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5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71" r:id="rId15"/>
    <p:sldId id="272" r:id="rId16"/>
    <p:sldId id="269" r:id="rId17"/>
    <p:sldId id="270" r:id="rId18"/>
    <p:sldId id="273" r:id="rId19"/>
    <p:sldId id="274" r:id="rId20"/>
    <p:sldId id="276" r:id="rId21"/>
    <p:sldId id="277" r:id="rId22"/>
    <p:sldId id="278" r:id="rId23"/>
    <p:sldId id="291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3300"/>
    <a:srgbClr val="003300"/>
    <a:srgbClr val="800000"/>
    <a:srgbClr val="006699"/>
    <a:srgbClr val="FF3300"/>
    <a:srgbClr val="FF6699"/>
    <a:srgbClr val="FFCC99"/>
    <a:srgbClr val="B2B2B2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Cotogchoa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0-500</c:v>
                </c:pt>
                <c:pt idx="1">
                  <c:v>501-1000</c:v>
                </c:pt>
                <c:pt idx="2">
                  <c:v>1001-2000</c:v>
                </c:pt>
                <c:pt idx="3">
                  <c:v>más de 2000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95.7</c:v>
                </c:pt>
                <c:pt idx="1">
                  <c:v>1.4</c:v>
                </c:pt>
                <c:pt idx="2">
                  <c:v>2.9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Sangolquí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0-500</c:v>
                </c:pt>
                <c:pt idx="1">
                  <c:v>501-1000</c:v>
                </c:pt>
                <c:pt idx="2">
                  <c:v>1001-2000</c:v>
                </c:pt>
                <c:pt idx="3">
                  <c:v>más de 2000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17.2</c:v>
                </c:pt>
                <c:pt idx="1">
                  <c:v>51.5</c:v>
                </c:pt>
                <c:pt idx="2">
                  <c:v>26.6</c:v>
                </c:pt>
                <c:pt idx="3">
                  <c:v>4.7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San Rafael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0-500</c:v>
                </c:pt>
                <c:pt idx="1">
                  <c:v>501-1000</c:v>
                </c:pt>
                <c:pt idx="2">
                  <c:v>1001-2000</c:v>
                </c:pt>
                <c:pt idx="3">
                  <c:v>más de 2000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4.2</c:v>
                </c:pt>
                <c:pt idx="1">
                  <c:v>28.6</c:v>
                </c:pt>
                <c:pt idx="2">
                  <c:v>42.9</c:v>
                </c:pt>
                <c:pt idx="3">
                  <c:v>24.3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San Pedro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0-500</c:v>
                </c:pt>
                <c:pt idx="1">
                  <c:v>501-1000</c:v>
                </c:pt>
                <c:pt idx="2">
                  <c:v>1001-2000</c:v>
                </c:pt>
                <c:pt idx="3">
                  <c:v>más de 2000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31.1</c:v>
                </c:pt>
                <c:pt idx="1">
                  <c:v>51.1</c:v>
                </c:pt>
                <c:pt idx="2">
                  <c:v>15.5</c:v>
                </c:pt>
                <c:pt idx="3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Rumipamba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0-500</c:v>
                </c:pt>
                <c:pt idx="1">
                  <c:v>501-1000</c:v>
                </c:pt>
                <c:pt idx="2">
                  <c:v>1001-2000</c:v>
                </c:pt>
                <c:pt idx="3">
                  <c:v>más de 2000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38920"/>
        <c:axId val="155739312"/>
      </c:barChart>
      <c:catAx>
        <c:axId val="155738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739312"/>
        <c:crosses val="autoZero"/>
        <c:auto val="1"/>
        <c:lblAlgn val="ctr"/>
        <c:lblOffset val="100"/>
        <c:noMultiLvlLbl val="0"/>
      </c:catAx>
      <c:valAx>
        <c:axId val="155739312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7389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Cotogchoa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Posgrado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18.600000000000001</c:v>
                </c:pt>
                <c:pt idx="1">
                  <c:v>81.400000000000006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Sangolquí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Posgrado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0</c:v>
                </c:pt>
                <c:pt idx="1">
                  <c:v>32.9</c:v>
                </c:pt>
                <c:pt idx="2">
                  <c:v>60.9</c:v>
                </c:pt>
                <c:pt idx="3">
                  <c:v>6.2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San Rafael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Posgrado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5.7</c:v>
                </c:pt>
                <c:pt idx="1">
                  <c:v>35.700000000000003</c:v>
                </c:pt>
                <c:pt idx="2">
                  <c:v>52.9</c:v>
                </c:pt>
                <c:pt idx="3">
                  <c:v>5.7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San Pedro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Posgrado</c:v>
                </c:pt>
              </c:strCache>
            </c:strRef>
          </c:cat>
          <c:val>
            <c:numRef>
              <c:f>Hoja1!$E$2:$E$5</c:f>
              <c:numCache>
                <c:formatCode>General</c:formatCode>
                <c:ptCount val="4"/>
                <c:pt idx="0">
                  <c:v>0</c:v>
                </c:pt>
                <c:pt idx="1">
                  <c:v>32.200000000000003</c:v>
                </c:pt>
                <c:pt idx="2">
                  <c:v>65.599999999999994</c:v>
                </c:pt>
                <c:pt idx="3">
                  <c:v>2.2000000000000002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Rumipamba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Primaria</c:v>
                </c:pt>
                <c:pt idx="1">
                  <c:v>Secundaria</c:v>
                </c:pt>
                <c:pt idx="2">
                  <c:v>Superior</c:v>
                </c:pt>
                <c:pt idx="3">
                  <c:v>Posgrado</c:v>
                </c:pt>
              </c:strCache>
            </c:strRef>
          </c:cat>
          <c:val>
            <c:numRef>
              <c:f>Hoja1!$F$2:$F$5</c:f>
              <c:numCache>
                <c:formatCode>General</c:formatCode>
                <c:ptCount val="4"/>
                <c:pt idx="0">
                  <c:v>36</c:v>
                </c:pt>
                <c:pt idx="1">
                  <c:v>64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740096"/>
        <c:axId val="155740488"/>
      </c:barChart>
      <c:catAx>
        <c:axId val="155740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5740488"/>
        <c:crosses val="autoZero"/>
        <c:auto val="1"/>
        <c:lblAlgn val="ctr"/>
        <c:lblOffset val="100"/>
        <c:noMultiLvlLbl val="0"/>
      </c:catAx>
      <c:valAx>
        <c:axId val="155740488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740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A7427-2C98-4E3D-9241-A0F5FB024B92}" type="doc">
      <dgm:prSet loTypeId="urn:microsoft.com/office/officeart/2005/8/layout/chart3" loCatId="cycle" qsTypeId="urn:microsoft.com/office/officeart/2005/8/quickstyle/simple5" qsCatId="simple" csTypeId="urn:microsoft.com/office/officeart/2005/8/colors/colorful5" csCatId="colorful" phldr="1"/>
      <dgm:spPr/>
    </dgm:pt>
    <dgm:pt modelId="{EE8808B9-B77C-4469-B40E-0674BBD8AA5A}">
      <dgm:prSet phldrT="[Texto]" custT="1"/>
      <dgm:spPr/>
      <dgm:t>
        <a:bodyPr/>
        <a:lstStyle/>
        <a:p>
          <a:r>
            <a:rPr lang="es-EC" sz="1800" dirty="0" smtClean="0"/>
            <a:t>Aprobó políticas generales para el establecimiento de las ZEDEs</a:t>
          </a:r>
          <a:endParaRPr lang="es-EC" sz="1800" dirty="0"/>
        </a:p>
      </dgm:t>
    </dgm:pt>
    <dgm:pt modelId="{35151C17-1633-4E39-B52A-A181483BAD2F}" type="parTrans" cxnId="{239390AA-7111-492F-8CEF-C4CB746A09CB}">
      <dgm:prSet/>
      <dgm:spPr/>
      <dgm:t>
        <a:bodyPr/>
        <a:lstStyle/>
        <a:p>
          <a:endParaRPr lang="es-EC"/>
        </a:p>
      </dgm:t>
    </dgm:pt>
    <dgm:pt modelId="{E0CC5BC6-AFD2-4CE9-8B36-C8C8472A2CF8}" type="sibTrans" cxnId="{239390AA-7111-492F-8CEF-C4CB746A09CB}">
      <dgm:prSet/>
      <dgm:spPr/>
      <dgm:t>
        <a:bodyPr/>
        <a:lstStyle/>
        <a:p>
          <a:endParaRPr lang="es-EC"/>
        </a:p>
      </dgm:t>
    </dgm:pt>
    <dgm:pt modelId="{5C7E7E19-2613-44A9-84AD-FDB519A84345}">
      <dgm:prSet phldrT="[Texto]"/>
      <dgm:spPr/>
      <dgm:t>
        <a:bodyPr/>
        <a:lstStyle/>
        <a:p>
          <a:r>
            <a:rPr lang="es-EC" dirty="0" smtClean="0"/>
            <a:t>11 de marzo de 2014, según resolución N° CSP-2014</a:t>
          </a:r>
          <a:endParaRPr lang="es-EC" dirty="0"/>
        </a:p>
      </dgm:t>
    </dgm:pt>
    <dgm:pt modelId="{3CDA998E-E40E-42F6-936C-96E1828DBFD7}" type="parTrans" cxnId="{33531725-4A48-4B32-BF72-419FBA8FF96A}">
      <dgm:prSet/>
      <dgm:spPr/>
      <dgm:t>
        <a:bodyPr/>
        <a:lstStyle/>
        <a:p>
          <a:endParaRPr lang="es-EC"/>
        </a:p>
      </dgm:t>
    </dgm:pt>
    <dgm:pt modelId="{B3CF25F8-3BF3-467D-BDC2-1F50F16AF7FC}" type="sibTrans" cxnId="{33531725-4A48-4B32-BF72-419FBA8FF96A}">
      <dgm:prSet/>
      <dgm:spPr/>
      <dgm:t>
        <a:bodyPr/>
        <a:lstStyle/>
        <a:p>
          <a:endParaRPr lang="es-EC"/>
        </a:p>
      </dgm:t>
    </dgm:pt>
    <dgm:pt modelId="{BAA3B1BB-505D-4728-BDFC-4E0A837751DC}">
      <dgm:prSet phldrT="[Texto]" custT="1"/>
      <dgm:spPr/>
      <dgm:t>
        <a:bodyPr/>
        <a:lstStyle/>
        <a:p>
          <a:r>
            <a:rPr lang="es-EC" sz="1800" dirty="0" smtClean="0"/>
            <a:t>Consejo Sectorial de Producción</a:t>
          </a:r>
          <a:endParaRPr lang="es-EC" sz="1800" dirty="0"/>
        </a:p>
      </dgm:t>
    </dgm:pt>
    <dgm:pt modelId="{E9FA89C9-0374-43E3-B31B-E97B2F01AFB4}" type="parTrans" cxnId="{F5017D82-D0DA-4107-AB86-15836B58D148}">
      <dgm:prSet/>
      <dgm:spPr/>
      <dgm:t>
        <a:bodyPr/>
        <a:lstStyle/>
        <a:p>
          <a:endParaRPr lang="es-EC"/>
        </a:p>
      </dgm:t>
    </dgm:pt>
    <dgm:pt modelId="{4B2251E1-37D3-431F-951B-1A8F2BDF7D48}" type="sibTrans" cxnId="{F5017D82-D0DA-4107-AB86-15836B58D148}">
      <dgm:prSet/>
      <dgm:spPr/>
      <dgm:t>
        <a:bodyPr/>
        <a:lstStyle/>
        <a:p>
          <a:endParaRPr lang="es-EC"/>
        </a:p>
      </dgm:t>
    </dgm:pt>
    <dgm:pt modelId="{1208400C-2512-46BE-B8EE-5157CFEF5FA0}" type="pres">
      <dgm:prSet presAssocID="{332A7427-2C98-4E3D-9241-A0F5FB024B92}" presName="compositeShape" presStyleCnt="0">
        <dgm:presLayoutVars>
          <dgm:chMax val="7"/>
          <dgm:dir/>
          <dgm:resizeHandles val="exact"/>
        </dgm:presLayoutVars>
      </dgm:prSet>
      <dgm:spPr/>
    </dgm:pt>
    <dgm:pt modelId="{57B55203-1F78-4AA9-945F-78BB8A0C4B30}" type="pres">
      <dgm:prSet presAssocID="{332A7427-2C98-4E3D-9241-A0F5FB024B92}" presName="wedge1" presStyleLbl="node1" presStyleIdx="0" presStyleCnt="3"/>
      <dgm:spPr/>
      <dgm:t>
        <a:bodyPr/>
        <a:lstStyle/>
        <a:p>
          <a:endParaRPr lang="es-EC"/>
        </a:p>
      </dgm:t>
    </dgm:pt>
    <dgm:pt modelId="{D18E9103-FE12-4219-911B-53259BB786A5}" type="pres">
      <dgm:prSet presAssocID="{332A7427-2C98-4E3D-9241-A0F5FB024B9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38822A4-885C-462D-BB5C-079298833D87}" type="pres">
      <dgm:prSet presAssocID="{332A7427-2C98-4E3D-9241-A0F5FB024B92}" presName="wedge2" presStyleLbl="node1" presStyleIdx="1" presStyleCnt="3"/>
      <dgm:spPr/>
      <dgm:t>
        <a:bodyPr/>
        <a:lstStyle/>
        <a:p>
          <a:endParaRPr lang="es-EC"/>
        </a:p>
      </dgm:t>
    </dgm:pt>
    <dgm:pt modelId="{7EA2FCE0-5DE3-45C1-A3D2-E429F83BA5E0}" type="pres">
      <dgm:prSet presAssocID="{332A7427-2C98-4E3D-9241-A0F5FB024B9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2F0062-9705-4DA1-AAD9-EE40165CE9F3}" type="pres">
      <dgm:prSet presAssocID="{332A7427-2C98-4E3D-9241-A0F5FB024B92}" presName="wedge3" presStyleLbl="node1" presStyleIdx="2" presStyleCnt="3"/>
      <dgm:spPr/>
      <dgm:t>
        <a:bodyPr/>
        <a:lstStyle/>
        <a:p>
          <a:endParaRPr lang="es-EC"/>
        </a:p>
      </dgm:t>
    </dgm:pt>
    <dgm:pt modelId="{5B57B1FD-BE24-42FE-B9A1-8361C1232085}" type="pres">
      <dgm:prSet presAssocID="{332A7427-2C98-4E3D-9241-A0F5FB024B9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3531725-4A48-4B32-BF72-419FBA8FF96A}" srcId="{332A7427-2C98-4E3D-9241-A0F5FB024B92}" destId="{5C7E7E19-2613-44A9-84AD-FDB519A84345}" srcOrd="1" destOrd="0" parTransId="{3CDA998E-E40E-42F6-936C-96E1828DBFD7}" sibTransId="{B3CF25F8-3BF3-467D-BDC2-1F50F16AF7FC}"/>
    <dgm:cxn modelId="{107FC136-17DA-4CAA-856A-5AA0C74D7321}" type="presOf" srcId="{BAA3B1BB-505D-4728-BDFC-4E0A837751DC}" destId="{7A2F0062-9705-4DA1-AAD9-EE40165CE9F3}" srcOrd="0" destOrd="0" presId="urn:microsoft.com/office/officeart/2005/8/layout/chart3"/>
    <dgm:cxn modelId="{DDAF962C-6416-46C7-8554-524BEF4DBB53}" type="presOf" srcId="{5C7E7E19-2613-44A9-84AD-FDB519A84345}" destId="{7EA2FCE0-5DE3-45C1-A3D2-E429F83BA5E0}" srcOrd="1" destOrd="0" presId="urn:microsoft.com/office/officeart/2005/8/layout/chart3"/>
    <dgm:cxn modelId="{AC425B3C-8276-4783-9034-24F7C96AFE11}" type="presOf" srcId="{5C7E7E19-2613-44A9-84AD-FDB519A84345}" destId="{F38822A4-885C-462D-BB5C-079298833D87}" srcOrd="0" destOrd="0" presId="urn:microsoft.com/office/officeart/2005/8/layout/chart3"/>
    <dgm:cxn modelId="{239390AA-7111-492F-8CEF-C4CB746A09CB}" srcId="{332A7427-2C98-4E3D-9241-A0F5FB024B92}" destId="{EE8808B9-B77C-4469-B40E-0674BBD8AA5A}" srcOrd="0" destOrd="0" parTransId="{35151C17-1633-4E39-B52A-A181483BAD2F}" sibTransId="{E0CC5BC6-AFD2-4CE9-8B36-C8C8472A2CF8}"/>
    <dgm:cxn modelId="{28165E90-91A4-4A51-B4DA-D0867CFB4CF0}" type="presOf" srcId="{EE8808B9-B77C-4469-B40E-0674BBD8AA5A}" destId="{57B55203-1F78-4AA9-945F-78BB8A0C4B30}" srcOrd="0" destOrd="0" presId="urn:microsoft.com/office/officeart/2005/8/layout/chart3"/>
    <dgm:cxn modelId="{0A1A0C73-6850-4371-A23E-FC0CE8448330}" type="presOf" srcId="{332A7427-2C98-4E3D-9241-A0F5FB024B92}" destId="{1208400C-2512-46BE-B8EE-5157CFEF5FA0}" srcOrd="0" destOrd="0" presId="urn:microsoft.com/office/officeart/2005/8/layout/chart3"/>
    <dgm:cxn modelId="{F5017D82-D0DA-4107-AB86-15836B58D148}" srcId="{332A7427-2C98-4E3D-9241-A0F5FB024B92}" destId="{BAA3B1BB-505D-4728-BDFC-4E0A837751DC}" srcOrd="2" destOrd="0" parTransId="{E9FA89C9-0374-43E3-B31B-E97B2F01AFB4}" sibTransId="{4B2251E1-37D3-431F-951B-1A8F2BDF7D48}"/>
    <dgm:cxn modelId="{823F7599-7A6F-4DC3-9413-28E3C8091AAA}" type="presOf" srcId="{EE8808B9-B77C-4469-B40E-0674BBD8AA5A}" destId="{D18E9103-FE12-4219-911B-53259BB786A5}" srcOrd="1" destOrd="0" presId="urn:microsoft.com/office/officeart/2005/8/layout/chart3"/>
    <dgm:cxn modelId="{1B909D4B-D1C3-41EF-8942-86BC6717BD44}" type="presOf" srcId="{BAA3B1BB-505D-4728-BDFC-4E0A837751DC}" destId="{5B57B1FD-BE24-42FE-B9A1-8361C1232085}" srcOrd="1" destOrd="0" presId="urn:microsoft.com/office/officeart/2005/8/layout/chart3"/>
    <dgm:cxn modelId="{F736E960-481B-4728-BD6A-0B6BF8C7E29D}" type="presParOf" srcId="{1208400C-2512-46BE-B8EE-5157CFEF5FA0}" destId="{57B55203-1F78-4AA9-945F-78BB8A0C4B30}" srcOrd="0" destOrd="0" presId="urn:microsoft.com/office/officeart/2005/8/layout/chart3"/>
    <dgm:cxn modelId="{AA1C472E-8DB4-49D0-9F5F-256D0C7BE6C7}" type="presParOf" srcId="{1208400C-2512-46BE-B8EE-5157CFEF5FA0}" destId="{D18E9103-FE12-4219-911B-53259BB786A5}" srcOrd="1" destOrd="0" presId="urn:microsoft.com/office/officeart/2005/8/layout/chart3"/>
    <dgm:cxn modelId="{D04207E2-CFD4-49BF-8598-B02FDBB5C968}" type="presParOf" srcId="{1208400C-2512-46BE-B8EE-5157CFEF5FA0}" destId="{F38822A4-885C-462D-BB5C-079298833D87}" srcOrd="2" destOrd="0" presId="urn:microsoft.com/office/officeart/2005/8/layout/chart3"/>
    <dgm:cxn modelId="{4B63EAC2-4E3A-4C43-9F58-F1F0E4AC3E00}" type="presParOf" srcId="{1208400C-2512-46BE-B8EE-5157CFEF5FA0}" destId="{7EA2FCE0-5DE3-45C1-A3D2-E429F83BA5E0}" srcOrd="3" destOrd="0" presId="urn:microsoft.com/office/officeart/2005/8/layout/chart3"/>
    <dgm:cxn modelId="{CB9155C9-2B44-4960-8DD3-E14AC44D2815}" type="presParOf" srcId="{1208400C-2512-46BE-B8EE-5157CFEF5FA0}" destId="{7A2F0062-9705-4DA1-AAD9-EE40165CE9F3}" srcOrd="4" destOrd="0" presId="urn:microsoft.com/office/officeart/2005/8/layout/chart3"/>
    <dgm:cxn modelId="{3312C2EB-12D3-4108-8E86-D97930BEADBC}" type="presParOf" srcId="{1208400C-2512-46BE-B8EE-5157CFEF5FA0}" destId="{5B57B1FD-BE24-42FE-B9A1-8361C1232085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101911-1097-4C33-BE9A-FF23D14C0FF2}" type="doc">
      <dgm:prSet loTypeId="urn:microsoft.com/office/officeart/2005/8/layout/process1" loCatId="process" qsTypeId="urn:microsoft.com/office/officeart/2005/8/quickstyle/simple5" qsCatId="simple" csTypeId="urn:microsoft.com/office/officeart/2005/8/colors/colorful4" csCatId="colorful" phldr="1"/>
      <dgm:spPr/>
    </dgm:pt>
    <dgm:pt modelId="{B8A80232-AA78-4E7C-96FE-42593BBCACE0}">
      <dgm:prSet phldrT="[Texto]"/>
      <dgm:spPr/>
      <dgm:t>
        <a:bodyPr/>
        <a:lstStyle/>
        <a:p>
          <a:r>
            <a:rPr lang="es-ES" b="1" smtClean="0"/>
            <a:t>20% mas rico percibe el 50% de ingresos nacionales</a:t>
          </a:r>
          <a:endParaRPr lang="es-ES" b="1" dirty="0"/>
        </a:p>
      </dgm:t>
    </dgm:pt>
    <dgm:pt modelId="{B6775B58-3843-4048-9D68-5264806E3B05}" type="parTrans" cxnId="{5FD019EC-9E80-4DC5-9DB1-505CCFA87AEE}">
      <dgm:prSet/>
      <dgm:spPr/>
      <dgm:t>
        <a:bodyPr/>
        <a:lstStyle/>
        <a:p>
          <a:endParaRPr lang="es-ES"/>
        </a:p>
      </dgm:t>
    </dgm:pt>
    <dgm:pt modelId="{08795FDD-0ED3-46C2-A548-75886F43A228}" type="sibTrans" cxnId="{5FD019EC-9E80-4DC5-9DB1-505CCFA87AEE}">
      <dgm:prSet/>
      <dgm:spPr/>
      <dgm:t>
        <a:bodyPr/>
        <a:lstStyle/>
        <a:p>
          <a:endParaRPr lang="es-ES"/>
        </a:p>
      </dgm:t>
    </dgm:pt>
    <dgm:pt modelId="{FC44DAA4-C03A-4D6C-9767-FB5C8955AC28}">
      <dgm:prSet phldrT="[Texto]"/>
      <dgm:spPr/>
      <dgm:t>
        <a:bodyPr/>
        <a:lstStyle/>
        <a:p>
          <a:r>
            <a:rPr lang="es-ES" b="1" dirty="0" smtClean="0"/>
            <a:t>60% percibe el 45% de ingresos nacionales</a:t>
          </a:r>
          <a:endParaRPr lang="es-ES" b="1" dirty="0"/>
        </a:p>
      </dgm:t>
    </dgm:pt>
    <dgm:pt modelId="{4EB90DC7-7994-4222-8B44-D888B61A220C}" type="parTrans" cxnId="{78C22DC2-614C-4964-A0C8-56EA204649CF}">
      <dgm:prSet/>
      <dgm:spPr/>
      <dgm:t>
        <a:bodyPr/>
        <a:lstStyle/>
        <a:p>
          <a:endParaRPr lang="es-ES"/>
        </a:p>
      </dgm:t>
    </dgm:pt>
    <dgm:pt modelId="{6881255F-D552-4E56-9A36-B575AF95ED41}" type="sibTrans" cxnId="{78C22DC2-614C-4964-A0C8-56EA204649CF}">
      <dgm:prSet/>
      <dgm:spPr/>
      <dgm:t>
        <a:bodyPr/>
        <a:lstStyle/>
        <a:p>
          <a:endParaRPr lang="es-ES"/>
        </a:p>
      </dgm:t>
    </dgm:pt>
    <dgm:pt modelId="{B95F499C-3891-465E-A5E6-2470053B4438}">
      <dgm:prSet phldrT="[Texto]"/>
      <dgm:spPr/>
      <dgm:t>
        <a:bodyPr/>
        <a:lstStyle/>
        <a:p>
          <a:r>
            <a:rPr lang="es-ES" b="1" smtClean="0"/>
            <a:t>20% más pobre percibe el 5% de ingresos nacionales</a:t>
          </a:r>
          <a:endParaRPr lang="es-ES" b="1" dirty="0"/>
        </a:p>
      </dgm:t>
    </dgm:pt>
    <dgm:pt modelId="{236194A8-4E94-4422-A131-B264EE41C814}" type="parTrans" cxnId="{AD65C71A-76C3-4662-92C5-CFDC0EDD2AA5}">
      <dgm:prSet/>
      <dgm:spPr/>
      <dgm:t>
        <a:bodyPr/>
        <a:lstStyle/>
        <a:p>
          <a:endParaRPr lang="es-ES"/>
        </a:p>
      </dgm:t>
    </dgm:pt>
    <dgm:pt modelId="{ADDAC1E1-80A1-45B0-9B9F-EF714B5A6F35}" type="sibTrans" cxnId="{AD65C71A-76C3-4662-92C5-CFDC0EDD2AA5}">
      <dgm:prSet/>
      <dgm:spPr/>
      <dgm:t>
        <a:bodyPr/>
        <a:lstStyle/>
        <a:p>
          <a:endParaRPr lang="es-ES"/>
        </a:p>
      </dgm:t>
    </dgm:pt>
    <dgm:pt modelId="{03338435-32C1-4708-8AA7-11A2FD9B8662}" type="pres">
      <dgm:prSet presAssocID="{DF101911-1097-4C33-BE9A-FF23D14C0FF2}" presName="Name0" presStyleCnt="0">
        <dgm:presLayoutVars>
          <dgm:dir/>
          <dgm:resizeHandles val="exact"/>
        </dgm:presLayoutVars>
      </dgm:prSet>
      <dgm:spPr/>
    </dgm:pt>
    <dgm:pt modelId="{ABA414E7-7560-4B99-AD1D-969209A9B236}" type="pres">
      <dgm:prSet presAssocID="{B8A80232-AA78-4E7C-96FE-42593BBCACE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A6B92F-BAF7-4E28-8830-9567C2B308D3}" type="pres">
      <dgm:prSet presAssocID="{08795FDD-0ED3-46C2-A548-75886F43A22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B31A6673-1459-4408-B2F4-738DFF6EC7C2}" type="pres">
      <dgm:prSet presAssocID="{08795FDD-0ED3-46C2-A548-75886F43A22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CCFB07A2-E4DE-4FD8-8A4B-A9E3DE7DC9D7}" type="pres">
      <dgm:prSet presAssocID="{FC44DAA4-C03A-4D6C-9767-FB5C8955AC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6F6DF4-F288-4BC2-A17B-D473D106ABEA}" type="pres">
      <dgm:prSet presAssocID="{6881255F-D552-4E56-9A36-B575AF95ED41}" presName="sibTrans" presStyleLbl="sibTrans2D1" presStyleIdx="1" presStyleCnt="2"/>
      <dgm:spPr/>
      <dgm:t>
        <a:bodyPr/>
        <a:lstStyle/>
        <a:p>
          <a:endParaRPr lang="es-EC"/>
        </a:p>
      </dgm:t>
    </dgm:pt>
    <dgm:pt modelId="{C459B9CF-8FE5-4B03-A5AC-193C884F6F61}" type="pres">
      <dgm:prSet presAssocID="{6881255F-D552-4E56-9A36-B575AF95ED41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5300FB2F-4919-4C83-8E1B-B3BA53431E17}" type="pres">
      <dgm:prSet presAssocID="{B95F499C-3891-465E-A5E6-2470053B443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D019EC-9E80-4DC5-9DB1-505CCFA87AEE}" srcId="{DF101911-1097-4C33-BE9A-FF23D14C0FF2}" destId="{B8A80232-AA78-4E7C-96FE-42593BBCACE0}" srcOrd="0" destOrd="0" parTransId="{B6775B58-3843-4048-9D68-5264806E3B05}" sibTransId="{08795FDD-0ED3-46C2-A548-75886F43A228}"/>
    <dgm:cxn modelId="{EA745472-6C16-4046-A2B1-075E140C77CD}" type="presOf" srcId="{08795FDD-0ED3-46C2-A548-75886F43A228}" destId="{73A6B92F-BAF7-4E28-8830-9567C2B308D3}" srcOrd="0" destOrd="0" presId="urn:microsoft.com/office/officeart/2005/8/layout/process1"/>
    <dgm:cxn modelId="{F51F1D5A-F6BC-48D0-8919-DC8D161B5BAC}" type="presOf" srcId="{08795FDD-0ED3-46C2-A548-75886F43A228}" destId="{B31A6673-1459-4408-B2F4-738DFF6EC7C2}" srcOrd="1" destOrd="0" presId="urn:microsoft.com/office/officeart/2005/8/layout/process1"/>
    <dgm:cxn modelId="{78C22DC2-614C-4964-A0C8-56EA204649CF}" srcId="{DF101911-1097-4C33-BE9A-FF23D14C0FF2}" destId="{FC44DAA4-C03A-4D6C-9767-FB5C8955AC28}" srcOrd="1" destOrd="0" parTransId="{4EB90DC7-7994-4222-8B44-D888B61A220C}" sibTransId="{6881255F-D552-4E56-9A36-B575AF95ED41}"/>
    <dgm:cxn modelId="{25C6EAC2-EC72-4405-9FF1-210253B0F424}" type="presOf" srcId="{B8A80232-AA78-4E7C-96FE-42593BBCACE0}" destId="{ABA414E7-7560-4B99-AD1D-969209A9B236}" srcOrd="0" destOrd="0" presId="urn:microsoft.com/office/officeart/2005/8/layout/process1"/>
    <dgm:cxn modelId="{AD765CFD-1DA6-4045-87E1-30BB1C1D438B}" type="presOf" srcId="{6881255F-D552-4E56-9A36-B575AF95ED41}" destId="{696F6DF4-F288-4BC2-A17B-D473D106ABEA}" srcOrd="0" destOrd="0" presId="urn:microsoft.com/office/officeart/2005/8/layout/process1"/>
    <dgm:cxn modelId="{CA6C5075-E598-4937-B7A8-24C57C91C11D}" type="presOf" srcId="{FC44DAA4-C03A-4D6C-9767-FB5C8955AC28}" destId="{CCFB07A2-E4DE-4FD8-8A4B-A9E3DE7DC9D7}" srcOrd="0" destOrd="0" presId="urn:microsoft.com/office/officeart/2005/8/layout/process1"/>
    <dgm:cxn modelId="{AD65C71A-76C3-4662-92C5-CFDC0EDD2AA5}" srcId="{DF101911-1097-4C33-BE9A-FF23D14C0FF2}" destId="{B95F499C-3891-465E-A5E6-2470053B4438}" srcOrd="2" destOrd="0" parTransId="{236194A8-4E94-4422-A131-B264EE41C814}" sibTransId="{ADDAC1E1-80A1-45B0-9B9F-EF714B5A6F35}"/>
    <dgm:cxn modelId="{834681F0-2E48-4DA9-8713-F722404981C1}" type="presOf" srcId="{DF101911-1097-4C33-BE9A-FF23D14C0FF2}" destId="{03338435-32C1-4708-8AA7-11A2FD9B8662}" srcOrd="0" destOrd="0" presId="urn:microsoft.com/office/officeart/2005/8/layout/process1"/>
    <dgm:cxn modelId="{DB92D11E-5B40-4ABE-A271-074CE95CE0EC}" type="presOf" srcId="{B95F499C-3891-465E-A5E6-2470053B4438}" destId="{5300FB2F-4919-4C83-8E1B-B3BA53431E17}" srcOrd="0" destOrd="0" presId="urn:microsoft.com/office/officeart/2005/8/layout/process1"/>
    <dgm:cxn modelId="{4C2A990E-9BF3-49D9-B579-B13DA86D3032}" type="presOf" srcId="{6881255F-D552-4E56-9A36-B575AF95ED41}" destId="{C459B9CF-8FE5-4B03-A5AC-193C884F6F61}" srcOrd="1" destOrd="0" presId="urn:microsoft.com/office/officeart/2005/8/layout/process1"/>
    <dgm:cxn modelId="{5B389BB2-9C13-4EF3-A8CA-AB76EA9D3F05}" type="presParOf" srcId="{03338435-32C1-4708-8AA7-11A2FD9B8662}" destId="{ABA414E7-7560-4B99-AD1D-969209A9B236}" srcOrd="0" destOrd="0" presId="urn:microsoft.com/office/officeart/2005/8/layout/process1"/>
    <dgm:cxn modelId="{8A1E0E8E-D2FD-45AC-81EA-AC62DF230683}" type="presParOf" srcId="{03338435-32C1-4708-8AA7-11A2FD9B8662}" destId="{73A6B92F-BAF7-4E28-8830-9567C2B308D3}" srcOrd="1" destOrd="0" presId="urn:microsoft.com/office/officeart/2005/8/layout/process1"/>
    <dgm:cxn modelId="{AC07712F-5A84-4F37-90E3-DCF3C949E8C1}" type="presParOf" srcId="{73A6B92F-BAF7-4E28-8830-9567C2B308D3}" destId="{B31A6673-1459-4408-B2F4-738DFF6EC7C2}" srcOrd="0" destOrd="0" presId="urn:microsoft.com/office/officeart/2005/8/layout/process1"/>
    <dgm:cxn modelId="{A2398D16-955D-44B1-BCC0-E782575F78AA}" type="presParOf" srcId="{03338435-32C1-4708-8AA7-11A2FD9B8662}" destId="{CCFB07A2-E4DE-4FD8-8A4B-A9E3DE7DC9D7}" srcOrd="2" destOrd="0" presId="urn:microsoft.com/office/officeart/2005/8/layout/process1"/>
    <dgm:cxn modelId="{70B0AD06-8DD1-4FA0-B23E-C8562F32681E}" type="presParOf" srcId="{03338435-32C1-4708-8AA7-11A2FD9B8662}" destId="{696F6DF4-F288-4BC2-A17B-D473D106ABEA}" srcOrd="3" destOrd="0" presId="urn:microsoft.com/office/officeart/2005/8/layout/process1"/>
    <dgm:cxn modelId="{64E2D34C-919E-4C06-AAEC-26936CFB9EF2}" type="presParOf" srcId="{696F6DF4-F288-4BC2-A17B-D473D106ABEA}" destId="{C459B9CF-8FE5-4B03-A5AC-193C884F6F61}" srcOrd="0" destOrd="0" presId="urn:microsoft.com/office/officeart/2005/8/layout/process1"/>
    <dgm:cxn modelId="{864F3D8C-ADDB-4B99-B2A2-863BDF3F8140}" type="presParOf" srcId="{03338435-32C1-4708-8AA7-11A2FD9B8662}" destId="{5300FB2F-4919-4C83-8E1B-B3BA53431E1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F58F5-BD14-434B-8510-1088FFA292F0}" type="doc">
      <dgm:prSet loTypeId="urn:microsoft.com/office/officeart/2005/8/layout/matrix2" loCatId="matrix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A925A96A-71F9-4E36-A7C8-2FABF7A07D90}">
      <dgm:prSet phldrT="[Texto]" custT="1"/>
      <dgm:spPr/>
      <dgm:t>
        <a:bodyPr/>
        <a:lstStyle/>
        <a:p>
          <a:r>
            <a:rPr lang="es-EC" sz="2400" dirty="0" smtClean="0"/>
            <a:t>Son destinos aduaneros.</a:t>
          </a:r>
          <a:endParaRPr lang="es-EC" sz="2400" dirty="0"/>
        </a:p>
      </dgm:t>
    </dgm:pt>
    <dgm:pt modelId="{2F11E80B-2FFA-4C3A-9F84-4E2BECCA1182}" type="parTrans" cxnId="{C2FE49BE-3405-4056-8447-E5930940A06D}">
      <dgm:prSet/>
      <dgm:spPr/>
      <dgm:t>
        <a:bodyPr/>
        <a:lstStyle/>
        <a:p>
          <a:endParaRPr lang="es-EC"/>
        </a:p>
      </dgm:t>
    </dgm:pt>
    <dgm:pt modelId="{C3FB6E71-649B-4C87-8E38-564DAF8DA070}" type="sibTrans" cxnId="{C2FE49BE-3405-4056-8447-E5930940A06D}">
      <dgm:prSet/>
      <dgm:spPr/>
      <dgm:t>
        <a:bodyPr/>
        <a:lstStyle/>
        <a:p>
          <a:endParaRPr lang="es-EC"/>
        </a:p>
      </dgm:t>
    </dgm:pt>
    <dgm:pt modelId="{265209FB-2E38-4848-9E61-0338F4E9B3F7}">
      <dgm:prSet phldrT="[Texto]" custT="1"/>
      <dgm:spPr/>
      <dgm:t>
        <a:bodyPr/>
        <a:lstStyle/>
        <a:p>
          <a:r>
            <a:rPr lang="es-EC" sz="2000" dirty="0" smtClean="0"/>
            <a:t>Instaladas en áreas geográficas delimitadas del territorio nacional.</a:t>
          </a:r>
          <a:endParaRPr lang="es-EC" sz="2000" dirty="0"/>
        </a:p>
      </dgm:t>
    </dgm:pt>
    <dgm:pt modelId="{2F28DC72-1B04-4AB3-9605-AD2BCB46D780}" type="parTrans" cxnId="{B75FD0A0-124A-453A-A4FF-0B19157CB8EB}">
      <dgm:prSet/>
      <dgm:spPr/>
      <dgm:t>
        <a:bodyPr/>
        <a:lstStyle/>
        <a:p>
          <a:endParaRPr lang="es-EC"/>
        </a:p>
      </dgm:t>
    </dgm:pt>
    <dgm:pt modelId="{DC3E284D-9948-4A9F-BEEB-A24FBFBF39D0}" type="sibTrans" cxnId="{B75FD0A0-124A-453A-A4FF-0B19157CB8EB}">
      <dgm:prSet/>
      <dgm:spPr/>
      <dgm:t>
        <a:bodyPr/>
        <a:lstStyle/>
        <a:p>
          <a:endParaRPr lang="es-EC"/>
        </a:p>
      </dgm:t>
    </dgm:pt>
    <dgm:pt modelId="{AAF99EF7-095C-4371-8411-3DB3EDA755FC}">
      <dgm:prSet phldrT="[Texto]" custT="1"/>
      <dgm:spPr/>
      <dgm:t>
        <a:bodyPr/>
        <a:lstStyle/>
        <a:p>
          <a:r>
            <a:rPr lang="es-EC" sz="1800" dirty="0" smtClean="0"/>
            <a:t>Donde se asienten nuevas inversiones, con incentivos tributarios y simplificación de procesos logísticos.</a:t>
          </a:r>
          <a:endParaRPr lang="es-EC" sz="1800" dirty="0"/>
        </a:p>
      </dgm:t>
    </dgm:pt>
    <dgm:pt modelId="{87611EF1-AACF-4A9C-9443-15B1B39346E7}" type="parTrans" cxnId="{2BE4F80C-4DE4-4E4B-8BB5-6E61CC6CFEAC}">
      <dgm:prSet/>
      <dgm:spPr/>
      <dgm:t>
        <a:bodyPr/>
        <a:lstStyle/>
        <a:p>
          <a:endParaRPr lang="es-EC"/>
        </a:p>
      </dgm:t>
    </dgm:pt>
    <dgm:pt modelId="{46E82D7A-87E5-4494-9717-53D3C192BEFB}" type="sibTrans" cxnId="{2BE4F80C-4DE4-4E4B-8BB5-6E61CC6CFEAC}">
      <dgm:prSet/>
      <dgm:spPr/>
      <dgm:t>
        <a:bodyPr/>
        <a:lstStyle/>
        <a:p>
          <a:endParaRPr lang="es-EC"/>
        </a:p>
      </dgm:t>
    </dgm:pt>
    <dgm:pt modelId="{5077F00C-1922-466F-A37A-06C81C1D0ACF}">
      <dgm:prSet phldrT="[Texto]" custT="1"/>
      <dgm:spPr/>
      <dgm:t>
        <a:bodyPr/>
        <a:lstStyle/>
        <a:p>
          <a:r>
            <a:rPr lang="es-EC" sz="2400" dirty="0" smtClean="0"/>
            <a:t>Con políticas dadas por el gobierno nacional.</a:t>
          </a:r>
          <a:endParaRPr lang="es-EC" sz="2400" dirty="0"/>
        </a:p>
      </dgm:t>
    </dgm:pt>
    <dgm:pt modelId="{E8D88D3C-0F2F-4F90-9329-4CE97F1FAFE8}" type="parTrans" cxnId="{D8C69E23-DFB5-47D0-9A42-ADDB59E88C84}">
      <dgm:prSet/>
      <dgm:spPr/>
      <dgm:t>
        <a:bodyPr/>
        <a:lstStyle/>
        <a:p>
          <a:endParaRPr lang="es-EC"/>
        </a:p>
      </dgm:t>
    </dgm:pt>
    <dgm:pt modelId="{46E53CBB-EDD2-4223-96A6-49EA213A81E8}" type="sibTrans" cxnId="{D8C69E23-DFB5-47D0-9A42-ADDB59E88C84}">
      <dgm:prSet/>
      <dgm:spPr/>
      <dgm:t>
        <a:bodyPr/>
        <a:lstStyle/>
        <a:p>
          <a:endParaRPr lang="es-EC"/>
        </a:p>
      </dgm:t>
    </dgm:pt>
    <dgm:pt modelId="{D189FD91-AB89-4663-BEC6-D02A4BA4A201}" type="pres">
      <dgm:prSet presAssocID="{B23F58F5-BD14-434B-8510-1088FFA292F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7EF40F9-B2AF-45DC-A5A2-C1CC12F466D4}" type="pres">
      <dgm:prSet presAssocID="{B23F58F5-BD14-434B-8510-1088FFA292F0}" presName="axisShape" presStyleLbl="bgShp" presStyleIdx="0" presStyleCnt="1"/>
      <dgm:spPr/>
      <dgm:t>
        <a:bodyPr/>
        <a:lstStyle/>
        <a:p>
          <a:endParaRPr lang="es-EC"/>
        </a:p>
      </dgm:t>
    </dgm:pt>
    <dgm:pt modelId="{43185730-DF33-43D5-B4C6-72B38B9F4D26}" type="pres">
      <dgm:prSet presAssocID="{B23F58F5-BD14-434B-8510-1088FFA292F0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53785BA-45AC-4346-9A79-FDE81FFB61B8}" type="pres">
      <dgm:prSet presAssocID="{B23F58F5-BD14-434B-8510-1088FFA292F0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A671F0-D95D-489E-939D-3FB90C015DA5}" type="pres">
      <dgm:prSet presAssocID="{B23F58F5-BD14-434B-8510-1088FFA292F0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88B9A0-4BD2-40C1-A2C6-8ECC03D947BA}" type="pres">
      <dgm:prSet presAssocID="{B23F58F5-BD14-434B-8510-1088FFA292F0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94A195A-CA37-4AC9-893E-6E7D4A37ED48}" type="presOf" srcId="{B23F58F5-BD14-434B-8510-1088FFA292F0}" destId="{D189FD91-AB89-4663-BEC6-D02A4BA4A201}" srcOrd="0" destOrd="0" presId="urn:microsoft.com/office/officeart/2005/8/layout/matrix2"/>
    <dgm:cxn modelId="{6C165FE9-4994-4A29-9385-A473398EB99D}" type="presOf" srcId="{A925A96A-71F9-4E36-A7C8-2FABF7A07D90}" destId="{43185730-DF33-43D5-B4C6-72B38B9F4D26}" srcOrd="0" destOrd="0" presId="urn:microsoft.com/office/officeart/2005/8/layout/matrix2"/>
    <dgm:cxn modelId="{F444498C-AF75-4086-8ED3-41529B034F1E}" type="presOf" srcId="{265209FB-2E38-4848-9E61-0338F4E9B3F7}" destId="{D53785BA-45AC-4346-9A79-FDE81FFB61B8}" srcOrd="0" destOrd="0" presId="urn:microsoft.com/office/officeart/2005/8/layout/matrix2"/>
    <dgm:cxn modelId="{740F2DB2-FFF9-43CC-BDC1-F3F63675FA7A}" type="presOf" srcId="{5077F00C-1922-466F-A37A-06C81C1D0ACF}" destId="{6088B9A0-4BD2-40C1-A2C6-8ECC03D947BA}" srcOrd="0" destOrd="0" presId="urn:microsoft.com/office/officeart/2005/8/layout/matrix2"/>
    <dgm:cxn modelId="{D8C69E23-DFB5-47D0-9A42-ADDB59E88C84}" srcId="{B23F58F5-BD14-434B-8510-1088FFA292F0}" destId="{5077F00C-1922-466F-A37A-06C81C1D0ACF}" srcOrd="3" destOrd="0" parTransId="{E8D88D3C-0F2F-4F90-9329-4CE97F1FAFE8}" sibTransId="{46E53CBB-EDD2-4223-96A6-49EA213A81E8}"/>
    <dgm:cxn modelId="{C2FE49BE-3405-4056-8447-E5930940A06D}" srcId="{B23F58F5-BD14-434B-8510-1088FFA292F0}" destId="{A925A96A-71F9-4E36-A7C8-2FABF7A07D90}" srcOrd="0" destOrd="0" parTransId="{2F11E80B-2FFA-4C3A-9F84-4E2BECCA1182}" sibTransId="{C3FB6E71-649B-4C87-8E38-564DAF8DA070}"/>
    <dgm:cxn modelId="{B75FD0A0-124A-453A-A4FF-0B19157CB8EB}" srcId="{B23F58F5-BD14-434B-8510-1088FFA292F0}" destId="{265209FB-2E38-4848-9E61-0338F4E9B3F7}" srcOrd="1" destOrd="0" parTransId="{2F28DC72-1B04-4AB3-9605-AD2BCB46D780}" sibTransId="{DC3E284D-9948-4A9F-BEEB-A24FBFBF39D0}"/>
    <dgm:cxn modelId="{2BE4F80C-4DE4-4E4B-8BB5-6E61CC6CFEAC}" srcId="{B23F58F5-BD14-434B-8510-1088FFA292F0}" destId="{AAF99EF7-095C-4371-8411-3DB3EDA755FC}" srcOrd="2" destOrd="0" parTransId="{87611EF1-AACF-4A9C-9443-15B1B39346E7}" sibTransId="{46E82D7A-87E5-4494-9717-53D3C192BEFB}"/>
    <dgm:cxn modelId="{55D0E087-67F1-4555-9FC4-B45A9A5458F3}" type="presOf" srcId="{AAF99EF7-095C-4371-8411-3DB3EDA755FC}" destId="{F9A671F0-D95D-489E-939D-3FB90C015DA5}" srcOrd="0" destOrd="0" presId="urn:microsoft.com/office/officeart/2005/8/layout/matrix2"/>
    <dgm:cxn modelId="{48AB4AC5-D4F1-48F8-8380-08853E2B5233}" type="presParOf" srcId="{D189FD91-AB89-4663-BEC6-D02A4BA4A201}" destId="{A7EF40F9-B2AF-45DC-A5A2-C1CC12F466D4}" srcOrd="0" destOrd="0" presId="urn:microsoft.com/office/officeart/2005/8/layout/matrix2"/>
    <dgm:cxn modelId="{B3F1B781-B6AA-422C-9743-21ABBB651551}" type="presParOf" srcId="{D189FD91-AB89-4663-BEC6-D02A4BA4A201}" destId="{43185730-DF33-43D5-B4C6-72B38B9F4D26}" srcOrd="1" destOrd="0" presId="urn:microsoft.com/office/officeart/2005/8/layout/matrix2"/>
    <dgm:cxn modelId="{CA312C1D-268C-4CA0-898B-0AEB8547E89E}" type="presParOf" srcId="{D189FD91-AB89-4663-BEC6-D02A4BA4A201}" destId="{D53785BA-45AC-4346-9A79-FDE81FFB61B8}" srcOrd="2" destOrd="0" presId="urn:microsoft.com/office/officeart/2005/8/layout/matrix2"/>
    <dgm:cxn modelId="{EF1983BC-A9B9-48E3-B508-72994A98A832}" type="presParOf" srcId="{D189FD91-AB89-4663-BEC6-D02A4BA4A201}" destId="{F9A671F0-D95D-489E-939D-3FB90C015DA5}" srcOrd="3" destOrd="0" presId="urn:microsoft.com/office/officeart/2005/8/layout/matrix2"/>
    <dgm:cxn modelId="{4D81764E-463B-4998-9C15-E2A10A9D5629}" type="presParOf" srcId="{D189FD91-AB89-4663-BEC6-D02A4BA4A201}" destId="{6088B9A0-4BD2-40C1-A2C6-8ECC03D947B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7B96E7-30EF-4691-8EB7-0ED95CA01511}" type="doc">
      <dgm:prSet loTypeId="urn:microsoft.com/office/officeart/2011/layout/HexagonRadial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97A3EBF-0802-4D7F-AD00-79668DCA129D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DENTRO DE UNA ZEDE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210BE9-2822-4891-85BA-65C49ECD129C}" type="parTrans" cxnId="{86C55DFE-60BA-458C-9A0B-C64DEBAB68E4}">
      <dgm:prSet/>
      <dgm:spPr/>
      <dgm:t>
        <a:bodyPr/>
        <a:lstStyle/>
        <a:p>
          <a:endParaRPr lang="es-EC"/>
        </a:p>
      </dgm:t>
    </dgm:pt>
    <dgm:pt modelId="{CE4BAA67-D313-4C57-97A9-437A527C9566}" type="sibTrans" cxnId="{86C55DFE-60BA-458C-9A0B-C64DEBAB68E4}">
      <dgm:prSet/>
      <dgm:spPr/>
      <dgm:t>
        <a:bodyPr/>
        <a:lstStyle/>
        <a:p>
          <a:endParaRPr lang="es-EC"/>
        </a:p>
      </dgm:t>
    </dgm:pt>
    <dgm:pt modelId="{F79AB8B9-8B09-429E-85E9-DE4703A788BD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Transferencia de tecnología e innovación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A5D72C-8ECA-40A9-B841-B9F1EC855ACB}" type="parTrans" cxnId="{0260070D-07DC-4951-9F1F-57A8B14505BF}">
      <dgm:prSet/>
      <dgm:spPr/>
      <dgm:t>
        <a:bodyPr/>
        <a:lstStyle/>
        <a:p>
          <a:endParaRPr lang="es-EC"/>
        </a:p>
      </dgm:t>
    </dgm:pt>
    <dgm:pt modelId="{6F3668BA-44E3-4193-AF42-4A3A4F2961A8}" type="sibTrans" cxnId="{0260070D-07DC-4951-9F1F-57A8B14505BF}">
      <dgm:prSet/>
      <dgm:spPr/>
      <dgm:t>
        <a:bodyPr/>
        <a:lstStyle/>
        <a:p>
          <a:endParaRPr lang="es-EC"/>
        </a:p>
      </dgm:t>
    </dgm:pt>
    <dgm:pt modelId="{9271ED89-4388-4A4E-A99A-89076BD4F679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Planes de biodiversidad, mejoramiento ambiental sustentable y/o energético,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7004B9-7AE5-4FC3-A783-6ED44B935514}" type="parTrans" cxnId="{EAB0D60A-E839-466B-996A-ED3AB3EC1B59}">
      <dgm:prSet/>
      <dgm:spPr/>
      <dgm:t>
        <a:bodyPr/>
        <a:lstStyle/>
        <a:p>
          <a:endParaRPr lang="es-EC"/>
        </a:p>
      </dgm:t>
    </dgm:pt>
    <dgm:pt modelId="{DDFD84C2-C2D2-4490-B6CF-3C61CE8090F5}" type="sibTrans" cxnId="{EAB0D60A-E839-466B-996A-ED3AB3EC1B59}">
      <dgm:prSet/>
      <dgm:spPr/>
      <dgm:t>
        <a:bodyPr/>
        <a:lstStyle/>
        <a:p>
          <a:endParaRPr lang="es-EC"/>
        </a:p>
      </dgm:t>
    </dgm:pt>
    <dgm:pt modelId="{3A2EF615-3ABB-4E3D-9105-DF4BE823BDE2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Administración de inventarios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C95761D-FB59-4A39-8FEA-C57FAF2DCCEA}" type="parTrans" cxnId="{64E9F260-3EA5-4837-8674-05E01F185B27}">
      <dgm:prSet/>
      <dgm:spPr/>
      <dgm:t>
        <a:bodyPr/>
        <a:lstStyle/>
        <a:p>
          <a:endParaRPr lang="es-EC"/>
        </a:p>
      </dgm:t>
    </dgm:pt>
    <dgm:pt modelId="{EF1DDB51-12D2-49A8-B7C6-EBC91220A891}" type="sibTrans" cxnId="{64E9F260-3EA5-4837-8674-05E01F185B27}">
      <dgm:prSet/>
      <dgm:spPr/>
      <dgm:t>
        <a:bodyPr/>
        <a:lstStyle/>
        <a:p>
          <a:endParaRPr lang="es-EC"/>
        </a:p>
      </dgm:t>
    </dgm:pt>
    <dgm:pt modelId="{CBCCCB2F-5ECB-447A-B6F9-EAE48AE7FD47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 logísticos de consolidación de mercancías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8AF00B-6BE4-400F-9EEA-A6A0E136DDB7}" type="parTrans" cxnId="{43E3BCB3-7D03-49A8-8530-CC8CB38B5659}">
      <dgm:prSet/>
      <dgm:spPr/>
      <dgm:t>
        <a:bodyPr/>
        <a:lstStyle/>
        <a:p>
          <a:endParaRPr lang="es-EC"/>
        </a:p>
      </dgm:t>
    </dgm:pt>
    <dgm:pt modelId="{7CE83280-E626-454A-B1CD-1668F8F63DAC}" type="sibTrans" cxnId="{43E3BCB3-7D03-49A8-8530-CC8CB38B5659}">
      <dgm:prSet/>
      <dgm:spPr/>
      <dgm:t>
        <a:bodyPr/>
        <a:lstStyle/>
        <a:p>
          <a:endParaRPr lang="es-EC"/>
        </a:p>
      </dgm:t>
    </dgm:pt>
    <dgm:pt modelId="{A2E4A37A-A509-4E89-9D61-C79D9852B6E0}">
      <dgm:prSet phldrT="[Texto]"/>
      <dgm:spPr/>
      <dgm:t>
        <a:bodyPr/>
        <a:lstStyle/>
        <a:p>
          <a:r>
            <a: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Diversificación industrial, con énfasis en la obtención de productos de exportación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1CF23F-ACED-4A0B-A594-BF1D33D3F40E}" type="parTrans" cxnId="{CDAAAE3E-529F-4D9E-9AA7-9A9BB4867841}">
      <dgm:prSet/>
      <dgm:spPr/>
      <dgm:t>
        <a:bodyPr/>
        <a:lstStyle/>
        <a:p>
          <a:endParaRPr lang="es-EC"/>
        </a:p>
      </dgm:t>
    </dgm:pt>
    <dgm:pt modelId="{9A883464-5D38-43B6-9CCF-79253A716D31}" type="sibTrans" cxnId="{CDAAAE3E-529F-4D9E-9AA7-9A9BB4867841}">
      <dgm:prSet/>
      <dgm:spPr/>
      <dgm:t>
        <a:bodyPr/>
        <a:lstStyle/>
        <a:p>
          <a:endParaRPr lang="es-EC"/>
        </a:p>
      </dgm:t>
    </dgm:pt>
    <dgm:pt modelId="{CE463071-CE03-49C2-9F85-2FFF50126742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Laboratorios de multiplicación celular.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4E5189-E9E5-4E94-92B1-416AE0050F86}" type="parTrans" cxnId="{27D69F88-600C-4AD9-81B2-8092EE46DE86}">
      <dgm:prSet/>
      <dgm:spPr/>
      <dgm:t>
        <a:bodyPr/>
        <a:lstStyle/>
        <a:p>
          <a:endParaRPr lang="es-EC"/>
        </a:p>
      </dgm:t>
    </dgm:pt>
    <dgm:pt modelId="{7C5FC19B-8AB5-4763-8C7D-6AD1327F7FBB}" type="sibTrans" cxnId="{27D69F88-600C-4AD9-81B2-8092EE46DE86}">
      <dgm:prSet/>
      <dgm:spPr/>
      <dgm:t>
        <a:bodyPr/>
        <a:lstStyle/>
        <a:p>
          <a:endParaRPr lang="es-EC"/>
        </a:p>
      </dgm:t>
    </dgm:pt>
    <dgm:pt modelId="{F56A8F88-62FD-4E3A-BB42-A79433DCFDD6}" type="pres">
      <dgm:prSet presAssocID="{027B96E7-30EF-4691-8EB7-0ED95CA0151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53FE2A19-7EFE-4086-A69D-5DB5ECA2999C}" type="pres">
      <dgm:prSet presAssocID="{A97A3EBF-0802-4D7F-AD00-79668DCA129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s-EC"/>
        </a:p>
      </dgm:t>
    </dgm:pt>
    <dgm:pt modelId="{78050C54-33C5-4344-BA22-06B98585A6D9}" type="pres">
      <dgm:prSet presAssocID="{F79AB8B9-8B09-429E-85E9-DE4703A788BD}" presName="Accent1" presStyleCnt="0"/>
      <dgm:spPr/>
      <dgm:t>
        <a:bodyPr/>
        <a:lstStyle/>
        <a:p>
          <a:endParaRPr lang="es-EC"/>
        </a:p>
      </dgm:t>
    </dgm:pt>
    <dgm:pt modelId="{2AD48113-86A1-4068-81BC-273856DAE151}" type="pres">
      <dgm:prSet presAssocID="{F79AB8B9-8B09-429E-85E9-DE4703A788BD}" presName="Accent" presStyleLbl="bgShp" presStyleIdx="0" presStyleCnt="6"/>
      <dgm:spPr/>
      <dgm:t>
        <a:bodyPr/>
        <a:lstStyle/>
        <a:p>
          <a:endParaRPr lang="es-EC"/>
        </a:p>
      </dgm:t>
    </dgm:pt>
    <dgm:pt modelId="{133CD768-A800-492B-875B-CD2EF0528C81}" type="pres">
      <dgm:prSet presAssocID="{F79AB8B9-8B09-429E-85E9-DE4703A788B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6D1FA0-64B9-41FA-98A2-095CE524F20B}" type="pres">
      <dgm:prSet presAssocID="{9271ED89-4388-4A4E-A99A-89076BD4F679}" presName="Accent2" presStyleCnt="0"/>
      <dgm:spPr/>
      <dgm:t>
        <a:bodyPr/>
        <a:lstStyle/>
        <a:p>
          <a:endParaRPr lang="es-EC"/>
        </a:p>
      </dgm:t>
    </dgm:pt>
    <dgm:pt modelId="{40890B30-5282-45DE-B1C8-DE029CF23CA2}" type="pres">
      <dgm:prSet presAssocID="{9271ED89-4388-4A4E-A99A-89076BD4F679}" presName="Accent" presStyleLbl="bgShp" presStyleIdx="1" presStyleCnt="6"/>
      <dgm:spPr/>
      <dgm:t>
        <a:bodyPr/>
        <a:lstStyle/>
        <a:p>
          <a:endParaRPr lang="es-EC"/>
        </a:p>
      </dgm:t>
    </dgm:pt>
    <dgm:pt modelId="{F1A6E850-C535-4960-B37F-D005282D5DB0}" type="pres">
      <dgm:prSet presAssocID="{9271ED89-4388-4A4E-A99A-89076BD4F679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4EA743-9108-4F89-A205-974291D4A2BB}" type="pres">
      <dgm:prSet presAssocID="{3A2EF615-3ABB-4E3D-9105-DF4BE823BDE2}" presName="Accent3" presStyleCnt="0"/>
      <dgm:spPr/>
      <dgm:t>
        <a:bodyPr/>
        <a:lstStyle/>
        <a:p>
          <a:endParaRPr lang="es-EC"/>
        </a:p>
      </dgm:t>
    </dgm:pt>
    <dgm:pt modelId="{3C41E8A6-01B8-4597-B139-844042D94DD4}" type="pres">
      <dgm:prSet presAssocID="{3A2EF615-3ABB-4E3D-9105-DF4BE823BDE2}" presName="Accent" presStyleLbl="bgShp" presStyleIdx="2" presStyleCnt="6"/>
      <dgm:spPr/>
      <dgm:t>
        <a:bodyPr/>
        <a:lstStyle/>
        <a:p>
          <a:endParaRPr lang="es-EC"/>
        </a:p>
      </dgm:t>
    </dgm:pt>
    <dgm:pt modelId="{F0F4DBDE-A083-4B92-82E1-43E89E036305}" type="pres">
      <dgm:prSet presAssocID="{3A2EF615-3ABB-4E3D-9105-DF4BE823BDE2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B8C8E4-6F1C-48AA-8F37-D8E737E7DCEA}" type="pres">
      <dgm:prSet presAssocID="{CBCCCB2F-5ECB-447A-B6F9-EAE48AE7FD47}" presName="Accent4" presStyleCnt="0"/>
      <dgm:spPr/>
      <dgm:t>
        <a:bodyPr/>
        <a:lstStyle/>
        <a:p>
          <a:endParaRPr lang="es-EC"/>
        </a:p>
      </dgm:t>
    </dgm:pt>
    <dgm:pt modelId="{B8FEEF19-C120-4ECA-98A0-815BA3D84D3D}" type="pres">
      <dgm:prSet presAssocID="{CBCCCB2F-5ECB-447A-B6F9-EAE48AE7FD47}" presName="Accent" presStyleLbl="bgShp" presStyleIdx="3" presStyleCnt="6"/>
      <dgm:spPr/>
      <dgm:t>
        <a:bodyPr/>
        <a:lstStyle/>
        <a:p>
          <a:endParaRPr lang="es-EC"/>
        </a:p>
      </dgm:t>
    </dgm:pt>
    <dgm:pt modelId="{97F87752-C480-40A1-8C1D-755637BD944E}" type="pres">
      <dgm:prSet presAssocID="{CBCCCB2F-5ECB-447A-B6F9-EAE48AE7FD4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CE7D57-45D0-4B23-8102-DB8C763F70C7}" type="pres">
      <dgm:prSet presAssocID="{A2E4A37A-A509-4E89-9D61-C79D9852B6E0}" presName="Accent5" presStyleCnt="0"/>
      <dgm:spPr/>
      <dgm:t>
        <a:bodyPr/>
        <a:lstStyle/>
        <a:p>
          <a:endParaRPr lang="es-EC"/>
        </a:p>
      </dgm:t>
    </dgm:pt>
    <dgm:pt modelId="{9120F30C-58B8-47A0-A84E-C16E74FF4570}" type="pres">
      <dgm:prSet presAssocID="{A2E4A37A-A509-4E89-9D61-C79D9852B6E0}" presName="Accent" presStyleLbl="bgShp" presStyleIdx="4" presStyleCnt="6"/>
      <dgm:spPr/>
      <dgm:t>
        <a:bodyPr/>
        <a:lstStyle/>
        <a:p>
          <a:endParaRPr lang="es-EC"/>
        </a:p>
      </dgm:t>
    </dgm:pt>
    <dgm:pt modelId="{D3D0E14B-5484-43CD-B1F2-4DE69AC0BEBC}" type="pres">
      <dgm:prSet presAssocID="{A2E4A37A-A509-4E89-9D61-C79D9852B6E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4362DA-EBF6-42AA-B12C-BF2B5630C802}" type="pres">
      <dgm:prSet presAssocID="{CE463071-CE03-49C2-9F85-2FFF50126742}" presName="Accent6" presStyleCnt="0"/>
      <dgm:spPr/>
      <dgm:t>
        <a:bodyPr/>
        <a:lstStyle/>
        <a:p>
          <a:endParaRPr lang="es-EC"/>
        </a:p>
      </dgm:t>
    </dgm:pt>
    <dgm:pt modelId="{32C34A64-1F98-4648-ADD0-C612FE16AA34}" type="pres">
      <dgm:prSet presAssocID="{CE463071-CE03-49C2-9F85-2FFF50126742}" presName="Accent" presStyleLbl="bgShp" presStyleIdx="5" presStyleCnt="6"/>
      <dgm:spPr/>
      <dgm:t>
        <a:bodyPr/>
        <a:lstStyle/>
        <a:p>
          <a:endParaRPr lang="es-EC"/>
        </a:p>
      </dgm:t>
    </dgm:pt>
    <dgm:pt modelId="{BC93B48A-B809-4297-849A-C44F5CD162BC}" type="pres">
      <dgm:prSet presAssocID="{CE463071-CE03-49C2-9F85-2FFF5012674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DAAAE3E-529F-4D9E-9AA7-9A9BB4867841}" srcId="{A97A3EBF-0802-4D7F-AD00-79668DCA129D}" destId="{A2E4A37A-A509-4E89-9D61-C79D9852B6E0}" srcOrd="4" destOrd="0" parTransId="{F51CF23F-ACED-4A0B-A594-BF1D33D3F40E}" sibTransId="{9A883464-5D38-43B6-9CCF-79253A716D31}"/>
    <dgm:cxn modelId="{3F2EC6C9-D44D-47A7-B4E0-1698BCD1A114}" type="presOf" srcId="{CBCCCB2F-5ECB-447A-B6F9-EAE48AE7FD47}" destId="{97F87752-C480-40A1-8C1D-755637BD944E}" srcOrd="0" destOrd="0" presId="urn:microsoft.com/office/officeart/2011/layout/HexagonRadial"/>
    <dgm:cxn modelId="{64E9F260-3EA5-4837-8674-05E01F185B27}" srcId="{A97A3EBF-0802-4D7F-AD00-79668DCA129D}" destId="{3A2EF615-3ABB-4E3D-9105-DF4BE823BDE2}" srcOrd="2" destOrd="0" parTransId="{5C95761D-FB59-4A39-8FEA-C57FAF2DCCEA}" sibTransId="{EF1DDB51-12D2-49A8-B7C6-EBC91220A891}"/>
    <dgm:cxn modelId="{43E3BCB3-7D03-49A8-8530-CC8CB38B5659}" srcId="{A97A3EBF-0802-4D7F-AD00-79668DCA129D}" destId="{CBCCCB2F-5ECB-447A-B6F9-EAE48AE7FD47}" srcOrd="3" destOrd="0" parTransId="{008AF00B-6BE4-400F-9EEA-A6A0E136DDB7}" sibTransId="{7CE83280-E626-454A-B1CD-1668F8F63DAC}"/>
    <dgm:cxn modelId="{6D62AD8E-DCAB-499C-861F-44ABDED7CFA9}" type="presOf" srcId="{CE463071-CE03-49C2-9F85-2FFF50126742}" destId="{BC93B48A-B809-4297-849A-C44F5CD162BC}" srcOrd="0" destOrd="0" presId="urn:microsoft.com/office/officeart/2011/layout/HexagonRadial"/>
    <dgm:cxn modelId="{EAB0D60A-E839-466B-996A-ED3AB3EC1B59}" srcId="{A97A3EBF-0802-4D7F-AD00-79668DCA129D}" destId="{9271ED89-4388-4A4E-A99A-89076BD4F679}" srcOrd="1" destOrd="0" parTransId="{B67004B9-7AE5-4FC3-A783-6ED44B935514}" sibTransId="{DDFD84C2-C2D2-4490-B6CF-3C61CE8090F5}"/>
    <dgm:cxn modelId="{30DB8959-BBDC-4287-8AD5-BBED3BB11936}" type="presOf" srcId="{A2E4A37A-A509-4E89-9D61-C79D9852B6E0}" destId="{D3D0E14B-5484-43CD-B1F2-4DE69AC0BEBC}" srcOrd="0" destOrd="0" presId="urn:microsoft.com/office/officeart/2011/layout/HexagonRadial"/>
    <dgm:cxn modelId="{7E788245-1D29-4B4E-824B-8F8D093D72D8}" type="presOf" srcId="{A97A3EBF-0802-4D7F-AD00-79668DCA129D}" destId="{53FE2A19-7EFE-4086-A69D-5DB5ECA2999C}" srcOrd="0" destOrd="0" presId="urn:microsoft.com/office/officeart/2011/layout/HexagonRadial"/>
    <dgm:cxn modelId="{27D69F88-600C-4AD9-81B2-8092EE46DE86}" srcId="{A97A3EBF-0802-4D7F-AD00-79668DCA129D}" destId="{CE463071-CE03-49C2-9F85-2FFF50126742}" srcOrd="5" destOrd="0" parTransId="{7F4E5189-E9E5-4E94-92B1-416AE0050F86}" sibTransId="{7C5FC19B-8AB5-4763-8C7D-6AD1327F7FBB}"/>
    <dgm:cxn modelId="{0260070D-07DC-4951-9F1F-57A8B14505BF}" srcId="{A97A3EBF-0802-4D7F-AD00-79668DCA129D}" destId="{F79AB8B9-8B09-429E-85E9-DE4703A788BD}" srcOrd="0" destOrd="0" parTransId="{4FA5D72C-8ECA-40A9-B841-B9F1EC855ACB}" sibTransId="{6F3668BA-44E3-4193-AF42-4A3A4F2961A8}"/>
    <dgm:cxn modelId="{B8415B84-7FCB-4627-8EA0-441A56DD06BC}" type="presOf" srcId="{9271ED89-4388-4A4E-A99A-89076BD4F679}" destId="{F1A6E850-C535-4960-B37F-D005282D5DB0}" srcOrd="0" destOrd="0" presId="urn:microsoft.com/office/officeart/2011/layout/HexagonRadial"/>
    <dgm:cxn modelId="{DCFFE4F2-4AF4-4F89-913F-8BBE08914C11}" type="presOf" srcId="{3A2EF615-3ABB-4E3D-9105-DF4BE823BDE2}" destId="{F0F4DBDE-A083-4B92-82E1-43E89E036305}" srcOrd="0" destOrd="0" presId="urn:microsoft.com/office/officeart/2011/layout/HexagonRadial"/>
    <dgm:cxn modelId="{F8EF1ADA-2564-4EEA-B010-5EFA6D2A185A}" type="presOf" srcId="{027B96E7-30EF-4691-8EB7-0ED95CA01511}" destId="{F56A8F88-62FD-4E3A-BB42-A79433DCFDD6}" srcOrd="0" destOrd="0" presId="urn:microsoft.com/office/officeart/2011/layout/HexagonRadial"/>
    <dgm:cxn modelId="{61D27ADE-3C96-4FE2-BCFB-D2E5B0F8EF05}" type="presOf" srcId="{F79AB8B9-8B09-429E-85E9-DE4703A788BD}" destId="{133CD768-A800-492B-875B-CD2EF0528C81}" srcOrd="0" destOrd="0" presId="urn:microsoft.com/office/officeart/2011/layout/HexagonRadial"/>
    <dgm:cxn modelId="{86C55DFE-60BA-458C-9A0B-C64DEBAB68E4}" srcId="{027B96E7-30EF-4691-8EB7-0ED95CA01511}" destId="{A97A3EBF-0802-4D7F-AD00-79668DCA129D}" srcOrd="0" destOrd="0" parTransId="{1F210BE9-2822-4891-85BA-65C49ECD129C}" sibTransId="{CE4BAA67-D313-4C57-97A9-437A527C9566}"/>
    <dgm:cxn modelId="{4A7399AD-2E88-4590-866C-FB2B224F6E24}" type="presParOf" srcId="{F56A8F88-62FD-4E3A-BB42-A79433DCFDD6}" destId="{53FE2A19-7EFE-4086-A69D-5DB5ECA2999C}" srcOrd="0" destOrd="0" presId="urn:microsoft.com/office/officeart/2011/layout/HexagonRadial"/>
    <dgm:cxn modelId="{12C7A6F0-71AE-4529-89F8-3A79EE90EACD}" type="presParOf" srcId="{F56A8F88-62FD-4E3A-BB42-A79433DCFDD6}" destId="{78050C54-33C5-4344-BA22-06B98585A6D9}" srcOrd="1" destOrd="0" presId="urn:microsoft.com/office/officeart/2011/layout/HexagonRadial"/>
    <dgm:cxn modelId="{EBE5F02F-0D19-4A74-991A-38919C3C37CE}" type="presParOf" srcId="{78050C54-33C5-4344-BA22-06B98585A6D9}" destId="{2AD48113-86A1-4068-81BC-273856DAE151}" srcOrd="0" destOrd="0" presId="urn:microsoft.com/office/officeart/2011/layout/HexagonRadial"/>
    <dgm:cxn modelId="{4422BDDD-56C0-4E8A-8DF6-9DA5CFEDC530}" type="presParOf" srcId="{F56A8F88-62FD-4E3A-BB42-A79433DCFDD6}" destId="{133CD768-A800-492B-875B-CD2EF0528C81}" srcOrd="2" destOrd="0" presId="urn:microsoft.com/office/officeart/2011/layout/HexagonRadial"/>
    <dgm:cxn modelId="{8BBA496C-4885-41A9-9A3B-B3B8299499F5}" type="presParOf" srcId="{F56A8F88-62FD-4E3A-BB42-A79433DCFDD6}" destId="{906D1FA0-64B9-41FA-98A2-095CE524F20B}" srcOrd="3" destOrd="0" presId="urn:microsoft.com/office/officeart/2011/layout/HexagonRadial"/>
    <dgm:cxn modelId="{832768EE-A455-442A-8E1F-732D6148EB9B}" type="presParOf" srcId="{906D1FA0-64B9-41FA-98A2-095CE524F20B}" destId="{40890B30-5282-45DE-B1C8-DE029CF23CA2}" srcOrd="0" destOrd="0" presId="urn:microsoft.com/office/officeart/2011/layout/HexagonRadial"/>
    <dgm:cxn modelId="{5342E6A1-BDB0-4873-BBD3-86FFDF98C663}" type="presParOf" srcId="{F56A8F88-62FD-4E3A-BB42-A79433DCFDD6}" destId="{F1A6E850-C535-4960-B37F-D005282D5DB0}" srcOrd="4" destOrd="0" presId="urn:microsoft.com/office/officeart/2011/layout/HexagonRadial"/>
    <dgm:cxn modelId="{17B79975-4C9D-4808-BA94-C16D839FE263}" type="presParOf" srcId="{F56A8F88-62FD-4E3A-BB42-A79433DCFDD6}" destId="{404EA743-9108-4F89-A205-974291D4A2BB}" srcOrd="5" destOrd="0" presId="urn:microsoft.com/office/officeart/2011/layout/HexagonRadial"/>
    <dgm:cxn modelId="{D676D387-7F2E-4725-851A-594E2B9379BC}" type="presParOf" srcId="{404EA743-9108-4F89-A205-974291D4A2BB}" destId="{3C41E8A6-01B8-4597-B139-844042D94DD4}" srcOrd="0" destOrd="0" presId="urn:microsoft.com/office/officeart/2011/layout/HexagonRadial"/>
    <dgm:cxn modelId="{FF066D42-6696-4EDE-BF9D-18BBE6C5178A}" type="presParOf" srcId="{F56A8F88-62FD-4E3A-BB42-A79433DCFDD6}" destId="{F0F4DBDE-A083-4B92-82E1-43E89E036305}" srcOrd="6" destOrd="0" presId="urn:microsoft.com/office/officeart/2011/layout/HexagonRadial"/>
    <dgm:cxn modelId="{ED7F79FC-C0E9-43AE-AD96-419622A0345F}" type="presParOf" srcId="{F56A8F88-62FD-4E3A-BB42-A79433DCFDD6}" destId="{94B8C8E4-6F1C-48AA-8F37-D8E737E7DCEA}" srcOrd="7" destOrd="0" presId="urn:microsoft.com/office/officeart/2011/layout/HexagonRadial"/>
    <dgm:cxn modelId="{6D8B354B-518B-471A-BEF5-CB4A1A497925}" type="presParOf" srcId="{94B8C8E4-6F1C-48AA-8F37-D8E737E7DCEA}" destId="{B8FEEF19-C120-4ECA-98A0-815BA3D84D3D}" srcOrd="0" destOrd="0" presId="urn:microsoft.com/office/officeart/2011/layout/HexagonRadial"/>
    <dgm:cxn modelId="{BD827742-BEE3-4953-A449-BBE627F223BB}" type="presParOf" srcId="{F56A8F88-62FD-4E3A-BB42-A79433DCFDD6}" destId="{97F87752-C480-40A1-8C1D-755637BD944E}" srcOrd="8" destOrd="0" presId="urn:microsoft.com/office/officeart/2011/layout/HexagonRadial"/>
    <dgm:cxn modelId="{690789D7-2410-4EB6-B3D8-5DB48B53995E}" type="presParOf" srcId="{F56A8F88-62FD-4E3A-BB42-A79433DCFDD6}" destId="{6ECE7D57-45D0-4B23-8102-DB8C763F70C7}" srcOrd="9" destOrd="0" presId="urn:microsoft.com/office/officeart/2011/layout/HexagonRadial"/>
    <dgm:cxn modelId="{A5066E4D-54F4-45CD-897D-A69319C80F4D}" type="presParOf" srcId="{6ECE7D57-45D0-4B23-8102-DB8C763F70C7}" destId="{9120F30C-58B8-47A0-A84E-C16E74FF4570}" srcOrd="0" destOrd="0" presId="urn:microsoft.com/office/officeart/2011/layout/HexagonRadial"/>
    <dgm:cxn modelId="{B2655197-7F68-46E0-91C8-E12A98B140B1}" type="presParOf" srcId="{F56A8F88-62FD-4E3A-BB42-A79433DCFDD6}" destId="{D3D0E14B-5484-43CD-B1F2-4DE69AC0BEBC}" srcOrd="10" destOrd="0" presId="urn:microsoft.com/office/officeart/2011/layout/HexagonRadial"/>
    <dgm:cxn modelId="{C2E2C970-6F5D-4BF5-ACC8-E2FC4773A29E}" type="presParOf" srcId="{F56A8F88-62FD-4E3A-BB42-A79433DCFDD6}" destId="{B04362DA-EBF6-42AA-B12C-BF2B5630C802}" srcOrd="11" destOrd="0" presId="urn:microsoft.com/office/officeart/2011/layout/HexagonRadial"/>
    <dgm:cxn modelId="{9ECCBAB9-81D9-4A88-9062-D3EAFBCF505A}" type="presParOf" srcId="{B04362DA-EBF6-42AA-B12C-BF2B5630C802}" destId="{32C34A64-1F98-4648-ADD0-C612FE16AA34}" srcOrd="0" destOrd="0" presId="urn:microsoft.com/office/officeart/2011/layout/HexagonRadial"/>
    <dgm:cxn modelId="{4563D49B-28C5-428C-A0F1-19695BD00FAF}" type="presParOf" srcId="{F56A8F88-62FD-4E3A-BB42-A79433DCFDD6}" destId="{BC93B48A-B809-4297-849A-C44F5CD162BC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581497-504D-45C7-8703-428AFF88907E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1A447C65-496A-464C-B5B6-D33582AE2910}">
      <dgm:prSet phldrT="[Texto]"/>
      <dgm:spPr/>
      <dgm:t>
        <a:bodyPr/>
        <a:lstStyle/>
        <a:p>
          <a:r>
            <a:rPr lang="es-EC" dirty="0" smtClean="0"/>
            <a:t>METODOLOGÍA</a:t>
          </a:r>
          <a:endParaRPr lang="es-EC" dirty="0"/>
        </a:p>
      </dgm:t>
    </dgm:pt>
    <dgm:pt modelId="{94444860-C5E3-4C50-9926-619B1F70E669}" type="parTrans" cxnId="{8ADCAB0D-48D4-4F46-91AD-A4B7752F0084}">
      <dgm:prSet/>
      <dgm:spPr/>
      <dgm:t>
        <a:bodyPr/>
        <a:lstStyle/>
        <a:p>
          <a:endParaRPr lang="es-EC"/>
        </a:p>
      </dgm:t>
    </dgm:pt>
    <dgm:pt modelId="{092996F3-33B8-4C4C-AD39-1C5E72A1582A}" type="sibTrans" cxnId="{8ADCAB0D-48D4-4F46-91AD-A4B7752F0084}">
      <dgm:prSet/>
      <dgm:spPr/>
      <dgm:t>
        <a:bodyPr/>
        <a:lstStyle/>
        <a:p>
          <a:endParaRPr lang="es-EC"/>
        </a:p>
      </dgm:t>
    </dgm:pt>
    <dgm:pt modelId="{3A074AA5-0EA2-4B9E-97C0-F29D369824C9}" type="asst">
      <dgm:prSet phldrT="[Texto]"/>
      <dgm:spPr/>
      <dgm:t>
        <a:bodyPr/>
        <a:lstStyle/>
        <a:p>
          <a:r>
            <a:rPr lang="es-EC" dirty="0" smtClean="0"/>
            <a:t>PLANTEAMIENTO DEL PROBLEMA</a:t>
          </a:r>
          <a:endParaRPr lang="es-EC" dirty="0"/>
        </a:p>
      </dgm:t>
    </dgm:pt>
    <dgm:pt modelId="{D881A376-2865-43AC-A79A-3D7804264582}" type="parTrans" cxnId="{7326BF23-D3C0-49E1-A3F8-E96E8453E3C0}">
      <dgm:prSet/>
      <dgm:spPr/>
      <dgm:t>
        <a:bodyPr/>
        <a:lstStyle/>
        <a:p>
          <a:endParaRPr lang="es-EC"/>
        </a:p>
      </dgm:t>
    </dgm:pt>
    <dgm:pt modelId="{82992629-9A2D-4198-99E2-FD2B83292E56}" type="sibTrans" cxnId="{7326BF23-D3C0-49E1-A3F8-E96E8453E3C0}">
      <dgm:prSet/>
      <dgm:spPr/>
      <dgm:t>
        <a:bodyPr/>
        <a:lstStyle/>
        <a:p>
          <a:endParaRPr lang="es-EC"/>
        </a:p>
      </dgm:t>
    </dgm:pt>
    <dgm:pt modelId="{99D62992-7B9E-4D3B-BBFA-C10B8EAFA000}">
      <dgm:prSet phldrT="[Texto]"/>
      <dgm:spPr/>
      <dgm:t>
        <a:bodyPr/>
        <a:lstStyle/>
        <a:p>
          <a:r>
            <a:rPr lang="es-ES" dirty="0" smtClean="0"/>
            <a:t>Factibilidad para que en el Cantón Rumiñahui se cree una ZEDE</a:t>
          </a:r>
          <a:endParaRPr lang="es-EC" dirty="0"/>
        </a:p>
      </dgm:t>
    </dgm:pt>
    <dgm:pt modelId="{C8A6A723-1550-4D32-AB88-FA4D49D7AB59}" type="parTrans" cxnId="{62CA6D46-3A83-43BD-ACEA-CDB59BB76AAE}">
      <dgm:prSet/>
      <dgm:spPr/>
      <dgm:t>
        <a:bodyPr/>
        <a:lstStyle/>
        <a:p>
          <a:endParaRPr lang="es-EC"/>
        </a:p>
      </dgm:t>
    </dgm:pt>
    <dgm:pt modelId="{71D14AE5-71AB-44F2-865A-5231D3BFCBBC}" type="sibTrans" cxnId="{62CA6D46-3A83-43BD-ACEA-CDB59BB76AAE}">
      <dgm:prSet/>
      <dgm:spPr/>
      <dgm:t>
        <a:bodyPr/>
        <a:lstStyle/>
        <a:p>
          <a:endParaRPr lang="es-EC"/>
        </a:p>
      </dgm:t>
    </dgm:pt>
    <dgm:pt modelId="{2215909D-AAAF-4546-8964-120ED70E6F94}">
      <dgm:prSet phldrT="[Texto]"/>
      <dgm:spPr/>
      <dgm:t>
        <a:bodyPr/>
        <a:lstStyle/>
        <a:p>
          <a:r>
            <a:rPr lang="es-ES" dirty="0" smtClean="0"/>
            <a:t>Línea base de Desigualdad y Pobreza </a:t>
          </a:r>
          <a:endParaRPr lang="es-EC" dirty="0"/>
        </a:p>
      </dgm:t>
    </dgm:pt>
    <dgm:pt modelId="{F49EB346-6616-4860-8437-6C381B04B6F8}" type="parTrans" cxnId="{D05784DA-271D-45FB-807B-23AE5E1BEE55}">
      <dgm:prSet/>
      <dgm:spPr/>
      <dgm:t>
        <a:bodyPr/>
        <a:lstStyle/>
        <a:p>
          <a:endParaRPr lang="es-EC"/>
        </a:p>
      </dgm:t>
    </dgm:pt>
    <dgm:pt modelId="{DA5D7946-8A67-4B12-87B3-33917CD73BE1}" type="sibTrans" cxnId="{D05784DA-271D-45FB-807B-23AE5E1BEE55}">
      <dgm:prSet/>
      <dgm:spPr/>
      <dgm:t>
        <a:bodyPr/>
        <a:lstStyle/>
        <a:p>
          <a:endParaRPr lang="es-EC"/>
        </a:p>
      </dgm:t>
    </dgm:pt>
    <dgm:pt modelId="{75FF2750-3426-4598-B661-0F6122BB66F7}">
      <dgm:prSet phldrT="[Texto]"/>
      <dgm:spPr/>
      <dgm:t>
        <a:bodyPr/>
        <a:lstStyle/>
        <a:p>
          <a:r>
            <a:rPr lang="es-ES" dirty="0" smtClean="0"/>
            <a:t>Implementación de un proyecto de tal magnitud que contribuya con el desarrollo de este Cantón</a:t>
          </a:r>
          <a:endParaRPr lang="es-EC" dirty="0"/>
        </a:p>
      </dgm:t>
    </dgm:pt>
    <dgm:pt modelId="{B56B50D7-C068-48F1-AFD9-C1F25DA4D37D}" type="parTrans" cxnId="{21AFC1CF-BC2B-479E-B978-E13B686B18AE}">
      <dgm:prSet/>
      <dgm:spPr/>
      <dgm:t>
        <a:bodyPr/>
        <a:lstStyle/>
        <a:p>
          <a:endParaRPr lang="es-EC"/>
        </a:p>
      </dgm:t>
    </dgm:pt>
    <dgm:pt modelId="{669C8469-D03E-4FF5-8664-F04CAF04AC8B}" type="sibTrans" cxnId="{21AFC1CF-BC2B-479E-B978-E13B686B18AE}">
      <dgm:prSet/>
      <dgm:spPr/>
      <dgm:t>
        <a:bodyPr/>
        <a:lstStyle/>
        <a:p>
          <a:endParaRPr lang="es-EC"/>
        </a:p>
      </dgm:t>
    </dgm:pt>
    <dgm:pt modelId="{05B4971C-47A7-4D7F-860E-380A00489636}" type="pres">
      <dgm:prSet presAssocID="{EC581497-504D-45C7-8703-428AFF8890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BBD4610-E29A-4903-BD95-69958F604D21}" type="pres">
      <dgm:prSet presAssocID="{1A447C65-496A-464C-B5B6-D33582AE2910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9218C2B4-6DA9-4370-97EB-FD9B604C1FED}" type="pres">
      <dgm:prSet presAssocID="{1A447C65-496A-464C-B5B6-D33582AE2910}" presName="rootComposite1" presStyleCnt="0"/>
      <dgm:spPr/>
      <dgm:t>
        <a:bodyPr/>
        <a:lstStyle/>
        <a:p>
          <a:endParaRPr lang="es-EC"/>
        </a:p>
      </dgm:t>
    </dgm:pt>
    <dgm:pt modelId="{D0E1FB62-95EA-4D82-A9AD-8379D9E35A47}" type="pres">
      <dgm:prSet presAssocID="{1A447C65-496A-464C-B5B6-D33582AE291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EC64D82-E3AA-45D0-B50F-94FB40394512}" type="pres">
      <dgm:prSet presAssocID="{1A447C65-496A-464C-B5B6-D33582AE291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438D1462-FB85-4765-8A85-FFFDBD2AD343}" type="pres">
      <dgm:prSet presAssocID="{1A447C65-496A-464C-B5B6-D33582AE2910}" presName="hierChild2" presStyleCnt="0"/>
      <dgm:spPr/>
      <dgm:t>
        <a:bodyPr/>
        <a:lstStyle/>
        <a:p>
          <a:endParaRPr lang="es-EC"/>
        </a:p>
      </dgm:t>
    </dgm:pt>
    <dgm:pt modelId="{F104FB70-DD7E-4814-A095-7CD3AFE2DE6F}" type="pres">
      <dgm:prSet presAssocID="{C8A6A723-1550-4D32-AB88-FA4D49D7AB59}" presName="Name64" presStyleLbl="parChTrans1D2" presStyleIdx="0" presStyleCnt="4"/>
      <dgm:spPr/>
      <dgm:t>
        <a:bodyPr/>
        <a:lstStyle/>
        <a:p>
          <a:endParaRPr lang="es-EC"/>
        </a:p>
      </dgm:t>
    </dgm:pt>
    <dgm:pt modelId="{A9C71EA7-FC77-496A-8556-04DF52D3BB7D}" type="pres">
      <dgm:prSet presAssocID="{99D62992-7B9E-4D3B-BBFA-C10B8EAFA0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41009FE5-10AB-4F2D-9927-9D71204884E4}" type="pres">
      <dgm:prSet presAssocID="{99D62992-7B9E-4D3B-BBFA-C10B8EAFA000}" presName="rootComposite" presStyleCnt="0"/>
      <dgm:spPr/>
      <dgm:t>
        <a:bodyPr/>
        <a:lstStyle/>
        <a:p>
          <a:endParaRPr lang="es-EC"/>
        </a:p>
      </dgm:t>
    </dgm:pt>
    <dgm:pt modelId="{626C115F-4311-41E2-B31F-3604862458D0}" type="pres">
      <dgm:prSet presAssocID="{99D62992-7B9E-4D3B-BBFA-C10B8EAFA00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F027D98-206B-46F0-AC70-442426067147}" type="pres">
      <dgm:prSet presAssocID="{99D62992-7B9E-4D3B-BBFA-C10B8EAFA000}" presName="rootConnector" presStyleLbl="node2" presStyleIdx="0" presStyleCnt="3"/>
      <dgm:spPr/>
      <dgm:t>
        <a:bodyPr/>
        <a:lstStyle/>
        <a:p>
          <a:endParaRPr lang="es-EC"/>
        </a:p>
      </dgm:t>
    </dgm:pt>
    <dgm:pt modelId="{F9A5FB81-7BED-40FB-AB3E-1C25EACE0A73}" type="pres">
      <dgm:prSet presAssocID="{99D62992-7B9E-4D3B-BBFA-C10B8EAFA000}" presName="hierChild4" presStyleCnt="0"/>
      <dgm:spPr/>
      <dgm:t>
        <a:bodyPr/>
        <a:lstStyle/>
        <a:p>
          <a:endParaRPr lang="es-EC"/>
        </a:p>
      </dgm:t>
    </dgm:pt>
    <dgm:pt modelId="{D1BDCE71-E89E-4FA4-BB04-6035EF4F9C17}" type="pres">
      <dgm:prSet presAssocID="{99D62992-7B9E-4D3B-BBFA-C10B8EAFA000}" presName="hierChild5" presStyleCnt="0"/>
      <dgm:spPr/>
      <dgm:t>
        <a:bodyPr/>
        <a:lstStyle/>
        <a:p>
          <a:endParaRPr lang="es-EC"/>
        </a:p>
      </dgm:t>
    </dgm:pt>
    <dgm:pt modelId="{AB8C5D78-DD80-432B-824C-E78251A7958E}" type="pres">
      <dgm:prSet presAssocID="{F49EB346-6616-4860-8437-6C381B04B6F8}" presName="Name64" presStyleLbl="parChTrans1D2" presStyleIdx="1" presStyleCnt="4"/>
      <dgm:spPr/>
      <dgm:t>
        <a:bodyPr/>
        <a:lstStyle/>
        <a:p>
          <a:endParaRPr lang="es-EC"/>
        </a:p>
      </dgm:t>
    </dgm:pt>
    <dgm:pt modelId="{4F5EBBA7-CAE5-47F0-B2E1-59E650642C22}" type="pres">
      <dgm:prSet presAssocID="{2215909D-AAAF-4546-8964-120ED70E6F94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B5A586A1-17C1-4C8A-94F3-4908D0EE3884}" type="pres">
      <dgm:prSet presAssocID="{2215909D-AAAF-4546-8964-120ED70E6F94}" presName="rootComposite" presStyleCnt="0"/>
      <dgm:spPr/>
      <dgm:t>
        <a:bodyPr/>
        <a:lstStyle/>
        <a:p>
          <a:endParaRPr lang="es-EC"/>
        </a:p>
      </dgm:t>
    </dgm:pt>
    <dgm:pt modelId="{D10AD1D5-193D-4261-9A54-B7B52C43A91B}" type="pres">
      <dgm:prSet presAssocID="{2215909D-AAAF-4546-8964-120ED70E6F9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AAD109-92B3-41B7-A77C-3418165C8429}" type="pres">
      <dgm:prSet presAssocID="{2215909D-AAAF-4546-8964-120ED70E6F94}" presName="rootConnector" presStyleLbl="node2" presStyleIdx="1" presStyleCnt="3"/>
      <dgm:spPr/>
      <dgm:t>
        <a:bodyPr/>
        <a:lstStyle/>
        <a:p>
          <a:endParaRPr lang="es-EC"/>
        </a:p>
      </dgm:t>
    </dgm:pt>
    <dgm:pt modelId="{D4473526-1D3F-484E-8CBE-0576EE54D852}" type="pres">
      <dgm:prSet presAssocID="{2215909D-AAAF-4546-8964-120ED70E6F94}" presName="hierChild4" presStyleCnt="0"/>
      <dgm:spPr/>
      <dgm:t>
        <a:bodyPr/>
        <a:lstStyle/>
        <a:p>
          <a:endParaRPr lang="es-EC"/>
        </a:p>
      </dgm:t>
    </dgm:pt>
    <dgm:pt modelId="{A722D556-2FEA-40B5-9489-D2C6A7F539DA}" type="pres">
      <dgm:prSet presAssocID="{2215909D-AAAF-4546-8964-120ED70E6F94}" presName="hierChild5" presStyleCnt="0"/>
      <dgm:spPr/>
      <dgm:t>
        <a:bodyPr/>
        <a:lstStyle/>
        <a:p>
          <a:endParaRPr lang="es-EC"/>
        </a:p>
      </dgm:t>
    </dgm:pt>
    <dgm:pt modelId="{810D637C-8FF1-427F-AA71-E5B0B2B2E72C}" type="pres">
      <dgm:prSet presAssocID="{B56B50D7-C068-48F1-AFD9-C1F25DA4D37D}" presName="Name64" presStyleLbl="parChTrans1D2" presStyleIdx="2" presStyleCnt="4"/>
      <dgm:spPr/>
      <dgm:t>
        <a:bodyPr/>
        <a:lstStyle/>
        <a:p>
          <a:endParaRPr lang="es-EC"/>
        </a:p>
      </dgm:t>
    </dgm:pt>
    <dgm:pt modelId="{7A471E7D-6B53-4FB7-B8DE-B1C1E5775CEB}" type="pres">
      <dgm:prSet presAssocID="{75FF2750-3426-4598-B661-0F6122BB66F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E83EE63C-9BD7-403A-8FB3-C54F8C03FB9B}" type="pres">
      <dgm:prSet presAssocID="{75FF2750-3426-4598-B661-0F6122BB66F7}" presName="rootComposite" presStyleCnt="0"/>
      <dgm:spPr/>
      <dgm:t>
        <a:bodyPr/>
        <a:lstStyle/>
        <a:p>
          <a:endParaRPr lang="es-EC"/>
        </a:p>
      </dgm:t>
    </dgm:pt>
    <dgm:pt modelId="{5E5DC8AF-A85D-411F-975E-34DE04185C75}" type="pres">
      <dgm:prSet presAssocID="{75FF2750-3426-4598-B661-0F6122BB66F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61FFCD8-72EA-4CA2-8D1E-C96B4C4B2AD1}" type="pres">
      <dgm:prSet presAssocID="{75FF2750-3426-4598-B661-0F6122BB66F7}" presName="rootConnector" presStyleLbl="node2" presStyleIdx="2" presStyleCnt="3"/>
      <dgm:spPr/>
      <dgm:t>
        <a:bodyPr/>
        <a:lstStyle/>
        <a:p>
          <a:endParaRPr lang="es-EC"/>
        </a:p>
      </dgm:t>
    </dgm:pt>
    <dgm:pt modelId="{E6935624-BFD1-4AE3-B42F-7DCF17709AE7}" type="pres">
      <dgm:prSet presAssocID="{75FF2750-3426-4598-B661-0F6122BB66F7}" presName="hierChild4" presStyleCnt="0"/>
      <dgm:spPr/>
      <dgm:t>
        <a:bodyPr/>
        <a:lstStyle/>
        <a:p>
          <a:endParaRPr lang="es-EC"/>
        </a:p>
      </dgm:t>
    </dgm:pt>
    <dgm:pt modelId="{8DB8DB23-954C-4FC3-8547-02B52635FD8B}" type="pres">
      <dgm:prSet presAssocID="{75FF2750-3426-4598-B661-0F6122BB66F7}" presName="hierChild5" presStyleCnt="0"/>
      <dgm:spPr/>
      <dgm:t>
        <a:bodyPr/>
        <a:lstStyle/>
        <a:p>
          <a:endParaRPr lang="es-EC"/>
        </a:p>
      </dgm:t>
    </dgm:pt>
    <dgm:pt modelId="{A190B3BA-3446-4D65-BA42-9690A3DC27ED}" type="pres">
      <dgm:prSet presAssocID="{1A447C65-496A-464C-B5B6-D33582AE2910}" presName="hierChild3" presStyleCnt="0"/>
      <dgm:spPr/>
      <dgm:t>
        <a:bodyPr/>
        <a:lstStyle/>
        <a:p>
          <a:endParaRPr lang="es-EC"/>
        </a:p>
      </dgm:t>
    </dgm:pt>
    <dgm:pt modelId="{7062E8B3-2C0D-4923-90BE-D85BDA8364F4}" type="pres">
      <dgm:prSet presAssocID="{D881A376-2865-43AC-A79A-3D7804264582}" presName="Name115" presStyleLbl="parChTrans1D2" presStyleIdx="3" presStyleCnt="4"/>
      <dgm:spPr/>
      <dgm:t>
        <a:bodyPr/>
        <a:lstStyle/>
        <a:p>
          <a:endParaRPr lang="es-EC"/>
        </a:p>
      </dgm:t>
    </dgm:pt>
    <dgm:pt modelId="{3176ADCB-EE09-4856-9F8F-4D661FD7BDF5}" type="pres">
      <dgm:prSet presAssocID="{3A074AA5-0EA2-4B9E-97C0-F29D369824C9}" presName="hierRoot3" presStyleCnt="0">
        <dgm:presLayoutVars>
          <dgm:hierBranch val="init"/>
        </dgm:presLayoutVars>
      </dgm:prSet>
      <dgm:spPr/>
      <dgm:t>
        <a:bodyPr/>
        <a:lstStyle/>
        <a:p>
          <a:endParaRPr lang="es-EC"/>
        </a:p>
      </dgm:t>
    </dgm:pt>
    <dgm:pt modelId="{2E4D4E94-800D-4B4E-88A0-D3302A0D2142}" type="pres">
      <dgm:prSet presAssocID="{3A074AA5-0EA2-4B9E-97C0-F29D369824C9}" presName="rootComposite3" presStyleCnt="0"/>
      <dgm:spPr/>
      <dgm:t>
        <a:bodyPr/>
        <a:lstStyle/>
        <a:p>
          <a:endParaRPr lang="es-EC"/>
        </a:p>
      </dgm:t>
    </dgm:pt>
    <dgm:pt modelId="{8C0FB746-E939-4239-B73F-76942DB84C3E}" type="pres">
      <dgm:prSet presAssocID="{3A074AA5-0EA2-4B9E-97C0-F29D369824C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3250AC4-FC2A-4F23-9008-B63E4B6F9D60}" type="pres">
      <dgm:prSet presAssocID="{3A074AA5-0EA2-4B9E-97C0-F29D369824C9}" presName="rootConnector3" presStyleLbl="asst1" presStyleIdx="0" presStyleCnt="1"/>
      <dgm:spPr/>
      <dgm:t>
        <a:bodyPr/>
        <a:lstStyle/>
        <a:p>
          <a:endParaRPr lang="es-EC"/>
        </a:p>
      </dgm:t>
    </dgm:pt>
    <dgm:pt modelId="{18C235E3-6609-4028-93A2-F752B873A6F2}" type="pres">
      <dgm:prSet presAssocID="{3A074AA5-0EA2-4B9E-97C0-F29D369824C9}" presName="hierChild6" presStyleCnt="0"/>
      <dgm:spPr/>
      <dgm:t>
        <a:bodyPr/>
        <a:lstStyle/>
        <a:p>
          <a:endParaRPr lang="es-EC"/>
        </a:p>
      </dgm:t>
    </dgm:pt>
    <dgm:pt modelId="{8C69DF48-AC2C-4041-8EAE-7B125794D543}" type="pres">
      <dgm:prSet presAssocID="{3A074AA5-0EA2-4B9E-97C0-F29D369824C9}" presName="hierChild7" presStyleCnt="0"/>
      <dgm:spPr/>
      <dgm:t>
        <a:bodyPr/>
        <a:lstStyle/>
        <a:p>
          <a:endParaRPr lang="es-EC"/>
        </a:p>
      </dgm:t>
    </dgm:pt>
  </dgm:ptLst>
  <dgm:cxnLst>
    <dgm:cxn modelId="{C35CE0E8-6528-455E-BA08-1501B9DBB9EC}" type="presOf" srcId="{EC581497-504D-45C7-8703-428AFF88907E}" destId="{05B4971C-47A7-4D7F-860E-380A00489636}" srcOrd="0" destOrd="0" presId="urn:microsoft.com/office/officeart/2009/3/layout/HorizontalOrganizationChart"/>
    <dgm:cxn modelId="{21AFC1CF-BC2B-479E-B978-E13B686B18AE}" srcId="{1A447C65-496A-464C-B5B6-D33582AE2910}" destId="{75FF2750-3426-4598-B661-0F6122BB66F7}" srcOrd="3" destOrd="0" parTransId="{B56B50D7-C068-48F1-AFD9-C1F25DA4D37D}" sibTransId="{669C8469-D03E-4FF5-8664-F04CAF04AC8B}"/>
    <dgm:cxn modelId="{1C91B762-C589-47FA-B7F7-6F9D00B7205A}" type="presOf" srcId="{B56B50D7-C068-48F1-AFD9-C1F25DA4D37D}" destId="{810D637C-8FF1-427F-AA71-E5B0B2B2E72C}" srcOrd="0" destOrd="0" presId="urn:microsoft.com/office/officeart/2009/3/layout/HorizontalOrganizationChart"/>
    <dgm:cxn modelId="{692E4A7B-FA44-4B36-B18B-D620760EC001}" type="presOf" srcId="{1A447C65-496A-464C-B5B6-D33582AE2910}" destId="{2EC64D82-E3AA-45D0-B50F-94FB40394512}" srcOrd="1" destOrd="0" presId="urn:microsoft.com/office/officeart/2009/3/layout/HorizontalOrganizationChart"/>
    <dgm:cxn modelId="{4556B723-793F-41EC-8B08-ABF020C65888}" type="presOf" srcId="{1A447C65-496A-464C-B5B6-D33582AE2910}" destId="{D0E1FB62-95EA-4D82-A9AD-8379D9E35A47}" srcOrd="0" destOrd="0" presId="urn:microsoft.com/office/officeart/2009/3/layout/HorizontalOrganizationChart"/>
    <dgm:cxn modelId="{4D9E2829-B065-486B-BF60-712B3D99D356}" type="presOf" srcId="{75FF2750-3426-4598-B661-0F6122BB66F7}" destId="{061FFCD8-72EA-4CA2-8D1E-C96B4C4B2AD1}" srcOrd="1" destOrd="0" presId="urn:microsoft.com/office/officeart/2009/3/layout/HorizontalOrganizationChart"/>
    <dgm:cxn modelId="{B510836D-8B36-4560-AC97-DAD24FDEF347}" type="presOf" srcId="{F49EB346-6616-4860-8437-6C381B04B6F8}" destId="{AB8C5D78-DD80-432B-824C-E78251A7958E}" srcOrd="0" destOrd="0" presId="urn:microsoft.com/office/officeart/2009/3/layout/HorizontalOrganizationChart"/>
    <dgm:cxn modelId="{C61ECC3D-1D02-44E3-8B0E-164889AE6B51}" type="presOf" srcId="{75FF2750-3426-4598-B661-0F6122BB66F7}" destId="{5E5DC8AF-A85D-411F-975E-34DE04185C75}" srcOrd="0" destOrd="0" presId="urn:microsoft.com/office/officeart/2009/3/layout/HorizontalOrganizationChart"/>
    <dgm:cxn modelId="{A94959B1-B81C-45C6-AA00-2C8158CBD747}" type="presOf" srcId="{99D62992-7B9E-4D3B-BBFA-C10B8EAFA000}" destId="{626C115F-4311-41E2-B31F-3604862458D0}" srcOrd="0" destOrd="0" presId="urn:microsoft.com/office/officeart/2009/3/layout/HorizontalOrganizationChart"/>
    <dgm:cxn modelId="{62CA6D46-3A83-43BD-ACEA-CDB59BB76AAE}" srcId="{1A447C65-496A-464C-B5B6-D33582AE2910}" destId="{99D62992-7B9E-4D3B-BBFA-C10B8EAFA000}" srcOrd="1" destOrd="0" parTransId="{C8A6A723-1550-4D32-AB88-FA4D49D7AB59}" sibTransId="{71D14AE5-71AB-44F2-865A-5231D3BFCBBC}"/>
    <dgm:cxn modelId="{D05784DA-271D-45FB-807B-23AE5E1BEE55}" srcId="{1A447C65-496A-464C-B5B6-D33582AE2910}" destId="{2215909D-AAAF-4546-8964-120ED70E6F94}" srcOrd="2" destOrd="0" parTransId="{F49EB346-6616-4860-8437-6C381B04B6F8}" sibTransId="{DA5D7946-8A67-4B12-87B3-33917CD73BE1}"/>
    <dgm:cxn modelId="{8C8AE536-2F75-4DCB-8569-A62F527C747A}" type="presOf" srcId="{2215909D-AAAF-4546-8964-120ED70E6F94}" destId="{BFAAD109-92B3-41B7-A77C-3418165C8429}" srcOrd="1" destOrd="0" presId="urn:microsoft.com/office/officeart/2009/3/layout/HorizontalOrganizationChart"/>
    <dgm:cxn modelId="{7326BF23-D3C0-49E1-A3F8-E96E8453E3C0}" srcId="{1A447C65-496A-464C-B5B6-D33582AE2910}" destId="{3A074AA5-0EA2-4B9E-97C0-F29D369824C9}" srcOrd="0" destOrd="0" parTransId="{D881A376-2865-43AC-A79A-3D7804264582}" sibTransId="{82992629-9A2D-4198-99E2-FD2B83292E56}"/>
    <dgm:cxn modelId="{16C68B10-9B97-4FC5-95F0-43C84845B48C}" type="presOf" srcId="{D881A376-2865-43AC-A79A-3D7804264582}" destId="{7062E8B3-2C0D-4923-90BE-D85BDA8364F4}" srcOrd="0" destOrd="0" presId="urn:microsoft.com/office/officeart/2009/3/layout/HorizontalOrganizationChart"/>
    <dgm:cxn modelId="{8ADCAB0D-48D4-4F46-91AD-A4B7752F0084}" srcId="{EC581497-504D-45C7-8703-428AFF88907E}" destId="{1A447C65-496A-464C-B5B6-D33582AE2910}" srcOrd="0" destOrd="0" parTransId="{94444860-C5E3-4C50-9926-619B1F70E669}" sibTransId="{092996F3-33B8-4C4C-AD39-1C5E72A1582A}"/>
    <dgm:cxn modelId="{97BC9D6B-DE1F-4A59-959D-B81EAADB630D}" type="presOf" srcId="{2215909D-AAAF-4546-8964-120ED70E6F94}" destId="{D10AD1D5-193D-4261-9A54-B7B52C43A91B}" srcOrd="0" destOrd="0" presId="urn:microsoft.com/office/officeart/2009/3/layout/HorizontalOrganizationChart"/>
    <dgm:cxn modelId="{CCF41F0D-40F8-459E-9D78-8F4D1600D45B}" type="presOf" srcId="{3A074AA5-0EA2-4B9E-97C0-F29D369824C9}" destId="{D3250AC4-FC2A-4F23-9008-B63E4B6F9D60}" srcOrd="1" destOrd="0" presId="urn:microsoft.com/office/officeart/2009/3/layout/HorizontalOrganizationChart"/>
    <dgm:cxn modelId="{9C7F1871-BB35-4461-BBA3-BEE225AD3899}" type="presOf" srcId="{C8A6A723-1550-4D32-AB88-FA4D49D7AB59}" destId="{F104FB70-DD7E-4814-A095-7CD3AFE2DE6F}" srcOrd="0" destOrd="0" presId="urn:microsoft.com/office/officeart/2009/3/layout/HorizontalOrganizationChart"/>
    <dgm:cxn modelId="{A72C1DDB-5BCB-4826-9260-A441C4B943CA}" type="presOf" srcId="{3A074AA5-0EA2-4B9E-97C0-F29D369824C9}" destId="{8C0FB746-E939-4239-B73F-76942DB84C3E}" srcOrd="0" destOrd="0" presId="urn:microsoft.com/office/officeart/2009/3/layout/HorizontalOrganizationChart"/>
    <dgm:cxn modelId="{728C2379-1FA1-4BF9-9242-DD7E337CF17C}" type="presOf" srcId="{99D62992-7B9E-4D3B-BBFA-C10B8EAFA000}" destId="{9F027D98-206B-46F0-AC70-442426067147}" srcOrd="1" destOrd="0" presId="urn:microsoft.com/office/officeart/2009/3/layout/HorizontalOrganizationChart"/>
    <dgm:cxn modelId="{CC003D89-680B-439F-B44A-6DC420741D6B}" type="presParOf" srcId="{05B4971C-47A7-4D7F-860E-380A00489636}" destId="{BBBD4610-E29A-4903-BD95-69958F604D21}" srcOrd="0" destOrd="0" presId="urn:microsoft.com/office/officeart/2009/3/layout/HorizontalOrganizationChart"/>
    <dgm:cxn modelId="{F9D639CD-E6F5-4F10-AD54-11CF0E71F557}" type="presParOf" srcId="{BBBD4610-E29A-4903-BD95-69958F604D21}" destId="{9218C2B4-6DA9-4370-97EB-FD9B604C1FED}" srcOrd="0" destOrd="0" presId="urn:microsoft.com/office/officeart/2009/3/layout/HorizontalOrganizationChart"/>
    <dgm:cxn modelId="{7E0A489E-7A83-453B-8DE0-8F28E2CD202D}" type="presParOf" srcId="{9218C2B4-6DA9-4370-97EB-FD9B604C1FED}" destId="{D0E1FB62-95EA-4D82-A9AD-8379D9E35A47}" srcOrd="0" destOrd="0" presId="urn:microsoft.com/office/officeart/2009/3/layout/HorizontalOrganizationChart"/>
    <dgm:cxn modelId="{244238A3-4E2C-4E84-AFB5-E3F1EA94BFF4}" type="presParOf" srcId="{9218C2B4-6DA9-4370-97EB-FD9B604C1FED}" destId="{2EC64D82-E3AA-45D0-B50F-94FB40394512}" srcOrd="1" destOrd="0" presId="urn:microsoft.com/office/officeart/2009/3/layout/HorizontalOrganizationChart"/>
    <dgm:cxn modelId="{DCCB1A9A-048C-4502-A537-75067CD471BC}" type="presParOf" srcId="{BBBD4610-E29A-4903-BD95-69958F604D21}" destId="{438D1462-FB85-4765-8A85-FFFDBD2AD343}" srcOrd="1" destOrd="0" presId="urn:microsoft.com/office/officeart/2009/3/layout/HorizontalOrganizationChart"/>
    <dgm:cxn modelId="{4B670698-0F80-456D-8B30-AC670D0A18A4}" type="presParOf" srcId="{438D1462-FB85-4765-8A85-FFFDBD2AD343}" destId="{F104FB70-DD7E-4814-A095-7CD3AFE2DE6F}" srcOrd="0" destOrd="0" presId="urn:microsoft.com/office/officeart/2009/3/layout/HorizontalOrganizationChart"/>
    <dgm:cxn modelId="{E2E06CEA-833E-433A-B171-B4B05B6E00BF}" type="presParOf" srcId="{438D1462-FB85-4765-8A85-FFFDBD2AD343}" destId="{A9C71EA7-FC77-496A-8556-04DF52D3BB7D}" srcOrd="1" destOrd="0" presId="urn:microsoft.com/office/officeart/2009/3/layout/HorizontalOrganizationChart"/>
    <dgm:cxn modelId="{7A2ED940-0BA2-4DE0-B39D-8D423C5F9446}" type="presParOf" srcId="{A9C71EA7-FC77-496A-8556-04DF52D3BB7D}" destId="{41009FE5-10AB-4F2D-9927-9D71204884E4}" srcOrd="0" destOrd="0" presId="urn:microsoft.com/office/officeart/2009/3/layout/HorizontalOrganizationChart"/>
    <dgm:cxn modelId="{992821A0-9AF8-4618-BB04-35DFABBD7526}" type="presParOf" srcId="{41009FE5-10AB-4F2D-9927-9D71204884E4}" destId="{626C115F-4311-41E2-B31F-3604862458D0}" srcOrd="0" destOrd="0" presId="urn:microsoft.com/office/officeart/2009/3/layout/HorizontalOrganizationChart"/>
    <dgm:cxn modelId="{55A3D144-D756-4667-9553-B5B0871C1A63}" type="presParOf" srcId="{41009FE5-10AB-4F2D-9927-9D71204884E4}" destId="{9F027D98-206B-46F0-AC70-442426067147}" srcOrd="1" destOrd="0" presId="urn:microsoft.com/office/officeart/2009/3/layout/HorizontalOrganizationChart"/>
    <dgm:cxn modelId="{9DAA16EE-99BF-4D64-8971-1675892E2A03}" type="presParOf" srcId="{A9C71EA7-FC77-496A-8556-04DF52D3BB7D}" destId="{F9A5FB81-7BED-40FB-AB3E-1C25EACE0A73}" srcOrd="1" destOrd="0" presId="urn:microsoft.com/office/officeart/2009/3/layout/HorizontalOrganizationChart"/>
    <dgm:cxn modelId="{3CBFC496-EF0B-4393-817D-146293EAC5D9}" type="presParOf" srcId="{A9C71EA7-FC77-496A-8556-04DF52D3BB7D}" destId="{D1BDCE71-E89E-4FA4-BB04-6035EF4F9C17}" srcOrd="2" destOrd="0" presId="urn:microsoft.com/office/officeart/2009/3/layout/HorizontalOrganizationChart"/>
    <dgm:cxn modelId="{830581FC-6730-429D-9F76-4B6241035585}" type="presParOf" srcId="{438D1462-FB85-4765-8A85-FFFDBD2AD343}" destId="{AB8C5D78-DD80-432B-824C-E78251A7958E}" srcOrd="2" destOrd="0" presId="urn:microsoft.com/office/officeart/2009/3/layout/HorizontalOrganizationChart"/>
    <dgm:cxn modelId="{E5FB4261-E77A-4093-A2AE-7670B7A72D23}" type="presParOf" srcId="{438D1462-FB85-4765-8A85-FFFDBD2AD343}" destId="{4F5EBBA7-CAE5-47F0-B2E1-59E650642C22}" srcOrd="3" destOrd="0" presId="urn:microsoft.com/office/officeart/2009/3/layout/HorizontalOrganizationChart"/>
    <dgm:cxn modelId="{57F2DEEC-0D64-4CE5-9709-6743CD6A0C94}" type="presParOf" srcId="{4F5EBBA7-CAE5-47F0-B2E1-59E650642C22}" destId="{B5A586A1-17C1-4C8A-94F3-4908D0EE3884}" srcOrd="0" destOrd="0" presId="urn:microsoft.com/office/officeart/2009/3/layout/HorizontalOrganizationChart"/>
    <dgm:cxn modelId="{D3A78853-6657-49E6-BD26-3DB5AAD5881F}" type="presParOf" srcId="{B5A586A1-17C1-4C8A-94F3-4908D0EE3884}" destId="{D10AD1D5-193D-4261-9A54-B7B52C43A91B}" srcOrd="0" destOrd="0" presId="urn:microsoft.com/office/officeart/2009/3/layout/HorizontalOrganizationChart"/>
    <dgm:cxn modelId="{C9D54275-D9BA-4B1A-B1CA-3B5CAB13A3BA}" type="presParOf" srcId="{B5A586A1-17C1-4C8A-94F3-4908D0EE3884}" destId="{BFAAD109-92B3-41B7-A77C-3418165C8429}" srcOrd="1" destOrd="0" presId="urn:microsoft.com/office/officeart/2009/3/layout/HorizontalOrganizationChart"/>
    <dgm:cxn modelId="{127C6541-5028-496D-B867-461934B586AF}" type="presParOf" srcId="{4F5EBBA7-CAE5-47F0-B2E1-59E650642C22}" destId="{D4473526-1D3F-484E-8CBE-0576EE54D852}" srcOrd="1" destOrd="0" presId="urn:microsoft.com/office/officeart/2009/3/layout/HorizontalOrganizationChart"/>
    <dgm:cxn modelId="{03F14B84-8DC1-404A-BAE9-3ADBF64519A6}" type="presParOf" srcId="{4F5EBBA7-CAE5-47F0-B2E1-59E650642C22}" destId="{A722D556-2FEA-40B5-9489-D2C6A7F539DA}" srcOrd="2" destOrd="0" presId="urn:microsoft.com/office/officeart/2009/3/layout/HorizontalOrganizationChart"/>
    <dgm:cxn modelId="{62714898-6EB8-44CC-9985-1F0ACCA98CBA}" type="presParOf" srcId="{438D1462-FB85-4765-8A85-FFFDBD2AD343}" destId="{810D637C-8FF1-427F-AA71-E5B0B2B2E72C}" srcOrd="4" destOrd="0" presId="urn:microsoft.com/office/officeart/2009/3/layout/HorizontalOrganizationChart"/>
    <dgm:cxn modelId="{4D9D7308-D54D-4C97-8971-316D46ADD381}" type="presParOf" srcId="{438D1462-FB85-4765-8A85-FFFDBD2AD343}" destId="{7A471E7D-6B53-4FB7-B8DE-B1C1E5775CEB}" srcOrd="5" destOrd="0" presId="urn:microsoft.com/office/officeart/2009/3/layout/HorizontalOrganizationChart"/>
    <dgm:cxn modelId="{6BD30D5C-C996-4952-B90B-318435341F75}" type="presParOf" srcId="{7A471E7D-6B53-4FB7-B8DE-B1C1E5775CEB}" destId="{E83EE63C-9BD7-403A-8FB3-C54F8C03FB9B}" srcOrd="0" destOrd="0" presId="urn:microsoft.com/office/officeart/2009/3/layout/HorizontalOrganizationChart"/>
    <dgm:cxn modelId="{B1C063F1-3ED8-4C6D-9017-0B1BA3B800C5}" type="presParOf" srcId="{E83EE63C-9BD7-403A-8FB3-C54F8C03FB9B}" destId="{5E5DC8AF-A85D-411F-975E-34DE04185C75}" srcOrd="0" destOrd="0" presId="urn:microsoft.com/office/officeart/2009/3/layout/HorizontalOrganizationChart"/>
    <dgm:cxn modelId="{60196FEA-259C-4594-959D-DBF094F9FEBB}" type="presParOf" srcId="{E83EE63C-9BD7-403A-8FB3-C54F8C03FB9B}" destId="{061FFCD8-72EA-4CA2-8D1E-C96B4C4B2AD1}" srcOrd="1" destOrd="0" presId="urn:microsoft.com/office/officeart/2009/3/layout/HorizontalOrganizationChart"/>
    <dgm:cxn modelId="{C5461E5C-6808-4829-B3AC-53E7A360694C}" type="presParOf" srcId="{7A471E7D-6B53-4FB7-B8DE-B1C1E5775CEB}" destId="{E6935624-BFD1-4AE3-B42F-7DCF17709AE7}" srcOrd="1" destOrd="0" presId="urn:microsoft.com/office/officeart/2009/3/layout/HorizontalOrganizationChart"/>
    <dgm:cxn modelId="{00967B44-8E9D-4353-9DB4-3F50E4ED5994}" type="presParOf" srcId="{7A471E7D-6B53-4FB7-B8DE-B1C1E5775CEB}" destId="{8DB8DB23-954C-4FC3-8547-02B52635FD8B}" srcOrd="2" destOrd="0" presId="urn:microsoft.com/office/officeart/2009/3/layout/HorizontalOrganizationChart"/>
    <dgm:cxn modelId="{1F1F3F46-EC15-47DF-A92E-8E7D482A0E0E}" type="presParOf" srcId="{BBBD4610-E29A-4903-BD95-69958F604D21}" destId="{A190B3BA-3446-4D65-BA42-9690A3DC27ED}" srcOrd="2" destOrd="0" presId="urn:microsoft.com/office/officeart/2009/3/layout/HorizontalOrganizationChart"/>
    <dgm:cxn modelId="{227BBA03-622A-4E45-B44D-093F0374D1AC}" type="presParOf" srcId="{A190B3BA-3446-4D65-BA42-9690A3DC27ED}" destId="{7062E8B3-2C0D-4923-90BE-D85BDA8364F4}" srcOrd="0" destOrd="0" presId="urn:microsoft.com/office/officeart/2009/3/layout/HorizontalOrganizationChart"/>
    <dgm:cxn modelId="{F06F0557-5DDC-4D1B-8196-12EC56E2DBAD}" type="presParOf" srcId="{A190B3BA-3446-4D65-BA42-9690A3DC27ED}" destId="{3176ADCB-EE09-4856-9F8F-4D661FD7BDF5}" srcOrd="1" destOrd="0" presId="urn:microsoft.com/office/officeart/2009/3/layout/HorizontalOrganizationChart"/>
    <dgm:cxn modelId="{2742EC2A-44ED-43DC-9A89-843EE9D0A0BF}" type="presParOf" srcId="{3176ADCB-EE09-4856-9F8F-4D661FD7BDF5}" destId="{2E4D4E94-800D-4B4E-88A0-D3302A0D2142}" srcOrd="0" destOrd="0" presId="urn:microsoft.com/office/officeart/2009/3/layout/HorizontalOrganizationChart"/>
    <dgm:cxn modelId="{4827C71E-922E-4ED4-A677-91D63B33DF08}" type="presParOf" srcId="{2E4D4E94-800D-4B4E-88A0-D3302A0D2142}" destId="{8C0FB746-E939-4239-B73F-76942DB84C3E}" srcOrd="0" destOrd="0" presId="urn:microsoft.com/office/officeart/2009/3/layout/HorizontalOrganizationChart"/>
    <dgm:cxn modelId="{60B41D30-51FC-4DAE-887E-0543B9FFB42F}" type="presParOf" srcId="{2E4D4E94-800D-4B4E-88A0-D3302A0D2142}" destId="{D3250AC4-FC2A-4F23-9008-B63E4B6F9D60}" srcOrd="1" destOrd="0" presId="urn:microsoft.com/office/officeart/2009/3/layout/HorizontalOrganizationChart"/>
    <dgm:cxn modelId="{3BDA6E10-C1CB-43FC-AF27-801E61A85212}" type="presParOf" srcId="{3176ADCB-EE09-4856-9F8F-4D661FD7BDF5}" destId="{18C235E3-6609-4028-93A2-F752B873A6F2}" srcOrd="1" destOrd="0" presId="urn:microsoft.com/office/officeart/2009/3/layout/HorizontalOrganizationChart"/>
    <dgm:cxn modelId="{3A2CC516-AAB8-489C-BA42-A6F3D470FA5D}" type="presParOf" srcId="{3176ADCB-EE09-4856-9F8F-4D661FD7BDF5}" destId="{8C69DF48-AC2C-4041-8EAE-7B125794D54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0B75E4-373F-41AE-920E-8ADF0D68BE32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289CAE0D-4D6D-4D4D-A186-4BCDCAE8D880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general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0FE43E-782B-4774-9C3C-C27873394886}" type="parTrans" cxnId="{AEF574E9-1D91-4C98-8BA7-8EA99E532BDB}">
      <dgm:prSet/>
      <dgm:spPr/>
      <dgm:t>
        <a:bodyPr/>
        <a:lstStyle/>
        <a:p>
          <a:endParaRPr lang="es-EC"/>
        </a:p>
      </dgm:t>
    </dgm:pt>
    <dgm:pt modelId="{49AD3375-C3E2-4206-8B58-01B2A3F06866}" type="sibTrans" cxnId="{AEF574E9-1D91-4C98-8BA7-8EA99E532BDB}">
      <dgm:prSet/>
      <dgm:spPr/>
      <dgm:t>
        <a:bodyPr/>
        <a:lstStyle/>
        <a:p>
          <a:endParaRPr lang="es-EC"/>
        </a:p>
      </dgm:t>
    </dgm:pt>
    <dgm:pt modelId="{63A41528-84F4-4737-9392-2BDD75F2D537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Determinar la factibilidad de que en el Cantón Rumiñahui sea creada una Zona Especial de Desarrollo Económico.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C8306-C0CD-4E4A-9D4C-6C42E181A5CA}" type="parTrans" cxnId="{A7887CD1-E28D-45E7-91C9-6E8B6AC4227C}">
      <dgm:prSet/>
      <dgm:spPr/>
      <dgm:t>
        <a:bodyPr/>
        <a:lstStyle/>
        <a:p>
          <a:endParaRPr lang="es-EC"/>
        </a:p>
      </dgm:t>
    </dgm:pt>
    <dgm:pt modelId="{E62FC46E-4C17-48A6-AA96-BE530ADCD17D}" type="sibTrans" cxnId="{A7887CD1-E28D-45E7-91C9-6E8B6AC4227C}">
      <dgm:prSet/>
      <dgm:spPr/>
      <dgm:t>
        <a:bodyPr/>
        <a:lstStyle/>
        <a:p>
          <a:endParaRPr lang="es-EC"/>
        </a:p>
      </dgm:t>
    </dgm:pt>
    <dgm:pt modelId="{1EB245C4-79B7-4444-AA8C-8669A5C74C9C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 específicos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90F58-CE06-4C13-A284-0120F7D90BCA}" type="parTrans" cxnId="{C9F7E4C2-84D5-4E10-9EFB-4916356EB611}">
      <dgm:prSet/>
      <dgm:spPr/>
      <dgm:t>
        <a:bodyPr/>
        <a:lstStyle/>
        <a:p>
          <a:endParaRPr lang="es-EC"/>
        </a:p>
      </dgm:t>
    </dgm:pt>
    <dgm:pt modelId="{C3109922-091C-4FF1-A415-70780F08560D}" type="sibTrans" cxnId="{C9F7E4C2-84D5-4E10-9EFB-4916356EB611}">
      <dgm:prSet/>
      <dgm:spPr/>
      <dgm:t>
        <a:bodyPr/>
        <a:lstStyle/>
        <a:p>
          <a:endParaRPr lang="es-EC"/>
        </a:p>
      </dgm:t>
    </dgm:pt>
    <dgm:pt modelId="{E2D5F9D4-A733-4995-A002-11C58A9F8F43}">
      <dgm:prSet phldrT="[Texto]"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Plantear la  metodología de investigación a ser utilizada para el análisis de los factores que intervienen en la creación de una zona especial de desarrollo económico.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F3854E-1B3A-40DD-ABA1-B509F4AEC56A}" type="parTrans" cxnId="{69882AD7-188B-4154-B6E3-300013E6AFEC}">
      <dgm:prSet/>
      <dgm:spPr/>
      <dgm:t>
        <a:bodyPr/>
        <a:lstStyle/>
        <a:p>
          <a:endParaRPr lang="es-EC"/>
        </a:p>
      </dgm:t>
    </dgm:pt>
    <dgm:pt modelId="{4335BDAC-5C3C-479E-9C91-68091F548737}" type="sibTrans" cxnId="{69882AD7-188B-4154-B6E3-300013E6AFEC}">
      <dgm:prSet/>
      <dgm:spPr/>
      <dgm:t>
        <a:bodyPr/>
        <a:lstStyle/>
        <a:p>
          <a:endParaRPr lang="es-EC"/>
        </a:p>
      </dgm:t>
    </dgm:pt>
    <dgm:pt modelId="{29DF760B-5145-4704-B407-53D3BE3FCD5B}">
      <dgm:prSet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Elaborar el estudio referencial sobre los aspectos clave que inciden para la creación de una ZEDE en una localidad.  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19BB4E-D655-4F27-8899-2FB0E6CAEA11}" type="parTrans" cxnId="{C2A79BD4-0102-4A50-87AA-0DAEC0873782}">
      <dgm:prSet/>
      <dgm:spPr/>
      <dgm:t>
        <a:bodyPr/>
        <a:lstStyle/>
        <a:p>
          <a:endParaRPr lang="es-EC"/>
        </a:p>
      </dgm:t>
    </dgm:pt>
    <dgm:pt modelId="{ADB91DCD-3066-4527-B189-B971266722B4}" type="sibTrans" cxnId="{C2A79BD4-0102-4A50-87AA-0DAEC0873782}">
      <dgm:prSet/>
      <dgm:spPr/>
      <dgm:t>
        <a:bodyPr/>
        <a:lstStyle/>
        <a:p>
          <a:endParaRPr lang="es-EC"/>
        </a:p>
      </dgm:t>
    </dgm:pt>
    <dgm:pt modelId="{6189F3F1-D839-4EAD-8214-BC863D12FB08}">
      <dgm:prSet/>
      <dgm:spPr/>
      <dgm:t>
        <a:bodyPr/>
        <a:lstStyle/>
        <a:p>
          <a:r>
            <a:rPr lang="es-E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Determinar el perfil de cada parroquia, con la finalidad de determinar la más indicada para la ubicación de la ZEDE.</a:t>
          </a:r>
          <a:endParaRPr lang="es-EC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0A1F05-8DE5-449D-B3E3-8A471D53BB3C}" type="parTrans" cxnId="{3131EAD6-1FEB-44AA-81D0-E5C704104C19}">
      <dgm:prSet/>
      <dgm:spPr/>
      <dgm:t>
        <a:bodyPr/>
        <a:lstStyle/>
        <a:p>
          <a:endParaRPr lang="es-EC"/>
        </a:p>
      </dgm:t>
    </dgm:pt>
    <dgm:pt modelId="{4AD60D16-3B80-49F1-9CF9-860BB3AF9A27}" type="sibTrans" cxnId="{3131EAD6-1FEB-44AA-81D0-E5C704104C19}">
      <dgm:prSet/>
      <dgm:spPr/>
      <dgm:t>
        <a:bodyPr/>
        <a:lstStyle/>
        <a:p>
          <a:endParaRPr lang="es-EC"/>
        </a:p>
      </dgm:t>
    </dgm:pt>
    <dgm:pt modelId="{0A84E213-A892-4858-B78A-EA137CF483A8}">
      <dgm:prSet phldrT="[Texto]"/>
      <dgm:spPr/>
      <dgm:t>
        <a:bodyPr/>
        <a:lstStyle/>
        <a:p>
          <a:endParaRPr lang="es-EC" dirty="0"/>
        </a:p>
      </dgm:t>
    </dgm:pt>
    <dgm:pt modelId="{E82BF531-DDBB-472B-89F6-713B8EA5C0F1}" type="parTrans" cxnId="{9B4D5D3A-11EB-46BD-BA39-B774BF1D7E92}">
      <dgm:prSet/>
      <dgm:spPr/>
      <dgm:t>
        <a:bodyPr/>
        <a:lstStyle/>
        <a:p>
          <a:endParaRPr lang="es-EC"/>
        </a:p>
      </dgm:t>
    </dgm:pt>
    <dgm:pt modelId="{2D682D2D-9C09-409C-A4F3-82388FBAEA24}" type="sibTrans" cxnId="{9B4D5D3A-11EB-46BD-BA39-B774BF1D7E92}">
      <dgm:prSet/>
      <dgm:spPr/>
      <dgm:t>
        <a:bodyPr/>
        <a:lstStyle/>
        <a:p>
          <a:endParaRPr lang="es-EC"/>
        </a:p>
      </dgm:t>
    </dgm:pt>
    <dgm:pt modelId="{E4F19A8A-7D85-4BFF-824E-E138057B141C}" type="pres">
      <dgm:prSet presAssocID="{280B75E4-373F-41AE-920E-8ADF0D68BE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135AEB3-D69C-41E3-BBD3-5B282096DF29}" type="pres">
      <dgm:prSet presAssocID="{289CAE0D-4D6D-4D4D-A186-4BCDCAE8D88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2986BF-90B0-4B50-87FF-F274CF2824E1}" type="pres">
      <dgm:prSet presAssocID="{289CAE0D-4D6D-4D4D-A186-4BCDCAE8D88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8E2B3E-3D38-4E27-B34E-3F66613AA7A7}" type="pres">
      <dgm:prSet presAssocID="{1EB245C4-79B7-4444-AA8C-8669A5C74C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4DAE7B-654E-4238-8582-867BD27601E3}" type="pres">
      <dgm:prSet presAssocID="{1EB245C4-79B7-4444-AA8C-8669A5C74C9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31EAD6-1FEB-44AA-81D0-E5C704104C19}" srcId="{1EB245C4-79B7-4444-AA8C-8669A5C74C9C}" destId="{6189F3F1-D839-4EAD-8214-BC863D12FB08}" srcOrd="2" destOrd="0" parTransId="{250A1F05-8DE5-449D-B3E3-8A471D53BB3C}" sibTransId="{4AD60D16-3B80-49F1-9CF9-860BB3AF9A27}"/>
    <dgm:cxn modelId="{36359966-3FDD-4E9D-AC88-6A2D2F3C35B4}" type="presOf" srcId="{1EB245C4-79B7-4444-AA8C-8669A5C74C9C}" destId="{3E8E2B3E-3D38-4E27-B34E-3F66613AA7A7}" srcOrd="0" destOrd="0" presId="urn:microsoft.com/office/officeart/2005/8/layout/vList2"/>
    <dgm:cxn modelId="{66D9C344-43A1-4367-B2FE-7CBBCB0C9959}" type="presOf" srcId="{63A41528-84F4-4737-9392-2BDD75F2D537}" destId="{722986BF-90B0-4B50-87FF-F274CF2824E1}" srcOrd="0" destOrd="0" presId="urn:microsoft.com/office/officeart/2005/8/layout/vList2"/>
    <dgm:cxn modelId="{0DDF5EEF-B8A6-4907-800B-9FC82C0CDE16}" type="presOf" srcId="{E2D5F9D4-A733-4995-A002-11C58A9F8F43}" destId="{354DAE7B-654E-4238-8582-867BD27601E3}" srcOrd="0" destOrd="0" presId="urn:microsoft.com/office/officeart/2005/8/layout/vList2"/>
    <dgm:cxn modelId="{9B4D5D3A-11EB-46BD-BA39-B774BF1D7E92}" srcId="{289CAE0D-4D6D-4D4D-A186-4BCDCAE8D880}" destId="{0A84E213-A892-4858-B78A-EA137CF483A8}" srcOrd="1" destOrd="0" parTransId="{E82BF531-DDBB-472B-89F6-713B8EA5C0F1}" sibTransId="{2D682D2D-9C09-409C-A4F3-82388FBAEA24}"/>
    <dgm:cxn modelId="{AEF574E9-1D91-4C98-8BA7-8EA99E532BDB}" srcId="{280B75E4-373F-41AE-920E-8ADF0D68BE32}" destId="{289CAE0D-4D6D-4D4D-A186-4BCDCAE8D880}" srcOrd="0" destOrd="0" parTransId="{970FE43E-782B-4774-9C3C-C27873394886}" sibTransId="{49AD3375-C3E2-4206-8B58-01B2A3F06866}"/>
    <dgm:cxn modelId="{A7887CD1-E28D-45E7-91C9-6E8B6AC4227C}" srcId="{289CAE0D-4D6D-4D4D-A186-4BCDCAE8D880}" destId="{63A41528-84F4-4737-9392-2BDD75F2D537}" srcOrd="0" destOrd="0" parTransId="{8E5C8306-C0CD-4E4A-9D4C-6C42E181A5CA}" sibTransId="{E62FC46E-4C17-48A6-AA96-BE530ADCD17D}"/>
    <dgm:cxn modelId="{5696BDD3-3917-4EA1-9423-38155DA0A3CC}" type="presOf" srcId="{280B75E4-373F-41AE-920E-8ADF0D68BE32}" destId="{E4F19A8A-7D85-4BFF-824E-E138057B141C}" srcOrd="0" destOrd="0" presId="urn:microsoft.com/office/officeart/2005/8/layout/vList2"/>
    <dgm:cxn modelId="{CC1F2A95-FAAC-4304-AA40-ACCDBF90D4D2}" type="presOf" srcId="{29DF760B-5145-4704-B407-53D3BE3FCD5B}" destId="{354DAE7B-654E-4238-8582-867BD27601E3}" srcOrd="0" destOrd="1" presId="urn:microsoft.com/office/officeart/2005/8/layout/vList2"/>
    <dgm:cxn modelId="{C2A79BD4-0102-4A50-87AA-0DAEC0873782}" srcId="{1EB245C4-79B7-4444-AA8C-8669A5C74C9C}" destId="{29DF760B-5145-4704-B407-53D3BE3FCD5B}" srcOrd="1" destOrd="0" parTransId="{7919BB4E-D655-4F27-8899-2FB0E6CAEA11}" sibTransId="{ADB91DCD-3066-4527-B189-B971266722B4}"/>
    <dgm:cxn modelId="{A28F201A-7355-4A4E-8AA1-261379BE7702}" type="presOf" srcId="{289CAE0D-4D6D-4D4D-A186-4BCDCAE8D880}" destId="{0135AEB3-D69C-41E3-BBD3-5B282096DF29}" srcOrd="0" destOrd="0" presId="urn:microsoft.com/office/officeart/2005/8/layout/vList2"/>
    <dgm:cxn modelId="{A5D6FEAD-6CEB-4D79-A861-1BA4F94ADF76}" type="presOf" srcId="{6189F3F1-D839-4EAD-8214-BC863D12FB08}" destId="{354DAE7B-654E-4238-8582-867BD27601E3}" srcOrd="0" destOrd="2" presId="urn:microsoft.com/office/officeart/2005/8/layout/vList2"/>
    <dgm:cxn modelId="{450EE905-A639-470B-8B6F-609B52C34232}" type="presOf" srcId="{0A84E213-A892-4858-B78A-EA137CF483A8}" destId="{722986BF-90B0-4B50-87FF-F274CF2824E1}" srcOrd="0" destOrd="1" presId="urn:microsoft.com/office/officeart/2005/8/layout/vList2"/>
    <dgm:cxn modelId="{69882AD7-188B-4154-B6E3-300013E6AFEC}" srcId="{1EB245C4-79B7-4444-AA8C-8669A5C74C9C}" destId="{E2D5F9D4-A733-4995-A002-11C58A9F8F43}" srcOrd="0" destOrd="0" parTransId="{2CF3854E-1B3A-40DD-ABA1-B509F4AEC56A}" sibTransId="{4335BDAC-5C3C-479E-9C91-68091F548737}"/>
    <dgm:cxn modelId="{C9F7E4C2-84D5-4E10-9EFB-4916356EB611}" srcId="{280B75E4-373F-41AE-920E-8ADF0D68BE32}" destId="{1EB245C4-79B7-4444-AA8C-8669A5C74C9C}" srcOrd="1" destOrd="0" parTransId="{3EB90F58-CE06-4C13-A284-0120F7D90BCA}" sibTransId="{C3109922-091C-4FF1-A415-70780F08560D}"/>
    <dgm:cxn modelId="{59A5D34F-B9BF-4947-8373-385C25EA9735}" type="presParOf" srcId="{E4F19A8A-7D85-4BFF-824E-E138057B141C}" destId="{0135AEB3-D69C-41E3-BBD3-5B282096DF29}" srcOrd="0" destOrd="0" presId="urn:microsoft.com/office/officeart/2005/8/layout/vList2"/>
    <dgm:cxn modelId="{FA3B777B-63BB-4F23-8696-13693ECC81ED}" type="presParOf" srcId="{E4F19A8A-7D85-4BFF-824E-E138057B141C}" destId="{722986BF-90B0-4B50-87FF-F274CF2824E1}" srcOrd="1" destOrd="0" presId="urn:microsoft.com/office/officeart/2005/8/layout/vList2"/>
    <dgm:cxn modelId="{A516D046-E2EC-4197-9F4B-4A0AC3490AF6}" type="presParOf" srcId="{E4F19A8A-7D85-4BFF-824E-E138057B141C}" destId="{3E8E2B3E-3D38-4E27-B34E-3F66613AA7A7}" srcOrd="2" destOrd="0" presId="urn:microsoft.com/office/officeart/2005/8/layout/vList2"/>
    <dgm:cxn modelId="{1628017F-344B-4FBC-B748-B1B920875900}" type="presParOf" srcId="{E4F19A8A-7D85-4BFF-824E-E138057B141C}" destId="{354DAE7B-654E-4238-8582-867BD27601E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E6B14-D096-4365-B5C7-A65261D09D00}" type="doc">
      <dgm:prSet loTypeId="urn:microsoft.com/office/officeart/2005/8/layout/cycle7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2588C9C-19BB-4DC6-8662-3DADE776DCC0}">
      <dgm:prSet phldrT="[Texto]" custT="1"/>
      <dgm:spPr/>
      <dgm:t>
        <a:bodyPr/>
        <a:lstStyle/>
        <a:p>
          <a:r>
            <a:rPr lang="es-EC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Hipótesis</a:t>
          </a:r>
        </a:p>
        <a:p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personas que habitan en el cantón Rumiñahui viven en condiciones de desigualdad y pobreza.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E898E0-F1D5-42FB-8672-4F60E19F1B41}" type="parTrans" cxnId="{9EB428EE-CBF3-47D3-9024-EF5576CE699D}">
      <dgm:prSet/>
      <dgm:spPr/>
      <dgm:t>
        <a:bodyPr/>
        <a:lstStyle/>
        <a:p>
          <a:endParaRPr lang="es-EC"/>
        </a:p>
      </dgm:t>
    </dgm:pt>
    <dgm:pt modelId="{D51E8A58-640D-487E-9198-BF5FB6D982C8}" type="sibTrans" cxnId="{9EB428EE-CBF3-47D3-9024-EF5576CE699D}">
      <dgm:prSet/>
      <dgm:spPr/>
      <dgm:t>
        <a:bodyPr/>
        <a:lstStyle/>
        <a:p>
          <a:endParaRPr lang="es-EC"/>
        </a:p>
      </dgm:t>
    </dgm:pt>
    <dgm:pt modelId="{4974759B-D018-4213-889E-F565D22D678E}">
      <dgm:prSet phldrT="[Texto]" custT="1"/>
      <dgm:spPr/>
      <dgm:t>
        <a:bodyPr/>
        <a:lstStyle/>
        <a:p>
          <a:r>
            <a:rPr lang="es-ES" sz="1800" b="1" u="sng" dirty="0" smtClean="0">
              <a:effectLst>
                <a:glow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stA="0" endPos="0" fadeDir="0" sx="0" sy="0"/>
              </a:effectLst>
            </a:rPr>
            <a:t>Variable independiente</a:t>
          </a:r>
          <a:endParaRPr lang="es-EC" sz="1800" b="1" u="sng" dirty="0" smtClean="0">
            <a:effectLst>
              <a:glow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  <a:reflection stA="0" endPos="0" fadeDir="0" sx="0" sy="0"/>
            </a:effectLst>
          </a:endParaRPr>
        </a:p>
        <a:p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que habitan en el cantón Rumiñahui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EA5B1-016B-48AB-BECA-A370FB67CB05}" type="parTrans" cxnId="{4FDE0644-1742-42D0-B861-AA0A75D405B1}">
      <dgm:prSet/>
      <dgm:spPr/>
      <dgm:t>
        <a:bodyPr/>
        <a:lstStyle/>
        <a:p>
          <a:endParaRPr lang="es-EC"/>
        </a:p>
      </dgm:t>
    </dgm:pt>
    <dgm:pt modelId="{9A117504-2038-4159-8AFA-6A07DE012457}" type="sibTrans" cxnId="{4FDE0644-1742-42D0-B861-AA0A75D405B1}">
      <dgm:prSet/>
      <dgm:spPr/>
      <dgm:t>
        <a:bodyPr/>
        <a:lstStyle/>
        <a:p>
          <a:endParaRPr lang="es-EC"/>
        </a:p>
      </dgm:t>
    </dgm:pt>
    <dgm:pt modelId="{5BF02851-7E04-4D6E-A86A-FB94C667BBC8}">
      <dgm:prSet phldrT="[Texto]" custT="1"/>
      <dgm:spPr/>
      <dgm:t>
        <a:bodyPr/>
        <a:lstStyle/>
        <a:p>
          <a:r>
            <a:rPr lang="es-ES" sz="1800" b="1" u="sng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rPr>
            <a:t>Variable dependiente</a:t>
          </a:r>
          <a:endParaRPr lang="es-EC" sz="1800" b="1" u="sng" dirty="0" smtClean="0">
            <a:effectLst>
              <a:glow>
                <a:srgbClr val="000000"/>
              </a:glow>
              <a:outerShdw sx="0" sy="0">
                <a:srgbClr val="000000"/>
              </a:outerShdw>
              <a:reflection stA="0" endPos="0" fadeDir="0" sx="0" sy="0"/>
            </a:effectLst>
          </a:endParaRPr>
        </a:p>
        <a:p>
          <a:r>
            <a:rPr lang="es-E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Viven en condiciones de desigualdad y pobreza.</a:t>
          </a:r>
          <a:endParaRPr lang="es-EC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611658-FAC7-4A34-A926-9A34781C3494}" type="parTrans" cxnId="{90026C99-BD69-4C04-AD6C-0359E8ED45CE}">
      <dgm:prSet/>
      <dgm:spPr/>
      <dgm:t>
        <a:bodyPr/>
        <a:lstStyle/>
        <a:p>
          <a:endParaRPr lang="es-EC"/>
        </a:p>
      </dgm:t>
    </dgm:pt>
    <dgm:pt modelId="{24C10CDC-A2A5-4B7B-8925-7A611C3D703F}" type="sibTrans" cxnId="{90026C99-BD69-4C04-AD6C-0359E8ED45CE}">
      <dgm:prSet/>
      <dgm:spPr/>
      <dgm:t>
        <a:bodyPr/>
        <a:lstStyle/>
        <a:p>
          <a:endParaRPr lang="es-EC"/>
        </a:p>
      </dgm:t>
    </dgm:pt>
    <dgm:pt modelId="{3951A17A-F3BA-4DE2-8F4B-905B80F51189}" type="pres">
      <dgm:prSet presAssocID="{EE3E6B14-D096-4365-B5C7-A65261D09D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DD3999E-1DB7-450A-81EA-7020D76CF5E2}" type="pres">
      <dgm:prSet presAssocID="{B2588C9C-19BB-4DC6-8662-3DADE776DCC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BAC270D-430B-4EDF-B028-B3FF0D954725}" type="pres">
      <dgm:prSet presAssocID="{D51E8A58-640D-487E-9198-BF5FB6D982C8}" presName="sibTrans" presStyleLbl="sibTrans2D1" presStyleIdx="0" presStyleCnt="3"/>
      <dgm:spPr/>
      <dgm:t>
        <a:bodyPr/>
        <a:lstStyle/>
        <a:p>
          <a:endParaRPr lang="es-EC"/>
        </a:p>
      </dgm:t>
    </dgm:pt>
    <dgm:pt modelId="{3FFD10FA-A046-4A1B-8A84-D0A4F599A0C8}" type="pres">
      <dgm:prSet presAssocID="{D51E8A58-640D-487E-9198-BF5FB6D982C8}" presName="connectorText" presStyleLbl="sibTrans2D1" presStyleIdx="0" presStyleCnt="3"/>
      <dgm:spPr/>
      <dgm:t>
        <a:bodyPr/>
        <a:lstStyle/>
        <a:p>
          <a:endParaRPr lang="es-EC"/>
        </a:p>
      </dgm:t>
    </dgm:pt>
    <dgm:pt modelId="{F5615580-91A4-4D8F-95DB-E6FB57739BDA}" type="pres">
      <dgm:prSet presAssocID="{4974759B-D018-4213-889E-F565D22D67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D866AD-8976-4E09-9744-95C7C983E420}" type="pres">
      <dgm:prSet presAssocID="{9A117504-2038-4159-8AFA-6A07DE012457}" presName="sibTrans" presStyleLbl="sibTrans2D1" presStyleIdx="1" presStyleCnt="3"/>
      <dgm:spPr/>
      <dgm:t>
        <a:bodyPr/>
        <a:lstStyle/>
        <a:p>
          <a:endParaRPr lang="es-EC"/>
        </a:p>
      </dgm:t>
    </dgm:pt>
    <dgm:pt modelId="{BF7ED8BF-684F-40A8-92BE-9A744B3CED9F}" type="pres">
      <dgm:prSet presAssocID="{9A117504-2038-4159-8AFA-6A07DE012457}" presName="connectorText" presStyleLbl="sibTrans2D1" presStyleIdx="1" presStyleCnt="3"/>
      <dgm:spPr/>
      <dgm:t>
        <a:bodyPr/>
        <a:lstStyle/>
        <a:p>
          <a:endParaRPr lang="es-EC"/>
        </a:p>
      </dgm:t>
    </dgm:pt>
    <dgm:pt modelId="{82851CE6-AC34-4C3F-B377-DC622E49FAF2}" type="pres">
      <dgm:prSet presAssocID="{5BF02851-7E04-4D6E-A86A-FB94C667BBC8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6F9942-0654-42CB-91EE-DEA8693A27C5}" type="pres">
      <dgm:prSet presAssocID="{24C10CDC-A2A5-4B7B-8925-7A611C3D703F}" presName="sibTrans" presStyleLbl="sibTrans2D1" presStyleIdx="2" presStyleCnt="3"/>
      <dgm:spPr/>
      <dgm:t>
        <a:bodyPr/>
        <a:lstStyle/>
        <a:p>
          <a:endParaRPr lang="es-EC"/>
        </a:p>
      </dgm:t>
    </dgm:pt>
    <dgm:pt modelId="{A299E470-76F1-40AD-9B91-F71EEFDDBB15}" type="pres">
      <dgm:prSet presAssocID="{24C10CDC-A2A5-4B7B-8925-7A611C3D703F}" presName="connectorText" presStyleLbl="sibTrans2D1" presStyleIdx="2" presStyleCnt="3"/>
      <dgm:spPr/>
      <dgm:t>
        <a:bodyPr/>
        <a:lstStyle/>
        <a:p>
          <a:endParaRPr lang="es-EC"/>
        </a:p>
      </dgm:t>
    </dgm:pt>
  </dgm:ptLst>
  <dgm:cxnLst>
    <dgm:cxn modelId="{C187AF6B-1FEA-4E6C-B2F6-42A48045220B}" type="presOf" srcId="{D51E8A58-640D-487E-9198-BF5FB6D982C8}" destId="{1BAC270D-430B-4EDF-B028-B3FF0D954725}" srcOrd="0" destOrd="0" presId="urn:microsoft.com/office/officeart/2005/8/layout/cycle7"/>
    <dgm:cxn modelId="{9EB428EE-CBF3-47D3-9024-EF5576CE699D}" srcId="{EE3E6B14-D096-4365-B5C7-A65261D09D00}" destId="{B2588C9C-19BB-4DC6-8662-3DADE776DCC0}" srcOrd="0" destOrd="0" parTransId="{12E898E0-F1D5-42FB-8672-4F60E19F1B41}" sibTransId="{D51E8A58-640D-487E-9198-BF5FB6D982C8}"/>
    <dgm:cxn modelId="{42A0A02B-603D-4D31-B534-06CB90A1CDFA}" type="presOf" srcId="{24C10CDC-A2A5-4B7B-8925-7A611C3D703F}" destId="{A299E470-76F1-40AD-9B91-F71EEFDDBB15}" srcOrd="1" destOrd="0" presId="urn:microsoft.com/office/officeart/2005/8/layout/cycle7"/>
    <dgm:cxn modelId="{3FF90B8D-D57B-4D84-9654-E2F1E07F1EEC}" type="presOf" srcId="{9A117504-2038-4159-8AFA-6A07DE012457}" destId="{98D866AD-8976-4E09-9744-95C7C983E420}" srcOrd="0" destOrd="0" presId="urn:microsoft.com/office/officeart/2005/8/layout/cycle7"/>
    <dgm:cxn modelId="{4FDE0644-1742-42D0-B861-AA0A75D405B1}" srcId="{EE3E6B14-D096-4365-B5C7-A65261D09D00}" destId="{4974759B-D018-4213-889E-F565D22D678E}" srcOrd="1" destOrd="0" parTransId="{F8BEA5B1-016B-48AB-BECA-A370FB67CB05}" sibTransId="{9A117504-2038-4159-8AFA-6A07DE012457}"/>
    <dgm:cxn modelId="{7B888CB3-38B9-4375-81B1-3FB07C4BA8B1}" type="presOf" srcId="{4974759B-D018-4213-889E-F565D22D678E}" destId="{F5615580-91A4-4D8F-95DB-E6FB57739BDA}" srcOrd="0" destOrd="0" presId="urn:microsoft.com/office/officeart/2005/8/layout/cycle7"/>
    <dgm:cxn modelId="{60A91DD3-050C-4DBE-83B3-237A0CCC22C4}" type="presOf" srcId="{D51E8A58-640D-487E-9198-BF5FB6D982C8}" destId="{3FFD10FA-A046-4A1B-8A84-D0A4F599A0C8}" srcOrd="1" destOrd="0" presId="urn:microsoft.com/office/officeart/2005/8/layout/cycle7"/>
    <dgm:cxn modelId="{9027A40E-23B9-4840-855F-67FA54D8C08E}" type="presOf" srcId="{B2588C9C-19BB-4DC6-8662-3DADE776DCC0}" destId="{CDD3999E-1DB7-450A-81EA-7020D76CF5E2}" srcOrd="0" destOrd="0" presId="urn:microsoft.com/office/officeart/2005/8/layout/cycle7"/>
    <dgm:cxn modelId="{BCA8B796-64E9-46B5-BCD0-A36FEE03D1F2}" type="presOf" srcId="{EE3E6B14-D096-4365-B5C7-A65261D09D00}" destId="{3951A17A-F3BA-4DE2-8F4B-905B80F51189}" srcOrd="0" destOrd="0" presId="urn:microsoft.com/office/officeart/2005/8/layout/cycle7"/>
    <dgm:cxn modelId="{0293FF0C-6203-4619-BA95-4776DD3B89E9}" type="presOf" srcId="{24C10CDC-A2A5-4B7B-8925-7A611C3D703F}" destId="{006F9942-0654-42CB-91EE-DEA8693A27C5}" srcOrd="0" destOrd="0" presId="urn:microsoft.com/office/officeart/2005/8/layout/cycle7"/>
    <dgm:cxn modelId="{6C7D69B4-BD90-42AE-A2FC-960FC2464A15}" type="presOf" srcId="{5BF02851-7E04-4D6E-A86A-FB94C667BBC8}" destId="{82851CE6-AC34-4C3F-B377-DC622E49FAF2}" srcOrd="0" destOrd="0" presId="urn:microsoft.com/office/officeart/2005/8/layout/cycle7"/>
    <dgm:cxn modelId="{F1DFBDA2-C8B5-4019-B817-58BD23A297F1}" type="presOf" srcId="{9A117504-2038-4159-8AFA-6A07DE012457}" destId="{BF7ED8BF-684F-40A8-92BE-9A744B3CED9F}" srcOrd="1" destOrd="0" presId="urn:microsoft.com/office/officeart/2005/8/layout/cycle7"/>
    <dgm:cxn modelId="{90026C99-BD69-4C04-AD6C-0359E8ED45CE}" srcId="{EE3E6B14-D096-4365-B5C7-A65261D09D00}" destId="{5BF02851-7E04-4D6E-A86A-FB94C667BBC8}" srcOrd="2" destOrd="0" parTransId="{B7611658-FAC7-4A34-A926-9A34781C3494}" sibTransId="{24C10CDC-A2A5-4B7B-8925-7A611C3D703F}"/>
    <dgm:cxn modelId="{98496510-A53D-43F7-B0DC-967EE34F7523}" type="presParOf" srcId="{3951A17A-F3BA-4DE2-8F4B-905B80F51189}" destId="{CDD3999E-1DB7-450A-81EA-7020D76CF5E2}" srcOrd="0" destOrd="0" presId="urn:microsoft.com/office/officeart/2005/8/layout/cycle7"/>
    <dgm:cxn modelId="{6CD925DA-FB76-4234-9B25-710B9D5A923B}" type="presParOf" srcId="{3951A17A-F3BA-4DE2-8F4B-905B80F51189}" destId="{1BAC270D-430B-4EDF-B028-B3FF0D954725}" srcOrd="1" destOrd="0" presId="urn:microsoft.com/office/officeart/2005/8/layout/cycle7"/>
    <dgm:cxn modelId="{7839D606-9CDB-4591-8DF4-25D6F7E3A8BE}" type="presParOf" srcId="{1BAC270D-430B-4EDF-B028-B3FF0D954725}" destId="{3FFD10FA-A046-4A1B-8A84-D0A4F599A0C8}" srcOrd="0" destOrd="0" presId="urn:microsoft.com/office/officeart/2005/8/layout/cycle7"/>
    <dgm:cxn modelId="{94C569A5-232F-4594-852D-CAE7E58F1220}" type="presParOf" srcId="{3951A17A-F3BA-4DE2-8F4B-905B80F51189}" destId="{F5615580-91A4-4D8F-95DB-E6FB57739BDA}" srcOrd="2" destOrd="0" presId="urn:microsoft.com/office/officeart/2005/8/layout/cycle7"/>
    <dgm:cxn modelId="{3AF55C00-60DA-4253-8A91-11A65654FF51}" type="presParOf" srcId="{3951A17A-F3BA-4DE2-8F4B-905B80F51189}" destId="{98D866AD-8976-4E09-9744-95C7C983E420}" srcOrd="3" destOrd="0" presId="urn:microsoft.com/office/officeart/2005/8/layout/cycle7"/>
    <dgm:cxn modelId="{3146667F-8445-4727-B72E-6C782AB86FE1}" type="presParOf" srcId="{98D866AD-8976-4E09-9744-95C7C983E420}" destId="{BF7ED8BF-684F-40A8-92BE-9A744B3CED9F}" srcOrd="0" destOrd="0" presId="urn:microsoft.com/office/officeart/2005/8/layout/cycle7"/>
    <dgm:cxn modelId="{942879F0-F2E1-4352-9022-A3A13C2677A9}" type="presParOf" srcId="{3951A17A-F3BA-4DE2-8F4B-905B80F51189}" destId="{82851CE6-AC34-4C3F-B377-DC622E49FAF2}" srcOrd="4" destOrd="0" presId="urn:microsoft.com/office/officeart/2005/8/layout/cycle7"/>
    <dgm:cxn modelId="{0343AAD3-3BA5-4372-8E69-6F859C689166}" type="presParOf" srcId="{3951A17A-F3BA-4DE2-8F4B-905B80F51189}" destId="{006F9942-0654-42CB-91EE-DEA8693A27C5}" srcOrd="5" destOrd="0" presId="urn:microsoft.com/office/officeart/2005/8/layout/cycle7"/>
    <dgm:cxn modelId="{8CE3FF24-5804-4F1B-B937-A29023F850A6}" type="presParOf" srcId="{006F9942-0654-42CB-91EE-DEA8693A27C5}" destId="{A299E470-76F1-40AD-9B91-F71EEFDDBB1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5EA498-2D75-456B-81FF-4C4241810AC1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85B26ED5-86BF-45CA-BC42-08A9E84455D7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 Rafael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FA859C-3924-49F8-80E5-70CA6E085167}" type="parTrans" cxnId="{E9981DF7-B1E6-43AE-80EB-B7C4530ADDF2}">
      <dgm:prSet/>
      <dgm:spPr/>
      <dgm:t>
        <a:bodyPr/>
        <a:lstStyle/>
        <a:p>
          <a:endParaRPr lang="es-EC"/>
        </a:p>
      </dgm:t>
    </dgm:pt>
    <dgm:pt modelId="{8B998E0F-4451-4FC9-9C5B-CACE16E298BC}" type="sibTrans" cxnId="{E9981DF7-B1E6-43AE-80EB-B7C4530ADDF2}">
      <dgm:prSet/>
      <dgm:spPr/>
      <dgm:t>
        <a:bodyPr/>
        <a:lstStyle/>
        <a:p>
          <a:endParaRPr lang="es-EC"/>
        </a:p>
      </dgm:t>
    </dgm:pt>
    <dgm:pt modelId="{6E76A8A9-A5BD-4950-A907-F4E9EF243652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Sangolquí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450C92-E487-47C4-A35F-8D0D32F62B2B}" type="parTrans" cxnId="{FA76C8B2-47E3-40A8-BD4D-93E10E334024}">
      <dgm:prSet/>
      <dgm:spPr/>
      <dgm:t>
        <a:bodyPr/>
        <a:lstStyle/>
        <a:p>
          <a:endParaRPr lang="es-EC"/>
        </a:p>
      </dgm:t>
    </dgm:pt>
    <dgm:pt modelId="{990A855E-F947-4A9C-901A-2BAA209DCA6C}" type="sibTrans" cxnId="{FA76C8B2-47E3-40A8-BD4D-93E10E334024}">
      <dgm:prSet/>
      <dgm:spPr/>
      <dgm:t>
        <a:bodyPr/>
        <a:lstStyle/>
        <a:p>
          <a:endParaRPr lang="es-EC"/>
        </a:p>
      </dgm:t>
    </dgm:pt>
    <dgm:pt modelId="{333FAF67-EDC0-420B-AA98-AA5056085B6F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 Pedro de Taboda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A0A777-B2D0-41BE-9111-28014F645A53}" type="parTrans" cxnId="{E69CC43D-485B-490D-B833-DF4F7D02F12F}">
      <dgm:prSet/>
      <dgm:spPr/>
      <dgm:t>
        <a:bodyPr/>
        <a:lstStyle/>
        <a:p>
          <a:endParaRPr lang="es-EC"/>
        </a:p>
      </dgm:t>
    </dgm:pt>
    <dgm:pt modelId="{92871B90-D5AF-4CB2-89B2-A3B15FB191F1}" type="sibTrans" cxnId="{E69CC43D-485B-490D-B833-DF4F7D02F12F}">
      <dgm:prSet/>
      <dgm:spPr/>
      <dgm:t>
        <a:bodyPr/>
        <a:lstStyle/>
        <a:p>
          <a:endParaRPr lang="es-EC"/>
        </a:p>
      </dgm:t>
    </dgm:pt>
    <dgm:pt modelId="{2C1E2EC4-14C6-412A-8382-03CA43CB9009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Cotogchoa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A9372-86C9-49FB-81EC-484337860832}" type="parTrans" cxnId="{A1290C9F-8B97-4F22-90E6-74AD9CD113A4}">
      <dgm:prSet/>
      <dgm:spPr/>
      <dgm:t>
        <a:bodyPr/>
        <a:lstStyle/>
        <a:p>
          <a:endParaRPr lang="es-EC"/>
        </a:p>
      </dgm:t>
    </dgm:pt>
    <dgm:pt modelId="{31D08788-3B54-4C92-A5F5-5AC405415335}" type="sibTrans" cxnId="{A1290C9F-8B97-4F22-90E6-74AD9CD113A4}">
      <dgm:prSet/>
      <dgm:spPr/>
      <dgm:t>
        <a:bodyPr/>
        <a:lstStyle/>
        <a:p>
          <a:endParaRPr lang="es-EC"/>
        </a:p>
      </dgm:t>
    </dgm:pt>
    <dgm:pt modelId="{E2D8C6C2-B0BC-4FE3-B1D5-91BE6FC6CE65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Rumipamba</a:t>
          </a:r>
          <a:endParaRPr lang="es-EC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69332C-CCCE-4F4B-8F66-1D70E4712523}" type="parTrans" cxnId="{EED137FC-592A-41EF-B1C4-F13AA439504E}">
      <dgm:prSet/>
      <dgm:spPr/>
      <dgm:t>
        <a:bodyPr/>
        <a:lstStyle/>
        <a:p>
          <a:endParaRPr lang="es-EC"/>
        </a:p>
      </dgm:t>
    </dgm:pt>
    <dgm:pt modelId="{ED61880B-A799-4F9C-8DF4-3F2EFFACB1DF}" type="sibTrans" cxnId="{EED137FC-592A-41EF-B1C4-F13AA439504E}">
      <dgm:prSet/>
      <dgm:spPr/>
      <dgm:t>
        <a:bodyPr/>
        <a:lstStyle/>
        <a:p>
          <a:endParaRPr lang="es-EC"/>
        </a:p>
      </dgm:t>
    </dgm:pt>
    <dgm:pt modelId="{F0D82675-D2B9-4D3B-99FD-78E9609082AD}" type="pres">
      <dgm:prSet presAssocID="{575EA498-2D75-456B-81FF-4C4241810A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18B0D87-EB64-48A0-B970-8BA6888F0893}" type="pres">
      <dgm:prSet presAssocID="{85B26ED5-86BF-45CA-BC42-08A9E84455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B8703A-0D61-49D0-8458-C76FD3CAC642}" type="pres">
      <dgm:prSet presAssocID="{8B998E0F-4451-4FC9-9C5B-CACE16E298BC}" presName="sibTrans" presStyleCnt="0"/>
      <dgm:spPr/>
    </dgm:pt>
    <dgm:pt modelId="{A082F5C9-DE2F-43F8-B078-DFFBB7BF8D28}" type="pres">
      <dgm:prSet presAssocID="{6E76A8A9-A5BD-4950-A907-F4E9EF24365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89B4AC-1CCB-4BF3-9D06-B7BF29EE991B}" type="pres">
      <dgm:prSet presAssocID="{990A855E-F947-4A9C-901A-2BAA209DCA6C}" presName="sibTrans" presStyleCnt="0"/>
      <dgm:spPr/>
    </dgm:pt>
    <dgm:pt modelId="{C45117FA-D892-4C70-AC19-7EE6639113BF}" type="pres">
      <dgm:prSet presAssocID="{333FAF67-EDC0-420B-AA98-AA5056085B6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15B1F7A-6BD2-44F0-A511-F766476ED398}" type="pres">
      <dgm:prSet presAssocID="{92871B90-D5AF-4CB2-89B2-A3B15FB191F1}" presName="sibTrans" presStyleCnt="0"/>
      <dgm:spPr/>
    </dgm:pt>
    <dgm:pt modelId="{64569C81-DE08-444E-A4C1-519729295BF2}" type="pres">
      <dgm:prSet presAssocID="{2C1E2EC4-14C6-412A-8382-03CA43CB900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B68127-F674-43AD-87AD-B7BF70EEF62E}" type="pres">
      <dgm:prSet presAssocID="{31D08788-3B54-4C92-A5F5-5AC405415335}" presName="sibTrans" presStyleCnt="0"/>
      <dgm:spPr/>
    </dgm:pt>
    <dgm:pt modelId="{6E530239-969F-4CBA-84CE-C0303E532DD9}" type="pres">
      <dgm:prSet presAssocID="{E2D8C6C2-B0BC-4FE3-B1D5-91BE6FC6CE6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290C9F-8B97-4F22-90E6-74AD9CD113A4}" srcId="{575EA498-2D75-456B-81FF-4C4241810AC1}" destId="{2C1E2EC4-14C6-412A-8382-03CA43CB9009}" srcOrd="3" destOrd="0" parTransId="{00EA9372-86C9-49FB-81EC-484337860832}" sibTransId="{31D08788-3B54-4C92-A5F5-5AC405415335}"/>
    <dgm:cxn modelId="{E69CC43D-485B-490D-B833-DF4F7D02F12F}" srcId="{575EA498-2D75-456B-81FF-4C4241810AC1}" destId="{333FAF67-EDC0-420B-AA98-AA5056085B6F}" srcOrd="2" destOrd="0" parTransId="{A4A0A777-B2D0-41BE-9111-28014F645A53}" sibTransId="{92871B90-D5AF-4CB2-89B2-A3B15FB191F1}"/>
    <dgm:cxn modelId="{8398B520-191D-49FB-9BAB-00CECCDE2DCA}" type="presOf" srcId="{575EA498-2D75-456B-81FF-4C4241810AC1}" destId="{F0D82675-D2B9-4D3B-99FD-78E9609082AD}" srcOrd="0" destOrd="0" presId="urn:microsoft.com/office/officeart/2005/8/layout/default"/>
    <dgm:cxn modelId="{E9981DF7-B1E6-43AE-80EB-B7C4530ADDF2}" srcId="{575EA498-2D75-456B-81FF-4C4241810AC1}" destId="{85B26ED5-86BF-45CA-BC42-08A9E84455D7}" srcOrd="0" destOrd="0" parTransId="{CFFA859C-3924-49F8-80E5-70CA6E085167}" sibTransId="{8B998E0F-4451-4FC9-9C5B-CACE16E298BC}"/>
    <dgm:cxn modelId="{FA76C8B2-47E3-40A8-BD4D-93E10E334024}" srcId="{575EA498-2D75-456B-81FF-4C4241810AC1}" destId="{6E76A8A9-A5BD-4950-A907-F4E9EF243652}" srcOrd="1" destOrd="0" parTransId="{93450C92-E487-47C4-A35F-8D0D32F62B2B}" sibTransId="{990A855E-F947-4A9C-901A-2BAA209DCA6C}"/>
    <dgm:cxn modelId="{02F6B636-BB44-4D2B-B493-3FE2714280D8}" type="presOf" srcId="{85B26ED5-86BF-45CA-BC42-08A9E84455D7}" destId="{918B0D87-EB64-48A0-B970-8BA6888F0893}" srcOrd="0" destOrd="0" presId="urn:microsoft.com/office/officeart/2005/8/layout/default"/>
    <dgm:cxn modelId="{EED137FC-592A-41EF-B1C4-F13AA439504E}" srcId="{575EA498-2D75-456B-81FF-4C4241810AC1}" destId="{E2D8C6C2-B0BC-4FE3-B1D5-91BE6FC6CE65}" srcOrd="4" destOrd="0" parTransId="{1A69332C-CCCE-4F4B-8F66-1D70E4712523}" sibTransId="{ED61880B-A799-4F9C-8DF4-3F2EFFACB1DF}"/>
    <dgm:cxn modelId="{7A148290-9963-4918-92F8-A783743CFBDD}" type="presOf" srcId="{333FAF67-EDC0-420B-AA98-AA5056085B6F}" destId="{C45117FA-D892-4C70-AC19-7EE6639113BF}" srcOrd="0" destOrd="0" presId="urn:microsoft.com/office/officeart/2005/8/layout/default"/>
    <dgm:cxn modelId="{24765B6C-6F8A-4D84-8FBD-229EF53FABBE}" type="presOf" srcId="{6E76A8A9-A5BD-4950-A907-F4E9EF243652}" destId="{A082F5C9-DE2F-43F8-B078-DFFBB7BF8D28}" srcOrd="0" destOrd="0" presId="urn:microsoft.com/office/officeart/2005/8/layout/default"/>
    <dgm:cxn modelId="{50C019A1-3088-48FC-9FAC-088A39BDCE0F}" type="presOf" srcId="{E2D8C6C2-B0BC-4FE3-B1D5-91BE6FC6CE65}" destId="{6E530239-969F-4CBA-84CE-C0303E532DD9}" srcOrd="0" destOrd="0" presId="urn:microsoft.com/office/officeart/2005/8/layout/default"/>
    <dgm:cxn modelId="{70658FA5-12B8-4072-97F4-14F3D6DBF2AB}" type="presOf" srcId="{2C1E2EC4-14C6-412A-8382-03CA43CB9009}" destId="{64569C81-DE08-444E-A4C1-519729295BF2}" srcOrd="0" destOrd="0" presId="urn:microsoft.com/office/officeart/2005/8/layout/default"/>
    <dgm:cxn modelId="{F7EBBAA8-C16D-49D7-9B4A-2AAB5736F498}" type="presParOf" srcId="{F0D82675-D2B9-4D3B-99FD-78E9609082AD}" destId="{918B0D87-EB64-48A0-B970-8BA6888F0893}" srcOrd="0" destOrd="0" presId="urn:microsoft.com/office/officeart/2005/8/layout/default"/>
    <dgm:cxn modelId="{A103452A-E6CE-4080-B743-E29B27D09FF0}" type="presParOf" srcId="{F0D82675-D2B9-4D3B-99FD-78E9609082AD}" destId="{32B8703A-0D61-49D0-8458-C76FD3CAC642}" srcOrd="1" destOrd="0" presId="urn:microsoft.com/office/officeart/2005/8/layout/default"/>
    <dgm:cxn modelId="{7A2B1795-F0A8-4983-983E-3DAE8FD633C4}" type="presParOf" srcId="{F0D82675-D2B9-4D3B-99FD-78E9609082AD}" destId="{A082F5C9-DE2F-43F8-B078-DFFBB7BF8D28}" srcOrd="2" destOrd="0" presId="urn:microsoft.com/office/officeart/2005/8/layout/default"/>
    <dgm:cxn modelId="{D6899DA8-15CC-458D-BB41-34280597BCA0}" type="presParOf" srcId="{F0D82675-D2B9-4D3B-99FD-78E9609082AD}" destId="{0089B4AC-1CCB-4BF3-9D06-B7BF29EE991B}" srcOrd="3" destOrd="0" presId="urn:microsoft.com/office/officeart/2005/8/layout/default"/>
    <dgm:cxn modelId="{AAF6709A-51FA-4CE4-AD53-D6D6C831F76C}" type="presParOf" srcId="{F0D82675-D2B9-4D3B-99FD-78E9609082AD}" destId="{C45117FA-D892-4C70-AC19-7EE6639113BF}" srcOrd="4" destOrd="0" presId="urn:microsoft.com/office/officeart/2005/8/layout/default"/>
    <dgm:cxn modelId="{C0CB4666-53AF-412C-A55E-FCD5D5F55FF6}" type="presParOf" srcId="{F0D82675-D2B9-4D3B-99FD-78E9609082AD}" destId="{A15B1F7A-6BD2-44F0-A511-F766476ED398}" srcOrd="5" destOrd="0" presId="urn:microsoft.com/office/officeart/2005/8/layout/default"/>
    <dgm:cxn modelId="{5EC47803-0388-4113-BA63-E951F621ED5C}" type="presParOf" srcId="{F0D82675-D2B9-4D3B-99FD-78E9609082AD}" destId="{64569C81-DE08-444E-A4C1-519729295BF2}" srcOrd="6" destOrd="0" presId="urn:microsoft.com/office/officeart/2005/8/layout/default"/>
    <dgm:cxn modelId="{29FE343D-65DF-43C5-B825-C10E0B283B7B}" type="presParOf" srcId="{F0D82675-D2B9-4D3B-99FD-78E9609082AD}" destId="{DBB68127-F674-43AD-87AD-B7BF70EEF62E}" srcOrd="7" destOrd="0" presId="urn:microsoft.com/office/officeart/2005/8/layout/default"/>
    <dgm:cxn modelId="{A8B8BF98-5997-4857-81FD-C0BCAF84DD73}" type="presParOf" srcId="{F0D82675-D2B9-4D3B-99FD-78E9609082AD}" destId="{6E530239-969F-4CBA-84CE-C0303E532D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C2E8C4-ECD2-4266-9CB3-6B8245CAF912}" type="doc">
      <dgm:prSet loTypeId="urn:microsoft.com/office/officeart/2008/layout/Squa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372702D6-55BC-423B-8EE2-DED05E3C2461}">
      <dgm:prSet phldrT="[Texto]"/>
      <dgm:spPr/>
      <dgm:t>
        <a:bodyPr/>
        <a:lstStyle/>
        <a:p>
          <a:pPr algn="ctr"/>
          <a:r>
            <a:rPr lang="es-ES" b="1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rPr>
            <a:t>Instrumentos de recolección de datos</a:t>
          </a:r>
          <a:endParaRPr lang="es-EC" dirty="0"/>
        </a:p>
      </dgm:t>
    </dgm:pt>
    <dgm:pt modelId="{19587902-9D70-4844-B6FE-05F917A34493}" type="parTrans" cxnId="{22D4753E-FC4F-4BD1-913F-4DAF4C3FAD8D}">
      <dgm:prSet/>
      <dgm:spPr/>
      <dgm:t>
        <a:bodyPr/>
        <a:lstStyle/>
        <a:p>
          <a:endParaRPr lang="es-EC"/>
        </a:p>
      </dgm:t>
    </dgm:pt>
    <dgm:pt modelId="{D6F3AEAC-B333-4A16-A272-EC7604643153}" type="sibTrans" cxnId="{22D4753E-FC4F-4BD1-913F-4DAF4C3FAD8D}">
      <dgm:prSet/>
      <dgm:spPr/>
      <dgm:t>
        <a:bodyPr/>
        <a:lstStyle/>
        <a:p>
          <a:endParaRPr lang="es-EC"/>
        </a:p>
      </dgm:t>
    </dgm:pt>
    <dgm:pt modelId="{8D1D5C45-DC2F-4381-B497-EB0BA646ED09}">
      <dgm:prSet phldrT="[Texto]" custT="1"/>
      <dgm:spPr/>
      <dgm:t>
        <a:bodyPr/>
        <a:lstStyle/>
        <a:p>
          <a:r>
            <a:rPr lang="es-ES" sz="1900" dirty="0" smtClean="0"/>
            <a:t>El diseño, elaboración y aplicación de encuestas y entrevistas será nuestra base</a:t>
          </a:r>
          <a:r>
            <a:rPr lang="es-ES" sz="2000" dirty="0" smtClean="0"/>
            <a:t>.</a:t>
          </a:r>
          <a:endParaRPr lang="es-EC" sz="2000" dirty="0"/>
        </a:p>
      </dgm:t>
    </dgm:pt>
    <dgm:pt modelId="{CF3760EC-3E1D-4677-A488-D7D13D257534}" type="parTrans" cxnId="{839EB83A-E407-4CC7-AC94-4DDB87845F28}">
      <dgm:prSet/>
      <dgm:spPr/>
      <dgm:t>
        <a:bodyPr/>
        <a:lstStyle/>
        <a:p>
          <a:endParaRPr lang="es-EC"/>
        </a:p>
      </dgm:t>
    </dgm:pt>
    <dgm:pt modelId="{7C7D33E3-0F9E-493B-AF8F-BFFFE14D25B5}" type="sibTrans" cxnId="{839EB83A-E407-4CC7-AC94-4DDB87845F28}">
      <dgm:prSet/>
      <dgm:spPr/>
      <dgm:t>
        <a:bodyPr/>
        <a:lstStyle/>
        <a:p>
          <a:endParaRPr lang="es-EC"/>
        </a:p>
      </dgm:t>
    </dgm:pt>
    <dgm:pt modelId="{F25DF254-5DE7-4302-B58E-2A612401B57C}">
      <dgm:prSet phldrT="[Texto]"/>
      <dgm:spPr/>
      <dgm:t>
        <a:bodyPr/>
        <a:lstStyle/>
        <a:p>
          <a:pPr algn="ctr"/>
          <a:r>
            <a:rPr lang="es-ES" b="1" dirty="0" smtClean="0"/>
            <a:t>Análisis de los datos</a:t>
          </a:r>
          <a:endParaRPr lang="es-EC" dirty="0"/>
        </a:p>
      </dgm:t>
    </dgm:pt>
    <dgm:pt modelId="{311A3E1B-C812-4AE6-8C29-7F5795369D10}" type="parTrans" cxnId="{054D39DB-8BB9-40FB-B58A-F2C67F310E29}">
      <dgm:prSet/>
      <dgm:spPr/>
      <dgm:t>
        <a:bodyPr/>
        <a:lstStyle/>
        <a:p>
          <a:endParaRPr lang="es-EC"/>
        </a:p>
      </dgm:t>
    </dgm:pt>
    <dgm:pt modelId="{06C9285D-0F77-4F15-BD48-9C3BF52A654D}" type="sibTrans" cxnId="{054D39DB-8BB9-40FB-B58A-F2C67F310E29}">
      <dgm:prSet/>
      <dgm:spPr/>
      <dgm:t>
        <a:bodyPr/>
        <a:lstStyle/>
        <a:p>
          <a:endParaRPr lang="es-EC"/>
        </a:p>
      </dgm:t>
    </dgm:pt>
    <dgm:pt modelId="{EEBDF0C5-98A8-4AD7-925A-C06C378B8005}">
      <dgm:prSet phldrT="[Texto]" custT="1"/>
      <dgm:spPr/>
      <dgm:t>
        <a:bodyPr/>
        <a:lstStyle/>
        <a:p>
          <a:r>
            <a:rPr lang="es-ES" sz="2000" dirty="0" smtClean="0"/>
            <a:t>Tablas de frecuencias</a:t>
          </a:r>
          <a:endParaRPr lang="es-EC" sz="2000" dirty="0"/>
        </a:p>
      </dgm:t>
    </dgm:pt>
    <dgm:pt modelId="{245665D1-676E-4BDD-AADF-E7B88FAEBEB1}" type="parTrans" cxnId="{32EE12D0-CABC-462F-8CCE-794D56D18C5F}">
      <dgm:prSet/>
      <dgm:spPr/>
      <dgm:t>
        <a:bodyPr/>
        <a:lstStyle/>
        <a:p>
          <a:endParaRPr lang="es-EC"/>
        </a:p>
      </dgm:t>
    </dgm:pt>
    <dgm:pt modelId="{62D48647-8C18-4716-97CB-E03B2188645B}" type="sibTrans" cxnId="{32EE12D0-CABC-462F-8CCE-794D56D18C5F}">
      <dgm:prSet/>
      <dgm:spPr/>
      <dgm:t>
        <a:bodyPr/>
        <a:lstStyle/>
        <a:p>
          <a:endParaRPr lang="es-EC"/>
        </a:p>
      </dgm:t>
    </dgm:pt>
    <dgm:pt modelId="{8D10FD60-3206-4D84-804F-C714636910DB}">
      <dgm:prSet phldrT="[Texto]" custT="1"/>
      <dgm:spPr/>
      <dgm:t>
        <a:bodyPr/>
        <a:lstStyle/>
        <a:p>
          <a:r>
            <a:rPr lang="es-ES" sz="2000" dirty="0" smtClean="0"/>
            <a:t>Porcentajes</a:t>
          </a:r>
          <a:endParaRPr lang="es-EC" sz="2000" dirty="0"/>
        </a:p>
      </dgm:t>
    </dgm:pt>
    <dgm:pt modelId="{A37208D9-AA2B-44E4-8A1B-D76C1CA583EF}" type="parTrans" cxnId="{6C7CC348-7A43-4844-B60E-7487FA1D0706}">
      <dgm:prSet/>
      <dgm:spPr/>
      <dgm:t>
        <a:bodyPr/>
        <a:lstStyle/>
        <a:p>
          <a:endParaRPr lang="es-EC"/>
        </a:p>
      </dgm:t>
    </dgm:pt>
    <dgm:pt modelId="{C4D95D8B-6CAE-4A63-911A-A1CDE7170E0F}" type="sibTrans" cxnId="{6C7CC348-7A43-4844-B60E-7487FA1D0706}">
      <dgm:prSet/>
      <dgm:spPr/>
      <dgm:t>
        <a:bodyPr/>
        <a:lstStyle/>
        <a:p>
          <a:endParaRPr lang="es-EC"/>
        </a:p>
      </dgm:t>
    </dgm:pt>
    <dgm:pt modelId="{98C3B2BE-D4C6-4488-A111-7A7EEB6638FA}">
      <dgm:prSet phldrT="[Texto]" custT="1"/>
      <dgm:spPr/>
      <dgm:t>
        <a:bodyPr/>
        <a:lstStyle/>
        <a:p>
          <a:r>
            <a:rPr lang="es-ES" sz="2000" dirty="0" smtClean="0"/>
            <a:t>Gráficos estadísticos</a:t>
          </a:r>
          <a:endParaRPr lang="es-EC" sz="2000" dirty="0"/>
        </a:p>
      </dgm:t>
    </dgm:pt>
    <dgm:pt modelId="{080F778C-FF1A-4F4A-9C27-70471C64F199}" type="parTrans" cxnId="{1C4E9E4E-5ACD-4554-B25B-C90407890E06}">
      <dgm:prSet/>
      <dgm:spPr/>
      <dgm:t>
        <a:bodyPr/>
        <a:lstStyle/>
        <a:p>
          <a:endParaRPr lang="es-EC"/>
        </a:p>
      </dgm:t>
    </dgm:pt>
    <dgm:pt modelId="{5F8D2A77-2054-443B-BBBA-5036F04C3430}" type="sibTrans" cxnId="{1C4E9E4E-5ACD-4554-B25B-C90407890E06}">
      <dgm:prSet/>
      <dgm:spPr/>
      <dgm:t>
        <a:bodyPr/>
        <a:lstStyle/>
        <a:p>
          <a:endParaRPr lang="es-EC"/>
        </a:p>
      </dgm:t>
    </dgm:pt>
    <dgm:pt modelId="{715C347A-82DA-44CD-95A2-68DD92D733CC}">
      <dgm:prSet phldrT="[Texto]"/>
      <dgm:spPr/>
      <dgm:t>
        <a:bodyPr/>
        <a:lstStyle/>
        <a:p>
          <a:r>
            <a:rPr lang="es-EC" dirty="0" smtClean="0"/>
            <a:t>Información de fuentes secundarias.</a:t>
          </a:r>
          <a:endParaRPr lang="es-EC" dirty="0"/>
        </a:p>
      </dgm:t>
    </dgm:pt>
    <dgm:pt modelId="{0572D317-4206-40A7-84DD-00766EC4F3EF}" type="parTrans" cxnId="{00F58A46-5882-42A0-937D-5088D8EB0ADA}">
      <dgm:prSet/>
      <dgm:spPr/>
      <dgm:t>
        <a:bodyPr/>
        <a:lstStyle/>
        <a:p>
          <a:endParaRPr lang="es-EC"/>
        </a:p>
      </dgm:t>
    </dgm:pt>
    <dgm:pt modelId="{905B6073-B233-4185-839D-6379B9D84ABB}" type="sibTrans" cxnId="{00F58A46-5882-42A0-937D-5088D8EB0ADA}">
      <dgm:prSet/>
      <dgm:spPr/>
      <dgm:t>
        <a:bodyPr/>
        <a:lstStyle/>
        <a:p>
          <a:endParaRPr lang="es-EC"/>
        </a:p>
      </dgm:t>
    </dgm:pt>
    <dgm:pt modelId="{BFF78513-C547-4194-94FF-4391EAC53166}" type="pres">
      <dgm:prSet presAssocID="{40C2E8C4-ECD2-4266-9CB3-6B8245CAF91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119F701C-3895-492C-AF6A-9CDD002D7F90}" type="pres">
      <dgm:prSet presAssocID="{372702D6-55BC-423B-8EE2-DED05E3C2461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F2325379-E342-4454-85EF-330F743AFEB2}" type="pres">
      <dgm:prSet presAssocID="{372702D6-55BC-423B-8EE2-DED05E3C2461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9FB911A6-BBC4-4048-9A66-D1010E2AAF0B}" type="pres">
      <dgm:prSet presAssocID="{372702D6-55BC-423B-8EE2-DED05E3C2461}" presName="ParentAccent" presStyleLbl="alignNode1" presStyleIdx="0" presStyleCnt="2"/>
      <dgm:spPr/>
      <dgm:t>
        <a:bodyPr/>
        <a:lstStyle/>
        <a:p>
          <a:endParaRPr lang="es-EC"/>
        </a:p>
      </dgm:t>
    </dgm:pt>
    <dgm:pt modelId="{CFBCA34E-B9DD-48E5-83C0-C2B5587A5820}" type="pres">
      <dgm:prSet presAssocID="{372702D6-55BC-423B-8EE2-DED05E3C2461}" presName="ParentSmallAccent" presStyleLbl="fgAcc1" presStyleIdx="0" presStyleCnt="2"/>
      <dgm:spPr/>
      <dgm:t>
        <a:bodyPr/>
        <a:lstStyle/>
        <a:p>
          <a:endParaRPr lang="es-EC"/>
        </a:p>
      </dgm:t>
    </dgm:pt>
    <dgm:pt modelId="{1E31FCEB-3034-4328-81E3-EEF45592D1EA}" type="pres">
      <dgm:prSet presAssocID="{372702D6-55BC-423B-8EE2-DED05E3C2461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34B9481-9FFA-4507-A3DE-7BAC05C897FE}" type="pres">
      <dgm:prSet presAssocID="{372702D6-55BC-423B-8EE2-DED05E3C2461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6D38DAA-6CB1-41B6-8D6C-A1B1CFDECCF7}" type="pres">
      <dgm:prSet presAssocID="{8D1D5C45-DC2F-4381-B497-EB0BA646ED09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8A05104A-F81A-4D3C-9AA1-8C98DF2C5109}" type="pres">
      <dgm:prSet presAssocID="{8D1D5C45-DC2F-4381-B497-EB0BA646ED09}" presName="ChildAccent" presStyleLbl="solidFgAcc1" presStyleIdx="0" presStyleCnt="5"/>
      <dgm:spPr/>
      <dgm:t>
        <a:bodyPr/>
        <a:lstStyle/>
        <a:p>
          <a:endParaRPr lang="es-EC"/>
        </a:p>
      </dgm:t>
    </dgm:pt>
    <dgm:pt modelId="{9358488D-06BB-48A8-A1CF-69692CDBCD3C}" type="pres">
      <dgm:prSet presAssocID="{8D1D5C45-DC2F-4381-B497-EB0BA646ED09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A96BFC9-A756-4C96-A0CF-F01A41AE6C9F}" type="pres">
      <dgm:prSet presAssocID="{715C347A-82DA-44CD-95A2-68DD92D733CC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9E8E2375-931F-4748-96E7-BD40423FC9B2}" type="pres">
      <dgm:prSet presAssocID="{715C347A-82DA-44CD-95A2-68DD92D733CC}" presName="ChildAccent" presStyleLbl="solidFgAcc1" presStyleIdx="1" presStyleCnt="5"/>
      <dgm:spPr/>
      <dgm:t>
        <a:bodyPr/>
        <a:lstStyle/>
        <a:p>
          <a:endParaRPr lang="es-EC"/>
        </a:p>
      </dgm:t>
    </dgm:pt>
    <dgm:pt modelId="{7DF79602-155F-482F-945D-2565DB15932F}" type="pres">
      <dgm:prSet presAssocID="{715C347A-82DA-44CD-95A2-68DD92D733CC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07DEBB-297A-4426-9464-6B164B53C67D}" type="pres">
      <dgm:prSet presAssocID="{F25DF254-5DE7-4302-B58E-2A612401B57C}" presName="root" presStyleCnt="0">
        <dgm:presLayoutVars>
          <dgm:chMax/>
          <dgm:chPref/>
        </dgm:presLayoutVars>
      </dgm:prSet>
      <dgm:spPr/>
      <dgm:t>
        <a:bodyPr/>
        <a:lstStyle/>
        <a:p>
          <a:endParaRPr lang="es-EC"/>
        </a:p>
      </dgm:t>
    </dgm:pt>
    <dgm:pt modelId="{B89C6FBD-C760-47C9-8F07-00B6E47DA79D}" type="pres">
      <dgm:prSet presAssocID="{F25DF254-5DE7-4302-B58E-2A612401B57C}" presName="rootComposite" presStyleCnt="0">
        <dgm:presLayoutVars/>
      </dgm:prSet>
      <dgm:spPr/>
      <dgm:t>
        <a:bodyPr/>
        <a:lstStyle/>
        <a:p>
          <a:endParaRPr lang="es-EC"/>
        </a:p>
      </dgm:t>
    </dgm:pt>
    <dgm:pt modelId="{83E3B107-94D2-44B7-838B-A4C3A4ADDC3B}" type="pres">
      <dgm:prSet presAssocID="{F25DF254-5DE7-4302-B58E-2A612401B57C}" presName="ParentAccent" presStyleLbl="alignNode1" presStyleIdx="1" presStyleCnt="2"/>
      <dgm:spPr/>
      <dgm:t>
        <a:bodyPr/>
        <a:lstStyle/>
        <a:p>
          <a:endParaRPr lang="es-EC"/>
        </a:p>
      </dgm:t>
    </dgm:pt>
    <dgm:pt modelId="{87084466-1B24-4029-AA72-67628B3AE059}" type="pres">
      <dgm:prSet presAssocID="{F25DF254-5DE7-4302-B58E-2A612401B57C}" presName="ParentSmallAccent" presStyleLbl="fgAcc1" presStyleIdx="1" presStyleCnt="2"/>
      <dgm:spPr/>
      <dgm:t>
        <a:bodyPr/>
        <a:lstStyle/>
        <a:p>
          <a:endParaRPr lang="es-EC"/>
        </a:p>
      </dgm:t>
    </dgm:pt>
    <dgm:pt modelId="{3ADFA0A3-F512-4DD7-8E57-F4006015F539}" type="pres">
      <dgm:prSet presAssocID="{F25DF254-5DE7-4302-B58E-2A612401B57C}" presName="Parent" presStyleLbl="revTx" presStyleIdx="3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C3AAD0-C3A6-4981-8C18-B5DE74D4E8D6}" type="pres">
      <dgm:prSet presAssocID="{F25DF254-5DE7-4302-B58E-2A612401B57C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5DEA35D-FA44-4D5D-B2D5-06D64ACE7BC4}" type="pres">
      <dgm:prSet presAssocID="{EEBDF0C5-98A8-4AD7-925A-C06C378B8005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26AF3F96-EEAB-44E0-8FA0-1C937A77EF00}" type="pres">
      <dgm:prSet presAssocID="{EEBDF0C5-98A8-4AD7-925A-C06C378B8005}" presName="ChildAccent" presStyleLbl="solidFgAcc1" presStyleIdx="2" presStyleCnt="5"/>
      <dgm:spPr/>
      <dgm:t>
        <a:bodyPr/>
        <a:lstStyle/>
        <a:p>
          <a:endParaRPr lang="es-EC"/>
        </a:p>
      </dgm:t>
    </dgm:pt>
    <dgm:pt modelId="{E1F3CFCD-E469-4454-9112-F1B952ACD72F}" type="pres">
      <dgm:prSet presAssocID="{EEBDF0C5-98A8-4AD7-925A-C06C378B8005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BF4A9A-9894-47DF-8AFD-CDA94C4890DB}" type="pres">
      <dgm:prSet presAssocID="{8D10FD60-3206-4D84-804F-C714636910D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B5971530-BCD7-40D2-AEE0-9C5972555053}" type="pres">
      <dgm:prSet presAssocID="{8D10FD60-3206-4D84-804F-C714636910DB}" presName="ChildAccent" presStyleLbl="solidFgAcc1" presStyleIdx="3" presStyleCnt="5"/>
      <dgm:spPr/>
      <dgm:t>
        <a:bodyPr/>
        <a:lstStyle/>
        <a:p>
          <a:endParaRPr lang="es-EC"/>
        </a:p>
      </dgm:t>
    </dgm:pt>
    <dgm:pt modelId="{AB341603-0801-4716-8675-A6CF028767B1}" type="pres">
      <dgm:prSet presAssocID="{8D10FD60-3206-4D84-804F-C714636910DB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A11172-39E5-4162-BFC8-E722D448F6A4}" type="pres">
      <dgm:prSet presAssocID="{98C3B2BE-D4C6-4488-A111-7A7EEB6638FA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50161D00-F1C7-4247-AC96-5DD3F4C44397}" type="pres">
      <dgm:prSet presAssocID="{98C3B2BE-D4C6-4488-A111-7A7EEB6638FA}" presName="ChildAccent" presStyleLbl="solidFgAcc1" presStyleIdx="4" presStyleCnt="5"/>
      <dgm:spPr/>
      <dgm:t>
        <a:bodyPr/>
        <a:lstStyle/>
        <a:p>
          <a:endParaRPr lang="es-EC"/>
        </a:p>
      </dgm:t>
    </dgm:pt>
    <dgm:pt modelId="{9FF65B87-AE08-48C1-8E86-CC9A549654EE}" type="pres">
      <dgm:prSet presAssocID="{98C3B2BE-D4C6-4488-A111-7A7EEB6638FA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4CC177B-A5CE-4849-AC5C-8637F3EA5F46}" type="presOf" srcId="{98C3B2BE-D4C6-4488-A111-7A7EEB6638FA}" destId="{9FF65B87-AE08-48C1-8E86-CC9A549654EE}" srcOrd="0" destOrd="0" presId="urn:microsoft.com/office/officeart/2008/layout/SquareAccentList"/>
    <dgm:cxn modelId="{A885BC9E-B540-4550-B0A0-08880E460101}" type="presOf" srcId="{F25DF254-5DE7-4302-B58E-2A612401B57C}" destId="{3ADFA0A3-F512-4DD7-8E57-F4006015F539}" srcOrd="0" destOrd="0" presId="urn:microsoft.com/office/officeart/2008/layout/SquareAccentList"/>
    <dgm:cxn modelId="{9A04F2F5-B0B0-4222-8BA4-0A22078F8F91}" type="presOf" srcId="{8D1D5C45-DC2F-4381-B497-EB0BA646ED09}" destId="{9358488D-06BB-48A8-A1CF-69692CDBCD3C}" srcOrd="0" destOrd="0" presId="urn:microsoft.com/office/officeart/2008/layout/SquareAccentList"/>
    <dgm:cxn modelId="{6C7CC348-7A43-4844-B60E-7487FA1D0706}" srcId="{F25DF254-5DE7-4302-B58E-2A612401B57C}" destId="{8D10FD60-3206-4D84-804F-C714636910DB}" srcOrd="1" destOrd="0" parTransId="{A37208D9-AA2B-44E4-8A1B-D76C1CA583EF}" sibTransId="{C4D95D8B-6CAE-4A63-911A-A1CDE7170E0F}"/>
    <dgm:cxn modelId="{62F1E5B7-1635-4663-83C0-989CCD83E64D}" type="presOf" srcId="{EEBDF0C5-98A8-4AD7-925A-C06C378B8005}" destId="{E1F3CFCD-E469-4454-9112-F1B952ACD72F}" srcOrd="0" destOrd="0" presId="urn:microsoft.com/office/officeart/2008/layout/SquareAccentList"/>
    <dgm:cxn modelId="{EC04451B-9CC3-4CA6-A3B5-61DAF2FF44DA}" type="presOf" srcId="{8D10FD60-3206-4D84-804F-C714636910DB}" destId="{AB341603-0801-4716-8675-A6CF028767B1}" srcOrd="0" destOrd="0" presId="urn:microsoft.com/office/officeart/2008/layout/SquareAccentList"/>
    <dgm:cxn modelId="{C83C849C-A898-4D22-A87F-DDD329DABE1C}" type="presOf" srcId="{372702D6-55BC-423B-8EE2-DED05E3C2461}" destId="{1E31FCEB-3034-4328-81E3-EEF45592D1EA}" srcOrd="0" destOrd="0" presId="urn:microsoft.com/office/officeart/2008/layout/SquareAccentList"/>
    <dgm:cxn modelId="{1C4E9E4E-5ACD-4554-B25B-C90407890E06}" srcId="{F25DF254-5DE7-4302-B58E-2A612401B57C}" destId="{98C3B2BE-D4C6-4488-A111-7A7EEB6638FA}" srcOrd="2" destOrd="0" parTransId="{080F778C-FF1A-4F4A-9C27-70471C64F199}" sibTransId="{5F8D2A77-2054-443B-BBBA-5036F04C3430}"/>
    <dgm:cxn modelId="{054D39DB-8BB9-40FB-B58A-F2C67F310E29}" srcId="{40C2E8C4-ECD2-4266-9CB3-6B8245CAF912}" destId="{F25DF254-5DE7-4302-B58E-2A612401B57C}" srcOrd="1" destOrd="0" parTransId="{311A3E1B-C812-4AE6-8C29-7F5795369D10}" sibTransId="{06C9285D-0F77-4F15-BD48-9C3BF52A654D}"/>
    <dgm:cxn modelId="{00F58A46-5882-42A0-937D-5088D8EB0ADA}" srcId="{372702D6-55BC-423B-8EE2-DED05E3C2461}" destId="{715C347A-82DA-44CD-95A2-68DD92D733CC}" srcOrd="1" destOrd="0" parTransId="{0572D317-4206-40A7-84DD-00766EC4F3EF}" sibTransId="{905B6073-B233-4185-839D-6379B9D84ABB}"/>
    <dgm:cxn modelId="{22D4753E-FC4F-4BD1-913F-4DAF4C3FAD8D}" srcId="{40C2E8C4-ECD2-4266-9CB3-6B8245CAF912}" destId="{372702D6-55BC-423B-8EE2-DED05E3C2461}" srcOrd="0" destOrd="0" parTransId="{19587902-9D70-4844-B6FE-05F917A34493}" sibTransId="{D6F3AEAC-B333-4A16-A272-EC7604643153}"/>
    <dgm:cxn modelId="{32EE12D0-CABC-462F-8CCE-794D56D18C5F}" srcId="{F25DF254-5DE7-4302-B58E-2A612401B57C}" destId="{EEBDF0C5-98A8-4AD7-925A-C06C378B8005}" srcOrd="0" destOrd="0" parTransId="{245665D1-676E-4BDD-AADF-E7B88FAEBEB1}" sibTransId="{62D48647-8C18-4716-97CB-E03B2188645B}"/>
    <dgm:cxn modelId="{BBC65D8B-0DBC-4A4E-8FF9-F4094A9A57AB}" type="presOf" srcId="{40C2E8C4-ECD2-4266-9CB3-6B8245CAF912}" destId="{BFF78513-C547-4194-94FF-4391EAC53166}" srcOrd="0" destOrd="0" presId="urn:microsoft.com/office/officeart/2008/layout/SquareAccentList"/>
    <dgm:cxn modelId="{839EB83A-E407-4CC7-AC94-4DDB87845F28}" srcId="{372702D6-55BC-423B-8EE2-DED05E3C2461}" destId="{8D1D5C45-DC2F-4381-B497-EB0BA646ED09}" srcOrd="0" destOrd="0" parTransId="{CF3760EC-3E1D-4677-A488-D7D13D257534}" sibTransId="{7C7D33E3-0F9E-493B-AF8F-BFFFE14D25B5}"/>
    <dgm:cxn modelId="{DFE467D2-0262-49A5-BA2F-EB8A99B687DE}" type="presOf" srcId="{715C347A-82DA-44CD-95A2-68DD92D733CC}" destId="{7DF79602-155F-482F-945D-2565DB15932F}" srcOrd="0" destOrd="0" presId="urn:microsoft.com/office/officeart/2008/layout/SquareAccentList"/>
    <dgm:cxn modelId="{C3ECC2BD-307E-45B1-A9E8-993D5A0BF813}" type="presParOf" srcId="{BFF78513-C547-4194-94FF-4391EAC53166}" destId="{119F701C-3895-492C-AF6A-9CDD002D7F90}" srcOrd="0" destOrd="0" presId="urn:microsoft.com/office/officeart/2008/layout/SquareAccentList"/>
    <dgm:cxn modelId="{8E07C173-D018-49D6-A31F-42EE3111ABB7}" type="presParOf" srcId="{119F701C-3895-492C-AF6A-9CDD002D7F90}" destId="{F2325379-E342-4454-85EF-330F743AFEB2}" srcOrd="0" destOrd="0" presId="urn:microsoft.com/office/officeart/2008/layout/SquareAccentList"/>
    <dgm:cxn modelId="{169A09C1-7151-4EE3-85D4-53940A599524}" type="presParOf" srcId="{F2325379-E342-4454-85EF-330F743AFEB2}" destId="{9FB911A6-BBC4-4048-9A66-D1010E2AAF0B}" srcOrd="0" destOrd="0" presId="urn:microsoft.com/office/officeart/2008/layout/SquareAccentList"/>
    <dgm:cxn modelId="{6EB4C117-DA3C-474F-86B5-0C76C3D5254B}" type="presParOf" srcId="{F2325379-E342-4454-85EF-330F743AFEB2}" destId="{CFBCA34E-B9DD-48E5-83C0-C2B5587A5820}" srcOrd="1" destOrd="0" presId="urn:microsoft.com/office/officeart/2008/layout/SquareAccentList"/>
    <dgm:cxn modelId="{C0D2D4BB-6A68-43D5-B9DF-D65D2404407A}" type="presParOf" srcId="{F2325379-E342-4454-85EF-330F743AFEB2}" destId="{1E31FCEB-3034-4328-81E3-EEF45592D1EA}" srcOrd="2" destOrd="0" presId="urn:microsoft.com/office/officeart/2008/layout/SquareAccentList"/>
    <dgm:cxn modelId="{CD05651C-258F-4477-AB98-3AA8E5F8CE99}" type="presParOf" srcId="{119F701C-3895-492C-AF6A-9CDD002D7F90}" destId="{934B9481-9FFA-4507-A3DE-7BAC05C897FE}" srcOrd="1" destOrd="0" presId="urn:microsoft.com/office/officeart/2008/layout/SquareAccentList"/>
    <dgm:cxn modelId="{2868B403-26DD-435D-B41C-A2CE64541A4F}" type="presParOf" srcId="{934B9481-9FFA-4507-A3DE-7BAC05C897FE}" destId="{86D38DAA-6CB1-41B6-8D6C-A1B1CFDECCF7}" srcOrd="0" destOrd="0" presId="urn:microsoft.com/office/officeart/2008/layout/SquareAccentList"/>
    <dgm:cxn modelId="{40E8B760-034C-4645-BA5A-DA48EA546992}" type="presParOf" srcId="{86D38DAA-6CB1-41B6-8D6C-A1B1CFDECCF7}" destId="{8A05104A-F81A-4D3C-9AA1-8C98DF2C5109}" srcOrd="0" destOrd="0" presId="urn:microsoft.com/office/officeart/2008/layout/SquareAccentList"/>
    <dgm:cxn modelId="{A1B092E4-7751-40D6-8F9B-022D3D3DCB54}" type="presParOf" srcId="{86D38DAA-6CB1-41B6-8D6C-A1B1CFDECCF7}" destId="{9358488D-06BB-48A8-A1CF-69692CDBCD3C}" srcOrd="1" destOrd="0" presId="urn:microsoft.com/office/officeart/2008/layout/SquareAccentList"/>
    <dgm:cxn modelId="{9979E403-5316-450D-8B66-30DAF3241CC7}" type="presParOf" srcId="{934B9481-9FFA-4507-A3DE-7BAC05C897FE}" destId="{3A96BFC9-A756-4C96-A0CF-F01A41AE6C9F}" srcOrd="1" destOrd="0" presId="urn:microsoft.com/office/officeart/2008/layout/SquareAccentList"/>
    <dgm:cxn modelId="{A2F76F18-AD6C-44A8-B7F3-A0A42BF5B822}" type="presParOf" srcId="{3A96BFC9-A756-4C96-A0CF-F01A41AE6C9F}" destId="{9E8E2375-931F-4748-96E7-BD40423FC9B2}" srcOrd="0" destOrd="0" presId="urn:microsoft.com/office/officeart/2008/layout/SquareAccentList"/>
    <dgm:cxn modelId="{3535B55D-08E9-43E9-B9C9-E62F055AC326}" type="presParOf" srcId="{3A96BFC9-A756-4C96-A0CF-F01A41AE6C9F}" destId="{7DF79602-155F-482F-945D-2565DB15932F}" srcOrd="1" destOrd="0" presId="urn:microsoft.com/office/officeart/2008/layout/SquareAccentList"/>
    <dgm:cxn modelId="{36338FEB-26DC-47E5-95F3-2B07E77A48FF}" type="presParOf" srcId="{BFF78513-C547-4194-94FF-4391EAC53166}" destId="{9807DEBB-297A-4426-9464-6B164B53C67D}" srcOrd="1" destOrd="0" presId="urn:microsoft.com/office/officeart/2008/layout/SquareAccentList"/>
    <dgm:cxn modelId="{81B5AD6D-50F0-4E03-A805-CDBE6BE1A822}" type="presParOf" srcId="{9807DEBB-297A-4426-9464-6B164B53C67D}" destId="{B89C6FBD-C760-47C9-8F07-00B6E47DA79D}" srcOrd="0" destOrd="0" presId="urn:microsoft.com/office/officeart/2008/layout/SquareAccentList"/>
    <dgm:cxn modelId="{082AFFB5-7DFC-4E40-8EC2-6590679199BB}" type="presParOf" srcId="{B89C6FBD-C760-47C9-8F07-00B6E47DA79D}" destId="{83E3B107-94D2-44B7-838B-A4C3A4ADDC3B}" srcOrd="0" destOrd="0" presId="urn:microsoft.com/office/officeart/2008/layout/SquareAccentList"/>
    <dgm:cxn modelId="{9D637E72-65E4-46F6-AEF7-DA9C14FF614D}" type="presParOf" srcId="{B89C6FBD-C760-47C9-8F07-00B6E47DA79D}" destId="{87084466-1B24-4029-AA72-67628B3AE059}" srcOrd="1" destOrd="0" presId="urn:microsoft.com/office/officeart/2008/layout/SquareAccentList"/>
    <dgm:cxn modelId="{D211BA8B-5C6D-451A-8C2F-E57AA469A0AA}" type="presParOf" srcId="{B89C6FBD-C760-47C9-8F07-00B6E47DA79D}" destId="{3ADFA0A3-F512-4DD7-8E57-F4006015F539}" srcOrd="2" destOrd="0" presId="urn:microsoft.com/office/officeart/2008/layout/SquareAccentList"/>
    <dgm:cxn modelId="{14602BB7-9059-401F-B712-FA4F0AF01C6D}" type="presParOf" srcId="{9807DEBB-297A-4426-9464-6B164B53C67D}" destId="{F9C3AAD0-C3A6-4981-8C18-B5DE74D4E8D6}" srcOrd="1" destOrd="0" presId="urn:microsoft.com/office/officeart/2008/layout/SquareAccentList"/>
    <dgm:cxn modelId="{E4953E3F-520E-4C70-ABFA-11A62688DEDA}" type="presParOf" srcId="{F9C3AAD0-C3A6-4981-8C18-B5DE74D4E8D6}" destId="{B5DEA35D-FA44-4D5D-B2D5-06D64ACE7BC4}" srcOrd="0" destOrd="0" presId="urn:microsoft.com/office/officeart/2008/layout/SquareAccentList"/>
    <dgm:cxn modelId="{3AD59549-B992-4BD6-BE30-5E38D124FFD9}" type="presParOf" srcId="{B5DEA35D-FA44-4D5D-B2D5-06D64ACE7BC4}" destId="{26AF3F96-EEAB-44E0-8FA0-1C937A77EF00}" srcOrd="0" destOrd="0" presId="urn:microsoft.com/office/officeart/2008/layout/SquareAccentList"/>
    <dgm:cxn modelId="{86CF03FC-83D0-4A4C-A91F-FCB913E36ED2}" type="presParOf" srcId="{B5DEA35D-FA44-4D5D-B2D5-06D64ACE7BC4}" destId="{E1F3CFCD-E469-4454-9112-F1B952ACD72F}" srcOrd="1" destOrd="0" presId="urn:microsoft.com/office/officeart/2008/layout/SquareAccentList"/>
    <dgm:cxn modelId="{03DEAE2E-36DD-4F15-A1B4-71FFC8FDB4A5}" type="presParOf" srcId="{F9C3AAD0-C3A6-4981-8C18-B5DE74D4E8D6}" destId="{62BF4A9A-9894-47DF-8AFD-CDA94C4890DB}" srcOrd="1" destOrd="0" presId="urn:microsoft.com/office/officeart/2008/layout/SquareAccentList"/>
    <dgm:cxn modelId="{395B279E-7FFB-49DC-AEA4-C51546484A83}" type="presParOf" srcId="{62BF4A9A-9894-47DF-8AFD-CDA94C4890DB}" destId="{B5971530-BCD7-40D2-AEE0-9C5972555053}" srcOrd="0" destOrd="0" presId="urn:microsoft.com/office/officeart/2008/layout/SquareAccentList"/>
    <dgm:cxn modelId="{32C8E1FC-699A-4516-9C81-A31C8C98B843}" type="presParOf" srcId="{62BF4A9A-9894-47DF-8AFD-CDA94C4890DB}" destId="{AB341603-0801-4716-8675-A6CF028767B1}" srcOrd="1" destOrd="0" presId="urn:microsoft.com/office/officeart/2008/layout/SquareAccentList"/>
    <dgm:cxn modelId="{72A4F9CA-5D85-4A6B-B4B6-7B92B1FA117F}" type="presParOf" srcId="{F9C3AAD0-C3A6-4981-8C18-B5DE74D4E8D6}" destId="{2DA11172-39E5-4162-BFC8-E722D448F6A4}" srcOrd="2" destOrd="0" presId="urn:microsoft.com/office/officeart/2008/layout/SquareAccentList"/>
    <dgm:cxn modelId="{5E020CF5-452B-4DDE-8013-D9C82489CC0A}" type="presParOf" srcId="{2DA11172-39E5-4162-BFC8-E722D448F6A4}" destId="{50161D00-F1C7-4247-AC96-5DD3F4C44397}" srcOrd="0" destOrd="0" presId="urn:microsoft.com/office/officeart/2008/layout/SquareAccentList"/>
    <dgm:cxn modelId="{AB83A609-3F07-4352-AF60-5712D4EE8F81}" type="presParOf" srcId="{2DA11172-39E5-4162-BFC8-E722D448F6A4}" destId="{9FF65B87-AE08-48C1-8E86-CC9A549654EE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4BEBCB0-3716-43D4-B602-33470677610B}" type="doc">
      <dgm:prSet loTypeId="urn:microsoft.com/office/officeart/2005/8/layout/bProcess4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2F709DD-1E83-4114-AC34-C03FF359FBE7}">
      <dgm:prSet phldrT="[Texto]" custT="1"/>
      <dgm:spPr/>
      <dgm:t>
        <a:bodyPr/>
        <a:lstStyle/>
        <a:p>
          <a:r>
            <a:rPr lang="es-EC" sz="2100" b="1" dirty="0" smtClean="0"/>
            <a:t>Abastecimiento de agua</a:t>
          </a:r>
          <a:endParaRPr lang="es-ES" sz="2100" dirty="0"/>
        </a:p>
      </dgm:t>
    </dgm:pt>
    <dgm:pt modelId="{92347232-393F-48B4-A8A5-8E8E815F9A8B}" type="parTrans" cxnId="{97922FAA-67B8-42CE-BBAD-31D4B60A2B88}">
      <dgm:prSet/>
      <dgm:spPr/>
      <dgm:t>
        <a:bodyPr/>
        <a:lstStyle/>
        <a:p>
          <a:endParaRPr lang="es-ES"/>
        </a:p>
      </dgm:t>
    </dgm:pt>
    <dgm:pt modelId="{A768BA12-239C-4B9B-85BA-F417F58D83A5}" type="sibTrans" cxnId="{97922FAA-67B8-42CE-BBAD-31D4B60A2B88}">
      <dgm:prSet/>
      <dgm:spPr/>
      <dgm:t>
        <a:bodyPr/>
        <a:lstStyle/>
        <a:p>
          <a:endParaRPr lang="es-ES"/>
        </a:p>
      </dgm:t>
    </dgm:pt>
    <dgm:pt modelId="{50ABAE29-886E-43C4-8C23-F696C0CDF98C}">
      <dgm:prSet phldrT="[Texto]" custT="1"/>
      <dgm:spPr/>
      <dgm:t>
        <a:bodyPr/>
        <a:lstStyle/>
        <a:p>
          <a:r>
            <a:rPr lang="es-EC" sz="2100" b="1" dirty="0" smtClean="0"/>
            <a:t>Eliminación de aguas servidas</a:t>
          </a:r>
          <a:endParaRPr lang="es-ES" sz="2100" dirty="0"/>
        </a:p>
      </dgm:t>
    </dgm:pt>
    <dgm:pt modelId="{809B0635-DA65-43B0-B336-96598D22E6A4}" type="parTrans" cxnId="{D346B5F0-3F0F-42AE-BD55-A424BE6BAACF}">
      <dgm:prSet/>
      <dgm:spPr/>
      <dgm:t>
        <a:bodyPr/>
        <a:lstStyle/>
        <a:p>
          <a:endParaRPr lang="es-ES"/>
        </a:p>
      </dgm:t>
    </dgm:pt>
    <dgm:pt modelId="{E9F9F4BB-67EF-4AD0-8090-FD92927587DE}" type="sibTrans" cxnId="{D346B5F0-3F0F-42AE-BD55-A424BE6BAACF}">
      <dgm:prSet/>
      <dgm:spPr/>
      <dgm:t>
        <a:bodyPr/>
        <a:lstStyle/>
        <a:p>
          <a:endParaRPr lang="es-ES"/>
        </a:p>
      </dgm:t>
    </dgm:pt>
    <dgm:pt modelId="{27DA99AE-B413-4E8F-896F-77D02737F3D4}">
      <dgm:prSet phldrT="[Texto]" custT="1"/>
      <dgm:spPr/>
      <dgm:t>
        <a:bodyPr/>
        <a:lstStyle/>
        <a:p>
          <a:r>
            <a:rPr lang="es-ES" sz="2100" b="1" dirty="0" smtClean="0"/>
            <a:t>Tratamiento de Aguas servidas</a:t>
          </a:r>
          <a:r>
            <a:rPr lang="es-ES" sz="2000" b="1" dirty="0" smtClean="0"/>
            <a:t>. </a:t>
          </a:r>
          <a:endParaRPr lang="es-ES" sz="2000" dirty="0"/>
        </a:p>
      </dgm:t>
    </dgm:pt>
    <dgm:pt modelId="{0DB58894-424F-4F78-81BF-6515EDBE9068}" type="parTrans" cxnId="{6EECCB38-C2D7-40E6-A402-4A927B9A3DFE}">
      <dgm:prSet/>
      <dgm:spPr/>
      <dgm:t>
        <a:bodyPr/>
        <a:lstStyle/>
        <a:p>
          <a:endParaRPr lang="es-ES"/>
        </a:p>
      </dgm:t>
    </dgm:pt>
    <dgm:pt modelId="{A075A6C8-B06F-432F-8DC8-FF5EC7C301C8}" type="sibTrans" cxnId="{6EECCB38-C2D7-40E6-A402-4A927B9A3DFE}">
      <dgm:prSet/>
      <dgm:spPr/>
      <dgm:t>
        <a:bodyPr/>
        <a:lstStyle/>
        <a:p>
          <a:endParaRPr lang="es-ES"/>
        </a:p>
      </dgm:t>
    </dgm:pt>
    <dgm:pt modelId="{5D7C1488-EE1A-4A20-A71A-863CA587B721}">
      <dgm:prSet phldrT="[Texto]" custT="1"/>
      <dgm:spPr/>
      <dgm:t>
        <a:bodyPr/>
        <a:lstStyle/>
        <a:p>
          <a:r>
            <a:rPr lang="es-EC" sz="2100" b="1" dirty="0" smtClean="0"/>
            <a:t>Servicios higiénicos</a:t>
          </a:r>
          <a:endParaRPr lang="es-ES" sz="2100" dirty="0"/>
        </a:p>
      </dgm:t>
    </dgm:pt>
    <dgm:pt modelId="{7A709742-6DB3-4B66-A62D-432DFBCC554F}" type="parTrans" cxnId="{8375ECDE-5DD2-4961-920E-9EEE4A6C2464}">
      <dgm:prSet/>
      <dgm:spPr/>
      <dgm:t>
        <a:bodyPr/>
        <a:lstStyle/>
        <a:p>
          <a:endParaRPr lang="es-ES"/>
        </a:p>
      </dgm:t>
    </dgm:pt>
    <dgm:pt modelId="{4EF7DB87-5599-44DC-9375-CED907900625}" type="sibTrans" cxnId="{8375ECDE-5DD2-4961-920E-9EEE4A6C2464}">
      <dgm:prSet/>
      <dgm:spPr/>
      <dgm:t>
        <a:bodyPr/>
        <a:lstStyle/>
        <a:p>
          <a:endParaRPr lang="es-ES"/>
        </a:p>
      </dgm:t>
    </dgm:pt>
    <dgm:pt modelId="{80900ED1-3C61-4C91-A9E7-BB0FDA34C6D0}">
      <dgm:prSet phldrT="[Texto]"/>
      <dgm:spPr/>
      <dgm:t>
        <a:bodyPr/>
        <a:lstStyle/>
        <a:p>
          <a:r>
            <a:rPr lang="es-ES" b="1" dirty="0" smtClean="0"/>
            <a:t>Acceso a buenas instalaciones sanitarias</a:t>
          </a:r>
          <a:endParaRPr lang="es-ES" dirty="0"/>
        </a:p>
      </dgm:t>
    </dgm:pt>
    <dgm:pt modelId="{AD8E1A50-EACF-44A6-B44A-A107D67118B7}" type="parTrans" cxnId="{8A30358F-E599-4512-A47F-2B2825A81B3D}">
      <dgm:prSet/>
      <dgm:spPr/>
      <dgm:t>
        <a:bodyPr/>
        <a:lstStyle/>
        <a:p>
          <a:endParaRPr lang="es-ES"/>
        </a:p>
      </dgm:t>
    </dgm:pt>
    <dgm:pt modelId="{A51E8181-B9FA-445F-AFB3-0E89D94EC105}" type="sibTrans" cxnId="{8A30358F-E599-4512-A47F-2B2825A81B3D}">
      <dgm:prSet/>
      <dgm:spPr/>
      <dgm:t>
        <a:bodyPr/>
        <a:lstStyle/>
        <a:p>
          <a:endParaRPr lang="es-ES"/>
        </a:p>
      </dgm:t>
    </dgm:pt>
    <dgm:pt modelId="{397D22E2-4793-4C78-96D3-A8343378C2EF}">
      <dgm:prSet phldrT="[Texto]" custT="1"/>
      <dgm:spPr/>
      <dgm:t>
        <a:bodyPr/>
        <a:lstStyle/>
        <a:p>
          <a:r>
            <a:rPr lang="es-EC" sz="2100" b="1" dirty="0" smtClean="0"/>
            <a:t>Energía eléctrica</a:t>
          </a:r>
          <a:endParaRPr lang="es-ES" sz="2100" dirty="0"/>
        </a:p>
      </dgm:t>
    </dgm:pt>
    <dgm:pt modelId="{04D872D5-B9AD-4364-9DE7-47B930A2B74D}" type="parTrans" cxnId="{8A8176D0-BFA6-4C69-835F-A100CAB06E34}">
      <dgm:prSet/>
      <dgm:spPr/>
      <dgm:t>
        <a:bodyPr/>
        <a:lstStyle/>
        <a:p>
          <a:endParaRPr lang="es-ES"/>
        </a:p>
      </dgm:t>
    </dgm:pt>
    <dgm:pt modelId="{3AF84C8E-0694-4982-8A7E-B194A9303BBC}" type="sibTrans" cxnId="{8A8176D0-BFA6-4C69-835F-A100CAB06E34}">
      <dgm:prSet/>
      <dgm:spPr/>
      <dgm:t>
        <a:bodyPr/>
        <a:lstStyle/>
        <a:p>
          <a:endParaRPr lang="es-ES"/>
        </a:p>
      </dgm:t>
    </dgm:pt>
    <dgm:pt modelId="{2E315810-0956-4795-8616-413DD887BBF0}">
      <dgm:prSet phldrT="[Texto]" custT="1"/>
      <dgm:spPr/>
      <dgm:t>
        <a:bodyPr/>
        <a:lstStyle/>
        <a:p>
          <a:r>
            <a:rPr lang="es-EC" sz="2100" b="1" dirty="0" smtClean="0"/>
            <a:t>Analfabetismo</a:t>
          </a:r>
          <a:endParaRPr lang="es-ES" sz="2100" dirty="0"/>
        </a:p>
      </dgm:t>
    </dgm:pt>
    <dgm:pt modelId="{061A0423-1329-41AD-A941-F3FAB473042E}" type="parTrans" cxnId="{0A958E58-CB6C-412C-8A59-724851E5A175}">
      <dgm:prSet/>
      <dgm:spPr/>
      <dgm:t>
        <a:bodyPr/>
        <a:lstStyle/>
        <a:p>
          <a:endParaRPr lang="es-ES"/>
        </a:p>
      </dgm:t>
    </dgm:pt>
    <dgm:pt modelId="{A28DC84B-EFBE-47EA-B4D0-18A68ED19F0A}" type="sibTrans" cxnId="{0A958E58-CB6C-412C-8A59-724851E5A175}">
      <dgm:prSet/>
      <dgm:spPr/>
      <dgm:t>
        <a:bodyPr/>
        <a:lstStyle/>
        <a:p>
          <a:endParaRPr lang="es-ES"/>
        </a:p>
      </dgm:t>
    </dgm:pt>
    <dgm:pt modelId="{930867C3-5E74-45DE-AC04-38670A8A2AF4}">
      <dgm:prSet phldrT="[Texto]" custT="1"/>
      <dgm:spPr/>
      <dgm:t>
        <a:bodyPr/>
        <a:lstStyle/>
        <a:p>
          <a:r>
            <a:rPr lang="es-EC" sz="2100" b="1" dirty="0" smtClean="0"/>
            <a:t>Años de escolaridad</a:t>
          </a:r>
          <a:endParaRPr lang="es-ES" sz="2100" dirty="0"/>
        </a:p>
      </dgm:t>
    </dgm:pt>
    <dgm:pt modelId="{D26C0C2C-5F3A-46B0-A041-0CB8F13D130F}" type="parTrans" cxnId="{112A8734-ABA9-40F1-873C-B397E71F949D}">
      <dgm:prSet/>
      <dgm:spPr/>
      <dgm:t>
        <a:bodyPr/>
        <a:lstStyle/>
        <a:p>
          <a:endParaRPr lang="es-ES"/>
        </a:p>
      </dgm:t>
    </dgm:pt>
    <dgm:pt modelId="{41F9E64F-63B3-4886-8FD1-99D474211BFB}" type="sibTrans" cxnId="{112A8734-ABA9-40F1-873C-B397E71F949D}">
      <dgm:prSet/>
      <dgm:spPr/>
      <dgm:t>
        <a:bodyPr/>
        <a:lstStyle/>
        <a:p>
          <a:endParaRPr lang="es-ES"/>
        </a:p>
      </dgm:t>
    </dgm:pt>
    <dgm:pt modelId="{5066C3F7-BA19-47A3-9264-BD4B95F103DB}" type="pres">
      <dgm:prSet presAssocID="{14BEBCB0-3716-43D4-B602-33470677610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A309CAE7-97B7-4503-A8CA-18AADB0B0FAF}" type="pres">
      <dgm:prSet presAssocID="{82F709DD-1E83-4114-AC34-C03FF359FBE7}" presName="compNode" presStyleCnt="0"/>
      <dgm:spPr/>
    </dgm:pt>
    <dgm:pt modelId="{2D544888-A83D-402B-9441-5499FAC71688}" type="pres">
      <dgm:prSet presAssocID="{82F709DD-1E83-4114-AC34-C03FF359FBE7}" presName="dummyConnPt" presStyleCnt="0"/>
      <dgm:spPr/>
    </dgm:pt>
    <dgm:pt modelId="{7C1E0F56-1704-4705-A080-D96923B76409}" type="pres">
      <dgm:prSet presAssocID="{82F709DD-1E83-4114-AC34-C03FF359FBE7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D7D2AB-1D89-4C1C-B9E5-DB14962F87D8}" type="pres">
      <dgm:prSet presAssocID="{A768BA12-239C-4B9B-85BA-F417F58D83A5}" presName="sibTrans" presStyleLbl="bgSibTrans2D1" presStyleIdx="0" presStyleCnt="7"/>
      <dgm:spPr/>
      <dgm:t>
        <a:bodyPr/>
        <a:lstStyle/>
        <a:p>
          <a:endParaRPr lang="es-EC"/>
        </a:p>
      </dgm:t>
    </dgm:pt>
    <dgm:pt modelId="{F5EF77C9-9F7C-4671-8DDF-66859547EC09}" type="pres">
      <dgm:prSet presAssocID="{50ABAE29-886E-43C4-8C23-F696C0CDF98C}" presName="compNode" presStyleCnt="0"/>
      <dgm:spPr/>
    </dgm:pt>
    <dgm:pt modelId="{037B8A2E-1841-4E9B-8D00-34433DA7FB9B}" type="pres">
      <dgm:prSet presAssocID="{50ABAE29-886E-43C4-8C23-F696C0CDF98C}" presName="dummyConnPt" presStyleCnt="0"/>
      <dgm:spPr/>
    </dgm:pt>
    <dgm:pt modelId="{B54BF3E4-F1B4-4385-8B36-6CC62628357F}" type="pres">
      <dgm:prSet presAssocID="{50ABAE29-886E-43C4-8C23-F696C0CDF98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24970C-5EC9-44AC-A325-C5F2969BF2FE}" type="pres">
      <dgm:prSet presAssocID="{E9F9F4BB-67EF-4AD0-8090-FD92927587DE}" presName="sibTrans" presStyleLbl="bgSibTrans2D1" presStyleIdx="1" presStyleCnt="7"/>
      <dgm:spPr/>
      <dgm:t>
        <a:bodyPr/>
        <a:lstStyle/>
        <a:p>
          <a:endParaRPr lang="es-EC"/>
        </a:p>
      </dgm:t>
    </dgm:pt>
    <dgm:pt modelId="{FAECF5B7-82AC-41F9-8D44-AF13AB9081F4}" type="pres">
      <dgm:prSet presAssocID="{27DA99AE-B413-4E8F-896F-77D02737F3D4}" presName="compNode" presStyleCnt="0"/>
      <dgm:spPr/>
    </dgm:pt>
    <dgm:pt modelId="{307CD3D0-3568-475F-BCA5-835B322E456D}" type="pres">
      <dgm:prSet presAssocID="{27DA99AE-B413-4E8F-896F-77D02737F3D4}" presName="dummyConnPt" presStyleCnt="0"/>
      <dgm:spPr/>
    </dgm:pt>
    <dgm:pt modelId="{45001F59-7D8D-4B5A-9364-C2F5EFF3D489}" type="pres">
      <dgm:prSet presAssocID="{27DA99AE-B413-4E8F-896F-77D02737F3D4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FBD002-CCCA-4992-96A6-267C2D0DF748}" type="pres">
      <dgm:prSet presAssocID="{A075A6C8-B06F-432F-8DC8-FF5EC7C301C8}" presName="sibTrans" presStyleLbl="bgSibTrans2D1" presStyleIdx="2" presStyleCnt="7"/>
      <dgm:spPr/>
      <dgm:t>
        <a:bodyPr/>
        <a:lstStyle/>
        <a:p>
          <a:endParaRPr lang="es-EC"/>
        </a:p>
      </dgm:t>
    </dgm:pt>
    <dgm:pt modelId="{37B6113D-2870-46FC-A833-8D64BB753B26}" type="pres">
      <dgm:prSet presAssocID="{5D7C1488-EE1A-4A20-A71A-863CA587B721}" presName="compNode" presStyleCnt="0"/>
      <dgm:spPr/>
    </dgm:pt>
    <dgm:pt modelId="{F52D39D5-1B2D-4BAE-A4EF-43E64FD38CB2}" type="pres">
      <dgm:prSet presAssocID="{5D7C1488-EE1A-4A20-A71A-863CA587B721}" presName="dummyConnPt" presStyleCnt="0"/>
      <dgm:spPr/>
    </dgm:pt>
    <dgm:pt modelId="{DB6D21D2-A345-4EF0-AB03-8A490072B7BC}" type="pres">
      <dgm:prSet presAssocID="{5D7C1488-EE1A-4A20-A71A-863CA587B72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EB10E-CB18-4CDF-BE6F-9ADA125E892A}" type="pres">
      <dgm:prSet presAssocID="{4EF7DB87-5599-44DC-9375-CED907900625}" presName="sibTrans" presStyleLbl="bgSibTrans2D1" presStyleIdx="3" presStyleCnt="7"/>
      <dgm:spPr/>
      <dgm:t>
        <a:bodyPr/>
        <a:lstStyle/>
        <a:p>
          <a:endParaRPr lang="es-EC"/>
        </a:p>
      </dgm:t>
    </dgm:pt>
    <dgm:pt modelId="{AA962075-C9B1-4C27-9F3B-5E3087642279}" type="pres">
      <dgm:prSet presAssocID="{80900ED1-3C61-4C91-A9E7-BB0FDA34C6D0}" presName="compNode" presStyleCnt="0"/>
      <dgm:spPr/>
    </dgm:pt>
    <dgm:pt modelId="{0AB7C3BA-C9D8-4D38-A124-90E62BE938ED}" type="pres">
      <dgm:prSet presAssocID="{80900ED1-3C61-4C91-A9E7-BB0FDA34C6D0}" presName="dummyConnPt" presStyleCnt="0"/>
      <dgm:spPr/>
    </dgm:pt>
    <dgm:pt modelId="{1214B6C9-74E9-45D1-BAA3-7C6B63E9CD4F}" type="pres">
      <dgm:prSet presAssocID="{80900ED1-3C61-4C91-A9E7-BB0FDA34C6D0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1C1F6BA-3B29-4483-AAF6-91DC9A741573}" type="pres">
      <dgm:prSet presAssocID="{A51E8181-B9FA-445F-AFB3-0E89D94EC105}" presName="sibTrans" presStyleLbl="bgSibTrans2D1" presStyleIdx="4" presStyleCnt="7"/>
      <dgm:spPr/>
      <dgm:t>
        <a:bodyPr/>
        <a:lstStyle/>
        <a:p>
          <a:endParaRPr lang="es-EC"/>
        </a:p>
      </dgm:t>
    </dgm:pt>
    <dgm:pt modelId="{92D5B0E4-3954-416D-ADBE-6139D4B866A3}" type="pres">
      <dgm:prSet presAssocID="{397D22E2-4793-4C78-96D3-A8343378C2EF}" presName="compNode" presStyleCnt="0"/>
      <dgm:spPr/>
    </dgm:pt>
    <dgm:pt modelId="{1EFC8579-CD14-4644-A0FF-61B3C42FAB76}" type="pres">
      <dgm:prSet presAssocID="{397D22E2-4793-4C78-96D3-A8343378C2EF}" presName="dummyConnPt" presStyleCnt="0"/>
      <dgm:spPr/>
    </dgm:pt>
    <dgm:pt modelId="{1C2F8AB4-1A18-4775-9A32-44BA9BE5178F}" type="pres">
      <dgm:prSet presAssocID="{397D22E2-4793-4C78-96D3-A8343378C2E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D90E27-93E5-4A80-A329-0EA76A5AC40E}" type="pres">
      <dgm:prSet presAssocID="{3AF84C8E-0694-4982-8A7E-B194A9303BBC}" presName="sibTrans" presStyleLbl="bgSibTrans2D1" presStyleIdx="5" presStyleCnt="7"/>
      <dgm:spPr/>
      <dgm:t>
        <a:bodyPr/>
        <a:lstStyle/>
        <a:p>
          <a:endParaRPr lang="es-EC"/>
        </a:p>
      </dgm:t>
    </dgm:pt>
    <dgm:pt modelId="{29F29F74-0503-4E5B-BE19-8B169CED51CD}" type="pres">
      <dgm:prSet presAssocID="{2E315810-0956-4795-8616-413DD887BBF0}" presName="compNode" presStyleCnt="0"/>
      <dgm:spPr/>
    </dgm:pt>
    <dgm:pt modelId="{85F12101-55F1-4D42-B13E-0AAC952BA14D}" type="pres">
      <dgm:prSet presAssocID="{2E315810-0956-4795-8616-413DD887BBF0}" presName="dummyConnPt" presStyleCnt="0"/>
      <dgm:spPr/>
    </dgm:pt>
    <dgm:pt modelId="{72CFEB5D-938A-4A69-9340-665A38ABEC65}" type="pres">
      <dgm:prSet presAssocID="{2E315810-0956-4795-8616-413DD887BBF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9F650E-1353-4025-8F10-B2E86A07DB86}" type="pres">
      <dgm:prSet presAssocID="{A28DC84B-EFBE-47EA-B4D0-18A68ED19F0A}" presName="sibTrans" presStyleLbl="bgSibTrans2D1" presStyleIdx="6" presStyleCnt="7"/>
      <dgm:spPr/>
      <dgm:t>
        <a:bodyPr/>
        <a:lstStyle/>
        <a:p>
          <a:endParaRPr lang="es-EC"/>
        </a:p>
      </dgm:t>
    </dgm:pt>
    <dgm:pt modelId="{3F861673-6DF2-4B5B-810B-74548340D405}" type="pres">
      <dgm:prSet presAssocID="{930867C3-5E74-45DE-AC04-38670A8A2AF4}" presName="compNode" presStyleCnt="0"/>
      <dgm:spPr/>
    </dgm:pt>
    <dgm:pt modelId="{D0A421CF-2B9A-4B20-BB81-B160B8D0F178}" type="pres">
      <dgm:prSet presAssocID="{930867C3-5E74-45DE-AC04-38670A8A2AF4}" presName="dummyConnPt" presStyleCnt="0"/>
      <dgm:spPr/>
    </dgm:pt>
    <dgm:pt modelId="{83E17933-A267-40D9-A684-876E0CC1EFA5}" type="pres">
      <dgm:prSet presAssocID="{930867C3-5E74-45DE-AC04-38670A8A2AF4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13D5E5-2423-4050-B17A-697F22C637E1}" type="presOf" srcId="{A51E8181-B9FA-445F-AFB3-0E89D94EC105}" destId="{51C1F6BA-3B29-4483-AAF6-91DC9A741573}" srcOrd="0" destOrd="0" presId="urn:microsoft.com/office/officeart/2005/8/layout/bProcess4"/>
    <dgm:cxn modelId="{8375ECDE-5DD2-4961-920E-9EEE4A6C2464}" srcId="{14BEBCB0-3716-43D4-B602-33470677610B}" destId="{5D7C1488-EE1A-4A20-A71A-863CA587B721}" srcOrd="3" destOrd="0" parTransId="{7A709742-6DB3-4B66-A62D-432DFBCC554F}" sibTransId="{4EF7DB87-5599-44DC-9375-CED907900625}"/>
    <dgm:cxn modelId="{9E4335D6-60AA-4B55-9097-D828AECBB062}" type="presOf" srcId="{A768BA12-239C-4B9B-85BA-F417F58D83A5}" destId="{04D7D2AB-1D89-4C1C-B9E5-DB14962F87D8}" srcOrd="0" destOrd="0" presId="urn:microsoft.com/office/officeart/2005/8/layout/bProcess4"/>
    <dgm:cxn modelId="{D4328FE4-DE5B-4273-B9AA-B88CAA4C045A}" type="presOf" srcId="{A075A6C8-B06F-432F-8DC8-FF5EC7C301C8}" destId="{B9FBD002-CCCA-4992-96A6-267C2D0DF748}" srcOrd="0" destOrd="0" presId="urn:microsoft.com/office/officeart/2005/8/layout/bProcess4"/>
    <dgm:cxn modelId="{2DEEED38-E569-4D24-8239-7640BF7304BF}" type="presOf" srcId="{2E315810-0956-4795-8616-413DD887BBF0}" destId="{72CFEB5D-938A-4A69-9340-665A38ABEC65}" srcOrd="0" destOrd="0" presId="urn:microsoft.com/office/officeart/2005/8/layout/bProcess4"/>
    <dgm:cxn modelId="{112A8734-ABA9-40F1-873C-B397E71F949D}" srcId="{14BEBCB0-3716-43D4-B602-33470677610B}" destId="{930867C3-5E74-45DE-AC04-38670A8A2AF4}" srcOrd="7" destOrd="0" parTransId="{D26C0C2C-5F3A-46B0-A041-0CB8F13D130F}" sibTransId="{41F9E64F-63B3-4886-8FD1-99D474211BFB}"/>
    <dgm:cxn modelId="{98DD1C7A-1B1D-43A0-BB75-9FA2534AB74A}" type="presOf" srcId="{50ABAE29-886E-43C4-8C23-F696C0CDF98C}" destId="{B54BF3E4-F1B4-4385-8B36-6CC62628357F}" srcOrd="0" destOrd="0" presId="urn:microsoft.com/office/officeart/2005/8/layout/bProcess4"/>
    <dgm:cxn modelId="{B0E3CD7C-05D7-481E-9CDD-CD23D2E06B55}" type="presOf" srcId="{80900ED1-3C61-4C91-A9E7-BB0FDA34C6D0}" destId="{1214B6C9-74E9-45D1-BAA3-7C6B63E9CD4F}" srcOrd="0" destOrd="0" presId="urn:microsoft.com/office/officeart/2005/8/layout/bProcess4"/>
    <dgm:cxn modelId="{F14B77E2-FCF8-46C5-BD5B-FAA6E5138C1E}" type="presOf" srcId="{930867C3-5E74-45DE-AC04-38670A8A2AF4}" destId="{83E17933-A267-40D9-A684-876E0CC1EFA5}" srcOrd="0" destOrd="0" presId="urn:microsoft.com/office/officeart/2005/8/layout/bProcess4"/>
    <dgm:cxn modelId="{D346B5F0-3F0F-42AE-BD55-A424BE6BAACF}" srcId="{14BEBCB0-3716-43D4-B602-33470677610B}" destId="{50ABAE29-886E-43C4-8C23-F696C0CDF98C}" srcOrd="1" destOrd="0" parTransId="{809B0635-DA65-43B0-B336-96598D22E6A4}" sibTransId="{E9F9F4BB-67EF-4AD0-8090-FD92927587DE}"/>
    <dgm:cxn modelId="{495D9951-747D-4DA5-97F8-37C5F7D913E7}" type="presOf" srcId="{A28DC84B-EFBE-47EA-B4D0-18A68ED19F0A}" destId="{D49F650E-1353-4025-8F10-B2E86A07DB86}" srcOrd="0" destOrd="0" presId="urn:microsoft.com/office/officeart/2005/8/layout/bProcess4"/>
    <dgm:cxn modelId="{97922FAA-67B8-42CE-BBAD-31D4B60A2B88}" srcId="{14BEBCB0-3716-43D4-B602-33470677610B}" destId="{82F709DD-1E83-4114-AC34-C03FF359FBE7}" srcOrd="0" destOrd="0" parTransId="{92347232-393F-48B4-A8A5-8E8E815F9A8B}" sibTransId="{A768BA12-239C-4B9B-85BA-F417F58D83A5}"/>
    <dgm:cxn modelId="{D5E95816-BD4D-4A1F-9BD0-0A8B969257EF}" type="presOf" srcId="{5D7C1488-EE1A-4A20-A71A-863CA587B721}" destId="{DB6D21D2-A345-4EF0-AB03-8A490072B7BC}" srcOrd="0" destOrd="0" presId="urn:microsoft.com/office/officeart/2005/8/layout/bProcess4"/>
    <dgm:cxn modelId="{8916DF29-67AA-4A01-B491-7636EAB959EB}" type="presOf" srcId="{3AF84C8E-0694-4982-8A7E-B194A9303BBC}" destId="{99D90E27-93E5-4A80-A329-0EA76A5AC40E}" srcOrd="0" destOrd="0" presId="urn:microsoft.com/office/officeart/2005/8/layout/bProcess4"/>
    <dgm:cxn modelId="{350B5679-EF4E-42A0-AD85-77C9E498FBDB}" type="presOf" srcId="{27DA99AE-B413-4E8F-896F-77D02737F3D4}" destId="{45001F59-7D8D-4B5A-9364-C2F5EFF3D489}" srcOrd="0" destOrd="0" presId="urn:microsoft.com/office/officeart/2005/8/layout/bProcess4"/>
    <dgm:cxn modelId="{6EECCB38-C2D7-40E6-A402-4A927B9A3DFE}" srcId="{14BEBCB0-3716-43D4-B602-33470677610B}" destId="{27DA99AE-B413-4E8F-896F-77D02737F3D4}" srcOrd="2" destOrd="0" parTransId="{0DB58894-424F-4F78-81BF-6515EDBE9068}" sibTransId="{A075A6C8-B06F-432F-8DC8-FF5EC7C301C8}"/>
    <dgm:cxn modelId="{8A8176D0-BFA6-4C69-835F-A100CAB06E34}" srcId="{14BEBCB0-3716-43D4-B602-33470677610B}" destId="{397D22E2-4793-4C78-96D3-A8343378C2EF}" srcOrd="5" destOrd="0" parTransId="{04D872D5-B9AD-4364-9DE7-47B930A2B74D}" sibTransId="{3AF84C8E-0694-4982-8A7E-B194A9303BBC}"/>
    <dgm:cxn modelId="{C5DD6A56-B1FB-4A0D-AD15-56194630A2A5}" type="presOf" srcId="{E9F9F4BB-67EF-4AD0-8090-FD92927587DE}" destId="{F124970C-5EC9-44AC-A325-C5F2969BF2FE}" srcOrd="0" destOrd="0" presId="urn:microsoft.com/office/officeart/2005/8/layout/bProcess4"/>
    <dgm:cxn modelId="{7E556BA9-7FAD-4B04-BFE6-330AB2479400}" type="presOf" srcId="{82F709DD-1E83-4114-AC34-C03FF359FBE7}" destId="{7C1E0F56-1704-4705-A080-D96923B76409}" srcOrd="0" destOrd="0" presId="urn:microsoft.com/office/officeart/2005/8/layout/bProcess4"/>
    <dgm:cxn modelId="{0A958E58-CB6C-412C-8A59-724851E5A175}" srcId="{14BEBCB0-3716-43D4-B602-33470677610B}" destId="{2E315810-0956-4795-8616-413DD887BBF0}" srcOrd="6" destOrd="0" parTransId="{061A0423-1329-41AD-A941-F3FAB473042E}" sibTransId="{A28DC84B-EFBE-47EA-B4D0-18A68ED19F0A}"/>
    <dgm:cxn modelId="{E79E5040-9CA7-4003-9A3A-EC84AEF7207F}" type="presOf" srcId="{4EF7DB87-5599-44DC-9375-CED907900625}" destId="{4BEEB10E-CB18-4CDF-BE6F-9ADA125E892A}" srcOrd="0" destOrd="0" presId="urn:microsoft.com/office/officeart/2005/8/layout/bProcess4"/>
    <dgm:cxn modelId="{9118DE83-0664-4A6B-A73E-74FE472105B6}" type="presOf" srcId="{14BEBCB0-3716-43D4-B602-33470677610B}" destId="{5066C3F7-BA19-47A3-9264-BD4B95F103DB}" srcOrd="0" destOrd="0" presId="urn:microsoft.com/office/officeart/2005/8/layout/bProcess4"/>
    <dgm:cxn modelId="{8A30358F-E599-4512-A47F-2B2825A81B3D}" srcId="{14BEBCB0-3716-43D4-B602-33470677610B}" destId="{80900ED1-3C61-4C91-A9E7-BB0FDA34C6D0}" srcOrd="4" destOrd="0" parTransId="{AD8E1A50-EACF-44A6-B44A-A107D67118B7}" sibTransId="{A51E8181-B9FA-445F-AFB3-0E89D94EC105}"/>
    <dgm:cxn modelId="{F33200ED-E8ED-4510-B3BB-239C92E8A969}" type="presOf" srcId="{397D22E2-4793-4C78-96D3-A8343378C2EF}" destId="{1C2F8AB4-1A18-4775-9A32-44BA9BE5178F}" srcOrd="0" destOrd="0" presId="urn:microsoft.com/office/officeart/2005/8/layout/bProcess4"/>
    <dgm:cxn modelId="{80238B33-EB5E-4A1B-B859-C428D93A03C9}" type="presParOf" srcId="{5066C3F7-BA19-47A3-9264-BD4B95F103DB}" destId="{A309CAE7-97B7-4503-A8CA-18AADB0B0FAF}" srcOrd="0" destOrd="0" presId="urn:microsoft.com/office/officeart/2005/8/layout/bProcess4"/>
    <dgm:cxn modelId="{2457C0A1-10DB-4CB5-B29D-8B761BCF3CFD}" type="presParOf" srcId="{A309CAE7-97B7-4503-A8CA-18AADB0B0FAF}" destId="{2D544888-A83D-402B-9441-5499FAC71688}" srcOrd="0" destOrd="0" presId="urn:microsoft.com/office/officeart/2005/8/layout/bProcess4"/>
    <dgm:cxn modelId="{2CA368CD-5821-4E2B-B72B-7E81DD20C990}" type="presParOf" srcId="{A309CAE7-97B7-4503-A8CA-18AADB0B0FAF}" destId="{7C1E0F56-1704-4705-A080-D96923B76409}" srcOrd="1" destOrd="0" presId="urn:microsoft.com/office/officeart/2005/8/layout/bProcess4"/>
    <dgm:cxn modelId="{6A7A98B6-419A-4DAD-9CF6-12325745AE3B}" type="presParOf" srcId="{5066C3F7-BA19-47A3-9264-BD4B95F103DB}" destId="{04D7D2AB-1D89-4C1C-B9E5-DB14962F87D8}" srcOrd="1" destOrd="0" presId="urn:microsoft.com/office/officeart/2005/8/layout/bProcess4"/>
    <dgm:cxn modelId="{554F1E9E-4011-42F2-86E2-A8DA4BFD54AA}" type="presParOf" srcId="{5066C3F7-BA19-47A3-9264-BD4B95F103DB}" destId="{F5EF77C9-9F7C-4671-8DDF-66859547EC09}" srcOrd="2" destOrd="0" presId="urn:microsoft.com/office/officeart/2005/8/layout/bProcess4"/>
    <dgm:cxn modelId="{6E9AD83B-2FA9-413D-8D4A-2AEC2316BD29}" type="presParOf" srcId="{F5EF77C9-9F7C-4671-8DDF-66859547EC09}" destId="{037B8A2E-1841-4E9B-8D00-34433DA7FB9B}" srcOrd="0" destOrd="0" presId="urn:microsoft.com/office/officeart/2005/8/layout/bProcess4"/>
    <dgm:cxn modelId="{C5BEA720-8E91-409F-B859-35629037E7EA}" type="presParOf" srcId="{F5EF77C9-9F7C-4671-8DDF-66859547EC09}" destId="{B54BF3E4-F1B4-4385-8B36-6CC62628357F}" srcOrd="1" destOrd="0" presId="urn:microsoft.com/office/officeart/2005/8/layout/bProcess4"/>
    <dgm:cxn modelId="{74856B44-0C67-4748-90E9-B3E3F8FC235C}" type="presParOf" srcId="{5066C3F7-BA19-47A3-9264-BD4B95F103DB}" destId="{F124970C-5EC9-44AC-A325-C5F2969BF2FE}" srcOrd="3" destOrd="0" presId="urn:microsoft.com/office/officeart/2005/8/layout/bProcess4"/>
    <dgm:cxn modelId="{FEEEDB18-7BB5-4A04-9189-FABD671A7276}" type="presParOf" srcId="{5066C3F7-BA19-47A3-9264-BD4B95F103DB}" destId="{FAECF5B7-82AC-41F9-8D44-AF13AB9081F4}" srcOrd="4" destOrd="0" presId="urn:microsoft.com/office/officeart/2005/8/layout/bProcess4"/>
    <dgm:cxn modelId="{0DC53D0D-8CBD-4610-A162-4738164375AE}" type="presParOf" srcId="{FAECF5B7-82AC-41F9-8D44-AF13AB9081F4}" destId="{307CD3D0-3568-475F-BCA5-835B322E456D}" srcOrd="0" destOrd="0" presId="urn:microsoft.com/office/officeart/2005/8/layout/bProcess4"/>
    <dgm:cxn modelId="{A75E9E84-6142-4211-8C56-56B8BC9EE389}" type="presParOf" srcId="{FAECF5B7-82AC-41F9-8D44-AF13AB9081F4}" destId="{45001F59-7D8D-4B5A-9364-C2F5EFF3D489}" srcOrd="1" destOrd="0" presId="urn:microsoft.com/office/officeart/2005/8/layout/bProcess4"/>
    <dgm:cxn modelId="{903B0242-3239-4F98-A3D5-9461508749C5}" type="presParOf" srcId="{5066C3F7-BA19-47A3-9264-BD4B95F103DB}" destId="{B9FBD002-CCCA-4992-96A6-267C2D0DF748}" srcOrd="5" destOrd="0" presId="urn:microsoft.com/office/officeart/2005/8/layout/bProcess4"/>
    <dgm:cxn modelId="{FC79376C-5801-41D6-AF78-E5767E78FDB4}" type="presParOf" srcId="{5066C3F7-BA19-47A3-9264-BD4B95F103DB}" destId="{37B6113D-2870-46FC-A833-8D64BB753B26}" srcOrd="6" destOrd="0" presId="urn:microsoft.com/office/officeart/2005/8/layout/bProcess4"/>
    <dgm:cxn modelId="{7F06C855-93A2-4119-A65C-825C7C2B69FA}" type="presParOf" srcId="{37B6113D-2870-46FC-A833-8D64BB753B26}" destId="{F52D39D5-1B2D-4BAE-A4EF-43E64FD38CB2}" srcOrd="0" destOrd="0" presId="urn:microsoft.com/office/officeart/2005/8/layout/bProcess4"/>
    <dgm:cxn modelId="{207AB7F7-FAB5-4A50-9D90-4FC43A821408}" type="presParOf" srcId="{37B6113D-2870-46FC-A833-8D64BB753B26}" destId="{DB6D21D2-A345-4EF0-AB03-8A490072B7BC}" srcOrd="1" destOrd="0" presId="urn:microsoft.com/office/officeart/2005/8/layout/bProcess4"/>
    <dgm:cxn modelId="{CBC247B1-5C9B-4D8D-92C9-015BE702EC36}" type="presParOf" srcId="{5066C3F7-BA19-47A3-9264-BD4B95F103DB}" destId="{4BEEB10E-CB18-4CDF-BE6F-9ADA125E892A}" srcOrd="7" destOrd="0" presId="urn:microsoft.com/office/officeart/2005/8/layout/bProcess4"/>
    <dgm:cxn modelId="{53B2DBF0-D72B-4E0B-B473-EEBE20E65AFF}" type="presParOf" srcId="{5066C3F7-BA19-47A3-9264-BD4B95F103DB}" destId="{AA962075-C9B1-4C27-9F3B-5E3087642279}" srcOrd="8" destOrd="0" presId="urn:microsoft.com/office/officeart/2005/8/layout/bProcess4"/>
    <dgm:cxn modelId="{8B714D54-D4B2-4313-B799-51B715736E8B}" type="presParOf" srcId="{AA962075-C9B1-4C27-9F3B-5E3087642279}" destId="{0AB7C3BA-C9D8-4D38-A124-90E62BE938ED}" srcOrd="0" destOrd="0" presId="urn:microsoft.com/office/officeart/2005/8/layout/bProcess4"/>
    <dgm:cxn modelId="{76406B44-8757-4F7F-BB00-18AEA2E9EAFB}" type="presParOf" srcId="{AA962075-C9B1-4C27-9F3B-5E3087642279}" destId="{1214B6C9-74E9-45D1-BAA3-7C6B63E9CD4F}" srcOrd="1" destOrd="0" presId="urn:microsoft.com/office/officeart/2005/8/layout/bProcess4"/>
    <dgm:cxn modelId="{3E7D0516-95B0-4ED3-9DBE-F2AC44CE54D1}" type="presParOf" srcId="{5066C3F7-BA19-47A3-9264-BD4B95F103DB}" destId="{51C1F6BA-3B29-4483-AAF6-91DC9A741573}" srcOrd="9" destOrd="0" presId="urn:microsoft.com/office/officeart/2005/8/layout/bProcess4"/>
    <dgm:cxn modelId="{EF81E04F-DD93-4680-8969-44B062789FD3}" type="presParOf" srcId="{5066C3F7-BA19-47A3-9264-BD4B95F103DB}" destId="{92D5B0E4-3954-416D-ADBE-6139D4B866A3}" srcOrd="10" destOrd="0" presId="urn:microsoft.com/office/officeart/2005/8/layout/bProcess4"/>
    <dgm:cxn modelId="{66BED7D6-B28C-4344-BEDC-81208BA39F62}" type="presParOf" srcId="{92D5B0E4-3954-416D-ADBE-6139D4B866A3}" destId="{1EFC8579-CD14-4644-A0FF-61B3C42FAB76}" srcOrd="0" destOrd="0" presId="urn:microsoft.com/office/officeart/2005/8/layout/bProcess4"/>
    <dgm:cxn modelId="{D7D3F757-3018-4F07-907A-7229FC659CE7}" type="presParOf" srcId="{92D5B0E4-3954-416D-ADBE-6139D4B866A3}" destId="{1C2F8AB4-1A18-4775-9A32-44BA9BE5178F}" srcOrd="1" destOrd="0" presId="urn:microsoft.com/office/officeart/2005/8/layout/bProcess4"/>
    <dgm:cxn modelId="{DC47295A-EB05-4447-8D1F-327D098D9723}" type="presParOf" srcId="{5066C3F7-BA19-47A3-9264-BD4B95F103DB}" destId="{99D90E27-93E5-4A80-A329-0EA76A5AC40E}" srcOrd="11" destOrd="0" presId="urn:microsoft.com/office/officeart/2005/8/layout/bProcess4"/>
    <dgm:cxn modelId="{210CDF27-8FBE-4ACF-BB93-FF1FE8BBCE64}" type="presParOf" srcId="{5066C3F7-BA19-47A3-9264-BD4B95F103DB}" destId="{29F29F74-0503-4E5B-BE19-8B169CED51CD}" srcOrd="12" destOrd="0" presId="urn:microsoft.com/office/officeart/2005/8/layout/bProcess4"/>
    <dgm:cxn modelId="{2AAB1598-1718-4944-B216-F1B3C5976A51}" type="presParOf" srcId="{29F29F74-0503-4E5B-BE19-8B169CED51CD}" destId="{85F12101-55F1-4D42-B13E-0AAC952BA14D}" srcOrd="0" destOrd="0" presId="urn:microsoft.com/office/officeart/2005/8/layout/bProcess4"/>
    <dgm:cxn modelId="{237AB155-888E-43E9-A406-23822CF1646E}" type="presParOf" srcId="{29F29F74-0503-4E5B-BE19-8B169CED51CD}" destId="{72CFEB5D-938A-4A69-9340-665A38ABEC65}" srcOrd="1" destOrd="0" presId="urn:microsoft.com/office/officeart/2005/8/layout/bProcess4"/>
    <dgm:cxn modelId="{763BDA6F-529F-43A2-B3B5-24E30A61B7CD}" type="presParOf" srcId="{5066C3F7-BA19-47A3-9264-BD4B95F103DB}" destId="{D49F650E-1353-4025-8F10-B2E86A07DB86}" srcOrd="13" destOrd="0" presId="urn:microsoft.com/office/officeart/2005/8/layout/bProcess4"/>
    <dgm:cxn modelId="{072A5721-4B59-406B-B207-8BFB0EAFBEEB}" type="presParOf" srcId="{5066C3F7-BA19-47A3-9264-BD4B95F103DB}" destId="{3F861673-6DF2-4B5B-810B-74548340D405}" srcOrd="14" destOrd="0" presId="urn:microsoft.com/office/officeart/2005/8/layout/bProcess4"/>
    <dgm:cxn modelId="{C4F17967-0D0F-4C06-A340-2104D1454035}" type="presParOf" srcId="{3F861673-6DF2-4B5B-810B-74548340D405}" destId="{D0A421CF-2B9A-4B20-BB81-B160B8D0F178}" srcOrd="0" destOrd="0" presId="urn:microsoft.com/office/officeart/2005/8/layout/bProcess4"/>
    <dgm:cxn modelId="{366A4FAE-AB36-4AEF-AF19-C731A2A88229}" type="presParOf" srcId="{3F861673-6DF2-4B5B-810B-74548340D405}" destId="{83E17933-A267-40D9-A684-876E0CC1EF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B55203-1F78-4AA9-945F-78BB8A0C4B30}">
      <dsp:nvSpPr>
        <dsp:cNvPr id="0" name=""/>
        <dsp:cNvSpPr/>
      </dsp:nvSpPr>
      <dsp:spPr>
        <a:xfrm>
          <a:off x="2736199" y="311074"/>
          <a:ext cx="3871149" cy="387114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Aprobó políticas generales para el establecimiento de las ZEDEs</a:t>
          </a:r>
          <a:endParaRPr lang="es-EC" sz="1800" kern="1200" dirty="0"/>
        </a:p>
      </dsp:txBody>
      <dsp:txXfrm>
        <a:off x="4840906" y="1025393"/>
        <a:ext cx="1313425" cy="1290383"/>
      </dsp:txXfrm>
    </dsp:sp>
    <dsp:sp modelId="{F38822A4-885C-462D-BB5C-079298833D87}">
      <dsp:nvSpPr>
        <dsp:cNvPr id="0" name=""/>
        <dsp:cNvSpPr/>
      </dsp:nvSpPr>
      <dsp:spPr>
        <a:xfrm>
          <a:off x="2536651" y="426287"/>
          <a:ext cx="3871149" cy="387114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5">
                <a:hueOff val="3517239"/>
                <a:satOff val="-28349"/>
                <a:lumOff val="8040"/>
                <a:alphaOff val="0"/>
                <a:shade val="51000"/>
                <a:satMod val="130000"/>
              </a:schemeClr>
            </a:gs>
            <a:gs pos="80000">
              <a:schemeClr val="accent5">
                <a:hueOff val="3517239"/>
                <a:satOff val="-28349"/>
                <a:lumOff val="8040"/>
                <a:alphaOff val="0"/>
                <a:shade val="93000"/>
                <a:satMod val="130000"/>
              </a:schemeClr>
            </a:gs>
            <a:gs pos="100000">
              <a:schemeClr val="accent5">
                <a:hueOff val="3517239"/>
                <a:satOff val="-28349"/>
                <a:lumOff val="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11 de marzo de 2014, según resolución N° CSP-2014</a:t>
          </a:r>
          <a:endParaRPr lang="es-EC" sz="1800" kern="1200" dirty="0"/>
        </a:p>
      </dsp:txBody>
      <dsp:txXfrm>
        <a:off x="3596608" y="2868798"/>
        <a:ext cx="1751234" cy="1198212"/>
      </dsp:txXfrm>
    </dsp:sp>
    <dsp:sp modelId="{7A2F0062-9705-4DA1-AAD9-EE40165CE9F3}">
      <dsp:nvSpPr>
        <dsp:cNvPr id="0" name=""/>
        <dsp:cNvSpPr/>
      </dsp:nvSpPr>
      <dsp:spPr>
        <a:xfrm>
          <a:off x="2536651" y="426287"/>
          <a:ext cx="3871149" cy="387114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shade val="51000"/>
                <a:satMod val="130000"/>
              </a:schemeClr>
            </a:gs>
            <a:gs pos="80000">
              <a:schemeClr val="accent5">
                <a:hueOff val="7034478"/>
                <a:satOff val="-56698"/>
                <a:lumOff val="16079"/>
                <a:alphaOff val="0"/>
                <a:shade val="93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Consejo Sectorial de Producción</a:t>
          </a:r>
          <a:endParaRPr lang="es-EC" sz="1800" kern="1200" dirty="0"/>
        </a:p>
      </dsp:txBody>
      <dsp:txXfrm>
        <a:off x="2951417" y="1186691"/>
        <a:ext cx="1313425" cy="12903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414E7-7560-4B99-AD1D-969209A9B236}">
      <dsp:nvSpPr>
        <dsp:cNvPr id="0" name=""/>
        <dsp:cNvSpPr/>
      </dsp:nvSpPr>
      <dsp:spPr>
        <a:xfrm>
          <a:off x="7233" y="0"/>
          <a:ext cx="2161877" cy="1184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20% mas rico percibe el 50% de ingresos nacionales</a:t>
          </a:r>
          <a:endParaRPr lang="es-ES" sz="1700" b="1" kern="1200" dirty="0"/>
        </a:p>
      </dsp:txBody>
      <dsp:txXfrm>
        <a:off x="41940" y="34707"/>
        <a:ext cx="2092463" cy="1115581"/>
      </dsp:txXfrm>
    </dsp:sp>
    <dsp:sp modelId="{73A6B92F-BAF7-4E28-8830-9567C2B308D3}">
      <dsp:nvSpPr>
        <dsp:cNvPr id="0" name=""/>
        <dsp:cNvSpPr/>
      </dsp:nvSpPr>
      <dsp:spPr>
        <a:xfrm>
          <a:off x="2385298" y="324424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385298" y="431653"/>
        <a:ext cx="320822" cy="321687"/>
      </dsp:txXfrm>
    </dsp:sp>
    <dsp:sp modelId="{CCFB07A2-E4DE-4FD8-8A4B-A9E3DE7DC9D7}">
      <dsp:nvSpPr>
        <dsp:cNvPr id="0" name=""/>
        <dsp:cNvSpPr/>
      </dsp:nvSpPr>
      <dsp:spPr>
        <a:xfrm>
          <a:off x="3033861" y="0"/>
          <a:ext cx="2161877" cy="1184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45236"/>
                <a:satOff val="16843"/>
                <a:lumOff val="-3530"/>
                <a:alphaOff val="0"/>
                <a:shade val="51000"/>
                <a:satMod val="130000"/>
              </a:schemeClr>
            </a:gs>
            <a:gs pos="80000">
              <a:schemeClr val="accent4">
                <a:hueOff val="1545236"/>
                <a:satOff val="16843"/>
                <a:lumOff val="-3530"/>
                <a:alphaOff val="0"/>
                <a:shade val="93000"/>
                <a:satMod val="130000"/>
              </a:schemeClr>
            </a:gs>
            <a:gs pos="100000">
              <a:schemeClr val="accent4">
                <a:hueOff val="1545236"/>
                <a:satOff val="16843"/>
                <a:lumOff val="-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60% percibe el 45% de ingresos nacionales</a:t>
          </a:r>
          <a:endParaRPr lang="es-ES" sz="1700" b="1" kern="1200" dirty="0"/>
        </a:p>
      </dsp:txBody>
      <dsp:txXfrm>
        <a:off x="3068568" y="34707"/>
        <a:ext cx="2092463" cy="1115581"/>
      </dsp:txXfrm>
    </dsp:sp>
    <dsp:sp modelId="{696F6DF4-F288-4BC2-A17B-D473D106ABEA}">
      <dsp:nvSpPr>
        <dsp:cNvPr id="0" name=""/>
        <dsp:cNvSpPr/>
      </dsp:nvSpPr>
      <dsp:spPr>
        <a:xfrm>
          <a:off x="5411926" y="324424"/>
          <a:ext cx="458317" cy="5361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090473"/>
                <a:satOff val="33685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4">
                <a:hueOff val="3090473"/>
                <a:satOff val="33685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4">
                <a:hueOff val="3090473"/>
                <a:satOff val="33685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5411926" y="431653"/>
        <a:ext cx="320822" cy="321687"/>
      </dsp:txXfrm>
    </dsp:sp>
    <dsp:sp modelId="{5300FB2F-4919-4C83-8E1B-B3BA53431E17}">
      <dsp:nvSpPr>
        <dsp:cNvPr id="0" name=""/>
        <dsp:cNvSpPr/>
      </dsp:nvSpPr>
      <dsp:spPr>
        <a:xfrm>
          <a:off x="6060489" y="0"/>
          <a:ext cx="2161877" cy="11849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090473"/>
                <a:satOff val="33685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4">
                <a:hueOff val="3090473"/>
                <a:satOff val="33685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4">
                <a:hueOff val="3090473"/>
                <a:satOff val="33685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20% más pobre percibe el 5% de ingresos nacionales</a:t>
          </a:r>
          <a:endParaRPr lang="es-ES" sz="1700" b="1" kern="1200" dirty="0"/>
        </a:p>
      </dsp:txBody>
      <dsp:txXfrm>
        <a:off x="6095196" y="34707"/>
        <a:ext cx="2092463" cy="11155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F40F9-B2AF-45DC-A5A2-C1CC12F466D4}">
      <dsp:nvSpPr>
        <dsp:cNvPr id="0" name=""/>
        <dsp:cNvSpPr/>
      </dsp:nvSpPr>
      <dsp:spPr>
        <a:xfrm>
          <a:off x="1705372" y="0"/>
          <a:ext cx="5733255" cy="5733255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43185730-DF33-43D5-B4C6-72B38B9F4D26}">
      <dsp:nvSpPr>
        <dsp:cNvPr id="0" name=""/>
        <dsp:cNvSpPr/>
      </dsp:nvSpPr>
      <dsp:spPr>
        <a:xfrm>
          <a:off x="2078034" y="372661"/>
          <a:ext cx="2293302" cy="2293302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Son destinos aduaneros.</a:t>
          </a:r>
          <a:endParaRPr lang="es-EC" sz="2400" kern="1200" dirty="0"/>
        </a:p>
      </dsp:txBody>
      <dsp:txXfrm>
        <a:off x="2189984" y="484611"/>
        <a:ext cx="2069402" cy="2069402"/>
      </dsp:txXfrm>
    </dsp:sp>
    <dsp:sp modelId="{D53785BA-45AC-4346-9A79-FDE81FFB61B8}">
      <dsp:nvSpPr>
        <dsp:cNvPr id="0" name=""/>
        <dsp:cNvSpPr/>
      </dsp:nvSpPr>
      <dsp:spPr>
        <a:xfrm>
          <a:off x="4772663" y="372661"/>
          <a:ext cx="2293302" cy="2293302"/>
        </a:xfrm>
        <a:prstGeom prst="roundRect">
          <a:avLst/>
        </a:prstGeom>
        <a:gradFill rotWithShape="0">
          <a:gsLst>
            <a:gs pos="0">
              <a:schemeClr val="accent3">
                <a:hueOff val="46"/>
                <a:satOff val="-16754"/>
                <a:lumOff val="-3922"/>
                <a:alphaOff val="0"/>
                <a:shade val="51000"/>
                <a:satMod val="130000"/>
              </a:schemeClr>
            </a:gs>
            <a:gs pos="80000">
              <a:schemeClr val="accent3">
                <a:hueOff val="46"/>
                <a:satOff val="-16754"/>
                <a:lumOff val="-3922"/>
                <a:alphaOff val="0"/>
                <a:shade val="93000"/>
                <a:satMod val="130000"/>
              </a:schemeClr>
            </a:gs>
            <a:gs pos="100000">
              <a:schemeClr val="accent3">
                <a:hueOff val="46"/>
                <a:satOff val="-16754"/>
                <a:lumOff val="-39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Instaladas en áreas geográficas delimitadas del territorio nacional.</a:t>
          </a:r>
          <a:endParaRPr lang="es-EC" sz="2000" kern="1200" dirty="0"/>
        </a:p>
      </dsp:txBody>
      <dsp:txXfrm>
        <a:off x="4884613" y="484611"/>
        <a:ext cx="2069402" cy="2069402"/>
      </dsp:txXfrm>
    </dsp:sp>
    <dsp:sp modelId="{F9A671F0-D95D-489E-939D-3FB90C015DA5}">
      <dsp:nvSpPr>
        <dsp:cNvPr id="0" name=""/>
        <dsp:cNvSpPr/>
      </dsp:nvSpPr>
      <dsp:spPr>
        <a:xfrm>
          <a:off x="2078034" y="3067291"/>
          <a:ext cx="2293302" cy="2293302"/>
        </a:xfrm>
        <a:prstGeom prst="roundRect">
          <a:avLst/>
        </a:prstGeom>
        <a:gradFill rotWithShape="0">
          <a:gsLst>
            <a:gs pos="0">
              <a:schemeClr val="accent3">
                <a:hueOff val="91"/>
                <a:satOff val="-33508"/>
                <a:lumOff val="-7844"/>
                <a:alphaOff val="0"/>
                <a:shade val="51000"/>
                <a:satMod val="130000"/>
              </a:schemeClr>
            </a:gs>
            <a:gs pos="80000">
              <a:schemeClr val="accent3">
                <a:hueOff val="91"/>
                <a:satOff val="-33508"/>
                <a:lumOff val="-7844"/>
                <a:alphaOff val="0"/>
                <a:shade val="93000"/>
                <a:satMod val="130000"/>
              </a:schemeClr>
            </a:gs>
            <a:gs pos="100000">
              <a:schemeClr val="accent3">
                <a:hueOff val="91"/>
                <a:satOff val="-33508"/>
                <a:lumOff val="-784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Donde se asienten nuevas inversiones, con incentivos tributarios y simplificación de procesos logísticos.</a:t>
          </a:r>
          <a:endParaRPr lang="es-EC" sz="1800" kern="1200" dirty="0"/>
        </a:p>
      </dsp:txBody>
      <dsp:txXfrm>
        <a:off x="2189984" y="3179241"/>
        <a:ext cx="2069402" cy="2069402"/>
      </dsp:txXfrm>
    </dsp:sp>
    <dsp:sp modelId="{6088B9A0-4BD2-40C1-A2C6-8ECC03D947BA}">
      <dsp:nvSpPr>
        <dsp:cNvPr id="0" name=""/>
        <dsp:cNvSpPr/>
      </dsp:nvSpPr>
      <dsp:spPr>
        <a:xfrm>
          <a:off x="4772663" y="3067291"/>
          <a:ext cx="2293302" cy="2293302"/>
        </a:xfrm>
        <a:prstGeom prst="roundRect">
          <a:avLst/>
        </a:prstGeom>
        <a:gradFill rotWithShape="0">
          <a:gsLst>
            <a:gs pos="0">
              <a:schemeClr val="accent3">
                <a:hueOff val="137"/>
                <a:satOff val="-50262"/>
                <a:lumOff val="-11766"/>
                <a:alphaOff val="0"/>
                <a:shade val="51000"/>
                <a:satMod val="130000"/>
              </a:schemeClr>
            </a:gs>
            <a:gs pos="80000">
              <a:schemeClr val="accent3">
                <a:hueOff val="137"/>
                <a:satOff val="-50262"/>
                <a:lumOff val="-11766"/>
                <a:alphaOff val="0"/>
                <a:shade val="93000"/>
                <a:satMod val="130000"/>
              </a:schemeClr>
            </a:gs>
            <a:gs pos="100000">
              <a:schemeClr val="accent3">
                <a:hueOff val="137"/>
                <a:satOff val="-50262"/>
                <a:lumOff val="-1176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Con políticas dadas por el gobierno nacional.</a:t>
          </a:r>
          <a:endParaRPr lang="es-EC" sz="2400" kern="1200" dirty="0"/>
        </a:p>
      </dsp:txBody>
      <dsp:txXfrm>
        <a:off x="4884613" y="3179241"/>
        <a:ext cx="2069402" cy="20694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E2A19-7EFE-4086-A69D-5DB5ECA2999C}">
      <dsp:nvSpPr>
        <dsp:cNvPr id="0" name=""/>
        <dsp:cNvSpPr/>
      </dsp:nvSpPr>
      <dsp:spPr>
        <a:xfrm>
          <a:off x="3165650" y="2212390"/>
          <a:ext cx="2812044" cy="243253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ACTIVIDADES DENTRO DE UNA ZEDE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31645" y="2615495"/>
        <a:ext cx="1880054" cy="1626322"/>
      </dsp:txXfrm>
    </dsp:sp>
    <dsp:sp modelId="{40890B30-5282-45DE-B1C8-DE029CF23CA2}">
      <dsp:nvSpPr>
        <dsp:cNvPr id="0" name=""/>
        <dsp:cNvSpPr/>
      </dsp:nvSpPr>
      <dsp:spPr>
        <a:xfrm>
          <a:off x="4926530" y="1048588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3CD768-A800-492B-875B-CD2EF0528C81}">
      <dsp:nvSpPr>
        <dsp:cNvPr id="0" name=""/>
        <dsp:cNvSpPr/>
      </dsp:nvSpPr>
      <dsp:spPr>
        <a:xfrm>
          <a:off x="3424680" y="0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Transferencia de tecnología e innovación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6577" y="330385"/>
        <a:ext cx="1540656" cy="1332850"/>
      </dsp:txXfrm>
    </dsp:sp>
    <dsp:sp modelId="{3C41E8A6-01B8-4597-B139-844042D94DD4}">
      <dsp:nvSpPr>
        <dsp:cNvPr id="0" name=""/>
        <dsp:cNvSpPr/>
      </dsp:nvSpPr>
      <dsp:spPr>
        <a:xfrm>
          <a:off x="6164772" y="2757601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A6E850-C535-4960-B37F-D005282D5DB0}">
      <dsp:nvSpPr>
        <dsp:cNvPr id="0" name=""/>
        <dsp:cNvSpPr/>
      </dsp:nvSpPr>
      <dsp:spPr>
        <a:xfrm>
          <a:off x="5538129" y="1226210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1406896"/>
                <a:satOff val="-11340"/>
                <a:lumOff val="3216"/>
                <a:alphaOff val="0"/>
                <a:shade val="51000"/>
                <a:satMod val="130000"/>
              </a:schemeClr>
            </a:gs>
            <a:gs pos="80000">
              <a:schemeClr val="accent5">
                <a:hueOff val="1406896"/>
                <a:satOff val="-11340"/>
                <a:lumOff val="3216"/>
                <a:alphaOff val="0"/>
                <a:shade val="93000"/>
                <a:satMod val="130000"/>
              </a:schemeClr>
            </a:gs>
            <a:gs pos="100000">
              <a:schemeClr val="accent5">
                <a:hueOff val="1406896"/>
                <a:satOff val="-11340"/>
                <a:lumOff val="32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Planes de biodiversidad, mejoramiento ambiental sustentable y/o energético,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20026" y="1556595"/>
        <a:ext cx="1540656" cy="1332850"/>
      </dsp:txXfrm>
    </dsp:sp>
    <dsp:sp modelId="{B8FEEF19-C120-4ECA-98A0-815BA3D84D3D}">
      <dsp:nvSpPr>
        <dsp:cNvPr id="0" name=""/>
        <dsp:cNvSpPr/>
      </dsp:nvSpPr>
      <dsp:spPr>
        <a:xfrm>
          <a:off x="5304609" y="4686757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4DBDE-A083-4B92-82E1-43E89E036305}">
      <dsp:nvSpPr>
        <dsp:cNvPr id="0" name=""/>
        <dsp:cNvSpPr/>
      </dsp:nvSpPr>
      <dsp:spPr>
        <a:xfrm>
          <a:off x="5538129" y="3636797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2813791"/>
                <a:satOff val="-22679"/>
                <a:lumOff val="6432"/>
                <a:alphaOff val="0"/>
                <a:shade val="51000"/>
                <a:satMod val="130000"/>
              </a:schemeClr>
            </a:gs>
            <a:gs pos="80000">
              <a:schemeClr val="accent5">
                <a:hueOff val="2813791"/>
                <a:satOff val="-22679"/>
                <a:lumOff val="6432"/>
                <a:alphaOff val="0"/>
                <a:shade val="93000"/>
                <a:satMod val="130000"/>
              </a:schemeClr>
            </a:gs>
            <a:gs pos="100000">
              <a:schemeClr val="accent5">
                <a:hueOff val="2813791"/>
                <a:satOff val="-22679"/>
                <a:lumOff val="64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Administración de inventarios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20026" y="3967182"/>
        <a:ext cx="1540656" cy="1332850"/>
      </dsp:txXfrm>
    </dsp:sp>
    <dsp:sp modelId="{9120F30C-58B8-47A0-A84E-C16E74FF4570}">
      <dsp:nvSpPr>
        <dsp:cNvPr id="0" name=""/>
        <dsp:cNvSpPr/>
      </dsp:nvSpPr>
      <dsp:spPr>
        <a:xfrm>
          <a:off x="3170883" y="4887010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F87752-C480-40A1-8C1D-755637BD944E}">
      <dsp:nvSpPr>
        <dsp:cNvPr id="0" name=""/>
        <dsp:cNvSpPr/>
      </dsp:nvSpPr>
      <dsp:spPr>
        <a:xfrm>
          <a:off x="3424680" y="4864379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4220687"/>
                <a:satOff val="-34019"/>
                <a:lumOff val="9647"/>
                <a:alphaOff val="0"/>
                <a:shade val="51000"/>
                <a:satMod val="130000"/>
              </a:schemeClr>
            </a:gs>
            <a:gs pos="80000">
              <a:schemeClr val="accent5">
                <a:hueOff val="4220687"/>
                <a:satOff val="-34019"/>
                <a:lumOff val="9647"/>
                <a:alphaOff val="0"/>
                <a:shade val="93000"/>
                <a:satMod val="130000"/>
              </a:schemeClr>
            </a:gs>
            <a:gs pos="100000">
              <a:schemeClr val="accent5">
                <a:hueOff val="4220687"/>
                <a:satOff val="-34019"/>
                <a:lumOff val="9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Servicios logísticos de consolidación de mercancías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6577" y="5194764"/>
        <a:ext cx="1540656" cy="1332850"/>
      </dsp:txXfrm>
    </dsp:sp>
    <dsp:sp modelId="{32C34A64-1F98-4648-ADD0-C612FE16AA34}">
      <dsp:nvSpPr>
        <dsp:cNvPr id="0" name=""/>
        <dsp:cNvSpPr/>
      </dsp:nvSpPr>
      <dsp:spPr>
        <a:xfrm>
          <a:off x="1912364" y="3178682"/>
          <a:ext cx="1060976" cy="914171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D0E14B-5484-43CD-B1F2-4DE69AC0BEBC}">
      <dsp:nvSpPr>
        <dsp:cNvPr id="0" name=""/>
        <dsp:cNvSpPr/>
      </dsp:nvSpPr>
      <dsp:spPr>
        <a:xfrm>
          <a:off x="1301419" y="3638168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5627583"/>
                <a:satOff val="-45358"/>
                <a:lumOff val="12863"/>
                <a:alphaOff val="0"/>
                <a:shade val="51000"/>
                <a:satMod val="130000"/>
              </a:schemeClr>
            </a:gs>
            <a:gs pos="80000">
              <a:schemeClr val="accent5">
                <a:hueOff val="5627583"/>
                <a:satOff val="-45358"/>
                <a:lumOff val="12863"/>
                <a:alphaOff val="0"/>
                <a:shade val="93000"/>
                <a:satMod val="130000"/>
              </a:schemeClr>
            </a:gs>
            <a:gs pos="100000">
              <a:schemeClr val="accent5">
                <a:hueOff val="5627583"/>
                <a:satOff val="-45358"/>
                <a:lumOff val="1286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Diversificación industrial, con énfasis en la obtención de productos de exportación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3316" y="3968553"/>
        <a:ext cx="1540656" cy="1332850"/>
      </dsp:txXfrm>
    </dsp:sp>
    <dsp:sp modelId="{BC93B48A-B809-4297-849A-C44F5CD162BC}">
      <dsp:nvSpPr>
        <dsp:cNvPr id="0" name=""/>
        <dsp:cNvSpPr/>
      </dsp:nvSpPr>
      <dsp:spPr>
        <a:xfrm>
          <a:off x="1301419" y="1223467"/>
          <a:ext cx="2304450" cy="19936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shade val="51000"/>
                <a:satMod val="130000"/>
              </a:schemeClr>
            </a:gs>
            <a:gs pos="80000">
              <a:schemeClr val="accent5">
                <a:hueOff val="7034478"/>
                <a:satOff val="-56698"/>
                <a:lumOff val="16079"/>
                <a:alphaOff val="0"/>
                <a:shade val="93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Laboratorios de multiplicación celular.</a:t>
          </a:r>
          <a:endParaRPr lang="es-EC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683316" y="1553852"/>
        <a:ext cx="1540656" cy="13328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62E8B3-2C0D-4923-90BE-D85BDA8364F4}">
      <dsp:nvSpPr>
        <dsp:cNvPr id="0" name=""/>
        <dsp:cNvSpPr/>
      </dsp:nvSpPr>
      <dsp:spPr>
        <a:xfrm>
          <a:off x="2690905" y="3261045"/>
          <a:ext cx="1881094" cy="167954"/>
        </a:xfrm>
        <a:custGeom>
          <a:avLst/>
          <a:gdLst/>
          <a:ahLst/>
          <a:cxnLst/>
          <a:rect l="0" t="0" r="0" b="0"/>
          <a:pathLst>
            <a:path>
              <a:moveTo>
                <a:pt x="0" y="167954"/>
              </a:moveTo>
              <a:lnTo>
                <a:pt x="1881094" y="167954"/>
              </a:lnTo>
              <a:lnTo>
                <a:pt x="1881094" y="0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0D637C-8FF1-427F-AA71-E5B0B2B2E72C}">
      <dsp:nvSpPr>
        <dsp:cNvPr id="0" name=""/>
        <dsp:cNvSpPr/>
      </dsp:nvSpPr>
      <dsp:spPr>
        <a:xfrm>
          <a:off x="2690905" y="3429000"/>
          <a:ext cx="3762188" cy="1155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93461" y="0"/>
              </a:lnTo>
              <a:lnTo>
                <a:pt x="3493461" y="1155529"/>
              </a:lnTo>
              <a:lnTo>
                <a:pt x="3762188" y="1155529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C5D78-DD80-432B-824C-E78251A7958E}">
      <dsp:nvSpPr>
        <dsp:cNvPr id="0" name=""/>
        <dsp:cNvSpPr/>
      </dsp:nvSpPr>
      <dsp:spPr>
        <a:xfrm>
          <a:off x="2690905" y="3383280"/>
          <a:ext cx="3762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762188" y="45720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04FB70-DD7E-4814-A095-7CD3AFE2DE6F}">
      <dsp:nvSpPr>
        <dsp:cNvPr id="0" name=""/>
        <dsp:cNvSpPr/>
      </dsp:nvSpPr>
      <dsp:spPr>
        <a:xfrm>
          <a:off x="2690905" y="2273470"/>
          <a:ext cx="3762188" cy="1155529"/>
        </a:xfrm>
        <a:custGeom>
          <a:avLst/>
          <a:gdLst/>
          <a:ahLst/>
          <a:cxnLst/>
          <a:rect l="0" t="0" r="0" b="0"/>
          <a:pathLst>
            <a:path>
              <a:moveTo>
                <a:pt x="0" y="1155529"/>
              </a:moveTo>
              <a:lnTo>
                <a:pt x="3493461" y="1155529"/>
              </a:lnTo>
              <a:lnTo>
                <a:pt x="3493461" y="0"/>
              </a:lnTo>
              <a:lnTo>
                <a:pt x="3762188" y="0"/>
              </a:lnTo>
            </a:path>
          </a:pathLst>
        </a:custGeom>
        <a:noFill/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1FB62-95EA-4D82-A9AD-8379D9E35A47}">
      <dsp:nvSpPr>
        <dsp:cNvPr id="0" name=""/>
        <dsp:cNvSpPr/>
      </dsp:nvSpPr>
      <dsp:spPr>
        <a:xfrm>
          <a:off x="3627" y="3019190"/>
          <a:ext cx="2687277" cy="8196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METODOLOGÍA</a:t>
          </a:r>
          <a:endParaRPr lang="es-EC" sz="1400" kern="1200" dirty="0"/>
        </a:p>
      </dsp:txBody>
      <dsp:txXfrm>
        <a:off x="3627" y="3019190"/>
        <a:ext cx="2687277" cy="819619"/>
      </dsp:txXfrm>
    </dsp:sp>
    <dsp:sp modelId="{626C115F-4311-41E2-B31F-3604862458D0}">
      <dsp:nvSpPr>
        <dsp:cNvPr id="0" name=""/>
        <dsp:cNvSpPr/>
      </dsp:nvSpPr>
      <dsp:spPr>
        <a:xfrm>
          <a:off x="6453094" y="1863660"/>
          <a:ext cx="2687277" cy="819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Factibilidad para que en el Cantón Rumiñahui se cree una ZEDE</a:t>
          </a:r>
          <a:endParaRPr lang="es-EC" sz="1400" kern="1200" dirty="0"/>
        </a:p>
      </dsp:txBody>
      <dsp:txXfrm>
        <a:off x="6453094" y="1863660"/>
        <a:ext cx="2687277" cy="819619"/>
      </dsp:txXfrm>
    </dsp:sp>
    <dsp:sp modelId="{D10AD1D5-193D-4261-9A54-B7B52C43A91B}">
      <dsp:nvSpPr>
        <dsp:cNvPr id="0" name=""/>
        <dsp:cNvSpPr/>
      </dsp:nvSpPr>
      <dsp:spPr>
        <a:xfrm>
          <a:off x="6453094" y="3019190"/>
          <a:ext cx="2687277" cy="819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Línea base de Desigualdad y Pobreza </a:t>
          </a:r>
          <a:endParaRPr lang="es-EC" sz="1400" kern="1200" dirty="0"/>
        </a:p>
      </dsp:txBody>
      <dsp:txXfrm>
        <a:off x="6453094" y="3019190"/>
        <a:ext cx="2687277" cy="819619"/>
      </dsp:txXfrm>
    </dsp:sp>
    <dsp:sp modelId="{5E5DC8AF-A85D-411F-975E-34DE04185C75}">
      <dsp:nvSpPr>
        <dsp:cNvPr id="0" name=""/>
        <dsp:cNvSpPr/>
      </dsp:nvSpPr>
      <dsp:spPr>
        <a:xfrm>
          <a:off x="6453094" y="4174719"/>
          <a:ext cx="2687277" cy="819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Implementación de un proyecto de tal magnitud que contribuya con el desarrollo de este Cantón</a:t>
          </a:r>
          <a:endParaRPr lang="es-EC" sz="1400" kern="1200" dirty="0"/>
        </a:p>
      </dsp:txBody>
      <dsp:txXfrm>
        <a:off x="6453094" y="4174719"/>
        <a:ext cx="2687277" cy="819619"/>
      </dsp:txXfrm>
    </dsp:sp>
    <dsp:sp modelId="{8C0FB746-E939-4239-B73F-76942DB84C3E}">
      <dsp:nvSpPr>
        <dsp:cNvPr id="0" name=""/>
        <dsp:cNvSpPr/>
      </dsp:nvSpPr>
      <dsp:spPr>
        <a:xfrm>
          <a:off x="3228361" y="2441425"/>
          <a:ext cx="2687277" cy="81961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PLANTEAMIENTO DEL PROBLEMA</a:t>
          </a:r>
          <a:endParaRPr lang="es-EC" sz="1400" kern="1200" dirty="0"/>
        </a:p>
      </dsp:txBody>
      <dsp:txXfrm>
        <a:off x="3228361" y="2441425"/>
        <a:ext cx="2687277" cy="8196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5AEB3-D69C-41E3-BBD3-5B282096DF29}">
      <dsp:nvSpPr>
        <dsp:cNvPr id="0" name=""/>
        <dsp:cNvSpPr/>
      </dsp:nvSpPr>
      <dsp:spPr>
        <a:xfrm>
          <a:off x="0" y="73351"/>
          <a:ext cx="7886700" cy="5920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 general</a:t>
          </a:r>
          <a:endParaRPr lang="es-EC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00" y="102251"/>
        <a:ext cx="7828900" cy="534220"/>
      </dsp:txXfrm>
    </dsp:sp>
    <dsp:sp modelId="{722986BF-90B0-4B50-87FF-F274CF2824E1}">
      <dsp:nvSpPr>
        <dsp:cNvPr id="0" name=""/>
        <dsp:cNvSpPr/>
      </dsp:nvSpPr>
      <dsp:spPr>
        <a:xfrm>
          <a:off x="0" y="665371"/>
          <a:ext cx="7886700" cy="976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Determinar la factibilidad de que en el Cantón Rumiñahui sea creada una Zona Especial de Desarrollo Económico.</a:t>
          </a:r>
          <a:endParaRPr lang="es-EC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1800" kern="1200" dirty="0"/>
        </a:p>
      </dsp:txBody>
      <dsp:txXfrm>
        <a:off x="0" y="665371"/>
        <a:ext cx="7886700" cy="976005"/>
      </dsp:txXfrm>
    </dsp:sp>
    <dsp:sp modelId="{3E8E2B3E-3D38-4E27-B34E-3F66613AA7A7}">
      <dsp:nvSpPr>
        <dsp:cNvPr id="0" name=""/>
        <dsp:cNvSpPr/>
      </dsp:nvSpPr>
      <dsp:spPr>
        <a:xfrm>
          <a:off x="0" y="1641376"/>
          <a:ext cx="7886700" cy="592020"/>
        </a:xfrm>
        <a:prstGeom prst="roundRect">
          <a:avLst/>
        </a:prstGeom>
        <a:gradFill rotWithShape="0">
          <a:gsLst>
            <a:gs pos="0">
              <a:schemeClr val="accent4">
                <a:hueOff val="3090473"/>
                <a:satOff val="33685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4">
                <a:hueOff val="3090473"/>
                <a:satOff val="33685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4">
                <a:hueOff val="3090473"/>
                <a:satOff val="33685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 específicos</a:t>
          </a:r>
          <a:endParaRPr lang="es-EC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00" y="1670276"/>
        <a:ext cx="7828900" cy="534220"/>
      </dsp:txXfrm>
    </dsp:sp>
    <dsp:sp modelId="{354DAE7B-654E-4238-8582-867BD27601E3}">
      <dsp:nvSpPr>
        <dsp:cNvPr id="0" name=""/>
        <dsp:cNvSpPr/>
      </dsp:nvSpPr>
      <dsp:spPr>
        <a:xfrm>
          <a:off x="0" y="2233396"/>
          <a:ext cx="7886700" cy="214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29210" rIns="163576" bIns="2921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Plantear la  metodología de investigación a ser utilizada para el análisis de los factores que intervienen en la creación de una zona especial de desarrollo económico.</a:t>
          </a:r>
          <a:endParaRPr lang="es-EC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Elaborar el estudio referencial sobre los aspectos clave que inciden para la creación de una ZEDE en una localidad.  </a:t>
          </a:r>
          <a:endParaRPr lang="es-EC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Determinar el perfil de cada parroquia, con la finalidad de determinar la más indicada para la ubicación de la ZEDE.</a:t>
          </a:r>
          <a:endParaRPr lang="es-EC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33396"/>
        <a:ext cx="7886700" cy="2142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D3999E-1DB7-450A-81EA-7020D76CF5E2}">
      <dsp:nvSpPr>
        <dsp:cNvPr id="0" name=""/>
        <dsp:cNvSpPr/>
      </dsp:nvSpPr>
      <dsp:spPr>
        <a:xfrm>
          <a:off x="2848570" y="100637"/>
          <a:ext cx="3446859" cy="1723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Hipótesis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Las personas que habitan en el cantón Rumiñahui viven en condiciones de desigualdad y pobreza.</a:t>
          </a:r>
          <a:endParaRPr lang="es-EC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99048" y="151115"/>
        <a:ext cx="3345903" cy="1622473"/>
      </dsp:txXfrm>
    </dsp:sp>
    <dsp:sp modelId="{1BAC270D-430B-4EDF-B028-B3FF0D954725}">
      <dsp:nvSpPr>
        <dsp:cNvPr id="0" name=""/>
        <dsp:cNvSpPr/>
      </dsp:nvSpPr>
      <dsp:spPr>
        <a:xfrm rot="3600000">
          <a:off x="5096271" y="3127399"/>
          <a:ext cx="1799696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5277231" y="3248039"/>
        <a:ext cx="1437776" cy="361920"/>
      </dsp:txXfrm>
    </dsp:sp>
    <dsp:sp modelId="{F5615580-91A4-4D8F-95DB-E6FB57739BDA}">
      <dsp:nvSpPr>
        <dsp:cNvPr id="0" name=""/>
        <dsp:cNvSpPr/>
      </dsp:nvSpPr>
      <dsp:spPr>
        <a:xfrm>
          <a:off x="5696810" y="5033933"/>
          <a:ext cx="3446859" cy="1723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517239"/>
                <a:satOff val="-28349"/>
                <a:lumOff val="8040"/>
                <a:alphaOff val="0"/>
                <a:shade val="51000"/>
                <a:satMod val="130000"/>
              </a:schemeClr>
            </a:gs>
            <a:gs pos="80000">
              <a:schemeClr val="accent5">
                <a:hueOff val="3517239"/>
                <a:satOff val="-28349"/>
                <a:lumOff val="8040"/>
                <a:alphaOff val="0"/>
                <a:shade val="93000"/>
                <a:satMod val="130000"/>
              </a:schemeClr>
            </a:gs>
            <a:gs pos="100000">
              <a:schemeClr val="accent5">
                <a:hueOff val="3517239"/>
                <a:satOff val="-28349"/>
                <a:lumOff val="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sng" kern="1200" dirty="0" smtClean="0">
              <a:effectLst>
                <a:glow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stA="0" endPos="0" fadeDir="0" sx="0" sy="0"/>
              </a:effectLst>
            </a:rPr>
            <a:t>Variable independiente</a:t>
          </a:r>
          <a:endParaRPr lang="es-EC" sz="1800" b="1" u="sng" kern="1200" dirty="0" smtClean="0">
            <a:effectLst>
              <a:glow>
                <a:srgbClr val="000000"/>
              </a:glow>
              <a:outerShdw blurRad="38100" dist="38100" dir="2700000" algn="tl">
                <a:srgbClr val="000000">
                  <a:alpha val="43137"/>
                </a:srgbClr>
              </a:outerShdw>
              <a:reflection stA="0" endPos="0" fadeDir="0" sx="0" sy="0"/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Personas que habitan en el cantón Rumiñahui</a:t>
          </a:r>
          <a:endParaRPr lang="es-EC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7288" y="5084411"/>
        <a:ext cx="3345903" cy="1622473"/>
      </dsp:txXfrm>
    </dsp:sp>
    <dsp:sp modelId="{98D866AD-8976-4E09-9744-95C7C983E420}">
      <dsp:nvSpPr>
        <dsp:cNvPr id="0" name=""/>
        <dsp:cNvSpPr/>
      </dsp:nvSpPr>
      <dsp:spPr>
        <a:xfrm rot="10800000">
          <a:off x="3672151" y="5594047"/>
          <a:ext cx="1799696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517239"/>
                <a:satOff val="-28349"/>
                <a:lumOff val="8040"/>
                <a:alphaOff val="0"/>
                <a:shade val="51000"/>
                <a:satMod val="130000"/>
              </a:schemeClr>
            </a:gs>
            <a:gs pos="80000">
              <a:schemeClr val="accent5">
                <a:hueOff val="3517239"/>
                <a:satOff val="-28349"/>
                <a:lumOff val="8040"/>
                <a:alphaOff val="0"/>
                <a:shade val="93000"/>
                <a:satMod val="130000"/>
              </a:schemeClr>
            </a:gs>
            <a:gs pos="100000">
              <a:schemeClr val="accent5">
                <a:hueOff val="3517239"/>
                <a:satOff val="-28349"/>
                <a:lumOff val="80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 rot="10800000">
        <a:off x="3853111" y="5714687"/>
        <a:ext cx="1437776" cy="361920"/>
      </dsp:txXfrm>
    </dsp:sp>
    <dsp:sp modelId="{82851CE6-AC34-4C3F-B377-DC622E49FAF2}">
      <dsp:nvSpPr>
        <dsp:cNvPr id="0" name=""/>
        <dsp:cNvSpPr/>
      </dsp:nvSpPr>
      <dsp:spPr>
        <a:xfrm>
          <a:off x="330" y="5033933"/>
          <a:ext cx="3446859" cy="1723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shade val="51000"/>
                <a:satMod val="130000"/>
              </a:schemeClr>
            </a:gs>
            <a:gs pos="80000">
              <a:schemeClr val="accent5">
                <a:hueOff val="7034478"/>
                <a:satOff val="-56698"/>
                <a:lumOff val="16079"/>
                <a:alphaOff val="0"/>
                <a:shade val="93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u="sng" kern="1200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rPr>
            <a:t>Variable dependiente</a:t>
          </a:r>
          <a:endParaRPr lang="es-EC" sz="1800" b="1" u="sng" kern="1200" dirty="0" smtClean="0">
            <a:effectLst>
              <a:glow>
                <a:srgbClr val="000000"/>
              </a:glow>
              <a:outerShdw sx="0" sy="0">
                <a:srgbClr val="000000"/>
              </a:outerShdw>
              <a:reflection stA="0" endPos="0" fadeDir="0" sx="0" sy="0"/>
            </a:effectLst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Viven en condiciones de desigualdad y pobreza.</a:t>
          </a:r>
          <a:endParaRPr lang="es-EC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808" y="5084411"/>
        <a:ext cx="3345903" cy="1622473"/>
      </dsp:txXfrm>
    </dsp:sp>
    <dsp:sp modelId="{006F9942-0654-42CB-91EE-DEA8693A27C5}">
      <dsp:nvSpPr>
        <dsp:cNvPr id="0" name=""/>
        <dsp:cNvSpPr/>
      </dsp:nvSpPr>
      <dsp:spPr>
        <a:xfrm rot="18000000">
          <a:off x="2248032" y="3127399"/>
          <a:ext cx="1799696" cy="60320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7034478"/>
                <a:satOff val="-56698"/>
                <a:lumOff val="16079"/>
                <a:alphaOff val="0"/>
                <a:shade val="51000"/>
                <a:satMod val="130000"/>
              </a:schemeClr>
            </a:gs>
            <a:gs pos="80000">
              <a:schemeClr val="accent5">
                <a:hueOff val="7034478"/>
                <a:satOff val="-56698"/>
                <a:lumOff val="16079"/>
                <a:alphaOff val="0"/>
                <a:shade val="93000"/>
                <a:satMod val="130000"/>
              </a:schemeClr>
            </a:gs>
            <a:gs pos="100000">
              <a:schemeClr val="accent5">
                <a:hueOff val="7034478"/>
                <a:satOff val="-56698"/>
                <a:lumOff val="160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300" kern="1200"/>
        </a:p>
      </dsp:txBody>
      <dsp:txXfrm>
        <a:off x="2428992" y="3248039"/>
        <a:ext cx="1437776" cy="361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B0D87-EB64-48A0-B970-8BA6888F0893}">
      <dsp:nvSpPr>
        <dsp:cNvPr id="0" name=""/>
        <dsp:cNvSpPr/>
      </dsp:nvSpPr>
      <dsp:spPr>
        <a:xfrm>
          <a:off x="0" y="6456"/>
          <a:ext cx="1830097" cy="109805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 Rafael</a:t>
          </a:r>
          <a:endParaRPr lang="es-EC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6456"/>
        <a:ext cx="1830097" cy="1098058"/>
      </dsp:txXfrm>
    </dsp:sp>
    <dsp:sp modelId="{A082F5C9-DE2F-43F8-B078-DFFBB7BF8D28}">
      <dsp:nvSpPr>
        <dsp:cNvPr id="0" name=""/>
        <dsp:cNvSpPr/>
      </dsp:nvSpPr>
      <dsp:spPr>
        <a:xfrm>
          <a:off x="2013107" y="6456"/>
          <a:ext cx="1830097" cy="1098058"/>
        </a:xfrm>
        <a:prstGeom prst="rect">
          <a:avLst/>
        </a:prstGeom>
        <a:gradFill rotWithShape="0">
          <a:gsLst>
            <a:gs pos="0">
              <a:schemeClr val="accent4">
                <a:hueOff val="772618"/>
                <a:satOff val="8421"/>
                <a:lumOff val="-1765"/>
                <a:alphaOff val="0"/>
                <a:shade val="51000"/>
                <a:satMod val="130000"/>
              </a:schemeClr>
            </a:gs>
            <a:gs pos="80000">
              <a:schemeClr val="accent4">
                <a:hueOff val="772618"/>
                <a:satOff val="8421"/>
                <a:lumOff val="-1765"/>
                <a:alphaOff val="0"/>
                <a:shade val="93000"/>
                <a:satMod val="130000"/>
              </a:schemeClr>
            </a:gs>
            <a:gs pos="100000">
              <a:schemeClr val="accent4">
                <a:hueOff val="772618"/>
                <a:satOff val="8421"/>
                <a:lumOff val="-17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Sangolquí</a:t>
          </a:r>
          <a:endParaRPr lang="es-EC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13107" y="6456"/>
        <a:ext cx="1830097" cy="1098058"/>
      </dsp:txXfrm>
    </dsp:sp>
    <dsp:sp modelId="{C45117FA-D892-4C70-AC19-7EE6639113BF}">
      <dsp:nvSpPr>
        <dsp:cNvPr id="0" name=""/>
        <dsp:cNvSpPr/>
      </dsp:nvSpPr>
      <dsp:spPr>
        <a:xfrm>
          <a:off x="4026214" y="6456"/>
          <a:ext cx="1830097" cy="1098058"/>
        </a:xfrm>
        <a:prstGeom prst="rect">
          <a:avLst/>
        </a:prstGeom>
        <a:gradFill rotWithShape="0">
          <a:gsLst>
            <a:gs pos="0">
              <a:schemeClr val="accent4">
                <a:hueOff val="1545236"/>
                <a:satOff val="16843"/>
                <a:lumOff val="-3530"/>
                <a:alphaOff val="0"/>
                <a:shade val="51000"/>
                <a:satMod val="130000"/>
              </a:schemeClr>
            </a:gs>
            <a:gs pos="80000">
              <a:schemeClr val="accent4">
                <a:hueOff val="1545236"/>
                <a:satOff val="16843"/>
                <a:lumOff val="-3530"/>
                <a:alphaOff val="0"/>
                <a:shade val="93000"/>
                <a:satMod val="130000"/>
              </a:schemeClr>
            </a:gs>
            <a:gs pos="100000">
              <a:schemeClr val="accent4">
                <a:hueOff val="1545236"/>
                <a:satOff val="16843"/>
                <a:lumOff val="-35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San Pedro de Taboda</a:t>
          </a:r>
          <a:endParaRPr lang="es-EC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26214" y="6456"/>
        <a:ext cx="1830097" cy="1098058"/>
      </dsp:txXfrm>
    </dsp:sp>
    <dsp:sp modelId="{64569C81-DE08-444E-A4C1-519729295BF2}">
      <dsp:nvSpPr>
        <dsp:cNvPr id="0" name=""/>
        <dsp:cNvSpPr/>
      </dsp:nvSpPr>
      <dsp:spPr>
        <a:xfrm>
          <a:off x="1006553" y="1287524"/>
          <a:ext cx="1830097" cy="1098058"/>
        </a:xfrm>
        <a:prstGeom prst="rect">
          <a:avLst/>
        </a:prstGeom>
        <a:gradFill rotWithShape="0">
          <a:gsLst>
            <a:gs pos="0">
              <a:schemeClr val="accent4">
                <a:hueOff val="2317855"/>
                <a:satOff val="25264"/>
                <a:lumOff val="-5294"/>
                <a:alphaOff val="0"/>
                <a:shade val="51000"/>
                <a:satMod val="130000"/>
              </a:schemeClr>
            </a:gs>
            <a:gs pos="80000">
              <a:schemeClr val="accent4">
                <a:hueOff val="2317855"/>
                <a:satOff val="25264"/>
                <a:lumOff val="-5294"/>
                <a:alphaOff val="0"/>
                <a:shade val="93000"/>
                <a:satMod val="130000"/>
              </a:schemeClr>
            </a:gs>
            <a:gs pos="100000">
              <a:schemeClr val="accent4">
                <a:hueOff val="2317855"/>
                <a:satOff val="25264"/>
                <a:lumOff val="-52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Cotogchoa</a:t>
          </a:r>
          <a:endParaRPr lang="es-EC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6553" y="1287524"/>
        <a:ext cx="1830097" cy="1098058"/>
      </dsp:txXfrm>
    </dsp:sp>
    <dsp:sp modelId="{6E530239-969F-4CBA-84CE-C0303E532DD9}">
      <dsp:nvSpPr>
        <dsp:cNvPr id="0" name=""/>
        <dsp:cNvSpPr/>
      </dsp:nvSpPr>
      <dsp:spPr>
        <a:xfrm>
          <a:off x="3019660" y="1287524"/>
          <a:ext cx="1830097" cy="1098058"/>
        </a:xfrm>
        <a:prstGeom prst="rect">
          <a:avLst/>
        </a:prstGeom>
        <a:gradFill rotWithShape="0">
          <a:gsLst>
            <a:gs pos="0">
              <a:schemeClr val="accent4">
                <a:hueOff val="3090473"/>
                <a:satOff val="33685"/>
                <a:lumOff val="-7059"/>
                <a:alphaOff val="0"/>
                <a:shade val="51000"/>
                <a:satMod val="130000"/>
              </a:schemeClr>
            </a:gs>
            <a:gs pos="80000">
              <a:schemeClr val="accent4">
                <a:hueOff val="3090473"/>
                <a:satOff val="33685"/>
                <a:lumOff val="-7059"/>
                <a:alphaOff val="0"/>
                <a:shade val="93000"/>
                <a:satMod val="130000"/>
              </a:schemeClr>
            </a:gs>
            <a:gs pos="100000">
              <a:schemeClr val="accent4">
                <a:hueOff val="3090473"/>
                <a:satOff val="33685"/>
                <a:lumOff val="-7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Rumipamba</a:t>
          </a:r>
          <a:endParaRPr lang="es-EC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9660" y="1287524"/>
        <a:ext cx="1830097" cy="10980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B911A6-BBC4-4048-9A66-D1010E2AAF0B}">
      <dsp:nvSpPr>
        <dsp:cNvPr id="0" name=""/>
        <dsp:cNvSpPr/>
      </dsp:nvSpPr>
      <dsp:spPr>
        <a:xfrm>
          <a:off x="249" y="942644"/>
          <a:ext cx="4460244" cy="5247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FBCA34E-B9DD-48E5-83C0-C2B5587A5820}">
      <dsp:nvSpPr>
        <dsp:cNvPr id="0" name=""/>
        <dsp:cNvSpPr/>
      </dsp:nvSpPr>
      <dsp:spPr>
        <a:xfrm>
          <a:off x="249" y="1139713"/>
          <a:ext cx="327665" cy="327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31FCEB-3034-4328-81E3-EEF45592D1EA}">
      <dsp:nvSpPr>
        <dsp:cNvPr id="0" name=""/>
        <dsp:cNvSpPr/>
      </dsp:nvSpPr>
      <dsp:spPr>
        <a:xfrm>
          <a:off x="249" y="0"/>
          <a:ext cx="4460244" cy="94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rPr>
            <a:t>Instrumentos de recolección de datos</a:t>
          </a:r>
          <a:endParaRPr lang="es-EC" sz="2800" kern="1200" dirty="0"/>
        </a:p>
      </dsp:txBody>
      <dsp:txXfrm>
        <a:off x="249" y="0"/>
        <a:ext cx="4460244" cy="942644"/>
      </dsp:txXfrm>
    </dsp:sp>
    <dsp:sp modelId="{8A05104A-F81A-4D3C-9AA1-8C98DF2C5109}">
      <dsp:nvSpPr>
        <dsp:cNvPr id="0" name=""/>
        <dsp:cNvSpPr/>
      </dsp:nvSpPr>
      <dsp:spPr>
        <a:xfrm>
          <a:off x="249" y="1903491"/>
          <a:ext cx="327657" cy="327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58488D-06BB-48A8-A1CF-69692CDBCD3C}">
      <dsp:nvSpPr>
        <dsp:cNvPr id="0" name=""/>
        <dsp:cNvSpPr/>
      </dsp:nvSpPr>
      <dsp:spPr>
        <a:xfrm>
          <a:off x="312466" y="1685435"/>
          <a:ext cx="4148027" cy="76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El diseño, elaboración y aplicación de encuestas y entrevistas será nuestra base</a:t>
          </a:r>
          <a:r>
            <a:rPr lang="es-ES" sz="2000" kern="1200" dirty="0" smtClean="0"/>
            <a:t>.</a:t>
          </a:r>
          <a:endParaRPr lang="es-EC" sz="2000" kern="1200" dirty="0"/>
        </a:p>
      </dsp:txBody>
      <dsp:txXfrm>
        <a:off x="312466" y="1685435"/>
        <a:ext cx="4148027" cy="763770"/>
      </dsp:txXfrm>
    </dsp:sp>
    <dsp:sp modelId="{9E8E2375-931F-4748-96E7-BD40423FC9B2}">
      <dsp:nvSpPr>
        <dsp:cNvPr id="0" name=""/>
        <dsp:cNvSpPr/>
      </dsp:nvSpPr>
      <dsp:spPr>
        <a:xfrm>
          <a:off x="249" y="2667262"/>
          <a:ext cx="327657" cy="327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F79602-155F-482F-945D-2565DB15932F}">
      <dsp:nvSpPr>
        <dsp:cNvPr id="0" name=""/>
        <dsp:cNvSpPr/>
      </dsp:nvSpPr>
      <dsp:spPr>
        <a:xfrm>
          <a:off x="312466" y="2449205"/>
          <a:ext cx="4148027" cy="76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Información de fuentes secundarias.</a:t>
          </a:r>
          <a:endParaRPr lang="es-EC" sz="1900" kern="1200" dirty="0"/>
        </a:p>
      </dsp:txBody>
      <dsp:txXfrm>
        <a:off x="312466" y="2449205"/>
        <a:ext cx="4148027" cy="763770"/>
      </dsp:txXfrm>
    </dsp:sp>
    <dsp:sp modelId="{83E3B107-94D2-44B7-838B-A4C3A4ADDC3B}">
      <dsp:nvSpPr>
        <dsp:cNvPr id="0" name=""/>
        <dsp:cNvSpPr/>
      </dsp:nvSpPr>
      <dsp:spPr>
        <a:xfrm>
          <a:off x="4683506" y="942644"/>
          <a:ext cx="4460244" cy="5247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7084466-1B24-4029-AA72-67628B3AE059}">
      <dsp:nvSpPr>
        <dsp:cNvPr id="0" name=""/>
        <dsp:cNvSpPr/>
      </dsp:nvSpPr>
      <dsp:spPr>
        <a:xfrm>
          <a:off x="4683506" y="1139713"/>
          <a:ext cx="327665" cy="327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DFA0A3-F512-4DD7-8E57-F4006015F539}">
      <dsp:nvSpPr>
        <dsp:cNvPr id="0" name=""/>
        <dsp:cNvSpPr/>
      </dsp:nvSpPr>
      <dsp:spPr>
        <a:xfrm>
          <a:off x="4683506" y="0"/>
          <a:ext cx="4460244" cy="942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Análisis de los datos</a:t>
          </a:r>
          <a:endParaRPr lang="es-EC" sz="2800" kern="1200" dirty="0"/>
        </a:p>
      </dsp:txBody>
      <dsp:txXfrm>
        <a:off x="4683506" y="0"/>
        <a:ext cx="4460244" cy="942644"/>
      </dsp:txXfrm>
    </dsp:sp>
    <dsp:sp modelId="{26AF3F96-EEAB-44E0-8FA0-1C937A77EF00}">
      <dsp:nvSpPr>
        <dsp:cNvPr id="0" name=""/>
        <dsp:cNvSpPr/>
      </dsp:nvSpPr>
      <dsp:spPr>
        <a:xfrm>
          <a:off x="4683506" y="1903491"/>
          <a:ext cx="327657" cy="327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F3CFCD-E469-4454-9112-F1B952ACD72F}">
      <dsp:nvSpPr>
        <dsp:cNvPr id="0" name=""/>
        <dsp:cNvSpPr/>
      </dsp:nvSpPr>
      <dsp:spPr>
        <a:xfrm>
          <a:off x="4995723" y="1685435"/>
          <a:ext cx="4148027" cy="76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Tablas de frecuencias</a:t>
          </a:r>
          <a:endParaRPr lang="es-EC" sz="2000" kern="1200" dirty="0"/>
        </a:p>
      </dsp:txBody>
      <dsp:txXfrm>
        <a:off x="4995723" y="1685435"/>
        <a:ext cx="4148027" cy="763770"/>
      </dsp:txXfrm>
    </dsp:sp>
    <dsp:sp modelId="{B5971530-BCD7-40D2-AEE0-9C5972555053}">
      <dsp:nvSpPr>
        <dsp:cNvPr id="0" name=""/>
        <dsp:cNvSpPr/>
      </dsp:nvSpPr>
      <dsp:spPr>
        <a:xfrm>
          <a:off x="4683506" y="2667262"/>
          <a:ext cx="327657" cy="327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341603-0801-4716-8675-A6CF028767B1}">
      <dsp:nvSpPr>
        <dsp:cNvPr id="0" name=""/>
        <dsp:cNvSpPr/>
      </dsp:nvSpPr>
      <dsp:spPr>
        <a:xfrm>
          <a:off x="4995723" y="2449205"/>
          <a:ext cx="4148027" cy="76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Porcentajes</a:t>
          </a:r>
          <a:endParaRPr lang="es-EC" sz="2000" kern="1200" dirty="0"/>
        </a:p>
      </dsp:txBody>
      <dsp:txXfrm>
        <a:off x="4995723" y="2449205"/>
        <a:ext cx="4148027" cy="763770"/>
      </dsp:txXfrm>
    </dsp:sp>
    <dsp:sp modelId="{50161D00-F1C7-4247-AC96-5DD3F4C44397}">
      <dsp:nvSpPr>
        <dsp:cNvPr id="0" name=""/>
        <dsp:cNvSpPr/>
      </dsp:nvSpPr>
      <dsp:spPr>
        <a:xfrm>
          <a:off x="4683506" y="3431032"/>
          <a:ext cx="327657" cy="3276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FF65B87-AE08-48C1-8E86-CC9A549654EE}">
      <dsp:nvSpPr>
        <dsp:cNvPr id="0" name=""/>
        <dsp:cNvSpPr/>
      </dsp:nvSpPr>
      <dsp:spPr>
        <a:xfrm>
          <a:off x="4995723" y="3212976"/>
          <a:ext cx="4148027" cy="763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Gráficos estadísticos</a:t>
          </a:r>
          <a:endParaRPr lang="es-EC" sz="2000" kern="1200" dirty="0"/>
        </a:p>
      </dsp:txBody>
      <dsp:txXfrm>
        <a:off x="4995723" y="3212976"/>
        <a:ext cx="4148027" cy="76377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7D2AB-1D89-4C1C-B9E5-DB14962F87D8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1E0F56-1704-4705-A080-D96923B76409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Abastecimiento de agua</a:t>
          </a:r>
          <a:endParaRPr lang="es-ES" sz="2100" kern="1200" dirty="0"/>
        </a:p>
      </dsp:txBody>
      <dsp:txXfrm>
        <a:off x="211121" y="39298"/>
        <a:ext cx="2078140" cy="1216604"/>
      </dsp:txXfrm>
    </dsp:sp>
    <dsp:sp modelId="{F124970C-5EC9-44AC-A325-C5F2969BF2FE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4BF3E4-F1B4-4385-8B36-6CC62628357F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Eliminación de aguas servidas</a:t>
          </a:r>
          <a:endParaRPr lang="es-ES" sz="2100" kern="1200" dirty="0"/>
        </a:p>
      </dsp:txBody>
      <dsp:txXfrm>
        <a:off x="211121" y="1654679"/>
        <a:ext cx="2078140" cy="1216604"/>
      </dsp:txXfrm>
    </dsp:sp>
    <dsp:sp modelId="{B9FBD002-CCCA-4992-96A6-267C2D0DF748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001F59-7D8D-4B5A-9364-C2F5EFF3D489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/>
            <a:t>Tratamiento de Aguas servidas</a:t>
          </a:r>
          <a:r>
            <a:rPr lang="es-ES" sz="2000" b="1" kern="1200" dirty="0" smtClean="0"/>
            <a:t>. </a:t>
          </a:r>
          <a:endParaRPr lang="es-ES" sz="2000" kern="1200" dirty="0"/>
        </a:p>
      </dsp:txBody>
      <dsp:txXfrm>
        <a:off x="211121" y="3270059"/>
        <a:ext cx="2078140" cy="1216604"/>
      </dsp:txXfrm>
    </dsp:sp>
    <dsp:sp modelId="{4BEEB10E-CB18-4CDF-BE6F-9ADA125E892A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6D21D2-A345-4EF0-AB03-8A490072B7BC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Servicios higiénicos</a:t>
          </a:r>
          <a:endParaRPr lang="es-ES" sz="2100" kern="1200" dirty="0"/>
        </a:p>
      </dsp:txBody>
      <dsp:txXfrm>
        <a:off x="3075729" y="3270059"/>
        <a:ext cx="2078140" cy="1216604"/>
      </dsp:txXfrm>
    </dsp:sp>
    <dsp:sp modelId="{51C1F6BA-3B29-4483-AAF6-91DC9A741573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14B6C9-74E9-45D1-BAA3-7C6B63E9CD4F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/>
            <a:t>Acceso a buenas instalaciones sanitarias</a:t>
          </a:r>
          <a:endParaRPr lang="es-ES" sz="2000" kern="1200" dirty="0"/>
        </a:p>
      </dsp:txBody>
      <dsp:txXfrm>
        <a:off x="3075729" y="1654679"/>
        <a:ext cx="2078140" cy="1216604"/>
      </dsp:txXfrm>
    </dsp:sp>
    <dsp:sp modelId="{99D90E27-93E5-4A80-A329-0EA76A5AC40E}">
      <dsp:nvSpPr>
        <dsp:cNvPr id="0" name=""/>
        <dsp:cNvSpPr/>
      </dsp:nvSpPr>
      <dsp:spPr>
        <a:xfrm>
          <a:off x="3478069" y="221543"/>
          <a:ext cx="2855186" cy="19384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2F8AB4-1A18-4775-9A32-44BA9BE5178F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Energía eléctrica</a:t>
          </a:r>
          <a:endParaRPr lang="es-ES" sz="2100" kern="1200" dirty="0"/>
        </a:p>
      </dsp:txBody>
      <dsp:txXfrm>
        <a:off x="3075729" y="39298"/>
        <a:ext cx="2078140" cy="1216604"/>
      </dsp:txXfrm>
    </dsp:sp>
    <dsp:sp modelId="{D49F650E-1353-4025-8F10-B2E86A07DB86}">
      <dsp:nvSpPr>
        <dsp:cNvPr id="0" name=""/>
        <dsp:cNvSpPr/>
      </dsp:nvSpPr>
      <dsp:spPr>
        <a:xfrm rot="5400000">
          <a:off x="5534987" y="1029234"/>
          <a:ext cx="1605958" cy="1938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CFEB5D-938A-4A69-9340-665A38ABEC65}">
      <dsp:nvSpPr>
        <dsp:cNvPr id="0" name=""/>
        <dsp:cNvSpPr/>
      </dsp:nvSpPr>
      <dsp:spPr>
        <a:xfrm>
          <a:off x="5902487" y="1448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Analfabetismo</a:t>
          </a:r>
          <a:endParaRPr lang="es-ES" sz="2100" kern="1200" dirty="0"/>
        </a:p>
      </dsp:txBody>
      <dsp:txXfrm>
        <a:off x="5940337" y="39298"/>
        <a:ext cx="2078140" cy="1216604"/>
      </dsp:txXfrm>
    </dsp:sp>
    <dsp:sp modelId="{83E17933-A267-40D9-A684-876E0CC1EFA5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b="1" kern="1200" dirty="0" smtClean="0"/>
            <a:t>Años de escolaridad</a:t>
          </a:r>
          <a:endParaRPr lang="es-ES" sz="2100" kern="1200" dirty="0"/>
        </a:p>
      </dsp:txBody>
      <dsp:txXfrm>
        <a:off x="5940337" y="1654679"/>
        <a:ext cx="2078140" cy="1216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ágonos radiales"/>
  <dgm:desc val="Se usa para mostrar un proceso secuencial  relacionado con un tema o una idea centrales. Limitado a seis formas de Nivel 2. Funciona mejor con poco texto No aparece el texto sin utilizar, pero queda disponible si cambia entre diseño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0F2D4-21F7-4B50-848D-487166D6FEF9}" type="datetimeFigureOut">
              <a:rPr lang="es-ES" smtClean="0"/>
              <a:t>20/05/2015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51030-D1AD-419F-AE7C-FC9E88DEB2C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868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548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509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3933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4362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49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1845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163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1061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163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1030-D1AD-419F-AE7C-FC9E88DEB2C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337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DF495BE-75B5-44EF-924D-6D65C0B184E2}" type="datetimeFigureOut">
              <a:rPr lang="es-EC" smtClean="0"/>
              <a:t>20/05/2015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D9A8D7D-A31E-4486-8EAB-6A5693E61158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1520" y="2060848"/>
            <a:ext cx="8640960" cy="936104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DEPARTAMENTO DE CIENCIAS ECONÓMICAS ADMINISTRATIVAS Y DE COMERCIO</a:t>
            </a:r>
            <a:endParaRPr lang="es-EC" sz="28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1026" name="Picture 2" descr="C:\Users\Andres\Desktop\ES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0927"/>
            <a:ext cx="4680520" cy="120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971600" y="3284984"/>
            <a:ext cx="60486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“INVESTIGACIÓN PARA LA CREACIÓN DE UNA ZONA ESPECIAL DE DESARROLLO ECONÓMICO EN EL CANTÓN RUMIÑAHUI. LÍNEA BASE DESIGUALDAD Y POBREZA”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83568" y="5157192"/>
            <a:ext cx="52383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GABRIELA ALEJANDRA VINUEZA ALEMÁN</a:t>
            </a:r>
          </a:p>
          <a:p>
            <a:pPr algn="ctr">
              <a:defRPr/>
            </a:pPr>
            <a:r>
              <a:rPr lang="es-ES" sz="2000" b="1" dirty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Narkisim" panose="020E0502050101010101" pitchFamily="34" charset="-79"/>
                <a:ea typeface="+mj-ea"/>
                <a:cs typeface="Narkisim" panose="020E0502050101010101" pitchFamily="34" charset="-79"/>
              </a:rPr>
              <a:t>OSCAR ALEJANDRO HUILCAPI ALEMÁN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300192" y="5517232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>
                <a:solidFill>
                  <a:schemeClr val="tx2"/>
                </a:solidFill>
              </a:rPr>
              <a:t>INGENIERÍA </a:t>
            </a:r>
            <a:r>
              <a:rPr lang="es-ES" b="1" i="1" dirty="0" smtClean="0">
                <a:solidFill>
                  <a:schemeClr val="tx2"/>
                </a:solidFill>
              </a:rPr>
              <a:t>EN MERCADOTECNIA</a:t>
            </a:r>
            <a:endParaRPr lang="es-ES" b="1" i="1" dirty="0">
              <a:solidFill>
                <a:schemeClr val="tx2"/>
              </a:solidFill>
            </a:endParaRPr>
          </a:p>
          <a:p>
            <a:pPr algn="ctr"/>
            <a:r>
              <a:rPr lang="es-ES" b="1" i="1" dirty="0">
                <a:solidFill>
                  <a:schemeClr val="tx2"/>
                </a:solidFill>
              </a:rPr>
              <a:t>MAYO 2015</a:t>
            </a:r>
          </a:p>
        </p:txBody>
      </p:sp>
    </p:spTree>
    <p:extLst>
      <p:ext uri="{BB962C8B-B14F-4D97-AF65-F5344CB8AC3E}">
        <p14:creationId xmlns:p14="http://schemas.microsoft.com/office/powerpoint/2010/main" val="3822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28562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27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80120"/>
          </a:xfrm>
        </p:spPr>
        <p:txBody>
          <a:bodyPr>
            <a:normAutofit/>
          </a:bodyPr>
          <a:lstStyle/>
          <a:p>
            <a:r>
              <a:rPr lang="es-ES" b="1" dirty="0" smtClean="0"/>
              <a:t>Población</a:t>
            </a:r>
            <a:endParaRPr lang="es-EC" dirty="0"/>
          </a:p>
        </p:txBody>
      </p:sp>
      <p:sp>
        <p:nvSpPr>
          <p:cNvPr id="3" name="Rectángulo 2"/>
          <p:cNvSpPr/>
          <p:nvPr/>
        </p:nvSpPr>
        <p:spPr>
          <a:xfrm>
            <a:off x="765920" y="170080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s-E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</a:t>
            </a:r>
            <a:r>
              <a:rPr lang="es-E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nuestra investigación son los habitantes del </a:t>
            </a:r>
            <a:r>
              <a:rPr lang="es-E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cantón Rumiñahui, que para el año 2014 según datos del INEC se establece en </a:t>
            </a:r>
            <a:r>
              <a:rPr lang="es-E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98.943 </a:t>
            </a:r>
            <a:r>
              <a:rPr lang="es-E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personas</a:t>
            </a:r>
            <a:r>
              <a:rPr lang="es-ES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s-EC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C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cantón se divide en cinco parroquias:</a:t>
            </a:r>
            <a:endParaRPr lang="es-EC" b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290356439"/>
              </p:ext>
            </p:extLst>
          </p:nvPr>
        </p:nvGraphicFramePr>
        <p:xfrm>
          <a:off x="1619672" y="3573016"/>
          <a:ext cx="5856312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23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763488"/>
          </a:xfrm>
        </p:spPr>
        <p:txBody>
          <a:bodyPr/>
          <a:lstStyle/>
          <a:p>
            <a:pPr algn="ctr"/>
            <a:r>
              <a:rPr lang="es-EC" b="1" dirty="0" smtClean="0"/>
              <a:t>Muestra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1152128"/>
          </a:xfrm>
        </p:spPr>
        <p:txBody>
          <a:bodyPr/>
          <a:lstStyle/>
          <a:p>
            <a:pPr marL="0" indent="0" algn="ctr">
              <a:buNone/>
            </a:pPr>
            <a:r>
              <a:rPr lang="es-ES" sz="1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Utilizamos muestra probabilística ya que todos los elementos de la población tiene la misma probabilidad de ser elegidos, en este caso para ser encuestados.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 algn="ctr">
              <a:buNone/>
            </a:pPr>
            <a:endParaRPr lang="es-EC" dirty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609600" y="2492896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ES" sz="18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Utilizando el cálculo de la muestra obtenemos que:</a:t>
            </a:r>
          </a:p>
          <a:p>
            <a:pPr marL="0" indent="0">
              <a:buFont typeface="Arial" pitchFamily="34" charset="0"/>
              <a:buNone/>
            </a:pPr>
            <a:endParaRPr lang="es-EC" dirty="0" smtClean="0"/>
          </a:p>
          <a:p>
            <a:pPr marL="0" indent="0" algn="ctr">
              <a:buFont typeface="Arial" pitchFamily="34" charset="0"/>
              <a:buNone/>
            </a:pPr>
            <a:r>
              <a:rPr lang="es-EC" sz="1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 deben realizar encuestas a 383 jefes de hogar en todo el cantón</a:t>
            </a:r>
          </a:p>
          <a:p>
            <a:pPr marL="0" indent="0">
              <a:buFont typeface="Arial" pitchFamily="34" charset="0"/>
              <a:buNone/>
            </a:pPr>
            <a:endParaRPr lang="es-EC" dirty="0"/>
          </a:p>
        </p:txBody>
      </p:sp>
      <p:pic>
        <p:nvPicPr>
          <p:cNvPr id="2050" name="Picture 2" descr="http://siempre889.com/wp-content/uploads/2013/08/hombre-mujer-76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924" y="4047086"/>
            <a:ext cx="5913412" cy="233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306994"/>
              </p:ext>
            </p:extLst>
          </p:nvPr>
        </p:nvGraphicFramePr>
        <p:xfrm>
          <a:off x="0" y="836712"/>
          <a:ext cx="9144000" cy="47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4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33264"/>
            <a:ext cx="8229600" cy="691480"/>
          </a:xfrm>
        </p:spPr>
        <p:txBody>
          <a:bodyPr/>
          <a:lstStyle/>
          <a:p>
            <a:r>
              <a:rPr lang="es-ES" b="1" dirty="0" smtClean="0"/>
              <a:t>Pobreza</a:t>
            </a:r>
            <a:endParaRPr lang="es-ES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56244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51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7240"/>
            <a:ext cx="8229600" cy="907504"/>
          </a:xfrm>
        </p:spPr>
        <p:txBody>
          <a:bodyPr/>
          <a:lstStyle/>
          <a:p>
            <a:r>
              <a:rPr lang="es-ES" b="1" dirty="0"/>
              <a:t>Desigualdad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680221"/>
              </p:ext>
            </p:extLst>
          </p:nvPr>
        </p:nvGraphicFramePr>
        <p:xfrm>
          <a:off x="518864" y="1667941"/>
          <a:ext cx="8229600" cy="1184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4 Rectángulo"/>
          <p:cNvSpPr/>
          <p:nvPr/>
        </p:nvSpPr>
        <p:spPr>
          <a:xfrm>
            <a:off x="505629" y="4581128"/>
            <a:ext cx="817082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/>
              <a:t>Recaudación efectiva de </a:t>
            </a:r>
            <a:r>
              <a:rPr lang="es-ES" sz="2400" b="1" dirty="0" smtClean="0"/>
              <a:t>impuestos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/>
              <a:t>Igualdad de oportunidades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/>
              <a:t>Mercados gobernados en función de objetivos sociales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400" b="1" dirty="0" smtClean="0"/>
              <a:t>Acervo social</a:t>
            </a:r>
          </a:p>
          <a:p>
            <a:endParaRPr lang="es-ES" sz="2400" dirty="0"/>
          </a:p>
        </p:txBody>
      </p:sp>
      <p:sp>
        <p:nvSpPr>
          <p:cNvPr id="9" name="8 Rectángulo"/>
          <p:cNvSpPr/>
          <p:nvPr/>
        </p:nvSpPr>
        <p:spPr>
          <a:xfrm>
            <a:off x="3425775" y="3680145"/>
            <a:ext cx="2749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/>
              <a:t>¿Cómo eliminarla?</a:t>
            </a:r>
          </a:p>
        </p:txBody>
      </p:sp>
    </p:spTree>
    <p:extLst>
      <p:ext uri="{BB962C8B-B14F-4D97-AF65-F5344CB8AC3E}">
        <p14:creationId xmlns:p14="http://schemas.microsoft.com/office/powerpoint/2010/main" val="132329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35496"/>
          </a:xfrm>
        </p:spPr>
        <p:txBody>
          <a:bodyPr/>
          <a:lstStyle/>
          <a:p>
            <a:r>
              <a:rPr lang="es-ES" b="1" dirty="0"/>
              <a:t>Resultados</a:t>
            </a: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114527"/>
              </p:ext>
            </p:extLst>
          </p:nvPr>
        </p:nvGraphicFramePr>
        <p:xfrm>
          <a:off x="899592" y="1700806"/>
          <a:ext cx="7344816" cy="360040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320797"/>
                <a:gridCol w="807123"/>
                <a:gridCol w="768624"/>
                <a:gridCol w="1479725"/>
                <a:gridCol w="968547"/>
              </a:tblGrid>
              <a:tr h="518796">
                <a:tc row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Parroquia</a:t>
                      </a:r>
                      <a:endParaRPr lang="es-ES" sz="240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Área</a:t>
                      </a:r>
                      <a:endParaRPr lang="es-ES" sz="2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kern="1200" dirty="0" smtClean="0"/>
                        <a:t>Población</a:t>
                      </a:r>
                      <a:endParaRPr lang="es-ES" sz="2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13601">
                <a:tc vMerge="1"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 smtClean="0">
                          <a:effectLst/>
                        </a:rPr>
                        <a:t>Km</a:t>
                      </a:r>
                      <a:r>
                        <a:rPr lang="es-ES" sz="1800" baseline="30000" dirty="0" smtClean="0">
                          <a:effectLst/>
                        </a:rPr>
                        <a:t>2</a:t>
                      </a:r>
                      <a:endParaRPr lang="es-EC" sz="1600" b="1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%</a:t>
                      </a:r>
                      <a:endParaRPr lang="es-ES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 smtClean="0"/>
                        <a:t>Habitantes</a:t>
                      </a:r>
                      <a:endParaRPr lang="es-ES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%</a:t>
                      </a:r>
                      <a:endParaRPr lang="es-ES" b="1" dirty="0">
                        <a:latin typeface="+mn-lt"/>
                      </a:endParaRPr>
                    </a:p>
                  </a:txBody>
                  <a:tcPr anchor="ctr"/>
                </a:tc>
              </a:tr>
              <a:tr h="51360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Cotogchoa</a:t>
                      </a:r>
                      <a:endParaRPr lang="es-E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34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dirty="0" smtClean="0">
                          <a:latin typeface="+mn-lt"/>
                        </a:rPr>
                        <a:t>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4538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effectLst/>
                        </a:rPr>
                        <a:t>4,59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360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Sangolquí</a:t>
                      </a:r>
                      <a:endParaRPr lang="es-E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49 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/>
                        <a:t>68230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effectLst/>
                        </a:rPr>
                        <a:t>68,95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360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San Pedro de Taboada</a:t>
                      </a:r>
                      <a:endParaRPr lang="es-E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4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13811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effectLst/>
                        </a:rPr>
                        <a:t>13,96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360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San Rafael</a:t>
                      </a:r>
                      <a:endParaRPr lang="es-E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2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11471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effectLst/>
                        </a:rPr>
                        <a:t>11,59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13601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Rumipamba</a:t>
                      </a:r>
                      <a:endParaRPr lang="es-ES" sz="20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40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>
                          <a:effectLst/>
                        </a:rPr>
                        <a:t>893</a:t>
                      </a:r>
                      <a:endParaRPr lang="es-EC" sz="1800" dirty="0" smtClean="0">
                        <a:solidFill>
                          <a:srgbClr val="365F9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kern="1200" dirty="0" smtClean="0">
                          <a:effectLst/>
                        </a:rPr>
                        <a:t>0,9</a:t>
                      </a:r>
                      <a:endParaRPr lang="es-EC" sz="2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6 Elipse"/>
          <p:cNvSpPr/>
          <p:nvPr/>
        </p:nvSpPr>
        <p:spPr>
          <a:xfrm>
            <a:off x="5076056" y="4758983"/>
            <a:ext cx="648072" cy="614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7452320" y="4758983"/>
            <a:ext cx="648072" cy="61423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7452320" y="2670751"/>
            <a:ext cx="648072" cy="61423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5076056" y="2670751"/>
            <a:ext cx="648072" cy="61423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3488"/>
          </a:xfrm>
        </p:spPr>
        <p:txBody>
          <a:bodyPr/>
          <a:lstStyle/>
          <a:p>
            <a:r>
              <a:rPr lang="es-ES" sz="4800" b="1" dirty="0"/>
              <a:t>Servicios</a:t>
            </a:r>
            <a:r>
              <a:rPr lang="es-ES" b="1" dirty="0"/>
              <a:t> básicos</a:t>
            </a:r>
          </a:p>
        </p:txBody>
      </p:sp>
      <p:pic>
        <p:nvPicPr>
          <p:cNvPr id="1026" name="Picture 2" descr="C:\Users\Andres\Desktop\RUMIÑAHU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3" r="22931"/>
          <a:stretch/>
        </p:blipFill>
        <p:spPr bwMode="auto">
          <a:xfrm>
            <a:off x="1560470" y="1052737"/>
            <a:ext cx="480848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es\Desktop\fo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1" y="1910811"/>
            <a:ext cx="399645" cy="3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ndres\Desktop\telefo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35320"/>
            <a:ext cx="420144" cy="4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ndres\Desktop\agua p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72" y="1478732"/>
            <a:ext cx="420144" cy="4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03712" y="1484784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/>
              <a:t>100</a:t>
            </a:r>
            <a:r>
              <a:rPr lang="es-ES" sz="2200" b="1" dirty="0" smtClean="0"/>
              <a:t>%</a:t>
            </a:r>
            <a:endParaRPr lang="es-ES" sz="2200" b="1" dirty="0"/>
          </a:p>
        </p:txBody>
      </p:sp>
      <p:sp>
        <p:nvSpPr>
          <p:cNvPr id="21" name="20 Rectángulo"/>
          <p:cNvSpPr/>
          <p:nvPr/>
        </p:nvSpPr>
        <p:spPr>
          <a:xfrm>
            <a:off x="1103712" y="2330382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/>
              <a:t>100</a:t>
            </a:r>
            <a:r>
              <a:rPr lang="es-ES" sz="2200" b="1" dirty="0" smtClean="0"/>
              <a:t>%</a:t>
            </a:r>
            <a:endParaRPr lang="es-ES" sz="2200" b="1" dirty="0"/>
          </a:p>
        </p:txBody>
      </p:sp>
      <p:sp>
        <p:nvSpPr>
          <p:cNvPr id="22" name="21 Rectángulo"/>
          <p:cNvSpPr/>
          <p:nvPr/>
        </p:nvSpPr>
        <p:spPr>
          <a:xfrm>
            <a:off x="1085456" y="1917993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99%</a:t>
            </a:r>
            <a:endParaRPr lang="es-ES" sz="2200" b="1" dirty="0"/>
          </a:p>
        </p:txBody>
      </p:sp>
      <p:pic>
        <p:nvPicPr>
          <p:cNvPr id="23" name="Picture 3" descr="C:\Users\Andres\Desktop\fo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139" y="1412807"/>
            <a:ext cx="399645" cy="3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ndres\Desktop\telefo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37316"/>
            <a:ext cx="420144" cy="4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Andres\Desktop\agua p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300" y="980728"/>
            <a:ext cx="420144" cy="4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25 Rectángulo"/>
          <p:cNvSpPr/>
          <p:nvPr/>
        </p:nvSpPr>
        <p:spPr>
          <a:xfrm>
            <a:off x="4056040" y="986780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94%</a:t>
            </a:r>
            <a:endParaRPr lang="es-ES" sz="2200" b="1" dirty="0"/>
          </a:p>
        </p:txBody>
      </p:sp>
      <p:sp>
        <p:nvSpPr>
          <p:cNvPr id="27" name="26 Rectángulo"/>
          <p:cNvSpPr/>
          <p:nvPr/>
        </p:nvSpPr>
        <p:spPr>
          <a:xfrm>
            <a:off x="4056040" y="1832378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89%</a:t>
            </a:r>
            <a:endParaRPr lang="es-ES" sz="2200" b="1" dirty="0"/>
          </a:p>
        </p:txBody>
      </p:sp>
      <p:sp>
        <p:nvSpPr>
          <p:cNvPr id="28" name="27 Rectángulo"/>
          <p:cNvSpPr/>
          <p:nvPr/>
        </p:nvSpPr>
        <p:spPr>
          <a:xfrm>
            <a:off x="4037784" y="1419989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100%</a:t>
            </a:r>
            <a:endParaRPr lang="es-ES" sz="2200" b="1" dirty="0"/>
          </a:p>
        </p:txBody>
      </p:sp>
      <p:pic>
        <p:nvPicPr>
          <p:cNvPr id="29" name="Picture 3" descr="C:\Users\Andres\Desktop\fo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15" y="2938582"/>
            <a:ext cx="399645" cy="3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Andres\Desktop\telefo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63091"/>
            <a:ext cx="420144" cy="4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Andres\Desktop\agua p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76" y="2506503"/>
            <a:ext cx="420144" cy="4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5640216" y="2512555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98%</a:t>
            </a:r>
            <a:endParaRPr lang="es-ES" sz="2200" b="1" dirty="0"/>
          </a:p>
        </p:txBody>
      </p:sp>
      <p:sp>
        <p:nvSpPr>
          <p:cNvPr id="33" name="32 Rectángulo"/>
          <p:cNvSpPr/>
          <p:nvPr/>
        </p:nvSpPr>
        <p:spPr>
          <a:xfrm>
            <a:off x="5640216" y="3358153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93%</a:t>
            </a:r>
            <a:endParaRPr lang="es-ES" sz="2200" b="1" dirty="0"/>
          </a:p>
        </p:txBody>
      </p:sp>
      <p:sp>
        <p:nvSpPr>
          <p:cNvPr id="34" name="33 Rectángulo"/>
          <p:cNvSpPr/>
          <p:nvPr/>
        </p:nvSpPr>
        <p:spPr>
          <a:xfrm>
            <a:off x="5621960" y="2945764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97%</a:t>
            </a:r>
            <a:endParaRPr lang="es-ES" sz="2200" b="1" dirty="0"/>
          </a:p>
        </p:txBody>
      </p:sp>
      <p:pic>
        <p:nvPicPr>
          <p:cNvPr id="35" name="Picture 3" descr="C:\Users\Andres\Desktop\fo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099" y="5301239"/>
            <a:ext cx="399645" cy="3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ndres\Desktop\telefo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856" y="5725748"/>
            <a:ext cx="420144" cy="4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5" descr="C:\Users\Andres\Desktop\agua p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60" y="4869160"/>
            <a:ext cx="420144" cy="4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37 Rectángulo"/>
          <p:cNvSpPr/>
          <p:nvPr/>
        </p:nvSpPr>
        <p:spPr>
          <a:xfrm>
            <a:off x="5106000" y="4875212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</a:rPr>
              <a:t>4%</a:t>
            </a:r>
            <a:endParaRPr lang="es-ES" sz="2200" b="1" dirty="0">
              <a:solidFill>
                <a:srgbClr val="C00000"/>
              </a:solidFill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5106000" y="5720810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</a:rPr>
              <a:t>60%</a:t>
            </a:r>
            <a:endParaRPr lang="es-ES" sz="2200" b="1" dirty="0">
              <a:solidFill>
                <a:srgbClr val="C00000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5087744" y="5308421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</a:rPr>
              <a:t>4%</a:t>
            </a:r>
            <a:endParaRPr lang="es-ES" sz="2200" b="1" dirty="0">
              <a:solidFill>
                <a:srgbClr val="C00000"/>
              </a:solidFill>
            </a:endParaRPr>
          </a:p>
        </p:txBody>
      </p:sp>
      <p:pic>
        <p:nvPicPr>
          <p:cNvPr id="41" name="Picture 3" descr="C:\Users\Andres\Desktop\foc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15" y="4365135"/>
            <a:ext cx="399645" cy="39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C:\Users\Andres\Desktop\telefo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472" y="4789644"/>
            <a:ext cx="420144" cy="42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C:\Users\Andres\Desktop\agua p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876" y="3933056"/>
            <a:ext cx="420144" cy="43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43 Rectángulo"/>
          <p:cNvSpPr/>
          <p:nvPr/>
        </p:nvSpPr>
        <p:spPr>
          <a:xfrm>
            <a:off x="1649616" y="3939108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99%</a:t>
            </a:r>
            <a:endParaRPr lang="es-ES" sz="2200" b="1" dirty="0"/>
          </a:p>
        </p:txBody>
      </p:sp>
      <p:sp>
        <p:nvSpPr>
          <p:cNvPr id="45" name="44 Rectángulo"/>
          <p:cNvSpPr/>
          <p:nvPr/>
        </p:nvSpPr>
        <p:spPr>
          <a:xfrm>
            <a:off x="1649616" y="4784706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89%</a:t>
            </a:r>
            <a:endParaRPr lang="es-ES" sz="2200" b="1" dirty="0"/>
          </a:p>
        </p:txBody>
      </p:sp>
      <p:sp>
        <p:nvSpPr>
          <p:cNvPr id="46" name="45 Rectángulo"/>
          <p:cNvSpPr/>
          <p:nvPr/>
        </p:nvSpPr>
        <p:spPr>
          <a:xfrm>
            <a:off x="1631360" y="4372317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99%</a:t>
            </a:r>
            <a:endParaRPr lang="es-ES" sz="2200" b="1" dirty="0"/>
          </a:p>
        </p:txBody>
      </p:sp>
      <p:sp>
        <p:nvSpPr>
          <p:cNvPr id="5" name="4 Rectángulo"/>
          <p:cNvSpPr/>
          <p:nvPr/>
        </p:nvSpPr>
        <p:spPr>
          <a:xfrm rot="19157902">
            <a:off x="3385927" y="5246865"/>
            <a:ext cx="115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Rumipamba</a:t>
            </a:r>
          </a:p>
        </p:txBody>
      </p:sp>
      <p:sp>
        <p:nvSpPr>
          <p:cNvPr id="48" name="47 Rectángulo"/>
          <p:cNvSpPr/>
          <p:nvPr/>
        </p:nvSpPr>
        <p:spPr>
          <a:xfrm rot="20898362">
            <a:off x="3843223" y="2703177"/>
            <a:ext cx="115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Sangolquí</a:t>
            </a:r>
            <a:endParaRPr lang="es-ES" sz="1200" b="1" dirty="0"/>
          </a:p>
        </p:txBody>
      </p:sp>
      <p:sp>
        <p:nvSpPr>
          <p:cNvPr id="49" name="48 Rectángulo"/>
          <p:cNvSpPr/>
          <p:nvPr/>
        </p:nvSpPr>
        <p:spPr>
          <a:xfrm rot="20898362">
            <a:off x="2656518" y="3839852"/>
            <a:ext cx="115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Cotogchoa</a:t>
            </a:r>
            <a:endParaRPr lang="es-ES" sz="1200" b="1" dirty="0"/>
          </a:p>
        </p:txBody>
      </p:sp>
      <p:sp>
        <p:nvSpPr>
          <p:cNvPr id="50" name="49 Rectángulo"/>
          <p:cNvSpPr/>
          <p:nvPr/>
        </p:nvSpPr>
        <p:spPr>
          <a:xfrm rot="17705128">
            <a:off x="1912317" y="1774695"/>
            <a:ext cx="1157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San Pedro de Taboada</a:t>
            </a:r>
            <a:endParaRPr lang="es-ES" sz="1200" b="1" dirty="0"/>
          </a:p>
        </p:txBody>
      </p:sp>
      <p:sp>
        <p:nvSpPr>
          <p:cNvPr id="51" name="50 Rectángulo"/>
          <p:cNvSpPr/>
          <p:nvPr/>
        </p:nvSpPr>
        <p:spPr>
          <a:xfrm rot="1636904">
            <a:off x="2578284" y="1317936"/>
            <a:ext cx="115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San Rafael</a:t>
            </a:r>
            <a:endParaRPr lang="es-ES" sz="1200" b="1" dirty="0"/>
          </a:p>
        </p:txBody>
      </p:sp>
      <p:pic>
        <p:nvPicPr>
          <p:cNvPr id="1030" name="Picture 6" descr="C:\Users\Andres\Desktop\basura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340" y="1468843"/>
            <a:ext cx="1723257" cy="2142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7020272" y="3640956"/>
            <a:ext cx="1787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Sólo Rumipamba no tiene recolección de basura mediante la empresa pública.</a:t>
            </a:r>
          </a:p>
        </p:txBody>
      </p:sp>
    </p:spTree>
    <p:extLst>
      <p:ext uri="{BB962C8B-B14F-4D97-AF65-F5344CB8AC3E}">
        <p14:creationId xmlns:p14="http://schemas.microsoft.com/office/powerpoint/2010/main" val="25051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800" b="1" dirty="0"/>
              <a:t>Nivel de ingresos económicos por parroquia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4250936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539552" y="1547500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%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898709" y="593998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/>
              <a:t>USD</a:t>
            </a:r>
          </a:p>
        </p:txBody>
      </p:sp>
    </p:spTree>
    <p:extLst>
      <p:ext uri="{BB962C8B-B14F-4D97-AF65-F5344CB8AC3E}">
        <p14:creationId xmlns:p14="http://schemas.microsoft.com/office/powerpoint/2010/main" val="30278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00"/>
            <a:ext cx="8229600" cy="1600200"/>
          </a:xfrm>
        </p:spPr>
        <p:txBody>
          <a:bodyPr/>
          <a:lstStyle/>
          <a:p>
            <a:r>
              <a:rPr lang="es-ES" sz="4800" b="1" dirty="0"/>
              <a:t>Nivel de instrucción por parroquia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315630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09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600200"/>
          </a:xfrm>
        </p:spPr>
        <p:txBody>
          <a:bodyPr/>
          <a:lstStyle/>
          <a:p>
            <a:r>
              <a:rPr lang="es-EC" b="1" dirty="0" smtClean="0"/>
              <a:t>Constitución de la ZEDEs en Ecuador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931045"/>
              </p:ext>
            </p:extLst>
          </p:nvPr>
        </p:nvGraphicFramePr>
        <p:xfrm>
          <a:off x="0" y="1916832"/>
          <a:ext cx="914400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693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s\Desktop\RUMIÑAHU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83" r="22931"/>
          <a:stretch/>
        </p:blipFill>
        <p:spPr bwMode="auto">
          <a:xfrm>
            <a:off x="2755788" y="1052737"/>
            <a:ext cx="4808483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299030" y="1341929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77%</a:t>
            </a:r>
            <a:endParaRPr lang="es-ES" sz="2200" b="1" dirty="0"/>
          </a:p>
        </p:txBody>
      </p:sp>
      <p:sp>
        <p:nvSpPr>
          <p:cNvPr id="22" name="21 Rectángulo"/>
          <p:cNvSpPr/>
          <p:nvPr/>
        </p:nvSpPr>
        <p:spPr>
          <a:xfrm>
            <a:off x="2280774" y="1917993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37%</a:t>
            </a:r>
            <a:endParaRPr lang="es-ES" sz="2200" b="1" dirty="0"/>
          </a:p>
        </p:txBody>
      </p:sp>
      <p:sp>
        <p:nvSpPr>
          <p:cNvPr id="5" name="4 Rectángulo"/>
          <p:cNvSpPr/>
          <p:nvPr/>
        </p:nvSpPr>
        <p:spPr>
          <a:xfrm rot="19157902">
            <a:off x="4581245" y="5246865"/>
            <a:ext cx="115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/>
              <a:t>Rumipamba</a:t>
            </a:r>
          </a:p>
        </p:txBody>
      </p:sp>
      <p:sp>
        <p:nvSpPr>
          <p:cNvPr id="48" name="47 Rectángulo"/>
          <p:cNvSpPr/>
          <p:nvPr/>
        </p:nvSpPr>
        <p:spPr>
          <a:xfrm rot="20898362">
            <a:off x="5038541" y="2703177"/>
            <a:ext cx="115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Sangolquí</a:t>
            </a:r>
            <a:endParaRPr lang="es-ES" sz="1200" b="1" dirty="0"/>
          </a:p>
        </p:txBody>
      </p:sp>
      <p:sp>
        <p:nvSpPr>
          <p:cNvPr id="49" name="48 Rectángulo"/>
          <p:cNvSpPr/>
          <p:nvPr/>
        </p:nvSpPr>
        <p:spPr>
          <a:xfrm rot="20898362">
            <a:off x="3851836" y="3839852"/>
            <a:ext cx="115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Cotogchoa</a:t>
            </a:r>
            <a:endParaRPr lang="es-ES" sz="1200" b="1" dirty="0"/>
          </a:p>
        </p:txBody>
      </p:sp>
      <p:sp>
        <p:nvSpPr>
          <p:cNvPr id="50" name="49 Rectángulo"/>
          <p:cNvSpPr/>
          <p:nvPr/>
        </p:nvSpPr>
        <p:spPr>
          <a:xfrm rot="18211721">
            <a:off x="3107635" y="1774695"/>
            <a:ext cx="11575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San Pedro de Taboada</a:t>
            </a:r>
            <a:endParaRPr lang="es-ES" sz="1200" b="1" dirty="0"/>
          </a:p>
        </p:txBody>
      </p:sp>
      <p:sp>
        <p:nvSpPr>
          <p:cNvPr id="51" name="50 Rectángulo"/>
          <p:cNvSpPr/>
          <p:nvPr/>
        </p:nvSpPr>
        <p:spPr>
          <a:xfrm rot="1636904">
            <a:off x="3773602" y="1317936"/>
            <a:ext cx="11575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b="1" dirty="0" smtClean="0"/>
              <a:t>San Rafael</a:t>
            </a:r>
            <a:endParaRPr lang="es-ES" sz="1200" b="1" dirty="0"/>
          </a:p>
        </p:txBody>
      </p:sp>
      <p:sp>
        <p:nvSpPr>
          <p:cNvPr id="47" name="1 Título"/>
          <p:cNvSpPr txBox="1">
            <a:spLocks/>
          </p:cNvSpPr>
          <p:nvPr/>
        </p:nvSpPr>
        <p:spPr>
          <a:xfrm>
            <a:off x="395536" y="116632"/>
            <a:ext cx="8229600" cy="6914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ES" sz="4800" b="1" dirty="0" smtClean="0"/>
              <a:t>Accesos</a:t>
            </a:r>
            <a:endParaRPr lang="es-ES" sz="4800" b="1" dirty="0"/>
          </a:p>
        </p:txBody>
      </p:sp>
      <p:pic>
        <p:nvPicPr>
          <p:cNvPr id="2050" name="Picture 2" descr="C:\Users\Andres\Desktop\internet ico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91" y="1257921"/>
            <a:ext cx="514895" cy="5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ndres\Desktop\movil 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00746"/>
            <a:ext cx="709627" cy="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ndres\Desktop\red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05" y="1934841"/>
            <a:ext cx="448069" cy="4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51 Rectángulo"/>
          <p:cNvSpPr/>
          <p:nvPr/>
        </p:nvSpPr>
        <p:spPr>
          <a:xfrm>
            <a:off x="4630925" y="892404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67%</a:t>
            </a:r>
            <a:endParaRPr lang="es-ES" sz="2200" b="1" dirty="0"/>
          </a:p>
        </p:txBody>
      </p:sp>
      <p:sp>
        <p:nvSpPr>
          <p:cNvPr id="53" name="52 Rectángulo"/>
          <p:cNvSpPr/>
          <p:nvPr/>
        </p:nvSpPr>
        <p:spPr>
          <a:xfrm>
            <a:off x="5606172" y="1468468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37%</a:t>
            </a:r>
            <a:endParaRPr lang="es-ES" sz="2200" b="1" dirty="0"/>
          </a:p>
        </p:txBody>
      </p:sp>
      <p:pic>
        <p:nvPicPr>
          <p:cNvPr id="54" name="Picture 2" descr="C:\Users\Andres\Desktop\internet ico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37" y="808396"/>
            <a:ext cx="514895" cy="5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C:\Users\Andres\Desktop\movil 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078" y="1351221"/>
            <a:ext cx="709627" cy="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" descr="C:\Users\Andres\Desktop\red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103" y="1485316"/>
            <a:ext cx="448069" cy="4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56 Rectángulo"/>
          <p:cNvSpPr/>
          <p:nvPr/>
        </p:nvSpPr>
        <p:spPr>
          <a:xfrm>
            <a:off x="6776556" y="2321725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63%</a:t>
            </a:r>
            <a:endParaRPr lang="es-ES" sz="2200" b="1" dirty="0"/>
          </a:p>
        </p:txBody>
      </p:sp>
      <p:sp>
        <p:nvSpPr>
          <p:cNvPr id="58" name="57 Rectángulo"/>
          <p:cNvSpPr/>
          <p:nvPr/>
        </p:nvSpPr>
        <p:spPr>
          <a:xfrm>
            <a:off x="6758300" y="2897789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45%</a:t>
            </a:r>
            <a:endParaRPr lang="es-ES" sz="2200" b="1" dirty="0"/>
          </a:p>
        </p:txBody>
      </p:sp>
      <p:pic>
        <p:nvPicPr>
          <p:cNvPr id="59" name="Picture 2" descr="C:\Users\Andres\Desktop\internet ico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17" y="2237717"/>
            <a:ext cx="514895" cy="5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Andres\Desktop\movil 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06" y="2780542"/>
            <a:ext cx="709627" cy="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C:\Users\Andres\Desktop\red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31" y="2914637"/>
            <a:ext cx="448069" cy="4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61 Rectángulo"/>
          <p:cNvSpPr/>
          <p:nvPr/>
        </p:nvSpPr>
        <p:spPr>
          <a:xfrm>
            <a:off x="6240868" y="4780836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</a:rPr>
              <a:t>0%</a:t>
            </a:r>
            <a:endParaRPr lang="es-ES" sz="2200" b="1" dirty="0">
              <a:solidFill>
                <a:srgbClr val="C00000"/>
              </a:solidFill>
            </a:endParaRPr>
          </a:p>
        </p:txBody>
      </p:sp>
      <p:sp>
        <p:nvSpPr>
          <p:cNvPr id="63" name="62 Rectángulo"/>
          <p:cNvSpPr/>
          <p:nvPr/>
        </p:nvSpPr>
        <p:spPr>
          <a:xfrm>
            <a:off x="6222612" y="5356900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</a:rPr>
              <a:t>0%</a:t>
            </a:r>
            <a:endParaRPr lang="es-ES" sz="2200" b="1" dirty="0">
              <a:solidFill>
                <a:srgbClr val="C00000"/>
              </a:solidFill>
            </a:endParaRPr>
          </a:p>
        </p:txBody>
      </p:sp>
      <p:pic>
        <p:nvPicPr>
          <p:cNvPr id="64" name="Picture 2" descr="C:\Users\Andres\Desktop\internet ico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129" y="4696828"/>
            <a:ext cx="514895" cy="5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C:\Users\Andres\Desktop\movil 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518" y="5239653"/>
            <a:ext cx="709627" cy="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C:\Users\Andres\Desktop\red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43" y="5373748"/>
            <a:ext cx="448069" cy="4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66 Rectángulo"/>
          <p:cNvSpPr/>
          <p:nvPr/>
        </p:nvSpPr>
        <p:spPr>
          <a:xfrm>
            <a:off x="2816116" y="4017064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27%</a:t>
            </a:r>
            <a:endParaRPr lang="es-ES" sz="2200" b="1" dirty="0"/>
          </a:p>
        </p:txBody>
      </p:sp>
      <p:sp>
        <p:nvSpPr>
          <p:cNvPr id="68" name="67 Rectángulo"/>
          <p:cNvSpPr/>
          <p:nvPr/>
        </p:nvSpPr>
        <p:spPr>
          <a:xfrm>
            <a:off x="2797860" y="4593128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</a:rPr>
              <a:t>0%</a:t>
            </a:r>
            <a:endParaRPr lang="es-ES" sz="2200" b="1" dirty="0">
              <a:solidFill>
                <a:srgbClr val="C00000"/>
              </a:solidFill>
            </a:endParaRPr>
          </a:p>
        </p:txBody>
      </p:sp>
      <p:pic>
        <p:nvPicPr>
          <p:cNvPr id="69" name="Picture 2" descr="C:\Users\Andres\Desktop\internet icon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377" y="3933056"/>
            <a:ext cx="514895" cy="5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" descr="C:\Users\Andres\Desktop\movil 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766" y="4475881"/>
            <a:ext cx="709627" cy="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" descr="C:\Users\Andres\Desktop\rede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91" y="4609976"/>
            <a:ext cx="448069" cy="41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ndres\Desktop\TARJE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91" y="2601245"/>
            <a:ext cx="621072" cy="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71 Rectángulo"/>
          <p:cNvSpPr/>
          <p:nvPr/>
        </p:nvSpPr>
        <p:spPr>
          <a:xfrm>
            <a:off x="2358293" y="2663725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71%</a:t>
            </a:r>
            <a:endParaRPr lang="es-ES" sz="2200" b="1" dirty="0"/>
          </a:p>
        </p:txBody>
      </p:sp>
      <p:pic>
        <p:nvPicPr>
          <p:cNvPr id="73" name="Picture 5" descr="C:\Users\Andres\Desktop\TARJE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30" y="5304251"/>
            <a:ext cx="621072" cy="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73 Rectángulo"/>
          <p:cNvSpPr/>
          <p:nvPr/>
        </p:nvSpPr>
        <p:spPr>
          <a:xfrm>
            <a:off x="2790056" y="5324292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</a:rPr>
              <a:t>3%</a:t>
            </a:r>
            <a:endParaRPr lang="es-ES" sz="2200" b="1" dirty="0">
              <a:solidFill>
                <a:srgbClr val="C00000"/>
              </a:solidFill>
            </a:endParaRPr>
          </a:p>
        </p:txBody>
      </p:sp>
      <p:pic>
        <p:nvPicPr>
          <p:cNvPr id="75" name="Picture 5" descr="C:\Users\Andres\Desktop\TARJE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891" y="6021288"/>
            <a:ext cx="621072" cy="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75 Rectángulo"/>
          <p:cNvSpPr/>
          <p:nvPr/>
        </p:nvSpPr>
        <p:spPr>
          <a:xfrm>
            <a:off x="6228184" y="6166465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C00000"/>
                </a:solidFill>
              </a:rPr>
              <a:t>0%</a:t>
            </a:r>
            <a:endParaRPr lang="es-ES" sz="2200" b="1" dirty="0">
              <a:solidFill>
                <a:srgbClr val="C00000"/>
              </a:solidFill>
            </a:endParaRPr>
          </a:p>
        </p:txBody>
      </p:sp>
      <p:pic>
        <p:nvPicPr>
          <p:cNvPr id="77" name="Picture 5" descr="C:\Users\Andres\Desktop\TARJE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74" y="771154"/>
            <a:ext cx="621072" cy="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77 Rectángulo"/>
          <p:cNvSpPr/>
          <p:nvPr/>
        </p:nvSpPr>
        <p:spPr>
          <a:xfrm>
            <a:off x="6822025" y="866246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53%</a:t>
            </a:r>
            <a:endParaRPr lang="es-ES" sz="2200" b="1" dirty="0"/>
          </a:p>
        </p:txBody>
      </p:sp>
      <p:pic>
        <p:nvPicPr>
          <p:cNvPr id="79" name="Picture 5" descr="C:\Users\Andres\Desktop\TARJET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231" y="3600016"/>
            <a:ext cx="621072" cy="62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79 Rectángulo"/>
          <p:cNvSpPr/>
          <p:nvPr/>
        </p:nvSpPr>
        <p:spPr>
          <a:xfrm>
            <a:off x="6822504" y="3695108"/>
            <a:ext cx="989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 smtClean="0"/>
              <a:t>70%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3018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63488"/>
          </a:xfrm>
        </p:spPr>
        <p:txBody>
          <a:bodyPr/>
          <a:lstStyle/>
          <a:p>
            <a:r>
              <a:rPr lang="es-ES" sz="4800" b="1" dirty="0" smtClean="0"/>
              <a:t>Actividades de la población</a:t>
            </a:r>
            <a:endParaRPr lang="es-ES" sz="4800" b="1" dirty="0"/>
          </a:p>
        </p:txBody>
      </p:sp>
      <p:pic>
        <p:nvPicPr>
          <p:cNvPr id="3074" name="Picture 2" descr="C:\Users\Andres\Desktop\bar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857" y="3250622"/>
            <a:ext cx="1118730" cy="111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dres\Desktop\TURISM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152967"/>
            <a:ext cx="1324460" cy="78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ndres\Desktop\restaurante+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718" y="2152967"/>
            <a:ext cx="1010235" cy="101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ndres\Desktop\ci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62" y="3268891"/>
            <a:ext cx="1082193" cy="108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Andres\Desktop\gym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49" y="1172953"/>
            <a:ext cx="1116352" cy="11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Andres\Desktop\ESTADI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57" y="387257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76357" y="538599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C00000"/>
                </a:solidFill>
              </a:rPr>
              <a:t>Rumipamba no cuenta con ninguno de estos lugares, por lo que sus habitantes cuando pueden </a:t>
            </a:r>
            <a:r>
              <a:rPr lang="es-ES" sz="2400" dirty="0" smtClean="0">
                <a:solidFill>
                  <a:srgbClr val="C00000"/>
                </a:solidFill>
              </a:rPr>
              <a:t>optan </a:t>
            </a:r>
            <a:r>
              <a:rPr lang="es-ES" sz="2400" dirty="0">
                <a:solidFill>
                  <a:srgbClr val="C00000"/>
                </a:solidFill>
              </a:rPr>
              <a:t>por salir de su parroquia</a:t>
            </a:r>
          </a:p>
        </p:txBody>
      </p:sp>
    </p:spTree>
    <p:extLst>
      <p:ext uri="{BB962C8B-B14F-4D97-AF65-F5344CB8AC3E}">
        <p14:creationId xmlns:p14="http://schemas.microsoft.com/office/powerpoint/2010/main" val="8190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35496"/>
          </a:xfrm>
        </p:spPr>
        <p:txBody>
          <a:bodyPr/>
          <a:lstStyle/>
          <a:p>
            <a:r>
              <a:rPr lang="es-ES" sz="4800" b="1" smtClean="0"/>
              <a:t>Conclusión</a:t>
            </a:r>
            <a:endParaRPr lang="es-ES" sz="4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Establecemos que la zona donde se debería implementar una ZEDE, desde el punto de vista de desigualdad y pobreza es la parroquia de Rumipamba; ya que este lugar cuenta con el territorio geográfico necesario para el desarrollo de la infraestructura que esta necesita. Además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 población se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vería inmensamente beneficiada de 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los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recursos que se invertiría en un proyecto de esta magnitud como</a:t>
            </a: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</a:p>
          <a:p>
            <a:pPr marL="0" indent="0" algn="just">
              <a:buNone/>
            </a:pPr>
            <a:endParaRPr lang="es-ES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Desarrollo vial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Servicios básicos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Oportunidades laborales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Mejoras ambientales.</a:t>
            </a:r>
          </a:p>
        </p:txBody>
      </p:sp>
    </p:spTree>
    <p:extLst>
      <p:ext uri="{BB962C8B-B14F-4D97-AF65-F5344CB8AC3E}">
        <p14:creationId xmlns:p14="http://schemas.microsoft.com/office/powerpoint/2010/main" val="42863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95736" y="2276872"/>
            <a:ext cx="453650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1500" i="1" dirty="0" smtClean="0"/>
              <a:t>FIN…</a:t>
            </a:r>
            <a:endParaRPr lang="es-EC" sz="11500" i="1" dirty="0"/>
          </a:p>
        </p:txBody>
      </p:sp>
    </p:spTree>
    <p:extLst>
      <p:ext uri="{BB962C8B-B14F-4D97-AF65-F5344CB8AC3E}">
        <p14:creationId xmlns:p14="http://schemas.microsoft.com/office/powerpoint/2010/main" val="273481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35496"/>
          </a:xfrm>
        </p:spPr>
        <p:txBody>
          <a:bodyPr/>
          <a:lstStyle/>
          <a:p>
            <a:r>
              <a:rPr lang="es-EC" b="1" dirty="0" smtClean="0"/>
              <a:t>Que es una ZEDE?</a:t>
            </a:r>
            <a:endParaRPr lang="es-EC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688477"/>
              </p:ext>
            </p:extLst>
          </p:nvPr>
        </p:nvGraphicFramePr>
        <p:xfrm>
          <a:off x="0" y="1124744"/>
          <a:ext cx="9144000" cy="573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2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4171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28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67544"/>
          </a:xfrm>
        </p:spPr>
        <p:txBody>
          <a:bodyPr>
            <a:noAutofit/>
          </a:bodyPr>
          <a:lstStyle/>
          <a:p>
            <a:pPr algn="ctr"/>
            <a:r>
              <a:rPr lang="es-EC" sz="2000" b="1" dirty="0"/>
              <a:t>Primera ZEDE aprobada por el Consejo Sectorial de la Producción fue la ZEDE “Eloy Alfaro” de Refinación y Petroquímica</a:t>
            </a:r>
          </a:p>
        </p:txBody>
      </p:sp>
      <p:pic>
        <p:nvPicPr>
          <p:cNvPr id="1026" name="Picture 2" descr="http://www.ejal.net/images/img-zede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2" b="23084"/>
          <a:stretch/>
        </p:blipFill>
        <p:spPr bwMode="auto">
          <a:xfrm>
            <a:off x="141495" y="2204864"/>
            <a:ext cx="886101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439651" y="4941168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Transferencia y desagregación tecnológica e innovación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Diversificación </a:t>
            </a: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industrial</a:t>
            </a:r>
            <a:endParaRPr lang="es-EC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82974" y="4077072"/>
            <a:ext cx="1778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/>
              <a:t>Manta-Ecuador</a:t>
            </a:r>
          </a:p>
        </p:txBody>
      </p:sp>
    </p:spTree>
    <p:extLst>
      <p:ext uri="{BB962C8B-B14F-4D97-AF65-F5344CB8AC3E}">
        <p14:creationId xmlns:p14="http://schemas.microsoft.com/office/powerpoint/2010/main" val="24332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600200"/>
          </a:xfrm>
        </p:spPr>
        <p:txBody>
          <a:bodyPr>
            <a:noAutofit/>
          </a:bodyPr>
          <a:lstStyle/>
          <a:p>
            <a:pPr algn="ctr"/>
            <a:r>
              <a:rPr lang="es-EC" sz="2000" b="1" kern="100" dirty="0" smtClean="0"/>
              <a:t>Segunda </a:t>
            </a:r>
            <a:r>
              <a:rPr lang="es-EC" sz="2000" b="1" kern="100" dirty="0"/>
              <a:t>ZEDE </a:t>
            </a:r>
            <a:r>
              <a:rPr lang="es-EC" sz="2000" b="1" kern="100" dirty="0" smtClean="0"/>
              <a:t>aprobada fue </a:t>
            </a:r>
            <a:r>
              <a:rPr lang="es-EC" sz="2000" b="1" kern="100" dirty="0"/>
              <a:t>YACHAY, cuyo objetivo es la implementación de la primera universidad de investigación experimental del </a:t>
            </a:r>
            <a:r>
              <a:rPr lang="es-EC" sz="2000" b="1" kern="100" dirty="0" smtClean="0"/>
              <a:t>país</a:t>
            </a:r>
            <a:endParaRPr lang="es-EC" sz="2000" b="1" kern="100" dirty="0"/>
          </a:p>
        </p:txBody>
      </p:sp>
      <p:pic>
        <p:nvPicPr>
          <p:cNvPr id="4" name="Picture 2" descr="http://www.produccion.gob.ec/wp-content/uploads/2014/06/yachay_panoramica_render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3"/>
          <a:stretch/>
        </p:blipFill>
        <p:spPr bwMode="auto">
          <a:xfrm>
            <a:off x="1668726" y="1844824"/>
            <a:ext cx="5806548" cy="264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395536" y="5301208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reservación </a:t>
            </a: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del medio ambiente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Territorialidad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Potencialidad </a:t>
            </a: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de la </a:t>
            </a: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localidad</a:t>
            </a:r>
            <a:endParaRPr lang="es-EC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548992" y="5301208"/>
            <a:ext cx="4294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Infraestructura </a:t>
            </a: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vial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Servicios </a:t>
            </a: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básicos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C" b="1" dirty="0" smtClean="0">
                <a:solidFill>
                  <a:schemeClr val="accent5">
                    <a:lumMod val="50000"/>
                  </a:schemeClr>
                </a:solidFill>
              </a:rPr>
              <a:t>Conexión </a:t>
            </a:r>
            <a:r>
              <a:rPr lang="es-EC" b="1" dirty="0">
                <a:solidFill>
                  <a:schemeClr val="accent5">
                    <a:lumMod val="50000"/>
                  </a:schemeClr>
                </a:solidFill>
              </a:rPr>
              <a:t>con otros puntos del país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23768" y="4509120"/>
            <a:ext cx="34964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smtClean="0"/>
              <a:t>San Miguel de </a:t>
            </a:r>
            <a:r>
              <a:rPr lang="es-EC" dirty="0" err="1" smtClean="0"/>
              <a:t>Urcuquí</a:t>
            </a:r>
            <a:r>
              <a:rPr lang="es-EC" dirty="0" smtClean="0"/>
              <a:t>-Ecuador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507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8671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2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52185"/>
              </p:ext>
            </p:extLst>
          </p:nvPr>
        </p:nvGraphicFramePr>
        <p:xfrm>
          <a:off x="628650" y="1040774"/>
          <a:ext cx="7886700" cy="4449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73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7504"/>
          </a:xfrm>
        </p:spPr>
        <p:txBody>
          <a:bodyPr/>
          <a:lstStyle/>
          <a:p>
            <a:r>
              <a:rPr lang="es-EC" b="1" dirty="0" smtClean="0"/>
              <a:t>Diseño de la investigación</a:t>
            </a:r>
            <a:endParaRPr lang="es-EC" b="1" dirty="0"/>
          </a:p>
        </p:txBody>
      </p:sp>
      <p:sp>
        <p:nvSpPr>
          <p:cNvPr id="4" name="Flecha derecha 3"/>
          <p:cNvSpPr/>
          <p:nvPr/>
        </p:nvSpPr>
        <p:spPr>
          <a:xfrm>
            <a:off x="378491" y="1556792"/>
            <a:ext cx="8387017" cy="4968552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3"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Investigación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DESCRPTIVA, ya que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buscan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especificar las propiedades,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características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perfiles </a:t>
            </a:r>
            <a: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personas, grupos, comunidades, procesos, objetos o cualquier otro fenómeno que se someta a un </a:t>
            </a: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análisis.</a:t>
            </a:r>
          </a:p>
          <a:p>
            <a:pPr marL="0" lvl="3" algn="ctr"/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información obtenida puede ser analizada e interpretada rápidamente.</a:t>
            </a:r>
            <a:endParaRPr lang="es-EC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75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jecutivo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j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j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426</TotalTime>
  <Words>897</Words>
  <Application>Microsoft Office PowerPoint</Application>
  <PresentationFormat>Presentación en pantalla (4:3)</PresentationFormat>
  <Paragraphs>193</Paragraphs>
  <Slides>23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2" baseType="lpstr">
      <vt:lpstr>Arial</vt:lpstr>
      <vt:lpstr>Calibri</vt:lpstr>
      <vt:lpstr>Century Gothic</vt:lpstr>
      <vt:lpstr>Courier New</vt:lpstr>
      <vt:lpstr>Narkisim</vt:lpstr>
      <vt:lpstr>Palatino Linotype</vt:lpstr>
      <vt:lpstr>Times New Roman</vt:lpstr>
      <vt:lpstr>Wingdings</vt:lpstr>
      <vt:lpstr>Ejecutivo</vt:lpstr>
      <vt:lpstr>DEPARTAMENTO DE CIENCIAS ECONÓMICAS ADMINISTRATIVAS Y DE COMERCIO</vt:lpstr>
      <vt:lpstr>Constitución de la ZEDEs en Ecuador</vt:lpstr>
      <vt:lpstr>Que es una ZEDE?</vt:lpstr>
      <vt:lpstr>Presentación de PowerPoint</vt:lpstr>
      <vt:lpstr>Primera ZEDE aprobada por el Consejo Sectorial de la Producción fue la ZEDE “Eloy Alfaro” de Refinación y Petroquímica</vt:lpstr>
      <vt:lpstr>Segunda ZEDE aprobada fue YACHAY, cuyo objetivo es la implementación de la primera universidad de investigación experimental del país</vt:lpstr>
      <vt:lpstr>Presentación de PowerPoint</vt:lpstr>
      <vt:lpstr>Presentación de PowerPoint</vt:lpstr>
      <vt:lpstr>Diseño de la investigación</vt:lpstr>
      <vt:lpstr>Presentación de PowerPoint</vt:lpstr>
      <vt:lpstr>Población</vt:lpstr>
      <vt:lpstr>Muestra</vt:lpstr>
      <vt:lpstr>Presentación de PowerPoint</vt:lpstr>
      <vt:lpstr>Pobreza</vt:lpstr>
      <vt:lpstr>Desigualdad</vt:lpstr>
      <vt:lpstr>Resultados</vt:lpstr>
      <vt:lpstr>Servicios básicos</vt:lpstr>
      <vt:lpstr>Nivel de ingresos económicos por parroquia</vt:lpstr>
      <vt:lpstr>Nivel de instrucción por parroquia</vt:lpstr>
      <vt:lpstr>Presentación de PowerPoint</vt:lpstr>
      <vt:lpstr>Actividades de la población</vt:lpstr>
      <vt:lpstr>Conclusión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 ADMINISTRATIVAS Y DE COMERCIO     CARRERA DE INGENIERÍA EN MERCADOTECNIA       TESIS PREVIA A LA OBTENCIÓN DEL TÍTULO DE INGENIERO EN MERCADOTECNIA       TEMA: INVESTIGACION PARA LA CREACION DE UNA ZONA ESPECIAL DE DESARROLLO ECONÓMICO EN EL CANTÓN RUMIÑAHUI. LÍNEA BASE DESIGUALDAD Y POBREZA       AUTORES:  VINUEZA ALEMÁN, GABRIELA ALEJANDRA HUILCAPI ALEMÁN, OSCAR ALEJANDRO       DIRECTOR: ING. OJEDA, JORGE   CODIRECTOR: ING. QUINTANA, ARMANDO       SANGOLQUÍ, MAYO 2015</dc:title>
  <dc:creator>GabySofy</dc:creator>
  <cp:lastModifiedBy>eddy</cp:lastModifiedBy>
  <cp:revision>38</cp:revision>
  <dcterms:created xsi:type="dcterms:W3CDTF">2015-05-18T15:42:55Z</dcterms:created>
  <dcterms:modified xsi:type="dcterms:W3CDTF">2015-05-20T17:48:43Z</dcterms:modified>
</cp:coreProperties>
</file>