
<file path=[Content_Types].xml><?xml version="1.0" encoding="utf-8"?>
<Types xmlns="http://schemas.openxmlformats.org/package/2006/content-types">
  <Override PartName="/ppt/diagrams/drawing2.xml" ContentType="application/vnd.ms-office.drawingml.diagramDrawing+xml"/>
  <Override PartName="/ppt/notesSlides/notesSlide2.xml" ContentType="application/vnd.openxmlformats-officedocument.presentationml.notes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notesSlides/notesSlide16.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diagrams/layout13.xml" ContentType="application/vnd.openxmlformats-officedocument.drawingml.diagramLayout+xml"/>
  <Override PartName="/ppt/charts/chart3.xml" ContentType="application/vnd.openxmlformats-officedocument.drawingml.chart+xml"/>
  <Override PartName="/ppt/diagrams/quickStyle20.xml" ContentType="application/vnd.openxmlformats-officedocument.drawingml.diagram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diagrams/colors12.xml" ContentType="application/vnd.openxmlformats-officedocument.drawingml.diagramColors+xml"/>
  <Override PartName="/ppt/diagrams/layout20.xml" ContentType="application/vnd.openxmlformats-officedocument.drawingml.diagramLayout+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notesSlides/notesSlide13.xml" ContentType="application/vnd.openxmlformats-officedocument.presentationml.notesSlide+xml"/>
  <Override PartName="/ppt/diagrams/layout18.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notesSlides/notesSlide8.xml" ContentType="application/vnd.openxmlformats-officedocument.presentationml.notesSlide+xml"/>
  <Override PartName="/ppt/diagrams/drawing13.xml" ContentType="application/vnd.ms-office.drawingml.diagramDrawing+xml"/>
  <Override PartName="/ppt/notesSlides/notesSlide11.xml" ContentType="application/vnd.openxmlformats-officedocument.presentationml.notesSlide+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notesSlides/notesSlide6.xml" ContentType="application/vnd.openxmlformats-officedocument.presentationml.notesSlid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ppt/diagrams/layout12.xml" ContentType="application/vnd.openxmlformats-officedocument.drawingml.diagramLayout+xml"/>
  <Override PartName="/ppt/diagrams/colors15.xml" ContentType="application/vnd.openxmlformats-officedocument.drawingml.diagramColors+xml"/>
  <Override PartName="/ppt/charts/chart2.xml" ContentType="application/vnd.openxmlformats-officedocument.drawingml.chart+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Override PartName="/ppt/diagrams/quickStyle19.xml" ContentType="application/vnd.openxmlformats-officedocument.drawingml.diagramStyle+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notesSlides/notesSlide14.xml" ContentType="application/vnd.openxmlformats-officedocument.presentationml.notesSlid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notesSlides/notesSlide10.xml" ContentType="application/vnd.openxmlformats-officedocument.presentationml.notesSlid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charts/chart1.xml" ContentType="application/vnd.openxmlformats-officedocument.drawingml.char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8" r:id="rId3"/>
    <p:sldId id="256" r:id="rId4"/>
    <p:sldId id="259" r:id="rId5"/>
    <p:sldId id="260" r:id="rId6"/>
    <p:sldId id="263" r:id="rId7"/>
    <p:sldId id="264" r:id="rId8"/>
    <p:sldId id="267" r:id="rId9"/>
    <p:sldId id="266" r:id="rId10"/>
    <p:sldId id="268" r:id="rId11"/>
    <p:sldId id="272" r:id="rId12"/>
    <p:sldId id="273" r:id="rId13"/>
    <p:sldId id="274" r:id="rId14"/>
    <p:sldId id="276" r:id="rId15"/>
    <p:sldId id="277" r:id="rId16"/>
    <p:sldId id="278" r:id="rId17"/>
    <p:sldId id="279" r:id="rId18"/>
    <p:sldId id="280" r:id="rId19"/>
    <p:sldId id="281" r:id="rId20"/>
    <p:sldId id="283" r:id="rId21"/>
    <p:sldId id="284" r:id="rId22"/>
    <p:sldId id="287" r:id="rId2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50" autoAdjust="0"/>
    <p:restoredTop sz="94660"/>
  </p:normalViewPr>
  <p:slideViewPr>
    <p:cSldViewPr>
      <p:cViewPr>
        <p:scale>
          <a:sx n="60" d="100"/>
          <a:sy n="60" d="100"/>
        </p:scale>
        <p:origin x="-1842" y="-25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ega\Desktop\TESIS%20APROBADA%202015\Encuesta%20Cocinas%20de%20Induccion%20(respuest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ega\Desktop\TESIS%20APROBADA%202015\Encuesta%20Cocinas%20de%20Induccion%20(respuest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ega\Desktop\TESIS%20APROBADA%202015\Encuesta%20Cocinas%20de%20Induccion%20(respuest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C"/>
  <c:style val="10"/>
  <c:chart>
    <c:view3D>
      <c:rAngAx val="1"/>
    </c:view3D>
    <c:plotArea>
      <c:layout/>
      <c:bar3DChart>
        <c:barDir val="col"/>
        <c:grouping val="clustered"/>
        <c:ser>
          <c:idx val="0"/>
          <c:order val="0"/>
          <c:tx>
            <c:strRef>
              <c:f>Hoja12!$C$4</c:f>
              <c:strCache>
                <c:ptCount val="1"/>
                <c:pt idx="0">
                  <c:v>PRECIO</c:v>
                </c:pt>
              </c:strCache>
            </c:strRef>
          </c:tx>
          <c:dLbls>
            <c:dLbl>
              <c:idx val="0"/>
              <c:layout>
                <c:manualLayout>
                  <c:x val="-9.057971014492754E-3"/>
                  <c:y val="-5.1921079958463139E-3"/>
                </c:manualLayout>
              </c:layout>
              <c:showVal val="1"/>
            </c:dLbl>
            <c:dLbl>
              <c:idx val="1"/>
              <c:layout>
                <c:manualLayout>
                  <c:x val="-6.7934782608695668E-3"/>
                  <c:y val="-1.038421599169263E-2"/>
                </c:manualLayout>
              </c:layout>
              <c:showVal val="1"/>
            </c:dLbl>
            <c:showVal val="1"/>
          </c:dLbls>
          <c:cat>
            <c:strRef>
              <c:f>Hoja12!$B$5:$B$6</c:f>
              <c:strCache>
                <c:ptCount val="2"/>
                <c:pt idx="0">
                  <c:v>SUR</c:v>
                </c:pt>
                <c:pt idx="1">
                  <c:v>NORTE</c:v>
                </c:pt>
              </c:strCache>
            </c:strRef>
          </c:cat>
          <c:val>
            <c:numRef>
              <c:f>Hoja12!$C$5:$C$6</c:f>
              <c:numCache>
                <c:formatCode>###0.0%</c:formatCode>
                <c:ptCount val="2"/>
                <c:pt idx="0">
                  <c:v>0.17676767676767682</c:v>
                </c:pt>
                <c:pt idx="1">
                  <c:v>0.15656565656565657</c:v>
                </c:pt>
              </c:numCache>
            </c:numRef>
          </c:val>
        </c:ser>
        <c:ser>
          <c:idx val="1"/>
          <c:order val="1"/>
          <c:tx>
            <c:strRef>
              <c:f>Hoja12!$D$4</c:f>
              <c:strCache>
                <c:ptCount val="1"/>
                <c:pt idx="0">
                  <c:v>COSTUMBRE</c:v>
                </c:pt>
              </c:strCache>
            </c:strRef>
          </c:tx>
          <c:cat>
            <c:strRef>
              <c:f>Hoja12!$B$5:$B$6</c:f>
              <c:strCache>
                <c:ptCount val="2"/>
                <c:pt idx="0">
                  <c:v>SUR</c:v>
                </c:pt>
                <c:pt idx="1">
                  <c:v>NORTE</c:v>
                </c:pt>
              </c:strCache>
            </c:strRef>
          </c:cat>
          <c:val>
            <c:numRef>
              <c:f>Hoja12!$D$5:$D$6</c:f>
              <c:numCache>
                <c:formatCode>###0.0%</c:formatCode>
                <c:ptCount val="2"/>
                <c:pt idx="0">
                  <c:v>0.33333333333333337</c:v>
                </c:pt>
                <c:pt idx="1">
                  <c:v>0.20707070707070707</c:v>
                </c:pt>
              </c:numCache>
            </c:numRef>
          </c:val>
        </c:ser>
        <c:ser>
          <c:idx val="2"/>
          <c:order val="2"/>
          <c:tx>
            <c:strRef>
              <c:f>Hoja12!$E$4</c:f>
              <c:strCache>
                <c:ptCount val="1"/>
                <c:pt idx="0">
                  <c:v>NO CONOCE SU FUNCIONAMIENTO</c:v>
                </c:pt>
              </c:strCache>
            </c:strRef>
          </c:tx>
          <c:dLbls>
            <c:dLbl>
              <c:idx val="0"/>
              <c:layout>
                <c:manualLayout>
                  <c:x val="1.1322463768115947E-2"/>
                  <c:y val="0"/>
                </c:manualLayout>
              </c:layout>
              <c:showVal val="1"/>
            </c:dLbl>
            <c:showVal val="1"/>
          </c:dLbls>
          <c:cat>
            <c:strRef>
              <c:f>Hoja12!$B$5:$B$6</c:f>
              <c:strCache>
                <c:ptCount val="2"/>
                <c:pt idx="0">
                  <c:v>SUR</c:v>
                </c:pt>
                <c:pt idx="1">
                  <c:v>NORTE</c:v>
                </c:pt>
              </c:strCache>
            </c:strRef>
          </c:cat>
          <c:val>
            <c:numRef>
              <c:f>Hoja12!$E$5:$E$6</c:f>
              <c:numCache>
                <c:formatCode>###0.0%</c:formatCode>
                <c:ptCount val="2"/>
                <c:pt idx="0">
                  <c:v>7.0707070707070718E-2</c:v>
                </c:pt>
                <c:pt idx="1">
                  <c:v>0.15656565656565657</c:v>
                </c:pt>
              </c:numCache>
            </c:numRef>
          </c:val>
        </c:ser>
        <c:ser>
          <c:idx val="3"/>
          <c:order val="3"/>
          <c:tx>
            <c:strRef>
              <c:f>Hoja12!$F$4</c:f>
              <c:strCache>
                <c:ptCount val="1"/>
                <c:pt idx="0">
                  <c:v>NO CUENTA CON EL SISTEMA ELECTRICO ADECUADO</c:v>
                </c:pt>
              </c:strCache>
            </c:strRef>
          </c:tx>
          <c:cat>
            <c:strRef>
              <c:f>Hoja12!$B$5:$B$6</c:f>
              <c:strCache>
                <c:ptCount val="2"/>
                <c:pt idx="0">
                  <c:v>SUR</c:v>
                </c:pt>
                <c:pt idx="1">
                  <c:v>NORTE</c:v>
                </c:pt>
              </c:strCache>
            </c:strRef>
          </c:cat>
          <c:val>
            <c:numRef>
              <c:f>Hoja12!$F$5:$F$6</c:f>
              <c:numCache>
                <c:formatCode>###0.0%</c:formatCode>
                <c:ptCount val="2"/>
                <c:pt idx="0">
                  <c:v>0.12121212121212123</c:v>
                </c:pt>
                <c:pt idx="1">
                  <c:v>0.27272727272727276</c:v>
                </c:pt>
              </c:numCache>
            </c:numRef>
          </c:val>
        </c:ser>
        <c:ser>
          <c:idx val="4"/>
          <c:order val="4"/>
          <c:tx>
            <c:strRef>
              <c:f>Hoja12!$G$4</c:f>
              <c:strCache>
                <c:ptCount val="1"/>
                <c:pt idx="0">
                  <c:v>NO APOYA LA GESTION DEL GOBIERNO</c:v>
                </c:pt>
              </c:strCache>
            </c:strRef>
          </c:tx>
          <c:cat>
            <c:strRef>
              <c:f>Hoja12!$B$5:$B$6</c:f>
              <c:strCache>
                <c:ptCount val="2"/>
                <c:pt idx="0">
                  <c:v>SUR</c:v>
                </c:pt>
                <c:pt idx="1">
                  <c:v>NORTE</c:v>
                </c:pt>
              </c:strCache>
            </c:strRef>
          </c:cat>
          <c:val>
            <c:numRef>
              <c:f>Hoja12!$G$5:$G$6</c:f>
              <c:numCache>
                <c:formatCode>###0.0%</c:formatCode>
                <c:ptCount val="2"/>
                <c:pt idx="0">
                  <c:v>0.18181818181818188</c:v>
                </c:pt>
                <c:pt idx="1">
                  <c:v>0.21212121212121213</c:v>
                </c:pt>
              </c:numCache>
            </c:numRef>
          </c:val>
        </c:ser>
        <c:ser>
          <c:idx val="5"/>
          <c:order val="5"/>
          <c:tx>
            <c:strRef>
              <c:f>Hoja12!$H$4</c:f>
              <c:strCache>
                <c:ptCount val="1"/>
                <c:pt idx="0">
                  <c:v>NO SIENTE LA NECESIDAD DE HACERLO</c:v>
                </c:pt>
              </c:strCache>
            </c:strRef>
          </c:tx>
          <c:cat>
            <c:strRef>
              <c:f>Hoja12!$B$5:$B$6</c:f>
              <c:strCache>
                <c:ptCount val="2"/>
                <c:pt idx="0">
                  <c:v>SUR</c:v>
                </c:pt>
                <c:pt idx="1">
                  <c:v>NORTE</c:v>
                </c:pt>
              </c:strCache>
            </c:strRef>
          </c:cat>
          <c:val>
            <c:numRef>
              <c:f>Hoja12!$H$5:$H$6</c:f>
              <c:numCache>
                <c:formatCode>###0.0%</c:formatCode>
                <c:ptCount val="2"/>
                <c:pt idx="0">
                  <c:v>0.3636363636363637</c:v>
                </c:pt>
                <c:pt idx="1">
                  <c:v>0.30303030303030309</c:v>
                </c:pt>
              </c:numCache>
            </c:numRef>
          </c:val>
        </c:ser>
        <c:dLbls>
          <c:showVal val="1"/>
        </c:dLbls>
        <c:gapWidth val="75"/>
        <c:shape val="box"/>
        <c:axId val="65522688"/>
        <c:axId val="69153536"/>
        <c:axId val="0"/>
      </c:bar3DChart>
      <c:catAx>
        <c:axId val="65522688"/>
        <c:scaling>
          <c:orientation val="minMax"/>
        </c:scaling>
        <c:axPos val="b"/>
        <c:majorTickMark val="none"/>
        <c:tickLblPos val="nextTo"/>
        <c:crossAx val="69153536"/>
        <c:crosses val="autoZero"/>
        <c:auto val="1"/>
        <c:lblAlgn val="ctr"/>
        <c:lblOffset val="100"/>
      </c:catAx>
      <c:valAx>
        <c:axId val="69153536"/>
        <c:scaling>
          <c:orientation val="minMax"/>
        </c:scaling>
        <c:axPos val="l"/>
        <c:numFmt formatCode="###0.0%" sourceLinked="1"/>
        <c:majorTickMark val="none"/>
        <c:tickLblPos val="nextTo"/>
        <c:crossAx val="65522688"/>
        <c:crosses val="autoZero"/>
        <c:crossBetween val="between"/>
      </c:valAx>
    </c:plotArea>
    <c:legend>
      <c:legendPos val="r"/>
      <c:txPr>
        <a:bodyPr/>
        <a:lstStyle/>
        <a:p>
          <a:pPr>
            <a:defRPr sz="700"/>
          </a:pPr>
          <a:endParaRPr lang="es-EC"/>
        </a:p>
      </c:txPr>
    </c:legend>
    <c:plotVisOnly val="1"/>
    <c:dispBlanksAs val="gap"/>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C"/>
  <c:style val="10"/>
  <c:chart>
    <c:view3D>
      <c:rAngAx val="1"/>
    </c:view3D>
    <c:plotArea>
      <c:layout/>
      <c:bar3DChart>
        <c:barDir val="col"/>
        <c:grouping val="clustered"/>
        <c:ser>
          <c:idx val="0"/>
          <c:order val="0"/>
          <c:tx>
            <c:strRef>
              <c:f>Hoja13!$D$6</c:f>
              <c:strCache>
                <c:ptCount val="1"/>
                <c:pt idx="0">
                  <c:v> PRECIO</c:v>
                </c:pt>
              </c:strCache>
            </c:strRef>
          </c:tx>
          <c:cat>
            <c:strRef>
              <c:f>Hoja13!$B$7:$C$8</c:f>
              <c:strCache>
                <c:ptCount val="2"/>
                <c:pt idx="0">
                  <c:v>SUR</c:v>
                </c:pt>
                <c:pt idx="1">
                  <c:v>NORTE</c:v>
                </c:pt>
              </c:strCache>
            </c:strRef>
          </c:cat>
          <c:val>
            <c:numRef>
              <c:f>Hoja13!$D$7:$D$8</c:f>
              <c:numCache>
                <c:formatCode>###0.0%</c:formatCode>
                <c:ptCount val="2"/>
                <c:pt idx="0">
                  <c:v>0.2730158730158731</c:v>
                </c:pt>
                <c:pt idx="1">
                  <c:v>0.1873015873015873</c:v>
                </c:pt>
              </c:numCache>
            </c:numRef>
          </c:val>
        </c:ser>
        <c:ser>
          <c:idx val="1"/>
          <c:order val="1"/>
          <c:tx>
            <c:strRef>
              <c:f>Hoja13!$E$6</c:f>
              <c:strCache>
                <c:ptCount val="1"/>
                <c:pt idx="0">
                  <c:v>CALIDAD</c:v>
                </c:pt>
              </c:strCache>
            </c:strRef>
          </c:tx>
          <c:dLbls>
            <c:dLbl>
              <c:idx val="0"/>
              <c:layout>
                <c:manualLayout>
                  <c:x val="2.6724975704567566E-2"/>
                  <c:y val="-4.6296296296296302E-3"/>
                </c:manualLayout>
              </c:layout>
              <c:showVal val="1"/>
            </c:dLbl>
            <c:dLbl>
              <c:idx val="1"/>
              <c:layout>
                <c:manualLayout>
                  <c:x val="1.7006802721088437E-2"/>
                  <c:y val="2.1218890680033345E-17"/>
                </c:manualLayout>
              </c:layout>
              <c:showVal val="1"/>
            </c:dLbl>
            <c:showVal val="1"/>
          </c:dLbls>
          <c:cat>
            <c:strRef>
              <c:f>Hoja13!$B$7:$C$8</c:f>
              <c:strCache>
                <c:ptCount val="2"/>
                <c:pt idx="0">
                  <c:v>SUR</c:v>
                </c:pt>
                <c:pt idx="1">
                  <c:v>NORTE</c:v>
                </c:pt>
              </c:strCache>
            </c:strRef>
          </c:cat>
          <c:val>
            <c:numRef>
              <c:f>Hoja13!$E$7:$E$8</c:f>
              <c:numCache>
                <c:formatCode>###0.0%</c:formatCode>
                <c:ptCount val="2"/>
                <c:pt idx="0">
                  <c:v>0.22857142857142859</c:v>
                </c:pt>
                <c:pt idx="1">
                  <c:v>0.2412698412698413</c:v>
                </c:pt>
              </c:numCache>
            </c:numRef>
          </c:val>
        </c:ser>
        <c:ser>
          <c:idx val="2"/>
          <c:order val="2"/>
          <c:tx>
            <c:strRef>
              <c:f>Hoja13!$F$6</c:f>
              <c:strCache>
                <c:ptCount val="1"/>
                <c:pt idx="0">
                  <c:v> MARCA</c:v>
                </c:pt>
              </c:strCache>
            </c:strRef>
          </c:tx>
          <c:dLbls>
            <c:dLbl>
              <c:idx val="0"/>
              <c:layout>
                <c:manualLayout>
                  <c:x val="3.6443148688046663E-2"/>
                  <c:y val="-4.6296296296296302E-3"/>
                </c:manualLayout>
              </c:layout>
              <c:showVal val="1"/>
            </c:dLbl>
            <c:dLbl>
              <c:idx val="1"/>
              <c:layout>
                <c:manualLayout>
                  <c:x val="3.1584062196307092E-2"/>
                  <c:y val="0"/>
                </c:manualLayout>
              </c:layout>
              <c:showVal val="1"/>
            </c:dLbl>
            <c:showVal val="1"/>
          </c:dLbls>
          <c:cat>
            <c:strRef>
              <c:f>Hoja13!$B$7:$C$8</c:f>
              <c:strCache>
                <c:ptCount val="2"/>
                <c:pt idx="0">
                  <c:v>SUR</c:v>
                </c:pt>
                <c:pt idx="1">
                  <c:v>NORTE</c:v>
                </c:pt>
              </c:strCache>
            </c:strRef>
          </c:cat>
          <c:val>
            <c:numRef>
              <c:f>Hoja13!$F$7:$F$8</c:f>
              <c:numCache>
                <c:formatCode>###0.0%</c:formatCode>
                <c:ptCount val="2"/>
                <c:pt idx="0">
                  <c:v>0.2</c:v>
                </c:pt>
                <c:pt idx="1">
                  <c:v>0.21904761904761907</c:v>
                </c:pt>
              </c:numCache>
            </c:numRef>
          </c:val>
        </c:ser>
        <c:ser>
          <c:idx val="3"/>
          <c:order val="3"/>
          <c:tx>
            <c:strRef>
              <c:f>Hoja13!$G$6</c:f>
              <c:strCache>
                <c:ptCount val="1"/>
                <c:pt idx="0">
                  <c:v> CLIENTE</c:v>
                </c:pt>
              </c:strCache>
            </c:strRef>
          </c:tx>
          <c:dLbls>
            <c:dLbl>
              <c:idx val="0"/>
              <c:layout>
                <c:manualLayout>
                  <c:x val="1.7006802721088437E-2"/>
                  <c:y val="-4.6296296296296302E-3"/>
                </c:manualLayout>
              </c:layout>
              <c:showVal val="1"/>
            </c:dLbl>
            <c:dLbl>
              <c:idx val="1"/>
              <c:layout>
                <c:manualLayout>
                  <c:x val="2.6724975704567545E-2"/>
                  <c:y val="-2.777777777777779E-2"/>
                </c:manualLayout>
              </c:layout>
              <c:showVal val="1"/>
            </c:dLbl>
            <c:showVal val="1"/>
          </c:dLbls>
          <c:cat>
            <c:strRef>
              <c:f>Hoja13!$B$7:$C$8</c:f>
              <c:strCache>
                <c:ptCount val="2"/>
                <c:pt idx="0">
                  <c:v>SUR</c:v>
                </c:pt>
                <c:pt idx="1">
                  <c:v>NORTE</c:v>
                </c:pt>
              </c:strCache>
            </c:strRef>
          </c:cat>
          <c:val>
            <c:numRef>
              <c:f>Hoja13!$G$7:$G$8</c:f>
              <c:numCache>
                <c:formatCode>###0.0%</c:formatCode>
                <c:ptCount val="2"/>
                <c:pt idx="0">
                  <c:v>8.253968253968258E-2</c:v>
                </c:pt>
                <c:pt idx="1">
                  <c:v>0.12380952380952381</c:v>
                </c:pt>
              </c:numCache>
            </c:numRef>
          </c:val>
        </c:ser>
        <c:ser>
          <c:idx val="4"/>
          <c:order val="4"/>
          <c:tx>
            <c:strRef>
              <c:f>Hoja13!$H$6</c:f>
              <c:strCache>
                <c:ptCount val="1"/>
                <c:pt idx="0">
                  <c:v> RECOMENDACION</c:v>
                </c:pt>
              </c:strCache>
            </c:strRef>
          </c:tx>
          <c:dLbls>
            <c:dLbl>
              <c:idx val="1"/>
              <c:layout>
                <c:manualLayout>
                  <c:x val="2.6724975704567545E-2"/>
                  <c:y val="-9.2592592592592622E-3"/>
                </c:manualLayout>
              </c:layout>
              <c:showVal val="1"/>
            </c:dLbl>
            <c:showVal val="1"/>
          </c:dLbls>
          <c:cat>
            <c:strRef>
              <c:f>Hoja13!$B$7:$C$8</c:f>
              <c:strCache>
                <c:ptCount val="2"/>
                <c:pt idx="0">
                  <c:v>SUR</c:v>
                </c:pt>
                <c:pt idx="1">
                  <c:v>NORTE</c:v>
                </c:pt>
              </c:strCache>
            </c:strRef>
          </c:cat>
          <c:val>
            <c:numRef>
              <c:f>Hoja13!$H$7:$H$8</c:f>
              <c:numCache>
                <c:formatCode>###0.0%</c:formatCode>
                <c:ptCount val="2"/>
                <c:pt idx="0">
                  <c:v>0.15555555555555556</c:v>
                </c:pt>
                <c:pt idx="1">
                  <c:v>0.1142857142857143</c:v>
                </c:pt>
              </c:numCache>
            </c:numRef>
          </c:val>
        </c:ser>
        <c:ser>
          <c:idx val="5"/>
          <c:order val="5"/>
          <c:tx>
            <c:strRef>
              <c:f>Hoja13!$I$6</c:f>
              <c:strCache>
                <c:ptCount val="1"/>
                <c:pt idx="0">
                  <c:v> FACILIDADES DE PAGO</c:v>
                </c:pt>
              </c:strCache>
            </c:strRef>
          </c:tx>
          <c:dLbls>
            <c:dLbl>
              <c:idx val="1"/>
              <c:layout>
                <c:manualLayout>
                  <c:x val="3.4013605442176881E-2"/>
                  <c:y val="-4.6296296296296302E-3"/>
                </c:manualLayout>
              </c:layout>
              <c:showVal val="1"/>
            </c:dLbl>
            <c:showVal val="1"/>
          </c:dLbls>
          <c:cat>
            <c:strRef>
              <c:f>Hoja13!$B$7:$C$8</c:f>
              <c:strCache>
                <c:ptCount val="2"/>
                <c:pt idx="0">
                  <c:v>SUR</c:v>
                </c:pt>
                <c:pt idx="1">
                  <c:v>NORTE</c:v>
                </c:pt>
              </c:strCache>
            </c:strRef>
          </c:cat>
          <c:val>
            <c:numRef>
              <c:f>Hoja13!$I$7:$I$8</c:f>
              <c:numCache>
                <c:formatCode>###0.0%</c:formatCode>
                <c:ptCount val="2"/>
                <c:pt idx="0">
                  <c:v>0.27619047619047626</c:v>
                </c:pt>
                <c:pt idx="1">
                  <c:v>0.10476190476190478</c:v>
                </c:pt>
              </c:numCache>
            </c:numRef>
          </c:val>
        </c:ser>
        <c:ser>
          <c:idx val="6"/>
          <c:order val="6"/>
          <c:tx>
            <c:strRef>
              <c:f>Hoja13!$J$6</c:f>
              <c:strCache>
                <c:ptCount val="1"/>
                <c:pt idx="0">
                  <c:v> APOYO AL GOBIERNO</c:v>
                </c:pt>
              </c:strCache>
            </c:strRef>
          </c:tx>
          <c:dLbls>
            <c:dLbl>
              <c:idx val="0"/>
              <c:layout>
                <c:manualLayout>
                  <c:x val="2.4295432458697769E-2"/>
                  <c:y val="9.2592592592592622E-3"/>
                </c:manualLayout>
              </c:layout>
              <c:showVal val="1"/>
            </c:dLbl>
            <c:dLbl>
              <c:idx val="1"/>
              <c:layout>
                <c:manualLayout>
                  <c:x val="2.1865889212828081E-2"/>
                  <c:y val="0"/>
                </c:manualLayout>
              </c:layout>
              <c:showVal val="1"/>
            </c:dLbl>
            <c:showVal val="1"/>
          </c:dLbls>
          <c:cat>
            <c:strRef>
              <c:f>Hoja13!$B$7:$C$8</c:f>
              <c:strCache>
                <c:ptCount val="2"/>
                <c:pt idx="0">
                  <c:v>SUR</c:v>
                </c:pt>
                <c:pt idx="1">
                  <c:v>NORTE</c:v>
                </c:pt>
              </c:strCache>
            </c:strRef>
          </c:cat>
          <c:val>
            <c:numRef>
              <c:f>Hoja13!$J$7:$J$8</c:f>
              <c:numCache>
                <c:formatCode>###0.0%</c:formatCode>
                <c:ptCount val="2"/>
                <c:pt idx="0">
                  <c:v>0.13333333333333336</c:v>
                </c:pt>
                <c:pt idx="1">
                  <c:v>6.9841269841269843E-2</c:v>
                </c:pt>
              </c:numCache>
            </c:numRef>
          </c:val>
        </c:ser>
        <c:dLbls>
          <c:showVal val="1"/>
        </c:dLbls>
        <c:gapWidth val="75"/>
        <c:shape val="box"/>
        <c:axId val="70780032"/>
        <c:axId val="70781568"/>
        <c:axId val="0"/>
      </c:bar3DChart>
      <c:catAx>
        <c:axId val="70780032"/>
        <c:scaling>
          <c:orientation val="minMax"/>
        </c:scaling>
        <c:axPos val="b"/>
        <c:majorTickMark val="none"/>
        <c:tickLblPos val="nextTo"/>
        <c:crossAx val="70781568"/>
        <c:crosses val="autoZero"/>
        <c:auto val="1"/>
        <c:lblAlgn val="ctr"/>
        <c:lblOffset val="100"/>
      </c:catAx>
      <c:valAx>
        <c:axId val="70781568"/>
        <c:scaling>
          <c:orientation val="minMax"/>
        </c:scaling>
        <c:axPos val="l"/>
        <c:numFmt formatCode="###0.0%" sourceLinked="1"/>
        <c:majorTickMark val="none"/>
        <c:tickLblPos val="nextTo"/>
        <c:crossAx val="70780032"/>
        <c:crosses val="autoZero"/>
        <c:crossBetween val="between"/>
      </c:valAx>
    </c:plotArea>
    <c:legend>
      <c:legendPos val="r"/>
      <c:txPr>
        <a:bodyPr/>
        <a:lstStyle/>
        <a:p>
          <a:pPr>
            <a:defRPr sz="700"/>
          </a:pPr>
          <a:endParaRPr lang="es-EC"/>
        </a:p>
      </c:txPr>
    </c:legend>
    <c:plotVisOnly val="1"/>
    <c:dispBlanksAs val="gap"/>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C"/>
  <c:style val="10"/>
  <c:chart>
    <c:view3D>
      <c:rAngAx val="1"/>
    </c:view3D>
    <c:plotArea>
      <c:layout/>
      <c:bar3DChart>
        <c:barDir val="col"/>
        <c:grouping val="clustered"/>
        <c:ser>
          <c:idx val="0"/>
          <c:order val="0"/>
          <c:tx>
            <c:strRef>
              <c:f>Hoja14!$C$4</c:f>
              <c:strCache>
                <c:ptCount val="1"/>
                <c:pt idx="0">
                  <c:v>PRECIO</c:v>
                </c:pt>
              </c:strCache>
            </c:strRef>
          </c:tx>
          <c:cat>
            <c:strRef>
              <c:f>Hoja14!$B$5:$B$6</c:f>
              <c:strCache>
                <c:ptCount val="2"/>
                <c:pt idx="0">
                  <c:v>SUR</c:v>
                </c:pt>
                <c:pt idx="1">
                  <c:v>NORTE</c:v>
                </c:pt>
              </c:strCache>
            </c:strRef>
          </c:cat>
          <c:val>
            <c:numRef>
              <c:f>Hoja14!$C$5:$C$6</c:f>
              <c:numCache>
                <c:formatCode>###0.0%</c:formatCode>
                <c:ptCount val="2"/>
                <c:pt idx="0">
                  <c:v>0.26837060702875404</c:v>
                </c:pt>
                <c:pt idx="1">
                  <c:v>0.22364217252396168</c:v>
                </c:pt>
              </c:numCache>
            </c:numRef>
          </c:val>
        </c:ser>
        <c:ser>
          <c:idx val="1"/>
          <c:order val="1"/>
          <c:tx>
            <c:strRef>
              <c:f>Hoja14!$D$4</c:f>
              <c:strCache>
                <c:ptCount val="1"/>
                <c:pt idx="0">
                  <c:v>DURABILIDAD</c:v>
                </c:pt>
              </c:strCache>
            </c:strRef>
          </c:tx>
          <c:cat>
            <c:strRef>
              <c:f>Hoja14!$B$5:$B$6</c:f>
              <c:strCache>
                <c:ptCount val="2"/>
                <c:pt idx="0">
                  <c:v>SUR</c:v>
                </c:pt>
                <c:pt idx="1">
                  <c:v>NORTE</c:v>
                </c:pt>
              </c:strCache>
            </c:strRef>
          </c:cat>
          <c:val>
            <c:numRef>
              <c:f>Hoja14!$D$5:$D$6</c:f>
              <c:numCache>
                <c:formatCode>###0.0%</c:formatCode>
                <c:ptCount val="2"/>
                <c:pt idx="0">
                  <c:v>0.31629392971246012</c:v>
                </c:pt>
                <c:pt idx="1">
                  <c:v>0.25239616613418531</c:v>
                </c:pt>
              </c:numCache>
            </c:numRef>
          </c:val>
        </c:ser>
        <c:ser>
          <c:idx val="2"/>
          <c:order val="2"/>
          <c:tx>
            <c:strRef>
              <c:f>Hoja14!$E$4</c:f>
              <c:strCache>
                <c:ptCount val="1"/>
                <c:pt idx="0">
                  <c:v>PRESTIGIO DE LA MARCA</c:v>
                </c:pt>
              </c:strCache>
            </c:strRef>
          </c:tx>
          <c:dLbls>
            <c:dLbl>
              <c:idx val="0"/>
              <c:layout>
                <c:manualLayout>
                  <c:x val="2.2637238256932656E-2"/>
                  <c:y val="0"/>
                </c:manualLayout>
              </c:layout>
              <c:showVal val="1"/>
            </c:dLbl>
            <c:dLbl>
              <c:idx val="1"/>
              <c:layout>
                <c:manualLayout>
                  <c:x val="1.3582342954159591E-2"/>
                  <c:y val="7.8346673280123101E-17"/>
                </c:manualLayout>
              </c:layout>
              <c:showVal val="1"/>
            </c:dLbl>
            <c:showVal val="1"/>
          </c:dLbls>
          <c:cat>
            <c:strRef>
              <c:f>Hoja14!$B$5:$B$6</c:f>
              <c:strCache>
                <c:ptCount val="2"/>
                <c:pt idx="0">
                  <c:v>SUR</c:v>
                </c:pt>
                <c:pt idx="1">
                  <c:v>NORTE</c:v>
                </c:pt>
              </c:strCache>
            </c:strRef>
          </c:cat>
          <c:val>
            <c:numRef>
              <c:f>Hoja14!$E$5:$E$6</c:f>
              <c:numCache>
                <c:formatCode>###0.0%</c:formatCode>
                <c:ptCount val="2"/>
                <c:pt idx="0">
                  <c:v>0.15974440894568692</c:v>
                </c:pt>
                <c:pt idx="1">
                  <c:v>9.9041533546325861E-2</c:v>
                </c:pt>
              </c:numCache>
            </c:numRef>
          </c:val>
        </c:ser>
        <c:ser>
          <c:idx val="3"/>
          <c:order val="3"/>
          <c:tx>
            <c:strRef>
              <c:f>Hoja14!$F$4</c:f>
              <c:strCache>
                <c:ptCount val="1"/>
                <c:pt idx="0">
                  <c:v>SERVICIO AL CLIENTE</c:v>
                </c:pt>
              </c:strCache>
            </c:strRef>
          </c:tx>
          <c:dLbls>
            <c:dLbl>
              <c:idx val="0"/>
              <c:layout>
                <c:manualLayout>
                  <c:x val="2.2637238256932656E-2"/>
                  <c:y val="0"/>
                </c:manualLayout>
              </c:layout>
              <c:showVal val="1"/>
            </c:dLbl>
            <c:showVal val="1"/>
          </c:dLbls>
          <c:cat>
            <c:strRef>
              <c:f>Hoja14!$B$5:$B$6</c:f>
              <c:strCache>
                <c:ptCount val="2"/>
                <c:pt idx="0">
                  <c:v>SUR</c:v>
                </c:pt>
                <c:pt idx="1">
                  <c:v>NORTE</c:v>
                </c:pt>
              </c:strCache>
            </c:strRef>
          </c:cat>
          <c:val>
            <c:numRef>
              <c:f>Hoja14!$F$5:$F$6</c:f>
              <c:numCache>
                <c:formatCode>###0.0%</c:formatCode>
                <c:ptCount val="2"/>
                <c:pt idx="0">
                  <c:v>0.12460063897763581</c:v>
                </c:pt>
                <c:pt idx="1">
                  <c:v>0.13418530351437699</c:v>
                </c:pt>
              </c:numCache>
            </c:numRef>
          </c:val>
        </c:ser>
        <c:ser>
          <c:idx val="4"/>
          <c:order val="4"/>
          <c:tx>
            <c:strRef>
              <c:f>Hoja14!$G$4</c:f>
              <c:strCache>
                <c:ptCount val="1"/>
                <c:pt idx="0">
                  <c:v>RECOMENDACION</c:v>
                </c:pt>
              </c:strCache>
            </c:strRef>
          </c:tx>
          <c:cat>
            <c:strRef>
              <c:f>Hoja14!$B$5:$B$6</c:f>
              <c:strCache>
                <c:ptCount val="2"/>
                <c:pt idx="0">
                  <c:v>SUR</c:v>
                </c:pt>
                <c:pt idx="1">
                  <c:v>NORTE</c:v>
                </c:pt>
              </c:strCache>
            </c:strRef>
          </c:cat>
          <c:val>
            <c:numRef>
              <c:f>Hoja14!$G$5:$G$6</c:f>
              <c:numCache>
                <c:formatCode>###0.0%</c:formatCode>
                <c:ptCount val="2"/>
                <c:pt idx="0">
                  <c:v>0.18849840255591063</c:v>
                </c:pt>
                <c:pt idx="1">
                  <c:v>0.15335463258785945</c:v>
                </c:pt>
              </c:numCache>
            </c:numRef>
          </c:val>
        </c:ser>
        <c:ser>
          <c:idx val="5"/>
          <c:order val="5"/>
          <c:tx>
            <c:strRef>
              <c:f>Hoja14!$H$4</c:f>
              <c:strCache>
                <c:ptCount val="1"/>
                <c:pt idx="0">
                  <c:v>OBSEQUIOS POR LA COMPRA</c:v>
                </c:pt>
              </c:strCache>
            </c:strRef>
          </c:tx>
          <c:cat>
            <c:strRef>
              <c:f>Hoja14!$B$5:$B$6</c:f>
              <c:strCache>
                <c:ptCount val="2"/>
                <c:pt idx="0">
                  <c:v>SUR</c:v>
                </c:pt>
                <c:pt idx="1">
                  <c:v>NORTE</c:v>
                </c:pt>
              </c:strCache>
            </c:strRef>
          </c:cat>
          <c:val>
            <c:numRef>
              <c:f>Hoja14!$H$5:$H$6</c:f>
              <c:numCache>
                <c:formatCode>###0.0%</c:formatCode>
                <c:ptCount val="2"/>
                <c:pt idx="0">
                  <c:v>0.2268370607028754</c:v>
                </c:pt>
                <c:pt idx="1">
                  <c:v>0.18849840255591063</c:v>
                </c:pt>
              </c:numCache>
            </c:numRef>
          </c:val>
        </c:ser>
        <c:ser>
          <c:idx val="6"/>
          <c:order val="6"/>
          <c:tx>
            <c:strRef>
              <c:f>Hoja14!$I$4</c:f>
              <c:strCache>
                <c:ptCount val="1"/>
                <c:pt idx="0">
                  <c:v>DISEÑO DE LA COCINA</c:v>
                </c:pt>
              </c:strCache>
            </c:strRef>
          </c:tx>
          <c:dLbls>
            <c:dLbl>
              <c:idx val="0"/>
              <c:layout>
                <c:manualLayout>
                  <c:x val="2.2637238256932698E-2"/>
                  <c:y val="0"/>
                </c:manualLayout>
              </c:layout>
              <c:showVal val="1"/>
            </c:dLbl>
            <c:dLbl>
              <c:idx val="1"/>
              <c:layout>
                <c:manualLayout>
                  <c:x val="2.0373514431239394E-2"/>
                  <c:y val="-8.5470085470085496E-3"/>
                </c:manualLayout>
              </c:layout>
              <c:showVal val="1"/>
            </c:dLbl>
            <c:showVal val="1"/>
          </c:dLbls>
          <c:cat>
            <c:strRef>
              <c:f>Hoja14!$B$5:$B$6</c:f>
              <c:strCache>
                <c:ptCount val="2"/>
                <c:pt idx="0">
                  <c:v>SUR</c:v>
                </c:pt>
                <c:pt idx="1">
                  <c:v>NORTE</c:v>
                </c:pt>
              </c:strCache>
            </c:strRef>
          </c:cat>
          <c:val>
            <c:numRef>
              <c:f>Hoja14!$I$5:$I$6</c:f>
              <c:numCache>
                <c:formatCode>###0.0%</c:formatCode>
                <c:ptCount val="2"/>
                <c:pt idx="0">
                  <c:v>0.19808306709265175</c:v>
                </c:pt>
                <c:pt idx="1">
                  <c:v>0.19808306709265175</c:v>
                </c:pt>
              </c:numCache>
            </c:numRef>
          </c:val>
        </c:ser>
        <c:ser>
          <c:idx val="7"/>
          <c:order val="7"/>
          <c:tx>
            <c:strRef>
              <c:f>Hoja14!$J$4</c:f>
              <c:strCache>
                <c:ptCount val="1"/>
                <c:pt idx="0">
                  <c:v>SEGURIDAD Y GARANTIA</c:v>
                </c:pt>
              </c:strCache>
            </c:strRef>
          </c:tx>
          <c:cat>
            <c:strRef>
              <c:f>Hoja14!$B$5:$B$6</c:f>
              <c:strCache>
                <c:ptCount val="2"/>
                <c:pt idx="0">
                  <c:v>SUR</c:v>
                </c:pt>
                <c:pt idx="1">
                  <c:v>NORTE</c:v>
                </c:pt>
              </c:strCache>
            </c:strRef>
          </c:cat>
          <c:val>
            <c:numRef>
              <c:f>Hoja14!$J$5:$J$6</c:f>
              <c:numCache>
                <c:formatCode>###0.0%</c:formatCode>
                <c:ptCount val="2"/>
                <c:pt idx="0">
                  <c:v>6.0702875399361034E-2</c:v>
                </c:pt>
                <c:pt idx="1">
                  <c:v>7.9872204472843475E-2</c:v>
                </c:pt>
              </c:numCache>
            </c:numRef>
          </c:val>
        </c:ser>
        <c:dLbls>
          <c:showVal val="1"/>
        </c:dLbls>
        <c:gapWidth val="75"/>
        <c:shape val="box"/>
        <c:axId val="75900416"/>
        <c:axId val="75901952"/>
        <c:axId val="0"/>
      </c:bar3DChart>
      <c:catAx>
        <c:axId val="75900416"/>
        <c:scaling>
          <c:orientation val="minMax"/>
        </c:scaling>
        <c:axPos val="b"/>
        <c:majorTickMark val="none"/>
        <c:tickLblPos val="nextTo"/>
        <c:crossAx val="75901952"/>
        <c:crosses val="autoZero"/>
        <c:auto val="1"/>
        <c:lblAlgn val="ctr"/>
        <c:lblOffset val="100"/>
      </c:catAx>
      <c:valAx>
        <c:axId val="75901952"/>
        <c:scaling>
          <c:orientation val="minMax"/>
        </c:scaling>
        <c:axPos val="l"/>
        <c:numFmt formatCode="###0.0%" sourceLinked="1"/>
        <c:majorTickMark val="none"/>
        <c:tickLblPos val="nextTo"/>
        <c:crossAx val="75900416"/>
        <c:crosses val="autoZero"/>
        <c:crossBetween val="between"/>
      </c:valAx>
    </c:plotArea>
    <c:legend>
      <c:legendPos val="r"/>
      <c:txPr>
        <a:bodyPr/>
        <a:lstStyle/>
        <a:p>
          <a:pPr>
            <a:defRPr sz="700"/>
          </a:pPr>
          <a:endParaRPr lang="es-EC"/>
        </a:p>
      </c:txPr>
    </c:legend>
    <c:plotVisOnly val="1"/>
    <c:dispBlanksAs val="gap"/>
  </c:chart>
  <c:externalData r:id="rId1"/>
</c:chartSpace>
</file>

<file path=ppt/diagrams/_rels/data13.xml.rels><?xml version="1.0" encoding="UTF-8" standalone="yes"?>
<Relationships xmlns="http://schemas.openxmlformats.org/package/2006/relationships"><Relationship Id="rId1" Type="http://schemas.openxmlformats.org/officeDocument/2006/relationships/image" Target="../media/image21.png"/></Relationships>
</file>

<file path=ppt/diagrams/_rels/data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ata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4DF200-5B1A-403E-AD0E-9785A5CFA066}" type="doc">
      <dgm:prSet loTypeId="urn:microsoft.com/office/officeart/2005/8/layout/vProcess5" loCatId="process" qsTypeId="urn:microsoft.com/office/officeart/2005/8/quickstyle/simple3" qsCatId="simple" csTypeId="urn:microsoft.com/office/officeart/2005/8/colors/colorful2" csCatId="colorful" phldr="1"/>
      <dgm:spPr/>
      <dgm:t>
        <a:bodyPr/>
        <a:lstStyle/>
        <a:p>
          <a:endParaRPr lang="es-EC"/>
        </a:p>
      </dgm:t>
    </dgm:pt>
    <dgm:pt modelId="{759B6B08-2A78-4913-A77F-BD4E349F9391}">
      <dgm:prSet phldrT="[Texto]"/>
      <dgm:spPr/>
      <dgm:t>
        <a:bodyPr/>
        <a:lstStyle/>
        <a:p>
          <a:r>
            <a:rPr lang="es-EC" dirty="0" smtClean="0"/>
            <a:t>PNBV, enfoque en una nueva visión. Estrecha relación ser humano – medio ambiente.</a:t>
          </a:r>
          <a:endParaRPr lang="es-EC" dirty="0"/>
        </a:p>
      </dgm:t>
    </dgm:pt>
    <dgm:pt modelId="{7724E3A1-5944-42C3-B466-ED410761D402}" type="parTrans" cxnId="{9816EF2E-19A4-471D-A31F-5A17D88CAA08}">
      <dgm:prSet/>
      <dgm:spPr/>
      <dgm:t>
        <a:bodyPr/>
        <a:lstStyle/>
        <a:p>
          <a:endParaRPr lang="es-EC"/>
        </a:p>
      </dgm:t>
    </dgm:pt>
    <dgm:pt modelId="{C9C67523-06A4-4B97-AC84-82D8B3A020E1}" type="sibTrans" cxnId="{9816EF2E-19A4-471D-A31F-5A17D88CAA08}">
      <dgm:prSet/>
      <dgm:spPr/>
      <dgm:t>
        <a:bodyPr/>
        <a:lstStyle/>
        <a:p>
          <a:endParaRPr lang="es-EC"/>
        </a:p>
      </dgm:t>
    </dgm:pt>
    <dgm:pt modelId="{C9D7B2A6-2F01-4840-9123-63F6D5CEC183}">
      <dgm:prSet phldrT="[Texto]"/>
      <dgm:spPr/>
      <dgm:t>
        <a:bodyPr/>
        <a:lstStyle/>
        <a:p>
          <a:r>
            <a:rPr lang="es-EC" dirty="0" smtClean="0"/>
            <a:t>Crecimiento social y económico</a:t>
          </a:r>
          <a:endParaRPr lang="es-EC" dirty="0"/>
        </a:p>
      </dgm:t>
    </dgm:pt>
    <dgm:pt modelId="{9B83ADE1-159A-4543-9E3C-5913A594D374}" type="parTrans" cxnId="{85AA428A-ABF0-4E09-84EC-3B408878483F}">
      <dgm:prSet/>
      <dgm:spPr/>
      <dgm:t>
        <a:bodyPr/>
        <a:lstStyle/>
        <a:p>
          <a:endParaRPr lang="es-EC"/>
        </a:p>
      </dgm:t>
    </dgm:pt>
    <dgm:pt modelId="{1E5BB62E-A814-4A3E-8715-968C6AC3631C}" type="sibTrans" cxnId="{85AA428A-ABF0-4E09-84EC-3B408878483F}">
      <dgm:prSet/>
      <dgm:spPr/>
      <dgm:t>
        <a:bodyPr/>
        <a:lstStyle/>
        <a:p>
          <a:endParaRPr lang="es-EC"/>
        </a:p>
      </dgm:t>
    </dgm:pt>
    <dgm:pt modelId="{153E427C-9081-4686-8406-81D0A757F6CC}">
      <dgm:prSet phldrT="[Texto]"/>
      <dgm:spPr/>
      <dgm:t>
        <a:bodyPr/>
        <a:lstStyle/>
        <a:p>
          <a:r>
            <a:rPr lang="es-EC" dirty="0" smtClean="0"/>
            <a:t>Transformación matriz productiva y energética</a:t>
          </a:r>
          <a:endParaRPr lang="es-EC" dirty="0"/>
        </a:p>
      </dgm:t>
    </dgm:pt>
    <dgm:pt modelId="{1A42EE75-3228-4B7C-858E-C60305FBFB1F}" type="parTrans" cxnId="{0D545556-F746-4935-9A9C-DC822288A483}">
      <dgm:prSet/>
      <dgm:spPr/>
      <dgm:t>
        <a:bodyPr/>
        <a:lstStyle/>
        <a:p>
          <a:endParaRPr lang="es-EC"/>
        </a:p>
      </dgm:t>
    </dgm:pt>
    <dgm:pt modelId="{15297D91-0A4C-48C2-9112-B6616C4ECFA5}" type="sibTrans" cxnId="{0D545556-F746-4935-9A9C-DC822288A483}">
      <dgm:prSet/>
      <dgm:spPr/>
      <dgm:t>
        <a:bodyPr/>
        <a:lstStyle/>
        <a:p>
          <a:endParaRPr lang="es-EC"/>
        </a:p>
      </dgm:t>
    </dgm:pt>
    <dgm:pt modelId="{DFB9CD6A-EF93-4B6F-B151-CBD102535828}">
      <dgm:prSet/>
      <dgm:spPr/>
      <dgm:t>
        <a:bodyPr/>
        <a:lstStyle/>
        <a:p>
          <a:r>
            <a:rPr lang="es-EC" dirty="0" smtClean="0"/>
            <a:t>Abastecimiento</a:t>
          </a:r>
          <a:r>
            <a:rPr lang="es-EC" baseline="0" dirty="0" smtClean="0"/>
            <a:t> de energía sana, limpia y económica</a:t>
          </a:r>
          <a:endParaRPr lang="es-EC" dirty="0"/>
        </a:p>
      </dgm:t>
    </dgm:pt>
    <dgm:pt modelId="{C81A5C4E-FC5B-46D8-85A1-58A0EE4EBE4C}" type="parTrans" cxnId="{F04E8042-8733-4A93-9988-77E12B2E85AD}">
      <dgm:prSet/>
      <dgm:spPr/>
      <dgm:t>
        <a:bodyPr/>
        <a:lstStyle/>
        <a:p>
          <a:endParaRPr lang="es-EC"/>
        </a:p>
      </dgm:t>
    </dgm:pt>
    <dgm:pt modelId="{101F7977-E6C8-4003-B504-BC0EF9B04729}" type="sibTrans" cxnId="{F04E8042-8733-4A93-9988-77E12B2E85AD}">
      <dgm:prSet/>
      <dgm:spPr/>
      <dgm:t>
        <a:bodyPr/>
        <a:lstStyle/>
        <a:p>
          <a:endParaRPr lang="es-EC"/>
        </a:p>
      </dgm:t>
    </dgm:pt>
    <dgm:pt modelId="{36FD1533-D18D-4D9B-90E6-A734BB9E7230}">
      <dgm:prSet/>
      <dgm:spPr/>
      <dgm:t>
        <a:bodyPr/>
        <a:lstStyle/>
        <a:p>
          <a:r>
            <a:rPr lang="es-EC" dirty="0" smtClean="0"/>
            <a:t>2015-2017: implementación de cocinas de inducción en el Ecuador.</a:t>
          </a:r>
          <a:endParaRPr lang="es-EC" dirty="0"/>
        </a:p>
      </dgm:t>
    </dgm:pt>
    <dgm:pt modelId="{325DE48D-2BF6-4A2D-BAA2-47544C856775}" type="parTrans" cxnId="{02AD1E4B-EFA2-4319-A46F-8A01DF3F21D9}">
      <dgm:prSet/>
      <dgm:spPr/>
      <dgm:t>
        <a:bodyPr/>
        <a:lstStyle/>
        <a:p>
          <a:endParaRPr lang="es-EC"/>
        </a:p>
      </dgm:t>
    </dgm:pt>
    <dgm:pt modelId="{584D9F49-AC7F-42FB-9C38-D710C6DDCFA9}" type="sibTrans" cxnId="{02AD1E4B-EFA2-4319-A46F-8A01DF3F21D9}">
      <dgm:prSet/>
      <dgm:spPr/>
      <dgm:t>
        <a:bodyPr/>
        <a:lstStyle/>
        <a:p>
          <a:endParaRPr lang="es-EC"/>
        </a:p>
      </dgm:t>
    </dgm:pt>
    <dgm:pt modelId="{B6471AFC-A0DD-48B4-A0F5-B43B7EB157E1}" type="pres">
      <dgm:prSet presAssocID="{314DF200-5B1A-403E-AD0E-9785A5CFA066}" presName="outerComposite" presStyleCnt="0">
        <dgm:presLayoutVars>
          <dgm:chMax val="5"/>
          <dgm:dir/>
          <dgm:resizeHandles val="exact"/>
        </dgm:presLayoutVars>
      </dgm:prSet>
      <dgm:spPr/>
      <dgm:t>
        <a:bodyPr/>
        <a:lstStyle/>
        <a:p>
          <a:endParaRPr lang="es-EC"/>
        </a:p>
      </dgm:t>
    </dgm:pt>
    <dgm:pt modelId="{28AC4893-23EE-46C5-82DB-D8EAC5100A4A}" type="pres">
      <dgm:prSet presAssocID="{314DF200-5B1A-403E-AD0E-9785A5CFA066}" presName="dummyMaxCanvas" presStyleCnt="0">
        <dgm:presLayoutVars/>
      </dgm:prSet>
      <dgm:spPr/>
      <dgm:t>
        <a:bodyPr/>
        <a:lstStyle/>
        <a:p>
          <a:endParaRPr lang="es-EC"/>
        </a:p>
      </dgm:t>
    </dgm:pt>
    <dgm:pt modelId="{921A4357-D641-4720-B03D-4127FDA9BEB1}" type="pres">
      <dgm:prSet presAssocID="{314DF200-5B1A-403E-AD0E-9785A5CFA066}" presName="FiveNodes_1" presStyleLbl="node1" presStyleIdx="0" presStyleCnt="5" custLinFactNeighborX="-2704" custLinFactNeighborY="4032">
        <dgm:presLayoutVars>
          <dgm:bulletEnabled val="1"/>
        </dgm:presLayoutVars>
      </dgm:prSet>
      <dgm:spPr/>
      <dgm:t>
        <a:bodyPr/>
        <a:lstStyle/>
        <a:p>
          <a:endParaRPr lang="es-EC"/>
        </a:p>
      </dgm:t>
    </dgm:pt>
    <dgm:pt modelId="{AC6DFF48-5C83-415E-A98A-3C295EBB5EB2}" type="pres">
      <dgm:prSet presAssocID="{314DF200-5B1A-403E-AD0E-9785A5CFA066}" presName="FiveNodes_2" presStyleLbl="node1" presStyleIdx="1" presStyleCnt="5">
        <dgm:presLayoutVars>
          <dgm:bulletEnabled val="1"/>
        </dgm:presLayoutVars>
      </dgm:prSet>
      <dgm:spPr/>
      <dgm:t>
        <a:bodyPr/>
        <a:lstStyle/>
        <a:p>
          <a:endParaRPr lang="es-EC"/>
        </a:p>
      </dgm:t>
    </dgm:pt>
    <dgm:pt modelId="{FD36DCE5-F2DA-4F6B-BBB8-0F810C158210}" type="pres">
      <dgm:prSet presAssocID="{314DF200-5B1A-403E-AD0E-9785A5CFA066}" presName="FiveNodes_3" presStyleLbl="node1" presStyleIdx="2" presStyleCnt="5">
        <dgm:presLayoutVars>
          <dgm:bulletEnabled val="1"/>
        </dgm:presLayoutVars>
      </dgm:prSet>
      <dgm:spPr/>
      <dgm:t>
        <a:bodyPr/>
        <a:lstStyle/>
        <a:p>
          <a:endParaRPr lang="es-EC"/>
        </a:p>
      </dgm:t>
    </dgm:pt>
    <dgm:pt modelId="{09090541-18D3-49E5-8014-6DFF9B888E2A}" type="pres">
      <dgm:prSet presAssocID="{314DF200-5B1A-403E-AD0E-9785A5CFA066}" presName="FiveNodes_4" presStyleLbl="node1" presStyleIdx="3" presStyleCnt="5">
        <dgm:presLayoutVars>
          <dgm:bulletEnabled val="1"/>
        </dgm:presLayoutVars>
      </dgm:prSet>
      <dgm:spPr/>
      <dgm:t>
        <a:bodyPr/>
        <a:lstStyle/>
        <a:p>
          <a:endParaRPr lang="es-EC"/>
        </a:p>
      </dgm:t>
    </dgm:pt>
    <dgm:pt modelId="{2554D7E2-4659-45EE-8B1E-5B8CB3C53608}" type="pres">
      <dgm:prSet presAssocID="{314DF200-5B1A-403E-AD0E-9785A5CFA066}" presName="FiveNodes_5" presStyleLbl="node1" presStyleIdx="4" presStyleCnt="5">
        <dgm:presLayoutVars>
          <dgm:bulletEnabled val="1"/>
        </dgm:presLayoutVars>
      </dgm:prSet>
      <dgm:spPr/>
      <dgm:t>
        <a:bodyPr/>
        <a:lstStyle/>
        <a:p>
          <a:endParaRPr lang="es-EC"/>
        </a:p>
      </dgm:t>
    </dgm:pt>
    <dgm:pt modelId="{D3E62D74-E10C-4670-B167-F92DC4D89D5A}" type="pres">
      <dgm:prSet presAssocID="{314DF200-5B1A-403E-AD0E-9785A5CFA066}" presName="FiveConn_1-2" presStyleLbl="fgAccFollowNode1" presStyleIdx="0" presStyleCnt="4">
        <dgm:presLayoutVars>
          <dgm:bulletEnabled val="1"/>
        </dgm:presLayoutVars>
      </dgm:prSet>
      <dgm:spPr/>
      <dgm:t>
        <a:bodyPr/>
        <a:lstStyle/>
        <a:p>
          <a:endParaRPr lang="es-EC"/>
        </a:p>
      </dgm:t>
    </dgm:pt>
    <dgm:pt modelId="{BEA3CBF1-7CD7-46C2-A985-A7F1B599FB29}" type="pres">
      <dgm:prSet presAssocID="{314DF200-5B1A-403E-AD0E-9785A5CFA066}" presName="FiveConn_2-3" presStyleLbl="fgAccFollowNode1" presStyleIdx="1" presStyleCnt="4">
        <dgm:presLayoutVars>
          <dgm:bulletEnabled val="1"/>
        </dgm:presLayoutVars>
      </dgm:prSet>
      <dgm:spPr/>
      <dgm:t>
        <a:bodyPr/>
        <a:lstStyle/>
        <a:p>
          <a:endParaRPr lang="es-EC"/>
        </a:p>
      </dgm:t>
    </dgm:pt>
    <dgm:pt modelId="{7C824ECE-BDB1-499E-B73A-63DA926C45AC}" type="pres">
      <dgm:prSet presAssocID="{314DF200-5B1A-403E-AD0E-9785A5CFA066}" presName="FiveConn_3-4" presStyleLbl="fgAccFollowNode1" presStyleIdx="2" presStyleCnt="4">
        <dgm:presLayoutVars>
          <dgm:bulletEnabled val="1"/>
        </dgm:presLayoutVars>
      </dgm:prSet>
      <dgm:spPr/>
      <dgm:t>
        <a:bodyPr/>
        <a:lstStyle/>
        <a:p>
          <a:endParaRPr lang="es-EC"/>
        </a:p>
      </dgm:t>
    </dgm:pt>
    <dgm:pt modelId="{4BF9B36C-8FE2-4E0E-825B-4E764A8756E2}" type="pres">
      <dgm:prSet presAssocID="{314DF200-5B1A-403E-AD0E-9785A5CFA066}" presName="FiveConn_4-5" presStyleLbl="fgAccFollowNode1" presStyleIdx="3" presStyleCnt="4">
        <dgm:presLayoutVars>
          <dgm:bulletEnabled val="1"/>
        </dgm:presLayoutVars>
      </dgm:prSet>
      <dgm:spPr/>
      <dgm:t>
        <a:bodyPr/>
        <a:lstStyle/>
        <a:p>
          <a:endParaRPr lang="es-EC"/>
        </a:p>
      </dgm:t>
    </dgm:pt>
    <dgm:pt modelId="{0C87A996-0E8D-4C23-A263-F8F63D38988D}" type="pres">
      <dgm:prSet presAssocID="{314DF200-5B1A-403E-AD0E-9785A5CFA066}" presName="FiveNodes_1_text" presStyleLbl="node1" presStyleIdx="4" presStyleCnt="5">
        <dgm:presLayoutVars>
          <dgm:bulletEnabled val="1"/>
        </dgm:presLayoutVars>
      </dgm:prSet>
      <dgm:spPr/>
      <dgm:t>
        <a:bodyPr/>
        <a:lstStyle/>
        <a:p>
          <a:endParaRPr lang="es-EC"/>
        </a:p>
      </dgm:t>
    </dgm:pt>
    <dgm:pt modelId="{3FE017A5-C15A-4E65-89DF-36330094D388}" type="pres">
      <dgm:prSet presAssocID="{314DF200-5B1A-403E-AD0E-9785A5CFA066}" presName="FiveNodes_2_text" presStyleLbl="node1" presStyleIdx="4" presStyleCnt="5">
        <dgm:presLayoutVars>
          <dgm:bulletEnabled val="1"/>
        </dgm:presLayoutVars>
      </dgm:prSet>
      <dgm:spPr/>
      <dgm:t>
        <a:bodyPr/>
        <a:lstStyle/>
        <a:p>
          <a:endParaRPr lang="es-EC"/>
        </a:p>
      </dgm:t>
    </dgm:pt>
    <dgm:pt modelId="{8EF2E8E3-8F3C-4319-B2EC-EEF0F50C4BD5}" type="pres">
      <dgm:prSet presAssocID="{314DF200-5B1A-403E-AD0E-9785A5CFA066}" presName="FiveNodes_3_text" presStyleLbl="node1" presStyleIdx="4" presStyleCnt="5">
        <dgm:presLayoutVars>
          <dgm:bulletEnabled val="1"/>
        </dgm:presLayoutVars>
      </dgm:prSet>
      <dgm:spPr/>
      <dgm:t>
        <a:bodyPr/>
        <a:lstStyle/>
        <a:p>
          <a:endParaRPr lang="es-EC"/>
        </a:p>
      </dgm:t>
    </dgm:pt>
    <dgm:pt modelId="{07F8E713-9D6D-47EA-AED6-9CC258057E05}" type="pres">
      <dgm:prSet presAssocID="{314DF200-5B1A-403E-AD0E-9785A5CFA066}" presName="FiveNodes_4_text" presStyleLbl="node1" presStyleIdx="4" presStyleCnt="5">
        <dgm:presLayoutVars>
          <dgm:bulletEnabled val="1"/>
        </dgm:presLayoutVars>
      </dgm:prSet>
      <dgm:spPr/>
      <dgm:t>
        <a:bodyPr/>
        <a:lstStyle/>
        <a:p>
          <a:endParaRPr lang="es-EC"/>
        </a:p>
      </dgm:t>
    </dgm:pt>
    <dgm:pt modelId="{4FABB7D2-1F3B-4413-A740-FE22F925DC4E}" type="pres">
      <dgm:prSet presAssocID="{314DF200-5B1A-403E-AD0E-9785A5CFA066}" presName="FiveNodes_5_text" presStyleLbl="node1" presStyleIdx="4" presStyleCnt="5">
        <dgm:presLayoutVars>
          <dgm:bulletEnabled val="1"/>
        </dgm:presLayoutVars>
      </dgm:prSet>
      <dgm:spPr/>
      <dgm:t>
        <a:bodyPr/>
        <a:lstStyle/>
        <a:p>
          <a:endParaRPr lang="es-EC"/>
        </a:p>
      </dgm:t>
    </dgm:pt>
  </dgm:ptLst>
  <dgm:cxnLst>
    <dgm:cxn modelId="{85AA428A-ABF0-4E09-84EC-3B408878483F}" srcId="{314DF200-5B1A-403E-AD0E-9785A5CFA066}" destId="{C9D7B2A6-2F01-4840-9123-63F6D5CEC183}" srcOrd="1" destOrd="0" parTransId="{9B83ADE1-159A-4543-9E3C-5913A594D374}" sibTransId="{1E5BB62E-A814-4A3E-8715-968C6AC3631C}"/>
    <dgm:cxn modelId="{46E1C6E9-EC21-4FEC-9331-A7BF8F942421}" type="presOf" srcId="{C9C67523-06A4-4B97-AC84-82D8B3A020E1}" destId="{D3E62D74-E10C-4670-B167-F92DC4D89D5A}" srcOrd="0" destOrd="0" presId="urn:microsoft.com/office/officeart/2005/8/layout/vProcess5"/>
    <dgm:cxn modelId="{9ADE7F41-2D85-4A79-9CE3-150AF7830114}" type="presOf" srcId="{15297D91-0A4C-48C2-9112-B6616C4ECFA5}" destId="{7C824ECE-BDB1-499E-B73A-63DA926C45AC}" srcOrd="0" destOrd="0" presId="urn:microsoft.com/office/officeart/2005/8/layout/vProcess5"/>
    <dgm:cxn modelId="{83F7D8F8-454B-4196-BED9-270F05FCD423}" type="presOf" srcId="{759B6B08-2A78-4913-A77F-BD4E349F9391}" destId="{0C87A996-0E8D-4C23-A263-F8F63D38988D}" srcOrd="1" destOrd="0" presId="urn:microsoft.com/office/officeart/2005/8/layout/vProcess5"/>
    <dgm:cxn modelId="{915DF24C-C8FD-4DD9-B110-4E1B5D677824}" type="presOf" srcId="{36FD1533-D18D-4D9B-90E6-A734BB9E7230}" destId="{2554D7E2-4659-45EE-8B1E-5B8CB3C53608}" srcOrd="0" destOrd="0" presId="urn:microsoft.com/office/officeart/2005/8/layout/vProcess5"/>
    <dgm:cxn modelId="{9478B6BA-F855-48DF-8709-DE2B6BADBDC7}" type="presOf" srcId="{36FD1533-D18D-4D9B-90E6-A734BB9E7230}" destId="{4FABB7D2-1F3B-4413-A740-FE22F925DC4E}" srcOrd="1" destOrd="0" presId="urn:microsoft.com/office/officeart/2005/8/layout/vProcess5"/>
    <dgm:cxn modelId="{9816EF2E-19A4-471D-A31F-5A17D88CAA08}" srcId="{314DF200-5B1A-403E-AD0E-9785A5CFA066}" destId="{759B6B08-2A78-4913-A77F-BD4E349F9391}" srcOrd="0" destOrd="0" parTransId="{7724E3A1-5944-42C3-B466-ED410761D402}" sibTransId="{C9C67523-06A4-4B97-AC84-82D8B3A020E1}"/>
    <dgm:cxn modelId="{05718FCB-A644-4870-8C69-3ECED55F10A5}" type="presOf" srcId="{1E5BB62E-A814-4A3E-8715-968C6AC3631C}" destId="{BEA3CBF1-7CD7-46C2-A985-A7F1B599FB29}" srcOrd="0" destOrd="0" presId="urn:microsoft.com/office/officeart/2005/8/layout/vProcess5"/>
    <dgm:cxn modelId="{A79BF5BA-1F2A-472E-864E-31142FC6212C}" type="presOf" srcId="{C9D7B2A6-2F01-4840-9123-63F6D5CEC183}" destId="{3FE017A5-C15A-4E65-89DF-36330094D388}" srcOrd="1" destOrd="0" presId="urn:microsoft.com/office/officeart/2005/8/layout/vProcess5"/>
    <dgm:cxn modelId="{E06B7B82-703E-4DD5-AD8C-27928645FE89}" type="presOf" srcId="{759B6B08-2A78-4913-A77F-BD4E349F9391}" destId="{921A4357-D641-4720-B03D-4127FDA9BEB1}" srcOrd="0" destOrd="0" presId="urn:microsoft.com/office/officeart/2005/8/layout/vProcess5"/>
    <dgm:cxn modelId="{EC3201B4-0467-4940-BA5C-2CE72445C2CA}" type="presOf" srcId="{C9D7B2A6-2F01-4840-9123-63F6D5CEC183}" destId="{AC6DFF48-5C83-415E-A98A-3C295EBB5EB2}" srcOrd="0" destOrd="0" presId="urn:microsoft.com/office/officeart/2005/8/layout/vProcess5"/>
    <dgm:cxn modelId="{F04E8042-8733-4A93-9988-77E12B2E85AD}" srcId="{314DF200-5B1A-403E-AD0E-9785A5CFA066}" destId="{DFB9CD6A-EF93-4B6F-B151-CBD102535828}" srcOrd="3" destOrd="0" parTransId="{C81A5C4E-FC5B-46D8-85A1-58A0EE4EBE4C}" sibTransId="{101F7977-E6C8-4003-B504-BC0EF9B04729}"/>
    <dgm:cxn modelId="{38961AEA-5DB4-4C77-8769-0F30292344BF}" type="presOf" srcId="{153E427C-9081-4686-8406-81D0A757F6CC}" destId="{8EF2E8E3-8F3C-4319-B2EC-EEF0F50C4BD5}" srcOrd="1" destOrd="0" presId="urn:microsoft.com/office/officeart/2005/8/layout/vProcess5"/>
    <dgm:cxn modelId="{25C62724-06B6-488D-9A3A-A032555B04C5}" type="presOf" srcId="{DFB9CD6A-EF93-4B6F-B151-CBD102535828}" destId="{07F8E713-9D6D-47EA-AED6-9CC258057E05}" srcOrd="1" destOrd="0" presId="urn:microsoft.com/office/officeart/2005/8/layout/vProcess5"/>
    <dgm:cxn modelId="{0D545556-F746-4935-9A9C-DC822288A483}" srcId="{314DF200-5B1A-403E-AD0E-9785A5CFA066}" destId="{153E427C-9081-4686-8406-81D0A757F6CC}" srcOrd="2" destOrd="0" parTransId="{1A42EE75-3228-4B7C-858E-C60305FBFB1F}" sibTransId="{15297D91-0A4C-48C2-9112-B6616C4ECFA5}"/>
    <dgm:cxn modelId="{F87AC0BE-F7A2-4010-AB71-07927EB486E6}" type="presOf" srcId="{153E427C-9081-4686-8406-81D0A757F6CC}" destId="{FD36DCE5-F2DA-4F6B-BBB8-0F810C158210}" srcOrd="0" destOrd="0" presId="urn:microsoft.com/office/officeart/2005/8/layout/vProcess5"/>
    <dgm:cxn modelId="{02AD1E4B-EFA2-4319-A46F-8A01DF3F21D9}" srcId="{314DF200-5B1A-403E-AD0E-9785A5CFA066}" destId="{36FD1533-D18D-4D9B-90E6-A734BB9E7230}" srcOrd="4" destOrd="0" parTransId="{325DE48D-2BF6-4A2D-BAA2-47544C856775}" sibTransId="{584D9F49-AC7F-42FB-9C38-D710C6DDCFA9}"/>
    <dgm:cxn modelId="{2E04B05C-303F-46B7-8FCC-2FACBF0FFC88}" type="presOf" srcId="{101F7977-E6C8-4003-B504-BC0EF9B04729}" destId="{4BF9B36C-8FE2-4E0E-825B-4E764A8756E2}" srcOrd="0" destOrd="0" presId="urn:microsoft.com/office/officeart/2005/8/layout/vProcess5"/>
    <dgm:cxn modelId="{C4995471-6982-4A86-A716-A0A44DBBCEB7}" type="presOf" srcId="{314DF200-5B1A-403E-AD0E-9785A5CFA066}" destId="{B6471AFC-A0DD-48B4-A0F5-B43B7EB157E1}" srcOrd="0" destOrd="0" presId="urn:microsoft.com/office/officeart/2005/8/layout/vProcess5"/>
    <dgm:cxn modelId="{1D2AE442-F032-42E0-80B0-EB49310CE208}" type="presOf" srcId="{DFB9CD6A-EF93-4B6F-B151-CBD102535828}" destId="{09090541-18D3-49E5-8014-6DFF9B888E2A}" srcOrd="0" destOrd="0" presId="urn:microsoft.com/office/officeart/2005/8/layout/vProcess5"/>
    <dgm:cxn modelId="{34B8515C-F882-4AAA-864F-7C1B5ADE3163}" type="presParOf" srcId="{B6471AFC-A0DD-48B4-A0F5-B43B7EB157E1}" destId="{28AC4893-23EE-46C5-82DB-D8EAC5100A4A}" srcOrd="0" destOrd="0" presId="urn:microsoft.com/office/officeart/2005/8/layout/vProcess5"/>
    <dgm:cxn modelId="{7503B35C-6647-4BCB-8546-0EF8E83501FF}" type="presParOf" srcId="{B6471AFC-A0DD-48B4-A0F5-B43B7EB157E1}" destId="{921A4357-D641-4720-B03D-4127FDA9BEB1}" srcOrd="1" destOrd="0" presId="urn:microsoft.com/office/officeart/2005/8/layout/vProcess5"/>
    <dgm:cxn modelId="{E6B52B17-CBE1-4576-A085-D244FEF2444E}" type="presParOf" srcId="{B6471AFC-A0DD-48B4-A0F5-B43B7EB157E1}" destId="{AC6DFF48-5C83-415E-A98A-3C295EBB5EB2}" srcOrd="2" destOrd="0" presId="urn:microsoft.com/office/officeart/2005/8/layout/vProcess5"/>
    <dgm:cxn modelId="{9BFA9F02-40E8-4497-A6DA-757701D98808}" type="presParOf" srcId="{B6471AFC-A0DD-48B4-A0F5-B43B7EB157E1}" destId="{FD36DCE5-F2DA-4F6B-BBB8-0F810C158210}" srcOrd="3" destOrd="0" presId="urn:microsoft.com/office/officeart/2005/8/layout/vProcess5"/>
    <dgm:cxn modelId="{CD14509A-2403-432C-9F3D-C9F63DCDFCEF}" type="presParOf" srcId="{B6471AFC-A0DD-48B4-A0F5-B43B7EB157E1}" destId="{09090541-18D3-49E5-8014-6DFF9B888E2A}" srcOrd="4" destOrd="0" presId="urn:microsoft.com/office/officeart/2005/8/layout/vProcess5"/>
    <dgm:cxn modelId="{84E85201-4CA5-4069-B0CE-1DB0F22E18F7}" type="presParOf" srcId="{B6471AFC-A0DD-48B4-A0F5-B43B7EB157E1}" destId="{2554D7E2-4659-45EE-8B1E-5B8CB3C53608}" srcOrd="5" destOrd="0" presId="urn:microsoft.com/office/officeart/2005/8/layout/vProcess5"/>
    <dgm:cxn modelId="{FBC32393-CCFC-43E6-B6FE-5886C067C4CF}" type="presParOf" srcId="{B6471AFC-A0DD-48B4-A0F5-B43B7EB157E1}" destId="{D3E62D74-E10C-4670-B167-F92DC4D89D5A}" srcOrd="6" destOrd="0" presId="urn:microsoft.com/office/officeart/2005/8/layout/vProcess5"/>
    <dgm:cxn modelId="{81168591-C62F-46F9-9AE2-E5158730C44B}" type="presParOf" srcId="{B6471AFC-A0DD-48B4-A0F5-B43B7EB157E1}" destId="{BEA3CBF1-7CD7-46C2-A985-A7F1B599FB29}" srcOrd="7" destOrd="0" presId="urn:microsoft.com/office/officeart/2005/8/layout/vProcess5"/>
    <dgm:cxn modelId="{67CDB1A7-562B-4985-AACA-C88082377762}" type="presParOf" srcId="{B6471AFC-A0DD-48B4-A0F5-B43B7EB157E1}" destId="{7C824ECE-BDB1-499E-B73A-63DA926C45AC}" srcOrd="8" destOrd="0" presId="urn:microsoft.com/office/officeart/2005/8/layout/vProcess5"/>
    <dgm:cxn modelId="{66EAC290-9889-42A3-8CAF-9F9176CDF1CE}" type="presParOf" srcId="{B6471AFC-A0DD-48B4-A0F5-B43B7EB157E1}" destId="{4BF9B36C-8FE2-4E0E-825B-4E764A8756E2}" srcOrd="9" destOrd="0" presId="urn:microsoft.com/office/officeart/2005/8/layout/vProcess5"/>
    <dgm:cxn modelId="{84CEAAFC-1DA4-4C37-A5CA-E414FED140DB}" type="presParOf" srcId="{B6471AFC-A0DD-48B4-A0F5-B43B7EB157E1}" destId="{0C87A996-0E8D-4C23-A263-F8F63D38988D}" srcOrd="10" destOrd="0" presId="urn:microsoft.com/office/officeart/2005/8/layout/vProcess5"/>
    <dgm:cxn modelId="{22B1D0FF-F959-455E-A378-614DED5E0DA4}" type="presParOf" srcId="{B6471AFC-A0DD-48B4-A0F5-B43B7EB157E1}" destId="{3FE017A5-C15A-4E65-89DF-36330094D388}" srcOrd="11" destOrd="0" presId="urn:microsoft.com/office/officeart/2005/8/layout/vProcess5"/>
    <dgm:cxn modelId="{7CE9699B-DFF6-4D2B-AD61-4D77CA850D96}" type="presParOf" srcId="{B6471AFC-A0DD-48B4-A0F5-B43B7EB157E1}" destId="{8EF2E8E3-8F3C-4319-B2EC-EEF0F50C4BD5}" srcOrd="12" destOrd="0" presId="urn:microsoft.com/office/officeart/2005/8/layout/vProcess5"/>
    <dgm:cxn modelId="{5CA2CB32-83FF-4A9F-A7D4-5C80FCA40AB0}" type="presParOf" srcId="{B6471AFC-A0DD-48B4-A0F5-B43B7EB157E1}" destId="{07F8E713-9D6D-47EA-AED6-9CC258057E05}" srcOrd="13" destOrd="0" presId="urn:microsoft.com/office/officeart/2005/8/layout/vProcess5"/>
    <dgm:cxn modelId="{D2DE78D5-41E0-47F6-8FAE-5A3E3F0C1A65}" type="presParOf" srcId="{B6471AFC-A0DD-48B4-A0F5-B43B7EB157E1}" destId="{4FABB7D2-1F3B-4413-A740-FE22F925DC4E}" srcOrd="14"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D28D321-0906-4130-AA11-BE15A72D1696}" type="doc">
      <dgm:prSet loTypeId="urn:microsoft.com/office/officeart/2008/layout/VerticalAccentList" loCatId="list" qsTypeId="urn:microsoft.com/office/officeart/2005/8/quickstyle/simple3" qsCatId="simple" csTypeId="urn:microsoft.com/office/officeart/2005/8/colors/colorful3" csCatId="colorful" phldr="1"/>
      <dgm:spPr/>
      <dgm:t>
        <a:bodyPr/>
        <a:lstStyle/>
        <a:p>
          <a:endParaRPr lang="es-EC"/>
        </a:p>
      </dgm:t>
    </dgm:pt>
    <dgm:pt modelId="{6FF93425-1270-4D0D-A2BA-AAB63DD0C8B4}">
      <dgm:prSet phldrT="[Texto]" custT="1"/>
      <dgm:spPr/>
      <dgm:t>
        <a:bodyPr/>
        <a:lstStyle/>
        <a:p>
          <a:endParaRPr lang="es-EC" sz="1400" dirty="0"/>
        </a:p>
      </dgm:t>
    </dgm:pt>
    <dgm:pt modelId="{A09E81A7-71AD-452B-8F5D-AC80899910B3}" type="parTrans" cxnId="{10FA67CE-2410-4D47-B463-296B1E20440D}">
      <dgm:prSet/>
      <dgm:spPr/>
      <dgm:t>
        <a:bodyPr/>
        <a:lstStyle/>
        <a:p>
          <a:endParaRPr lang="es-EC" sz="2000"/>
        </a:p>
      </dgm:t>
    </dgm:pt>
    <dgm:pt modelId="{5F487E84-BE0D-4B57-9194-15B76977A683}" type="sibTrans" cxnId="{10FA67CE-2410-4D47-B463-296B1E20440D}">
      <dgm:prSet/>
      <dgm:spPr/>
      <dgm:t>
        <a:bodyPr/>
        <a:lstStyle/>
        <a:p>
          <a:endParaRPr lang="es-EC" sz="2000"/>
        </a:p>
      </dgm:t>
    </dgm:pt>
    <dgm:pt modelId="{F8CB4425-7A4C-4A92-AE3E-10E046BA16FB}">
      <dgm:prSet phldrT="[Texto]" custT="1"/>
      <dgm:spPr/>
      <dgm:t>
        <a:bodyPr/>
        <a:lstStyle/>
        <a:p>
          <a:pPr algn="just"/>
          <a:r>
            <a:rPr lang="es-EC" sz="1050" dirty="0" smtClean="0"/>
            <a:t>Realizar un diagnóstico situacional</a:t>
          </a:r>
          <a:endParaRPr lang="es-EC" sz="1050" dirty="0"/>
        </a:p>
      </dgm:t>
    </dgm:pt>
    <dgm:pt modelId="{3293F896-B942-4FFD-AD44-C65C0D602A5D}" type="parTrans" cxnId="{5EA30F23-072E-4922-9319-D00616EA295B}">
      <dgm:prSet/>
      <dgm:spPr/>
      <dgm:t>
        <a:bodyPr/>
        <a:lstStyle/>
        <a:p>
          <a:endParaRPr lang="es-EC" sz="2000"/>
        </a:p>
      </dgm:t>
    </dgm:pt>
    <dgm:pt modelId="{332BA555-98D1-4180-8F68-8DC032E9598D}" type="sibTrans" cxnId="{5EA30F23-072E-4922-9319-D00616EA295B}">
      <dgm:prSet/>
      <dgm:spPr/>
      <dgm:t>
        <a:bodyPr/>
        <a:lstStyle/>
        <a:p>
          <a:endParaRPr lang="es-EC" sz="2000"/>
        </a:p>
      </dgm:t>
    </dgm:pt>
    <dgm:pt modelId="{7E13CF44-37E5-478C-B6AC-126DB0A4A425}">
      <dgm:prSet phldrT="[Texto]" custT="1"/>
      <dgm:spPr/>
      <dgm:t>
        <a:bodyPr/>
        <a:lstStyle/>
        <a:p>
          <a:endParaRPr lang="es-EC" sz="1400" dirty="0"/>
        </a:p>
      </dgm:t>
    </dgm:pt>
    <dgm:pt modelId="{73521FAE-F63E-408E-A6C4-AA6707335FD4}" type="parTrans" cxnId="{0202A1C8-1CF2-4008-9969-1D051FF613C1}">
      <dgm:prSet/>
      <dgm:spPr/>
      <dgm:t>
        <a:bodyPr/>
        <a:lstStyle/>
        <a:p>
          <a:endParaRPr lang="es-EC" sz="2000"/>
        </a:p>
      </dgm:t>
    </dgm:pt>
    <dgm:pt modelId="{75276403-1CC7-44C5-8BD8-9E682AE38CD4}" type="sibTrans" cxnId="{0202A1C8-1CF2-4008-9969-1D051FF613C1}">
      <dgm:prSet/>
      <dgm:spPr/>
      <dgm:t>
        <a:bodyPr/>
        <a:lstStyle/>
        <a:p>
          <a:endParaRPr lang="es-EC" sz="2000"/>
        </a:p>
      </dgm:t>
    </dgm:pt>
    <dgm:pt modelId="{0035DECA-9625-4564-A710-5AC9B03E39E2}">
      <dgm:prSet phldrT="[Texto]" custT="1"/>
      <dgm:spPr/>
      <dgm:t>
        <a:bodyPr/>
        <a:lstStyle/>
        <a:p>
          <a:pPr algn="just"/>
          <a:r>
            <a:rPr lang="es-EC" sz="1050" dirty="0" smtClean="0"/>
            <a:t>Identificar el problema a través del planteamiento de objetivos y preguntas de investigación.</a:t>
          </a:r>
          <a:endParaRPr lang="es-EC" sz="1050" dirty="0"/>
        </a:p>
      </dgm:t>
    </dgm:pt>
    <dgm:pt modelId="{97CC80E9-6046-4913-828F-D966C0A9A736}" type="parTrans" cxnId="{24396D37-1214-419D-935D-C755DD239E93}">
      <dgm:prSet/>
      <dgm:spPr/>
      <dgm:t>
        <a:bodyPr/>
        <a:lstStyle/>
        <a:p>
          <a:endParaRPr lang="es-EC" sz="2000"/>
        </a:p>
      </dgm:t>
    </dgm:pt>
    <dgm:pt modelId="{932F798C-948B-431C-81A6-554E3FD921F8}" type="sibTrans" cxnId="{24396D37-1214-419D-935D-C755DD239E93}">
      <dgm:prSet/>
      <dgm:spPr/>
      <dgm:t>
        <a:bodyPr/>
        <a:lstStyle/>
        <a:p>
          <a:endParaRPr lang="es-EC" sz="2000"/>
        </a:p>
      </dgm:t>
    </dgm:pt>
    <dgm:pt modelId="{6C13BA15-2CE6-4369-B2F7-1DA6F455DA18}">
      <dgm:prSet phldrT="[Texto]" custT="1"/>
      <dgm:spPr/>
      <dgm:t>
        <a:bodyPr/>
        <a:lstStyle/>
        <a:p>
          <a:endParaRPr lang="es-EC" sz="1400" dirty="0"/>
        </a:p>
      </dgm:t>
    </dgm:pt>
    <dgm:pt modelId="{F7A9363C-B111-4ECE-A117-B752C1033FAC}" type="parTrans" cxnId="{87BA157F-74E3-4B25-A3FC-2FDFCCAA0D04}">
      <dgm:prSet/>
      <dgm:spPr/>
      <dgm:t>
        <a:bodyPr/>
        <a:lstStyle/>
        <a:p>
          <a:endParaRPr lang="es-EC" sz="2000"/>
        </a:p>
      </dgm:t>
    </dgm:pt>
    <dgm:pt modelId="{2923D9FE-F2C5-4BC0-804D-D4AF26233EA4}" type="sibTrans" cxnId="{87BA157F-74E3-4B25-A3FC-2FDFCCAA0D04}">
      <dgm:prSet/>
      <dgm:spPr/>
      <dgm:t>
        <a:bodyPr/>
        <a:lstStyle/>
        <a:p>
          <a:endParaRPr lang="es-EC" sz="2000"/>
        </a:p>
      </dgm:t>
    </dgm:pt>
    <dgm:pt modelId="{F6E30D33-5FD6-4500-BA72-9848D8162791}">
      <dgm:prSet phldrT="[Texto]" custT="1"/>
      <dgm:spPr/>
      <dgm:t>
        <a:bodyPr/>
        <a:lstStyle/>
        <a:p>
          <a:pPr algn="just"/>
          <a:r>
            <a:rPr lang="es-EC" sz="1050" dirty="0" smtClean="0"/>
            <a:t>Conocer cuáles son los factores motivacionales que valoran los consumidores para identificar perfiles conductuales.</a:t>
          </a:r>
          <a:endParaRPr lang="es-EC" sz="1050" dirty="0"/>
        </a:p>
      </dgm:t>
    </dgm:pt>
    <dgm:pt modelId="{AAC88FE3-357C-4847-98BD-FE2B959944BE}" type="parTrans" cxnId="{C98D8E1D-389F-40A4-BFC9-99A1AF56F1F6}">
      <dgm:prSet/>
      <dgm:spPr/>
      <dgm:t>
        <a:bodyPr/>
        <a:lstStyle/>
        <a:p>
          <a:endParaRPr lang="es-EC" sz="2000"/>
        </a:p>
      </dgm:t>
    </dgm:pt>
    <dgm:pt modelId="{805C3C22-E4A4-4634-B395-BF044F067349}" type="sibTrans" cxnId="{C98D8E1D-389F-40A4-BFC9-99A1AF56F1F6}">
      <dgm:prSet/>
      <dgm:spPr/>
      <dgm:t>
        <a:bodyPr/>
        <a:lstStyle/>
        <a:p>
          <a:endParaRPr lang="es-EC" sz="2000"/>
        </a:p>
      </dgm:t>
    </dgm:pt>
    <dgm:pt modelId="{8FCA9D98-22EF-41F3-A9D0-CB9E9A758597}">
      <dgm:prSet phldrT="[Texto]" custT="1"/>
      <dgm:spPr/>
      <dgm:t>
        <a:bodyPr/>
        <a:lstStyle/>
        <a:p>
          <a:pPr algn="just"/>
          <a:r>
            <a:rPr lang="es-EC" sz="1050" dirty="0" smtClean="0"/>
            <a:t>Definir los factores que intervienen en el proceso de compra en los hogares del sector de Quitumbe al sur y en los hogares del sector de Iñaquito al norte,</a:t>
          </a:r>
          <a:endParaRPr lang="es-EC" sz="1050" dirty="0"/>
        </a:p>
      </dgm:t>
    </dgm:pt>
    <dgm:pt modelId="{72D87AE5-E3CA-408A-A31D-ECC8E39BA778}" type="parTrans" cxnId="{B744F0EB-8836-4AE1-88F5-88FFABFBA495}">
      <dgm:prSet/>
      <dgm:spPr/>
      <dgm:t>
        <a:bodyPr/>
        <a:lstStyle/>
        <a:p>
          <a:endParaRPr lang="es-EC" sz="2000"/>
        </a:p>
      </dgm:t>
    </dgm:pt>
    <dgm:pt modelId="{D8497210-4351-423C-B3BD-106206101D7F}" type="sibTrans" cxnId="{B744F0EB-8836-4AE1-88F5-88FFABFBA495}">
      <dgm:prSet/>
      <dgm:spPr/>
      <dgm:t>
        <a:bodyPr/>
        <a:lstStyle/>
        <a:p>
          <a:endParaRPr lang="es-EC" sz="2000"/>
        </a:p>
      </dgm:t>
    </dgm:pt>
    <dgm:pt modelId="{DCE5A0E4-80BE-4058-AE07-1D118DA07DC1}">
      <dgm:prSet phldrT="[Texto]" custT="1"/>
      <dgm:spPr/>
      <dgm:t>
        <a:bodyPr/>
        <a:lstStyle/>
        <a:p>
          <a:endParaRPr lang="es-EC" sz="1400" dirty="0"/>
        </a:p>
      </dgm:t>
    </dgm:pt>
    <dgm:pt modelId="{2BB43333-7BAC-4DA3-B0A1-D664BD1D9E92}" type="parTrans" cxnId="{9FACA350-BF05-42B1-A3ED-D5403E9E0560}">
      <dgm:prSet/>
      <dgm:spPr/>
      <dgm:t>
        <a:bodyPr/>
        <a:lstStyle/>
        <a:p>
          <a:endParaRPr lang="es-EC" sz="2000"/>
        </a:p>
      </dgm:t>
    </dgm:pt>
    <dgm:pt modelId="{5069F6B3-6DC1-4D99-B0E3-62F1F3E1031A}" type="sibTrans" cxnId="{9FACA350-BF05-42B1-A3ED-D5403E9E0560}">
      <dgm:prSet/>
      <dgm:spPr/>
      <dgm:t>
        <a:bodyPr/>
        <a:lstStyle/>
        <a:p>
          <a:endParaRPr lang="es-EC" sz="2000"/>
        </a:p>
      </dgm:t>
    </dgm:pt>
    <dgm:pt modelId="{05949279-8629-4ACB-B61A-778EFA9FBC18}" type="pres">
      <dgm:prSet presAssocID="{1D28D321-0906-4130-AA11-BE15A72D1696}" presName="Name0" presStyleCnt="0">
        <dgm:presLayoutVars>
          <dgm:chMax/>
          <dgm:chPref/>
          <dgm:dir/>
        </dgm:presLayoutVars>
      </dgm:prSet>
      <dgm:spPr/>
      <dgm:t>
        <a:bodyPr/>
        <a:lstStyle/>
        <a:p>
          <a:endParaRPr lang="es-EC"/>
        </a:p>
      </dgm:t>
    </dgm:pt>
    <dgm:pt modelId="{5757DCCE-954F-4717-A5FF-9B6DB88E7726}" type="pres">
      <dgm:prSet presAssocID="{6FF93425-1270-4D0D-A2BA-AAB63DD0C8B4}" presName="parenttextcomposite" presStyleCnt="0"/>
      <dgm:spPr/>
    </dgm:pt>
    <dgm:pt modelId="{4B3BE399-8DF5-4AE1-B241-DB80A563F41A}" type="pres">
      <dgm:prSet presAssocID="{6FF93425-1270-4D0D-A2BA-AAB63DD0C8B4}" presName="parenttext" presStyleLbl="revTx" presStyleIdx="0" presStyleCnt="4">
        <dgm:presLayoutVars>
          <dgm:chMax/>
          <dgm:chPref val="2"/>
          <dgm:bulletEnabled val="1"/>
        </dgm:presLayoutVars>
      </dgm:prSet>
      <dgm:spPr/>
      <dgm:t>
        <a:bodyPr/>
        <a:lstStyle/>
        <a:p>
          <a:endParaRPr lang="es-EC"/>
        </a:p>
      </dgm:t>
    </dgm:pt>
    <dgm:pt modelId="{F1E82A8B-A4E4-4507-9C10-3537612FF3B0}" type="pres">
      <dgm:prSet presAssocID="{6FF93425-1270-4D0D-A2BA-AAB63DD0C8B4}" presName="composite" presStyleCnt="0"/>
      <dgm:spPr/>
    </dgm:pt>
    <dgm:pt modelId="{34C1E331-C715-4500-BF8E-3A71C91D0612}" type="pres">
      <dgm:prSet presAssocID="{6FF93425-1270-4D0D-A2BA-AAB63DD0C8B4}" presName="chevron1" presStyleLbl="alignNode1" presStyleIdx="0" presStyleCnt="28"/>
      <dgm:spPr/>
    </dgm:pt>
    <dgm:pt modelId="{9A5CAE9A-EC23-431B-8F00-BC4CBEC20056}" type="pres">
      <dgm:prSet presAssocID="{6FF93425-1270-4D0D-A2BA-AAB63DD0C8B4}" presName="chevron2" presStyleLbl="alignNode1" presStyleIdx="1" presStyleCnt="28"/>
      <dgm:spPr/>
    </dgm:pt>
    <dgm:pt modelId="{D4997D07-2312-4EF7-8C6E-5326913602B2}" type="pres">
      <dgm:prSet presAssocID="{6FF93425-1270-4D0D-A2BA-AAB63DD0C8B4}" presName="chevron3" presStyleLbl="alignNode1" presStyleIdx="2" presStyleCnt="28"/>
      <dgm:spPr/>
    </dgm:pt>
    <dgm:pt modelId="{D4274A5B-91EA-463C-805D-5FA0143C4622}" type="pres">
      <dgm:prSet presAssocID="{6FF93425-1270-4D0D-A2BA-AAB63DD0C8B4}" presName="chevron4" presStyleLbl="alignNode1" presStyleIdx="3" presStyleCnt="28"/>
      <dgm:spPr/>
    </dgm:pt>
    <dgm:pt modelId="{6A992EA4-B12B-4B2E-854F-BBFA8836A6CA}" type="pres">
      <dgm:prSet presAssocID="{6FF93425-1270-4D0D-A2BA-AAB63DD0C8B4}" presName="chevron5" presStyleLbl="alignNode1" presStyleIdx="4" presStyleCnt="28"/>
      <dgm:spPr/>
    </dgm:pt>
    <dgm:pt modelId="{1B30E2A6-1737-4772-B6E4-75A432CBE9CF}" type="pres">
      <dgm:prSet presAssocID="{6FF93425-1270-4D0D-A2BA-AAB63DD0C8B4}" presName="chevron6" presStyleLbl="alignNode1" presStyleIdx="5" presStyleCnt="28"/>
      <dgm:spPr/>
    </dgm:pt>
    <dgm:pt modelId="{D00ED5ED-6EEE-40B5-A331-20928483F882}" type="pres">
      <dgm:prSet presAssocID="{6FF93425-1270-4D0D-A2BA-AAB63DD0C8B4}" presName="chevron7" presStyleLbl="alignNode1" presStyleIdx="6" presStyleCnt="28"/>
      <dgm:spPr/>
    </dgm:pt>
    <dgm:pt modelId="{35D89E89-E2D3-4BBF-92E3-CCCC6A770221}" type="pres">
      <dgm:prSet presAssocID="{6FF93425-1270-4D0D-A2BA-AAB63DD0C8B4}" presName="childtext" presStyleLbl="solidFgAcc1" presStyleIdx="0" presStyleCnt="4" custScaleX="226961" custScaleY="73375">
        <dgm:presLayoutVars>
          <dgm:chMax/>
          <dgm:chPref val="0"/>
          <dgm:bulletEnabled val="1"/>
        </dgm:presLayoutVars>
      </dgm:prSet>
      <dgm:spPr/>
      <dgm:t>
        <a:bodyPr/>
        <a:lstStyle/>
        <a:p>
          <a:endParaRPr lang="es-EC"/>
        </a:p>
      </dgm:t>
    </dgm:pt>
    <dgm:pt modelId="{756B4C98-EC31-4B3A-BCEA-7315FD22087C}" type="pres">
      <dgm:prSet presAssocID="{5F487E84-BE0D-4B57-9194-15B76977A683}" presName="sibTrans" presStyleCnt="0"/>
      <dgm:spPr/>
    </dgm:pt>
    <dgm:pt modelId="{A57148CD-E59B-4019-BBAC-24640161CFAE}" type="pres">
      <dgm:prSet presAssocID="{7E13CF44-37E5-478C-B6AC-126DB0A4A425}" presName="parenttextcomposite" presStyleCnt="0"/>
      <dgm:spPr/>
    </dgm:pt>
    <dgm:pt modelId="{B5541C6C-4702-4E3E-AB4A-47A68D971A76}" type="pres">
      <dgm:prSet presAssocID="{7E13CF44-37E5-478C-B6AC-126DB0A4A425}" presName="parenttext" presStyleLbl="revTx" presStyleIdx="1" presStyleCnt="4">
        <dgm:presLayoutVars>
          <dgm:chMax/>
          <dgm:chPref val="2"/>
          <dgm:bulletEnabled val="1"/>
        </dgm:presLayoutVars>
      </dgm:prSet>
      <dgm:spPr/>
      <dgm:t>
        <a:bodyPr/>
        <a:lstStyle/>
        <a:p>
          <a:endParaRPr lang="es-EC"/>
        </a:p>
      </dgm:t>
    </dgm:pt>
    <dgm:pt modelId="{1BD121BB-84C9-48C3-9FB4-A95533461770}" type="pres">
      <dgm:prSet presAssocID="{7E13CF44-37E5-478C-B6AC-126DB0A4A425}" presName="composite" presStyleCnt="0"/>
      <dgm:spPr/>
    </dgm:pt>
    <dgm:pt modelId="{638F7A35-B08D-4149-95C6-837A4FF1DD8A}" type="pres">
      <dgm:prSet presAssocID="{7E13CF44-37E5-478C-B6AC-126DB0A4A425}" presName="chevron1" presStyleLbl="alignNode1" presStyleIdx="7" presStyleCnt="28"/>
      <dgm:spPr/>
    </dgm:pt>
    <dgm:pt modelId="{04861F37-8CF7-47E5-BC93-E5A0829A6DB9}" type="pres">
      <dgm:prSet presAssocID="{7E13CF44-37E5-478C-B6AC-126DB0A4A425}" presName="chevron2" presStyleLbl="alignNode1" presStyleIdx="8" presStyleCnt="28"/>
      <dgm:spPr/>
    </dgm:pt>
    <dgm:pt modelId="{428FA474-C834-4C97-9B07-81BFCDD111CE}" type="pres">
      <dgm:prSet presAssocID="{7E13CF44-37E5-478C-B6AC-126DB0A4A425}" presName="chevron3" presStyleLbl="alignNode1" presStyleIdx="9" presStyleCnt="28"/>
      <dgm:spPr/>
    </dgm:pt>
    <dgm:pt modelId="{74925B39-509C-4F72-9C10-A9D07B43622E}" type="pres">
      <dgm:prSet presAssocID="{7E13CF44-37E5-478C-B6AC-126DB0A4A425}" presName="chevron4" presStyleLbl="alignNode1" presStyleIdx="10" presStyleCnt="28"/>
      <dgm:spPr/>
    </dgm:pt>
    <dgm:pt modelId="{E52CFA7C-2A82-429C-B183-C56299F77AD3}" type="pres">
      <dgm:prSet presAssocID="{7E13CF44-37E5-478C-B6AC-126DB0A4A425}" presName="chevron5" presStyleLbl="alignNode1" presStyleIdx="11" presStyleCnt="28"/>
      <dgm:spPr/>
    </dgm:pt>
    <dgm:pt modelId="{C16178F3-86D2-42AB-9AA5-2FA044E7E14D}" type="pres">
      <dgm:prSet presAssocID="{7E13CF44-37E5-478C-B6AC-126DB0A4A425}" presName="chevron6" presStyleLbl="alignNode1" presStyleIdx="12" presStyleCnt="28"/>
      <dgm:spPr/>
    </dgm:pt>
    <dgm:pt modelId="{BD97211E-57EF-43FE-9D53-10CE8DBA7693}" type="pres">
      <dgm:prSet presAssocID="{7E13CF44-37E5-478C-B6AC-126DB0A4A425}" presName="chevron7" presStyleLbl="alignNode1" presStyleIdx="13" presStyleCnt="28"/>
      <dgm:spPr/>
    </dgm:pt>
    <dgm:pt modelId="{1BF7D396-A1C6-445C-B707-15B2A546B0C1}" type="pres">
      <dgm:prSet presAssocID="{7E13CF44-37E5-478C-B6AC-126DB0A4A425}" presName="childtext" presStyleLbl="solidFgAcc1" presStyleIdx="1" presStyleCnt="4" custScaleX="226961" custScaleY="73375">
        <dgm:presLayoutVars>
          <dgm:chMax/>
          <dgm:chPref val="0"/>
          <dgm:bulletEnabled val="1"/>
        </dgm:presLayoutVars>
      </dgm:prSet>
      <dgm:spPr/>
      <dgm:t>
        <a:bodyPr/>
        <a:lstStyle/>
        <a:p>
          <a:endParaRPr lang="es-EC"/>
        </a:p>
      </dgm:t>
    </dgm:pt>
    <dgm:pt modelId="{A36D6209-F32A-445D-8D93-860F4BBA2EBE}" type="pres">
      <dgm:prSet presAssocID="{75276403-1CC7-44C5-8BD8-9E682AE38CD4}" presName="sibTrans" presStyleCnt="0"/>
      <dgm:spPr/>
    </dgm:pt>
    <dgm:pt modelId="{BFFD12A7-6A93-4A5E-9C73-9B5F6CB9E4AE}" type="pres">
      <dgm:prSet presAssocID="{6C13BA15-2CE6-4369-B2F7-1DA6F455DA18}" presName="parenttextcomposite" presStyleCnt="0"/>
      <dgm:spPr/>
    </dgm:pt>
    <dgm:pt modelId="{C9D76C8D-2CCB-43DC-9BA4-4FD44775CAA4}" type="pres">
      <dgm:prSet presAssocID="{6C13BA15-2CE6-4369-B2F7-1DA6F455DA18}" presName="parenttext" presStyleLbl="revTx" presStyleIdx="2" presStyleCnt="4">
        <dgm:presLayoutVars>
          <dgm:chMax/>
          <dgm:chPref val="2"/>
          <dgm:bulletEnabled val="1"/>
        </dgm:presLayoutVars>
      </dgm:prSet>
      <dgm:spPr/>
      <dgm:t>
        <a:bodyPr/>
        <a:lstStyle/>
        <a:p>
          <a:endParaRPr lang="es-EC"/>
        </a:p>
      </dgm:t>
    </dgm:pt>
    <dgm:pt modelId="{131E18BA-CB8A-4A52-AA0C-EBC8E6E9DC14}" type="pres">
      <dgm:prSet presAssocID="{6C13BA15-2CE6-4369-B2F7-1DA6F455DA18}" presName="composite" presStyleCnt="0"/>
      <dgm:spPr/>
    </dgm:pt>
    <dgm:pt modelId="{7BA0AE32-4042-4925-8067-62D3F508BFA9}" type="pres">
      <dgm:prSet presAssocID="{6C13BA15-2CE6-4369-B2F7-1DA6F455DA18}" presName="chevron1" presStyleLbl="alignNode1" presStyleIdx="14" presStyleCnt="28"/>
      <dgm:spPr/>
    </dgm:pt>
    <dgm:pt modelId="{7E5986E3-8392-4A9F-9C35-9FB60B7F309C}" type="pres">
      <dgm:prSet presAssocID="{6C13BA15-2CE6-4369-B2F7-1DA6F455DA18}" presName="chevron2" presStyleLbl="alignNode1" presStyleIdx="15" presStyleCnt="28"/>
      <dgm:spPr/>
    </dgm:pt>
    <dgm:pt modelId="{05CEE912-3B47-45BE-AA93-C0B02FA5AA39}" type="pres">
      <dgm:prSet presAssocID="{6C13BA15-2CE6-4369-B2F7-1DA6F455DA18}" presName="chevron3" presStyleLbl="alignNode1" presStyleIdx="16" presStyleCnt="28"/>
      <dgm:spPr/>
    </dgm:pt>
    <dgm:pt modelId="{58DD96F7-1DE0-4EB2-80CC-4E70DAAAADE7}" type="pres">
      <dgm:prSet presAssocID="{6C13BA15-2CE6-4369-B2F7-1DA6F455DA18}" presName="chevron4" presStyleLbl="alignNode1" presStyleIdx="17" presStyleCnt="28"/>
      <dgm:spPr/>
    </dgm:pt>
    <dgm:pt modelId="{35534B42-874F-4BC6-86EF-A4F1A58672CF}" type="pres">
      <dgm:prSet presAssocID="{6C13BA15-2CE6-4369-B2F7-1DA6F455DA18}" presName="chevron5" presStyleLbl="alignNode1" presStyleIdx="18" presStyleCnt="28"/>
      <dgm:spPr/>
    </dgm:pt>
    <dgm:pt modelId="{34EBAAAD-C0D9-48CA-A8B4-B016A094913B}" type="pres">
      <dgm:prSet presAssocID="{6C13BA15-2CE6-4369-B2F7-1DA6F455DA18}" presName="chevron6" presStyleLbl="alignNode1" presStyleIdx="19" presStyleCnt="28"/>
      <dgm:spPr/>
    </dgm:pt>
    <dgm:pt modelId="{025539CF-D187-454E-B19F-1B3186A0AEB9}" type="pres">
      <dgm:prSet presAssocID="{6C13BA15-2CE6-4369-B2F7-1DA6F455DA18}" presName="chevron7" presStyleLbl="alignNode1" presStyleIdx="20" presStyleCnt="28"/>
      <dgm:spPr/>
    </dgm:pt>
    <dgm:pt modelId="{D280C6F5-E5A1-4540-9B92-5C21D8970E11}" type="pres">
      <dgm:prSet presAssocID="{6C13BA15-2CE6-4369-B2F7-1DA6F455DA18}" presName="childtext" presStyleLbl="solidFgAcc1" presStyleIdx="2" presStyleCnt="4" custScaleX="226961" custScaleY="73375">
        <dgm:presLayoutVars>
          <dgm:chMax/>
          <dgm:chPref val="0"/>
          <dgm:bulletEnabled val="1"/>
        </dgm:presLayoutVars>
      </dgm:prSet>
      <dgm:spPr/>
      <dgm:t>
        <a:bodyPr/>
        <a:lstStyle/>
        <a:p>
          <a:endParaRPr lang="es-EC"/>
        </a:p>
      </dgm:t>
    </dgm:pt>
    <dgm:pt modelId="{482F5250-B919-4CE9-8517-4008FE88BD35}" type="pres">
      <dgm:prSet presAssocID="{2923D9FE-F2C5-4BC0-804D-D4AF26233EA4}" presName="sibTrans" presStyleCnt="0"/>
      <dgm:spPr/>
    </dgm:pt>
    <dgm:pt modelId="{83BEB4D9-C494-40AC-B4FE-277EB05344F4}" type="pres">
      <dgm:prSet presAssocID="{DCE5A0E4-80BE-4058-AE07-1D118DA07DC1}" presName="parenttextcomposite" presStyleCnt="0"/>
      <dgm:spPr/>
    </dgm:pt>
    <dgm:pt modelId="{FE246259-15FD-467F-B1EF-1CDA7C41FDDA}" type="pres">
      <dgm:prSet presAssocID="{DCE5A0E4-80BE-4058-AE07-1D118DA07DC1}" presName="parenttext" presStyleLbl="revTx" presStyleIdx="3" presStyleCnt="4">
        <dgm:presLayoutVars>
          <dgm:chMax/>
          <dgm:chPref val="2"/>
          <dgm:bulletEnabled val="1"/>
        </dgm:presLayoutVars>
      </dgm:prSet>
      <dgm:spPr/>
      <dgm:t>
        <a:bodyPr/>
        <a:lstStyle/>
        <a:p>
          <a:endParaRPr lang="es-EC"/>
        </a:p>
      </dgm:t>
    </dgm:pt>
    <dgm:pt modelId="{483732AE-43C7-459A-A1F3-B8A4ACDB0314}" type="pres">
      <dgm:prSet presAssocID="{DCE5A0E4-80BE-4058-AE07-1D118DA07DC1}" presName="composite" presStyleCnt="0"/>
      <dgm:spPr/>
    </dgm:pt>
    <dgm:pt modelId="{6F90F972-D47F-40D3-B9C4-10D5D9E031CA}" type="pres">
      <dgm:prSet presAssocID="{DCE5A0E4-80BE-4058-AE07-1D118DA07DC1}" presName="chevron1" presStyleLbl="alignNode1" presStyleIdx="21" presStyleCnt="28"/>
      <dgm:spPr/>
    </dgm:pt>
    <dgm:pt modelId="{77FB4F3F-9FBA-48EF-9094-8136D62F1C78}" type="pres">
      <dgm:prSet presAssocID="{DCE5A0E4-80BE-4058-AE07-1D118DA07DC1}" presName="chevron2" presStyleLbl="alignNode1" presStyleIdx="22" presStyleCnt="28"/>
      <dgm:spPr/>
    </dgm:pt>
    <dgm:pt modelId="{EB832371-AA01-4BD8-A2AF-4F06A0EF143A}" type="pres">
      <dgm:prSet presAssocID="{DCE5A0E4-80BE-4058-AE07-1D118DA07DC1}" presName="chevron3" presStyleLbl="alignNode1" presStyleIdx="23" presStyleCnt="28"/>
      <dgm:spPr/>
    </dgm:pt>
    <dgm:pt modelId="{C23431DE-EAEC-46D8-B819-01547131B44A}" type="pres">
      <dgm:prSet presAssocID="{DCE5A0E4-80BE-4058-AE07-1D118DA07DC1}" presName="chevron4" presStyleLbl="alignNode1" presStyleIdx="24" presStyleCnt="28"/>
      <dgm:spPr/>
    </dgm:pt>
    <dgm:pt modelId="{D8E89B04-C8FB-42C1-93BA-9171406984AA}" type="pres">
      <dgm:prSet presAssocID="{DCE5A0E4-80BE-4058-AE07-1D118DA07DC1}" presName="chevron5" presStyleLbl="alignNode1" presStyleIdx="25" presStyleCnt="28"/>
      <dgm:spPr/>
    </dgm:pt>
    <dgm:pt modelId="{273CB52D-8CE8-4347-B08E-BC603F61ED4B}" type="pres">
      <dgm:prSet presAssocID="{DCE5A0E4-80BE-4058-AE07-1D118DA07DC1}" presName="chevron6" presStyleLbl="alignNode1" presStyleIdx="26" presStyleCnt="28"/>
      <dgm:spPr/>
    </dgm:pt>
    <dgm:pt modelId="{CE857C6F-162A-460F-BC08-31912EA81D63}" type="pres">
      <dgm:prSet presAssocID="{DCE5A0E4-80BE-4058-AE07-1D118DA07DC1}" presName="chevron7" presStyleLbl="alignNode1" presStyleIdx="27" presStyleCnt="28"/>
      <dgm:spPr/>
    </dgm:pt>
    <dgm:pt modelId="{68E719BB-C82D-4604-89AB-35498983976F}" type="pres">
      <dgm:prSet presAssocID="{DCE5A0E4-80BE-4058-AE07-1D118DA07DC1}" presName="childtext" presStyleLbl="solidFgAcc1" presStyleIdx="3" presStyleCnt="4" custScaleX="226961" custScaleY="73375">
        <dgm:presLayoutVars>
          <dgm:chMax/>
          <dgm:chPref val="0"/>
          <dgm:bulletEnabled val="1"/>
        </dgm:presLayoutVars>
      </dgm:prSet>
      <dgm:spPr/>
      <dgm:t>
        <a:bodyPr/>
        <a:lstStyle/>
        <a:p>
          <a:endParaRPr lang="es-EC"/>
        </a:p>
      </dgm:t>
    </dgm:pt>
  </dgm:ptLst>
  <dgm:cxnLst>
    <dgm:cxn modelId="{24396D37-1214-419D-935D-C755DD239E93}" srcId="{7E13CF44-37E5-478C-B6AC-126DB0A4A425}" destId="{0035DECA-9625-4564-A710-5AC9B03E39E2}" srcOrd="0" destOrd="0" parTransId="{97CC80E9-6046-4913-828F-D966C0A9A736}" sibTransId="{932F798C-948B-431C-81A6-554E3FD921F8}"/>
    <dgm:cxn modelId="{B744F0EB-8836-4AE1-88F5-88FFABFBA495}" srcId="{DCE5A0E4-80BE-4058-AE07-1D118DA07DC1}" destId="{8FCA9D98-22EF-41F3-A9D0-CB9E9A758597}" srcOrd="0" destOrd="0" parTransId="{72D87AE5-E3CA-408A-A31D-ECC8E39BA778}" sibTransId="{D8497210-4351-423C-B3BD-106206101D7F}"/>
    <dgm:cxn modelId="{9FACA350-BF05-42B1-A3ED-D5403E9E0560}" srcId="{1D28D321-0906-4130-AA11-BE15A72D1696}" destId="{DCE5A0E4-80BE-4058-AE07-1D118DA07DC1}" srcOrd="3" destOrd="0" parTransId="{2BB43333-7BAC-4DA3-B0A1-D664BD1D9E92}" sibTransId="{5069F6B3-6DC1-4D99-B0E3-62F1F3E1031A}"/>
    <dgm:cxn modelId="{C60558F5-7526-4F06-8846-917563CD5833}" type="presOf" srcId="{F6E30D33-5FD6-4500-BA72-9848D8162791}" destId="{D280C6F5-E5A1-4540-9B92-5C21D8970E11}" srcOrd="0" destOrd="0" presId="urn:microsoft.com/office/officeart/2008/layout/VerticalAccentList"/>
    <dgm:cxn modelId="{0202A1C8-1CF2-4008-9969-1D051FF613C1}" srcId="{1D28D321-0906-4130-AA11-BE15A72D1696}" destId="{7E13CF44-37E5-478C-B6AC-126DB0A4A425}" srcOrd="1" destOrd="0" parTransId="{73521FAE-F63E-408E-A6C4-AA6707335FD4}" sibTransId="{75276403-1CC7-44C5-8BD8-9E682AE38CD4}"/>
    <dgm:cxn modelId="{E61F1DFC-F3D6-4C18-8F36-81B3F0F8A229}" type="presOf" srcId="{6FF93425-1270-4D0D-A2BA-AAB63DD0C8B4}" destId="{4B3BE399-8DF5-4AE1-B241-DB80A563F41A}" srcOrd="0" destOrd="0" presId="urn:microsoft.com/office/officeart/2008/layout/VerticalAccentList"/>
    <dgm:cxn modelId="{2AD2840B-132B-4999-B5AD-5DAACB764234}" type="presOf" srcId="{DCE5A0E4-80BE-4058-AE07-1D118DA07DC1}" destId="{FE246259-15FD-467F-B1EF-1CDA7C41FDDA}" srcOrd="0" destOrd="0" presId="urn:microsoft.com/office/officeart/2008/layout/VerticalAccentList"/>
    <dgm:cxn modelId="{55C06E23-EE76-412E-AF78-A32B4B16CA0E}" type="presOf" srcId="{6C13BA15-2CE6-4369-B2F7-1DA6F455DA18}" destId="{C9D76C8D-2CCB-43DC-9BA4-4FD44775CAA4}" srcOrd="0" destOrd="0" presId="urn:microsoft.com/office/officeart/2008/layout/VerticalAccentList"/>
    <dgm:cxn modelId="{C98D8E1D-389F-40A4-BFC9-99A1AF56F1F6}" srcId="{6C13BA15-2CE6-4369-B2F7-1DA6F455DA18}" destId="{F6E30D33-5FD6-4500-BA72-9848D8162791}" srcOrd="0" destOrd="0" parTransId="{AAC88FE3-357C-4847-98BD-FE2B959944BE}" sibTransId="{805C3C22-E4A4-4634-B395-BF044F067349}"/>
    <dgm:cxn modelId="{5EA30F23-072E-4922-9319-D00616EA295B}" srcId="{6FF93425-1270-4D0D-A2BA-AAB63DD0C8B4}" destId="{F8CB4425-7A4C-4A92-AE3E-10E046BA16FB}" srcOrd="0" destOrd="0" parTransId="{3293F896-B942-4FFD-AD44-C65C0D602A5D}" sibTransId="{332BA555-98D1-4180-8F68-8DC032E9598D}"/>
    <dgm:cxn modelId="{A3BE1722-9517-41FB-AA42-E7358BFFF2D9}" type="presOf" srcId="{1D28D321-0906-4130-AA11-BE15A72D1696}" destId="{05949279-8629-4ACB-B61A-778EFA9FBC18}" srcOrd="0" destOrd="0" presId="urn:microsoft.com/office/officeart/2008/layout/VerticalAccentList"/>
    <dgm:cxn modelId="{40E1340D-6450-4D40-8BA3-FD3ED9E4567E}" type="presOf" srcId="{0035DECA-9625-4564-A710-5AC9B03E39E2}" destId="{1BF7D396-A1C6-445C-B707-15B2A546B0C1}" srcOrd="0" destOrd="0" presId="urn:microsoft.com/office/officeart/2008/layout/VerticalAccentList"/>
    <dgm:cxn modelId="{8A85EFD6-F286-49B5-A788-186AE7684DD8}" type="presOf" srcId="{8FCA9D98-22EF-41F3-A9D0-CB9E9A758597}" destId="{68E719BB-C82D-4604-89AB-35498983976F}" srcOrd="0" destOrd="0" presId="urn:microsoft.com/office/officeart/2008/layout/VerticalAccentList"/>
    <dgm:cxn modelId="{87BA157F-74E3-4B25-A3FC-2FDFCCAA0D04}" srcId="{1D28D321-0906-4130-AA11-BE15A72D1696}" destId="{6C13BA15-2CE6-4369-B2F7-1DA6F455DA18}" srcOrd="2" destOrd="0" parTransId="{F7A9363C-B111-4ECE-A117-B752C1033FAC}" sibTransId="{2923D9FE-F2C5-4BC0-804D-D4AF26233EA4}"/>
    <dgm:cxn modelId="{AB9E4F58-C0AE-470F-95D4-43D5AEBC3438}" type="presOf" srcId="{7E13CF44-37E5-478C-B6AC-126DB0A4A425}" destId="{B5541C6C-4702-4E3E-AB4A-47A68D971A76}" srcOrd="0" destOrd="0" presId="urn:microsoft.com/office/officeart/2008/layout/VerticalAccentList"/>
    <dgm:cxn modelId="{1E7B0FC8-BA72-4A43-B37C-1083BFC17970}" type="presOf" srcId="{F8CB4425-7A4C-4A92-AE3E-10E046BA16FB}" destId="{35D89E89-E2D3-4BBF-92E3-CCCC6A770221}" srcOrd="0" destOrd="0" presId="urn:microsoft.com/office/officeart/2008/layout/VerticalAccentList"/>
    <dgm:cxn modelId="{10FA67CE-2410-4D47-B463-296B1E20440D}" srcId="{1D28D321-0906-4130-AA11-BE15A72D1696}" destId="{6FF93425-1270-4D0D-A2BA-AAB63DD0C8B4}" srcOrd="0" destOrd="0" parTransId="{A09E81A7-71AD-452B-8F5D-AC80899910B3}" sibTransId="{5F487E84-BE0D-4B57-9194-15B76977A683}"/>
    <dgm:cxn modelId="{6D056584-2005-45BC-8660-E1878E924236}" type="presParOf" srcId="{05949279-8629-4ACB-B61A-778EFA9FBC18}" destId="{5757DCCE-954F-4717-A5FF-9B6DB88E7726}" srcOrd="0" destOrd="0" presId="urn:microsoft.com/office/officeart/2008/layout/VerticalAccentList"/>
    <dgm:cxn modelId="{0D148865-9FC6-49FB-B3A5-43D5CD895031}" type="presParOf" srcId="{5757DCCE-954F-4717-A5FF-9B6DB88E7726}" destId="{4B3BE399-8DF5-4AE1-B241-DB80A563F41A}" srcOrd="0" destOrd="0" presId="urn:microsoft.com/office/officeart/2008/layout/VerticalAccentList"/>
    <dgm:cxn modelId="{CD576C57-2B35-41B4-BFDA-341652669D3C}" type="presParOf" srcId="{05949279-8629-4ACB-B61A-778EFA9FBC18}" destId="{F1E82A8B-A4E4-4507-9C10-3537612FF3B0}" srcOrd="1" destOrd="0" presId="urn:microsoft.com/office/officeart/2008/layout/VerticalAccentList"/>
    <dgm:cxn modelId="{97DBEA20-6A51-43BA-874B-6ADC60EA8FBA}" type="presParOf" srcId="{F1E82A8B-A4E4-4507-9C10-3537612FF3B0}" destId="{34C1E331-C715-4500-BF8E-3A71C91D0612}" srcOrd="0" destOrd="0" presId="urn:microsoft.com/office/officeart/2008/layout/VerticalAccentList"/>
    <dgm:cxn modelId="{C7168ACE-2CC2-46F9-9C28-6ECC59863FDA}" type="presParOf" srcId="{F1E82A8B-A4E4-4507-9C10-3537612FF3B0}" destId="{9A5CAE9A-EC23-431B-8F00-BC4CBEC20056}" srcOrd="1" destOrd="0" presId="urn:microsoft.com/office/officeart/2008/layout/VerticalAccentList"/>
    <dgm:cxn modelId="{F172DBC2-92A4-4184-81B0-E58B6055C59B}" type="presParOf" srcId="{F1E82A8B-A4E4-4507-9C10-3537612FF3B0}" destId="{D4997D07-2312-4EF7-8C6E-5326913602B2}" srcOrd="2" destOrd="0" presId="urn:microsoft.com/office/officeart/2008/layout/VerticalAccentList"/>
    <dgm:cxn modelId="{34547161-2B0C-41B5-993A-F226761F6557}" type="presParOf" srcId="{F1E82A8B-A4E4-4507-9C10-3537612FF3B0}" destId="{D4274A5B-91EA-463C-805D-5FA0143C4622}" srcOrd="3" destOrd="0" presId="urn:microsoft.com/office/officeart/2008/layout/VerticalAccentList"/>
    <dgm:cxn modelId="{E56E88BF-F7D1-4112-968E-52B31333034F}" type="presParOf" srcId="{F1E82A8B-A4E4-4507-9C10-3537612FF3B0}" destId="{6A992EA4-B12B-4B2E-854F-BBFA8836A6CA}" srcOrd="4" destOrd="0" presId="urn:microsoft.com/office/officeart/2008/layout/VerticalAccentList"/>
    <dgm:cxn modelId="{82A59B24-D796-4278-8537-6FC3E6FC8CC3}" type="presParOf" srcId="{F1E82A8B-A4E4-4507-9C10-3537612FF3B0}" destId="{1B30E2A6-1737-4772-B6E4-75A432CBE9CF}" srcOrd="5" destOrd="0" presId="urn:microsoft.com/office/officeart/2008/layout/VerticalAccentList"/>
    <dgm:cxn modelId="{C317D7C9-68A0-4694-8645-869E0450C51C}" type="presParOf" srcId="{F1E82A8B-A4E4-4507-9C10-3537612FF3B0}" destId="{D00ED5ED-6EEE-40B5-A331-20928483F882}" srcOrd="6" destOrd="0" presId="urn:microsoft.com/office/officeart/2008/layout/VerticalAccentList"/>
    <dgm:cxn modelId="{8C99C0A7-4D6F-4EE8-9E3A-33E7E1AD70F3}" type="presParOf" srcId="{F1E82A8B-A4E4-4507-9C10-3537612FF3B0}" destId="{35D89E89-E2D3-4BBF-92E3-CCCC6A770221}" srcOrd="7" destOrd="0" presId="urn:microsoft.com/office/officeart/2008/layout/VerticalAccentList"/>
    <dgm:cxn modelId="{F89B9B0C-5E3F-4FAA-BEE5-D0B28D8E3681}" type="presParOf" srcId="{05949279-8629-4ACB-B61A-778EFA9FBC18}" destId="{756B4C98-EC31-4B3A-BCEA-7315FD22087C}" srcOrd="2" destOrd="0" presId="urn:microsoft.com/office/officeart/2008/layout/VerticalAccentList"/>
    <dgm:cxn modelId="{91521232-7D54-4E56-A69B-121A4E909B14}" type="presParOf" srcId="{05949279-8629-4ACB-B61A-778EFA9FBC18}" destId="{A57148CD-E59B-4019-BBAC-24640161CFAE}" srcOrd="3" destOrd="0" presId="urn:microsoft.com/office/officeart/2008/layout/VerticalAccentList"/>
    <dgm:cxn modelId="{161933AF-B7F8-40C9-A70C-B290CC33C565}" type="presParOf" srcId="{A57148CD-E59B-4019-BBAC-24640161CFAE}" destId="{B5541C6C-4702-4E3E-AB4A-47A68D971A76}" srcOrd="0" destOrd="0" presId="urn:microsoft.com/office/officeart/2008/layout/VerticalAccentList"/>
    <dgm:cxn modelId="{F9A67E2B-3983-48B2-9FD4-8FD82DDD8D9D}" type="presParOf" srcId="{05949279-8629-4ACB-B61A-778EFA9FBC18}" destId="{1BD121BB-84C9-48C3-9FB4-A95533461770}" srcOrd="4" destOrd="0" presId="urn:microsoft.com/office/officeart/2008/layout/VerticalAccentList"/>
    <dgm:cxn modelId="{DA6E02B2-4877-4382-AE01-0648D73B59BC}" type="presParOf" srcId="{1BD121BB-84C9-48C3-9FB4-A95533461770}" destId="{638F7A35-B08D-4149-95C6-837A4FF1DD8A}" srcOrd="0" destOrd="0" presId="urn:microsoft.com/office/officeart/2008/layout/VerticalAccentList"/>
    <dgm:cxn modelId="{F679EEAB-6BFB-4E5F-8D01-4A7842EF352B}" type="presParOf" srcId="{1BD121BB-84C9-48C3-9FB4-A95533461770}" destId="{04861F37-8CF7-47E5-BC93-E5A0829A6DB9}" srcOrd="1" destOrd="0" presId="urn:microsoft.com/office/officeart/2008/layout/VerticalAccentList"/>
    <dgm:cxn modelId="{D3715C7C-FD14-43CD-A3C2-19D0869477F2}" type="presParOf" srcId="{1BD121BB-84C9-48C3-9FB4-A95533461770}" destId="{428FA474-C834-4C97-9B07-81BFCDD111CE}" srcOrd="2" destOrd="0" presId="urn:microsoft.com/office/officeart/2008/layout/VerticalAccentList"/>
    <dgm:cxn modelId="{0C2BEB1D-1506-44AC-8D8C-FCD0B9123C5B}" type="presParOf" srcId="{1BD121BB-84C9-48C3-9FB4-A95533461770}" destId="{74925B39-509C-4F72-9C10-A9D07B43622E}" srcOrd="3" destOrd="0" presId="urn:microsoft.com/office/officeart/2008/layout/VerticalAccentList"/>
    <dgm:cxn modelId="{F76232AB-B758-4307-ACBD-D1120D225C8B}" type="presParOf" srcId="{1BD121BB-84C9-48C3-9FB4-A95533461770}" destId="{E52CFA7C-2A82-429C-B183-C56299F77AD3}" srcOrd="4" destOrd="0" presId="urn:microsoft.com/office/officeart/2008/layout/VerticalAccentList"/>
    <dgm:cxn modelId="{5FECA05C-1EAF-41B5-AA3D-221A0FBB7293}" type="presParOf" srcId="{1BD121BB-84C9-48C3-9FB4-A95533461770}" destId="{C16178F3-86D2-42AB-9AA5-2FA044E7E14D}" srcOrd="5" destOrd="0" presId="urn:microsoft.com/office/officeart/2008/layout/VerticalAccentList"/>
    <dgm:cxn modelId="{D3EB8A29-FAB1-4390-A4FF-4F80A9559C97}" type="presParOf" srcId="{1BD121BB-84C9-48C3-9FB4-A95533461770}" destId="{BD97211E-57EF-43FE-9D53-10CE8DBA7693}" srcOrd="6" destOrd="0" presId="urn:microsoft.com/office/officeart/2008/layout/VerticalAccentList"/>
    <dgm:cxn modelId="{E622C7A5-3498-40B4-9B89-D4C3FF32C15F}" type="presParOf" srcId="{1BD121BB-84C9-48C3-9FB4-A95533461770}" destId="{1BF7D396-A1C6-445C-B707-15B2A546B0C1}" srcOrd="7" destOrd="0" presId="urn:microsoft.com/office/officeart/2008/layout/VerticalAccentList"/>
    <dgm:cxn modelId="{1F7B40BA-5048-4C19-874B-38E1DA0B92FA}" type="presParOf" srcId="{05949279-8629-4ACB-B61A-778EFA9FBC18}" destId="{A36D6209-F32A-445D-8D93-860F4BBA2EBE}" srcOrd="5" destOrd="0" presId="urn:microsoft.com/office/officeart/2008/layout/VerticalAccentList"/>
    <dgm:cxn modelId="{DE43BEDB-8506-43F6-AD7D-DC57AAEC1D9A}" type="presParOf" srcId="{05949279-8629-4ACB-B61A-778EFA9FBC18}" destId="{BFFD12A7-6A93-4A5E-9C73-9B5F6CB9E4AE}" srcOrd="6" destOrd="0" presId="urn:microsoft.com/office/officeart/2008/layout/VerticalAccentList"/>
    <dgm:cxn modelId="{AE1AD579-D3FE-4D08-ADF9-3302FFE257D5}" type="presParOf" srcId="{BFFD12A7-6A93-4A5E-9C73-9B5F6CB9E4AE}" destId="{C9D76C8D-2CCB-43DC-9BA4-4FD44775CAA4}" srcOrd="0" destOrd="0" presId="urn:microsoft.com/office/officeart/2008/layout/VerticalAccentList"/>
    <dgm:cxn modelId="{D6D537E5-49A6-4B29-9E70-9B636CA3EFB2}" type="presParOf" srcId="{05949279-8629-4ACB-B61A-778EFA9FBC18}" destId="{131E18BA-CB8A-4A52-AA0C-EBC8E6E9DC14}" srcOrd="7" destOrd="0" presId="urn:microsoft.com/office/officeart/2008/layout/VerticalAccentList"/>
    <dgm:cxn modelId="{4AEA528F-6B2A-4347-8E43-870D235D6619}" type="presParOf" srcId="{131E18BA-CB8A-4A52-AA0C-EBC8E6E9DC14}" destId="{7BA0AE32-4042-4925-8067-62D3F508BFA9}" srcOrd="0" destOrd="0" presId="urn:microsoft.com/office/officeart/2008/layout/VerticalAccentList"/>
    <dgm:cxn modelId="{9FCC4715-5FA2-4C17-B17C-1BE30D539422}" type="presParOf" srcId="{131E18BA-CB8A-4A52-AA0C-EBC8E6E9DC14}" destId="{7E5986E3-8392-4A9F-9C35-9FB60B7F309C}" srcOrd="1" destOrd="0" presId="urn:microsoft.com/office/officeart/2008/layout/VerticalAccentList"/>
    <dgm:cxn modelId="{EA8CA052-B48E-4121-BC8C-9753E611C921}" type="presParOf" srcId="{131E18BA-CB8A-4A52-AA0C-EBC8E6E9DC14}" destId="{05CEE912-3B47-45BE-AA93-C0B02FA5AA39}" srcOrd="2" destOrd="0" presId="urn:microsoft.com/office/officeart/2008/layout/VerticalAccentList"/>
    <dgm:cxn modelId="{2782B545-835F-43E7-9211-2E4A77824753}" type="presParOf" srcId="{131E18BA-CB8A-4A52-AA0C-EBC8E6E9DC14}" destId="{58DD96F7-1DE0-4EB2-80CC-4E70DAAAADE7}" srcOrd="3" destOrd="0" presId="urn:microsoft.com/office/officeart/2008/layout/VerticalAccentList"/>
    <dgm:cxn modelId="{1744B413-C18D-4D39-82FC-2C87E4261B8B}" type="presParOf" srcId="{131E18BA-CB8A-4A52-AA0C-EBC8E6E9DC14}" destId="{35534B42-874F-4BC6-86EF-A4F1A58672CF}" srcOrd="4" destOrd="0" presId="urn:microsoft.com/office/officeart/2008/layout/VerticalAccentList"/>
    <dgm:cxn modelId="{41E73FD5-A653-41F4-AD74-6920EE64ACB5}" type="presParOf" srcId="{131E18BA-CB8A-4A52-AA0C-EBC8E6E9DC14}" destId="{34EBAAAD-C0D9-48CA-A8B4-B016A094913B}" srcOrd="5" destOrd="0" presId="urn:microsoft.com/office/officeart/2008/layout/VerticalAccentList"/>
    <dgm:cxn modelId="{1906111B-0E37-455E-B1AF-86FD36D01048}" type="presParOf" srcId="{131E18BA-CB8A-4A52-AA0C-EBC8E6E9DC14}" destId="{025539CF-D187-454E-B19F-1B3186A0AEB9}" srcOrd="6" destOrd="0" presId="urn:microsoft.com/office/officeart/2008/layout/VerticalAccentList"/>
    <dgm:cxn modelId="{8B217B0C-414D-4B02-BFA2-91FB0BF23009}" type="presParOf" srcId="{131E18BA-CB8A-4A52-AA0C-EBC8E6E9DC14}" destId="{D280C6F5-E5A1-4540-9B92-5C21D8970E11}" srcOrd="7" destOrd="0" presId="urn:microsoft.com/office/officeart/2008/layout/VerticalAccentList"/>
    <dgm:cxn modelId="{9C9942E7-6E67-416B-8FAD-9148452D202D}" type="presParOf" srcId="{05949279-8629-4ACB-B61A-778EFA9FBC18}" destId="{482F5250-B919-4CE9-8517-4008FE88BD35}" srcOrd="8" destOrd="0" presId="urn:microsoft.com/office/officeart/2008/layout/VerticalAccentList"/>
    <dgm:cxn modelId="{FB128DE4-16B0-4E45-8073-0D7862B93C60}" type="presParOf" srcId="{05949279-8629-4ACB-B61A-778EFA9FBC18}" destId="{83BEB4D9-C494-40AC-B4FE-277EB05344F4}" srcOrd="9" destOrd="0" presId="urn:microsoft.com/office/officeart/2008/layout/VerticalAccentList"/>
    <dgm:cxn modelId="{F3BA25C4-402C-4696-BBCA-CBB55AEE63A5}" type="presParOf" srcId="{83BEB4D9-C494-40AC-B4FE-277EB05344F4}" destId="{FE246259-15FD-467F-B1EF-1CDA7C41FDDA}" srcOrd="0" destOrd="0" presId="urn:microsoft.com/office/officeart/2008/layout/VerticalAccentList"/>
    <dgm:cxn modelId="{F0F76E80-5AB1-41AD-97E9-5D1C09BEAFED}" type="presParOf" srcId="{05949279-8629-4ACB-B61A-778EFA9FBC18}" destId="{483732AE-43C7-459A-A1F3-B8A4ACDB0314}" srcOrd="10" destOrd="0" presId="urn:microsoft.com/office/officeart/2008/layout/VerticalAccentList"/>
    <dgm:cxn modelId="{32E1CBBB-E7A0-4190-A42B-3A9B0BC088EA}" type="presParOf" srcId="{483732AE-43C7-459A-A1F3-B8A4ACDB0314}" destId="{6F90F972-D47F-40D3-B9C4-10D5D9E031CA}" srcOrd="0" destOrd="0" presId="urn:microsoft.com/office/officeart/2008/layout/VerticalAccentList"/>
    <dgm:cxn modelId="{55C23CD0-22DA-4EA8-8EFF-89D5B7A8EC4E}" type="presParOf" srcId="{483732AE-43C7-459A-A1F3-B8A4ACDB0314}" destId="{77FB4F3F-9FBA-48EF-9094-8136D62F1C78}" srcOrd="1" destOrd="0" presId="urn:microsoft.com/office/officeart/2008/layout/VerticalAccentList"/>
    <dgm:cxn modelId="{4EC26CAF-4499-4AD6-AF46-7F05D2C5B713}" type="presParOf" srcId="{483732AE-43C7-459A-A1F3-B8A4ACDB0314}" destId="{EB832371-AA01-4BD8-A2AF-4F06A0EF143A}" srcOrd="2" destOrd="0" presId="urn:microsoft.com/office/officeart/2008/layout/VerticalAccentList"/>
    <dgm:cxn modelId="{AD2A2914-451B-4D32-AF25-B4F729C603DD}" type="presParOf" srcId="{483732AE-43C7-459A-A1F3-B8A4ACDB0314}" destId="{C23431DE-EAEC-46D8-B819-01547131B44A}" srcOrd="3" destOrd="0" presId="urn:microsoft.com/office/officeart/2008/layout/VerticalAccentList"/>
    <dgm:cxn modelId="{737ED1D2-FC7A-4F8A-B78E-0C4352F197C5}" type="presParOf" srcId="{483732AE-43C7-459A-A1F3-B8A4ACDB0314}" destId="{D8E89B04-C8FB-42C1-93BA-9171406984AA}" srcOrd="4" destOrd="0" presId="urn:microsoft.com/office/officeart/2008/layout/VerticalAccentList"/>
    <dgm:cxn modelId="{2C4781C7-EC88-4611-861D-BC791A547068}" type="presParOf" srcId="{483732AE-43C7-459A-A1F3-B8A4ACDB0314}" destId="{273CB52D-8CE8-4347-B08E-BC603F61ED4B}" srcOrd="5" destOrd="0" presId="urn:microsoft.com/office/officeart/2008/layout/VerticalAccentList"/>
    <dgm:cxn modelId="{6183BC8D-09BB-480F-9C49-8F408F921C90}" type="presParOf" srcId="{483732AE-43C7-459A-A1F3-B8A4ACDB0314}" destId="{CE857C6F-162A-460F-BC08-31912EA81D63}" srcOrd="6" destOrd="0" presId="urn:microsoft.com/office/officeart/2008/layout/VerticalAccentList"/>
    <dgm:cxn modelId="{51793B73-7399-478A-9A9B-D07914CCA796}" type="presParOf" srcId="{483732AE-43C7-459A-A1F3-B8A4ACDB0314}" destId="{68E719BB-C82D-4604-89AB-35498983976F}" srcOrd="7" destOrd="0" presId="urn:microsoft.com/office/officeart/2008/layout/VerticalAccentList"/>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2AE5466-7890-4199-BECC-F38BE58803D2}"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es-EC"/>
        </a:p>
      </dgm:t>
    </dgm:pt>
    <dgm:pt modelId="{1099D636-54EA-49C0-9354-A1AE94E5793F}">
      <dgm:prSet phldrT="[Texto]" custT="1"/>
      <dgm:spPr/>
      <dgm:t>
        <a:bodyPr/>
        <a:lstStyle/>
        <a:p>
          <a:r>
            <a:rPr lang="es-EC" sz="1200" dirty="0" smtClean="0"/>
            <a:t>¿Predomina el uso de gas GLP para cocinar en e DMQ?</a:t>
          </a:r>
          <a:endParaRPr lang="es-EC" sz="1200" dirty="0"/>
        </a:p>
      </dgm:t>
    </dgm:pt>
    <dgm:pt modelId="{29C2D6C7-D07D-48FB-8E86-81FA2F3C8174}" type="parTrans" cxnId="{F8160084-8039-463D-8B26-43DF621B87F5}">
      <dgm:prSet/>
      <dgm:spPr/>
      <dgm:t>
        <a:bodyPr/>
        <a:lstStyle/>
        <a:p>
          <a:endParaRPr lang="es-EC" sz="2000"/>
        </a:p>
      </dgm:t>
    </dgm:pt>
    <dgm:pt modelId="{8ABA1850-1F62-4DC2-B4F1-39CB58D0A85E}" type="sibTrans" cxnId="{F8160084-8039-463D-8B26-43DF621B87F5}">
      <dgm:prSet/>
      <dgm:spPr/>
      <dgm:t>
        <a:bodyPr/>
        <a:lstStyle/>
        <a:p>
          <a:endParaRPr lang="es-EC" sz="2000"/>
        </a:p>
      </dgm:t>
    </dgm:pt>
    <dgm:pt modelId="{AEA6A6D0-6C95-4706-9775-364CF56E920F}">
      <dgm:prSet phldrT="[Texto]" custT="1"/>
      <dgm:spPr/>
      <dgm:t>
        <a:bodyPr/>
        <a:lstStyle/>
        <a:p>
          <a:r>
            <a:rPr lang="es-EC" sz="1200" dirty="0" smtClean="0"/>
            <a:t>¿Cuáles son los gustos y preferencias en cuanto a la selección de la cocina de inducción?</a:t>
          </a:r>
          <a:endParaRPr lang="es-EC" sz="1200" dirty="0"/>
        </a:p>
      </dgm:t>
    </dgm:pt>
    <dgm:pt modelId="{D4EAA5B1-E5A2-44E4-BED3-0DC4B21F8D6C}" type="parTrans" cxnId="{645A0695-C278-48B3-A04D-86D8A366DDE8}">
      <dgm:prSet/>
      <dgm:spPr/>
      <dgm:t>
        <a:bodyPr/>
        <a:lstStyle/>
        <a:p>
          <a:endParaRPr lang="es-EC" sz="2000"/>
        </a:p>
      </dgm:t>
    </dgm:pt>
    <dgm:pt modelId="{6C1DA73C-6BA6-41A1-8FDC-C65B061883C2}" type="sibTrans" cxnId="{645A0695-C278-48B3-A04D-86D8A366DDE8}">
      <dgm:prSet/>
      <dgm:spPr/>
      <dgm:t>
        <a:bodyPr/>
        <a:lstStyle/>
        <a:p>
          <a:endParaRPr lang="es-EC" sz="2000"/>
        </a:p>
      </dgm:t>
    </dgm:pt>
    <dgm:pt modelId="{BEC670E4-9627-4B9E-A14B-59391D5AEECF}">
      <dgm:prSet phldrT="[Texto]" custT="1"/>
      <dgm:spPr/>
      <dgm:t>
        <a:bodyPr/>
        <a:lstStyle/>
        <a:p>
          <a:r>
            <a:rPr lang="es-EC" sz="1200" dirty="0" smtClean="0"/>
            <a:t>¿Cuáles son las variables internas y externas en el consumidor que inciden en el interés por el cambio a las cocinas de inducción?</a:t>
          </a:r>
          <a:endParaRPr lang="es-EC" sz="1200" dirty="0"/>
        </a:p>
      </dgm:t>
    </dgm:pt>
    <dgm:pt modelId="{9F492C90-4500-4C60-AFBA-7B035641F5FE}" type="parTrans" cxnId="{A76BDA84-ED4D-4D4C-8EA4-6D89D40DEBF0}">
      <dgm:prSet/>
      <dgm:spPr/>
      <dgm:t>
        <a:bodyPr/>
        <a:lstStyle/>
        <a:p>
          <a:endParaRPr lang="es-EC" sz="2000"/>
        </a:p>
      </dgm:t>
    </dgm:pt>
    <dgm:pt modelId="{7C705C06-D18C-4495-BC0E-71CA431114FA}" type="sibTrans" cxnId="{A76BDA84-ED4D-4D4C-8EA4-6D89D40DEBF0}">
      <dgm:prSet/>
      <dgm:spPr/>
      <dgm:t>
        <a:bodyPr/>
        <a:lstStyle/>
        <a:p>
          <a:endParaRPr lang="es-EC" sz="2000"/>
        </a:p>
      </dgm:t>
    </dgm:pt>
    <dgm:pt modelId="{E56CDB4A-EDC6-4829-AC08-5C49AA61027A}">
      <dgm:prSet phldrT="[Texto]" custT="1"/>
      <dgm:spPr/>
      <dgm:t>
        <a:bodyPr/>
        <a:lstStyle/>
        <a:p>
          <a:r>
            <a:rPr lang="es-EC" sz="1200" dirty="0" smtClean="0"/>
            <a:t>¿Existe interés en el cambio de las nuevas cocinas de inducción?</a:t>
          </a:r>
          <a:endParaRPr lang="es-EC" sz="1200" dirty="0"/>
        </a:p>
      </dgm:t>
    </dgm:pt>
    <dgm:pt modelId="{49414BFF-B444-4248-A9CA-A1A99FABEB3F}" type="parTrans" cxnId="{B8CE747A-36A5-4B12-84B4-DBCE2E369A5F}">
      <dgm:prSet/>
      <dgm:spPr/>
      <dgm:t>
        <a:bodyPr/>
        <a:lstStyle/>
        <a:p>
          <a:endParaRPr lang="es-EC" sz="2000"/>
        </a:p>
      </dgm:t>
    </dgm:pt>
    <dgm:pt modelId="{4D982FC8-E57A-42C3-A861-7D879C2B0B9C}" type="sibTrans" cxnId="{B8CE747A-36A5-4B12-84B4-DBCE2E369A5F}">
      <dgm:prSet/>
      <dgm:spPr/>
      <dgm:t>
        <a:bodyPr/>
        <a:lstStyle/>
        <a:p>
          <a:endParaRPr lang="es-EC" sz="2000"/>
        </a:p>
      </dgm:t>
    </dgm:pt>
    <dgm:pt modelId="{26471705-B6C4-4582-8FE2-234643F65430}">
      <dgm:prSet phldrT="[Texto]" custT="1"/>
      <dgm:spPr/>
      <dgm:t>
        <a:bodyPr/>
        <a:lstStyle/>
        <a:p>
          <a:r>
            <a:rPr lang="es-EC" sz="1200" dirty="0" smtClean="0"/>
            <a:t>¿Qué tipo de factores influyen en la decisión final de compra de los hogares del DMQ?</a:t>
          </a:r>
          <a:endParaRPr lang="es-EC" sz="1200" dirty="0"/>
        </a:p>
      </dgm:t>
    </dgm:pt>
    <dgm:pt modelId="{04AE63A9-8BA6-43EA-91AE-CAAEB6BBC2BC}" type="parTrans" cxnId="{C8F19CEF-9E6F-42B5-88F5-350BC21329ED}">
      <dgm:prSet/>
      <dgm:spPr/>
      <dgm:t>
        <a:bodyPr/>
        <a:lstStyle/>
        <a:p>
          <a:endParaRPr lang="es-EC" sz="2000"/>
        </a:p>
      </dgm:t>
    </dgm:pt>
    <dgm:pt modelId="{A045EC95-6107-422A-9A19-07AF9D5B33BA}" type="sibTrans" cxnId="{C8F19CEF-9E6F-42B5-88F5-350BC21329ED}">
      <dgm:prSet/>
      <dgm:spPr/>
      <dgm:t>
        <a:bodyPr/>
        <a:lstStyle/>
        <a:p>
          <a:endParaRPr lang="es-EC" sz="2000"/>
        </a:p>
      </dgm:t>
    </dgm:pt>
    <dgm:pt modelId="{94E73B26-F994-4F13-80C2-FC8D563BA245}">
      <dgm:prSet phldrT="[Texto]" custT="1"/>
      <dgm:spPr/>
      <dgm:t>
        <a:bodyPr/>
        <a:lstStyle/>
        <a:p>
          <a:r>
            <a:rPr lang="es-EC" sz="1200" dirty="0" smtClean="0"/>
            <a:t>¿Desean utilizar el crédito del estado?</a:t>
          </a:r>
          <a:endParaRPr lang="es-EC" sz="1200" dirty="0"/>
        </a:p>
      </dgm:t>
    </dgm:pt>
    <dgm:pt modelId="{EE65DD8D-C094-406A-B857-C71C32798530}" type="parTrans" cxnId="{E3EC469B-EE58-4FC0-9FC5-1712F3A3CE3F}">
      <dgm:prSet/>
      <dgm:spPr/>
      <dgm:t>
        <a:bodyPr/>
        <a:lstStyle/>
        <a:p>
          <a:endParaRPr lang="es-EC" sz="2000"/>
        </a:p>
      </dgm:t>
    </dgm:pt>
    <dgm:pt modelId="{D8017B51-A365-40AF-A1FB-AC68E16A6220}" type="sibTrans" cxnId="{E3EC469B-EE58-4FC0-9FC5-1712F3A3CE3F}">
      <dgm:prSet/>
      <dgm:spPr/>
      <dgm:t>
        <a:bodyPr/>
        <a:lstStyle/>
        <a:p>
          <a:endParaRPr lang="es-EC" sz="2000"/>
        </a:p>
      </dgm:t>
    </dgm:pt>
    <dgm:pt modelId="{80971A6A-A892-42F1-A1C4-2D2303691F3D}" type="pres">
      <dgm:prSet presAssocID="{82AE5466-7890-4199-BECC-F38BE58803D2}" presName="Name0" presStyleCnt="0">
        <dgm:presLayoutVars>
          <dgm:chMax val="7"/>
          <dgm:chPref val="7"/>
          <dgm:dir/>
        </dgm:presLayoutVars>
      </dgm:prSet>
      <dgm:spPr/>
      <dgm:t>
        <a:bodyPr/>
        <a:lstStyle/>
        <a:p>
          <a:endParaRPr lang="es-EC"/>
        </a:p>
      </dgm:t>
    </dgm:pt>
    <dgm:pt modelId="{4E62C41A-4D93-4A3F-A3F4-9DC9C640FDFB}" type="pres">
      <dgm:prSet presAssocID="{82AE5466-7890-4199-BECC-F38BE58803D2}" presName="Name1" presStyleCnt="0"/>
      <dgm:spPr/>
    </dgm:pt>
    <dgm:pt modelId="{C066BF76-EE27-4FCB-8710-892785F90FB4}" type="pres">
      <dgm:prSet presAssocID="{82AE5466-7890-4199-BECC-F38BE58803D2}" presName="cycle" presStyleCnt="0"/>
      <dgm:spPr/>
    </dgm:pt>
    <dgm:pt modelId="{3714C6F3-23FA-471D-8EF4-86B103D39861}" type="pres">
      <dgm:prSet presAssocID="{82AE5466-7890-4199-BECC-F38BE58803D2}" presName="srcNode" presStyleLbl="node1" presStyleIdx="0" presStyleCnt="6"/>
      <dgm:spPr/>
    </dgm:pt>
    <dgm:pt modelId="{4CD74965-C1AE-4991-942F-2EFBA34588D8}" type="pres">
      <dgm:prSet presAssocID="{82AE5466-7890-4199-BECC-F38BE58803D2}" presName="conn" presStyleLbl="parChTrans1D2" presStyleIdx="0" presStyleCnt="1"/>
      <dgm:spPr/>
      <dgm:t>
        <a:bodyPr/>
        <a:lstStyle/>
        <a:p>
          <a:endParaRPr lang="es-EC"/>
        </a:p>
      </dgm:t>
    </dgm:pt>
    <dgm:pt modelId="{71A350AB-F077-4223-A296-32D74B291239}" type="pres">
      <dgm:prSet presAssocID="{82AE5466-7890-4199-BECC-F38BE58803D2}" presName="extraNode" presStyleLbl="node1" presStyleIdx="0" presStyleCnt="6"/>
      <dgm:spPr/>
    </dgm:pt>
    <dgm:pt modelId="{343A98FF-83A7-4775-9C9F-5465EF93C977}" type="pres">
      <dgm:prSet presAssocID="{82AE5466-7890-4199-BECC-F38BE58803D2}" presName="dstNode" presStyleLbl="node1" presStyleIdx="0" presStyleCnt="6"/>
      <dgm:spPr/>
    </dgm:pt>
    <dgm:pt modelId="{9B68D9A4-1DA8-4195-BCEC-10CA7A6DF178}" type="pres">
      <dgm:prSet presAssocID="{1099D636-54EA-49C0-9354-A1AE94E5793F}" presName="text_1" presStyleLbl="node1" presStyleIdx="0" presStyleCnt="6">
        <dgm:presLayoutVars>
          <dgm:bulletEnabled val="1"/>
        </dgm:presLayoutVars>
      </dgm:prSet>
      <dgm:spPr/>
      <dgm:t>
        <a:bodyPr/>
        <a:lstStyle/>
        <a:p>
          <a:endParaRPr lang="es-EC"/>
        </a:p>
      </dgm:t>
    </dgm:pt>
    <dgm:pt modelId="{A18BF314-F17C-4311-8E67-D3D3D0FB9AB2}" type="pres">
      <dgm:prSet presAssocID="{1099D636-54EA-49C0-9354-A1AE94E5793F}" presName="accent_1" presStyleCnt="0"/>
      <dgm:spPr/>
    </dgm:pt>
    <dgm:pt modelId="{F25064F1-4642-4531-865A-F2B4DA420A09}" type="pres">
      <dgm:prSet presAssocID="{1099D636-54EA-49C0-9354-A1AE94E5793F}" presName="accentRepeatNode" presStyleLbl="solidFgAcc1" presStyleIdx="0" presStyleCnt="6"/>
      <dgm:spPr/>
    </dgm:pt>
    <dgm:pt modelId="{331C825A-83D0-4243-A596-E3091E40221A}" type="pres">
      <dgm:prSet presAssocID="{AEA6A6D0-6C95-4706-9775-364CF56E920F}" presName="text_2" presStyleLbl="node1" presStyleIdx="1" presStyleCnt="6">
        <dgm:presLayoutVars>
          <dgm:bulletEnabled val="1"/>
        </dgm:presLayoutVars>
      </dgm:prSet>
      <dgm:spPr/>
      <dgm:t>
        <a:bodyPr/>
        <a:lstStyle/>
        <a:p>
          <a:endParaRPr lang="es-EC"/>
        </a:p>
      </dgm:t>
    </dgm:pt>
    <dgm:pt modelId="{F1E9857B-2F18-4099-9449-3A960AF63B63}" type="pres">
      <dgm:prSet presAssocID="{AEA6A6D0-6C95-4706-9775-364CF56E920F}" presName="accent_2" presStyleCnt="0"/>
      <dgm:spPr/>
    </dgm:pt>
    <dgm:pt modelId="{0E3A6B8D-A230-4D19-A1E5-C8A0796A31EC}" type="pres">
      <dgm:prSet presAssocID="{AEA6A6D0-6C95-4706-9775-364CF56E920F}" presName="accentRepeatNode" presStyleLbl="solidFgAcc1" presStyleIdx="1" presStyleCnt="6"/>
      <dgm:spPr/>
    </dgm:pt>
    <dgm:pt modelId="{D14A8F98-AC19-4166-BB14-836FBE004869}" type="pres">
      <dgm:prSet presAssocID="{E56CDB4A-EDC6-4829-AC08-5C49AA61027A}" presName="text_3" presStyleLbl="node1" presStyleIdx="2" presStyleCnt="6">
        <dgm:presLayoutVars>
          <dgm:bulletEnabled val="1"/>
        </dgm:presLayoutVars>
      </dgm:prSet>
      <dgm:spPr/>
      <dgm:t>
        <a:bodyPr/>
        <a:lstStyle/>
        <a:p>
          <a:endParaRPr lang="es-EC"/>
        </a:p>
      </dgm:t>
    </dgm:pt>
    <dgm:pt modelId="{DDDC9871-A5BE-441C-9809-AF86AC85E993}" type="pres">
      <dgm:prSet presAssocID="{E56CDB4A-EDC6-4829-AC08-5C49AA61027A}" presName="accent_3" presStyleCnt="0"/>
      <dgm:spPr/>
    </dgm:pt>
    <dgm:pt modelId="{CA13F174-0525-4F3C-A2F5-8A4D9BD175F5}" type="pres">
      <dgm:prSet presAssocID="{E56CDB4A-EDC6-4829-AC08-5C49AA61027A}" presName="accentRepeatNode" presStyleLbl="solidFgAcc1" presStyleIdx="2" presStyleCnt="6"/>
      <dgm:spPr/>
    </dgm:pt>
    <dgm:pt modelId="{D4E5D909-5078-4434-B465-CA9F49ECAB2B}" type="pres">
      <dgm:prSet presAssocID="{BEC670E4-9627-4B9E-A14B-59391D5AEECF}" presName="text_4" presStyleLbl="node1" presStyleIdx="3" presStyleCnt="6">
        <dgm:presLayoutVars>
          <dgm:bulletEnabled val="1"/>
        </dgm:presLayoutVars>
      </dgm:prSet>
      <dgm:spPr/>
      <dgm:t>
        <a:bodyPr/>
        <a:lstStyle/>
        <a:p>
          <a:endParaRPr lang="es-EC"/>
        </a:p>
      </dgm:t>
    </dgm:pt>
    <dgm:pt modelId="{FAE749DA-7833-4E21-8D74-9E597153538E}" type="pres">
      <dgm:prSet presAssocID="{BEC670E4-9627-4B9E-A14B-59391D5AEECF}" presName="accent_4" presStyleCnt="0"/>
      <dgm:spPr/>
    </dgm:pt>
    <dgm:pt modelId="{46116E58-14E0-461D-B5A6-2D94BFCCD8CA}" type="pres">
      <dgm:prSet presAssocID="{BEC670E4-9627-4B9E-A14B-59391D5AEECF}" presName="accentRepeatNode" presStyleLbl="solidFgAcc1" presStyleIdx="3" presStyleCnt="6"/>
      <dgm:spPr/>
    </dgm:pt>
    <dgm:pt modelId="{D03166A2-5566-49EB-A17B-50096B209603}" type="pres">
      <dgm:prSet presAssocID="{26471705-B6C4-4582-8FE2-234643F65430}" presName="text_5" presStyleLbl="node1" presStyleIdx="4" presStyleCnt="6">
        <dgm:presLayoutVars>
          <dgm:bulletEnabled val="1"/>
        </dgm:presLayoutVars>
      </dgm:prSet>
      <dgm:spPr/>
      <dgm:t>
        <a:bodyPr/>
        <a:lstStyle/>
        <a:p>
          <a:endParaRPr lang="es-EC"/>
        </a:p>
      </dgm:t>
    </dgm:pt>
    <dgm:pt modelId="{CA381E42-569E-40BB-9557-2DD4116788ED}" type="pres">
      <dgm:prSet presAssocID="{26471705-B6C4-4582-8FE2-234643F65430}" presName="accent_5" presStyleCnt="0"/>
      <dgm:spPr/>
    </dgm:pt>
    <dgm:pt modelId="{4C7C6E0F-E986-49E7-8B34-E2BF4E0668FC}" type="pres">
      <dgm:prSet presAssocID="{26471705-B6C4-4582-8FE2-234643F65430}" presName="accentRepeatNode" presStyleLbl="solidFgAcc1" presStyleIdx="4" presStyleCnt="6"/>
      <dgm:spPr/>
    </dgm:pt>
    <dgm:pt modelId="{1F958907-C45E-4507-A16F-DB5F9354FFF6}" type="pres">
      <dgm:prSet presAssocID="{94E73B26-F994-4F13-80C2-FC8D563BA245}" presName="text_6" presStyleLbl="node1" presStyleIdx="5" presStyleCnt="6">
        <dgm:presLayoutVars>
          <dgm:bulletEnabled val="1"/>
        </dgm:presLayoutVars>
      </dgm:prSet>
      <dgm:spPr/>
      <dgm:t>
        <a:bodyPr/>
        <a:lstStyle/>
        <a:p>
          <a:endParaRPr lang="es-EC"/>
        </a:p>
      </dgm:t>
    </dgm:pt>
    <dgm:pt modelId="{A3D6F9AC-8A33-4B41-8011-61B649928060}" type="pres">
      <dgm:prSet presAssocID="{94E73B26-F994-4F13-80C2-FC8D563BA245}" presName="accent_6" presStyleCnt="0"/>
      <dgm:spPr/>
    </dgm:pt>
    <dgm:pt modelId="{CEE64920-05F1-4DC7-9CBB-D899B663C154}" type="pres">
      <dgm:prSet presAssocID="{94E73B26-F994-4F13-80C2-FC8D563BA245}" presName="accentRepeatNode" presStyleLbl="solidFgAcc1" presStyleIdx="5" presStyleCnt="6"/>
      <dgm:spPr/>
    </dgm:pt>
  </dgm:ptLst>
  <dgm:cxnLst>
    <dgm:cxn modelId="{E3EC469B-EE58-4FC0-9FC5-1712F3A3CE3F}" srcId="{82AE5466-7890-4199-BECC-F38BE58803D2}" destId="{94E73B26-F994-4F13-80C2-FC8D563BA245}" srcOrd="5" destOrd="0" parTransId="{EE65DD8D-C094-406A-B857-C71C32798530}" sibTransId="{D8017B51-A365-40AF-A1FB-AC68E16A6220}"/>
    <dgm:cxn modelId="{1060F78D-05EF-48C6-A97A-ECF1744C68A7}" type="presOf" srcId="{26471705-B6C4-4582-8FE2-234643F65430}" destId="{D03166A2-5566-49EB-A17B-50096B209603}" srcOrd="0" destOrd="0" presId="urn:microsoft.com/office/officeart/2008/layout/VerticalCurvedList"/>
    <dgm:cxn modelId="{ADD1FE24-E40D-4800-B454-5634BC098877}" type="presOf" srcId="{BEC670E4-9627-4B9E-A14B-59391D5AEECF}" destId="{D4E5D909-5078-4434-B465-CA9F49ECAB2B}" srcOrd="0" destOrd="0" presId="urn:microsoft.com/office/officeart/2008/layout/VerticalCurvedList"/>
    <dgm:cxn modelId="{694AC291-8AC2-4921-9DF1-F4EBBAE73AA6}" type="presOf" srcId="{1099D636-54EA-49C0-9354-A1AE94E5793F}" destId="{9B68D9A4-1DA8-4195-BCEC-10CA7A6DF178}" srcOrd="0" destOrd="0" presId="urn:microsoft.com/office/officeart/2008/layout/VerticalCurvedList"/>
    <dgm:cxn modelId="{23256B0F-ED0E-41F3-AFD0-44984EC61013}" type="presOf" srcId="{82AE5466-7890-4199-BECC-F38BE58803D2}" destId="{80971A6A-A892-42F1-A1C4-2D2303691F3D}" srcOrd="0" destOrd="0" presId="urn:microsoft.com/office/officeart/2008/layout/VerticalCurvedList"/>
    <dgm:cxn modelId="{D3448ABA-2981-4E5B-A840-F3787D0D410A}" type="presOf" srcId="{AEA6A6D0-6C95-4706-9775-364CF56E920F}" destId="{331C825A-83D0-4243-A596-E3091E40221A}" srcOrd="0" destOrd="0" presId="urn:microsoft.com/office/officeart/2008/layout/VerticalCurvedList"/>
    <dgm:cxn modelId="{70FE47C9-C691-4C35-8094-F7B9C05D46B8}" type="presOf" srcId="{E56CDB4A-EDC6-4829-AC08-5C49AA61027A}" destId="{D14A8F98-AC19-4166-BB14-836FBE004869}" srcOrd="0" destOrd="0" presId="urn:microsoft.com/office/officeart/2008/layout/VerticalCurvedList"/>
    <dgm:cxn modelId="{B8CE747A-36A5-4B12-84B4-DBCE2E369A5F}" srcId="{82AE5466-7890-4199-BECC-F38BE58803D2}" destId="{E56CDB4A-EDC6-4829-AC08-5C49AA61027A}" srcOrd="2" destOrd="0" parTransId="{49414BFF-B444-4248-A9CA-A1A99FABEB3F}" sibTransId="{4D982FC8-E57A-42C3-A861-7D879C2B0B9C}"/>
    <dgm:cxn modelId="{A76BDA84-ED4D-4D4C-8EA4-6D89D40DEBF0}" srcId="{82AE5466-7890-4199-BECC-F38BE58803D2}" destId="{BEC670E4-9627-4B9E-A14B-59391D5AEECF}" srcOrd="3" destOrd="0" parTransId="{9F492C90-4500-4C60-AFBA-7B035641F5FE}" sibTransId="{7C705C06-D18C-4495-BC0E-71CA431114FA}"/>
    <dgm:cxn modelId="{645A0695-C278-48B3-A04D-86D8A366DDE8}" srcId="{82AE5466-7890-4199-BECC-F38BE58803D2}" destId="{AEA6A6D0-6C95-4706-9775-364CF56E920F}" srcOrd="1" destOrd="0" parTransId="{D4EAA5B1-E5A2-44E4-BED3-0DC4B21F8D6C}" sibTransId="{6C1DA73C-6BA6-41A1-8FDC-C65B061883C2}"/>
    <dgm:cxn modelId="{F8160084-8039-463D-8B26-43DF621B87F5}" srcId="{82AE5466-7890-4199-BECC-F38BE58803D2}" destId="{1099D636-54EA-49C0-9354-A1AE94E5793F}" srcOrd="0" destOrd="0" parTransId="{29C2D6C7-D07D-48FB-8E86-81FA2F3C8174}" sibTransId="{8ABA1850-1F62-4DC2-B4F1-39CB58D0A85E}"/>
    <dgm:cxn modelId="{6A3C4D33-8B37-41B1-9506-E93A0FEC2BF1}" type="presOf" srcId="{8ABA1850-1F62-4DC2-B4F1-39CB58D0A85E}" destId="{4CD74965-C1AE-4991-942F-2EFBA34588D8}" srcOrd="0" destOrd="0" presId="urn:microsoft.com/office/officeart/2008/layout/VerticalCurvedList"/>
    <dgm:cxn modelId="{C8F19CEF-9E6F-42B5-88F5-350BC21329ED}" srcId="{82AE5466-7890-4199-BECC-F38BE58803D2}" destId="{26471705-B6C4-4582-8FE2-234643F65430}" srcOrd="4" destOrd="0" parTransId="{04AE63A9-8BA6-43EA-91AE-CAAEB6BBC2BC}" sibTransId="{A045EC95-6107-422A-9A19-07AF9D5B33BA}"/>
    <dgm:cxn modelId="{FB17F031-0F5A-4E2F-A18B-1298E17DEC52}" type="presOf" srcId="{94E73B26-F994-4F13-80C2-FC8D563BA245}" destId="{1F958907-C45E-4507-A16F-DB5F9354FFF6}" srcOrd="0" destOrd="0" presId="urn:microsoft.com/office/officeart/2008/layout/VerticalCurvedList"/>
    <dgm:cxn modelId="{3055A22A-31C9-4DA6-889F-BE82AAE74677}" type="presParOf" srcId="{80971A6A-A892-42F1-A1C4-2D2303691F3D}" destId="{4E62C41A-4D93-4A3F-A3F4-9DC9C640FDFB}" srcOrd="0" destOrd="0" presId="urn:microsoft.com/office/officeart/2008/layout/VerticalCurvedList"/>
    <dgm:cxn modelId="{18FC99BB-5B46-472F-A920-F9FC9DC0203D}" type="presParOf" srcId="{4E62C41A-4D93-4A3F-A3F4-9DC9C640FDFB}" destId="{C066BF76-EE27-4FCB-8710-892785F90FB4}" srcOrd="0" destOrd="0" presId="urn:microsoft.com/office/officeart/2008/layout/VerticalCurvedList"/>
    <dgm:cxn modelId="{2A0D4FF1-6E54-4FB3-9775-77E5AD6FC384}" type="presParOf" srcId="{C066BF76-EE27-4FCB-8710-892785F90FB4}" destId="{3714C6F3-23FA-471D-8EF4-86B103D39861}" srcOrd="0" destOrd="0" presId="urn:microsoft.com/office/officeart/2008/layout/VerticalCurvedList"/>
    <dgm:cxn modelId="{88722335-2399-4DFC-A778-E5DF6A64D388}" type="presParOf" srcId="{C066BF76-EE27-4FCB-8710-892785F90FB4}" destId="{4CD74965-C1AE-4991-942F-2EFBA34588D8}" srcOrd="1" destOrd="0" presId="urn:microsoft.com/office/officeart/2008/layout/VerticalCurvedList"/>
    <dgm:cxn modelId="{13585F46-18B6-4D6D-8A9B-3A7A7924C976}" type="presParOf" srcId="{C066BF76-EE27-4FCB-8710-892785F90FB4}" destId="{71A350AB-F077-4223-A296-32D74B291239}" srcOrd="2" destOrd="0" presId="urn:microsoft.com/office/officeart/2008/layout/VerticalCurvedList"/>
    <dgm:cxn modelId="{224A9925-E566-4D45-938E-F552EA73004F}" type="presParOf" srcId="{C066BF76-EE27-4FCB-8710-892785F90FB4}" destId="{343A98FF-83A7-4775-9C9F-5465EF93C977}" srcOrd="3" destOrd="0" presId="urn:microsoft.com/office/officeart/2008/layout/VerticalCurvedList"/>
    <dgm:cxn modelId="{9603D1ED-5EE5-4CD0-8511-40C965B1C59C}" type="presParOf" srcId="{4E62C41A-4D93-4A3F-A3F4-9DC9C640FDFB}" destId="{9B68D9A4-1DA8-4195-BCEC-10CA7A6DF178}" srcOrd="1" destOrd="0" presId="urn:microsoft.com/office/officeart/2008/layout/VerticalCurvedList"/>
    <dgm:cxn modelId="{9BD7359C-6897-47E1-8BD4-AF19F9D2F4ED}" type="presParOf" srcId="{4E62C41A-4D93-4A3F-A3F4-9DC9C640FDFB}" destId="{A18BF314-F17C-4311-8E67-D3D3D0FB9AB2}" srcOrd="2" destOrd="0" presId="urn:microsoft.com/office/officeart/2008/layout/VerticalCurvedList"/>
    <dgm:cxn modelId="{71D0A429-ADE1-42F7-AC9F-71163256E558}" type="presParOf" srcId="{A18BF314-F17C-4311-8E67-D3D3D0FB9AB2}" destId="{F25064F1-4642-4531-865A-F2B4DA420A09}" srcOrd="0" destOrd="0" presId="urn:microsoft.com/office/officeart/2008/layout/VerticalCurvedList"/>
    <dgm:cxn modelId="{E22C7E5C-5575-40DB-BEFA-B490250DDA00}" type="presParOf" srcId="{4E62C41A-4D93-4A3F-A3F4-9DC9C640FDFB}" destId="{331C825A-83D0-4243-A596-E3091E40221A}" srcOrd="3" destOrd="0" presId="urn:microsoft.com/office/officeart/2008/layout/VerticalCurvedList"/>
    <dgm:cxn modelId="{811A44C5-FCC4-4F81-81BF-3FA89FE8DE14}" type="presParOf" srcId="{4E62C41A-4D93-4A3F-A3F4-9DC9C640FDFB}" destId="{F1E9857B-2F18-4099-9449-3A960AF63B63}" srcOrd="4" destOrd="0" presId="urn:microsoft.com/office/officeart/2008/layout/VerticalCurvedList"/>
    <dgm:cxn modelId="{2DC9446D-2FBA-4246-9ADC-403725B1A051}" type="presParOf" srcId="{F1E9857B-2F18-4099-9449-3A960AF63B63}" destId="{0E3A6B8D-A230-4D19-A1E5-C8A0796A31EC}" srcOrd="0" destOrd="0" presId="urn:microsoft.com/office/officeart/2008/layout/VerticalCurvedList"/>
    <dgm:cxn modelId="{CFB34EB7-2794-4793-9E2E-152D58C57F20}" type="presParOf" srcId="{4E62C41A-4D93-4A3F-A3F4-9DC9C640FDFB}" destId="{D14A8F98-AC19-4166-BB14-836FBE004869}" srcOrd="5" destOrd="0" presId="urn:microsoft.com/office/officeart/2008/layout/VerticalCurvedList"/>
    <dgm:cxn modelId="{76ECC4E3-3302-4CFB-B34B-2A01AE78A187}" type="presParOf" srcId="{4E62C41A-4D93-4A3F-A3F4-9DC9C640FDFB}" destId="{DDDC9871-A5BE-441C-9809-AF86AC85E993}" srcOrd="6" destOrd="0" presId="urn:microsoft.com/office/officeart/2008/layout/VerticalCurvedList"/>
    <dgm:cxn modelId="{779B38D5-6FB1-4973-BF0A-FDDB691A9F31}" type="presParOf" srcId="{DDDC9871-A5BE-441C-9809-AF86AC85E993}" destId="{CA13F174-0525-4F3C-A2F5-8A4D9BD175F5}" srcOrd="0" destOrd="0" presId="urn:microsoft.com/office/officeart/2008/layout/VerticalCurvedList"/>
    <dgm:cxn modelId="{778908AF-1AC4-48AA-AA33-101C79F334EB}" type="presParOf" srcId="{4E62C41A-4D93-4A3F-A3F4-9DC9C640FDFB}" destId="{D4E5D909-5078-4434-B465-CA9F49ECAB2B}" srcOrd="7" destOrd="0" presId="urn:microsoft.com/office/officeart/2008/layout/VerticalCurvedList"/>
    <dgm:cxn modelId="{37936188-A072-4C63-A0F2-E6C811DFC558}" type="presParOf" srcId="{4E62C41A-4D93-4A3F-A3F4-9DC9C640FDFB}" destId="{FAE749DA-7833-4E21-8D74-9E597153538E}" srcOrd="8" destOrd="0" presId="urn:microsoft.com/office/officeart/2008/layout/VerticalCurvedList"/>
    <dgm:cxn modelId="{B018B315-5735-46E0-97F5-9565834DE1F5}" type="presParOf" srcId="{FAE749DA-7833-4E21-8D74-9E597153538E}" destId="{46116E58-14E0-461D-B5A6-2D94BFCCD8CA}" srcOrd="0" destOrd="0" presId="urn:microsoft.com/office/officeart/2008/layout/VerticalCurvedList"/>
    <dgm:cxn modelId="{927EC33A-6A51-478B-BDA2-AB9CA697C97D}" type="presParOf" srcId="{4E62C41A-4D93-4A3F-A3F4-9DC9C640FDFB}" destId="{D03166A2-5566-49EB-A17B-50096B209603}" srcOrd="9" destOrd="0" presId="urn:microsoft.com/office/officeart/2008/layout/VerticalCurvedList"/>
    <dgm:cxn modelId="{51A29D4B-856C-4D78-8D9E-BB2F1B92DCF9}" type="presParOf" srcId="{4E62C41A-4D93-4A3F-A3F4-9DC9C640FDFB}" destId="{CA381E42-569E-40BB-9557-2DD4116788ED}" srcOrd="10" destOrd="0" presId="urn:microsoft.com/office/officeart/2008/layout/VerticalCurvedList"/>
    <dgm:cxn modelId="{8534D20D-D0B1-41F7-811C-13AC2252B5FD}" type="presParOf" srcId="{CA381E42-569E-40BB-9557-2DD4116788ED}" destId="{4C7C6E0F-E986-49E7-8B34-E2BF4E0668FC}" srcOrd="0" destOrd="0" presId="urn:microsoft.com/office/officeart/2008/layout/VerticalCurvedList"/>
    <dgm:cxn modelId="{9715ECBF-A384-48C9-9526-18E93345C24F}" type="presParOf" srcId="{4E62C41A-4D93-4A3F-A3F4-9DC9C640FDFB}" destId="{1F958907-C45E-4507-A16F-DB5F9354FFF6}" srcOrd="11" destOrd="0" presId="urn:microsoft.com/office/officeart/2008/layout/VerticalCurvedList"/>
    <dgm:cxn modelId="{CC5C45DA-A9BE-46B6-8DE6-88F6EB4652E9}" type="presParOf" srcId="{4E62C41A-4D93-4A3F-A3F4-9DC9C640FDFB}" destId="{A3D6F9AC-8A33-4B41-8011-61B649928060}" srcOrd="12" destOrd="0" presId="urn:microsoft.com/office/officeart/2008/layout/VerticalCurvedList"/>
    <dgm:cxn modelId="{4E1FB679-3486-4F9F-95D0-B0EF84A1E399}" type="presParOf" srcId="{A3D6F9AC-8A33-4B41-8011-61B649928060}" destId="{CEE64920-05F1-4DC7-9CBB-D899B663C154}"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E81F7B-A662-44E6-AF6B-88520AD5D15E}" type="doc">
      <dgm:prSet loTypeId="urn:microsoft.com/office/officeart/2005/8/layout/vProcess5" loCatId="process" qsTypeId="urn:microsoft.com/office/officeart/2005/8/quickstyle/simple3" qsCatId="simple" csTypeId="urn:microsoft.com/office/officeart/2005/8/colors/colorful3" csCatId="colorful" phldr="1"/>
      <dgm:spPr/>
      <dgm:t>
        <a:bodyPr/>
        <a:lstStyle/>
        <a:p>
          <a:endParaRPr lang="es-EC"/>
        </a:p>
      </dgm:t>
    </dgm:pt>
    <dgm:pt modelId="{1C94756F-CE98-4D6C-B143-CA33A99F07E8}">
      <dgm:prSet phldrT="[Texto]" custT="1"/>
      <dgm:spPr/>
      <dgm:t>
        <a:bodyPr/>
        <a:lstStyle/>
        <a:p>
          <a:r>
            <a:rPr lang="es-EC" sz="2800" dirty="0" smtClean="0"/>
            <a:t>Comportamiento del consumidor</a:t>
          </a:r>
          <a:endParaRPr lang="es-EC" sz="2800" dirty="0"/>
        </a:p>
      </dgm:t>
    </dgm:pt>
    <dgm:pt modelId="{4F4D42BC-A7C8-4586-BCD6-C305464189D9}" type="parTrans" cxnId="{50FDA47E-42D4-43A3-A87A-786E54BDFC54}">
      <dgm:prSet/>
      <dgm:spPr/>
      <dgm:t>
        <a:bodyPr/>
        <a:lstStyle/>
        <a:p>
          <a:endParaRPr lang="es-EC"/>
        </a:p>
      </dgm:t>
    </dgm:pt>
    <dgm:pt modelId="{7B242C5B-D29D-4FCD-8A7A-5625EF1CB8E5}" type="sibTrans" cxnId="{50FDA47E-42D4-43A3-A87A-786E54BDFC54}">
      <dgm:prSet/>
      <dgm:spPr/>
      <dgm:t>
        <a:bodyPr/>
        <a:lstStyle/>
        <a:p>
          <a:endParaRPr lang="es-EC"/>
        </a:p>
      </dgm:t>
    </dgm:pt>
    <dgm:pt modelId="{C0F5E9A0-82A9-4469-960B-7EF96FC6A1BB}">
      <dgm:prSet phldrT="[Texto]" custT="1"/>
      <dgm:spPr/>
      <dgm:t>
        <a:bodyPr/>
        <a:lstStyle/>
        <a:p>
          <a:r>
            <a:rPr lang="es-EC" sz="2800" dirty="0" smtClean="0"/>
            <a:t>Motivación</a:t>
          </a:r>
          <a:endParaRPr lang="es-EC" sz="2800" dirty="0"/>
        </a:p>
      </dgm:t>
    </dgm:pt>
    <dgm:pt modelId="{E27CC57F-DDDD-4DDF-AD86-F23B82538C30}" type="parTrans" cxnId="{21E2B9C6-43ED-430C-B12C-77FA016A28E0}">
      <dgm:prSet/>
      <dgm:spPr/>
      <dgm:t>
        <a:bodyPr/>
        <a:lstStyle/>
        <a:p>
          <a:endParaRPr lang="es-EC"/>
        </a:p>
      </dgm:t>
    </dgm:pt>
    <dgm:pt modelId="{A22BB56F-7CDE-4AA4-94F1-EF20553458EF}" type="sibTrans" cxnId="{21E2B9C6-43ED-430C-B12C-77FA016A28E0}">
      <dgm:prSet/>
      <dgm:spPr/>
      <dgm:t>
        <a:bodyPr/>
        <a:lstStyle/>
        <a:p>
          <a:endParaRPr lang="es-EC"/>
        </a:p>
      </dgm:t>
    </dgm:pt>
    <dgm:pt modelId="{9A1BD249-6942-4465-9A70-FEDD9A2B10DC}">
      <dgm:prSet phldrT="[Texto]" custT="1"/>
      <dgm:spPr/>
      <dgm:t>
        <a:bodyPr/>
        <a:lstStyle/>
        <a:p>
          <a:r>
            <a:rPr lang="es-EC" sz="2800" dirty="0" smtClean="0"/>
            <a:t>Necesidades</a:t>
          </a:r>
          <a:endParaRPr lang="es-EC" sz="2800" dirty="0"/>
        </a:p>
      </dgm:t>
    </dgm:pt>
    <dgm:pt modelId="{45581F3E-CB68-4EFD-88E1-B658DC21307D}" type="parTrans" cxnId="{909A8DAE-03B7-47BC-AC1B-1337DD2C7972}">
      <dgm:prSet/>
      <dgm:spPr/>
      <dgm:t>
        <a:bodyPr/>
        <a:lstStyle/>
        <a:p>
          <a:endParaRPr lang="es-EC"/>
        </a:p>
      </dgm:t>
    </dgm:pt>
    <dgm:pt modelId="{9F97FA96-71D2-43C8-87AE-8EBD75CAF91D}" type="sibTrans" cxnId="{909A8DAE-03B7-47BC-AC1B-1337DD2C7972}">
      <dgm:prSet/>
      <dgm:spPr/>
      <dgm:t>
        <a:bodyPr/>
        <a:lstStyle/>
        <a:p>
          <a:endParaRPr lang="es-EC"/>
        </a:p>
      </dgm:t>
    </dgm:pt>
    <dgm:pt modelId="{957181DD-B1A0-42B9-8D3A-D22E6FF6B715}" type="pres">
      <dgm:prSet presAssocID="{8BE81F7B-A662-44E6-AF6B-88520AD5D15E}" presName="outerComposite" presStyleCnt="0">
        <dgm:presLayoutVars>
          <dgm:chMax val="5"/>
          <dgm:dir/>
          <dgm:resizeHandles val="exact"/>
        </dgm:presLayoutVars>
      </dgm:prSet>
      <dgm:spPr/>
      <dgm:t>
        <a:bodyPr/>
        <a:lstStyle/>
        <a:p>
          <a:endParaRPr lang="es-EC"/>
        </a:p>
      </dgm:t>
    </dgm:pt>
    <dgm:pt modelId="{B8A76718-4AF8-4A72-8ADD-EA6960EBC928}" type="pres">
      <dgm:prSet presAssocID="{8BE81F7B-A662-44E6-AF6B-88520AD5D15E}" presName="dummyMaxCanvas" presStyleCnt="0">
        <dgm:presLayoutVars/>
      </dgm:prSet>
      <dgm:spPr/>
    </dgm:pt>
    <dgm:pt modelId="{5B918F42-AE4A-4F61-A981-4768502FC642}" type="pres">
      <dgm:prSet presAssocID="{8BE81F7B-A662-44E6-AF6B-88520AD5D15E}" presName="ThreeNodes_1" presStyleLbl="node1" presStyleIdx="0" presStyleCnt="3">
        <dgm:presLayoutVars>
          <dgm:bulletEnabled val="1"/>
        </dgm:presLayoutVars>
      </dgm:prSet>
      <dgm:spPr/>
      <dgm:t>
        <a:bodyPr/>
        <a:lstStyle/>
        <a:p>
          <a:endParaRPr lang="es-EC"/>
        </a:p>
      </dgm:t>
    </dgm:pt>
    <dgm:pt modelId="{96436CDF-2F3A-481F-936E-6F4D35C5A7FF}" type="pres">
      <dgm:prSet presAssocID="{8BE81F7B-A662-44E6-AF6B-88520AD5D15E}" presName="ThreeNodes_2" presStyleLbl="node1" presStyleIdx="1" presStyleCnt="3">
        <dgm:presLayoutVars>
          <dgm:bulletEnabled val="1"/>
        </dgm:presLayoutVars>
      </dgm:prSet>
      <dgm:spPr/>
      <dgm:t>
        <a:bodyPr/>
        <a:lstStyle/>
        <a:p>
          <a:endParaRPr lang="es-EC"/>
        </a:p>
      </dgm:t>
    </dgm:pt>
    <dgm:pt modelId="{DDF4AA18-A125-49F5-B472-6FFCCA2EFE1D}" type="pres">
      <dgm:prSet presAssocID="{8BE81F7B-A662-44E6-AF6B-88520AD5D15E}" presName="ThreeNodes_3" presStyleLbl="node1" presStyleIdx="2" presStyleCnt="3">
        <dgm:presLayoutVars>
          <dgm:bulletEnabled val="1"/>
        </dgm:presLayoutVars>
      </dgm:prSet>
      <dgm:spPr/>
      <dgm:t>
        <a:bodyPr/>
        <a:lstStyle/>
        <a:p>
          <a:endParaRPr lang="es-EC"/>
        </a:p>
      </dgm:t>
    </dgm:pt>
    <dgm:pt modelId="{AF649B1E-1F49-4B1C-8640-700C1CFC38DF}" type="pres">
      <dgm:prSet presAssocID="{8BE81F7B-A662-44E6-AF6B-88520AD5D15E}" presName="ThreeConn_1-2" presStyleLbl="fgAccFollowNode1" presStyleIdx="0" presStyleCnt="2">
        <dgm:presLayoutVars>
          <dgm:bulletEnabled val="1"/>
        </dgm:presLayoutVars>
      </dgm:prSet>
      <dgm:spPr/>
      <dgm:t>
        <a:bodyPr/>
        <a:lstStyle/>
        <a:p>
          <a:endParaRPr lang="es-EC"/>
        </a:p>
      </dgm:t>
    </dgm:pt>
    <dgm:pt modelId="{511B26BB-06A7-47B3-AD86-D720EDE42954}" type="pres">
      <dgm:prSet presAssocID="{8BE81F7B-A662-44E6-AF6B-88520AD5D15E}" presName="ThreeConn_2-3" presStyleLbl="fgAccFollowNode1" presStyleIdx="1" presStyleCnt="2">
        <dgm:presLayoutVars>
          <dgm:bulletEnabled val="1"/>
        </dgm:presLayoutVars>
      </dgm:prSet>
      <dgm:spPr/>
      <dgm:t>
        <a:bodyPr/>
        <a:lstStyle/>
        <a:p>
          <a:endParaRPr lang="es-EC"/>
        </a:p>
      </dgm:t>
    </dgm:pt>
    <dgm:pt modelId="{6CB080EB-89FC-44E1-9DB7-456C358E0E1A}" type="pres">
      <dgm:prSet presAssocID="{8BE81F7B-A662-44E6-AF6B-88520AD5D15E}" presName="ThreeNodes_1_text" presStyleLbl="node1" presStyleIdx="2" presStyleCnt="3">
        <dgm:presLayoutVars>
          <dgm:bulletEnabled val="1"/>
        </dgm:presLayoutVars>
      </dgm:prSet>
      <dgm:spPr/>
      <dgm:t>
        <a:bodyPr/>
        <a:lstStyle/>
        <a:p>
          <a:endParaRPr lang="es-EC"/>
        </a:p>
      </dgm:t>
    </dgm:pt>
    <dgm:pt modelId="{09829C00-9B4E-403B-85EC-B6E173A3484D}" type="pres">
      <dgm:prSet presAssocID="{8BE81F7B-A662-44E6-AF6B-88520AD5D15E}" presName="ThreeNodes_2_text" presStyleLbl="node1" presStyleIdx="2" presStyleCnt="3">
        <dgm:presLayoutVars>
          <dgm:bulletEnabled val="1"/>
        </dgm:presLayoutVars>
      </dgm:prSet>
      <dgm:spPr/>
      <dgm:t>
        <a:bodyPr/>
        <a:lstStyle/>
        <a:p>
          <a:endParaRPr lang="es-EC"/>
        </a:p>
      </dgm:t>
    </dgm:pt>
    <dgm:pt modelId="{171CAB94-E8DC-40C1-BA27-22E13473449B}" type="pres">
      <dgm:prSet presAssocID="{8BE81F7B-A662-44E6-AF6B-88520AD5D15E}" presName="ThreeNodes_3_text" presStyleLbl="node1" presStyleIdx="2" presStyleCnt="3">
        <dgm:presLayoutVars>
          <dgm:bulletEnabled val="1"/>
        </dgm:presLayoutVars>
      </dgm:prSet>
      <dgm:spPr/>
      <dgm:t>
        <a:bodyPr/>
        <a:lstStyle/>
        <a:p>
          <a:endParaRPr lang="es-EC"/>
        </a:p>
      </dgm:t>
    </dgm:pt>
  </dgm:ptLst>
  <dgm:cxnLst>
    <dgm:cxn modelId="{DA22D560-D19C-41EB-8875-259D0A49E9E5}" type="presOf" srcId="{C0F5E9A0-82A9-4469-960B-7EF96FC6A1BB}" destId="{96436CDF-2F3A-481F-936E-6F4D35C5A7FF}" srcOrd="0" destOrd="0" presId="urn:microsoft.com/office/officeart/2005/8/layout/vProcess5"/>
    <dgm:cxn modelId="{2E72CC00-5388-451E-8F45-26C66D8526C3}" type="presOf" srcId="{7B242C5B-D29D-4FCD-8A7A-5625EF1CB8E5}" destId="{AF649B1E-1F49-4B1C-8640-700C1CFC38DF}" srcOrd="0" destOrd="0" presId="urn:microsoft.com/office/officeart/2005/8/layout/vProcess5"/>
    <dgm:cxn modelId="{909A8DAE-03B7-47BC-AC1B-1337DD2C7972}" srcId="{8BE81F7B-A662-44E6-AF6B-88520AD5D15E}" destId="{9A1BD249-6942-4465-9A70-FEDD9A2B10DC}" srcOrd="2" destOrd="0" parTransId="{45581F3E-CB68-4EFD-88E1-B658DC21307D}" sibTransId="{9F97FA96-71D2-43C8-87AE-8EBD75CAF91D}"/>
    <dgm:cxn modelId="{76570996-5503-4396-B31A-BDF819BB52BD}" type="presOf" srcId="{A22BB56F-7CDE-4AA4-94F1-EF20553458EF}" destId="{511B26BB-06A7-47B3-AD86-D720EDE42954}" srcOrd="0" destOrd="0" presId="urn:microsoft.com/office/officeart/2005/8/layout/vProcess5"/>
    <dgm:cxn modelId="{FC422953-FF57-4344-82B1-8B4E42E7466A}" type="presOf" srcId="{1C94756F-CE98-4D6C-B143-CA33A99F07E8}" destId="{5B918F42-AE4A-4F61-A981-4768502FC642}" srcOrd="0" destOrd="0" presId="urn:microsoft.com/office/officeart/2005/8/layout/vProcess5"/>
    <dgm:cxn modelId="{42059EAF-8882-4B4C-9815-D046D07F720C}" type="presOf" srcId="{1C94756F-CE98-4D6C-B143-CA33A99F07E8}" destId="{6CB080EB-89FC-44E1-9DB7-456C358E0E1A}" srcOrd="1" destOrd="0" presId="urn:microsoft.com/office/officeart/2005/8/layout/vProcess5"/>
    <dgm:cxn modelId="{BDBB0DE6-2DC3-44EF-858A-C350A96353AF}" type="presOf" srcId="{8BE81F7B-A662-44E6-AF6B-88520AD5D15E}" destId="{957181DD-B1A0-42B9-8D3A-D22E6FF6B715}" srcOrd="0" destOrd="0" presId="urn:microsoft.com/office/officeart/2005/8/layout/vProcess5"/>
    <dgm:cxn modelId="{D3001A27-3215-4353-86C6-4227D97A0AEB}" type="presOf" srcId="{C0F5E9A0-82A9-4469-960B-7EF96FC6A1BB}" destId="{09829C00-9B4E-403B-85EC-B6E173A3484D}" srcOrd="1" destOrd="0" presId="urn:microsoft.com/office/officeart/2005/8/layout/vProcess5"/>
    <dgm:cxn modelId="{50FDA47E-42D4-43A3-A87A-786E54BDFC54}" srcId="{8BE81F7B-A662-44E6-AF6B-88520AD5D15E}" destId="{1C94756F-CE98-4D6C-B143-CA33A99F07E8}" srcOrd="0" destOrd="0" parTransId="{4F4D42BC-A7C8-4586-BCD6-C305464189D9}" sibTransId="{7B242C5B-D29D-4FCD-8A7A-5625EF1CB8E5}"/>
    <dgm:cxn modelId="{AE6BD73E-617E-40E0-B3FB-E2F602D7FFE3}" type="presOf" srcId="{9A1BD249-6942-4465-9A70-FEDD9A2B10DC}" destId="{171CAB94-E8DC-40C1-BA27-22E13473449B}" srcOrd="1" destOrd="0" presId="urn:microsoft.com/office/officeart/2005/8/layout/vProcess5"/>
    <dgm:cxn modelId="{F2ECD9A4-85FF-4B03-B648-5D4508E3E8BB}" type="presOf" srcId="{9A1BD249-6942-4465-9A70-FEDD9A2B10DC}" destId="{DDF4AA18-A125-49F5-B472-6FFCCA2EFE1D}" srcOrd="0" destOrd="0" presId="urn:microsoft.com/office/officeart/2005/8/layout/vProcess5"/>
    <dgm:cxn modelId="{21E2B9C6-43ED-430C-B12C-77FA016A28E0}" srcId="{8BE81F7B-A662-44E6-AF6B-88520AD5D15E}" destId="{C0F5E9A0-82A9-4469-960B-7EF96FC6A1BB}" srcOrd="1" destOrd="0" parTransId="{E27CC57F-DDDD-4DDF-AD86-F23B82538C30}" sibTransId="{A22BB56F-7CDE-4AA4-94F1-EF20553458EF}"/>
    <dgm:cxn modelId="{AC08B954-A75D-424E-93F8-0E5480E97491}" type="presParOf" srcId="{957181DD-B1A0-42B9-8D3A-D22E6FF6B715}" destId="{B8A76718-4AF8-4A72-8ADD-EA6960EBC928}" srcOrd="0" destOrd="0" presId="urn:microsoft.com/office/officeart/2005/8/layout/vProcess5"/>
    <dgm:cxn modelId="{A7A4FE86-067A-424E-84C0-2F82AE313BD8}" type="presParOf" srcId="{957181DD-B1A0-42B9-8D3A-D22E6FF6B715}" destId="{5B918F42-AE4A-4F61-A981-4768502FC642}" srcOrd="1" destOrd="0" presId="urn:microsoft.com/office/officeart/2005/8/layout/vProcess5"/>
    <dgm:cxn modelId="{7E1E9DBA-3DF1-4AE0-9EB0-D69F536DA36C}" type="presParOf" srcId="{957181DD-B1A0-42B9-8D3A-D22E6FF6B715}" destId="{96436CDF-2F3A-481F-936E-6F4D35C5A7FF}" srcOrd="2" destOrd="0" presId="urn:microsoft.com/office/officeart/2005/8/layout/vProcess5"/>
    <dgm:cxn modelId="{FA62367D-B9C9-4E2C-BA9C-02BFAC4888E0}" type="presParOf" srcId="{957181DD-B1A0-42B9-8D3A-D22E6FF6B715}" destId="{DDF4AA18-A125-49F5-B472-6FFCCA2EFE1D}" srcOrd="3" destOrd="0" presId="urn:microsoft.com/office/officeart/2005/8/layout/vProcess5"/>
    <dgm:cxn modelId="{8BB5EEEF-013E-40B8-9EEE-D9F9CF006B3D}" type="presParOf" srcId="{957181DD-B1A0-42B9-8D3A-D22E6FF6B715}" destId="{AF649B1E-1F49-4B1C-8640-700C1CFC38DF}" srcOrd="4" destOrd="0" presId="urn:microsoft.com/office/officeart/2005/8/layout/vProcess5"/>
    <dgm:cxn modelId="{AEF18FFA-121A-4FE8-9C52-32BF2039F1FA}" type="presParOf" srcId="{957181DD-B1A0-42B9-8D3A-D22E6FF6B715}" destId="{511B26BB-06A7-47B3-AD86-D720EDE42954}" srcOrd="5" destOrd="0" presId="urn:microsoft.com/office/officeart/2005/8/layout/vProcess5"/>
    <dgm:cxn modelId="{FC501291-5DA7-4401-8E63-449B9899E78D}" type="presParOf" srcId="{957181DD-B1A0-42B9-8D3A-D22E6FF6B715}" destId="{6CB080EB-89FC-44E1-9DB7-456C358E0E1A}" srcOrd="6" destOrd="0" presId="urn:microsoft.com/office/officeart/2005/8/layout/vProcess5"/>
    <dgm:cxn modelId="{6F28EA30-1D56-4D45-B6BD-EEA5894486D4}" type="presParOf" srcId="{957181DD-B1A0-42B9-8D3A-D22E6FF6B715}" destId="{09829C00-9B4E-403B-85EC-B6E173A3484D}" srcOrd="7" destOrd="0" presId="urn:microsoft.com/office/officeart/2005/8/layout/vProcess5"/>
    <dgm:cxn modelId="{085F21D8-4EC6-4A95-90A7-FC4730ECFF62}" type="presParOf" srcId="{957181DD-B1A0-42B9-8D3A-D22E6FF6B715}" destId="{171CAB94-E8DC-40C1-BA27-22E13473449B}" srcOrd="8" destOrd="0" presId="urn:microsoft.com/office/officeart/2005/8/layout/vProcess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A168008-D543-4EC2-B68A-29BE5A825B47}" type="doc">
      <dgm:prSet loTypeId="urn:microsoft.com/office/officeart/2011/layout/RadialPictureList" loCatId="officeonline" qsTypeId="urn:microsoft.com/office/officeart/2005/8/quickstyle/simple1" qsCatId="simple" csTypeId="urn:microsoft.com/office/officeart/2005/8/colors/colorful3" csCatId="colorful" phldr="1"/>
      <dgm:spPr/>
      <dgm:t>
        <a:bodyPr/>
        <a:lstStyle/>
        <a:p>
          <a:endParaRPr lang="es-EC"/>
        </a:p>
      </dgm:t>
    </dgm:pt>
    <dgm:pt modelId="{2150A9ED-1106-4437-8151-8663C83E9CE3}">
      <dgm:prSet phldrT="[Texto]"/>
      <dgm:spPr/>
      <dgm:t>
        <a:bodyPr/>
        <a:lstStyle/>
        <a:p>
          <a:r>
            <a:rPr lang="es-EC" dirty="0" smtClean="0"/>
            <a:t>Investigación descriptiva</a:t>
          </a:r>
          <a:endParaRPr lang="es-EC" dirty="0"/>
        </a:p>
      </dgm:t>
    </dgm:pt>
    <dgm:pt modelId="{EB6BF463-331F-40D3-BCC8-16057C4D6E87}" type="parTrans" cxnId="{53F8B9E7-A022-4B23-B59F-355AEAF54217}">
      <dgm:prSet/>
      <dgm:spPr/>
      <dgm:t>
        <a:bodyPr/>
        <a:lstStyle/>
        <a:p>
          <a:endParaRPr lang="es-EC"/>
        </a:p>
      </dgm:t>
    </dgm:pt>
    <dgm:pt modelId="{84620397-35BF-4FA3-8FEE-3971FC7EA12B}" type="sibTrans" cxnId="{53F8B9E7-A022-4B23-B59F-355AEAF54217}">
      <dgm:prSet/>
      <dgm:spPr/>
      <dgm:t>
        <a:bodyPr/>
        <a:lstStyle/>
        <a:p>
          <a:endParaRPr lang="es-EC"/>
        </a:p>
      </dgm:t>
    </dgm:pt>
    <dgm:pt modelId="{12BA5356-69E1-45CF-AD32-CE5FE25F3234}">
      <dgm:prSet phldrT="[Texto]"/>
      <dgm:spPr/>
      <dgm:t>
        <a:bodyPr/>
        <a:lstStyle/>
        <a:p>
          <a:r>
            <a:rPr lang="es-EC" dirty="0" smtClean="0"/>
            <a:t>Describir características relevantes </a:t>
          </a:r>
          <a:endParaRPr lang="es-EC" dirty="0"/>
        </a:p>
      </dgm:t>
    </dgm:pt>
    <dgm:pt modelId="{E387B90E-E580-46EC-8352-DCE2CCA79C25}" type="parTrans" cxnId="{A6A85135-335D-4DD4-9627-C54F9A73A53E}">
      <dgm:prSet/>
      <dgm:spPr/>
      <dgm:t>
        <a:bodyPr/>
        <a:lstStyle/>
        <a:p>
          <a:endParaRPr lang="es-EC"/>
        </a:p>
      </dgm:t>
    </dgm:pt>
    <dgm:pt modelId="{DFF1A04E-76B1-4846-AF43-CB680E1386AC}" type="sibTrans" cxnId="{A6A85135-335D-4DD4-9627-C54F9A73A53E}">
      <dgm:prSet/>
      <dgm:spPr/>
      <dgm:t>
        <a:bodyPr/>
        <a:lstStyle/>
        <a:p>
          <a:endParaRPr lang="es-EC"/>
        </a:p>
      </dgm:t>
    </dgm:pt>
    <dgm:pt modelId="{A44F21C4-2C0A-4003-BFA7-6852FFF149C0}">
      <dgm:prSet phldrT="[Texto]"/>
      <dgm:spPr/>
      <dgm:t>
        <a:bodyPr/>
        <a:lstStyle/>
        <a:p>
          <a:r>
            <a:rPr lang="es-EC" dirty="0" smtClean="0"/>
            <a:t>Percepciones</a:t>
          </a:r>
          <a:endParaRPr lang="es-EC" dirty="0"/>
        </a:p>
      </dgm:t>
    </dgm:pt>
    <dgm:pt modelId="{43D5E93B-18D0-4433-848F-088573BAB3DB}" type="parTrans" cxnId="{3B5602AE-F456-466E-8CE2-E9790C7713FB}">
      <dgm:prSet/>
      <dgm:spPr/>
      <dgm:t>
        <a:bodyPr/>
        <a:lstStyle/>
        <a:p>
          <a:endParaRPr lang="es-EC"/>
        </a:p>
      </dgm:t>
    </dgm:pt>
    <dgm:pt modelId="{9F5F80E0-FB31-487F-9E2A-0CEFF665419E}" type="sibTrans" cxnId="{3B5602AE-F456-466E-8CE2-E9790C7713FB}">
      <dgm:prSet/>
      <dgm:spPr/>
      <dgm:t>
        <a:bodyPr/>
        <a:lstStyle/>
        <a:p>
          <a:endParaRPr lang="es-EC"/>
        </a:p>
      </dgm:t>
    </dgm:pt>
    <dgm:pt modelId="{4EF1533D-3421-47F4-B1EA-09510883E3C2}">
      <dgm:prSet phldrT="[Texto]"/>
      <dgm:spPr/>
      <dgm:t>
        <a:bodyPr/>
        <a:lstStyle/>
        <a:p>
          <a:r>
            <a:rPr lang="es-EC" dirty="0" smtClean="0"/>
            <a:t>Grado de asociación de variables</a:t>
          </a:r>
        </a:p>
      </dgm:t>
    </dgm:pt>
    <dgm:pt modelId="{0DFB8429-EA70-4CEE-A6EF-C4E4DDB89327}" type="parTrans" cxnId="{FF2384D5-70BB-4A00-B556-D151412576D0}">
      <dgm:prSet/>
      <dgm:spPr/>
      <dgm:t>
        <a:bodyPr/>
        <a:lstStyle/>
        <a:p>
          <a:endParaRPr lang="es-EC"/>
        </a:p>
      </dgm:t>
    </dgm:pt>
    <dgm:pt modelId="{F5FAF7FE-84EE-40C2-A637-B52842CF9BB6}" type="sibTrans" cxnId="{FF2384D5-70BB-4A00-B556-D151412576D0}">
      <dgm:prSet/>
      <dgm:spPr/>
      <dgm:t>
        <a:bodyPr/>
        <a:lstStyle/>
        <a:p>
          <a:endParaRPr lang="es-EC"/>
        </a:p>
      </dgm:t>
    </dgm:pt>
    <dgm:pt modelId="{8C282D66-F2CD-48DE-838E-A028F2F41422}">
      <dgm:prSet phldrT="[Texto]"/>
      <dgm:spPr/>
      <dgm:t>
        <a:bodyPr/>
        <a:lstStyle/>
        <a:p>
          <a:r>
            <a:rPr lang="es-EC" dirty="0" smtClean="0"/>
            <a:t>Realizar pronósticos</a:t>
          </a:r>
        </a:p>
      </dgm:t>
    </dgm:pt>
    <dgm:pt modelId="{30E80228-6A08-46F6-A62C-7BF169E9850B}" type="parTrans" cxnId="{EA4C4C8C-E0C9-4607-8A14-748B5CCE1B03}">
      <dgm:prSet/>
      <dgm:spPr/>
      <dgm:t>
        <a:bodyPr/>
        <a:lstStyle/>
        <a:p>
          <a:endParaRPr lang="es-EC"/>
        </a:p>
      </dgm:t>
    </dgm:pt>
    <dgm:pt modelId="{7D8EC5E2-2E04-475E-BB26-C71CBEDA7E4A}" type="sibTrans" cxnId="{EA4C4C8C-E0C9-4607-8A14-748B5CCE1B03}">
      <dgm:prSet/>
      <dgm:spPr/>
      <dgm:t>
        <a:bodyPr/>
        <a:lstStyle/>
        <a:p>
          <a:endParaRPr lang="es-EC"/>
        </a:p>
      </dgm:t>
    </dgm:pt>
    <dgm:pt modelId="{A2D29DD0-7CF4-4047-9F20-80D0FAB77950}" type="pres">
      <dgm:prSet presAssocID="{7A168008-D543-4EC2-B68A-29BE5A825B47}" presName="Name0" presStyleCnt="0">
        <dgm:presLayoutVars>
          <dgm:chMax val="1"/>
          <dgm:chPref val="1"/>
          <dgm:dir/>
          <dgm:resizeHandles/>
        </dgm:presLayoutVars>
      </dgm:prSet>
      <dgm:spPr/>
      <dgm:t>
        <a:bodyPr/>
        <a:lstStyle/>
        <a:p>
          <a:endParaRPr lang="es-EC"/>
        </a:p>
      </dgm:t>
    </dgm:pt>
    <dgm:pt modelId="{952B9598-1BD1-4D27-B354-A85FA569C0F1}" type="pres">
      <dgm:prSet presAssocID="{2150A9ED-1106-4437-8151-8663C83E9CE3}" presName="Parent" presStyleLbl="node1" presStyleIdx="0" presStyleCnt="2">
        <dgm:presLayoutVars>
          <dgm:chMax val="4"/>
          <dgm:chPref val="3"/>
        </dgm:presLayoutVars>
      </dgm:prSet>
      <dgm:spPr/>
      <dgm:t>
        <a:bodyPr/>
        <a:lstStyle/>
        <a:p>
          <a:endParaRPr lang="es-EC"/>
        </a:p>
      </dgm:t>
    </dgm:pt>
    <dgm:pt modelId="{29DB149C-252E-429F-8813-275910427278}" type="pres">
      <dgm:prSet presAssocID="{12BA5356-69E1-45CF-AD32-CE5FE25F3234}" presName="Accent" presStyleLbl="node1" presStyleIdx="1" presStyleCnt="2"/>
      <dgm:spPr/>
    </dgm:pt>
    <dgm:pt modelId="{6C50F35C-B2C2-4276-8606-448067A03078}" type="pres">
      <dgm:prSet presAssocID="{12BA5356-69E1-45CF-AD32-CE5FE25F3234}" presName="Image1" presStyleLbl="fgImgPlace1" presStyleIdx="0" presStyleCnt="4"/>
      <dgm:spPr>
        <a:blipFill rotWithShape="1">
          <a:blip xmlns:r="http://schemas.openxmlformats.org/officeDocument/2006/relationships" r:embed="rId1"/>
          <a:stretch>
            <a:fillRect/>
          </a:stretch>
        </a:blipFill>
      </dgm:spPr>
    </dgm:pt>
    <dgm:pt modelId="{6756A994-364A-497B-A768-18EEC09519C8}" type="pres">
      <dgm:prSet presAssocID="{12BA5356-69E1-45CF-AD32-CE5FE25F3234}" presName="Child1" presStyleLbl="revTx" presStyleIdx="0" presStyleCnt="4">
        <dgm:presLayoutVars>
          <dgm:chMax val="0"/>
          <dgm:chPref val="0"/>
          <dgm:bulletEnabled val="1"/>
        </dgm:presLayoutVars>
      </dgm:prSet>
      <dgm:spPr/>
      <dgm:t>
        <a:bodyPr/>
        <a:lstStyle/>
        <a:p>
          <a:endParaRPr lang="es-EC"/>
        </a:p>
      </dgm:t>
    </dgm:pt>
    <dgm:pt modelId="{5859ADDE-E9CA-4F09-934D-8AFE000F3144}" type="pres">
      <dgm:prSet presAssocID="{A44F21C4-2C0A-4003-BFA7-6852FFF149C0}" presName="Image2" presStyleCnt="0"/>
      <dgm:spPr/>
    </dgm:pt>
    <dgm:pt modelId="{A3B9EBA0-960A-4998-8A48-1B61D17FCE9C}" type="pres">
      <dgm:prSet presAssocID="{A44F21C4-2C0A-4003-BFA7-6852FFF149C0}" presName="Image" presStyleLbl="fgImgPlace1" presStyleIdx="1" presStyleCnt="4" custScaleX="83154" custScaleY="85320"/>
      <dgm:spPr/>
      <dgm:t>
        <a:bodyPr/>
        <a:lstStyle/>
        <a:p>
          <a:endParaRPr lang="es-EC"/>
        </a:p>
      </dgm:t>
    </dgm:pt>
    <dgm:pt modelId="{3CA2F691-ED54-4DEA-9127-3A9E29853261}" type="pres">
      <dgm:prSet presAssocID="{A44F21C4-2C0A-4003-BFA7-6852FFF149C0}" presName="Child2" presStyleLbl="revTx" presStyleIdx="1" presStyleCnt="4">
        <dgm:presLayoutVars>
          <dgm:chMax val="0"/>
          <dgm:chPref val="0"/>
          <dgm:bulletEnabled val="1"/>
        </dgm:presLayoutVars>
      </dgm:prSet>
      <dgm:spPr/>
      <dgm:t>
        <a:bodyPr/>
        <a:lstStyle/>
        <a:p>
          <a:endParaRPr lang="es-EC"/>
        </a:p>
      </dgm:t>
    </dgm:pt>
    <dgm:pt modelId="{DE96E28A-CACE-4011-B13A-41BA13AF1AF2}" type="pres">
      <dgm:prSet presAssocID="{4EF1533D-3421-47F4-B1EA-09510883E3C2}" presName="Image3" presStyleCnt="0"/>
      <dgm:spPr/>
    </dgm:pt>
    <dgm:pt modelId="{96038DB6-8852-4989-A38D-0D2F457F7B07}" type="pres">
      <dgm:prSet presAssocID="{4EF1533D-3421-47F4-B1EA-09510883E3C2}" presName="Image" presStyleLbl="fgImgPlace1" presStyleIdx="2" presStyleCnt="4"/>
      <dgm:spPr>
        <a:blipFill rotWithShape="1">
          <a:blip xmlns:r="http://schemas.openxmlformats.org/officeDocument/2006/relationships" r:embed="rId1"/>
          <a:stretch>
            <a:fillRect/>
          </a:stretch>
        </a:blipFill>
      </dgm:spPr>
    </dgm:pt>
    <dgm:pt modelId="{B7204F46-8870-402D-8B78-69F35B504EF7}" type="pres">
      <dgm:prSet presAssocID="{4EF1533D-3421-47F4-B1EA-09510883E3C2}" presName="Child3" presStyleLbl="revTx" presStyleIdx="2" presStyleCnt="4">
        <dgm:presLayoutVars>
          <dgm:chMax val="0"/>
          <dgm:chPref val="0"/>
          <dgm:bulletEnabled val="1"/>
        </dgm:presLayoutVars>
      </dgm:prSet>
      <dgm:spPr/>
      <dgm:t>
        <a:bodyPr/>
        <a:lstStyle/>
        <a:p>
          <a:endParaRPr lang="es-EC"/>
        </a:p>
      </dgm:t>
    </dgm:pt>
    <dgm:pt modelId="{6A4431D5-41E3-4B27-927B-59748FC43B5A}" type="pres">
      <dgm:prSet presAssocID="{8C282D66-F2CD-48DE-838E-A028F2F41422}" presName="Image4" presStyleCnt="0"/>
      <dgm:spPr/>
    </dgm:pt>
    <dgm:pt modelId="{D0FB24BB-265F-4D3C-8EFC-55C82869BDC6}" type="pres">
      <dgm:prSet presAssocID="{8C282D66-F2CD-48DE-838E-A028F2F41422}" presName="Image" presStyleLbl="fgImgPlace1" presStyleIdx="3" presStyleCnt="4"/>
      <dgm:spPr/>
      <dgm:t>
        <a:bodyPr/>
        <a:lstStyle/>
        <a:p>
          <a:endParaRPr lang="es-EC"/>
        </a:p>
      </dgm:t>
    </dgm:pt>
    <dgm:pt modelId="{D9D58378-5EDE-4754-9BF0-50D561F1D61E}" type="pres">
      <dgm:prSet presAssocID="{8C282D66-F2CD-48DE-838E-A028F2F41422}" presName="Child4" presStyleLbl="revTx" presStyleIdx="3" presStyleCnt="4">
        <dgm:presLayoutVars>
          <dgm:chMax val="0"/>
          <dgm:chPref val="0"/>
          <dgm:bulletEnabled val="1"/>
        </dgm:presLayoutVars>
      </dgm:prSet>
      <dgm:spPr/>
      <dgm:t>
        <a:bodyPr/>
        <a:lstStyle/>
        <a:p>
          <a:endParaRPr lang="es-EC"/>
        </a:p>
      </dgm:t>
    </dgm:pt>
  </dgm:ptLst>
  <dgm:cxnLst>
    <dgm:cxn modelId="{84D0E628-64E6-4177-B89D-858820E814F0}" type="presOf" srcId="{12BA5356-69E1-45CF-AD32-CE5FE25F3234}" destId="{6756A994-364A-497B-A768-18EEC09519C8}" srcOrd="0" destOrd="0" presId="urn:microsoft.com/office/officeart/2011/layout/RadialPictureList"/>
    <dgm:cxn modelId="{12B5FC4B-5CB4-48F5-BDF1-97ED64C3ECAD}" type="presOf" srcId="{4EF1533D-3421-47F4-B1EA-09510883E3C2}" destId="{B7204F46-8870-402D-8B78-69F35B504EF7}" srcOrd="0" destOrd="0" presId="urn:microsoft.com/office/officeart/2011/layout/RadialPictureList"/>
    <dgm:cxn modelId="{43470F2A-CD27-4332-B6D2-58C487426C78}" type="presOf" srcId="{2150A9ED-1106-4437-8151-8663C83E9CE3}" destId="{952B9598-1BD1-4D27-B354-A85FA569C0F1}" srcOrd="0" destOrd="0" presId="urn:microsoft.com/office/officeart/2011/layout/RadialPictureList"/>
    <dgm:cxn modelId="{8F565457-854A-42EE-8A59-2A8C11DEFE24}" type="presOf" srcId="{7A168008-D543-4EC2-B68A-29BE5A825B47}" destId="{A2D29DD0-7CF4-4047-9F20-80D0FAB77950}" srcOrd="0" destOrd="0" presId="urn:microsoft.com/office/officeart/2011/layout/RadialPictureList"/>
    <dgm:cxn modelId="{832E04B8-0BAE-4176-A1EC-7D8B4FAD95E0}" type="presOf" srcId="{A44F21C4-2C0A-4003-BFA7-6852FFF149C0}" destId="{3CA2F691-ED54-4DEA-9127-3A9E29853261}" srcOrd="0" destOrd="0" presId="urn:microsoft.com/office/officeart/2011/layout/RadialPictureList"/>
    <dgm:cxn modelId="{EA4C4C8C-E0C9-4607-8A14-748B5CCE1B03}" srcId="{2150A9ED-1106-4437-8151-8663C83E9CE3}" destId="{8C282D66-F2CD-48DE-838E-A028F2F41422}" srcOrd="3" destOrd="0" parTransId="{30E80228-6A08-46F6-A62C-7BF169E9850B}" sibTransId="{7D8EC5E2-2E04-475E-BB26-C71CBEDA7E4A}"/>
    <dgm:cxn modelId="{A6A85135-335D-4DD4-9627-C54F9A73A53E}" srcId="{2150A9ED-1106-4437-8151-8663C83E9CE3}" destId="{12BA5356-69E1-45CF-AD32-CE5FE25F3234}" srcOrd="0" destOrd="0" parTransId="{E387B90E-E580-46EC-8352-DCE2CCA79C25}" sibTransId="{DFF1A04E-76B1-4846-AF43-CB680E1386AC}"/>
    <dgm:cxn modelId="{FF2384D5-70BB-4A00-B556-D151412576D0}" srcId="{2150A9ED-1106-4437-8151-8663C83E9CE3}" destId="{4EF1533D-3421-47F4-B1EA-09510883E3C2}" srcOrd="2" destOrd="0" parTransId="{0DFB8429-EA70-4CEE-A6EF-C4E4DDB89327}" sibTransId="{F5FAF7FE-84EE-40C2-A637-B52842CF9BB6}"/>
    <dgm:cxn modelId="{53F8B9E7-A022-4B23-B59F-355AEAF54217}" srcId="{7A168008-D543-4EC2-B68A-29BE5A825B47}" destId="{2150A9ED-1106-4437-8151-8663C83E9CE3}" srcOrd="0" destOrd="0" parTransId="{EB6BF463-331F-40D3-BCC8-16057C4D6E87}" sibTransId="{84620397-35BF-4FA3-8FEE-3971FC7EA12B}"/>
    <dgm:cxn modelId="{3B5602AE-F456-466E-8CE2-E9790C7713FB}" srcId="{2150A9ED-1106-4437-8151-8663C83E9CE3}" destId="{A44F21C4-2C0A-4003-BFA7-6852FFF149C0}" srcOrd="1" destOrd="0" parTransId="{43D5E93B-18D0-4433-848F-088573BAB3DB}" sibTransId="{9F5F80E0-FB31-487F-9E2A-0CEFF665419E}"/>
    <dgm:cxn modelId="{86B2DEA2-F9F0-4D9D-B194-6795CC31D6CB}" type="presOf" srcId="{8C282D66-F2CD-48DE-838E-A028F2F41422}" destId="{D9D58378-5EDE-4754-9BF0-50D561F1D61E}" srcOrd="0" destOrd="0" presId="urn:microsoft.com/office/officeart/2011/layout/RadialPictureList"/>
    <dgm:cxn modelId="{E84C13DE-71A9-40DA-89DC-AFE9F161644E}" type="presParOf" srcId="{A2D29DD0-7CF4-4047-9F20-80D0FAB77950}" destId="{952B9598-1BD1-4D27-B354-A85FA569C0F1}" srcOrd="0" destOrd="0" presId="urn:microsoft.com/office/officeart/2011/layout/RadialPictureList"/>
    <dgm:cxn modelId="{7840139A-C11D-4407-8E86-BB0877E5D92E}" type="presParOf" srcId="{A2D29DD0-7CF4-4047-9F20-80D0FAB77950}" destId="{29DB149C-252E-429F-8813-275910427278}" srcOrd="1" destOrd="0" presId="urn:microsoft.com/office/officeart/2011/layout/RadialPictureList"/>
    <dgm:cxn modelId="{889F7894-ACDD-4EC6-8102-06C7E4BAB92C}" type="presParOf" srcId="{A2D29DD0-7CF4-4047-9F20-80D0FAB77950}" destId="{6C50F35C-B2C2-4276-8606-448067A03078}" srcOrd="2" destOrd="0" presId="urn:microsoft.com/office/officeart/2011/layout/RadialPictureList"/>
    <dgm:cxn modelId="{4969035A-9709-4A8F-806B-778A3A1818A8}" type="presParOf" srcId="{A2D29DD0-7CF4-4047-9F20-80D0FAB77950}" destId="{6756A994-364A-497B-A768-18EEC09519C8}" srcOrd="3" destOrd="0" presId="urn:microsoft.com/office/officeart/2011/layout/RadialPictureList"/>
    <dgm:cxn modelId="{A31FA6E6-6964-44C1-9BE0-E100104A7C95}" type="presParOf" srcId="{A2D29DD0-7CF4-4047-9F20-80D0FAB77950}" destId="{5859ADDE-E9CA-4F09-934D-8AFE000F3144}" srcOrd="4" destOrd="0" presId="urn:microsoft.com/office/officeart/2011/layout/RadialPictureList"/>
    <dgm:cxn modelId="{BA76F66B-9DD1-4FD0-80B9-F0B04C3CE6FB}" type="presParOf" srcId="{5859ADDE-E9CA-4F09-934D-8AFE000F3144}" destId="{A3B9EBA0-960A-4998-8A48-1B61D17FCE9C}" srcOrd="0" destOrd="0" presId="urn:microsoft.com/office/officeart/2011/layout/RadialPictureList"/>
    <dgm:cxn modelId="{D147754A-06DE-4A94-8C94-167DBDADB33C}" type="presParOf" srcId="{A2D29DD0-7CF4-4047-9F20-80D0FAB77950}" destId="{3CA2F691-ED54-4DEA-9127-3A9E29853261}" srcOrd="5" destOrd="0" presId="urn:microsoft.com/office/officeart/2011/layout/RadialPictureList"/>
    <dgm:cxn modelId="{E0CEBC7C-27B3-4DB8-BC85-F93150616B00}" type="presParOf" srcId="{A2D29DD0-7CF4-4047-9F20-80D0FAB77950}" destId="{DE96E28A-CACE-4011-B13A-41BA13AF1AF2}" srcOrd="6" destOrd="0" presId="urn:microsoft.com/office/officeart/2011/layout/RadialPictureList"/>
    <dgm:cxn modelId="{6B99522B-FAFB-4570-892B-B156E732A8CB}" type="presParOf" srcId="{DE96E28A-CACE-4011-B13A-41BA13AF1AF2}" destId="{96038DB6-8852-4989-A38D-0D2F457F7B07}" srcOrd="0" destOrd="0" presId="urn:microsoft.com/office/officeart/2011/layout/RadialPictureList"/>
    <dgm:cxn modelId="{2008382B-3C16-4CE7-804D-E114E6BF0457}" type="presParOf" srcId="{A2D29DD0-7CF4-4047-9F20-80D0FAB77950}" destId="{B7204F46-8870-402D-8B78-69F35B504EF7}" srcOrd="7" destOrd="0" presId="urn:microsoft.com/office/officeart/2011/layout/RadialPictureList"/>
    <dgm:cxn modelId="{C426C8CA-B4B8-4332-A118-DC7148F5948B}" type="presParOf" srcId="{A2D29DD0-7CF4-4047-9F20-80D0FAB77950}" destId="{6A4431D5-41E3-4B27-927B-59748FC43B5A}" srcOrd="8" destOrd="0" presId="urn:microsoft.com/office/officeart/2011/layout/RadialPictureList"/>
    <dgm:cxn modelId="{283204F2-1E26-4D2A-A511-9E380C2C443F}" type="presParOf" srcId="{6A4431D5-41E3-4B27-927B-59748FC43B5A}" destId="{D0FB24BB-265F-4D3C-8EFC-55C82869BDC6}" srcOrd="0" destOrd="0" presId="urn:microsoft.com/office/officeart/2011/layout/RadialPictureList"/>
    <dgm:cxn modelId="{769C78E8-DC75-4C35-AFF0-C0D8B825F6FC}" type="presParOf" srcId="{A2D29DD0-7CF4-4047-9F20-80D0FAB77950}" destId="{D9D58378-5EDE-4754-9BF0-50D561F1D61E}" srcOrd="9" destOrd="0" presId="urn:microsoft.com/office/officeart/2011/layout/RadialPicture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FB3C508-5554-41B2-A0C1-47E66D79AB01}" type="doc">
      <dgm:prSet loTypeId="urn:microsoft.com/office/officeart/2005/8/layout/default#2" loCatId="list" qsTypeId="urn:microsoft.com/office/officeart/2005/8/quickstyle/simple3" qsCatId="simple" csTypeId="urn:microsoft.com/office/officeart/2005/8/colors/colorful3" csCatId="colorful" phldr="1"/>
      <dgm:spPr/>
      <dgm:t>
        <a:bodyPr/>
        <a:lstStyle/>
        <a:p>
          <a:endParaRPr lang="es-EC"/>
        </a:p>
      </dgm:t>
    </dgm:pt>
    <dgm:pt modelId="{EBAE33B0-5E88-4A90-B4A0-A7DFD4435279}">
      <dgm:prSet phldrT="[Texto]" custT="1"/>
      <dgm:spPr/>
      <dgm:t>
        <a:bodyPr/>
        <a:lstStyle/>
        <a:p>
          <a:r>
            <a:rPr lang="es-EC" sz="1200" dirty="0" smtClean="0"/>
            <a:t>La moda del numero de miembros en un hogar es de 4 personas</a:t>
          </a:r>
          <a:endParaRPr lang="es-EC" sz="1200" dirty="0"/>
        </a:p>
      </dgm:t>
    </dgm:pt>
    <dgm:pt modelId="{4545E7F4-BA4B-4EBD-A694-E380F74B47AC}" type="parTrans" cxnId="{2E3D9DEA-8DA8-4E25-85FE-79C7F1DD2D58}">
      <dgm:prSet/>
      <dgm:spPr/>
      <dgm:t>
        <a:bodyPr/>
        <a:lstStyle/>
        <a:p>
          <a:endParaRPr lang="es-EC" sz="2000"/>
        </a:p>
      </dgm:t>
    </dgm:pt>
    <dgm:pt modelId="{45912CCF-6428-4781-B4CE-D71559CE5B57}" type="sibTrans" cxnId="{2E3D9DEA-8DA8-4E25-85FE-79C7F1DD2D58}">
      <dgm:prSet/>
      <dgm:spPr/>
      <dgm:t>
        <a:bodyPr/>
        <a:lstStyle/>
        <a:p>
          <a:endParaRPr lang="es-EC" sz="2000"/>
        </a:p>
      </dgm:t>
    </dgm:pt>
    <dgm:pt modelId="{DF4E3387-4D3D-49E2-A33D-3BB2720B1E52}">
      <dgm:prSet phldrT="[Texto]" custT="1"/>
      <dgm:spPr/>
      <dgm:t>
        <a:bodyPr/>
        <a:lstStyle/>
        <a:p>
          <a:r>
            <a:rPr lang="es-EC" sz="1200" dirty="0" smtClean="0"/>
            <a:t>55% trabaja en el sector privado</a:t>
          </a:r>
          <a:endParaRPr lang="es-EC" sz="1200" dirty="0"/>
        </a:p>
      </dgm:t>
    </dgm:pt>
    <dgm:pt modelId="{2C680629-D68F-477C-BB68-62AEF5857CF7}" type="parTrans" cxnId="{5D5541C8-7B5E-4AB0-8C0D-57F49394C288}">
      <dgm:prSet/>
      <dgm:spPr/>
      <dgm:t>
        <a:bodyPr/>
        <a:lstStyle/>
        <a:p>
          <a:endParaRPr lang="es-EC" sz="2000"/>
        </a:p>
      </dgm:t>
    </dgm:pt>
    <dgm:pt modelId="{70DAA8D2-A0AF-467D-B729-EDFB88DA216B}" type="sibTrans" cxnId="{5D5541C8-7B5E-4AB0-8C0D-57F49394C288}">
      <dgm:prSet/>
      <dgm:spPr/>
      <dgm:t>
        <a:bodyPr/>
        <a:lstStyle/>
        <a:p>
          <a:endParaRPr lang="es-EC" sz="2000"/>
        </a:p>
      </dgm:t>
    </dgm:pt>
    <dgm:pt modelId="{B8E551E2-7486-44B9-ADD4-E1CB2D191B6E}">
      <dgm:prSet phldrT="[Texto]" custT="1"/>
      <dgm:spPr/>
      <dgm:t>
        <a:bodyPr/>
        <a:lstStyle/>
        <a:p>
          <a:r>
            <a:rPr lang="es-EC" sz="1200" dirty="0" smtClean="0"/>
            <a:t>El 90% de los encuestados tienen una sola cocina en sus hogares</a:t>
          </a:r>
          <a:endParaRPr lang="es-EC" sz="1200" dirty="0"/>
        </a:p>
      </dgm:t>
    </dgm:pt>
    <dgm:pt modelId="{9862D330-74C7-42DF-811E-D6353D885DB3}" type="parTrans" cxnId="{0CCFB22B-4A01-4C69-8143-E0F52AFE3E22}">
      <dgm:prSet/>
      <dgm:spPr/>
      <dgm:t>
        <a:bodyPr/>
        <a:lstStyle/>
        <a:p>
          <a:endParaRPr lang="es-EC" sz="2000"/>
        </a:p>
      </dgm:t>
    </dgm:pt>
    <dgm:pt modelId="{DDBA7DB6-1193-4246-977F-901FB7E2C72E}" type="sibTrans" cxnId="{0CCFB22B-4A01-4C69-8143-E0F52AFE3E22}">
      <dgm:prSet/>
      <dgm:spPr/>
      <dgm:t>
        <a:bodyPr/>
        <a:lstStyle/>
        <a:p>
          <a:endParaRPr lang="es-EC" sz="2000"/>
        </a:p>
      </dgm:t>
    </dgm:pt>
    <dgm:pt modelId="{57A79D0A-4C50-47F6-9D92-37B03E26C0A6}">
      <dgm:prSet custT="1"/>
      <dgm:spPr/>
      <dgm:t>
        <a:bodyPr/>
        <a:lstStyle/>
        <a:p>
          <a:r>
            <a:rPr lang="es-EC" sz="1200" dirty="0" smtClean="0"/>
            <a:t>El</a:t>
          </a:r>
          <a:r>
            <a:rPr lang="es-EC" sz="1200" baseline="0" dirty="0" smtClean="0"/>
            <a:t> 85% de los hogares utilizan cocina a base de gas GLP</a:t>
          </a:r>
          <a:endParaRPr lang="es-EC" sz="1200" dirty="0"/>
        </a:p>
      </dgm:t>
    </dgm:pt>
    <dgm:pt modelId="{55C94966-9BE7-43A8-8B48-8604C3244DB6}" type="parTrans" cxnId="{1CAC0CB6-9A7D-432C-AD64-C9BBA3B655B5}">
      <dgm:prSet/>
      <dgm:spPr/>
      <dgm:t>
        <a:bodyPr/>
        <a:lstStyle/>
        <a:p>
          <a:endParaRPr lang="es-EC" sz="2000"/>
        </a:p>
      </dgm:t>
    </dgm:pt>
    <dgm:pt modelId="{D7266BC6-E030-415F-8C3E-CAE0FAB5C8D2}" type="sibTrans" cxnId="{1CAC0CB6-9A7D-432C-AD64-C9BBA3B655B5}">
      <dgm:prSet/>
      <dgm:spPr/>
      <dgm:t>
        <a:bodyPr/>
        <a:lstStyle/>
        <a:p>
          <a:endParaRPr lang="es-EC" sz="2000"/>
        </a:p>
      </dgm:t>
    </dgm:pt>
    <dgm:pt modelId="{A074201C-232C-460B-8BD6-67E6A1BC81EB}">
      <dgm:prSet custT="1"/>
      <dgm:spPr/>
      <dgm:t>
        <a:bodyPr/>
        <a:lstStyle/>
        <a:p>
          <a:r>
            <a:rPr lang="es-EC" sz="1200" dirty="0" smtClean="0"/>
            <a:t>28,44%</a:t>
          </a:r>
          <a:r>
            <a:rPr lang="es-EC" sz="1200" baseline="0" dirty="0" smtClean="0"/>
            <a:t>  Utilizan la cocina entre 1 a 2 horas y un 25,31% de 3 a 4 horas.</a:t>
          </a:r>
          <a:endParaRPr lang="es-EC" sz="1200" dirty="0"/>
        </a:p>
      </dgm:t>
    </dgm:pt>
    <dgm:pt modelId="{2CAF8C3C-A953-4B75-828D-D9224F0C4FF0}" type="parTrans" cxnId="{E99245F7-96B2-43A9-908E-8AFA91050DCA}">
      <dgm:prSet/>
      <dgm:spPr/>
      <dgm:t>
        <a:bodyPr/>
        <a:lstStyle/>
        <a:p>
          <a:endParaRPr lang="es-EC" sz="2000"/>
        </a:p>
      </dgm:t>
    </dgm:pt>
    <dgm:pt modelId="{D0282C60-1246-4B0E-A409-C16B1AC51B60}" type="sibTrans" cxnId="{E99245F7-96B2-43A9-908E-8AFA91050DCA}">
      <dgm:prSet/>
      <dgm:spPr/>
      <dgm:t>
        <a:bodyPr/>
        <a:lstStyle/>
        <a:p>
          <a:endParaRPr lang="es-EC" sz="2000"/>
        </a:p>
      </dgm:t>
    </dgm:pt>
    <dgm:pt modelId="{427E1764-7D3F-4CDE-B5DE-49A9F2B1B96D}">
      <dgm:prSet custT="1"/>
      <dgm:spPr/>
      <dgm:t>
        <a:bodyPr/>
        <a:lstStyle/>
        <a:p>
          <a:r>
            <a:rPr lang="es-EC" sz="1200" dirty="0" smtClean="0"/>
            <a:t>El 93,13% de los hogares no cuentan con una cocina de inducción</a:t>
          </a:r>
          <a:endParaRPr lang="es-EC" sz="1200" dirty="0"/>
        </a:p>
      </dgm:t>
    </dgm:pt>
    <dgm:pt modelId="{9F6B4FF3-15B3-425D-89A0-8D310E5935D8}" type="parTrans" cxnId="{C62FB0AA-1DE3-40F6-8D99-4533B2FCF9C6}">
      <dgm:prSet/>
      <dgm:spPr/>
      <dgm:t>
        <a:bodyPr/>
        <a:lstStyle/>
        <a:p>
          <a:endParaRPr lang="es-EC" sz="2000"/>
        </a:p>
      </dgm:t>
    </dgm:pt>
    <dgm:pt modelId="{7043934F-2FBA-4485-B4AC-12D279A0FAF8}" type="sibTrans" cxnId="{C62FB0AA-1DE3-40F6-8D99-4533B2FCF9C6}">
      <dgm:prSet/>
      <dgm:spPr/>
      <dgm:t>
        <a:bodyPr/>
        <a:lstStyle/>
        <a:p>
          <a:endParaRPr lang="es-EC" sz="2000"/>
        </a:p>
      </dgm:t>
    </dgm:pt>
    <dgm:pt modelId="{A7FBDAA3-39C8-4B56-B06B-E2DC754B341F}">
      <dgm:prSet custT="1"/>
      <dgm:spPr/>
      <dgm:t>
        <a:bodyPr/>
        <a:lstStyle/>
        <a:p>
          <a:r>
            <a:rPr lang="es-EC" sz="1200" dirty="0" smtClean="0"/>
            <a:t>63,55% de los hogares no se encuentran interesados en el cambio.</a:t>
          </a:r>
          <a:endParaRPr lang="es-EC" sz="1200" dirty="0"/>
        </a:p>
      </dgm:t>
    </dgm:pt>
    <dgm:pt modelId="{A65AE797-4F6D-4BDD-BE98-D8FAE86E7AF4}" type="parTrans" cxnId="{51AF1BB8-63A8-49C5-BB21-7A1BBDDEB52F}">
      <dgm:prSet/>
      <dgm:spPr/>
      <dgm:t>
        <a:bodyPr/>
        <a:lstStyle/>
        <a:p>
          <a:endParaRPr lang="es-EC" sz="2000"/>
        </a:p>
      </dgm:t>
    </dgm:pt>
    <dgm:pt modelId="{B52C925C-02D0-4FC6-AC16-CD85FE37F7D8}" type="sibTrans" cxnId="{51AF1BB8-63A8-49C5-BB21-7A1BBDDEB52F}">
      <dgm:prSet/>
      <dgm:spPr/>
      <dgm:t>
        <a:bodyPr/>
        <a:lstStyle/>
        <a:p>
          <a:endParaRPr lang="es-EC" sz="2000"/>
        </a:p>
      </dgm:t>
    </dgm:pt>
    <dgm:pt modelId="{249FCD34-C60C-416F-8AD8-3E8E82EC4644}">
      <dgm:prSet custT="1"/>
      <dgm:spPr/>
      <dgm:t>
        <a:bodyPr/>
        <a:lstStyle/>
        <a:p>
          <a:r>
            <a:rPr lang="es-EC" sz="1200" dirty="0" smtClean="0"/>
            <a:t>El 45,62% prefieren adquirir la cocina de inducción con el estado mientras que el 52,19% con las tiendas de electrodomésticos </a:t>
          </a:r>
          <a:endParaRPr lang="es-EC" sz="1200" dirty="0"/>
        </a:p>
      </dgm:t>
    </dgm:pt>
    <dgm:pt modelId="{2DD1AB60-16A9-42E2-9B81-95FE105C35FC}" type="parTrans" cxnId="{15CC13CA-6BCA-4F92-B46A-76788D0044A6}">
      <dgm:prSet/>
      <dgm:spPr/>
      <dgm:t>
        <a:bodyPr/>
        <a:lstStyle/>
        <a:p>
          <a:endParaRPr lang="es-EC" sz="2000"/>
        </a:p>
      </dgm:t>
    </dgm:pt>
    <dgm:pt modelId="{89722D7C-A468-43DF-BD60-38C141F0B43C}" type="sibTrans" cxnId="{15CC13CA-6BCA-4F92-B46A-76788D0044A6}">
      <dgm:prSet/>
      <dgm:spPr/>
      <dgm:t>
        <a:bodyPr/>
        <a:lstStyle/>
        <a:p>
          <a:endParaRPr lang="es-EC" sz="2000"/>
        </a:p>
      </dgm:t>
    </dgm:pt>
    <dgm:pt modelId="{AA28BBF7-6814-4C8B-A3BB-54B469EB3B63}">
      <dgm:prSet custT="1"/>
      <dgm:spPr/>
      <dgm:t>
        <a:bodyPr/>
        <a:lstStyle/>
        <a:p>
          <a:r>
            <a:rPr lang="es-EC" sz="1200" dirty="0" smtClean="0"/>
            <a:t>La decisión final de compra la toman en unión familiar con un 47,48% mientras que la decisión en pareja tiene un 31,13% de los hogares encuestados.</a:t>
          </a:r>
          <a:endParaRPr lang="es-EC" sz="1200" dirty="0"/>
        </a:p>
      </dgm:t>
    </dgm:pt>
    <dgm:pt modelId="{070D2D75-6F8A-4BBA-A01A-ED71F10692A7}" type="parTrans" cxnId="{CF51A2DB-3206-46FC-811C-5F01C001FA5D}">
      <dgm:prSet/>
      <dgm:spPr/>
      <dgm:t>
        <a:bodyPr/>
        <a:lstStyle/>
        <a:p>
          <a:endParaRPr lang="es-EC" sz="2000"/>
        </a:p>
      </dgm:t>
    </dgm:pt>
    <dgm:pt modelId="{147E3CD6-B1BF-4088-90E5-B9D360DAA610}" type="sibTrans" cxnId="{CF51A2DB-3206-46FC-811C-5F01C001FA5D}">
      <dgm:prSet/>
      <dgm:spPr/>
      <dgm:t>
        <a:bodyPr/>
        <a:lstStyle/>
        <a:p>
          <a:endParaRPr lang="es-EC" sz="2000"/>
        </a:p>
      </dgm:t>
    </dgm:pt>
    <dgm:pt modelId="{619EE0C4-A050-4BD7-9A7F-9066A1543AAA}">
      <dgm:prSet custT="1"/>
      <dgm:spPr/>
      <dgm:t>
        <a:bodyPr/>
        <a:lstStyle/>
        <a:p>
          <a:r>
            <a:rPr lang="es-EC" sz="1200" dirty="0" smtClean="0"/>
            <a:t>El 9,0% Tan solo el  tienen instalado el nuevo sistema eléctrico en sus hogares</a:t>
          </a:r>
          <a:endParaRPr lang="es-EC" sz="1200" dirty="0"/>
        </a:p>
      </dgm:t>
    </dgm:pt>
    <dgm:pt modelId="{C61EAC2E-1FC6-43D1-8F35-BEFB5ADAB1B1}" type="parTrans" cxnId="{4532449C-B925-40D2-A04B-7179F63B90D7}">
      <dgm:prSet/>
      <dgm:spPr/>
      <dgm:t>
        <a:bodyPr/>
        <a:lstStyle/>
        <a:p>
          <a:endParaRPr lang="es-EC"/>
        </a:p>
      </dgm:t>
    </dgm:pt>
    <dgm:pt modelId="{C21DD188-5154-47F0-B450-A21A7B00314B}" type="sibTrans" cxnId="{4532449C-B925-40D2-A04B-7179F63B90D7}">
      <dgm:prSet/>
      <dgm:spPr/>
      <dgm:t>
        <a:bodyPr/>
        <a:lstStyle/>
        <a:p>
          <a:endParaRPr lang="es-EC"/>
        </a:p>
      </dgm:t>
    </dgm:pt>
    <dgm:pt modelId="{948D145A-2EE7-4A02-A9F5-C43ED636562A}" type="pres">
      <dgm:prSet presAssocID="{FFB3C508-5554-41B2-A0C1-47E66D79AB01}" presName="diagram" presStyleCnt="0">
        <dgm:presLayoutVars>
          <dgm:dir/>
          <dgm:resizeHandles val="exact"/>
        </dgm:presLayoutVars>
      </dgm:prSet>
      <dgm:spPr/>
      <dgm:t>
        <a:bodyPr/>
        <a:lstStyle/>
        <a:p>
          <a:endParaRPr lang="es-EC"/>
        </a:p>
      </dgm:t>
    </dgm:pt>
    <dgm:pt modelId="{55EAD1C6-D169-4BD9-AD7F-4DC5A0EF842E}" type="pres">
      <dgm:prSet presAssocID="{EBAE33B0-5E88-4A90-B4A0-A7DFD4435279}" presName="node" presStyleLbl="node1" presStyleIdx="0" presStyleCnt="10">
        <dgm:presLayoutVars>
          <dgm:bulletEnabled val="1"/>
        </dgm:presLayoutVars>
      </dgm:prSet>
      <dgm:spPr/>
      <dgm:t>
        <a:bodyPr/>
        <a:lstStyle/>
        <a:p>
          <a:endParaRPr lang="es-EC"/>
        </a:p>
      </dgm:t>
    </dgm:pt>
    <dgm:pt modelId="{85E615E3-842A-450B-AC03-7638482B9439}" type="pres">
      <dgm:prSet presAssocID="{45912CCF-6428-4781-B4CE-D71559CE5B57}" presName="sibTrans" presStyleCnt="0"/>
      <dgm:spPr/>
      <dgm:t>
        <a:bodyPr/>
        <a:lstStyle/>
        <a:p>
          <a:endParaRPr lang="es-EC"/>
        </a:p>
      </dgm:t>
    </dgm:pt>
    <dgm:pt modelId="{44A8E840-272E-40E3-A134-53A2CB3E7874}" type="pres">
      <dgm:prSet presAssocID="{DF4E3387-4D3D-49E2-A33D-3BB2720B1E52}" presName="node" presStyleLbl="node1" presStyleIdx="1" presStyleCnt="10" custLinFactNeighborX="-2299" custLinFactNeighborY="2025">
        <dgm:presLayoutVars>
          <dgm:bulletEnabled val="1"/>
        </dgm:presLayoutVars>
      </dgm:prSet>
      <dgm:spPr/>
      <dgm:t>
        <a:bodyPr/>
        <a:lstStyle/>
        <a:p>
          <a:endParaRPr lang="es-EC"/>
        </a:p>
      </dgm:t>
    </dgm:pt>
    <dgm:pt modelId="{D4717B8A-A3DF-4D96-92B3-7016024D5574}" type="pres">
      <dgm:prSet presAssocID="{70DAA8D2-A0AF-467D-B729-EDFB88DA216B}" presName="sibTrans" presStyleCnt="0"/>
      <dgm:spPr/>
      <dgm:t>
        <a:bodyPr/>
        <a:lstStyle/>
        <a:p>
          <a:endParaRPr lang="es-EC"/>
        </a:p>
      </dgm:t>
    </dgm:pt>
    <dgm:pt modelId="{6A75AC76-8A6C-4FAE-AF3E-1FF1756EB60B}" type="pres">
      <dgm:prSet presAssocID="{B8E551E2-7486-44B9-ADD4-E1CB2D191B6E}" presName="node" presStyleLbl="node1" presStyleIdx="2" presStyleCnt="10">
        <dgm:presLayoutVars>
          <dgm:bulletEnabled val="1"/>
        </dgm:presLayoutVars>
      </dgm:prSet>
      <dgm:spPr/>
      <dgm:t>
        <a:bodyPr/>
        <a:lstStyle/>
        <a:p>
          <a:endParaRPr lang="es-EC"/>
        </a:p>
      </dgm:t>
    </dgm:pt>
    <dgm:pt modelId="{E91934D0-0DD9-46C9-B8D3-0D81BCBC7E74}" type="pres">
      <dgm:prSet presAssocID="{DDBA7DB6-1193-4246-977F-901FB7E2C72E}" presName="sibTrans" presStyleCnt="0"/>
      <dgm:spPr/>
      <dgm:t>
        <a:bodyPr/>
        <a:lstStyle/>
        <a:p>
          <a:endParaRPr lang="es-EC"/>
        </a:p>
      </dgm:t>
    </dgm:pt>
    <dgm:pt modelId="{23736080-DB71-4E0D-90FB-0D4DAD33BF9C}" type="pres">
      <dgm:prSet presAssocID="{57A79D0A-4C50-47F6-9D92-37B03E26C0A6}" presName="node" presStyleLbl="node1" presStyleIdx="3" presStyleCnt="10">
        <dgm:presLayoutVars>
          <dgm:bulletEnabled val="1"/>
        </dgm:presLayoutVars>
      </dgm:prSet>
      <dgm:spPr/>
      <dgm:t>
        <a:bodyPr/>
        <a:lstStyle/>
        <a:p>
          <a:endParaRPr lang="es-EC"/>
        </a:p>
      </dgm:t>
    </dgm:pt>
    <dgm:pt modelId="{12A2A504-D922-4F1E-81D6-1EE7E4FF2CC2}" type="pres">
      <dgm:prSet presAssocID="{D7266BC6-E030-415F-8C3E-CAE0FAB5C8D2}" presName="sibTrans" presStyleCnt="0"/>
      <dgm:spPr/>
      <dgm:t>
        <a:bodyPr/>
        <a:lstStyle/>
        <a:p>
          <a:endParaRPr lang="es-EC"/>
        </a:p>
      </dgm:t>
    </dgm:pt>
    <dgm:pt modelId="{89628E13-FEAE-4553-964F-6C525CF94F29}" type="pres">
      <dgm:prSet presAssocID="{619EE0C4-A050-4BD7-9A7F-9066A1543AAA}" presName="node" presStyleLbl="node1" presStyleIdx="4" presStyleCnt="10">
        <dgm:presLayoutVars>
          <dgm:bulletEnabled val="1"/>
        </dgm:presLayoutVars>
      </dgm:prSet>
      <dgm:spPr/>
      <dgm:t>
        <a:bodyPr/>
        <a:lstStyle/>
        <a:p>
          <a:endParaRPr lang="es-EC"/>
        </a:p>
      </dgm:t>
    </dgm:pt>
    <dgm:pt modelId="{DCBB766D-002C-4799-8BF5-19B9AC2CC839}" type="pres">
      <dgm:prSet presAssocID="{C21DD188-5154-47F0-B450-A21A7B00314B}" presName="sibTrans" presStyleCnt="0"/>
      <dgm:spPr/>
      <dgm:t>
        <a:bodyPr/>
        <a:lstStyle/>
        <a:p>
          <a:endParaRPr lang="es-EC"/>
        </a:p>
      </dgm:t>
    </dgm:pt>
    <dgm:pt modelId="{B10BB7A1-A0AE-43C5-89A1-CB83DF351072}" type="pres">
      <dgm:prSet presAssocID="{A074201C-232C-460B-8BD6-67E6A1BC81EB}" presName="node" presStyleLbl="node1" presStyleIdx="5" presStyleCnt="10" custLinFactNeighborY="3060">
        <dgm:presLayoutVars>
          <dgm:bulletEnabled val="1"/>
        </dgm:presLayoutVars>
      </dgm:prSet>
      <dgm:spPr/>
      <dgm:t>
        <a:bodyPr/>
        <a:lstStyle/>
        <a:p>
          <a:endParaRPr lang="es-EC"/>
        </a:p>
      </dgm:t>
    </dgm:pt>
    <dgm:pt modelId="{B56722FD-C654-4E7A-AA0A-0A0543676170}" type="pres">
      <dgm:prSet presAssocID="{D0282C60-1246-4B0E-A409-C16B1AC51B60}" presName="sibTrans" presStyleCnt="0"/>
      <dgm:spPr/>
      <dgm:t>
        <a:bodyPr/>
        <a:lstStyle/>
        <a:p>
          <a:endParaRPr lang="es-EC"/>
        </a:p>
      </dgm:t>
    </dgm:pt>
    <dgm:pt modelId="{91524DC1-B0C6-4FE1-AD06-876276A9B4D6}" type="pres">
      <dgm:prSet presAssocID="{427E1764-7D3F-4CDE-B5DE-49A9F2B1B96D}" presName="node" presStyleLbl="node1" presStyleIdx="6" presStyleCnt="10" custLinFactNeighborY="3459">
        <dgm:presLayoutVars>
          <dgm:bulletEnabled val="1"/>
        </dgm:presLayoutVars>
      </dgm:prSet>
      <dgm:spPr/>
      <dgm:t>
        <a:bodyPr/>
        <a:lstStyle/>
        <a:p>
          <a:endParaRPr lang="es-EC"/>
        </a:p>
      </dgm:t>
    </dgm:pt>
    <dgm:pt modelId="{32DBEE7B-794E-4133-98E4-2C9A8B46F622}" type="pres">
      <dgm:prSet presAssocID="{7043934F-2FBA-4485-B4AC-12D279A0FAF8}" presName="sibTrans" presStyleCnt="0"/>
      <dgm:spPr/>
      <dgm:t>
        <a:bodyPr/>
        <a:lstStyle/>
        <a:p>
          <a:endParaRPr lang="es-EC"/>
        </a:p>
      </dgm:t>
    </dgm:pt>
    <dgm:pt modelId="{3E34ADDD-6F0B-4529-950B-1BAFCB86CC55}" type="pres">
      <dgm:prSet presAssocID="{A7FBDAA3-39C8-4B56-B06B-E2DC754B341F}" presName="node" presStyleLbl="node1" presStyleIdx="7" presStyleCnt="10" custLinFactNeighborY="3060">
        <dgm:presLayoutVars>
          <dgm:bulletEnabled val="1"/>
        </dgm:presLayoutVars>
      </dgm:prSet>
      <dgm:spPr/>
      <dgm:t>
        <a:bodyPr/>
        <a:lstStyle/>
        <a:p>
          <a:endParaRPr lang="es-EC"/>
        </a:p>
      </dgm:t>
    </dgm:pt>
    <dgm:pt modelId="{5FDAB0E9-FBF2-4300-B5F3-4CF88B2C04AF}" type="pres">
      <dgm:prSet presAssocID="{B52C925C-02D0-4FC6-AC16-CD85FE37F7D8}" presName="sibTrans" presStyleCnt="0"/>
      <dgm:spPr/>
      <dgm:t>
        <a:bodyPr/>
        <a:lstStyle/>
        <a:p>
          <a:endParaRPr lang="es-EC"/>
        </a:p>
      </dgm:t>
    </dgm:pt>
    <dgm:pt modelId="{FE2AFB35-B7AA-471C-A95F-B3B6A8AEFC18}" type="pres">
      <dgm:prSet presAssocID="{249FCD34-C60C-416F-8AD8-3E8E82EC4644}" presName="node" presStyleLbl="node1" presStyleIdx="8" presStyleCnt="10" custLinFactNeighborY="3060">
        <dgm:presLayoutVars>
          <dgm:bulletEnabled val="1"/>
        </dgm:presLayoutVars>
      </dgm:prSet>
      <dgm:spPr/>
      <dgm:t>
        <a:bodyPr/>
        <a:lstStyle/>
        <a:p>
          <a:endParaRPr lang="es-EC"/>
        </a:p>
      </dgm:t>
    </dgm:pt>
    <dgm:pt modelId="{7E453EEC-93D5-444D-BEFC-B80ED52125D7}" type="pres">
      <dgm:prSet presAssocID="{89722D7C-A468-43DF-BD60-38C141F0B43C}" presName="sibTrans" presStyleCnt="0"/>
      <dgm:spPr/>
      <dgm:t>
        <a:bodyPr/>
        <a:lstStyle/>
        <a:p>
          <a:endParaRPr lang="es-EC"/>
        </a:p>
      </dgm:t>
    </dgm:pt>
    <dgm:pt modelId="{FEC64F6B-4B2C-49AF-BB40-DCD2A93B06DB}" type="pres">
      <dgm:prSet presAssocID="{AA28BBF7-6814-4C8B-A3BB-54B469EB3B63}" presName="node" presStyleLbl="node1" presStyleIdx="9" presStyleCnt="10">
        <dgm:presLayoutVars>
          <dgm:bulletEnabled val="1"/>
        </dgm:presLayoutVars>
      </dgm:prSet>
      <dgm:spPr/>
      <dgm:t>
        <a:bodyPr/>
        <a:lstStyle/>
        <a:p>
          <a:endParaRPr lang="es-EC"/>
        </a:p>
      </dgm:t>
    </dgm:pt>
  </dgm:ptLst>
  <dgm:cxnLst>
    <dgm:cxn modelId="{0CCFB22B-4A01-4C69-8143-E0F52AFE3E22}" srcId="{FFB3C508-5554-41B2-A0C1-47E66D79AB01}" destId="{B8E551E2-7486-44B9-ADD4-E1CB2D191B6E}" srcOrd="2" destOrd="0" parTransId="{9862D330-74C7-42DF-811E-D6353D885DB3}" sibTransId="{DDBA7DB6-1193-4246-977F-901FB7E2C72E}"/>
    <dgm:cxn modelId="{CF51A2DB-3206-46FC-811C-5F01C001FA5D}" srcId="{FFB3C508-5554-41B2-A0C1-47E66D79AB01}" destId="{AA28BBF7-6814-4C8B-A3BB-54B469EB3B63}" srcOrd="9" destOrd="0" parTransId="{070D2D75-6F8A-4BBA-A01A-ED71F10692A7}" sibTransId="{147E3CD6-B1BF-4088-90E5-B9D360DAA610}"/>
    <dgm:cxn modelId="{23FE3B97-58CB-470E-B2E4-569107C2B3AD}" type="presOf" srcId="{AA28BBF7-6814-4C8B-A3BB-54B469EB3B63}" destId="{FEC64F6B-4B2C-49AF-BB40-DCD2A93B06DB}" srcOrd="0" destOrd="0" presId="urn:microsoft.com/office/officeart/2005/8/layout/default#2"/>
    <dgm:cxn modelId="{4532449C-B925-40D2-A04B-7179F63B90D7}" srcId="{FFB3C508-5554-41B2-A0C1-47E66D79AB01}" destId="{619EE0C4-A050-4BD7-9A7F-9066A1543AAA}" srcOrd="4" destOrd="0" parTransId="{C61EAC2E-1FC6-43D1-8F35-BEFB5ADAB1B1}" sibTransId="{C21DD188-5154-47F0-B450-A21A7B00314B}"/>
    <dgm:cxn modelId="{5CFF095D-89A6-435F-89E2-068B50945D38}" type="presOf" srcId="{B8E551E2-7486-44B9-ADD4-E1CB2D191B6E}" destId="{6A75AC76-8A6C-4FAE-AF3E-1FF1756EB60B}" srcOrd="0" destOrd="0" presId="urn:microsoft.com/office/officeart/2005/8/layout/default#2"/>
    <dgm:cxn modelId="{15CC13CA-6BCA-4F92-B46A-76788D0044A6}" srcId="{FFB3C508-5554-41B2-A0C1-47E66D79AB01}" destId="{249FCD34-C60C-416F-8AD8-3E8E82EC4644}" srcOrd="8" destOrd="0" parTransId="{2DD1AB60-16A9-42E2-9B81-95FE105C35FC}" sibTransId="{89722D7C-A468-43DF-BD60-38C141F0B43C}"/>
    <dgm:cxn modelId="{5D5541C8-7B5E-4AB0-8C0D-57F49394C288}" srcId="{FFB3C508-5554-41B2-A0C1-47E66D79AB01}" destId="{DF4E3387-4D3D-49E2-A33D-3BB2720B1E52}" srcOrd="1" destOrd="0" parTransId="{2C680629-D68F-477C-BB68-62AEF5857CF7}" sibTransId="{70DAA8D2-A0AF-467D-B729-EDFB88DA216B}"/>
    <dgm:cxn modelId="{0D3B714F-5B5C-45A9-81BB-8F1DDD1EC39D}" type="presOf" srcId="{A074201C-232C-460B-8BD6-67E6A1BC81EB}" destId="{B10BB7A1-A0AE-43C5-89A1-CB83DF351072}" srcOrd="0" destOrd="0" presId="urn:microsoft.com/office/officeart/2005/8/layout/default#2"/>
    <dgm:cxn modelId="{609AD86F-D875-4378-9DA1-2833ED195AF5}" type="presOf" srcId="{427E1764-7D3F-4CDE-B5DE-49A9F2B1B96D}" destId="{91524DC1-B0C6-4FE1-AD06-876276A9B4D6}" srcOrd="0" destOrd="0" presId="urn:microsoft.com/office/officeart/2005/8/layout/default#2"/>
    <dgm:cxn modelId="{462C3764-0D4E-4BFE-9066-D013FEE53D34}" type="presOf" srcId="{619EE0C4-A050-4BD7-9A7F-9066A1543AAA}" destId="{89628E13-FEAE-4553-964F-6C525CF94F29}" srcOrd="0" destOrd="0" presId="urn:microsoft.com/office/officeart/2005/8/layout/default#2"/>
    <dgm:cxn modelId="{51AF1BB8-63A8-49C5-BB21-7A1BBDDEB52F}" srcId="{FFB3C508-5554-41B2-A0C1-47E66D79AB01}" destId="{A7FBDAA3-39C8-4B56-B06B-E2DC754B341F}" srcOrd="7" destOrd="0" parTransId="{A65AE797-4F6D-4BDD-BE98-D8FAE86E7AF4}" sibTransId="{B52C925C-02D0-4FC6-AC16-CD85FE37F7D8}"/>
    <dgm:cxn modelId="{FD643034-31AF-4D7C-971A-74AAB9F75AB9}" type="presOf" srcId="{FFB3C508-5554-41B2-A0C1-47E66D79AB01}" destId="{948D145A-2EE7-4A02-A9F5-C43ED636562A}" srcOrd="0" destOrd="0" presId="urn:microsoft.com/office/officeart/2005/8/layout/default#2"/>
    <dgm:cxn modelId="{D41CC0ED-AFCB-48E6-A65A-FA98E4C3873B}" type="presOf" srcId="{EBAE33B0-5E88-4A90-B4A0-A7DFD4435279}" destId="{55EAD1C6-D169-4BD9-AD7F-4DC5A0EF842E}" srcOrd="0" destOrd="0" presId="urn:microsoft.com/office/officeart/2005/8/layout/default#2"/>
    <dgm:cxn modelId="{E194E92E-D9C6-42F8-88D1-E9A21ACBD5FC}" type="presOf" srcId="{A7FBDAA3-39C8-4B56-B06B-E2DC754B341F}" destId="{3E34ADDD-6F0B-4529-950B-1BAFCB86CC55}" srcOrd="0" destOrd="0" presId="urn:microsoft.com/office/officeart/2005/8/layout/default#2"/>
    <dgm:cxn modelId="{2E3D9DEA-8DA8-4E25-85FE-79C7F1DD2D58}" srcId="{FFB3C508-5554-41B2-A0C1-47E66D79AB01}" destId="{EBAE33B0-5E88-4A90-B4A0-A7DFD4435279}" srcOrd="0" destOrd="0" parTransId="{4545E7F4-BA4B-4EBD-A694-E380F74B47AC}" sibTransId="{45912CCF-6428-4781-B4CE-D71559CE5B57}"/>
    <dgm:cxn modelId="{936348B4-F61F-4789-AFBE-7BA34A34772F}" type="presOf" srcId="{DF4E3387-4D3D-49E2-A33D-3BB2720B1E52}" destId="{44A8E840-272E-40E3-A134-53A2CB3E7874}" srcOrd="0" destOrd="0" presId="urn:microsoft.com/office/officeart/2005/8/layout/default#2"/>
    <dgm:cxn modelId="{1CAC0CB6-9A7D-432C-AD64-C9BBA3B655B5}" srcId="{FFB3C508-5554-41B2-A0C1-47E66D79AB01}" destId="{57A79D0A-4C50-47F6-9D92-37B03E26C0A6}" srcOrd="3" destOrd="0" parTransId="{55C94966-9BE7-43A8-8B48-8604C3244DB6}" sibTransId="{D7266BC6-E030-415F-8C3E-CAE0FAB5C8D2}"/>
    <dgm:cxn modelId="{E99245F7-96B2-43A9-908E-8AFA91050DCA}" srcId="{FFB3C508-5554-41B2-A0C1-47E66D79AB01}" destId="{A074201C-232C-460B-8BD6-67E6A1BC81EB}" srcOrd="5" destOrd="0" parTransId="{2CAF8C3C-A953-4B75-828D-D9224F0C4FF0}" sibTransId="{D0282C60-1246-4B0E-A409-C16B1AC51B60}"/>
    <dgm:cxn modelId="{A808FFE9-9AF8-4AD9-955A-ACA6A9CE09CE}" type="presOf" srcId="{57A79D0A-4C50-47F6-9D92-37B03E26C0A6}" destId="{23736080-DB71-4E0D-90FB-0D4DAD33BF9C}" srcOrd="0" destOrd="0" presId="urn:microsoft.com/office/officeart/2005/8/layout/default#2"/>
    <dgm:cxn modelId="{C62FB0AA-1DE3-40F6-8D99-4533B2FCF9C6}" srcId="{FFB3C508-5554-41B2-A0C1-47E66D79AB01}" destId="{427E1764-7D3F-4CDE-B5DE-49A9F2B1B96D}" srcOrd="6" destOrd="0" parTransId="{9F6B4FF3-15B3-425D-89A0-8D310E5935D8}" sibTransId="{7043934F-2FBA-4485-B4AC-12D279A0FAF8}"/>
    <dgm:cxn modelId="{9DAD9139-12C4-4AA7-A1ED-EE542EB025A4}" type="presOf" srcId="{249FCD34-C60C-416F-8AD8-3E8E82EC4644}" destId="{FE2AFB35-B7AA-471C-A95F-B3B6A8AEFC18}" srcOrd="0" destOrd="0" presId="urn:microsoft.com/office/officeart/2005/8/layout/default#2"/>
    <dgm:cxn modelId="{63C7D404-86CF-41E7-BB6F-30278B9577F6}" type="presParOf" srcId="{948D145A-2EE7-4A02-A9F5-C43ED636562A}" destId="{55EAD1C6-D169-4BD9-AD7F-4DC5A0EF842E}" srcOrd="0" destOrd="0" presId="urn:microsoft.com/office/officeart/2005/8/layout/default#2"/>
    <dgm:cxn modelId="{09117878-B145-4665-9B01-103823D16D70}" type="presParOf" srcId="{948D145A-2EE7-4A02-A9F5-C43ED636562A}" destId="{85E615E3-842A-450B-AC03-7638482B9439}" srcOrd="1" destOrd="0" presId="urn:microsoft.com/office/officeart/2005/8/layout/default#2"/>
    <dgm:cxn modelId="{5EA2BD66-F615-467F-B5EA-2D96307200E2}" type="presParOf" srcId="{948D145A-2EE7-4A02-A9F5-C43ED636562A}" destId="{44A8E840-272E-40E3-A134-53A2CB3E7874}" srcOrd="2" destOrd="0" presId="urn:microsoft.com/office/officeart/2005/8/layout/default#2"/>
    <dgm:cxn modelId="{3C2068B9-78F2-4B74-AACD-F708F1C44D6F}" type="presParOf" srcId="{948D145A-2EE7-4A02-A9F5-C43ED636562A}" destId="{D4717B8A-A3DF-4D96-92B3-7016024D5574}" srcOrd="3" destOrd="0" presId="urn:microsoft.com/office/officeart/2005/8/layout/default#2"/>
    <dgm:cxn modelId="{8311CD2E-A7DF-4F1B-8421-BD19C84052FB}" type="presParOf" srcId="{948D145A-2EE7-4A02-A9F5-C43ED636562A}" destId="{6A75AC76-8A6C-4FAE-AF3E-1FF1756EB60B}" srcOrd="4" destOrd="0" presId="urn:microsoft.com/office/officeart/2005/8/layout/default#2"/>
    <dgm:cxn modelId="{45174711-5ED8-46E7-9B2E-DEBDECD80FFC}" type="presParOf" srcId="{948D145A-2EE7-4A02-A9F5-C43ED636562A}" destId="{E91934D0-0DD9-46C9-B8D3-0D81BCBC7E74}" srcOrd="5" destOrd="0" presId="urn:microsoft.com/office/officeart/2005/8/layout/default#2"/>
    <dgm:cxn modelId="{769325C4-1252-48F9-A8FD-0D95A385DCD3}" type="presParOf" srcId="{948D145A-2EE7-4A02-A9F5-C43ED636562A}" destId="{23736080-DB71-4E0D-90FB-0D4DAD33BF9C}" srcOrd="6" destOrd="0" presId="urn:microsoft.com/office/officeart/2005/8/layout/default#2"/>
    <dgm:cxn modelId="{CB4C9BA1-497C-4889-B8AD-74A3C127DB03}" type="presParOf" srcId="{948D145A-2EE7-4A02-A9F5-C43ED636562A}" destId="{12A2A504-D922-4F1E-81D6-1EE7E4FF2CC2}" srcOrd="7" destOrd="0" presId="urn:microsoft.com/office/officeart/2005/8/layout/default#2"/>
    <dgm:cxn modelId="{ADFDD944-4417-4668-A136-CEDCB735588B}" type="presParOf" srcId="{948D145A-2EE7-4A02-A9F5-C43ED636562A}" destId="{89628E13-FEAE-4553-964F-6C525CF94F29}" srcOrd="8" destOrd="0" presId="urn:microsoft.com/office/officeart/2005/8/layout/default#2"/>
    <dgm:cxn modelId="{E245C2AA-DA33-4ED1-8689-794E5E1885D3}" type="presParOf" srcId="{948D145A-2EE7-4A02-A9F5-C43ED636562A}" destId="{DCBB766D-002C-4799-8BF5-19B9AC2CC839}" srcOrd="9" destOrd="0" presId="urn:microsoft.com/office/officeart/2005/8/layout/default#2"/>
    <dgm:cxn modelId="{9C52F765-F8F9-4864-8A6F-398446E026A3}" type="presParOf" srcId="{948D145A-2EE7-4A02-A9F5-C43ED636562A}" destId="{B10BB7A1-A0AE-43C5-89A1-CB83DF351072}" srcOrd="10" destOrd="0" presId="urn:microsoft.com/office/officeart/2005/8/layout/default#2"/>
    <dgm:cxn modelId="{72EA5A54-8248-4E67-B369-B78084F2728D}" type="presParOf" srcId="{948D145A-2EE7-4A02-A9F5-C43ED636562A}" destId="{B56722FD-C654-4E7A-AA0A-0A0543676170}" srcOrd="11" destOrd="0" presId="urn:microsoft.com/office/officeart/2005/8/layout/default#2"/>
    <dgm:cxn modelId="{8C4D37D1-66AB-4895-BFD5-FD477D5A405E}" type="presParOf" srcId="{948D145A-2EE7-4A02-A9F5-C43ED636562A}" destId="{91524DC1-B0C6-4FE1-AD06-876276A9B4D6}" srcOrd="12" destOrd="0" presId="urn:microsoft.com/office/officeart/2005/8/layout/default#2"/>
    <dgm:cxn modelId="{04013B8B-0792-4E11-AB6A-80E137A982C8}" type="presParOf" srcId="{948D145A-2EE7-4A02-A9F5-C43ED636562A}" destId="{32DBEE7B-794E-4133-98E4-2C9A8B46F622}" srcOrd="13" destOrd="0" presId="urn:microsoft.com/office/officeart/2005/8/layout/default#2"/>
    <dgm:cxn modelId="{9ED24313-5DDA-41A9-9B39-30915CBFD5FF}" type="presParOf" srcId="{948D145A-2EE7-4A02-A9F5-C43ED636562A}" destId="{3E34ADDD-6F0B-4529-950B-1BAFCB86CC55}" srcOrd="14" destOrd="0" presId="urn:microsoft.com/office/officeart/2005/8/layout/default#2"/>
    <dgm:cxn modelId="{9C2083FA-22CC-4C3F-8D7C-C5C1F178A03D}" type="presParOf" srcId="{948D145A-2EE7-4A02-A9F5-C43ED636562A}" destId="{5FDAB0E9-FBF2-4300-B5F3-4CF88B2C04AF}" srcOrd="15" destOrd="0" presId="urn:microsoft.com/office/officeart/2005/8/layout/default#2"/>
    <dgm:cxn modelId="{B27969BE-AB83-4F54-89D8-4B2A31E5577F}" type="presParOf" srcId="{948D145A-2EE7-4A02-A9F5-C43ED636562A}" destId="{FE2AFB35-B7AA-471C-A95F-B3B6A8AEFC18}" srcOrd="16" destOrd="0" presId="urn:microsoft.com/office/officeart/2005/8/layout/default#2"/>
    <dgm:cxn modelId="{E4B676FA-EDD7-48E9-914D-072F92020D19}" type="presParOf" srcId="{948D145A-2EE7-4A02-A9F5-C43ED636562A}" destId="{7E453EEC-93D5-444D-BEFC-B80ED52125D7}" srcOrd="17" destOrd="0" presId="urn:microsoft.com/office/officeart/2005/8/layout/default#2"/>
    <dgm:cxn modelId="{41AE4CDD-022C-4795-9D44-2EB80E819B24}" type="presParOf" srcId="{948D145A-2EE7-4A02-A9F5-C43ED636562A}" destId="{FEC64F6B-4B2C-49AF-BB40-DCD2A93B06DB}" srcOrd="18" destOrd="0" presId="urn:microsoft.com/office/officeart/2005/8/layout/defaul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5B03DDD-BC16-43B3-A040-8038DB2191F0}"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es-EC"/>
        </a:p>
      </dgm:t>
    </dgm:pt>
    <dgm:pt modelId="{326FAE01-D8B3-4F34-AAF2-DCD01FE17FA2}">
      <dgm:prSet phldrT="[Texto]"/>
      <dgm:spPr>
        <a:noFill/>
        <a:ln w="31750">
          <a:solidFill>
            <a:schemeClr val="accent2">
              <a:lumMod val="40000"/>
              <a:lumOff val="60000"/>
              <a:alpha val="77000"/>
            </a:schemeClr>
          </a:solidFill>
        </a:ln>
      </dgm:spPr>
      <dgm:t>
        <a:bodyPr/>
        <a:lstStyle/>
        <a:p>
          <a:pPr marL="0" indent="0"/>
          <a:r>
            <a:rPr lang="es-EC" dirty="0" smtClean="0"/>
            <a:t>*26% por que no sienten la necesidad urgente de hacerlo.</a:t>
          </a:r>
        </a:p>
        <a:p>
          <a:pPr marL="0" indent="0"/>
          <a:r>
            <a:rPr lang="es-EC" dirty="0" smtClean="0"/>
            <a:t>*21% por que están acostumbrados a utilizar sus cocinas a gas.</a:t>
          </a:r>
        </a:p>
        <a:p>
          <a:pPr marL="0" indent="0"/>
          <a:r>
            <a:rPr lang="es-EC" dirty="0" smtClean="0"/>
            <a:t> *El 15,41% no apoya la gestión del gobierno y no cuentan con el sistema eléctrico adecuado.</a:t>
          </a:r>
        </a:p>
        <a:p>
          <a:pPr marL="0" indent="0"/>
          <a:r>
            <a:rPr lang="es-EC" dirty="0" smtClean="0"/>
            <a:t>*Precio y el funcionamiento del de las cocinas de inducción solo tiene un 13% y un 9% respectivamente.</a:t>
          </a:r>
          <a:endParaRPr lang="es-EC" dirty="0"/>
        </a:p>
      </dgm:t>
    </dgm:pt>
    <dgm:pt modelId="{D73B05C8-3562-45FE-9AE5-49437B9C6126}" type="parTrans" cxnId="{E280CFCE-D9AF-42F6-864E-685DAA0C6833}">
      <dgm:prSet/>
      <dgm:spPr/>
      <dgm:t>
        <a:bodyPr/>
        <a:lstStyle/>
        <a:p>
          <a:endParaRPr lang="es-EC"/>
        </a:p>
      </dgm:t>
    </dgm:pt>
    <dgm:pt modelId="{FF8F8222-CE79-47E5-BBA5-154A89CCCC0A}" type="sibTrans" cxnId="{E280CFCE-D9AF-42F6-864E-685DAA0C6833}">
      <dgm:prSet/>
      <dgm:spPr/>
      <dgm:t>
        <a:bodyPr/>
        <a:lstStyle/>
        <a:p>
          <a:endParaRPr lang="es-EC"/>
        </a:p>
      </dgm:t>
    </dgm:pt>
    <dgm:pt modelId="{8B5EFD9F-A91B-4581-AFA1-32B6725C4975}">
      <dgm:prSet phldrT="[Texto]"/>
      <dgm:spPr>
        <a:noFill/>
        <a:ln w="31750">
          <a:solidFill>
            <a:srgbClr val="FFFF00">
              <a:alpha val="94000"/>
            </a:srgbClr>
          </a:solidFill>
        </a:ln>
      </dgm:spPr>
      <dgm:t>
        <a:bodyPr/>
        <a:lstStyle/>
        <a:p>
          <a:r>
            <a:rPr lang="es-EC" dirty="0" smtClean="0"/>
            <a:t>*20% calidad, </a:t>
          </a:r>
        </a:p>
        <a:p>
          <a:r>
            <a:rPr lang="es-EC" dirty="0" smtClean="0"/>
            <a:t>*17% prestigio de la marca,  </a:t>
          </a:r>
        </a:p>
        <a:p>
          <a:r>
            <a:rPr lang="es-EC" dirty="0" smtClean="0"/>
            <a:t>*19% por el precio </a:t>
          </a:r>
        </a:p>
        <a:p>
          <a:r>
            <a:rPr lang="es-EC" dirty="0" smtClean="0"/>
            <a:t>*16% por las facilidades de pago, </a:t>
          </a:r>
        </a:p>
        <a:p>
          <a:r>
            <a:rPr lang="es-EC" dirty="0" smtClean="0"/>
            <a:t>*8% apoyo al gobierno y servicio al cliente con un 8%</a:t>
          </a:r>
        </a:p>
        <a:p>
          <a:r>
            <a:rPr lang="es-EC" dirty="0" smtClean="0"/>
            <a:t> *9% respectivamente.</a:t>
          </a:r>
          <a:endParaRPr lang="es-EC" dirty="0"/>
        </a:p>
      </dgm:t>
    </dgm:pt>
    <dgm:pt modelId="{842259D9-3E75-4731-A4C4-88ECCCC9E027}" type="sibTrans" cxnId="{072DE8AF-05EB-4AD3-A66C-1B1484EC957A}">
      <dgm:prSet/>
      <dgm:spPr/>
      <dgm:t>
        <a:bodyPr/>
        <a:lstStyle/>
        <a:p>
          <a:endParaRPr lang="es-EC"/>
        </a:p>
      </dgm:t>
    </dgm:pt>
    <dgm:pt modelId="{58ED029B-8037-43F5-A11E-1773CDCAFBA0}" type="parTrans" cxnId="{072DE8AF-05EB-4AD3-A66C-1B1484EC957A}">
      <dgm:prSet/>
      <dgm:spPr/>
      <dgm:t>
        <a:bodyPr/>
        <a:lstStyle/>
        <a:p>
          <a:endParaRPr lang="es-EC"/>
        </a:p>
      </dgm:t>
    </dgm:pt>
    <dgm:pt modelId="{79493CC1-CC03-4D00-BF60-3C38842C010B}" type="pres">
      <dgm:prSet presAssocID="{15B03DDD-BC16-43B3-A040-8038DB2191F0}" presName="Name0" presStyleCnt="0">
        <dgm:presLayoutVars>
          <dgm:chMax val="7"/>
          <dgm:chPref val="7"/>
          <dgm:dir/>
        </dgm:presLayoutVars>
      </dgm:prSet>
      <dgm:spPr/>
      <dgm:t>
        <a:bodyPr/>
        <a:lstStyle/>
        <a:p>
          <a:endParaRPr lang="es-EC"/>
        </a:p>
      </dgm:t>
    </dgm:pt>
    <dgm:pt modelId="{3693BE3D-C403-44E6-8EA9-BDD14C440FE2}" type="pres">
      <dgm:prSet presAssocID="{15B03DDD-BC16-43B3-A040-8038DB2191F0}" presName="Name1" presStyleCnt="0"/>
      <dgm:spPr/>
    </dgm:pt>
    <dgm:pt modelId="{F61B108D-D489-4E75-BBDE-060353DC7B1E}" type="pres">
      <dgm:prSet presAssocID="{15B03DDD-BC16-43B3-A040-8038DB2191F0}" presName="cycle" presStyleCnt="0"/>
      <dgm:spPr/>
    </dgm:pt>
    <dgm:pt modelId="{4AA0A9BD-C723-4240-A103-F254DC2BDF37}" type="pres">
      <dgm:prSet presAssocID="{15B03DDD-BC16-43B3-A040-8038DB2191F0}" presName="srcNode" presStyleLbl="node1" presStyleIdx="0" presStyleCnt="2"/>
      <dgm:spPr/>
    </dgm:pt>
    <dgm:pt modelId="{0C78F81C-EF22-48EA-A585-4BEE23165BD5}" type="pres">
      <dgm:prSet presAssocID="{15B03DDD-BC16-43B3-A040-8038DB2191F0}" presName="conn" presStyleLbl="parChTrans1D2" presStyleIdx="0" presStyleCnt="1"/>
      <dgm:spPr/>
      <dgm:t>
        <a:bodyPr/>
        <a:lstStyle/>
        <a:p>
          <a:endParaRPr lang="es-EC"/>
        </a:p>
      </dgm:t>
    </dgm:pt>
    <dgm:pt modelId="{23757A61-0480-4D87-9651-08164E91BB5A}" type="pres">
      <dgm:prSet presAssocID="{15B03DDD-BC16-43B3-A040-8038DB2191F0}" presName="extraNode" presStyleLbl="node1" presStyleIdx="0" presStyleCnt="2"/>
      <dgm:spPr/>
    </dgm:pt>
    <dgm:pt modelId="{1684DF97-E610-4BF5-899E-1FEF24C9BE3D}" type="pres">
      <dgm:prSet presAssocID="{15B03DDD-BC16-43B3-A040-8038DB2191F0}" presName="dstNode" presStyleLbl="node1" presStyleIdx="0" presStyleCnt="2"/>
      <dgm:spPr/>
    </dgm:pt>
    <dgm:pt modelId="{D7467DFC-5D82-41D4-8A04-48E78EB21A9B}" type="pres">
      <dgm:prSet presAssocID="{326FAE01-D8B3-4F34-AAF2-DCD01FE17FA2}" presName="text_1" presStyleLbl="node1" presStyleIdx="0" presStyleCnt="2" custScaleX="59848" custLinFactNeighborX="2528" custLinFactNeighborY="1470">
        <dgm:presLayoutVars>
          <dgm:bulletEnabled val="1"/>
        </dgm:presLayoutVars>
      </dgm:prSet>
      <dgm:spPr/>
      <dgm:t>
        <a:bodyPr/>
        <a:lstStyle/>
        <a:p>
          <a:endParaRPr lang="es-EC"/>
        </a:p>
      </dgm:t>
    </dgm:pt>
    <dgm:pt modelId="{51FD0468-92E8-4AB2-AD6E-0DD40953EA30}" type="pres">
      <dgm:prSet presAssocID="{326FAE01-D8B3-4F34-AAF2-DCD01FE17FA2}" presName="accent_1" presStyleCnt="0"/>
      <dgm:spPr/>
    </dgm:pt>
    <dgm:pt modelId="{2DE37A70-5BCB-4AA3-8A60-9C3B88B72514}" type="pres">
      <dgm:prSet presAssocID="{326FAE01-D8B3-4F34-AAF2-DCD01FE17FA2}" presName="accentRepeatNode" presStyleLbl="solidFgAcc1" presStyleIdx="0" presStyleCnt="2" custScaleX="166511" custLinFactNeighborX="-9858" custLinFactNeighborY="-1179"/>
      <dgm:spPr>
        <a:blipFill rotWithShape="0">
          <a:blip xmlns:r="http://schemas.openxmlformats.org/officeDocument/2006/relationships" r:embed="rId1"/>
          <a:stretch>
            <a:fillRect/>
          </a:stretch>
        </a:blipFill>
      </dgm:spPr>
    </dgm:pt>
    <dgm:pt modelId="{CBEFD2FD-FF02-452B-B1D4-9568BF3951D1}" type="pres">
      <dgm:prSet presAssocID="{8B5EFD9F-A91B-4581-AFA1-32B6725C4975}" presName="text_2" presStyleLbl="node1" presStyleIdx="1" presStyleCnt="2" custScaleX="59848" custLinFactNeighborX="2528" custLinFactNeighborY="1470">
        <dgm:presLayoutVars>
          <dgm:bulletEnabled val="1"/>
        </dgm:presLayoutVars>
      </dgm:prSet>
      <dgm:spPr/>
      <dgm:t>
        <a:bodyPr/>
        <a:lstStyle/>
        <a:p>
          <a:endParaRPr lang="es-EC"/>
        </a:p>
      </dgm:t>
    </dgm:pt>
    <dgm:pt modelId="{5AD7328B-C284-4948-B1DA-BCC88B21FF07}" type="pres">
      <dgm:prSet presAssocID="{8B5EFD9F-A91B-4581-AFA1-32B6725C4975}" presName="accent_2" presStyleCnt="0"/>
      <dgm:spPr/>
    </dgm:pt>
    <dgm:pt modelId="{6CDD4D9C-FC80-4D0B-88FF-AC7FE8943BDD}" type="pres">
      <dgm:prSet presAssocID="{8B5EFD9F-A91B-4581-AFA1-32B6725C4975}" presName="accentRepeatNode" presStyleLbl="solidFgAcc1" presStyleIdx="1" presStyleCnt="2" custScaleX="166511"/>
      <dgm:spPr>
        <a:blipFill rotWithShape="0">
          <a:blip xmlns:r="http://schemas.openxmlformats.org/officeDocument/2006/relationships" r:embed="rId2"/>
          <a:stretch>
            <a:fillRect/>
          </a:stretch>
        </a:blipFill>
      </dgm:spPr>
    </dgm:pt>
  </dgm:ptLst>
  <dgm:cxnLst>
    <dgm:cxn modelId="{01CFD3AA-AF47-4AA2-A929-FA01B4B9380F}" type="presOf" srcId="{15B03DDD-BC16-43B3-A040-8038DB2191F0}" destId="{79493CC1-CC03-4D00-BF60-3C38842C010B}" srcOrd="0" destOrd="0" presId="urn:microsoft.com/office/officeart/2008/layout/VerticalCurvedList"/>
    <dgm:cxn modelId="{29A15C74-4F9A-43B8-9BF3-09E0BFDB2D46}" type="presOf" srcId="{326FAE01-D8B3-4F34-AAF2-DCD01FE17FA2}" destId="{D7467DFC-5D82-41D4-8A04-48E78EB21A9B}" srcOrd="0" destOrd="0" presId="urn:microsoft.com/office/officeart/2008/layout/VerticalCurvedList"/>
    <dgm:cxn modelId="{C2B5B6FD-BFCB-4E31-ACD7-70E13AAD744F}" type="presOf" srcId="{FF8F8222-CE79-47E5-BBA5-154A89CCCC0A}" destId="{0C78F81C-EF22-48EA-A585-4BEE23165BD5}" srcOrd="0" destOrd="0" presId="urn:microsoft.com/office/officeart/2008/layout/VerticalCurvedList"/>
    <dgm:cxn modelId="{E280CFCE-D9AF-42F6-864E-685DAA0C6833}" srcId="{15B03DDD-BC16-43B3-A040-8038DB2191F0}" destId="{326FAE01-D8B3-4F34-AAF2-DCD01FE17FA2}" srcOrd="0" destOrd="0" parTransId="{D73B05C8-3562-45FE-9AE5-49437B9C6126}" sibTransId="{FF8F8222-CE79-47E5-BBA5-154A89CCCC0A}"/>
    <dgm:cxn modelId="{072DE8AF-05EB-4AD3-A66C-1B1484EC957A}" srcId="{15B03DDD-BC16-43B3-A040-8038DB2191F0}" destId="{8B5EFD9F-A91B-4581-AFA1-32B6725C4975}" srcOrd="1" destOrd="0" parTransId="{58ED029B-8037-43F5-A11E-1773CDCAFBA0}" sibTransId="{842259D9-3E75-4731-A4C4-88ECCCC9E027}"/>
    <dgm:cxn modelId="{3B9C485F-678C-418D-81FE-8FAF9799B71A}" type="presOf" srcId="{8B5EFD9F-A91B-4581-AFA1-32B6725C4975}" destId="{CBEFD2FD-FF02-452B-B1D4-9568BF3951D1}" srcOrd="0" destOrd="0" presId="urn:microsoft.com/office/officeart/2008/layout/VerticalCurvedList"/>
    <dgm:cxn modelId="{9E0828A9-CCDD-4458-AFC4-AD84B0CC844E}" type="presParOf" srcId="{79493CC1-CC03-4D00-BF60-3C38842C010B}" destId="{3693BE3D-C403-44E6-8EA9-BDD14C440FE2}" srcOrd="0" destOrd="0" presId="urn:microsoft.com/office/officeart/2008/layout/VerticalCurvedList"/>
    <dgm:cxn modelId="{D3F14A85-7D52-429D-8B7D-A1415290053A}" type="presParOf" srcId="{3693BE3D-C403-44E6-8EA9-BDD14C440FE2}" destId="{F61B108D-D489-4E75-BBDE-060353DC7B1E}" srcOrd="0" destOrd="0" presId="urn:microsoft.com/office/officeart/2008/layout/VerticalCurvedList"/>
    <dgm:cxn modelId="{5A2FA7EC-840D-43EA-82AF-64569D92AA40}" type="presParOf" srcId="{F61B108D-D489-4E75-BBDE-060353DC7B1E}" destId="{4AA0A9BD-C723-4240-A103-F254DC2BDF37}" srcOrd="0" destOrd="0" presId="urn:microsoft.com/office/officeart/2008/layout/VerticalCurvedList"/>
    <dgm:cxn modelId="{9E87B34F-9F56-4F9D-8E07-2089F5FEC303}" type="presParOf" srcId="{F61B108D-D489-4E75-BBDE-060353DC7B1E}" destId="{0C78F81C-EF22-48EA-A585-4BEE23165BD5}" srcOrd="1" destOrd="0" presId="urn:microsoft.com/office/officeart/2008/layout/VerticalCurvedList"/>
    <dgm:cxn modelId="{03FEB37F-B145-49A0-9416-147A0EB8929B}" type="presParOf" srcId="{F61B108D-D489-4E75-BBDE-060353DC7B1E}" destId="{23757A61-0480-4D87-9651-08164E91BB5A}" srcOrd="2" destOrd="0" presId="urn:microsoft.com/office/officeart/2008/layout/VerticalCurvedList"/>
    <dgm:cxn modelId="{2CA0C09C-D1CF-4029-BF8E-E7F062C1B9BE}" type="presParOf" srcId="{F61B108D-D489-4E75-BBDE-060353DC7B1E}" destId="{1684DF97-E610-4BF5-899E-1FEF24C9BE3D}" srcOrd="3" destOrd="0" presId="urn:microsoft.com/office/officeart/2008/layout/VerticalCurvedList"/>
    <dgm:cxn modelId="{549A4990-D099-4BA3-B66B-C524C5CABF1B}" type="presParOf" srcId="{3693BE3D-C403-44E6-8EA9-BDD14C440FE2}" destId="{D7467DFC-5D82-41D4-8A04-48E78EB21A9B}" srcOrd="1" destOrd="0" presId="urn:microsoft.com/office/officeart/2008/layout/VerticalCurvedList"/>
    <dgm:cxn modelId="{821F2651-1989-4E0E-8AB1-4A38ED8DA139}" type="presParOf" srcId="{3693BE3D-C403-44E6-8EA9-BDD14C440FE2}" destId="{51FD0468-92E8-4AB2-AD6E-0DD40953EA30}" srcOrd="2" destOrd="0" presId="urn:microsoft.com/office/officeart/2008/layout/VerticalCurvedList"/>
    <dgm:cxn modelId="{AA58818C-AF2B-4730-8BF1-A41EA83920B5}" type="presParOf" srcId="{51FD0468-92E8-4AB2-AD6E-0DD40953EA30}" destId="{2DE37A70-5BCB-4AA3-8A60-9C3B88B72514}" srcOrd="0" destOrd="0" presId="urn:microsoft.com/office/officeart/2008/layout/VerticalCurvedList"/>
    <dgm:cxn modelId="{5D9F5322-4659-46CF-A1AA-F1CFE90F1BAB}" type="presParOf" srcId="{3693BE3D-C403-44E6-8EA9-BDD14C440FE2}" destId="{CBEFD2FD-FF02-452B-B1D4-9568BF3951D1}" srcOrd="3" destOrd="0" presId="urn:microsoft.com/office/officeart/2008/layout/VerticalCurvedList"/>
    <dgm:cxn modelId="{04E2ED55-EBEE-48C1-B87C-91B3EB9D3141}" type="presParOf" srcId="{3693BE3D-C403-44E6-8EA9-BDD14C440FE2}" destId="{5AD7328B-C284-4948-B1DA-BCC88B21FF07}" srcOrd="4" destOrd="0" presId="urn:microsoft.com/office/officeart/2008/layout/VerticalCurvedList"/>
    <dgm:cxn modelId="{1D41FAD7-AC91-4D48-BD96-4B2F96B63089}" type="presParOf" srcId="{5AD7328B-C284-4948-B1DA-BCC88B21FF07}" destId="{6CDD4D9C-FC80-4D0B-88FF-AC7FE8943BDD}"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5B03DDD-BC16-43B3-A040-8038DB2191F0}"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es-EC"/>
        </a:p>
      </dgm:t>
    </dgm:pt>
    <dgm:pt modelId="{326FAE01-D8B3-4F34-AAF2-DCD01FE17FA2}">
      <dgm:prSet phldrT="[Texto]"/>
      <dgm:spPr>
        <a:noFill/>
        <a:ln w="31750">
          <a:solidFill>
            <a:schemeClr val="accent2">
              <a:lumMod val="40000"/>
              <a:lumOff val="60000"/>
              <a:alpha val="75000"/>
            </a:schemeClr>
          </a:solidFill>
        </a:ln>
      </dgm:spPr>
      <dgm:t>
        <a:bodyPr/>
        <a:lstStyle/>
        <a:p>
          <a:pPr marL="0" indent="0"/>
          <a:r>
            <a:rPr lang="es-EC" dirty="0" smtClean="0"/>
            <a:t>*La dificultad para conseguir gas actualmente con un 23,34% </a:t>
          </a:r>
        </a:p>
        <a:p>
          <a:pPr marL="0" indent="0"/>
          <a:r>
            <a:rPr lang="es-EC" dirty="0" smtClean="0"/>
            <a:t>*22,40% la modernización, </a:t>
          </a:r>
        </a:p>
        <a:p>
          <a:pPr marL="0" indent="0"/>
          <a:r>
            <a:rPr lang="es-EC" dirty="0" smtClean="0"/>
            <a:t>*Preservación del medio ambiente 18,30%, </a:t>
          </a:r>
        </a:p>
        <a:p>
          <a:pPr marL="0" indent="0"/>
          <a:r>
            <a:rPr lang="es-EC" dirty="0" smtClean="0"/>
            <a:t>*El apoyo al gobierno un 15,77% </a:t>
          </a:r>
        </a:p>
        <a:p>
          <a:pPr marL="0" indent="0"/>
          <a:r>
            <a:rPr lang="es-EC" dirty="0" smtClean="0"/>
            <a:t>*Obligación un 4,42%.</a:t>
          </a:r>
          <a:endParaRPr lang="es-EC" dirty="0"/>
        </a:p>
      </dgm:t>
    </dgm:pt>
    <dgm:pt modelId="{D73B05C8-3562-45FE-9AE5-49437B9C6126}" type="parTrans" cxnId="{E280CFCE-D9AF-42F6-864E-685DAA0C6833}">
      <dgm:prSet/>
      <dgm:spPr/>
      <dgm:t>
        <a:bodyPr/>
        <a:lstStyle/>
        <a:p>
          <a:endParaRPr lang="es-EC"/>
        </a:p>
      </dgm:t>
    </dgm:pt>
    <dgm:pt modelId="{FF8F8222-CE79-47E5-BBA5-154A89CCCC0A}" type="sibTrans" cxnId="{E280CFCE-D9AF-42F6-864E-685DAA0C6833}">
      <dgm:prSet/>
      <dgm:spPr/>
      <dgm:t>
        <a:bodyPr/>
        <a:lstStyle/>
        <a:p>
          <a:endParaRPr lang="es-EC"/>
        </a:p>
      </dgm:t>
    </dgm:pt>
    <dgm:pt modelId="{8B5EFD9F-A91B-4581-AFA1-32B6725C4975}">
      <dgm:prSet phldrT="[Texto]"/>
      <dgm:spPr>
        <a:noFill/>
        <a:ln w="31750">
          <a:solidFill>
            <a:srgbClr val="FFFF00"/>
          </a:solidFill>
        </a:ln>
      </dgm:spPr>
      <dgm:t>
        <a:bodyPr/>
        <a:lstStyle/>
        <a:p>
          <a:r>
            <a:rPr lang="es-EC" dirty="0" smtClean="0"/>
            <a:t>Rango de $351 a $550  con un 34,81%</a:t>
          </a:r>
        </a:p>
        <a:p>
          <a:r>
            <a:rPr lang="es-EC" dirty="0" smtClean="0"/>
            <a:t>$551 a $750 con un 28,48%</a:t>
          </a:r>
        </a:p>
        <a:p>
          <a:r>
            <a:rPr lang="es-EC" dirty="0" smtClean="0"/>
            <a:t>$150 a $350 con un 21,84%.</a:t>
          </a:r>
        </a:p>
        <a:p>
          <a:r>
            <a:rPr lang="es-EC" dirty="0" smtClean="0"/>
            <a:t>13,61% el rango entre $751 a $1000</a:t>
          </a:r>
        </a:p>
        <a:p>
          <a:r>
            <a:rPr lang="es-EC" dirty="0" smtClean="0"/>
            <a:t>1,27% mas de 1000</a:t>
          </a:r>
          <a:endParaRPr lang="es-EC" dirty="0"/>
        </a:p>
      </dgm:t>
    </dgm:pt>
    <dgm:pt modelId="{842259D9-3E75-4731-A4C4-88ECCCC9E027}" type="sibTrans" cxnId="{072DE8AF-05EB-4AD3-A66C-1B1484EC957A}">
      <dgm:prSet/>
      <dgm:spPr/>
      <dgm:t>
        <a:bodyPr/>
        <a:lstStyle/>
        <a:p>
          <a:endParaRPr lang="es-EC"/>
        </a:p>
      </dgm:t>
    </dgm:pt>
    <dgm:pt modelId="{58ED029B-8037-43F5-A11E-1773CDCAFBA0}" type="parTrans" cxnId="{072DE8AF-05EB-4AD3-A66C-1B1484EC957A}">
      <dgm:prSet/>
      <dgm:spPr/>
      <dgm:t>
        <a:bodyPr/>
        <a:lstStyle/>
        <a:p>
          <a:endParaRPr lang="es-EC"/>
        </a:p>
      </dgm:t>
    </dgm:pt>
    <dgm:pt modelId="{79493CC1-CC03-4D00-BF60-3C38842C010B}" type="pres">
      <dgm:prSet presAssocID="{15B03DDD-BC16-43B3-A040-8038DB2191F0}" presName="Name0" presStyleCnt="0">
        <dgm:presLayoutVars>
          <dgm:chMax val="7"/>
          <dgm:chPref val="7"/>
          <dgm:dir/>
        </dgm:presLayoutVars>
      </dgm:prSet>
      <dgm:spPr/>
      <dgm:t>
        <a:bodyPr/>
        <a:lstStyle/>
        <a:p>
          <a:endParaRPr lang="es-EC"/>
        </a:p>
      </dgm:t>
    </dgm:pt>
    <dgm:pt modelId="{3693BE3D-C403-44E6-8EA9-BDD14C440FE2}" type="pres">
      <dgm:prSet presAssocID="{15B03DDD-BC16-43B3-A040-8038DB2191F0}" presName="Name1" presStyleCnt="0"/>
      <dgm:spPr/>
    </dgm:pt>
    <dgm:pt modelId="{F61B108D-D489-4E75-BBDE-060353DC7B1E}" type="pres">
      <dgm:prSet presAssocID="{15B03DDD-BC16-43B3-A040-8038DB2191F0}" presName="cycle" presStyleCnt="0"/>
      <dgm:spPr/>
    </dgm:pt>
    <dgm:pt modelId="{4AA0A9BD-C723-4240-A103-F254DC2BDF37}" type="pres">
      <dgm:prSet presAssocID="{15B03DDD-BC16-43B3-A040-8038DB2191F0}" presName="srcNode" presStyleLbl="node1" presStyleIdx="0" presStyleCnt="2"/>
      <dgm:spPr/>
    </dgm:pt>
    <dgm:pt modelId="{0C78F81C-EF22-48EA-A585-4BEE23165BD5}" type="pres">
      <dgm:prSet presAssocID="{15B03DDD-BC16-43B3-A040-8038DB2191F0}" presName="conn" presStyleLbl="parChTrans1D2" presStyleIdx="0" presStyleCnt="1"/>
      <dgm:spPr/>
      <dgm:t>
        <a:bodyPr/>
        <a:lstStyle/>
        <a:p>
          <a:endParaRPr lang="es-EC"/>
        </a:p>
      </dgm:t>
    </dgm:pt>
    <dgm:pt modelId="{23757A61-0480-4D87-9651-08164E91BB5A}" type="pres">
      <dgm:prSet presAssocID="{15B03DDD-BC16-43B3-A040-8038DB2191F0}" presName="extraNode" presStyleLbl="node1" presStyleIdx="0" presStyleCnt="2"/>
      <dgm:spPr/>
    </dgm:pt>
    <dgm:pt modelId="{1684DF97-E610-4BF5-899E-1FEF24C9BE3D}" type="pres">
      <dgm:prSet presAssocID="{15B03DDD-BC16-43B3-A040-8038DB2191F0}" presName="dstNode" presStyleLbl="node1" presStyleIdx="0" presStyleCnt="2"/>
      <dgm:spPr/>
    </dgm:pt>
    <dgm:pt modelId="{D7467DFC-5D82-41D4-8A04-48E78EB21A9B}" type="pres">
      <dgm:prSet presAssocID="{326FAE01-D8B3-4F34-AAF2-DCD01FE17FA2}" presName="text_1" presStyleLbl="node1" presStyleIdx="0" presStyleCnt="2" custScaleX="59848" custLinFactNeighborX="2528" custLinFactNeighborY="1470">
        <dgm:presLayoutVars>
          <dgm:bulletEnabled val="1"/>
        </dgm:presLayoutVars>
      </dgm:prSet>
      <dgm:spPr/>
      <dgm:t>
        <a:bodyPr/>
        <a:lstStyle/>
        <a:p>
          <a:endParaRPr lang="es-EC"/>
        </a:p>
      </dgm:t>
    </dgm:pt>
    <dgm:pt modelId="{51FD0468-92E8-4AB2-AD6E-0DD40953EA30}" type="pres">
      <dgm:prSet presAssocID="{326FAE01-D8B3-4F34-AAF2-DCD01FE17FA2}" presName="accent_1" presStyleCnt="0"/>
      <dgm:spPr/>
    </dgm:pt>
    <dgm:pt modelId="{2DE37A70-5BCB-4AA3-8A60-9C3B88B72514}" type="pres">
      <dgm:prSet presAssocID="{326FAE01-D8B3-4F34-AAF2-DCD01FE17FA2}" presName="accentRepeatNode" presStyleLbl="solidFgAcc1" presStyleIdx="0" presStyleCnt="2" custScaleX="166511" custLinFactNeighborX="-9858" custLinFactNeighborY="-1179"/>
      <dgm:spPr>
        <a:blipFill rotWithShape="0">
          <a:blip xmlns:r="http://schemas.openxmlformats.org/officeDocument/2006/relationships" r:embed="rId1"/>
          <a:stretch>
            <a:fillRect/>
          </a:stretch>
        </a:blipFill>
      </dgm:spPr>
      <dgm:t>
        <a:bodyPr/>
        <a:lstStyle/>
        <a:p>
          <a:endParaRPr lang="es-EC"/>
        </a:p>
      </dgm:t>
    </dgm:pt>
    <dgm:pt modelId="{CBEFD2FD-FF02-452B-B1D4-9568BF3951D1}" type="pres">
      <dgm:prSet presAssocID="{8B5EFD9F-A91B-4581-AFA1-32B6725C4975}" presName="text_2" presStyleLbl="node1" presStyleIdx="1" presStyleCnt="2" custScaleX="59848" custLinFactNeighborX="2528" custLinFactNeighborY="1470">
        <dgm:presLayoutVars>
          <dgm:bulletEnabled val="1"/>
        </dgm:presLayoutVars>
      </dgm:prSet>
      <dgm:spPr/>
      <dgm:t>
        <a:bodyPr/>
        <a:lstStyle/>
        <a:p>
          <a:endParaRPr lang="es-EC"/>
        </a:p>
      </dgm:t>
    </dgm:pt>
    <dgm:pt modelId="{5AD7328B-C284-4948-B1DA-BCC88B21FF07}" type="pres">
      <dgm:prSet presAssocID="{8B5EFD9F-A91B-4581-AFA1-32B6725C4975}" presName="accent_2" presStyleCnt="0"/>
      <dgm:spPr/>
    </dgm:pt>
    <dgm:pt modelId="{6CDD4D9C-FC80-4D0B-88FF-AC7FE8943BDD}" type="pres">
      <dgm:prSet presAssocID="{8B5EFD9F-A91B-4581-AFA1-32B6725C4975}" presName="accentRepeatNode" presStyleLbl="solidFgAcc1" presStyleIdx="1" presStyleCnt="2" custScaleX="166511"/>
      <dgm:spPr>
        <a:blipFill rotWithShape="0">
          <a:blip xmlns:r="http://schemas.openxmlformats.org/officeDocument/2006/relationships" r:embed="rId2"/>
          <a:stretch>
            <a:fillRect/>
          </a:stretch>
        </a:blipFill>
      </dgm:spPr>
    </dgm:pt>
  </dgm:ptLst>
  <dgm:cxnLst>
    <dgm:cxn modelId="{E280CFCE-D9AF-42F6-864E-685DAA0C6833}" srcId="{15B03DDD-BC16-43B3-A040-8038DB2191F0}" destId="{326FAE01-D8B3-4F34-AAF2-DCD01FE17FA2}" srcOrd="0" destOrd="0" parTransId="{D73B05C8-3562-45FE-9AE5-49437B9C6126}" sibTransId="{FF8F8222-CE79-47E5-BBA5-154A89CCCC0A}"/>
    <dgm:cxn modelId="{41501E58-438E-40CE-9008-4006EAFA4FCF}" type="presOf" srcId="{8B5EFD9F-A91B-4581-AFA1-32B6725C4975}" destId="{CBEFD2FD-FF02-452B-B1D4-9568BF3951D1}" srcOrd="0" destOrd="0" presId="urn:microsoft.com/office/officeart/2008/layout/VerticalCurvedList"/>
    <dgm:cxn modelId="{AEC36720-E5BD-4E0F-A673-644DDA8EABA6}" type="presOf" srcId="{15B03DDD-BC16-43B3-A040-8038DB2191F0}" destId="{79493CC1-CC03-4D00-BF60-3C38842C010B}" srcOrd="0" destOrd="0" presId="urn:microsoft.com/office/officeart/2008/layout/VerticalCurvedList"/>
    <dgm:cxn modelId="{CC7DF47D-93F3-4984-B0C5-A4BDE8495D59}" type="presOf" srcId="{326FAE01-D8B3-4F34-AAF2-DCD01FE17FA2}" destId="{D7467DFC-5D82-41D4-8A04-48E78EB21A9B}" srcOrd="0" destOrd="0" presId="urn:microsoft.com/office/officeart/2008/layout/VerticalCurvedList"/>
    <dgm:cxn modelId="{072DE8AF-05EB-4AD3-A66C-1B1484EC957A}" srcId="{15B03DDD-BC16-43B3-A040-8038DB2191F0}" destId="{8B5EFD9F-A91B-4581-AFA1-32B6725C4975}" srcOrd="1" destOrd="0" parTransId="{58ED029B-8037-43F5-A11E-1773CDCAFBA0}" sibTransId="{842259D9-3E75-4731-A4C4-88ECCCC9E027}"/>
    <dgm:cxn modelId="{11E6E193-E5DF-452D-BD89-5D91D80697FF}" type="presOf" srcId="{FF8F8222-CE79-47E5-BBA5-154A89CCCC0A}" destId="{0C78F81C-EF22-48EA-A585-4BEE23165BD5}" srcOrd="0" destOrd="0" presId="urn:microsoft.com/office/officeart/2008/layout/VerticalCurvedList"/>
    <dgm:cxn modelId="{415A50CB-1D70-4D1E-8643-C603F2277D67}" type="presParOf" srcId="{79493CC1-CC03-4D00-BF60-3C38842C010B}" destId="{3693BE3D-C403-44E6-8EA9-BDD14C440FE2}" srcOrd="0" destOrd="0" presId="urn:microsoft.com/office/officeart/2008/layout/VerticalCurvedList"/>
    <dgm:cxn modelId="{3005C459-2A86-4ADE-86A7-D4F56A8296BD}" type="presParOf" srcId="{3693BE3D-C403-44E6-8EA9-BDD14C440FE2}" destId="{F61B108D-D489-4E75-BBDE-060353DC7B1E}" srcOrd="0" destOrd="0" presId="urn:microsoft.com/office/officeart/2008/layout/VerticalCurvedList"/>
    <dgm:cxn modelId="{AAA3841E-F4AE-49C4-AF06-7D5BD7849770}" type="presParOf" srcId="{F61B108D-D489-4E75-BBDE-060353DC7B1E}" destId="{4AA0A9BD-C723-4240-A103-F254DC2BDF37}" srcOrd="0" destOrd="0" presId="urn:microsoft.com/office/officeart/2008/layout/VerticalCurvedList"/>
    <dgm:cxn modelId="{ABF98BB5-00F9-468C-BD6D-83326F7E8007}" type="presParOf" srcId="{F61B108D-D489-4E75-BBDE-060353DC7B1E}" destId="{0C78F81C-EF22-48EA-A585-4BEE23165BD5}" srcOrd="1" destOrd="0" presId="urn:microsoft.com/office/officeart/2008/layout/VerticalCurvedList"/>
    <dgm:cxn modelId="{338236DF-2CEE-4187-97BE-774F1BE88328}" type="presParOf" srcId="{F61B108D-D489-4E75-BBDE-060353DC7B1E}" destId="{23757A61-0480-4D87-9651-08164E91BB5A}" srcOrd="2" destOrd="0" presId="urn:microsoft.com/office/officeart/2008/layout/VerticalCurvedList"/>
    <dgm:cxn modelId="{749A47A0-345F-4D3F-8159-BC7D58023077}" type="presParOf" srcId="{F61B108D-D489-4E75-BBDE-060353DC7B1E}" destId="{1684DF97-E610-4BF5-899E-1FEF24C9BE3D}" srcOrd="3" destOrd="0" presId="urn:microsoft.com/office/officeart/2008/layout/VerticalCurvedList"/>
    <dgm:cxn modelId="{71F97CDE-6D8E-411A-8A04-AE8B9FB555F0}" type="presParOf" srcId="{3693BE3D-C403-44E6-8EA9-BDD14C440FE2}" destId="{D7467DFC-5D82-41D4-8A04-48E78EB21A9B}" srcOrd="1" destOrd="0" presId="urn:microsoft.com/office/officeart/2008/layout/VerticalCurvedList"/>
    <dgm:cxn modelId="{E346DCB3-1120-4FDB-A155-502FF4F312E1}" type="presParOf" srcId="{3693BE3D-C403-44E6-8EA9-BDD14C440FE2}" destId="{51FD0468-92E8-4AB2-AD6E-0DD40953EA30}" srcOrd="2" destOrd="0" presId="urn:microsoft.com/office/officeart/2008/layout/VerticalCurvedList"/>
    <dgm:cxn modelId="{D2A8424F-1284-424D-AF72-F407CC467E39}" type="presParOf" srcId="{51FD0468-92E8-4AB2-AD6E-0DD40953EA30}" destId="{2DE37A70-5BCB-4AA3-8A60-9C3B88B72514}" srcOrd="0" destOrd="0" presId="urn:microsoft.com/office/officeart/2008/layout/VerticalCurvedList"/>
    <dgm:cxn modelId="{4410D0C6-AFE9-4F6C-ACC3-5C462529415E}" type="presParOf" srcId="{3693BE3D-C403-44E6-8EA9-BDD14C440FE2}" destId="{CBEFD2FD-FF02-452B-B1D4-9568BF3951D1}" srcOrd="3" destOrd="0" presId="urn:microsoft.com/office/officeart/2008/layout/VerticalCurvedList"/>
    <dgm:cxn modelId="{3B37D2A4-FAF4-4701-8416-432325EB1935}" type="presParOf" srcId="{3693BE3D-C403-44E6-8EA9-BDD14C440FE2}" destId="{5AD7328B-C284-4948-B1DA-BCC88B21FF07}" srcOrd="4" destOrd="0" presId="urn:microsoft.com/office/officeart/2008/layout/VerticalCurvedList"/>
    <dgm:cxn modelId="{5842F77A-1B9A-447D-BC53-1A6EA6FD56B4}" type="presParOf" srcId="{5AD7328B-C284-4948-B1DA-BCC88B21FF07}" destId="{6CDD4D9C-FC80-4D0B-88FF-AC7FE8943BDD}"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9882993-A73B-459B-B75E-751EBAC26C73}" type="doc">
      <dgm:prSet loTypeId="urn:microsoft.com/office/officeart/2005/8/layout/venn3" loCatId="relationship" qsTypeId="urn:microsoft.com/office/officeart/2005/8/quickstyle/simple2" qsCatId="simple" csTypeId="urn:microsoft.com/office/officeart/2005/8/colors/accent6_1" csCatId="accent6" phldr="1"/>
      <dgm:spPr/>
      <dgm:t>
        <a:bodyPr/>
        <a:lstStyle/>
        <a:p>
          <a:endParaRPr lang="es-EC"/>
        </a:p>
      </dgm:t>
    </dgm:pt>
    <dgm:pt modelId="{A3ABF559-022B-413A-BE82-FDDF317243A6}">
      <dgm:prSet phldrT="[Texto]" custT="1"/>
      <dgm:spPr/>
      <dgm:t>
        <a:bodyPr/>
        <a:lstStyle/>
        <a:p>
          <a:r>
            <a:rPr lang="es-EC" sz="1050" b="1" i="0" dirty="0" smtClean="0"/>
            <a:t>Forma de pago</a:t>
          </a:r>
          <a:endParaRPr lang="es-EC" sz="1050" b="1" i="0" dirty="0"/>
        </a:p>
      </dgm:t>
    </dgm:pt>
    <dgm:pt modelId="{16C176F2-5844-4103-A8BC-37CE2C6DF245}" type="parTrans" cxnId="{8EAFE4BA-5667-493A-8C14-41F91B0BB5CC}">
      <dgm:prSet/>
      <dgm:spPr/>
      <dgm:t>
        <a:bodyPr/>
        <a:lstStyle/>
        <a:p>
          <a:endParaRPr lang="es-EC" sz="1200"/>
        </a:p>
      </dgm:t>
    </dgm:pt>
    <dgm:pt modelId="{C25BE484-A5F6-4FE8-B3DD-6E30F290764A}" type="sibTrans" cxnId="{8EAFE4BA-5667-493A-8C14-41F91B0BB5CC}">
      <dgm:prSet/>
      <dgm:spPr/>
      <dgm:t>
        <a:bodyPr/>
        <a:lstStyle/>
        <a:p>
          <a:endParaRPr lang="es-EC" sz="1200"/>
        </a:p>
      </dgm:t>
    </dgm:pt>
    <dgm:pt modelId="{8C1C43DB-8C8F-42B0-9C08-530A4EBDD8E6}">
      <dgm:prSet phldrT="[Texto]" custT="1"/>
      <dgm:spPr/>
      <dgm:t>
        <a:bodyPr/>
        <a:lstStyle/>
        <a:p>
          <a:r>
            <a:rPr lang="es-EC" sz="1050" dirty="0" smtClean="0"/>
            <a:t>Norte= tarjeta de crédito (18,67)</a:t>
          </a:r>
          <a:endParaRPr lang="es-EC" sz="1050" dirty="0"/>
        </a:p>
      </dgm:t>
    </dgm:pt>
    <dgm:pt modelId="{B05C5238-9341-48D2-A469-ACC00ED9FD33}" type="parTrans" cxnId="{CDB406BB-7461-4038-A720-6869AE84C2DC}">
      <dgm:prSet/>
      <dgm:spPr/>
      <dgm:t>
        <a:bodyPr/>
        <a:lstStyle/>
        <a:p>
          <a:endParaRPr lang="es-EC" sz="1200"/>
        </a:p>
      </dgm:t>
    </dgm:pt>
    <dgm:pt modelId="{497FB4CE-E4A2-494C-A458-598DF38B0D15}" type="sibTrans" cxnId="{CDB406BB-7461-4038-A720-6869AE84C2DC}">
      <dgm:prSet/>
      <dgm:spPr/>
      <dgm:t>
        <a:bodyPr/>
        <a:lstStyle/>
        <a:p>
          <a:endParaRPr lang="es-EC" sz="1200"/>
        </a:p>
      </dgm:t>
    </dgm:pt>
    <dgm:pt modelId="{DCCA2131-5E8A-4A5B-A151-8F953CFF0ED9}">
      <dgm:prSet phldrT="[Texto]" custT="1"/>
      <dgm:spPr/>
      <dgm:t>
        <a:bodyPr/>
        <a:lstStyle/>
        <a:p>
          <a:r>
            <a:rPr lang="es-EC" sz="1050" dirty="0" smtClean="0"/>
            <a:t>Sur= crédito del estado (20,25)</a:t>
          </a:r>
          <a:endParaRPr lang="es-EC" sz="1050" dirty="0"/>
        </a:p>
      </dgm:t>
    </dgm:pt>
    <dgm:pt modelId="{464E91F0-1064-4183-AAC5-2E6F71A2146B}" type="parTrans" cxnId="{039347C7-29E4-430E-8CFF-1E12689372C0}">
      <dgm:prSet/>
      <dgm:spPr/>
      <dgm:t>
        <a:bodyPr/>
        <a:lstStyle/>
        <a:p>
          <a:endParaRPr lang="es-EC" sz="1200"/>
        </a:p>
      </dgm:t>
    </dgm:pt>
    <dgm:pt modelId="{A3B0B370-AF52-4801-855E-DC48A3B52F70}" type="sibTrans" cxnId="{039347C7-29E4-430E-8CFF-1E12689372C0}">
      <dgm:prSet/>
      <dgm:spPr/>
      <dgm:t>
        <a:bodyPr/>
        <a:lstStyle/>
        <a:p>
          <a:endParaRPr lang="es-EC" sz="1200"/>
        </a:p>
      </dgm:t>
    </dgm:pt>
    <dgm:pt modelId="{028013D4-8DA0-4D90-ABEE-91656DAA0B33}" type="pres">
      <dgm:prSet presAssocID="{79882993-A73B-459B-B75E-751EBAC26C73}" presName="Name0" presStyleCnt="0">
        <dgm:presLayoutVars>
          <dgm:dir/>
          <dgm:resizeHandles val="exact"/>
        </dgm:presLayoutVars>
      </dgm:prSet>
      <dgm:spPr/>
      <dgm:t>
        <a:bodyPr/>
        <a:lstStyle/>
        <a:p>
          <a:endParaRPr lang="es-EC"/>
        </a:p>
      </dgm:t>
    </dgm:pt>
    <dgm:pt modelId="{9539B7AA-9219-481C-B64E-17C95791CB07}" type="pres">
      <dgm:prSet presAssocID="{A3ABF559-022B-413A-BE82-FDDF317243A6}" presName="Name5" presStyleLbl="vennNode1" presStyleIdx="0" presStyleCnt="3">
        <dgm:presLayoutVars>
          <dgm:bulletEnabled val="1"/>
        </dgm:presLayoutVars>
      </dgm:prSet>
      <dgm:spPr/>
      <dgm:t>
        <a:bodyPr/>
        <a:lstStyle/>
        <a:p>
          <a:endParaRPr lang="es-EC"/>
        </a:p>
      </dgm:t>
    </dgm:pt>
    <dgm:pt modelId="{DB551BA1-9517-45A6-954C-1BCA94D31720}" type="pres">
      <dgm:prSet presAssocID="{C25BE484-A5F6-4FE8-B3DD-6E30F290764A}" presName="space" presStyleCnt="0"/>
      <dgm:spPr/>
    </dgm:pt>
    <dgm:pt modelId="{ADC59DB3-1E51-48B2-9231-4A45756F4E25}" type="pres">
      <dgm:prSet presAssocID="{8C1C43DB-8C8F-42B0-9C08-530A4EBDD8E6}" presName="Name5" presStyleLbl="vennNode1" presStyleIdx="1" presStyleCnt="3">
        <dgm:presLayoutVars>
          <dgm:bulletEnabled val="1"/>
        </dgm:presLayoutVars>
      </dgm:prSet>
      <dgm:spPr/>
      <dgm:t>
        <a:bodyPr/>
        <a:lstStyle/>
        <a:p>
          <a:endParaRPr lang="es-EC"/>
        </a:p>
      </dgm:t>
    </dgm:pt>
    <dgm:pt modelId="{117734CC-2E01-42E6-8536-926CF173966E}" type="pres">
      <dgm:prSet presAssocID="{497FB4CE-E4A2-494C-A458-598DF38B0D15}" presName="space" presStyleCnt="0"/>
      <dgm:spPr/>
    </dgm:pt>
    <dgm:pt modelId="{8D02D6FC-E9CF-47BD-AC9A-0066B8D7E19C}" type="pres">
      <dgm:prSet presAssocID="{DCCA2131-5E8A-4A5B-A151-8F953CFF0ED9}" presName="Name5" presStyleLbl="vennNode1" presStyleIdx="2" presStyleCnt="3">
        <dgm:presLayoutVars>
          <dgm:bulletEnabled val="1"/>
        </dgm:presLayoutVars>
      </dgm:prSet>
      <dgm:spPr/>
      <dgm:t>
        <a:bodyPr/>
        <a:lstStyle/>
        <a:p>
          <a:endParaRPr lang="es-EC"/>
        </a:p>
      </dgm:t>
    </dgm:pt>
  </dgm:ptLst>
  <dgm:cxnLst>
    <dgm:cxn modelId="{8EAFE4BA-5667-493A-8C14-41F91B0BB5CC}" srcId="{79882993-A73B-459B-B75E-751EBAC26C73}" destId="{A3ABF559-022B-413A-BE82-FDDF317243A6}" srcOrd="0" destOrd="0" parTransId="{16C176F2-5844-4103-A8BC-37CE2C6DF245}" sibTransId="{C25BE484-A5F6-4FE8-B3DD-6E30F290764A}"/>
    <dgm:cxn modelId="{CDB406BB-7461-4038-A720-6869AE84C2DC}" srcId="{79882993-A73B-459B-B75E-751EBAC26C73}" destId="{8C1C43DB-8C8F-42B0-9C08-530A4EBDD8E6}" srcOrd="1" destOrd="0" parTransId="{B05C5238-9341-48D2-A469-ACC00ED9FD33}" sibTransId="{497FB4CE-E4A2-494C-A458-598DF38B0D15}"/>
    <dgm:cxn modelId="{7B9E1A96-ECF8-4FAA-9442-1C08304BD4B9}" type="presOf" srcId="{A3ABF559-022B-413A-BE82-FDDF317243A6}" destId="{9539B7AA-9219-481C-B64E-17C95791CB07}" srcOrd="0" destOrd="0" presId="urn:microsoft.com/office/officeart/2005/8/layout/venn3"/>
    <dgm:cxn modelId="{B123CEE2-2A4F-4B11-9BED-5FC17CC95472}" type="presOf" srcId="{8C1C43DB-8C8F-42B0-9C08-530A4EBDD8E6}" destId="{ADC59DB3-1E51-48B2-9231-4A45756F4E25}" srcOrd="0" destOrd="0" presId="urn:microsoft.com/office/officeart/2005/8/layout/venn3"/>
    <dgm:cxn modelId="{2CCF1CA0-992B-4E09-8996-E951248F997D}" type="presOf" srcId="{DCCA2131-5E8A-4A5B-A151-8F953CFF0ED9}" destId="{8D02D6FC-E9CF-47BD-AC9A-0066B8D7E19C}" srcOrd="0" destOrd="0" presId="urn:microsoft.com/office/officeart/2005/8/layout/venn3"/>
    <dgm:cxn modelId="{13368E68-4CBF-4109-B5FA-E0A926C2ABAA}" type="presOf" srcId="{79882993-A73B-459B-B75E-751EBAC26C73}" destId="{028013D4-8DA0-4D90-ABEE-91656DAA0B33}" srcOrd="0" destOrd="0" presId="urn:microsoft.com/office/officeart/2005/8/layout/venn3"/>
    <dgm:cxn modelId="{039347C7-29E4-430E-8CFF-1E12689372C0}" srcId="{79882993-A73B-459B-B75E-751EBAC26C73}" destId="{DCCA2131-5E8A-4A5B-A151-8F953CFF0ED9}" srcOrd="2" destOrd="0" parTransId="{464E91F0-1064-4183-AAC5-2E6F71A2146B}" sibTransId="{A3B0B370-AF52-4801-855E-DC48A3B52F70}"/>
    <dgm:cxn modelId="{52372D10-1003-4C7A-8470-9FF38229C738}" type="presParOf" srcId="{028013D4-8DA0-4D90-ABEE-91656DAA0B33}" destId="{9539B7AA-9219-481C-B64E-17C95791CB07}" srcOrd="0" destOrd="0" presId="urn:microsoft.com/office/officeart/2005/8/layout/venn3"/>
    <dgm:cxn modelId="{A06C557B-648D-438E-99BD-10ECC469A57D}" type="presParOf" srcId="{028013D4-8DA0-4D90-ABEE-91656DAA0B33}" destId="{DB551BA1-9517-45A6-954C-1BCA94D31720}" srcOrd="1" destOrd="0" presId="urn:microsoft.com/office/officeart/2005/8/layout/venn3"/>
    <dgm:cxn modelId="{FA02CDF1-1705-4B2C-ADE7-6B0B4C91FF37}" type="presParOf" srcId="{028013D4-8DA0-4D90-ABEE-91656DAA0B33}" destId="{ADC59DB3-1E51-48B2-9231-4A45756F4E25}" srcOrd="2" destOrd="0" presId="urn:microsoft.com/office/officeart/2005/8/layout/venn3"/>
    <dgm:cxn modelId="{AC9A6FBF-A18C-42B0-95F3-663BEE8E38CF}" type="presParOf" srcId="{028013D4-8DA0-4D90-ABEE-91656DAA0B33}" destId="{117734CC-2E01-42E6-8536-926CF173966E}" srcOrd="3" destOrd="0" presId="urn:microsoft.com/office/officeart/2005/8/layout/venn3"/>
    <dgm:cxn modelId="{777993E4-C1BB-45B3-92D6-E78A54FE11BF}" type="presParOf" srcId="{028013D4-8DA0-4D90-ABEE-91656DAA0B33}" destId="{8D02D6FC-E9CF-47BD-AC9A-0066B8D7E19C}" srcOrd="4" destOrd="0" presId="urn:microsoft.com/office/officeart/2005/8/layout/venn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637F3C8-1FD4-4E71-ABB1-311D9CAE0F22}" type="doc">
      <dgm:prSet loTypeId="urn:microsoft.com/office/officeart/2009/layout/CircleArrowProcess" loCatId="process" qsTypeId="urn:microsoft.com/office/officeart/2005/8/quickstyle/simple3" qsCatId="simple" csTypeId="urn:microsoft.com/office/officeart/2005/8/colors/colorful3" csCatId="colorful" phldr="1"/>
      <dgm:spPr/>
      <dgm:t>
        <a:bodyPr/>
        <a:lstStyle/>
        <a:p>
          <a:endParaRPr lang="es-EC"/>
        </a:p>
      </dgm:t>
    </dgm:pt>
    <dgm:pt modelId="{132CA686-5745-43F3-9DD8-FE6FA1883C4B}">
      <dgm:prSet phldrT="[Texto]"/>
      <dgm:spPr/>
      <dgm:t>
        <a:bodyPr/>
        <a:lstStyle/>
        <a:p>
          <a:r>
            <a:rPr lang="es-EC" dirty="0" smtClean="0"/>
            <a:t>Cocinas con horno</a:t>
          </a:r>
          <a:endParaRPr lang="es-EC" dirty="0"/>
        </a:p>
      </dgm:t>
    </dgm:pt>
    <dgm:pt modelId="{11A3DCD8-4BE0-4BBD-8B61-5CD7EF8B3812}" type="parTrans" cxnId="{6689227C-262E-45A9-ACF3-223ACBDD1BFB}">
      <dgm:prSet/>
      <dgm:spPr/>
      <dgm:t>
        <a:bodyPr/>
        <a:lstStyle/>
        <a:p>
          <a:endParaRPr lang="es-EC"/>
        </a:p>
      </dgm:t>
    </dgm:pt>
    <dgm:pt modelId="{8C7B50C5-57F9-4E8D-AF40-B0EF49C3DEFE}" type="sibTrans" cxnId="{6689227C-262E-45A9-ACF3-223ACBDD1BFB}">
      <dgm:prSet/>
      <dgm:spPr/>
      <dgm:t>
        <a:bodyPr/>
        <a:lstStyle/>
        <a:p>
          <a:endParaRPr lang="es-EC"/>
        </a:p>
      </dgm:t>
    </dgm:pt>
    <dgm:pt modelId="{76FC5096-9B69-4E3F-ADA5-1128F9CF0A2C}">
      <dgm:prSet phldrT="[Texto]"/>
      <dgm:spPr/>
      <dgm:t>
        <a:bodyPr/>
        <a:lstStyle/>
        <a:p>
          <a:r>
            <a:rPr lang="es-EC" dirty="0" smtClean="0"/>
            <a:t>Cuatro hornillas o mas</a:t>
          </a:r>
          <a:endParaRPr lang="es-EC" dirty="0"/>
        </a:p>
      </dgm:t>
    </dgm:pt>
    <dgm:pt modelId="{15CE71B4-288E-4030-8434-9F52CAF5C634}" type="parTrans" cxnId="{B476D5FF-54F8-4352-A6BD-9B44C962E2AA}">
      <dgm:prSet/>
      <dgm:spPr/>
      <dgm:t>
        <a:bodyPr/>
        <a:lstStyle/>
        <a:p>
          <a:endParaRPr lang="es-EC"/>
        </a:p>
      </dgm:t>
    </dgm:pt>
    <dgm:pt modelId="{52978BC3-AD70-4530-B225-B668997FE205}" type="sibTrans" cxnId="{B476D5FF-54F8-4352-A6BD-9B44C962E2AA}">
      <dgm:prSet/>
      <dgm:spPr/>
      <dgm:t>
        <a:bodyPr/>
        <a:lstStyle/>
        <a:p>
          <a:endParaRPr lang="es-EC"/>
        </a:p>
      </dgm:t>
    </dgm:pt>
    <dgm:pt modelId="{BDD3D54C-E135-4685-84DF-F1362F3CAF04}" type="pres">
      <dgm:prSet presAssocID="{3637F3C8-1FD4-4E71-ABB1-311D9CAE0F22}" presName="Name0" presStyleCnt="0">
        <dgm:presLayoutVars>
          <dgm:chMax val="7"/>
          <dgm:chPref val="7"/>
          <dgm:dir/>
          <dgm:animLvl val="lvl"/>
        </dgm:presLayoutVars>
      </dgm:prSet>
      <dgm:spPr/>
      <dgm:t>
        <a:bodyPr/>
        <a:lstStyle/>
        <a:p>
          <a:endParaRPr lang="es-EC"/>
        </a:p>
      </dgm:t>
    </dgm:pt>
    <dgm:pt modelId="{F3862671-2CDE-4890-BE76-62E98E9D6287}" type="pres">
      <dgm:prSet presAssocID="{132CA686-5745-43F3-9DD8-FE6FA1883C4B}" presName="Accent1" presStyleCnt="0"/>
      <dgm:spPr/>
    </dgm:pt>
    <dgm:pt modelId="{F8DA3432-CAE1-456D-9E8C-1027260ED2F0}" type="pres">
      <dgm:prSet presAssocID="{132CA686-5745-43F3-9DD8-FE6FA1883C4B}" presName="Accent" presStyleLbl="node1" presStyleIdx="0" presStyleCnt="2"/>
      <dgm:spPr/>
    </dgm:pt>
    <dgm:pt modelId="{CF57566E-58FE-4F33-891C-6993B6B09240}" type="pres">
      <dgm:prSet presAssocID="{132CA686-5745-43F3-9DD8-FE6FA1883C4B}" presName="Parent1" presStyleLbl="revTx" presStyleIdx="0" presStyleCnt="2">
        <dgm:presLayoutVars>
          <dgm:chMax val="1"/>
          <dgm:chPref val="1"/>
          <dgm:bulletEnabled val="1"/>
        </dgm:presLayoutVars>
      </dgm:prSet>
      <dgm:spPr/>
      <dgm:t>
        <a:bodyPr/>
        <a:lstStyle/>
        <a:p>
          <a:endParaRPr lang="es-EC"/>
        </a:p>
      </dgm:t>
    </dgm:pt>
    <dgm:pt modelId="{88666A1E-B7E0-4FC6-9D9A-01A01AEC8B74}" type="pres">
      <dgm:prSet presAssocID="{76FC5096-9B69-4E3F-ADA5-1128F9CF0A2C}" presName="Accent2" presStyleCnt="0"/>
      <dgm:spPr/>
    </dgm:pt>
    <dgm:pt modelId="{3CB3B073-2F05-448F-BCFF-1769F0B8B8A3}" type="pres">
      <dgm:prSet presAssocID="{76FC5096-9B69-4E3F-ADA5-1128F9CF0A2C}" presName="Accent" presStyleLbl="node1" presStyleIdx="1" presStyleCnt="2" custLinFactNeighborX="-1246" custLinFactNeighborY="-686"/>
      <dgm:spPr/>
    </dgm:pt>
    <dgm:pt modelId="{A1433941-A472-4DC0-A9AA-D21254790F75}" type="pres">
      <dgm:prSet presAssocID="{76FC5096-9B69-4E3F-ADA5-1128F9CF0A2C}" presName="Parent2" presStyleLbl="revTx" presStyleIdx="1" presStyleCnt="2">
        <dgm:presLayoutVars>
          <dgm:chMax val="1"/>
          <dgm:chPref val="1"/>
          <dgm:bulletEnabled val="1"/>
        </dgm:presLayoutVars>
      </dgm:prSet>
      <dgm:spPr/>
      <dgm:t>
        <a:bodyPr/>
        <a:lstStyle/>
        <a:p>
          <a:endParaRPr lang="es-EC"/>
        </a:p>
      </dgm:t>
    </dgm:pt>
  </dgm:ptLst>
  <dgm:cxnLst>
    <dgm:cxn modelId="{6689227C-262E-45A9-ACF3-223ACBDD1BFB}" srcId="{3637F3C8-1FD4-4E71-ABB1-311D9CAE0F22}" destId="{132CA686-5745-43F3-9DD8-FE6FA1883C4B}" srcOrd="0" destOrd="0" parTransId="{11A3DCD8-4BE0-4BBD-8B61-5CD7EF8B3812}" sibTransId="{8C7B50C5-57F9-4E8D-AF40-B0EF49C3DEFE}"/>
    <dgm:cxn modelId="{B476D5FF-54F8-4352-A6BD-9B44C962E2AA}" srcId="{3637F3C8-1FD4-4E71-ABB1-311D9CAE0F22}" destId="{76FC5096-9B69-4E3F-ADA5-1128F9CF0A2C}" srcOrd="1" destOrd="0" parTransId="{15CE71B4-288E-4030-8434-9F52CAF5C634}" sibTransId="{52978BC3-AD70-4530-B225-B668997FE205}"/>
    <dgm:cxn modelId="{ACCBE018-807C-4017-B19E-22806FA8FA0B}" type="presOf" srcId="{3637F3C8-1FD4-4E71-ABB1-311D9CAE0F22}" destId="{BDD3D54C-E135-4685-84DF-F1362F3CAF04}" srcOrd="0" destOrd="0" presId="urn:microsoft.com/office/officeart/2009/layout/CircleArrowProcess"/>
    <dgm:cxn modelId="{1AAA9772-1BFA-4256-BF89-C850564B63FD}" type="presOf" srcId="{132CA686-5745-43F3-9DD8-FE6FA1883C4B}" destId="{CF57566E-58FE-4F33-891C-6993B6B09240}" srcOrd="0" destOrd="0" presId="urn:microsoft.com/office/officeart/2009/layout/CircleArrowProcess"/>
    <dgm:cxn modelId="{76AB3B27-3F10-4E09-80D6-F8856FCB5EE7}" type="presOf" srcId="{76FC5096-9B69-4E3F-ADA5-1128F9CF0A2C}" destId="{A1433941-A472-4DC0-A9AA-D21254790F75}" srcOrd="0" destOrd="0" presId="urn:microsoft.com/office/officeart/2009/layout/CircleArrowProcess"/>
    <dgm:cxn modelId="{422A0FC1-EAC5-47E7-85A5-3565EE7CEF1F}" type="presParOf" srcId="{BDD3D54C-E135-4685-84DF-F1362F3CAF04}" destId="{F3862671-2CDE-4890-BE76-62E98E9D6287}" srcOrd="0" destOrd="0" presId="urn:microsoft.com/office/officeart/2009/layout/CircleArrowProcess"/>
    <dgm:cxn modelId="{05713DD7-1501-4AA1-A11F-616DB23F995B}" type="presParOf" srcId="{F3862671-2CDE-4890-BE76-62E98E9D6287}" destId="{F8DA3432-CAE1-456D-9E8C-1027260ED2F0}" srcOrd="0" destOrd="0" presId="urn:microsoft.com/office/officeart/2009/layout/CircleArrowProcess"/>
    <dgm:cxn modelId="{45A58752-0042-4346-B780-586E45A33731}" type="presParOf" srcId="{BDD3D54C-E135-4685-84DF-F1362F3CAF04}" destId="{CF57566E-58FE-4F33-891C-6993B6B09240}" srcOrd="1" destOrd="0" presId="urn:microsoft.com/office/officeart/2009/layout/CircleArrowProcess"/>
    <dgm:cxn modelId="{B9FF9FA2-5F16-4950-8C1C-B304A53F3608}" type="presParOf" srcId="{BDD3D54C-E135-4685-84DF-F1362F3CAF04}" destId="{88666A1E-B7E0-4FC6-9D9A-01A01AEC8B74}" srcOrd="2" destOrd="0" presId="urn:microsoft.com/office/officeart/2009/layout/CircleArrowProcess"/>
    <dgm:cxn modelId="{CA119E16-C06B-4A00-9B4A-90C20EAB275B}" type="presParOf" srcId="{88666A1E-B7E0-4FC6-9D9A-01A01AEC8B74}" destId="{3CB3B073-2F05-448F-BCFF-1769F0B8B8A3}" srcOrd="0" destOrd="0" presId="urn:microsoft.com/office/officeart/2009/layout/CircleArrowProcess"/>
    <dgm:cxn modelId="{5A6AC6E4-7455-4663-B1E0-6935C40B0D0D}" type="presParOf" srcId="{BDD3D54C-E135-4685-84DF-F1362F3CAF04}" destId="{A1433941-A472-4DC0-A9AA-D21254790F75}" srcOrd="3" destOrd="0" presId="urn:microsoft.com/office/officeart/2009/layout/CircleArrowProcess"/>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B753961-E681-4C35-967B-1E315DE579B7}"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es-EC"/>
        </a:p>
      </dgm:t>
    </dgm:pt>
    <dgm:pt modelId="{7FC56FCE-32AB-45B4-817A-F163730F4D7C}">
      <dgm:prSet phldrT="[Texto]" custT="1"/>
      <dgm:spPr/>
      <dgm:t>
        <a:bodyPr/>
        <a:lstStyle/>
        <a:p>
          <a:pPr algn="l"/>
          <a:r>
            <a:rPr lang="es-EC" sz="1000" dirty="0" smtClean="0"/>
            <a:t>Existen varios tipos de energía que pueden servir para cocinar, pero el gas GLP es el más utilizado en el Distrito Metropolitano de Quito.  El Gobierno está ejecutando  un programa de cambio de las cocinas que utilizan gas por las nuevas cocinas de inducción que utilizan energía eléctrica.</a:t>
          </a:r>
          <a:endParaRPr lang="es-EC" sz="1000" dirty="0"/>
        </a:p>
      </dgm:t>
    </dgm:pt>
    <dgm:pt modelId="{B6A28F05-DEC3-4FCE-90BC-213E464597E3}" type="parTrans" cxnId="{6E74E051-91AF-4245-AD2A-33DD5E2F5063}">
      <dgm:prSet/>
      <dgm:spPr/>
      <dgm:t>
        <a:bodyPr/>
        <a:lstStyle/>
        <a:p>
          <a:pPr algn="l"/>
          <a:endParaRPr lang="es-EC" sz="2000"/>
        </a:p>
      </dgm:t>
    </dgm:pt>
    <dgm:pt modelId="{FCF3EDC9-B688-45D7-A290-63D018775BDC}" type="sibTrans" cxnId="{6E74E051-91AF-4245-AD2A-33DD5E2F5063}">
      <dgm:prSet/>
      <dgm:spPr/>
      <dgm:t>
        <a:bodyPr/>
        <a:lstStyle/>
        <a:p>
          <a:pPr algn="l"/>
          <a:endParaRPr lang="es-EC" sz="2000"/>
        </a:p>
      </dgm:t>
    </dgm:pt>
    <dgm:pt modelId="{B70A7845-DAAE-46B6-AF2F-555D47761F1C}">
      <dgm:prSet phldrT="[Texto]" custT="1"/>
      <dgm:spPr/>
      <dgm:t>
        <a:bodyPr/>
        <a:lstStyle/>
        <a:p>
          <a:pPr algn="l"/>
          <a:r>
            <a:rPr lang="es-EC" sz="1000" dirty="0" smtClean="0"/>
            <a:t>En el sector de Iñaquito en el norte y el sector de Quitumbe al sur del Distrito Metropolitano de Quito,  en su mayoría no se encuentran interesados en cambiar su actual cocina por las cocinas de inducción, ya que el segmento, no sienten la necesidad urgente de hacerlo y porque prevalece la costumbre del uso de las cocinas a gas, además, factores políticos limitan su interés en adquirir el producto</a:t>
          </a:r>
          <a:endParaRPr lang="es-EC" sz="1000" dirty="0"/>
        </a:p>
      </dgm:t>
    </dgm:pt>
    <dgm:pt modelId="{38944C43-C5EF-44DD-BF8F-20686A06A224}" type="parTrans" cxnId="{3991628F-7598-443D-AA5F-0685C7827C1D}">
      <dgm:prSet/>
      <dgm:spPr/>
      <dgm:t>
        <a:bodyPr/>
        <a:lstStyle/>
        <a:p>
          <a:pPr algn="l"/>
          <a:endParaRPr lang="es-EC" sz="2000"/>
        </a:p>
      </dgm:t>
    </dgm:pt>
    <dgm:pt modelId="{021AF545-1439-4B55-B2E5-2C5EE51A0D63}" type="sibTrans" cxnId="{3991628F-7598-443D-AA5F-0685C7827C1D}">
      <dgm:prSet/>
      <dgm:spPr/>
      <dgm:t>
        <a:bodyPr/>
        <a:lstStyle/>
        <a:p>
          <a:pPr algn="l"/>
          <a:endParaRPr lang="es-EC" sz="2000"/>
        </a:p>
      </dgm:t>
    </dgm:pt>
    <dgm:pt modelId="{0C6E92C5-B6E4-4C37-ADA5-1126C0D839DA}">
      <dgm:prSet phldrT="[Texto]" custT="1"/>
      <dgm:spPr/>
      <dgm:t>
        <a:bodyPr/>
        <a:lstStyle/>
        <a:p>
          <a:pPr algn="l"/>
          <a:r>
            <a:rPr lang="es-EC" sz="1000" dirty="0" smtClean="0"/>
            <a:t>Los hogares que sienten interés por comprar las cocinas de inducción, se ven  motivados por el precio, las facilidades de pago y  obsequios por compra, que influyen en el sur y el prestigio de marca, calidad del servicio y el diseño de la cocina que influye en los hogares que residen en el norte.</a:t>
          </a:r>
          <a:endParaRPr lang="es-EC" sz="1000" dirty="0"/>
        </a:p>
      </dgm:t>
    </dgm:pt>
    <dgm:pt modelId="{47E9C626-31D0-4822-B0E1-FF6D111DDB29}" type="parTrans" cxnId="{550CE943-AE26-4EA6-A2EE-70B10DFDCA32}">
      <dgm:prSet/>
      <dgm:spPr/>
      <dgm:t>
        <a:bodyPr/>
        <a:lstStyle/>
        <a:p>
          <a:pPr algn="l"/>
          <a:endParaRPr lang="es-EC" sz="2000"/>
        </a:p>
      </dgm:t>
    </dgm:pt>
    <dgm:pt modelId="{718AC772-26E2-4F4F-8252-B6F3D6DD0DE7}" type="sibTrans" cxnId="{550CE943-AE26-4EA6-A2EE-70B10DFDCA32}">
      <dgm:prSet/>
      <dgm:spPr/>
      <dgm:t>
        <a:bodyPr/>
        <a:lstStyle/>
        <a:p>
          <a:pPr algn="l"/>
          <a:endParaRPr lang="es-EC" sz="2000"/>
        </a:p>
      </dgm:t>
    </dgm:pt>
    <dgm:pt modelId="{483C1073-49B1-4624-A098-2554513A5547}">
      <dgm:prSet phldrT="[Texto]" custT="1"/>
      <dgm:spPr/>
      <dgm:t>
        <a:bodyPr/>
        <a:lstStyle/>
        <a:p>
          <a:pPr algn="l"/>
          <a:r>
            <a:rPr lang="es-EC" sz="1000" dirty="0" smtClean="0"/>
            <a:t>En los hogares del Distrito metropolitano de Quito, la modernización, la preservación del medio ambiente y la percepción de obligación por parte del estado, influye en la decisión final de compra  del norte del DMQ. En el sur del Distrito metropolitano de Quito son, la dificultad para conseguir gas GLP en la actualidad, la costumbre y el apoyo al gobierno, intervienen en su decisión.</a:t>
          </a:r>
          <a:endParaRPr lang="es-EC" sz="1000" dirty="0"/>
        </a:p>
      </dgm:t>
    </dgm:pt>
    <dgm:pt modelId="{43A6A91B-CA32-4AB6-9F8B-B4F622C0146F}" type="parTrans" cxnId="{DDE03095-AFD4-4BF6-AAFB-8885C51B352E}">
      <dgm:prSet/>
      <dgm:spPr/>
      <dgm:t>
        <a:bodyPr/>
        <a:lstStyle/>
        <a:p>
          <a:pPr algn="l"/>
          <a:endParaRPr lang="es-EC" sz="2000"/>
        </a:p>
      </dgm:t>
    </dgm:pt>
    <dgm:pt modelId="{94D8FFB7-2E37-4274-98C9-3BF817E2D2AD}" type="sibTrans" cxnId="{DDE03095-AFD4-4BF6-AAFB-8885C51B352E}">
      <dgm:prSet/>
      <dgm:spPr/>
      <dgm:t>
        <a:bodyPr/>
        <a:lstStyle/>
        <a:p>
          <a:pPr algn="l"/>
          <a:endParaRPr lang="es-EC" sz="2000"/>
        </a:p>
      </dgm:t>
    </dgm:pt>
    <dgm:pt modelId="{AB852CA4-324F-4FFE-860F-D6A9C0089CF6}">
      <dgm:prSet phldrT="[Texto]" custT="1"/>
      <dgm:spPr/>
      <dgm:t>
        <a:bodyPr/>
        <a:lstStyle/>
        <a:p>
          <a:pPr algn="l"/>
          <a:r>
            <a:rPr lang="es-EC" sz="1000" dirty="0" smtClean="0"/>
            <a:t>En el norte del Distrito Metropolitano de Quito, el proveedor  que  prefieren son  las tiendas de electrodomésticos para adquirir su cocina de inducción motivados por </a:t>
          </a:r>
          <a:r>
            <a:rPr lang="es-EC" sz="1000" dirty="0" err="1" smtClean="0"/>
            <a:t>por</a:t>
          </a:r>
          <a:r>
            <a:rPr lang="es-EC" sz="1000" dirty="0" smtClean="0"/>
            <a:t> la variedad en diseños y marcas, mientras que en el Sur, prevalece su preferencia por conseguir su cocina por medio del estado haciendo uso de su crédito.</a:t>
          </a:r>
          <a:endParaRPr lang="es-EC" sz="1000" dirty="0"/>
        </a:p>
      </dgm:t>
    </dgm:pt>
    <dgm:pt modelId="{B12B3E05-1FDA-4D94-934D-5D3978184025}" type="parTrans" cxnId="{96610B39-C526-4C09-AF8F-64B7FE230208}">
      <dgm:prSet/>
      <dgm:spPr/>
      <dgm:t>
        <a:bodyPr/>
        <a:lstStyle/>
        <a:p>
          <a:pPr algn="l"/>
          <a:endParaRPr lang="es-EC" sz="2000"/>
        </a:p>
      </dgm:t>
    </dgm:pt>
    <dgm:pt modelId="{B88F3F64-06A4-4711-A25D-C5016E05A436}" type="sibTrans" cxnId="{96610B39-C526-4C09-AF8F-64B7FE230208}">
      <dgm:prSet/>
      <dgm:spPr/>
      <dgm:t>
        <a:bodyPr/>
        <a:lstStyle/>
        <a:p>
          <a:pPr algn="l"/>
          <a:endParaRPr lang="es-EC" sz="2000"/>
        </a:p>
      </dgm:t>
    </dgm:pt>
    <dgm:pt modelId="{19FCA80E-5BA8-4B14-A609-F723C6068BC2}" type="pres">
      <dgm:prSet presAssocID="{6B753961-E681-4C35-967B-1E315DE579B7}" presName="Name0" presStyleCnt="0">
        <dgm:presLayoutVars>
          <dgm:chMax val="7"/>
          <dgm:chPref val="7"/>
          <dgm:dir/>
        </dgm:presLayoutVars>
      </dgm:prSet>
      <dgm:spPr/>
      <dgm:t>
        <a:bodyPr/>
        <a:lstStyle/>
        <a:p>
          <a:endParaRPr lang="es-EC"/>
        </a:p>
      </dgm:t>
    </dgm:pt>
    <dgm:pt modelId="{9DB584DA-7036-4E6C-BDE1-B58CFED871F5}" type="pres">
      <dgm:prSet presAssocID="{6B753961-E681-4C35-967B-1E315DE579B7}" presName="Name1" presStyleCnt="0"/>
      <dgm:spPr/>
    </dgm:pt>
    <dgm:pt modelId="{1DF199EC-D256-41FA-88BC-9209169C91E0}" type="pres">
      <dgm:prSet presAssocID="{6B753961-E681-4C35-967B-1E315DE579B7}" presName="cycle" presStyleCnt="0"/>
      <dgm:spPr/>
    </dgm:pt>
    <dgm:pt modelId="{CDA97F52-2B77-49A3-8168-DB346D7C671D}" type="pres">
      <dgm:prSet presAssocID="{6B753961-E681-4C35-967B-1E315DE579B7}" presName="srcNode" presStyleLbl="node1" presStyleIdx="0" presStyleCnt="5"/>
      <dgm:spPr/>
    </dgm:pt>
    <dgm:pt modelId="{4E640DF8-2F5C-4347-BA3C-F0D95E6FBBA3}" type="pres">
      <dgm:prSet presAssocID="{6B753961-E681-4C35-967B-1E315DE579B7}" presName="conn" presStyleLbl="parChTrans1D2" presStyleIdx="0" presStyleCnt="1"/>
      <dgm:spPr/>
      <dgm:t>
        <a:bodyPr/>
        <a:lstStyle/>
        <a:p>
          <a:endParaRPr lang="es-EC"/>
        </a:p>
      </dgm:t>
    </dgm:pt>
    <dgm:pt modelId="{90CE152D-2843-4315-B405-DA076C5F55F5}" type="pres">
      <dgm:prSet presAssocID="{6B753961-E681-4C35-967B-1E315DE579B7}" presName="extraNode" presStyleLbl="node1" presStyleIdx="0" presStyleCnt="5"/>
      <dgm:spPr/>
    </dgm:pt>
    <dgm:pt modelId="{0DD34456-6A8C-4E69-838B-2EFD46B5B3B1}" type="pres">
      <dgm:prSet presAssocID="{6B753961-E681-4C35-967B-1E315DE579B7}" presName="dstNode" presStyleLbl="node1" presStyleIdx="0" presStyleCnt="5"/>
      <dgm:spPr/>
    </dgm:pt>
    <dgm:pt modelId="{DFF4340E-5029-4203-9D07-953A3D037A86}" type="pres">
      <dgm:prSet presAssocID="{7FC56FCE-32AB-45B4-817A-F163730F4D7C}" presName="text_1" presStyleLbl="node1" presStyleIdx="0" presStyleCnt="5">
        <dgm:presLayoutVars>
          <dgm:bulletEnabled val="1"/>
        </dgm:presLayoutVars>
      </dgm:prSet>
      <dgm:spPr/>
      <dgm:t>
        <a:bodyPr/>
        <a:lstStyle/>
        <a:p>
          <a:endParaRPr lang="es-EC"/>
        </a:p>
      </dgm:t>
    </dgm:pt>
    <dgm:pt modelId="{70A532C7-E652-465C-B74A-B83E1E2654A8}" type="pres">
      <dgm:prSet presAssocID="{7FC56FCE-32AB-45B4-817A-F163730F4D7C}" presName="accent_1" presStyleCnt="0"/>
      <dgm:spPr/>
    </dgm:pt>
    <dgm:pt modelId="{E40D7C37-55CA-4583-9BF8-9242E052409B}" type="pres">
      <dgm:prSet presAssocID="{7FC56FCE-32AB-45B4-817A-F163730F4D7C}" presName="accentRepeatNode" presStyleLbl="solidFgAcc1" presStyleIdx="0" presStyleCnt="5"/>
      <dgm:spPr/>
    </dgm:pt>
    <dgm:pt modelId="{4435FBAD-B4B8-4050-85F0-00D5B3CBB695}" type="pres">
      <dgm:prSet presAssocID="{B70A7845-DAAE-46B6-AF2F-555D47761F1C}" presName="text_2" presStyleLbl="node1" presStyleIdx="1" presStyleCnt="5">
        <dgm:presLayoutVars>
          <dgm:bulletEnabled val="1"/>
        </dgm:presLayoutVars>
      </dgm:prSet>
      <dgm:spPr/>
      <dgm:t>
        <a:bodyPr/>
        <a:lstStyle/>
        <a:p>
          <a:endParaRPr lang="es-EC"/>
        </a:p>
      </dgm:t>
    </dgm:pt>
    <dgm:pt modelId="{259E46E1-5DAB-4A43-92A7-35A71999085A}" type="pres">
      <dgm:prSet presAssocID="{B70A7845-DAAE-46B6-AF2F-555D47761F1C}" presName="accent_2" presStyleCnt="0"/>
      <dgm:spPr/>
    </dgm:pt>
    <dgm:pt modelId="{A71ECDC8-FA25-4816-999B-742FA01C195C}" type="pres">
      <dgm:prSet presAssocID="{B70A7845-DAAE-46B6-AF2F-555D47761F1C}" presName="accentRepeatNode" presStyleLbl="solidFgAcc1" presStyleIdx="1" presStyleCnt="5"/>
      <dgm:spPr/>
    </dgm:pt>
    <dgm:pt modelId="{C377D6C7-DB9A-4754-AC05-B1F4B6A76B3E}" type="pres">
      <dgm:prSet presAssocID="{0C6E92C5-B6E4-4C37-ADA5-1126C0D839DA}" presName="text_3" presStyleLbl="node1" presStyleIdx="2" presStyleCnt="5">
        <dgm:presLayoutVars>
          <dgm:bulletEnabled val="1"/>
        </dgm:presLayoutVars>
      </dgm:prSet>
      <dgm:spPr/>
      <dgm:t>
        <a:bodyPr/>
        <a:lstStyle/>
        <a:p>
          <a:endParaRPr lang="es-EC"/>
        </a:p>
      </dgm:t>
    </dgm:pt>
    <dgm:pt modelId="{01398B25-6EE1-4603-920A-561D74239A35}" type="pres">
      <dgm:prSet presAssocID="{0C6E92C5-B6E4-4C37-ADA5-1126C0D839DA}" presName="accent_3" presStyleCnt="0"/>
      <dgm:spPr/>
    </dgm:pt>
    <dgm:pt modelId="{15E14CDD-97E1-4E24-BE8F-1A86BB841B57}" type="pres">
      <dgm:prSet presAssocID="{0C6E92C5-B6E4-4C37-ADA5-1126C0D839DA}" presName="accentRepeatNode" presStyleLbl="solidFgAcc1" presStyleIdx="2" presStyleCnt="5"/>
      <dgm:spPr/>
    </dgm:pt>
    <dgm:pt modelId="{06AFB82F-96B5-4A43-BADB-706440008078}" type="pres">
      <dgm:prSet presAssocID="{483C1073-49B1-4624-A098-2554513A5547}" presName="text_4" presStyleLbl="node1" presStyleIdx="3" presStyleCnt="5">
        <dgm:presLayoutVars>
          <dgm:bulletEnabled val="1"/>
        </dgm:presLayoutVars>
      </dgm:prSet>
      <dgm:spPr/>
      <dgm:t>
        <a:bodyPr/>
        <a:lstStyle/>
        <a:p>
          <a:endParaRPr lang="es-EC"/>
        </a:p>
      </dgm:t>
    </dgm:pt>
    <dgm:pt modelId="{3E6D145D-F1F7-4226-B581-132EAD37576A}" type="pres">
      <dgm:prSet presAssocID="{483C1073-49B1-4624-A098-2554513A5547}" presName="accent_4" presStyleCnt="0"/>
      <dgm:spPr/>
    </dgm:pt>
    <dgm:pt modelId="{2A2D4422-9BD3-4E26-ADAF-E60B2D4C84D3}" type="pres">
      <dgm:prSet presAssocID="{483C1073-49B1-4624-A098-2554513A5547}" presName="accentRepeatNode" presStyleLbl="solidFgAcc1" presStyleIdx="3" presStyleCnt="5"/>
      <dgm:spPr/>
    </dgm:pt>
    <dgm:pt modelId="{CD3CE299-3601-4B10-BE7D-423293D22776}" type="pres">
      <dgm:prSet presAssocID="{AB852CA4-324F-4FFE-860F-D6A9C0089CF6}" presName="text_5" presStyleLbl="node1" presStyleIdx="4" presStyleCnt="5">
        <dgm:presLayoutVars>
          <dgm:bulletEnabled val="1"/>
        </dgm:presLayoutVars>
      </dgm:prSet>
      <dgm:spPr/>
      <dgm:t>
        <a:bodyPr/>
        <a:lstStyle/>
        <a:p>
          <a:endParaRPr lang="es-EC"/>
        </a:p>
      </dgm:t>
    </dgm:pt>
    <dgm:pt modelId="{AED4780C-54D2-4A63-B77E-B598DEF9CE79}" type="pres">
      <dgm:prSet presAssocID="{AB852CA4-324F-4FFE-860F-D6A9C0089CF6}" presName="accent_5" presStyleCnt="0"/>
      <dgm:spPr/>
    </dgm:pt>
    <dgm:pt modelId="{23199C3A-7BFD-4F13-87BA-96C75457A17C}" type="pres">
      <dgm:prSet presAssocID="{AB852CA4-324F-4FFE-860F-D6A9C0089CF6}" presName="accentRepeatNode" presStyleLbl="solidFgAcc1" presStyleIdx="4" presStyleCnt="5"/>
      <dgm:spPr/>
    </dgm:pt>
  </dgm:ptLst>
  <dgm:cxnLst>
    <dgm:cxn modelId="{25B3C951-1D1B-44CE-92C1-E2C99C00B851}" type="presOf" srcId="{7FC56FCE-32AB-45B4-817A-F163730F4D7C}" destId="{DFF4340E-5029-4203-9D07-953A3D037A86}" srcOrd="0" destOrd="0" presId="urn:microsoft.com/office/officeart/2008/layout/VerticalCurvedList"/>
    <dgm:cxn modelId="{8C3190F0-F19F-4FE9-BE18-1E5201E228DA}" type="presOf" srcId="{B70A7845-DAAE-46B6-AF2F-555D47761F1C}" destId="{4435FBAD-B4B8-4050-85F0-00D5B3CBB695}" srcOrd="0" destOrd="0" presId="urn:microsoft.com/office/officeart/2008/layout/VerticalCurvedList"/>
    <dgm:cxn modelId="{96610B39-C526-4C09-AF8F-64B7FE230208}" srcId="{6B753961-E681-4C35-967B-1E315DE579B7}" destId="{AB852CA4-324F-4FFE-860F-D6A9C0089CF6}" srcOrd="4" destOrd="0" parTransId="{B12B3E05-1FDA-4D94-934D-5D3978184025}" sibTransId="{B88F3F64-06A4-4711-A25D-C5016E05A436}"/>
    <dgm:cxn modelId="{02715341-256D-4DDD-B810-6B9A910A64AA}" type="presOf" srcId="{6B753961-E681-4C35-967B-1E315DE579B7}" destId="{19FCA80E-5BA8-4B14-A609-F723C6068BC2}" srcOrd="0" destOrd="0" presId="urn:microsoft.com/office/officeart/2008/layout/VerticalCurvedList"/>
    <dgm:cxn modelId="{A3AEFA85-524C-4B85-BADE-8BA1A3ED46C7}" type="presOf" srcId="{483C1073-49B1-4624-A098-2554513A5547}" destId="{06AFB82F-96B5-4A43-BADB-706440008078}" srcOrd="0" destOrd="0" presId="urn:microsoft.com/office/officeart/2008/layout/VerticalCurvedList"/>
    <dgm:cxn modelId="{3991628F-7598-443D-AA5F-0685C7827C1D}" srcId="{6B753961-E681-4C35-967B-1E315DE579B7}" destId="{B70A7845-DAAE-46B6-AF2F-555D47761F1C}" srcOrd="1" destOrd="0" parTransId="{38944C43-C5EF-44DD-BF8F-20686A06A224}" sibTransId="{021AF545-1439-4B55-B2E5-2C5EE51A0D63}"/>
    <dgm:cxn modelId="{6E74E051-91AF-4245-AD2A-33DD5E2F5063}" srcId="{6B753961-E681-4C35-967B-1E315DE579B7}" destId="{7FC56FCE-32AB-45B4-817A-F163730F4D7C}" srcOrd="0" destOrd="0" parTransId="{B6A28F05-DEC3-4FCE-90BC-213E464597E3}" sibTransId="{FCF3EDC9-B688-45D7-A290-63D018775BDC}"/>
    <dgm:cxn modelId="{0C9FEFF7-75D0-42BD-834E-2581AD33CAF6}" type="presOf" srcId="{AB852CA4-324F-4FFE-860F-D6A9C0089CF6}" destId="{CD3CE299-3601-4B10-BE7D-423293D22776}" srcOrd="0" destOrd="0" presId="urn:microsoft.com/office/officeart/2008/layout/VerticalCurvedList"/>
    <dgm:cxn modelId="{550CE943-AE26-4EA6-A2EE-70B10DFDCA32}" srcId="{6B753961-E681-4C35-967B-1E315DE579B7}" destId="{0C6E92C5-B6E4-4C37-ADA5-1126C0D839DA}" srcOrd="2" destOrd="0" parTransId="{47E9C626-31D0-4822-B0E1-FF6D111DDB29}" sibTransId="{718AC772-26E2-4F4F-8252-B6F3D6DD0DE7}"/>
    <dgm:cxn modelId="{E28A7FAB-D6A7-437B-B03A-FE519BBA05E7}" type="presOf" srcId="{FCF3EDC9-B688-45D7-A290-63D018775BDC}" destId="{4E640DF8-2F5C-4347-BA3C-F0D95E6FBBA3}" srcOrd="0" destOrd="0" presId="urn:microsoft.com/office/officeart/2008/layout/VerticalCurvedList"/>
    <dgm:cxn modelId="{DDE03095-AFD4-4BF6-AAFB-8885C51B352E}" srcId="{6B753961-E681-4C35-967B-1E315DE579B7}" destId="{483C1073-49B1-4624-A098-2554513A5547}" srcOrd="3" destOrd="0" parTransId="{43A6A91B-CA32-4AB6-9F8B-B4F622C0146F}" sibTransId="{94D8FFB7-2E37-4274-98C9-3BF817E2D2AD}"/>
    <dgm:cxn modelId="{B3720C2F-CBC5-4BF4-9D1E-D07AEADBB581}" type="presOf" srcId="{0C6E92C5-B6E4-4C37-ADA5-1126C0D839DA}" destId="{C377D6C7-DB9A-4754-AC05-B1F4B6A76B3E}" srcOrd="0" destOrd="0" presId="urn:microsoft.com/office/officeart/2008/layout/VerticalCurvedList"/>
    <dgm:cxn modelId="{A350B27E-D09C-428B-8632-FDDB1AFB4D96}" type="presParOf" srcId="{19FCA80E-5BA8-4B14-A609-F723C6068BC2}" destId="{9DB584DA-7036-4E6C-BDE1-B58CFED871F5}" srcOrd="0" destOrd="0" presId="urn:microsoft.com/office/officeart/2008/layout/VerticalCurvedList"/>
    <dgm:cxn modelId="{38BF7DD9-E6BA-4F51-9865-7DA445B305EF}" type="presParOf" srcId="{9DB584DA-7036-4E6C-BDE1-B58CFED871F5}" destId="{1DF199EC-D256-41FA-88BC-9209169C91E0}" srcOrd="0" destOrd="0" presId="urn:microsoft.com/office/officeart/2008/layout/VerticalCurvedList"/>
    <dgm:cxn modelId="{172A89CA-C410-44A2-8F4A-7E4D5628C10C}" type="presParOf" srcId="{1DF199EC-D256-41FA-88BC-9209169C91E0}" destId="{CDA97F52-2B77-49A3-8168-DB346D7C671D}" srcOrd="0" destOrd="0" presId="urn:microsoft.com/office/officeart/2008/layout/VerticalCurvedList"/>
    <dgm:cxn modelId="{41CD8C30-0FE4-4A45-A8FE-964BE1B7789C}" type="presParOf" srcId="{1DF199EC-D256-41FA-88BC-9209169C91E0}" destId="{4E640DF8-2F5C-4347-BA3C-F0D95E6FBBA3}" srcOrd="1" destOrd="0" presId="urn:microsoft.com/office/officeart/2008/layout/VerticalCurvedList"/>
    <dgm:cxn modelId="{88A6F44E-23EA-4707-A419-8722CD095F10}" type="presParOf" srcId="{1DF199EC-D256-41FA-88BC-9209169C91E0}" destId="{90CE152D-2843-4315-B405-DA076C5F55F5}" srcOrd="2" destOrd="0" presId="urn:microsoft.com/office/officeart/2008/layout/VerticalCurvedList"/>
    <dgm:cxn modelId="{3867879F-96A0-4B58-8CD5-E1C15F1FD275}" type="presParOf" srcId="{1DF199EC-D256-41FA-88BC-9209169C91E0}" destId="{0DD34456-6A8C-4E69-838B-2EFD46B5B3B1}" srcOrd="3" destOrd="0" presId="urn:microsoft.com/office/officeart/2008/layout/VerticalCurvedList"/>
    <dgm:cxn modelId="{766DDFEF-0150-4F19-A75A-73EEB0C634D6}" type="presParOf" srcId="{9DB584DA-7036-4E6C-BDE1-B58CFED871F5}" destId="{DFF4340E-5029-4203-9D07-953A3D037A86}" srcOrd="1" destOrd="0" presId="urn:microsoft.com/office/officeart/2008/layout/VerticalCurvedList"/>
    <dgm:cxn modelId="{B1D02DE1-B023-4AE9-AFC3-0CA79302056A}" type="presParOf" srcId="{9DB584DA-7036-4E6C-BDE1-B58CFED871F5}" destId="{70A532C7-E652-465C-B74A-B83E1E2654A8}" srcOrd="2" destOrd="0" presId="urn:microsoft.com/office/officeart/2008/layout/VerticalCurvedList"/>
    <dgm:cxn modelId="{1F7A06B5-9896-48BC-A71E-31722AE99FD8}" type="presParOf" srcId="{70A532C7-E652-465C-B74A-B83E1E2654A8}" destId="{E40D7C37-55CA-4583-9BF8-9242E052409B}" srcOrd="0" destOrd="0" presId="urn:microsoft.com/office/officeart/2008/layout/VerticalCurvedList"/>
    <dgm:cxn modelId="{5A28CCE2-153C-4A5B-B434-12FE9C3F66B7}" type="presParOf" srcId="{9DB584DA-7036-4E6C-BDE1-B58CFED871F5}" destId="{4435FBAD-B4B8-4050-85F0-00D5B3CBB695}" srcOrd="3" destOrd="0" presId="urn:microsoft.com/office/officeart/2008/layout/VerticalCurvedList"/>
    <dgm:cxn modelId="{09FEA5FD-3C89-4155-A351-ED5F15421F89}" type="presParOf" srcId="{9DB584DA-7036-4E6C-BDE1-B58CFED871F5}" destId="{259E46E1-5DAB-4A43-92A7-35A71999085A}" srcOrd="4" destOrd="0" presId="urn:microsoft.com/office/officeart/2008/layout/VerticalCurvedList"/>
    <dgm:cxn modelId="{590BD5B3-5441-4E3A-8AAC-721BCA4F7374}" type="presParOf" srcId="{259E46E1-5DAB-4A43-92A7-35A71999085A}" destId="{A71ECDC8-FA25-4816-999B-742FA01C195C}" srcOrd="0" destOrd="0" presId="urn:microsoft.com/office/officeart/2008/layout/VerticalCurvedList"/>
    <dgm:cxn modelId="{2DCCAF91-99E6-4757-BD7B-B47E666A835B}" type="presParOf" srcId="{9DB584DA-7036-4E6C-BDE1-B58CFED871F5}" destId="{C377D6C7-DB9A-4754-AC05-B1F4B6A76B3E}" srcOrd="5" destOrd="0" presId="urn:microsoft.com/office/officeart/2008/layout/VerticalCurvedList"/>
    <dgm:cxn modelId="{D50E6E26-6E8A-4E3A-AA08-289125072A2C}" type="presParOf" srcId="{9DB584DA-7036-4E6C-BDE1-B58CFED871F5}" destId="{01398B25-6EE1-4603-920A-561D74239A35}" srcOrd="6" destOrd="0" presId="urn:microsoft.com/office/officeart/2008/layout/VerticalCurvedList"/>
    <dgm:cxn modelId="{3E68C41F-8AAA-4503-BC30-97B0C8766604}" type="presParOf" srcId="{01398B25-6EE1-4603-920A-561D74239A35}" destId="{15E14CDD-97E1-4E24-BE8F-1A86BB841B57}" srcOrd="0" destOrd="0" presId="urn:microsoft.com/office/officeart/2008/layout/VerticalCurvedList"/>
    <dgm:cxn modelId="{6DE787B2-1176-4138-804C-E3BB6B52C606}" type="presParOf" srcId="{9DB584DA-7036-4E6C-BDE1-B58CFED871F5}" destId="{06AFB82F-96B5-4A43-BADB-706440008078}" srcOrd="7" destOrd="0" presId="urn:microsoft.com/office/officeart/2008/layout/VerticalCurvedList"/>
    <dgm:cxn modelId="{0DB5DC24-8620-4DF7-BCBF-11520571B097}" type="presParOf" srcId="{9DB584DA-7036-4E6C-BDE1-B58CFED871F5}" destId="{3E6D145D-F1F7-4226-B581-132EAD37576A}" srcOrd="8" destOrd="0" presId="urn:microsoft.com/office/officeart/2008/layout/VerticalCurvedList"/>
    <dgm:cxn modelId="{A8635646-11A1-438C-8897-FCE11635E345}" type="presParOf" srcId="{3E6D145D-F1F7-4226-B581-132EAD37576A}" destId="{2A2D4422-9BD3-4E26-ADAF-E60B2D4C84D3}" srcOrd="0" destOrd="0" presId="urn:microsoft.com/office/officeart/2008/layout/VerticalCurvedList"/>
    <dgm:cxn modelId="{641BA72D-0BCB-4D71-84D1-ABC6DB6EDE15}" type="presParOf" srcId="{9DB584DA-7036-4E6C-BDE1-B58CFED871F5}" destId="{CD3CE299-3601-4B10-BE7D-423293D22776}" srcOrd="9" destOrd="0" presId="urn:microsoft.com/office/officeart/2008/layout/VerticalCurvedList"/>
    <dgm:cxn modelId="{D9F66E4F-DE33-4EF0-8FE2-883592532B96}" type="presParOf" srcId="{9DB584DA-7036-4E6C-BDE1-B58CFED871F5}" destId="{AED4780C-54D2-4A63-B77E-B598DEF9CE79}" srcOrd="10" destOrd="0" presId="urn:microsoft.com/office/officeart/2008/layout/VerticalCurvedList"/>
    <dgm:cxn modelId="{8F5B8CC8-A972-497B-8A70-DE49DEE64F84}" type="presParOf" srcId="{AED4780C-54D2-4A63-B77E-B598DEF9CE79}" destId="{23199C3A-7BFD-4F13-87BA-96C75457A17C}"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8F3926-3D47-49AE-895F-26AB9FB8DAD1}" type="doc">
      <dgm:prSet loTypeId="urn:microsoft.com/office/officeart/2005/8/layout/hProcess9" loCatId="process" qsTypeId="urn:microsoft.com/office/officeart/2005/8/quickstyle/simple3" qsCatId="simple" csTypeId="urn:microsoft.com/office/officeart/2005/8/colors/colorful3" csCatId="colorful" phldr="1"/>
      <dgm:spPr/>
    </dgm:pt>
    <dgm:pt modelId="{49233811-34DA-40D9-BA97-78B5C541D736}">
      <dgm:prSet phldrT="[Texto]" custT="1"/>
      <dgm:spPr/>
      <dgm:t>
        <a:bodyPr/>
        <a:lstStyle/>
        <a:p>
          <a:r>
            <a:rPr lang="es-EC" sz="1200" dirty="0" smtClean="0"/>
            <a:t>Desde 1956 se hablaba de la cocina de futuro</a:t>
          </a:r>
          <a:endParaRPr lang="es-EC" sz="1200" dirty="0"/>
        </a:p>
      </dgm:t>
    </dgm:pt>
    <dgm:pt modelId="{2A9CA117-2E27-41A6-9E16-1522D76AC2DC}" type="parTrans" cxnId="{7C1F1ED7-8B52-4D95-B363-EAC3601556A3}">
      <dgm:prSet/>
      <dgm:spPr/>
      <dgm:t>
        <a:bodyPr/>
        <a:lstStyle/>
        <a:p>
          <a:endParaRPr lang="es-EC" sz="1200"/>
        </a:p>
      </dgm:t>
    </dgm:pt>
    <dgm:pt modelId="{BB5A01D0-EA75-433A-B798-ECD160BC3403}" type="sibTrans" cxnId="{7C1F1ED7-8B52-4D95-B363-EAC3601556A3}">
      <dgm:prSet/>
      <dgm:spPr/>
      <dgm:t>
        <a:bodyPr/>
        <a:lstStyle/>
        <a:p>
          <a:endParaRPr lang="es-EC" sz="1200"/>
        </a:p>
      </dgm:t>
    </dgm:pt>
    <dgm:pt modelId="{81EB173B-CACC-4988-9D6D-D4CE5895151A}">
      <dgm:prSet phldrT="[Texto]" custT="1"/>
      <dgm:spPr/>
      <dgm:t>
        <a:bodyPr/>
        <a:lstStyle/>
        <a:p>
          <a:r>
            <a:rPr lang="es-EC" sz="1200" dirty="0" smtClean="0"/>
            <a:t>Cocina de inducción nació en Europa ,1999</a:t>
          </a:r>
          <a:endParaRPr lang="es-EC" sz="1200" dirty="0"/>
        </a:p>
      </dgm:t>
    </dgm:pt>
    <dgm:pt modelId="{E37B6767-C975-420F-A5E3-1390FF60CA4E}" type="parTrans" cxnId="{4E0971B6-7038-4584-B125-FFC5B84BDFD8}">
      <dgm:prSet/>
      <dgm:spPr/>
      <dgm:t>
        <a:bodyPr/>
        <a:lstStyle/>
        <a:p>
          <a:endParaRPr lang="es-EC" sz="1200"/>
        </a:p>
      </dgm:t>
    </dgm:pt>
    <dgm:pt modelId="{87C46A4E-22FD-4EDB-B3A5-A774C8C0087C}" type="sibTrans" cxnId="{4E0971B6-7038-4584-B125-FFC5B84BDFD8}">
      <dgm:prSet/>
      <dgm:spPr/>
      <dgm:t>
        <a:bodyPr/>
        <a:lstStyle/>
        <a:p>
          <a:endParaRPr lang="es-EC" sz="1200"/>
        </a:p>
      </dgm:t>
    </dgm:pt>
    <dgm:pt modelId="{0AEF1DEC-BEF4-4B17-8980-5E4C419AB191}">
      <dgm:prSet phldrT="[Texto]" custT="1"/>
      <dgm:spPr/>
      <dgm:t>
        <a:bodyPr/>
        <a:lstStyle/>
        <a:p>
          <a:r>
            <a:rPr lang="es-EC" sz="1200" dirty="0" smtClean="0"/>
            <a:t>2 años= tres y medio millones de hogares- cambio</a:t>
          </a:r>
          <a:endParaRPr lang="es-EC" sz="1200" dirty="0"/>
        </a:p>
      </dgm:t>
    </dgm:pt>
    <dgm:pt modelId="{D5C7DA83-C54D-458B-8E0C-B6B8F24553AA}" type="parTrans" cxnId="{504C40D1-4CD8-4B0F-933C-A9EE8CA0C54A}">
      <dgm:prSet/>
      <dgm:spPr/>
      <dgm:t>
        <a:bodyPr/>
        <a:lstStyle/>
        <a:p>
          <a:endParaRPr lang="es-EC" sz="1200"/>
        </a:p>
      </dgm:t>
    </dgm:pt>
    <dgm:pt modelId="{17891152-DB45-4441-840B-28D0E430CFA9}" type="sibTrans" cxnId="{504C40D1-4CD8-4B0F-933C-A9EE8CA0C54A}">
      <dgm:prSet/>
      <dgm:spPr/>
      <dgm:t>
        <a:bodyPr/>
        <a:lstStyle/>
        <a:p>
          <a:endParaRPr lang="es-EC" sz="1200"/>
        </a:p>
      </dgm:t>
    </dgm:pt>
    <dgm:pt modelId="{4D2C9057-48B0-4A8A-8F02-768A90639BE0}" type="pres">
      <dgm:prSet presAssocID="{8D8F3926-3D47-49AE-895F-26AB9FB8DAD1}" presName="CompostProcess" presStyleCnt="0">
        <dgm:presLayoutVars>
          <dgm:dir/>
          <dgm:resizeHandles val="exact"/>
        </dgm:presLayoutVars>
      </dgm:prSet>
      <dgm:spPr/>
    </dgm:pt>
    <dgm:pt modelId="{1CEEB86B-67D6-438D-970F-AE8303E7B685}" type="pres">
      <dgm:prSet presAssocID="{8D8F3926-3D47-49AE-895F-26AB9FB8DAD1}" presName="arrow" presStyleLbl="bgShp" presStyleIdx="0" presStyleCnt="1" custLinFactNeighborX="-45" custLinFactNeighborY="-17017"/>
      <dgm:spPr/>
    </dgm:pt>
    <dgm:pt modelId="{9C0DB49D-173C-440A-A20E-6E9ED8552D16}" type="pres">
      <dgm:prSet presAssocID="{8D8F3926-3D47-49AE-895F-26AB9FB8DAD1}" presName="linearProcess" presStyleCnt="0"/>
      <dgm:spPr/>
    </dgm:pt>
    <dgm:pt modelId="{A2E7868B-B3E5-41FC-8F12-0E5E04E88414}" type="pres">
      <dgm:prSet presAssocID="{49233811-34DA-40D9-BA97-78B5C541D736}" presName="textNode" presStyleLbl="node1" presStyleIdx="0" presStyleCnt="3">
        <dgm:presLayoutVars>
          <dgm:bulletEnabled val="1"/>
        </dgm:presLayoutVars>
      </dgm:prSet>
      <dgm:spPr/>
      <dgm:t>
        <a:bodyPr/>
        <a:lstStyle/>
        <a:p>
          <a:endParaRPr lang="es-EC"/>
        </a:p>
      </dgm:t>
    </dgm:pt>
    <dgm:pt modelId="{25A22607-E508-429D-8A02-BBD47096BF32}" type="pres">
      <dgm:prSet presAssocID="{BB5A01D0-EA75-433A-B798-ECD160BC3403}" presName="sibTrans" presStyleCnt="0"/>
      <dgm:spPr/>
    </dgm:pt>
    <dgm:pt modelId="{3244BCD6-94F2-43D4-9919-BC344A4B677F}" type="pres">
      <dgm:prSet presAssocID="{81EB173B-CACC-4988-9D6D-D4CE5895151A}" presName="textNode" presStyleLbl="node1" presStyleIdx="1" presStyleCnt="3">
        <dgm:presLayoutVars>
          <dgm:bulletEnabled val="1"/>
        </dgm:presLayoutVars>
      </dgm:prSet>
      <dgm:spPr/>
      <dgm:t>
        <a:bodyPr/>
        <a:lstStyle/>
        <a:p>
          <a:endParaRPr lang="es-EC"/>
        </a:p>
      </dgm:t>
    </dgm:pt>
    <dgm:pt modelId="{45282984-1D99-4697-AF49-28DD8A51D338}" type="pres">
      <dgm:prSet presAssocID="{87C46A4E-22FD-4EDB-B3A5-A774C8C0087C}" presName="sibTrans" presStyleCnt="0"/>
      <dgm:spPr/>
    </dgm:pt>
    <dgm:pt modelId="{74518238-C1FE-49D7-BA47-17C4AB858393}" type="pres">
      <dgm:prSet presAssocID="{0AEF1DEC-BEF4-4B17-8980-5E4C419AB191}" presName="textNode" presStyleLbl="node1" presStyleIdx="2" presStyleCnt="3">
        <dgm:presLayoutVars>
          <dgm:bulletEnabled val="1"/>
        </dgm:presLayoutVars>
      </dgm:prSet>
      <dgm:spPr/>
      <dgm:t>
        <a:bodyPr/>
        <a:lstStyle/>
        <a:p>
          <a:endParaRPr lang="es-EC"/>
        </a:p>
      </dgm:t>
    </dgm:pt>
  </dgm:ptLst>
  <dgm:cxnLst>
    <dgm:cxn modelId="{222EC8A3-A556-4CDB-BE39-D33922DFE7E7}" type="presOf" srcId="{8D8F3926-3D47-49AE-895F-26AB9FB8DAD1}" destId="{4D2C9057-48B0-4A8A-8F02-768A90639BE0}" srcOrd="0" destOrd="0" presId="urn:microsoft.com/office/officeart/2005/8/layout/hProcess9"/>
    <dgm:cxn modelId="{504C40D1-4CD8-4B0F-933C-A9EE8CA0C54A}" srcId="{8D8F3926-3D47-49AE-895F-26AB9FB8DAD1}" destId="{0AEF1DEC-BEF4-4B17-8980-5E4C419AB191}" srcOrd="2" destOrd="0" parTransId="{D5C7DA83-C54D-458B-8E0C-B6B8F24553AA}" sibTransId="{17891152-DB45-4441-840B-28D0E430CFA9}"/>
    <dgm:cxn modelId="{D6A542E5-744B-4EFD-BBC8-BE6967533065}" type="presOf" srcId="{0AEF1DEC-BEF4-4B17-8980-5E4C419AB191}" destId="{74518238-C1FE-49D7-BA47-17C4AB858393}" srcOrd="0" destOrd="0" presId="urn:microsoft.com/office/officeart/2005/8/layout/hProcess9"/>
    <dgm:cxn modelId="{4E0971B6-7038-4584-B125-FFC5B84BDFD8}" srcId="{8D8F3926-3D47-49AE-895F-26AB9FB8DAD1}" destId="{81EB173B-CACC-4988-9D6D-D4CE5895151A}" srcOrd="1" destOrd="0" parTransId="{E37B6767-C975-420F-A5E3-1390FF60CA4E}" sibTransId="{87C46A4E-22FD-4EDB-B3A5-A774C8C0087C}"/>
    <dgm:cxn modelId="{58CE3292-3894-4754-A4CD-B251E244AF88}" type="presOf" srcId="{49233811-34DA-40D9-BA97-78B5C541D736}" destId="{A2E7868B-B3E5-41FC-8F12-0E5E04E88414}" srcOrd="0" destOrd="0" presId="urn:microsoft.com/office/officeart/2005/8/layout/hProcess9"/>
    <dgm:cxn modelId="{CE59022D-7E2F-447E-BA08-63AA5B4D4065}" type="presOf" srcId="{81EB173B-CACC-4988-9D6D-D4CE5895151A}" destId="{3244BCD6-94F2-43D4-9919-BC344A4B677F}" srcOrd="0" destOrd="0" presId="urn:microsoft.com/office/officeart/2005/8/layout/hProcess9"/>
    <dgm:cxn modelId="{7C1F1ED7-8B52-4D95-B363-EAC3601556A3}" srcId="{8D8F3926-3D47-49AE-895F-26AB9FB8DAD1}" destId="{49233811-34DA-40D9-BA97-78B5C541D736}" srcOrd="0" destOrd="0" parTransId="{2A9CA117-2E27-41A6-9E16-1522D76AC2DC}" sibTransId="{BB5A01D0-EA75-433A-B798-ECD160BC3403}"/>
    <dgm:cxn modelId="{67A80CD8-251E-4C6F-8CE0-DA9B8EB369E4}" type="presParOf" srcId="{4D2C9057-48B0-4A8A-8F02-768A90639BE0}" destId="{1CEEB86B-67D6-438D-970F-AE8303E7B685}" srcOrd="0" destOrd="0" presId="urn:microsoft.com/office/officeart/2005/8/layout/hProcess9"/>
    <dgm:cxn modelId="{DDF9BFA7-7AA7-4A08-A250-35FCE018AA93}" type="presParOf" srcId="{4D2C9057-48B0-4A8A-8F02-768A90639BE0}" destId="{9C0DB49D-173C-440A-A20E-6E9ED8552D16}" srcOrd="1" destOrd="0" presId="urn:microsoft.com/office/officeart/2005/8/layout/hProcess9"/>
    <dgm:cxn modelId="{2D5EB294-13D1-4CBE-9C1A-9E5BE56C19E2}" type="presParOf" srcId="{9C0DB49D-173C-440A-A20E-6E9ED8552D16}" destId="{A2E7868B-B3E5-41FC-8F12-0E5E04E88414}" srcOrd="0" destOrd="0" presId="urn:microsoft.com/office/officeart/2005/8/layout/hProcess9"/>
    <dgm:cxn modelId="{938CF0A3-223C-48E6-B9FA-7679AEFBD79E}" type="presParOf" srcId="{9C0DB49D-173C-440A-A20E-6E9ED8552D16}" destId="{25A22607-E508-429D-8A02-BBD47096BF32}" srcOrd="1" destOrd="0" presId="urn:microsoft.com/office/officeart/2005/8/layout/hProcess9"/>
    <dgm:cxn modelId="{890E70CD-8616-4119-9EFA-54548BFDF0B8}" type="presParOf" srcId="{9C0DB49D-173C-440A-A20E-6E9ED8552D16}" destId="{3244BCD6-94F2-43D4-9919-BC344A4B677F}" srcOrd="2" destOrd="0" presId="urn:microsoft.com/office/officeart/2005/8/layout/hProcess9"/>
    <dgm:cxn modelId="{BDD7DECF-2502-456C-A218-A3DF60A22ADC}" type="presParOf" srcId="{9C0DB49D-173C-440A-A20E-6E9ED8552D16}" destId="{45282984-1D99-4697-AF49-28DD8A51D338}" srcOrd="3" destOrd="0" presId="urn:microsoft.com/office/officeart/2005/8/layout/hProcess9"/>
    <dgm:cxn modelId="{344F9B50-2029-488C-A257-A16A236D757F}" type="presParOf" srcId="{9C0DB49D-173C-440A-A20E-6E9ED8552D16}" destId="{74518238-C1FE-49D7-BA47-17C4AB858393}"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B753961-E681-4C35-967B-1E315DE579B7}"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es-EC"/>
        </a:p>
      </dgm:t>
    </dgm:pt>
    <dgm:pt modelId="{7FC56FCE-32AB-45B4-817A-F163730F4D7C}">
      <dgm:prSet phldrT="[Texto]" custT="1"/>
      <dgm:spPr/>
      <dgm:t>
        <a:bodyPr/>
        <a:lstStyle/>
        <a:p>
          <a:pPr algn="l"/>
          <a:r>
            <a:rPr lang="es-EC" sz="1000" dirty="0" smtClean="0"/>
            <a:t>Se recomienda que las empresas proveedoras de  de electrodomésticos, desarrollen un estudio de compra enfocado en los diferentes sectores de todo el Ecuador, para comprender de mejor manera su proceso de toma de decisiones frente a un nuevo producto, y desarrollar estrategias de penetración de las nuevas cocinas, brindándole un enfoque de modernización y privilegio, con el beneficio principal de la preservación del medio ambiente.</a:t>
          </a:r>
          <a:endParaRPr lang="es-EC" sz="1000" dirty="0"/>
        </a:p>
      </dgm:t>
    </dgm:pt>
    <dgm:pt modelId="{B6A28F05-DEC3-4FCE-90BC-213E464597E3}" type="parTrans" cxnId="{6E74E051-91AF-4245-AD2A-33DD5E2F5063}">
      <dgm:prSet/>
      <dgm:spPr/>
      <dgm:t>
        <a:bodyPr/>
        <a:lstStyle/>
        <a:p>
          <a:pPr algn="l"/>
          <a:endParaRPr lang="es-EC" sz="2000"/>
        </a:p>
      </dgm:t>
    </dgm:pt>
    <dgm:pt modelId="{FCF3EDC9-B688-45D7-A290-63D018775BDC}" type="sibTrans" cxnId="{6E74E051-91AF-4245-AD2A-33DD5E2F5063}">
      <dgm:prSet/>
      <dgm:spPr/>
      <dgm:t>
        <a:bodyPr/>
        <a:lstStyle/>
        <a:p>
          <a:pPr algn="l"/>
          <a:endParaRPr lang="es-EC" sz="2000"/>
        </a:p>
      </dgm:t>
    </dgm:pt>
    <dgm:pt modelId="{0C6E92C5-B6E4-4C37-ADA5-1126C0D839DA}">
      <dgm:prSet phldrT="[Texto]" custT="1"/>
      <dgm:spPr/>
      <dgm:t>
        <a:bodyPr/>
        <a:lstStyle/>
        <a:p>
          <a:pPr algn="l"/>
          <a:r>
            <a:rPr lang="es-EC" sz="1000" dirty="0" smtClean="0"/>
            <a:t>Los proveedores que venden este producto deben impulsar el producto, con ofertas llamativas al consumidor, ampliando su portafolio en cuanto a diseños, marcas y modelos e informar sobre el funcionamiento y ventajas de este tipo de cocinas, fomentando un servicio de calidad para incrementar la afluencia y el interés en las cocinas de inducción y lograr el objetivo del Gobierno de cambiar todas las cocinas a gas en el tiempo proyectado..</a:t>
          </a:r>
          <a:endParaRPr lang="es-EC" sz="1000" dirty="0"/>
        </a:p>
      </dgm:t>
    </dgm:pt>
    <dgm:pt modelId="{47E9C626-31D0-4822-B0E1-FF6D111DDB29}" type="parTrans" cxnId="{550CE943-AE26-4EA6-A2EE-70B10DFDCA32}">
      <dgm:prSet/>
      <dgm:spPr/>
      <dgm:t>
        <a:bodyPr/>
        <a:lstStyle/>
        <a:p>
          <a:pPr algn="l"/>
          <a:endParaRPr lang="es-EC" sz="2000"/>
        </a:p>
      </dgm:t>
    </dgm:pt>
    <dgm:pt modelId="{718AC772-26E2-4F4F-8252-B6F3D6DD0DE7}" type="sibTrans" cxnId="{550CE943-AE26-4EA6-A2EE-70B10DFDCA32}">
      <dgm:prSet/>
      <dgm:spPr/>
      <dgm:t>
        <a:bodyPr/>
        <a:lstStyle/>
        <a:p>
          <a:pPr algn="l"/>
          <a:endParaRPr lang="es-EC" sz="2000"/>
        </a:p>
      </dgm:t>
    </dgm:pt>
    <dgm:pt modelId="{AB852CA4-324F-4FFE-860F-D6A9C0089CF6}">
      <dgm:prSet phldrT="[Texto]" custT="1"/>
      <dgm:spPr/>
      <dgm:t>
        <a:bodyPr/>
        <a:lstStyle/>
        <a:p>
          <a:pPr algn="l"/>
          <a:r>
            <a:rPr lang="es-EC" sz="1000" dirty="0" smtClean="0"/>
            <a:t>Se recomienda a los consumidores, tomar su decisión final de compra en base al conocimiento sobre beneficios y funcionamiento de este producto, dejando de lado el factor político, ya que aparte de ser un cambio que impulsa la modernización y preservación del medio ambiente, brinda seguridad dentro de los hogares.</a:t>
          </a:r>
          <a:endParaRPr lang="es-EC" sz="1000" dirty="0"/>
        </a:p>
      </dgm:t>
    </dgm:pt>
    <dgm:pt modelId="{B12B3E05-1FDA-4D94-934D-5D3978184025}" type="parTrans" cxnId="{96610B39-C526-4C09-AF8F-64B7FE230208}">
      <dgm:prSet/>
      <dgm:spPr/>
      <dgm:t>
        <a:bodyPr/>
        <a:lstStyle/>
        <a:p>
          <a:pPr algn="l"/>
          <a:endParaRPr lang="es-EC" sz="2000"/>
        </a:p>
      </dgm:t>
    </dgm:pt>
    <dgm:pt modelId="{B88F3F64-06A4-4711-A25D-C5016E05A436}" type="sibTrans" cxnId="{96610B39-C526-4C09-AF8F-64B7FE230208}">
      <dgm:prSet/>
      <dgm:spPr/>
      <dgm:t>
        <a:bodyPr/>
        <a:lstStyle/>
        <a:p>
          <a:pPr algn="l"/>
          <a:endParaRPr lang="es-EC" sz="2000"/>
        </a:p>
      </dgm:t>
    </dgm:pt>
    <dgm:pt modelId="{B70A7845-DAAE-46B6-AF2F-555D47761F1C}">
      <dgm:prSet phldrT="[Texto]" custT="1"/>
      <dgm:spPr/>
      <dgm:t>
        <a:bodyPr/>
        <a:lstStyle/>
        <a:p>
          <a:pPr algn="l"/>
          <a:r>
            <a:rPr lang="es-EC" sz="1000" dirty="0" smtClean="0"/>
            <a:t>El estado debe trabajar en estrategias de penetración del producto y fidelización del mismo que eliminen una percepción de obligación dentro de los consumidores ecuatorianos, evitar que factores políticos, como el apoyar o no al gobierno, se involucre con la decisión final de compra.</a:t>
          </a:r>
          <a:endParaRPr lang="es-EC" sz="1000" dirty="0"/>
        </a:p>
      </dgm:t>
    </dgm:pt>
    <dgm:pt modelId="{021AF545-1439-4B55-B2E5-2C5EE51A0D63}" type="sibTrans" cxnId="{3991628F-7598-443D-AA5F-0685C7827C1D}">
      <dgm:prSet/>
      <dgm:spPr/>
      <dgm:t>
        <a:bodyPr/>
        <a:lstStyle/>
        <a:p>
          <a:pPr algn="l"/>
          <a:endParaRPr lang="es-EC" sz="2000"/>
        </a:p>
      </dgm:t>
    </dgm:pt>
    <dgm:pt modelId="{38944C43-C5EF-44DD-BF8F-20686A06A224}" type="parTrans" cxnId="{3991628F-7598-443D-AA5F-0685C7827C1D}">
      <dgm:prSet/>
      <dgm:spPr/>
      <dgm:t>
        <a:bodyPr/>
        <a:lstStyle/>
        <a:p>
          <a:pPr algn="l"/>
          <a:endParaRPr lang="es-EC" sz="2000"/>
        </a:p>
      </dgm:t>
    </dgm:pt>
    <dgm:pt modelId="{19FCA80E-5BA8-4B14-A609-F723C6068BC2}" type="pres">
      <dgm:prSet presAssocID="{6B753961-E681-4C35-967B-1E315DE579B7}" presName="Name0" presStyleCnt="0">
        <dgm:presLayoutVars>
          <dgm:chMax val="7"/>
          <dgm:chPref val="7"/>
          <dgm:dir/>
        </dgm:presLayoutVars>
      </dgm:prSet>
      <dgm:spPr/>
      <dgm:t>
        <a:bodyPr/>
        <a:lstStyle/>
        <a:p>
          <a:endParaRPr lang="es-EC"/>
        </a:p>
      </dgm:t>
    </dgm:pt>
    <dgm:pt modelId="{9DB584DA-7036-4E6C-BDE1-B58CFED871F5}" type="pres">
      <dgm:prSet presAssocID="{6B753961-E681-4C35-967B-1E315DE579B7}" presName="Name1" presStyleCnt="0"/>
      <dgm:spPr/>
    </dgm:pt>
    <dgm:pt modelId="{1DF199EC-D256-41FA-88BC-9209169C91E0}" type="pres">
      <dgm:prSet presAssocID="{6B753961-E681-4C35-967B-1E315DE579B7}" presName="cycle" presStyleCnt="0"/>
      <dgm:spPr/>
    </dgm:pt>
    <dgm:pt modelId="{CDA97F52-2B77-49A3-8168-DB346D7C671D}" type="pres">
      <dgm:prSet presAssocID="{6B753961-E681-4C35-967B-1E315DE579B7}" presName="srcNode" presStyleLbl="node1" presStyleIdx="0" presStyleCnt="4"/>
      <dgm:spPr/>
    </dgm:pt>
    <dgm:pt modelId="{4E640DF8-2F5C-4347-BA3C-F0D95E6FBBA3}" type="pres">
      <dgm:prSet presAssocID="{6B753961-E681-4C35-967B-1E315DE579B7}" presName="conn" presStyleLbl="parChTrans1D2" presStyleIdx="0" presStyleCnt="1"/>
      <dgm:spPr/>
      <dgm:t>
        <a:bodyPr/>
        <a:lstStyle/>
        <a:p>
          <a:endParaRPr lang="es-EC"/>
        </a:p>
      </dgm:t>
    </dgm:pt>
    <dgm:pt modelId="{90CE152D-2843-4315-B405-DA076C5F55F5}" type="pres">
      <dgm:prSet presAssocID="{6B753961-E681-4C35-967B-1E315DE579B7}" presName="extraNode" presStyleLbl="node1" presStyleIdx="0" presStyleCnt="4"/>
      <dgm:spPr/>
    </dgm:pt>
    <dgm:pt modelId="{0DD34456-6A8C-4E69-838B-2EFD46B5B3B1}" type="pres">
      <dgm:prSet presAssocID="{6B753961-E681-4C35-967B-1E315DE579B7}" presName="dstNode" presStyleLbl="node1" presStyleIdx="0" presStyleCnt="4"/>
      <dgm:spPr/>
    </dgm:pt>
    <dgm:pt modelId="{DFF4340E-5029-4203-9D07-953A3D037A86}" type="pres">
      <dgm:prSet presAssocID="{7FC56FCE-32AB-45B4-817A-F163730F4D7C}" presName="text_1" presStyleLbl="node1" presStyleIdx="0" presStyleCnt="4">
        <dgm:presLayoutVars>
          <dgm:bulletEnabled val="1"/>
        </dgm:presLayoutVars>
      </dgm:prSet>
      <dgm:spPr/>
      <dgm:t>
        <a:bodyPr/>
        <a:lstStyle/>
        <a:p>
          <a:endParaRPr lang="es-EC"/>
        </a:p>
      </dgm:t>
    </dgm:pt>
    <dgm:pt modelId="{70A532C7-E652-465C-B74A-B83E1E2654A8}" type="pres">
      <dgm:prSet presAssocID="{7FC56FCE-32AB-45B4-817A-F163730F4D7C}" presName="accent_1" presStyleCnt="0"/>
      <dgm:spPr/>
    </dgm:pt>
    <dgm:pt modelId="{E40D7C37-55CA-4583-9BF8-9242E052409B}" type="pres">
      <dgm:prSet presAssocID="{7FC56FCE-32AB-45B4-817A-F163730F4D7C}" presName="accentRepeatNode" presStyleLbl="solidFgAcc1" presStyleIdx="0" presStyleCnt="4"/>
      <dgm:spPr/>
    </dgm:pt>
    <dgm:pt modelId="{4435FBAD-B4B8-4050-85F0-00D5B3CBB695}" type="pres">
      <dgm:prSet presAssocID="{B70A7845-DAAE-46B6-AF2F-555D47761F1C}" presName="text_2" presStyleLbl="node1" presStyleIdx="1" presStyleCnt="4">
        <dgm:presLayoutVars>
          <dgm:bulletEnabled val="1"/>
        </dgm:presLayoutVars>
      </dgm:prSet>
      <dgm:spPr/>
      <dgm:t>
        <a:bodyPr/>
        <a:lstStyle/>
        <a:p>
          <a:endParaRPr lang="es-EC"/>
        </a:p>
      </dgm:t>
    </dgm:pt>
    <dgm:pt modelId="{259E46E1-5DAB-4A43-92A7-35A71999085A}" type="pres">
      <dgm:prSet presAssocID="{B70A7845-DAAE-46B6-AF2F-555D47761F1C}" presName="accent_2" presStyleCnt="0"/>
      <dgm:spPr/>
    </dgm:pt>
    <dgm:pt modelId="{A71ECDC8-FA25-4816-999B-742FA01C195C}" type="pres">
      <dgm:prSet presAssocID="{B70A7845-DAAE-46B6-AF2F-555D47761F1C}" presName="accentRepeatNode" presStyleLbl="solidFgAcc1" presStyleIdx="1" presStyleCnt="4"/>
      <dgm:spPr/>
    </dgm:pt>
    <dgm:pt modelId="{C377D6C7-DB9A-4754-AC05-B1F4B6A76B3E}" type="pres">
      <dgm:prSet presAssocID="{0C6E92C5-B6E4-4C37-ADA5-1126C0D839DA}" presName="text_3" presStyleLbl="node1" presStyleIdx="2" presStyleCnt="4">
        <dgm:presLayoutVars>
          <dgm:bulletEnabled val="1"/>
        </dgm:presLayoutVars>
      </dgm:prSet>
      <dgm:spPr/>
      <dgm:t>
        <a:bodyPr/>
        <a:lstStyle/>
        <a:p>
          <a:endParaRPr lang="es-EC"/>
        </a:p>
      </dgm:t>
    </dgm:pt>
    <dgm:pt modelId="{01398B25-6EE1-4603-920A-561D74239A35}" type="pres">
      <dgm:prSet presAssocID="{0C6E92C5-B6E4-4C37-ADA5-1126C0D839DA}" presName="accent_3" presStyleCnt="0"/>
      <dgm:spPr/>
    </dgm:pt>
    <dgm:pt modelId="{15E14CDD-97E1-4E24-BE8F-1A86BB841B57}" type="pres">
      <dgm:prSet presAssocID="{0C6E92C5-B6E4-4C37-ADA5-1126C0D839DA}" presName="accentRepeatNode" presStyleLbl="solidFgAcc1" presStyleIdx="2" presStyleCnt="4"/>
      <dgm:spPr/>
    </dgm:pt>
    <dgm:pt modelId="{1CA9D674-22AA-4716-90CC-D49B5645A1AB}" type="pres">
      <dgm:prSet presAssocID="{AB852CA4-324F-4FFE-860F-D6A9C0089CF6}" presName="text_4" presStyleLbl="node1" presStyleIdx="3" presStyleCnt="4">
        <dgm:presLayoutVars>
          <dgm:bulletEnabled val="1"/>
        </dgm:presLayoutVars>
      </dgm:prSet>
      <dgm:spPr/>
      <dgm:t>
        <a:bodyPr/>
        <a:lstStyle/>
        <a:p>
          <a:endParaRPr lang="es-EC"/>
        </a:p>
      </dgm:t>
    </dgm:pt>
    <dgm:pt modelId="{1C31A0E9-966A-4F4A-8BB7-3EAFBBC971C8}" type="pres">
      <dgm:prSet presAssocID="{AB852CA4-324F-4FFE-860F-D6A9C0089CF6}" presName="accent_4" presStyleCnt="0"/>
      <dgm:spPr/>
    </dgm:pt>
    <dgm:pt modelId="{23199C3A-7BFD-4F13-87BA-96C75457A17C}" type="pres">
      <dgm:prSet presAssocID="{AB852CA4-324F-4FFE-860F-D6A9C0089CF6}" presName="accentRepeatNode" presStyleLbl="solidFgAcc1" presStyleIdx="3" presStyleCnt="4"/>
      <dgm:spPr/>
    </dgm:pt>
  </dgm:ptLst>
  <dgm:cxnLst>
    <dgm:cxn modelId="{B9D5799D-C37E-42BA-8269-974BCA30FCE8}" type="presOf" srcId="{FCF3EDC9-B688-45D7-A290-63D018775BDC}" destId="{4E640DF8-2F5C-4347-BA3C-F0D95E6FBBA3}" srcOrd="0" destOrd="0" presId="urn:microsoft.com/office/officeart/2008/layout/VerticalCurvedList"/>
    <dgm:cxn modelId="{D45D8A23-564C-416C-81F4-6F9926E59D50}" type="presOf" srcId="{7FC56FCE-32AB-45B4-817A-F163730F4D7C}" destId="{DFF4340E-5029-4203-9D07-953A3D037A86}" srcOrd="0" destOrd="0" presId="urn:microsoft.com/office/officeart/2008/layout/VerticalCurvedList"/>
    <dgm:cxn modelId="{E4F8B7C0-5D5F-40FA-8A15-EEC27414DBA9}" type="presOf" srcId="{B70A7845-DAAE-46B6-AF2F-555D47761F1C}" destId="{4435FBAD-B4B8-4050-85F0-00D5B3CBB695}" srcOrd="0" destOrd="0" presId="urn:microsoft.com/office/officeart/2008/layout/VerticalCurvedList"/>
    <dgm:cxn modelId="{96610B39-C526-4C09-AF8F-64B7FE230208}" srcId="{6B753961-E681-4C35-967B-1E315DE579B7}" destId="{AB852CA4-324F-4FFE-860F-D6A9C0089CF6}" srcOrd="3" destOrd="0" parTransId="{B12B3E05-1FDA-4D94-934D-5D3978184025}" sibTransId="{B88F3F64-06A4-4711-A25D-C5016E05A436}"/>
    <dgm:cxn modelId="{C036B0C0-0543-40DE-BB4A-78788679188C}" type="presOf" srcId="{6B753961-E681-4C35-967B-1E315DE579B7}" destId="{19FCA80E-5BA8-4B14-A609-F723C6068BC2}" srcOrd="0" destOrd="0" presId="urn:microsoft.com/office/officeart/2008/layout/VerticalCurvedList"/>
    <dgm:cxn modelId="{3991628F-7598-443D-AA5F-0685C7827C1D}" srcId="{6B753961-E681-4C35-967B-1E315DE579B7}" destId="{B70A7845-DAAE-46B6-AF2F-555D47761F1C}" srcOrd="1" destOrd="0" parTransId="{38944C43-C5EF-44DD-BF8F-20686A06A224}" sibTransId="{021AF545-1439-4B55-B2E5-2C5EE51A0D63}"/>
    <dgm:cxn modelId="{6E74E051-91AF-4245-AD2A-33DD5E2F5063}" srcId="{6B753961-E681-4C35-967B-1E315DE579B7}" destId="{7FC56FCE-32AB-45B4-817A-F163730F4D7C}" srcOrd="0" destOrd="0" parTransId="{B6A28F05-DEC3-4FCE-90BC-213E464597E3}" sibTransId="{FCF3EDC9-B688-45D7-A290-63D018775BDC}"/>
    <dgm:cxn modelId="{0270263C-AFBE-4AEB-90A7-10E1CA2C02DD}" type="presOf" srcId="{AB852CA4-324F-4FFE-860F-D6A9C0089CF6}" destId="{1CA9D674-22AA-4716-90CC-D49B5645A1AB}" srcOrd="0" destOrd="0" presId="urn:microsoft.com/office/officeart/2008/layout/VerticalCurvedList"/>
    <dgm:cxn modelId="{550CE943-AE26-4EA6-A2EE-70B10DFDCA32}" srcId="{6B753961-E681-4C35-967B-1E315DE579B7}" destId="{0C6E92C5-B6E4-4C37-ADA5-1126C0D839DA}" srcOrd="2" destOrd="0" parTransId="{47E9C626-31D0-4822-B0E1-FF6D111DDB29}" sibTransId="{718AC772-26E2-4F4F-8252-B6F3D6DD0DE7}"/>
    <dgm:cxn modelId="{8D652190-F30B-493B-9609-1A886B708D1E}" type="presOf" srcId="{0C6E92C5-B6E4-4C37-ADA5-1126C0D839DA}" destId="{C377D6C7-DB9A-4754-AC05-B1F4B6A76B3E}" srcOrd="0" destOrd="0" presId="urn:microsoft.com/office/officeart/2008/layout/VerticalCurvedList"/>
    <dgm:cxn modelId="{9D2FF555-9ADD-469E-999E-8D09976B12CF}" type="presParOf" srcId="{19FCA80E-5BA8-4B14-A609-F723C6068BC2}" destId="{9DB584DA-7036-4E6C-BDE1-B58CFED871F5}" srcOrd="0" destOrd="0" presId="urn:microsoft.com/office/officeart/2008/layout/VerticalCurvedList"/>
    <dgm:cxn modelId="{B2663854-85F5-455C-9A88-596C8A50A0B0}" type="presParOf" srcId="{9DB584DA-7036-4E6C-BDE1-B58CFED871F5}" destId="{1DF199EC-D256-41FA-88BC-9209169C91E0}" srcOrd="0" destOrd="0" presId="urn:microsoft.com/office/officeart/2008/layout/VerticalCurvedList"/>
    <dgm:cxn modelId="{68D573FE-5B9A-4583-801C-A8BD7B390DD4}" type="presParOf" srcId="{1DF199EC-D256-41FA-88BC-9209169C91E0}" destId="{CDA97F52-2B77-49A3-8168-DB346D7C671D}" srcOrd="0" destOrd="0" presId="urn:microsoft.com/office/officeart/2008/layout/VerticalCurvedList"/>
    <dgm:cxn modelId="{2C710499-4FC0-44CA-81CB-D20B5F212E69}" type="presParOf" srcId="{1DF199EC-D256-41FA-88BC-9209169C91E0}" destId="{4E640DF8-2F5C-4347-BA3C-F0D95E6FBBA3}" srcOrd="1" destOrd="0" presId="urn:microsoft.com/office/officeart/2008/layout/VerticalCurvedList"/>
    <dgm:cxn modelId="{8A7E0F4F-64A3-4683-9BB2-70F604056BB7}" type="presParOf" srcId="{1DF199EC-D256-41FA-88BC-9209169C91E0}" destId="{90CE152D-2843-4315-B405-DA076C5F55F5}" srcOrd="2" destOrd="0" presId="urn:microsoft.com/office/officeart/2008/layout/VerticalCurvedList"/>
    <dgm:cxn modelId="{55602525-2D59-4CD3-A9CB-8E3504759C98}" type="presParOf" srcId="{1DF199EC-D256-41FA-88BC-9209169C91E0}" destId="{0DD34456-6A8C-4E69-838B-2EFD46B5B3B1}" srcOrd="3" destOrd="0" presId="urn:microsoft.com/office/officeart/2008/layout/VerticalCurvedList"/>
    <dgm:cxn modelId="{20805219-24F7-402D-8FFD-FDC0363F3B3C}" type="presParOf" srcId="{9DB584DA-7036-4E6C-BDE1-B58CFED871F5}" destId="{DFF4340E-5029-4203-9D07-953A3D037A86}" srcOrd="1" destOrd="0" presId="urn:microsoft.com/office/officeart/2008/layout/VerticalCurvedList"/>
    <dgm:cxn modelId="{B1A75E62-9083-438F-9587-F923D9B750F6}" type="presParOf" srcId="{9DB584DA-7036-4E6C-BDE1-B58CFED871F5}" destId="{70A532C7-E652-465C-B74A-B83E1E2654A8}" srcOrd="2" destOrd="0" presId="urn:microsoft.com/office/officeart/2008/layout/VerticalCurvedList"/>
    <dgm:cxn modelId="{68F7EB20-9AAE-40FE-A528-10DD583F1204}" type="presParOf" srcId="{70A532C7-E652-465C-B74A-B83E1E2654A8}" destId="{E40D7C37-55CA-4583-9BF8-9242E052409B}" srcOrd="0" destOrd="0" presId="urn:microsoft.com/office/officeart/2008/layout/VerticalCurvedList"/>
    <dgm:cxn modelId="{B2AB7F17-A144-4235-BD20-905A0DBB3421}" type="presParOf" srcId="{9DB584DA-7036-4E6C-BDE1-B58CFED871F5}" destId="{4435FBAD-B4B8-4050-85F0-00D5B3CBB695}" srcOrd="3" destOrd="0" presId="urn:microsoft.com/office/officeart/2008/layout/VerticalCurvedList"/>
    <dgm:cxn modelId="{F99C32F8-F699-495C-8C41-9D94CD920586}" type="presParOf" srcId="{9DB584DA-7036-4E6C-BDE1-B58CFED871F5}" destId="{259E46E1-5DAB-4A43-92A7-35A71999085A}" srcOrd="4" destOrd="0" presId="urn:microsoft.com/office/officeart/2008/layout/VerticalCurvedList"/>
    <dgm:cxn modelId="{39FB02CF-FF8D-4130-BF24-74A3DB001863}" type="presParOf" srcId="{259E46E1-5DAB-4A43-92A7-35A71999085A}" destId="{A71ECDC8-FA25-4816-999B-742FA01C195C}" srcOrd="0" destOrd="0" presId="urn:microsoft.com/office/officeart/2008/layout/VerticalCurvedList"/>
    <dgm:cxn modelId="{79B0EB3E-3086-44B4-8AD3-C591B0D9243D}" type="presParOf" srcId="{9DB584DA-7036-4E6C-BDE1-B58CFED871F5}" destId="{C377D6C7-DB9A-4754-AC05-B1F4B6A76B3E}" srcOrd="5" destOrd="0" presId="urn:microsoft.com/office/officeart/2008/layout/VerticalCurvedList"/>
    <dgm:cxn modelId="{2596F2BE-E34F-4D35-809E-4F0A069ED430}" type="presParOf" srcId="{9DB584DA-7036-4E6C-BDE1-B58CFED871F5}" destId="{01398B25-6EE1-4603-920A-561D74239A35}" srcOrd="6" destOrd="0" presId="urn:microsoft.com/office/officeart/2008/layout/VerticalCurvedList"/>
    <dgm:cxn modelId="{1F8B491D-32F2-40E8-A5FE-DDD1E3914AD2}" type="presParOf" srcId="{01398B25-6EE1-4603-920A-561D74239A35}" destId="{15E14CDD-97E1-4E24-BE8F-1A86BB841B57}" srcOrd="0" destOrd="0" presId="urn:microsoft.com/office/officeart/2008/layout/VerticalCurvedList"/>
    <dgm:cxn modelId="{34900E6F-1141-4774-A349-07FCDDB2456B}" type="presParOf" srcId="{9DB584DA-7036-4E6C-BDE1-B58CFED871F5}" destId="{1CA9D674-22AA-4716-90CC-D49B5645A1AB}" srcOrd="7" destOrd="0" presId="urn:microsoft.com/office/officeart/2008/layout/VerticalCurvedList"/>
    <dgm:cxn modelId="{AEC8C672-00AE-484B-B3EA-32BD71FA7C63}" type="presParOf" srcId="{9DB584DA-7036-4E6C-BDE1-B58CFED871F5}" destId="{1C31A0E9-966A-4F4A-8BB7-3EAFBBC971C8}" srcOrd="8" destOrd="0" presId="urn:microsoft.com/office/officeart/2008/layout/VerticalCurvedList"/>
    <dgm:cxn modelId="{AEC170FA-C2EF-4EA5-B2CD-576868C32A73}" type="presParOf" srcId="{1C31A0E9-966A-4F4A-8BB7-3EAFBBC971C8}" destId="{23199C3A-7BFD-4F13-87BA-96C75457A17C}" srcOrd="0" destOrd="0" presId="urn:microsoft.com/office/officeart/2008/layout/VerticalCurv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112BE6-D711-41DF-9C33-DBE271EAAB7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C"/>
        </a:p>
      </dgm:t>
    </dgm:pt>
    <dgm:pt modelId="{BDAA5C5B-9BCF-4419-AB8F-AB76560F26B4}">
      <dgm:prSet phldrT="[Texto]" custT="1"/>
      <dgm:spPr/>
      <dgm:t>
        <a:bodyPr/>
        <a:lstStyle/>
        <a:p>
          <a:r>
            <a:rPr lang="es-EC" sz="1200" dirty="0" smtClean="0"/>
            <a:t>2011= 118 países con políticas de uso de energías renovables.</a:t>
          </a:r>
          <a:endParaRPr lang="es-EC" sz="1200" dirty="0"/>
        </a:p>
      </dgm:t>
    </dgm:pt>
    <dgm:pt modelId="{72F4D10C-6362-4C44-A5A0-33515B8A2AE5}" type="parTrans" cxnId="{D97A3967-BC59-4CF4-A13E-655D9161A492}">
      <dgm:prSet/>
      <dgm:spPr/>
      <dgm:t>
        <a:bodyPr/>
        <a:lstStyle/>
        <a:p>
          <a:endParaRPr lang="es-EC" sz="1200"/>
        </a:p>
      </dgm:t>
    </dgm:pt>
    <dgm:pt modelId="{B8A1EDA9-0CB5-4712-96C8-2D0CE9225DAE}" type="sibTrans" cxnId="{D97A3967-BC59-4CF4-A13E-655D9161A492}">
      <dgm:prSet/>
      <dgm:spPr/>
      <dgm:t>
        <a:bodyPr/>
        <a:lstStyle/>
        <a:p>
          <a:endParaRPr lang="es-EC" sz="1200"/>
        </a:p>
      </dgm:t>
    </dgm:pt>
    <dgm:pt modelId="{2AC11894-628B-40F2-97CD-31B61082802F}">
      <dgm:prSet phldrT="[Texto]" custT="1"/>
      <dgm:spPr/>
      <dgm:t>
        <a:bodyPr/>
        <a:lstStyle/>
        <a:p>
          <a:r>
            <a:rPr lang="es-EC" sz="1200" dirty="0" smtClean="0"/>
            <a:t>Dejar parcialmente a los combustibles fósiles y energía nuclear.</a:t>
          </a:r>
          <a:endParaRPr lang="es-EC" sz="1200" dirty="0"/>
        </a:p>
      </dgm:t>
    </dgm:pt>
    <dgm:pt modelId="{DE9CAFCB-241C-4279-BCEA-0CE7D82240AF}" type="parTrans" cxnId="{0744337D-CC70-490F-9C40-9398AC8F040C}">
      <dgm:prSet/>
      <dgm:spPr/>
      <dgm:t>
        <a:bodyPr/>
        <a:lstStyle/>
        <a:p>
          <a:endParaRPr lang="es-EC" sz="1200"/>
        </a:p>
      </dgm:t>
    </dgm:pt>
    <dgm:pt modelId="{E127906D-5868-4351-8D22-15D8EA7F7653}" type="sibTrans" cxnId="{0744337D-CC70-490F-9C40-9398AC8F040C}">
      <dgm:prSet/>
      <dgm:spPr/>
      <dgm:t>
        <a:bodyPr/>
        <a:lstStyle/>
        <a:p>
          <a:endParaRPr lang="es-EC" sz="1200"/>
        </a:p>
      </dgm:t>
    </dgm:pt>
    <dgm:pt modelId="{C818F8AA-8113-45AD-A6E0-2F3CF6583813}">
      <dgm:prSet phldrT="[Texto]" custT="1"/>
      <dgm:spPr/>
      <dgm:t>
        <a:bodyPr/>
        <a:lstStyle/>
        <a:p>
          <a:r>
            <a:rPr lang="es-EC" sz="1200" dirty="0" smtClean="0"/>
            <a:t>Evitar contaminación del medio ambiente</a:t>
          </a:r>
          <a:endParaRPr lang="es-EC" sz="1200" dirty="0"/>
        </a:p>
      </dgm:t>
    </dgm:pt>
    <dgm:pt modelId="{7C3D892A-A5A8-4FC1-BA24-BB79115D32F7}" type="parTrans" cxnId="{D431A7A1-558B-4AF4-93C6-53572019939F}">
      <dgm:prSet/>
      <dgm:spPr/>
      <dgm:t>
        <a:bodyPr/>
        <a:lstStyle/>
        <a:p>
          <a:endParaRPr lang="es-EC" sz="1200"/>
        </a:p>
      </dgm:t>
    </dgm:pt>
    <dgm:pt modelId="{A882B926-9FF2-4B44-9411-4AB9E81D4E0B}" type="sibTrans" cxnId="{D431A7A1-558B-4AF4-93C6-53572019939F}">
      <dgm:prSet/>
      <dgm:spPr/>
      <dgm:t>
        <a:bodyPr/>
        <a:lstStyle/>
        <a:p>
          <a:endParaRPr lang="es-EC" sz="1200"/>
        </a:p>
      </dgm:t>
    </dgm:pt>
    <dgm:pt modelId="{151FD766-68B8-4E74-ACB9-E579FD297FE4}">
      <dgm:prSet phldrT="[Texto]" custT="1"/>
      <dgm:spPr/>
      <dgm:t>
        <a:bodyPr/>
        <a:lstStyle/>
        <a:p>
          <a:endParaRPr lang="es-EC" sz="1200" dirty="0"/>
        </a:p>
      </dgm:t>
    </dgm:pt>
    <dgm:pt modelId="{0E9F4F27-359E-4694-B5DE-8A93C1B9BDF9}" type="sibTrans" cxnId="{BE0E91A8-5898-4926-B4D2-3CF144B5F9AF}">
      <dgm:prSet/>
      <dgm:spPr/>
      <dgm:t>
        <a:bodyPr/>
        <a:lstStyle/>
        <a:p>
          <a:endParaRPr lang="es-EC" sz="1200"/>
        </a:p>
      </dgm:t>
    </dgm:pt>
    <dgm:pt modelId="{DB436C95-8CBA-4D15-B99A-8202BDA39F3A}" type="parTrans" cxnId="{BE0E91A8-5898-4926-B4D2-3CF144B5F9AF}">
      <dgm:prSet/>
      <dgm:spPr/>
      <dgm:t>
        <a:bodyPr/>
        <a:lstStyle/>
        <a:p>
          <a:endParaRPr lang="es-EC" sz="1200"/>
        </a:p>
      </dgm:t>
    </dgm:pt>
    <dgm:pt modelId="{19D1FFE8-B72A-4787-98C6-7660BAA7134E}">
      <dgm:prSet phldrT="[Texto]" custT="1"/>
      <dgm:spPr/>
      <dgm:t>
        <a:bodyPr/>
        <a:lstStyle/>
        <a:p>
          <a:endParaRPr lang="es-EC" sz="1200" dirty="0"/>
        </a:p>
      </dgm:t>
    </dgm:pt>
    <dgm:pt modelId="{F690A08D-9D85-47F6-9166-0FA1E5F56031}" type="sibTrans" cxnId="{08915ADB-A83A-4941-90ED-A1837EF83665}">
      <dgm:prSet/>
      <dgm:spPr/>
      <dgm:t>
        <a:bodyPr/>
        <a:lstStyle/>
        <a:p>
          <a:endParaRPr lang="es-EC" sz="1200"/>
        </a:p>
      </dgm:t>
    </dgm:pt>
    <dgm:pt modelId="{6A643FF9-D0C2-4227-80C9-39A01B505628}" type="parTrans" cxnId="{08915ADB-A83A-4941-90ED-A1837EF83665}">
      <dgm:prSet/>
      <dgm:spPr/>
      <dgm:t>
        <a:bodyPr/>
        <a:lstStyle/>
        <a:p>
          <a:endParaRPr lang="es-EC" sz="1200"/>
        </a:p>
      </dgm:t>
    </dgm:pt>
    <dgm:pt modelId="{6BFDE098-365F-4FA8-91B5-89A674CC8907}">
      <dgm:prSet phldrT="[Texto]" custT="1"/>
      <dgm:spPr/>
      <dgm:t>
        <a:bodyPr/>
        <a:lstStyle/>
        <a:p>
          <a:endParaRPr lang="es-EC" sz="1200" dirty="0"/>
        </a:p>
      </dgm:t>
    </dgm:pt>
    <dgm:pt modelId="{EA0BE23E-857D-48C9-BA66-0E931684AAC6}" type="sibTrans" cxnId="{424A0E14-BF50-46C8-BEE3-BD37E01FAB46}">
      <dgm:prSet/>
      <dgm:spPr/>
      <dgm:t>
        <a:bodyPr/>
        <a:lstStyle/>
        <a:p>
          <a:endParaRPr lang="es-EC" sz="1200"/>
        </a:p>
      </dgm:t>
    </dgm:pt>
    <dgm:pt modelId="{5563723E-EFA7-4E0E-8479-8C5F97F5511C}" type="parTrans" cxnId="{424A0E14-BF50-46C8-BEE3-BD37E01FAB46}">
      <dgm:prSet/>
      <dgm:spPr/>
      <dgm:t>
        <a:bodyPr/>
        <a:lstStyle/>
        <a:p>
          <a:endParaRPr lang="es-EC" sz="1200"/>
        </a:p>
      </dgm:t>
    </dgm:pt>
    <dgm:pt modelId="{FC5D3231-0809-4183-AEBB-324841C5B5D4}" type="pres">
      <dgm:prSet presAssocID="{E6112BE6-D711-41DF-9C33-DBE271EAAB77}" presName="Name0" presStyleCnt="0">
        <dgm:presLayoutVars>
          <dgm:chMax/>
          <dgm:chPref/>
          <dgm:dir/>
        </dgm:presLayoutVars>
      </dgm:prSet>
      <dgm:spPr/>
      <dgm:t>
        <a:bodyPr/>
        <a:lstStyle/>
        <a:p>
          <a:endParaRPr lang="es-EC"/>
        </a:p>
      </dgm:t>
    </dgm:pt>
    <dgm:pt modelId="{3028850F-BE95-411E-A164-B872A0F4F0DB}" type="pres">
      <dgm:prSet presAssocID="{151FD766-68B8-4E74-ACB9-E579FD297FE4}" presName="parenttextcomposite" presStyleCnt="0"/>
      <dgm:spPr/>
    </dgm:pt>
    <dgm:pt modelId="{0D39F152-0E3E-432F-9746-397374CBBF67}" type="pres">
      <dgm:prSet presAssocID="{151FD766-68B8-4E74-ACB9-E579FD297FE4}" presName="parenttext" presStyleLbl="revTx" presStyleIdx="0" presStyleCnt="3">
        <dgm:presLayoutVars>
          <dgm:chMax/>
          <dgm:chPref val="2"/>
          <dgm:bulletEnabled val="1"/>
        </dgm:presLayoutVars>
      </dgm:prSet>
      <dgm:spPr/>
      <dgm:t>
        <a:bodyPr/>
        <a:lstStyle/>
        <a:p>
          <a:endParaRPr lang="es-EC"/>
        </a:p>
      </dgm:t>
    </dgm:pt>
    <dgm:pt modelId="{44BBF7D0-B9D5-4FE5-8C5C-0D793C7BDB66}" type="pres">
      <dgm:prSet presAssocID="{151FD766-68B8-4E74-ACB9-E579FD297FE4}" presName="composite" presStyleCnt="0"/>
      <dgm:spPr/>
    </dgm:pt>
    <dgm:pt modelId="{E2605EA9-8729-4464-90CB-6C9DE629C564}" type="pres">
      <dgm:prSet presAssocID="{151FD766-68B8-4E74-ACB9-E579FD297FE4}" presName="chevron1" presStyleLbl="alignNode1" presStyleIdx="0" presStyleCnt="21"/>
      <dgm:spPr/>
    </dgm:pt>
    <dgm:pt modelId="{61354328-1DD3-4386-91C5-F88E5C7DC4DD}" type="pres">
      <dgm:prSet presAssocID="{151FD766-68B8-4E74-ACB9-E579FD297FE4}" presName="chevron2" presStyleLbl="alignNode1" presStyleIdx="1" presStyleCnt="21"/>
      <dgm:spPr/>
    </dgm:pt>
    <dgm:pt modelId="{C2BE5278-617A-4FB3-B2DE-94125D62EFB2}" type="pres">
      <dgm:prSet presAssocID="{151FD766-68B8-4E74-ACB9-E579FD297FE4}" presName="chevron3" presStyleLbl="alignNode1" presStyleIdx="2" presStyleCnt="21"/>
      <dgm:spPr/>
    </dgm:pt>
    <dgm:pt modelId="{B8551BFE-2CD5-44F6-B1EE-BE8BC50C1971}" type="pres">
      <dgm:prSet presAssocID="{151FD766-68B8-4E74-ACB9-E579FD297FE4}" presName="chevron4" presStyleLbl="alignNode1" presStyleIdx="3" presStyleCnt="21"/>
      <dgm:spPr/>
    </dgm:pt>
    <dgm:pt modelId="{96449189-8F85-4D9B-B2C0-EAB85EA199FD}" type="pres">
      <dgm:prSet presAssocID="{151FD766-68B8-4E74-ACB9-E579FD297FE4}" presName="chevron5" presStyleLbl="alignNode1" presStyleIdx="4" presStyleCnt="21"/>
      <dgm:spPr/>
    </dgm:pt>
    <dgm:pt modelId="{F328CD6E-2260-4399-95DE-17ACF35CF4D9}" type="pres">
      <dgm:prSet presAssocID="{151FD766-68B8-4E74-ACB9-E579FD297FE4}" presName="chevron6" presStyleLbl="alignNode1" presStyleIdx="5" presStyleCnt="21"/>
      <dgm:spPr/>
    </dgm:pt>
    <dgm:pt modelId="{02542EE6-A6A4-4BA6-8A3F-2D14B1F37228}" type="pres">
      <dgm:prSet presAssocID="{151FD766-68B8-4E74-ACB9-E579FD297FE4}" presName="chevron7" presStyleLbl="alignNode1" presStyleIdx="6" presStyleCnt="21"/>
      <dgm:spPr/>
    </dgm:pt>
    <dgm:pt modelId="{8B3AE027-0287-4912-8961-74C4CDFA38A6}" type="pres">
      <dgm:prSet presAssocID="{151FD766-68B8-4E74-ACB9-E579FD297FE4}" presName="childtext" presStyleLbl="solidFgAcc1" presStyleIdx="0" presStyleCnt="3" custScaleX="130906">
        <dgm:presLayoutVars>
          <dgm:chMax/>
          <dgm:chPref val="0"/>
          <dgm:bulletEnabled val="1"/>
        </dgm:presLayoutVars>
      </dgm:prSet>
      <dgm:spPr/>
      <dgm:t>
        <a:bodyPr/>
        <a:lstStyle/>
        <a:p>
          <a:endParaRPr lang="es-EC"/>
        </a:p>
      </dgm:t>
    </dgm:pt>
    <dgm:pt modelId="{5C90ACB7-D761-4F25-832F-AAA8C4E70F96}" type="pres">
      <dgm:prSet presAssocID="{0E9F4F27-359E-4694-B5DE-8A93C1B9BDF9}" presName="sibTrans" presStyleCnt="0"/>
      <dgm:spPr/>
    </dgm:pt>
    <dgm:pt modelId="{7A1DAF04-3C4B-4FB6-B772-A30CC9F4B4E7}" type="pres">
      <dgm:prSet presAssocID="{19D1FFE8-B72A-4787-98C6-7660BAA7134E}" presName="parenttextcomposite" presStyleCnt="0"/>
      <dgm:spPr/>
    </dgm:pt>
    <dgm:pt modelId="{7B5DE969-D270-431C-AF4B-058EBDA6C23E}" type="pres">
      <dgm:prSet presAssocID="{19D1FFE8-B72A-4787-98C6-7660BAA7134E}" presName="parenttext" presStyleLbl="revTx" presStyleIdx="1" presStyleCnt="3">
        <dgm:presLayoutVars>
          <dgm:chMax/>
          <dgm:chPref val="2"/>
          <dgm:bulletEnabled val="1"/>
        </dgm:presLayoutVars>
      </dgm:prSet>
      <dgm:spPr/>
      <dgm:t>
        <a:bodyPr/>
        <a:lstStyle/>
        <a:p>
          <a:endParaRPr lang="es-EC"/>
        </a:p>
      </dgm:t>
    </dgm:pt>
    <dgm:pt modelId="{7EA7E4A2-3EA7-4588-B68E-E8A7BCB4757C}" type="pres">
      <dgm:prSet presAssocID="{19D1FFE8-B72A-4787-98C6-7660BAA7134E}" presName="composite" presStyleCnt="0"/>
      <dgm:spPr/>
    </dgm:pt>
    <dgm:pt modelId="{2D2F8AA0-7DBF-44B1-83CE-3B2F42802610}" type="pres">
      <dgm:prSet presAssocID="{19D1FFE8-B72A-4787-98C6-7660BAA7134E}" presName="chevron1" presStyleLbl="alignNode1" presStyleIdx="7" presStyleCnt="21"/>
      <dgm:spPr/>
    </dgm:pt>
    <dgm:pt modelId="{3D0E9577-BF02-4547-AB68-20F780F10539}" type="pres">
      <dgm:prSet presAssocID="{19D1FFE8-B72A-4787-98C6-7660BAA7134E}" presName="chevron2" presStyleLbl="alignNode1" presStyleIdx="8" presStyleCnt="21"/>
      <dgm:spPr/>
    </dgm:pt>
    <dgm:pt modelId="{B21D8A16-7E7C-4300-9F77-FF869290139E}" type="pres">
      <dgm:prSet presAssocID="{19D1FFE8-B72A-4787-98C6-7660BAA7134E}" presName="chevron3" presStyleLbl="alignNode1" presStyleIdx="9" presStyleCnt="21"/>
      <dgm:spPr/>
    </dgm:pt>
    <dgm:pt modelId="{81912A9B-2509-483F-B5DD-8CA9AC67E62C}" type="pres">
      <dgm:prSet presAssocID="{19D1FFE8-B72A-4787-98C6-7660BAA7134E}" presName="chevron4" presStyleLbl="alignNode1" presStyleIdx="10" presStyleCnt="21"/>
      <dgm:spPr/>
    </dgm:pt>
    <dgm:pt modelId="{182FE2F4-2978-4078-996B-D977C6A5561F}" type="pres">
      <dgm:prSet presAssocID="{19D1FFE8-B72A-4787-98C6-7660BAA7134E}" presName="chevron5" presStyleLbl="alignNode1" presStyleIdx="11" presStyleCnt="21"/>
      <dgm:spPr/>
    </dgm:pt>
    <dgm:pt modelId="{67440D08-D4B3-42D4-B1A1-C88E1BF137D0}" type="pres">
      <dgm:prSet presAssocID="{19D1FFE8-B72A-4787-98C6-7660BAA7134E}" presName="chevron6" presStyleLbl="alignNode1" presStyleIdx="12" presStyleCnt="21"/>
      <dgm:spPr/>
    </dgm:pt>
    <dgm:pt modelId="{98DEB731-0B3B-4D81-BE1F-C79C27040B48}" type="pres">
      <dgm:prSet presAssocID="{19D1FFE8-B72A-4787-98C6-7660BAA7134E}" presName="chevron7" presStyleLbl="alignNode1" presStyleIdx="13" presStyleCnt="21"/>
      <dgm:spPr/>
    </dgm:pt>
    <dgm:pt modelId="{EBB3D635-EE7C-4C6A-9409-E5E3E309C11E}" type="pres">
      <dgm:prSet presAssocID="{19D1FFE8-B72A-4787-98C6-7660BAA7134E}" presName="childtext" presStyleLbl="solidFgAcc1" presStyleIdx="1" presStyleCnt="3" custScaleX="130906">
        <dgm:presLayoutVars>
          <dgm:chMax/>
          <dgm:chPref val="0"/>
          <dgm:bulletEnabled val="1"/>
        </dgm:presLayoutVars>
      </dgm:prSet>
      <dgm:spPr/>
      <dgm:t>
        <a:bodyPr/>
        <a:lstStyle/>
        <a:p>
          <a:endParaRPr lang="es-EC"/>
        </a:p>
      </dgm:t>
    </dgm:pt>
    <dgm:pt modelId="{0CBBFBF4-828C-4325-9B54-D55D0742BEF2}" type="pres">
      <dgm:prSet presAssocID="{F690A08D-9D85-47F6-9166-0FA1E5F56031}" presName="sibTrans" presStyleCnt="0"/>
      <dgm:spPr/>
    </dgm:pt>
    <dgm:pt modelId="{E2A916BA-E770-498F-ACC8-6A8DC04FC97A}" type="pres">
      <dgm:prSet presAssocID="{6BFDE098-365F-4FA8-91B5-89A674CC8907}" presName="parenttextcomposite" presStyleCnt="0"/>
      <dgm:spPr/>
    </dgm:pt>
    <dgm:pt modelId="{F65EE599-15B4-4852-A703-1C3FCBB996E7}" type="pres">
      <dgm:prSet presAssocID="{6BFDE098-365F-4FA8-91B5-89A674CC8907}" presName="parenttext" presStyleLbl="revTx" presStyleIdx="2" presStyleCnt="3">
        <dgm:presLayoutVars>
          <dgm:chMax/>
          <dgm:chPref val="2"/>
          <dgm:bulletEnabled val="1"/>
        </dgm:presLayoutVars>
      </dgm:prSet>
      <dgm:spPr/>
      <dgm:t>
        <a:bodyPr/>
        <a:lstStyle/>
        <a:p>
          <a:endParaRPr lang="es-EC"/>
        </a:p>
      </dgm:t>
    </dgm:pt>
    <dgm:pt modelId="{A9D5D0A7-70DC-4FDE-884C-DF06278FDDD3}" type="pres">
      <dgm:prSet presAssocID="{6BFDE098-365F-4FA8-91B5-89A674CC8907}" presName="composite" presStyleCnt="0"/>
      <dgm:spPr/>
    </dgm:pt>
    <dgm:pt modelId="{63316CCC-23DF-4E15-B09D-B8E2A3F42340}" type="pres">
      <dgm:prSet presAssocID="{6BFDE098-365F-4FA8-91B5-89A674CC8907}" presName="chevron1" presStyleLbl="alignNode1" presStyleIdx="14" presStyleCnt="21"/>
      <dgm:spPr/>
    </dgm:pt>
    <dgm:pt modelId="{0E1D53A3-5873-4DD1-A9CD-7D8A2A2563E2}" type="pres">
      <dgm:prSet presAssocID="{6BFDE098-365F-4FA8-91B5-89A674CC8907}" presName="chevron2" presStyleLbl="alignNode1" presStyleIdx="15" presStyleCnt="21"/>
      <dgm:spPr/>
    </dgm:pt>
    <dgm:pt modelId="{FC097397-4139-498C-A151-68FB43E94195}" type="pres">
      <dgm:prSet presAssocID="{6BFDE098-365F-4FA8-91B5-89A674CC8907}" presName="chevron3" presStyleLbl="alignNode1" presStyleIdx="16" presStyleCnt="21"/>
      <dgm:spPr/>
    </dgm:pt>
    <dgm:pt modelId="{1FCC4280-7617-4955-A34A-FD6B811B0C64}" type="pres">
      <dgm:prSet presAssocID="{6BFDE098-365F-4FA8-91B5-89A674CC8907}" presName="chevron4" presStyleLbl="alignNode1" presStyleIdx="17" presStyleCnt="21"/>
      <dgm:spPr/>
    </dgm:pt>
    <dgm:pt modelId="{023B8CCA-6914-4C8E-8E93-146B9C19D913}" type="pres">
      <dgm:prSet presAssocID="{6BFDE098-365F-4FA8-91B5-89A674CC8907}" presName="chevron5" presStyleLbl="alignNode1" presStyleIdx="18" presStyleCnt="21"/>
      <dgm:spPr/>
    </dgm:pt>
    <dgm:pt modelId="{434E5D8C-F13B-4DF1-97A4-886FF3394934}" type="pres">
      <dgm:prSet presAssocID="{6BFDE098-365F-4FA8-91B5-89A674CC8907}" presName="chevron6" presStyleLbl="alignNode1" presStyleIdx="19" presStyleCnt="21"/>
      <dgm:spPr/>
    </dgm:pt>
    <dgm:pt modelId="{6857FA74-CBAA-4FC4-8AF6-98213BEA37C5}" type="pres">
      <dgm:prSet presAssocID="{6BFDE098-365F-4FA8-91B5-89A674CC8907}" presName="chevron7" presStyleLbl="alignNode1" presStyleIdx="20" presStyleCnt="21"/>
      <dgm:spPr/>
    </dgm:pt>
    <dgm:pt modelId="{7C70DFE2-78A6-4981-8AB0-1931BFAC2554}" type="pres">
      <dgm:prSet presAssocID="{6BFDE098-365F-4FA8-91B5-89A674CC8907}" presName="childtext" presStyleLbl="solidFgAcc1" presStyleIdx="2" presStyleCnt="3" custScaleX="130906">
        <dgm:presLayoutVars>
          <dgm:chMax/>
          <dgm:chPref val="0"/>
          <dgm:bulletEnabled val="1"/>
        </dgm:presLayoutVars>
      </dgm:prSet>
      <dgm:spPr/>
      <dgm:t>
        <a:bodyPr/>
        <a:lstStyle/>
        <a:p>
          <a:endParaRPr lang="es-EC"/>
        </a:p>
      </dgm:t>
    </dgm:pt>
  </dgm:ptLst>
  <dgm:cxnLst>
    <dgm:cxn modelId="{08915ADB-A83A-4941-90ED-A1837EF83665}" srcId="{E6112BE6-D711-41DF-9C33-DBE271EAAB77}" destId="{19D1FFE8-B72A-4787-98C6-7660BAA7134E}" srcOrd="1" destOrd="0" parTransId="{6A643FF9-D0C2-4227-80C9-39A01B505628}" sibTransId="{F690A08D-9D85-47F6-9166-0FA1E5F56031}"/>
    <dgm:cxn modelId="{3F76E192-03D1-4133-8A92-977EEAB6BC06}" type="presOf" srcId="{19D1FFE8-B72A-4787-98C6-7660BAA7134E}" destId="{7B5DE969-D270-431C-AF4B-058EBDA6C23E}" srcOrd="0" destOrd="0" presId="urn:microsoft.com/office/officeart/2008/layout/VerticalAccentList"/>
    <dgm:cxn modelId="{039A8166-E1A1-42EB-844A-B5B6F27413AE}" type="presOf" srcId="{2AC11894-628B-40F2-97CD-31B61082802F}" destId="{EBB3D635-EE7C-4C6A-9409-E5E3E309C11E}" srcOrd="0" destOrd="0" presId="urn:microsoft.com/office/officeart/2008/layout/VerticalAccentList"/>
    <dgm:cxn modelId="{D431A7A1-558B-4AF4-93C6-53572019939F}" srcId="{6BFDE098-365F-4FA8-91B5-89A674CC8907}" destId="{C818F8AA-8113-45AD-A6E0-2F3CF6583813}" srcOrd="0" destOrd="0" parTransId="{7C3D892A-A5A8-4FC1-BA24-BB79115D32F7}" sibTransId="{A882B926-9FF2-4B44-9411-4AB9E81D4E0B}"/>
    <dgm:cxn modelId="{0649A8E6-8BFA-4AB6-BE41-4FF340526FE8}" type="presOf" srcId="{151FD766-68B8-4E74-ACB9-E579FD297FE4}" destId="{0D39F152-0E3E-432F-9746-397374CBBF67}" srcOrd="0" destOrd="0" presId="urn:microsoft.com/office/officeart/2008/layout/VerticalAccentList"/>
    <dgm:cxn modelId="{C5B30D95-BEEE-430D-8E5B-0BF019AA4777}" type="presOf" srcId="{BDAA5C5B-9BCF-4419-AB8F-AB76560F26B4}" destId="{8B3AE027-0287-4912-8961-74C4CDFA38A6}" srcOrd="0" destOrd="0" presId="urn:microsoft.com/office/officeart/2008/layout/VerticalAccentList"/>
    <dgm:cxn modelId="{01CC9B80-2AF7-456A-A799-BBDE217E78E8}" type="presOf" srcId="{6BFDE098-365F-4FA8-91B5-89A674CC8907}" destId="{F65EE599-15B4-4852-A703-1C3FCBB996E7}" srcOrd="0" destOrd="0" presId="urn:microsoft.com/office/officeart/2008/layout/VerticalAccentList"/>
    <dgm:cxn modelId="{0744337D-CC70-490F-9C40-9398AC8F040C}" srcId="{19D1FFE8-B72A-4787-98C6-7660BAA7134E}" destId="{2AC11894-628B-40F2-97CD-31B61082802F}" srcOrd="0" destOrd="0" parTransId="{DE9CAFCB-241C-4279-BCEA-0CE7D82240AF}" sibTransId="{E127906D-5868-4351-8D22-15D8EA7F7653}"/>
    <dgm:cxn modelId="{BE0E91A8-5898-4926-B4D2-3CF144B5F9AF}" srcId="{E6112BE6-D711-41DF-9C33-DBE271EAAB77}" destId="{151FD766-68B8-4E74-ACB9-E579FD297FE4}" srcOrd="0" destOrd="0" parTransId="{DB436C95-8CBA-4D15-B99A-8202BDA39F3A}" sibTransId="{0E9F4F27-359E-4694-B5DE-8A93C1B9BDF9}"/>
    <dgm:cxn modelId="{B046540D-DCA1-4940-9758-602041E6A083}" type="presOf" srcId="{C818F8AA-8113-45AD-A6E0-2F3CF6583813}" destId="{7C70DFE2-78A6-4981-8AB0-1931BFAC2554}" srcOrd="0" destOrd="0" presId="urn:microsoft.com/office/officeart/2008/layout/VerticalAccentList"/>
    <dgm:cxn modelId="{D97A3967-BC59-4CF4-A13E-655D9161A492}" srcId="{151FD766-68B8-4E74-ACB9-E579FD297FE4}" destId="{BDAA5C5B-9BCF-4419-AB8F-AB76560F26B4}" srcOrd="0" destOrd="0" parTransId="{72F4D10C-6362-4C44-A5A0-33515B8A2AE5}" sibTransId="{B8A1EDA9-0CB5-4712-96C8-2D0CE9225DAE}"/>
    <dgm:cxn modelId="{424A0E14-BF50-46C8-BEE3-BD37E01FAB46}" srcId="{E6112BE6-D711-41DF-9C33-DBE271EAAB77}" destId="{6BFDE098-365F-4FA8-91B5-89A674CC8907}" srcOrd="2" destOrd="0" parTransId="{5563723E-EFA7-4E0E-8479-8C5F97F5511C}" sibTransId="{EA0BE23E-857D-48C9-BA66-0E931684AAC6}"/>
    <dgm:cxn modelId="{F18FEB6E-B62A-4C40-BF4E-1E438EC39982}" type="presOf" srcId="{E6112BE6-D711-41DF-9C33-DBE271EAAB77}" destId="{FC5D3231-0809-4183-AEBB-324841C5B5D4}" srcOrd="0" destOrd="0" presId="urn:microsoft.com/office/officeart/2008/layout/VerticalAccentList"/>
    <dgm:cxn modelId="{94005B7F-D53D-438A-ADF7-1C8B05993E46}" type="presParOf" srcId="{FC5D3231-0809-4183-AEBB-324841C5B5D4}" destId="{3028850F-BE95-411E-A164-B872A0F4F0DB}" srcOrd="0" destOrd="0" presId="urn:microsoft.com/office/officeart/2008/layout/VerticalAccentList"/>
    <dgm:cxn modelId="{7FE79F78-59B2-4A2A-8EBD-EA9B6D3611A3}" type="presParOf" srcId="{3028850F-BE95-411E-A164-B872A0F4F0DB}" destId="{0D39F152-0E3E-432F-9746-397374CBBF67}" srcOrd="0" destOrd="0" presId="urn:microsoft.com/office/officeart/2008/layout/VerticalAccentList"/>
    <dgm:cxn modelId="{AD3D1C5D-7FEC-4727-98AA-7A79967BE7E9}" type="presParOf" srcId="{FC5D3231-0809-4183-AEBB-324841C5B5D4}" destId="{44BBF7D0-B9D5-4FE5-8C5C-0D793C7BDB66}" srcOrd="1" destOrd="0" presId="urn:microsoft.com/office/officeart/2008/layout/VerticalAccentList"/>
    <dgm:cxn modelId="{201397D9-7424-471E-90A7-148DDAA21BF9}" type="presParOf" srcId="{44BBF7D0-B9D5-4FE5-8C5C-0D793C7BDB66}" destId="{E2605EA9-8729-4464-90CB-6C9DE629C564}" srcOrd="0" destOrd="0" presId="urn:microsoft.com/office/officeart/2008/layout/VerticalAccentList"/>
    <dgm:cxn modelId="{084F2B0B-5F1F-4987-ADA6-92EB1B019977}" type="presParOf" srcId="{44BBF7D0-B9D5-4FE5-8C5C-0D793C7BDB66}" destId="{61354328-1DD3-4386-91C5-F88E5C7DC4DD}" srcOrd="1" destOrd="0" presId="urn:microsoft.com/office/officeart/2008/layout/VerticalAccentList"/>
    <dgm:cxn modelId="{3897479F-C5BC-4C3A-8931-DCD64D11BF92}" type="presParOf" srcId="{44BBF7D0-B9D5-4FE5-8C5C-0D793C7BDB66}" destId="{C2BE5278-617A-4FB3-B2DE-94125D62EFB2}" srcOrd="2" destOrd="0" presId="urn:microsoft.com/office/officeart/2008/layout/VerticalAccentList"/>
    <dgm:cxn modelId="{F78DC642-BBFE-4DC1-9847-E7C9CC87A1CA}" type="presParOf" srcId="{44BBF7D0-B9D5-4FE5-8C5C-0D793C7BDB66}" destId="{B8551BFE-2CD5-44F6-B1EE-BE8BC50C1971}" srcOrd="3" destOrd="0" presId="urn:microsoft.com/office/officeart/2008/layout/VerticalAccentList"/>
    <dgm:cxn modelId="{8875B13B-7BCD-47DC-958B-DB43B633313F}" type="presParOf" srcId="{44BBF7D0-B9D5-4FE5-8C5C-0D793C7BDB66}" destId="{96449189-8F85-4D9B-B2C0-EAB85EA199FD}" srcOrd="4" destOrd="0" presId="urn:microsoft.com/office/officeart/2008/layout/VerticalAccentList"/>
    <dgm:cxn modelId="{07767323-3975-4494-B283-90EB217F2B6D}" type="presParOf" srcId="{44BBF7D0-B9D5-4FE5-8C5C-0D793C7BDB66}" destId="{F328CD6E-2260-4399-95DE-17ACF35CF4D9}" srcOrd="5" destOrd="0" presId="urn:microsoft.com/office/officeart/2008/layout/VerticalAccentList"/>
    <dgm:cxn modelId="{E19A0CC9-D3D3-4161-AF55-0C8A537FCE77}" type="presParOf" srcId="{44BBF7D0-B9D5-4FE5-8C5C-0D793C7BDB66}" destId="{02542EE6-A6A4-4BA6-8A3F-2D14B1F37228}" srcOrd="6" destOrd="0" presId="urn:microsoft.com/office/officeart/2008/layout/VerticalAccentList"/>
    <dgm:cxn modelId="{55239FE1-54EE-49A7-9671-B17CF376529C}" type="presParOf" srcId="{44BBF7D0-B9D5-4FE5-8C5C-0D793C7BDB66}" destId="{8B3AE027-0287-4912-8961-74C4CDFA38A6}" srcOrd="7" destOrd="0" presId="urn:microsoft.com/office/officeart/2008/layout/VerticalAccentList"/>
    <dgm:cxn modelId="{4A74B832-CB9C-4237-A1C7-AA1FEA93E4F9}" type="presParOf" srcId="{FC5D3231-0809-4183-AEBB-324841C5B5D4}" destId="{5C90ACB7-D761-4F25-832F-AAA8C4E70F96}" srcOrd="2" destOrd="0" presId="urn:microsoft.com/office/officeart/2008/layout/VerticalAccentList"/>
    <dgm:cxn modelId="{F2EB1E39-3E8E-48DF-BBED-5D71ADDA084D}" type="presParOf" srcId="{FC5D3231-0809-4183-AEBB-324841C5B5D4}" destId="{7A1DAF04-3C4B-4FB6-B772-A30CC9F4B4E7}" srcOrd="3" destOrd="0" presId="urn:microsoft.com/office/officeart/2008/layout/VerticalAccentList"/>
    <dgm:cxn modelId="{ED335DDC-F529-4FE9-918C-51091559730B}" type="presParOf" srcId="{7A1DAF04-3C4B-4FB6-B772-A30CC9F4B4E7}" destId="{7B5DE969-D270-431C-AF4B-058EBDA6C23E}" srcOrd="0" destOrd="0" presId="urn:microsoft.com/office/officeart/2008/layout/VerticalAccentList"/>
    <dgm:cxn modelId="{0D871D75-95B1-42B6-B277-B08D3C591001}" type="presParOf" srcId="{FC5D3231-0809-4183-AEBB-324841C5B5D4}" destId="{7EA7E4A2-3EA7-4588-B68E-E8A7BCB4757C}" srcOrd="4" destOrd="0" presId="urn:microsoft.com/office/officeart/2008/layout/VerticalAccentList"/>
    <dgm:cxn modelId="{CE9D454B-A23D-4C78-A7A9-A6FD065EB02E}" type="presParOf" srcId="{7EA7E4A2-3EA7-4588-B68E-E8A7BCB4757C}" destId="{2D2F8AA0-7DBF-44B1-83CE-3B2F42802610}" srcOrd="0" destOrd="0" presId="urn:microsoft.com/office/officeart/2008/layout/VerticalAccentList"/>
    <dgm:cxn modelId="{81FF0268-AFB4-4259-9222-FAC7A6B29CDB}" type="presParOf" srcId="{7EA7E4A2-3EA7-4588-B68E-E8A7BCB4757C}" destId="{3D0E9577-BF02-4547-AB68-20F780F10539}" srcOrd="1" destOrd="0" presId="urn:microsoft.com/office/officeart/2008/layout/VerticalAccentList"/>
    <dgm:cxn modelId="{E4692327-F011-4939-9AB7-DF1117975CA5}" type="presParOf" srcId="{7EA7E4A2-3EA7-4588-B68E-E8A7BCB4757C}" destId="{B21D8A16-7E7C-4300-9F77-FF869290139E}" srcOrd="2" destOrd="0" presId="urn:microsoft.com/office/officeart/2008/layout/VerticalAccentList"/>
    <dgm:cxn modelId="{316B9003-78E5-4512-9F5F-85DE71A0B040}" type="presParOf" srcId="{7EA7E4A2-3EA7-4588-B68E-E8A7BCB4757C}" destId="{81912A9B-2509-483F-B5DD-8CA9AC67E62C}" srcOrd="3" destOrd="0" presId="urn:microsoft.com/office/officeart/2008/layout/VerticalAccentList"/>
    <dgm:cxn modelId="{2D027BA4-37F4-454D-B5E7-4861734D7FFA}" type="presParOf" srcId="{7EA7E4A2-3EA7-4588-B68E-E8A7BCB4757C}" destId="{182FE2F4-2978-4078-996B-D977C6A5561F}" srcOrd="4" destOrd="0" presId="urn:microsoft.com/office/officeart/2008/layout/VerticalAccentList"/>
    <dgm:cxn modelId="{B7CA17FE-189F-4A70-83DE-0916DE22588B}" type="presParOf" srcId="{7EA7E4A2-3EA7-4588-B68E-E8A7BCB4757C}" destId="{67440D08-D4B3-42D4-B1A1-C88E1BF137D0}" srcOrd="5" destOrd="0" presId="urn:microsoft.com/office/officeart/2008/layout/VerticalAccentList"/>
    <dgm:cxn modelId="{DFD29221-C403-4B4F-B7BA-F49B354E3E80}" type="presParOf" srcId="{7EA7E4A2-3EA7-4588-B68E-E8A7BCB4757C}" destId="{98DEB731-0B3B-4D81-BE1F-C79C27040B48}" srcOrd="6" destOrd="0" presId="urn:microsoft.com/office/officeart/2008/layout/VerticalAccentList"/>
    <dgm:cxn modelId="{8DFE5178-EFAE-463D-BC31-A48196F5D38D}" type="presParOf" srcId="{7EA7E4A2-3EA7-4588-B68E-E8A7BCB4757C}" destId="{EBB3D635-EE7C-4C6A-9409-E5E3E309C11E}" srcOrd="7" destOrd="0" presId="urn:microsoft.com/office/officeart/2008/layout/VerticalAccentList"/>
    <dgm:cxn modelId="{2B887D70-20E0-4057-AEA6-801C16887EDC}" type="presParOf" srcId="{FC5D3231-0809-4183-AEBB-324841C5B5D4}" destId="{0CBBFBF4-828C-4325-9B54-D55D0742BEF2}" srcOrd="5" destOrd="0" presId="urn:microsoft.com/office/officeart/2008/layout/VerticalAccentList"/>
    <dgm:cxn modelId="{A4C77279-0949-47F6-B039-2D54951B96C2}" type="presParOf" srcId="{FC5D3231-0809-4183-AEBB-324841C5B5D4}" destId="{E2A916BA-E770-498F-ACC8-6A8DC04FC97A}" srcOrd="6" destOrd="0" presId="urn:microsoft.com/office/officeart/2008/layout/VerticalAccentList"/>
    <dgm:cxn modelId="{98AE5B36-9559-46EB-9D96-AF4E3820AA3C}" type="presParOf" srcId="{E2A916BA-E770-498F-ACC8-6A8DC04FC97A}" destId="{F65EE599-15B4-4852-A703-1C3FCBB996E7}" srcOrd="0" destOrd="0" presId="urn:microsoft.com/office/officeart/2008/layout/VerticalAccentList"/>
    <dgm:cxn modelId="{7B5153FF-0F50-45AD-8436-D67E6AC82011}" type="presParOf" srcId="{FC5D3231-0809-4183-AEBB-324841C5B5D4}" destId="{A9D5D0A7-70DC-4FDE-884C-DF06278FDDD3}" srcOrd="7" destOrd="0" presId="urn:microsoft.com/office/officeart/2008/layout/VerticalAccentList"/>
    <dgm:cxn modelId="{4985240C-F24A-4B00-A180-40235AA3D724}" type="presParOf" srcId="{A9D5D0A7-70DC-4FDE-884C-DF06278FDDD3}" destId="{63316CCC-23DF-4E15-B09D-B8E2A3F42340}" srcOrd="0" destOrd="0" presId="urn:microsoft.com/office/officeart/2008/layout/VerticalAccentList"/>
    <dgm:cxn modelId="{397B100E-2C54-4DC9-95D3-067BC7B61602}" type="presParOf" srcId="{A9D5D0A7-70DC-4FDE-884C-DF06278FDDD3}" destId="{0E1D53A3-5873-4DD1-A9CD-7D8A2A2563E2}" srcOrd="1" destOrd="0" presId="urn:microsoft.com/office/officeart/2008/layout/VerticalAccentList"/>
    <dgm:cxn modelId="{B9548464-8A97-4202-9E36-ABC3DFA5B678}" type="presParOf" srcId="{A9D5D0A7-70DC-4FDE-884C-DF06278FDDD3}" destId="{FC097397-4139-498C-A151-68FB43E94195}" srcOrd="2" destOrd="0" presId="urn:microsoft.com/office/officeart/2008/layout/VerticalAccentList"/>
    <dgm:cxn modelId="{A5031D4B-BDB6-4BB7-98F7-22E0D1BD7D0D}" type="presParOf" srcId="{A9D5D0A7-70DC-4FDE-884C-DF06278FDDD3}" destId="{1FCC4280-7617-4955-A34A-FD6B811B0C64}" srcOrd="3" destOrd="0" presId="urn:microsoft.com/office/officeart/2008/layout/VerticalAccentList"/>
    <dgm:cxn modelId="{9F30DC89-8F9E-46D5-8062-6ACE51A6DD93}" type="presParOf" srcId="{A9D5D0A7-70DC-4FDE-884C-DF06278FDDD3}" destId="{023B8CCA-6914-4C8E-8E93-146B9C19D913}" srcOrd="4" destOrd="0" presId="urn:microsoft.com/office/officeart/2008/layout/VerticalAccentList"/>
    <dgm:cxn modelId="{EA009930-F9C9-4DF8-B396-227A45BFDC10}" type="presParOf" srcId="{A9D5D0A7-70DC-4FDE-884C-DF06278FDDD3}" destId="{434E5D8C-F13B-4DF1-97A4-886FF3394934}" srcOrd="5" destOrd="0" presId="urn:microsoft.com/office/officeart/2008/layout/VerticalAccentList"/>
    <dgm:cxn modelId="{4EC86F3E-204F-4528-BD85-54686D2C4244}" type="presParOf" srcId="{A9D5D0A7-70DC-4FDE-884C-DF06278FDDD3}" destId="{6857FA74-CBAA-4FC4-8AF6-98213BEA37C5}" srcOrd="6" destOrd="0" presId="urn:microsoft.com/office/officeart/2008/layout/VerticalAccentList"/>
    <dgm:cxn modelId="{555F2D51-5DED-4089-9EB0-99F09E827B8D}" type="presParOf" srcId="{A9D5D0A7-70DC-4FDE-884C-DF06278FDDD3}" destId="{7C70DFE2-78A6-4981-8AB0-1931BFAC2554}" srcOrd="7" destOrd="0" presId="urn:microsoft.com/office/officeart/2008/layout/VerticalAccentLis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10DCFA-3FA9-4317-84C1-97445064D034}" type="doc">
      <dgm:prSet loTypeId="urn:microsoft.com/office/officeart/2005/8/layout/default#1" loCatId="list" qsTypeId="urn:microsoft.com/office/officeart/2005/8/quickstyle/simple3" qsCatId="simple" csTypeId="urn:microsoft.com/office/officeart/2005/8/colors/colorful3" csCatId="colorful" phldr="1"/>
      <dgm:spPr/>
      <dgm:t>
        <a:bodyPr/>
        <a:lstStyle/>
        <a:p>
          <a:endParaRPr lang="es-EC"/>
        </a:p>
      </dgm:t>
    </dgm:pt>
    <dgm:pt modelId="{2D4FFD7B-5D87-491F-8C3F-93F1826AA23B}">
      <dgm:prSet phldrT="[Texto]"/>
      <dgm:spPr/>
      <dgm:t>
        <a:bodyPr/>
        <a:lstStyle/>
        <a:p>
          <a:r>
            <a:rPr lang="es-EC" dirty="0" smtClean="0"/>
            <a:t>Acceso a la electricidad que tienen los países, el índice de estufas mejoradas/limpias que se están utilizando actualmente, la energía que se destina  servicios públicos y usos productivos y la confiabilidad del suministro eléctrico.</a:t>
          </a:r>
          <a:endParaRPr lang="es-EC" dirty="0"/>
        </a:p>
      </dgm:t>
    </dgm:pt>
    <dgm:pt modelId="{F8B5D5FB-7299-45B1-AA05-3649C94937D3}" type="parTrans" cxnId="{66C98C7A-0C5C-4494-B2D8-D4E06E0A75B7}">
      <dgm:prSet/>
      <dgm:spPr/>
      <dgm:t>
        <a:bodyPr/>
        <a:lstStyle/>
        <a:p>
          <a:endParaRPr lang="es-EC"/>
        </a:p>
      </dgm:t>
    </dgm:pt>
    <dgm:pt modelId="{210DFDD2-3124-428A-B263-D86E46BC143F}" type="sibTrans" cxnId="{66C98C7A-0C5C-4494-B2D8-D4E06E0A75B7}">
      <dgm:prSet/>
      <dgm:spPr/>
      <dgm:t>
        <a:bodyPr/>
        <a:lstStyle/>
        <a:p>
          <a:endParaRPr lang="es-EC"/>
        </a:p>
      </dgm:t>
    </dgm:pt>
    <dgm:pt modelId="{0E4C4CC6-1733-4DF6-A89E-A445F7D50E0E}">
      <dgm:prSet phldrT="[Texto]"/>
      <dgm:spPr/>
      <dgm:t>
        <a:bodyPr/>
        <a:lstStyle/>
        <a:p>
          <a:pPr algn="l"/>
          <a:r>
            <a:rPr lang="es-EC" dirty="0" smtClean="0"/>
            <a:t>Ecuador trabaja por: </a:t>
          </a:r>
        </a:p>
        <a:p>
          <a:pPr algn="l"/>
          <a:r>
            <a:rPr lang="es-EC" dirty="0" smtClean="0"/>
            <a:t>*Manejar la tecnología </a:t>
          </a:r>
        </a:p>
        <a:p>
          <a:pPr algn="l"/>
          <a:r>
            <a:rPr lang="es-EC" dirty="0" smtClean="0"/>
            <a:t>*Contribuir con el medio ambiente</a:t>
          </a:r>
        </a:p>
        <a:p>
          <a:pPr algn="l"/>
          <a:r>
            <a:rPr lang="es-EC" dirty="0" smtClean="0"/>
            <a:t> *Mejorar la calidad de vida</a:t>
          </a:r>
        </a:p>
        <a:p>
          <a:pPr algn="l"/>
          <a:r>
            <a:rPr lang="es-EC" dirty="0" smtClean="0"/>
            <a:t>*Dentro los primeros 20 países </a:t>
          </a:r>
          <a:endParaRPr lang="es-EC" dirty="0"/>
        </a:p>
      </dgm:t>
    </dgm:pt>
    <dgm:pt modelId="{6DF02834-ED67-4367-B0FE-C6F7A7B2DF0B}" type="parTrans" cxnId="{8BF1FC02-9E1E-435F-81E4-1DA731F38B7C}">
      <dgm:prSet/>
      <dgm:spPr/>
      <dgm:t>
        <a:bodyPr/>
        <a:lstStyle/>
        <a:p>
          <a:endParaRPr lang="es-EC"/>
        </a:p>
      </dgm:t>
    </dgm:pt>
    <dgm:pt modelId="{2506799E-2151-444E-92F2-F67321FE95A4}" type="sibTrans" cxnId="{8BF1FC02-9E1E-435F-81E4-1DA731F38B7C}">
      <dgm:prSet/>
      <dgm:spPr/>
      <dgm:t>
        <a:bodyPr/>
        <a:lstStyle/>
        <a:p>
          <a:endParaRPr lang="es-EC"/>
        </a:p>
      </dgm:t>
    </dgm:pt>
    <dgm:pt modelId="{6D14EEB9-132E-451B-9F66-5EFCB007A212}">
      <dgm:prSet phldrT="[Texto]"/>
      <dgm:spPr/>
      <dgm:t>
        <a:bodyPr/>
        <a:lstStyle/>
        <a:p>
          <a:r>
            <a:rPr lang="es-EC" dirty="0" smtClean="0"/>
            <a:t>El quemar carbón, gas licuado de petróleo, biomasa o bosta animal, = enfermedades respiratorias crónicas en adultos y niños.  </a:t>
          </a:r>
          <a:endParaRPr lang="es-EC" dirty="0"/>
        </a:p>
      </dgm:t>
    </dgm:pt>
    <dgm:pt modelId="{D3E825B4-EF7A-4FFF-923C-16DCB57D4245}" type="parTrans" cxnId="{1EB524BB-EE6F-4DBA-9714-6F990120931F}">
      <dgm:prSet/>
      <dgm:spPr/>
      <dgm:t>
        <a:bodyPr/>
        <a:lstStyle/>
        <a:p>
          <a:endParaRPr lang="es-EC"/>
        </a:p>
      </dgm:t>
    </dgm:pt>
    <dgm:pt modelId="{1DF29CB1-F6E5-4E02-AAB7-9B3212C247A8}" type="sibTrans" cxnId="{1EB524BB-EE6F-4DBA-9714-6F990120931F}">
      <dgm:prSet/>
      <dgm:spPr/>
      <dgm:t>
        <a:bodyPr/>
        <a:lstStyle/>
        <a:p>
          <a:endParaRPr lang="es-EC"/>
        </a:p>
      </dgm:t>
    </dgm:pt>
    <dgm:pt modelId="{B4C8C663-A31B-45DD-A178-A323DD09A856}">
      <dgm:prSet phldrT="[Texto]"/>
      <dgm:spPr/>
      <dgm:t>
        <a:bodyPr/>
        <a:lstStyle/>
        <a:p>
          <a:r>
            <a:rPr lang="es-ES_tradnl" dirty="0" smtClean="0"/>
            <a:t>Uso insostenible de combustible está causando la degradación ambiental en el tercer mundo.</a:t>
          </a:r>
        </a:p>
        <a:p>
          <a:r>
            <a:rPr lang="es-ES_tradnl" dirty="0" smtClean="0"/>
            <a:t> 90% de su energía es utilizada para cocinar los alimentos</a:t>
          </a:r>
        </a:p>
        <a:p>
          <a:r>
            <a:rPr lang="es-ES_tradnl" dirty="0" smtClean="0"/>
            <a:t>.  </a:t>
          </a:r>
          <a:endParaRPr lang="es-EC" dirty="0"/>
        </a:p>
      </dgm:t>
    </dgm:pt>
    <dgm:pt modelId="{01FFEC94-2D87-40CC-BFFC-9E3684498514}" type="parTrans" cxnId="{53C94963-2B62-4776-9400-2F3595069BFB}">
      <dgm:prSet/>
      <dgm:spPr/>
      <dgm:t>
        <a:bodyPr/>
        <a:lstStyle/>
        <a:p>
          <a:endParaRPr lang="es-EC"/>
        </a:p>
      </dgm:t>
    </dgm:pt>
    <dgm:pt modelId="{3D9FF01F-9FE2-4778-8584-4009B24E899F}" type="sibTrans" cxnId="{53C94963-2B62-4776-9400-2F3595069BFB}">
      <dgm:prSet/>
      <dgm:spPr/>
      <dgm:t>
        <a:bodyPr/>
        <a:lstStyle/>
        <a:p>
          <a:endParaRPr lang="es-EC"/>
        </a:p>
      </dgm:t>
    </dgm:pt>
    <dgm:pt modelId="{569E3738-8030-472E-BEBE-D89567E3A652}" type="pres">
      <dgm:prSet presAssocID="{C210DCFA-3FA9-4317-84C1-97445064D034}" presName="diagram" presStyleCnt="0">
        <dgm:presLayoutVars>
          <dgm:dir/>
          <dgm:resizeHandles val="exact"/>
        </dgm:presLayoutVars>
      </dgm:prSet>
      <dgm:spPr/>
      <dgm:t>
        <a:bodyPr/>
        <a:lstStyle/>
        <a:p>
          <a:endParaRPr lang="es-EC"/>
        </a:p>
      </dgm:t>
    </dgm:pt>
    <dgm:pt modelId="{8B31940F-8FAA-4BA2-B4AD-5DD8CC8805AC}" type="pres">
      <dgm:prSet presAssocID="{2D4FFD7B-5D87-491F-8C3F-93F1826AA23B}" presName="node" presStyleLbl="node1" presStyleIdx="0" presStyleCnt="4" custLinFactNeighborX="-26" custLinFactNeighborY="7209">
        <dgm:presLayoutVars>
          <dgm:bulletEnabled val="1"/>
        </dgm:presLayoutVars>
      </dgm:prSet>
      <dgm:spPr/>
      <dgm:t>
        <a:bodyPr/>
        <a:lstStyle/>
        <a:p>
          <a:endParaRPr lang="es-EC"/>
        </a:p>
      </dgm:t>
    </dgm:pt>
    <dgm:pt modelId="{3C349C84-26E7-4B01-B474-F14A178F6C4A}" type="pres">
      <dgm:prSet presAssocID="{210DFDD2-3124-428A-B263-D86E46BC143F}" presName="sibTrans" presStyleCnt="0"/>
      <dgm:spPr/>
    </dgm:pt>
    <dgm:pt modelId="{CA9B4290-9209-41ED-94B2-AB3097FB2DEB}" type="pres">
      <dgm:prSet presAssocID="{0E4C4CC6-1733-4DF6-A89E-A445F7D50E0E}" presName="node" presStyleLbl="node1" presStyleIdx="1" presStyleCnt="4">
        <dgm:presLayoutVars>
          <dgm:bulletEnabled val="1"/>
        </dgm:presLayoutVars>
      </dgm:prSet>
      <dgm:spPr/>
      <dgm:t>
        <a:bodyPr/>
        <a:lstStyle/>
        <a:p>
          <a:endParaRPr lang="es-EC"/>
        </a:p>
      </dgm:t>
    </dgm:pt>
    <dgm:pt modelId="{B8DE8730-5B3B-41BA-ADF1-E61D46E2E1E2}" type="pres">
      <dgm:prSet presAssocID="{2506799E-2151-444E-92F2-F67321FE95A4}" presName="sibTrans" presStyleCnt="0"/>
      <dgm:spPr/>
    </dgm:pt>
    <dgm:pt modelId="{FCA18F62-8A16-45E2-B197-826A0EF932EE}" type="pres">
      <dgm:prSet presAssocID="{6D14EEB9-132E-451B-9F66-5EFCB007A212}" presName="node" presStyleLbl="node1" presStyleIdx="2" presStyleCnt="4">
        <dgm:presLayoutVars>
          <dgm:bulletEnabled val="1"/>
        </dgm:presLayoutVars>
      </dgm:prSet>
      <dgm:spPr/>
      <dgm:t>
        <a:bodyPr/>
        <a:lstStyle/>
        <a:p>
          <a:endParaRPr lang="es-EC"/>
        </a:p>
      </dgm:t>
    </dgm:pt>
    <dgm:pt modelId="{CC15E214-79E1-4674-BF10-7B6FD247F2BE}" type="pres">
      <dgm:prSet presAssocID="{1DF29CB1-F6E5-4E02-AAB7-9B3212C247A8}" presName="sibTrans" presStyleCnt="0"/>
      <dgm:spPr/>
    </dgm:pt>
    <dgm:pt modelId="{7FB565BF-D2D2-4FD9-A3C8-8C032459716E}" type="pres">
      <dgm:prSet presAssocID="{B4C8C663-A31B-45DD-A178-A323DD09A856}" presName="node" presStyleLbl="node1" presStyleIdx="3" presStyleCnt="4">
        <dgm:presLayoutVars>
          <dgm:bulletEnabled val="1"/>
        </dgm:presLayoutVars>
      </dgm:prSet>
      <dgm:spPr/>
      <dgm:t>
        <a:bodyPr/>
        <a:lstStyle/>
        <a:p>
          <a:endParaRPr lang="es-EC"/>
        </a:p>
      </dgm:t>
    </dgm:pt>
  </dgm:ptLst>
  <dgm:cxnLst>
    <dgm:cxn modelId="{7DF98E64-50E0-4433-BDA7-2DAE0324D475}" type="presOf" srcId="{2D4FFD7B-5D87-491F-8C3F-93F1826AA23B}" destId="{8B31940F-8FAA-4BA2-B4AD-5DD8CC8805AC}" srcOrd="0" destOrd="0" presId="urn:microsoft.com/office/officeart/2005/8/layout/default#1"/>
    <dgm:cxn modelId="{8BF1FC02-9E1E-435F-81E4-1DA731F38B7C}" srcId="{C210DCFA-3FA9-4317-84C1-97445064D034}" destId="{0E4C4CC6-1733-4DF6-A89E-A445F7D50E0E}" srcOrd="1" destOrd="0" parTransId="{6DF02834-ED67-4367-B0FE-C6F7A7B2DF0B}" sibTransId="{2506799E-2151-444E-92F2-F67321FE95A4}"/>
    <dgm:cxn modelId="{3BF52440-23E8-4A37-87A6-06631FD82ADE}" type="presOf" srcId="{6D14EEB9-132E-451B-9F66-5EFCB007A212}" destId="{FCA18F62-8A16-45E2-B197-826A0EF932EE}" srcOrd="0" destOrd="0" presId="urn:microsoft.com/office/officeart/2005/8/layout/default#1"/>
    <dgm:cxn modelId="{80856F14-B964-4C7A-B6E8-9A72F4A425CB}" type="presOf" srcId="{C210DCFA-3FA9-4317-84C1-97445064D034}" destId="{569E3738-8030-472E-BEBE-D89567E3A652}" srcOrd="0" destOrd="0" presId="urn:microsoft.com/office/officeart/2005/8/layout/default#1"/>
    <dgm:cxn modelId="{BED30FEA-CE64-4734-A34D-82F568E4725A}" type="presOf" srcId="{B4C8C663-A31B-45DD-A178-A323DD09A856}" destId="{7FB565BF-D2D2-4FD9-A3C8-8C032459716E}" srcOrd="0" destOrd="0" presId="urn:microsoft.com/office/officeart/2005/8/layout/default#1"/>
    <dgm:cxn modelId="{1EB524BB-EE6F-4DBA-9714-6F990120931F}" srcId="{C210DCFA-3FA9-4317-84C1-97445064D034}" destId="{6D14EEB9-132E-451B-9F66-5EFCB007A212}" srcOrd="2" destOrd="0" parTransId="{D3E825B4-EF7A-4FFF-923C-16DCB57D4245}" sibTransId="{1DF29CB1-F6E5-4E02-AAB7-9B3212C247A8}"/>
    <dgm:cxn modelId="{53C94963-2B62-4776-9400-2F3595069BFB}" srcId="{C210DCFA-3FA9-4317-84C1-97445064D034}" destId="{B4C8C663-A31B-45DD-A178-A323DD09A856}" srcOrd="3" destOrd="0" parTransId="{01FFEC94-2D87-40CC-BFFC-9E3684498514}" sibTransId="{3D9FF01F-9FE2-4778-8584-4009B24E899F}"/>
    <dgm:cxn modelId="{D526F8B1-F51D-4A1B-8DC9-8CB717218023}" type="presOf" srcId="{0E4C4CC6-1733-4DF6-A89E-A445F7D50E0E}" destId="{CA9B4290-9209-41ED-94B2-AB3097FB2DEB}" srcOrd="0" destOrd="0" presId="urn:microsoft.com/office/officeart/2005/8/layout/default#1"/>
    <dgm:cxn modelId="{66C98C7A-0C5C-4494-B2D8-D4E06E0A75B7}" srcId="{C210DCFA-3FA9-4317-84C1-97445064D034}" destId="{2D4FFD7B-5D87-491F-8C3F-93F1826AA23B}" srcOrd="0" destOrd="0" parTransId="{F8B5D5FB-7299-45B1-AA05-3649C94937D3}" sibTransId="{210DFDD2-3124-428A-B263-D86E46BC143F}"/>
    <dgm:cxn modelId="{3DBEFE82-463E-48B0-9248-F92EBF78588E}" type="presParOf" srcId="{569E3738-8030-472E-BEBE-D89567E3A652}" destId="{8B31940F-8FAA-4BA2-B4AD-5DD8CC8805AC}" srcOrd="0" destOrd="0" presId="urn:microsoft.com/office/officeart/2005/8/layout/default#1"/>
    <dgm:cxn modelId="{19B6666F-F9BA-4CF4-8EDF-D2F38F329095}" type="presParOf" srcId="{569E3738-8030-472E-BEBE-D89567E3A652}" destId="{3C349C84-26E7-4B01-B474-F14A178F6C4A}" srcOrd="1" destOrd="0" presId="urn:microsoft.com/office/officeart/2005/8/layout/default#1"/>
    <dgm:cxn modelId="{9115EE59-9C97-4F9B-A0C1-1E5A06F14276}" type="presParOf" srcId="{569E3738-8030-472E-BEBE-D89567E3A652}" destId="{CA9B4290-9209-41ED-94B2-AB3097FB2DEB}" srcOrd="2" destOrd="0" presId="urn:microsoft.com/office/officeart/2005/8/layout/default#1"/>
    <dgm:cxn modelId="{3B6ED71F-4248-4D3C-8F9F-E818C52B8243}" type="presParOf" srcId="{569E3738-8030-472E-BEBE-D89567E3A652}" destId="{B8DE8730-5B3B-41BA-ADF1-E61D46E2E1E2}" srcOrd="3" destOrd="0" presId="urn:microsoft.com/office/officeart/2005/8/layout/default#1"/>
    <dgm:cxn modelId="{5AD739B6-1E9B-41D1-B74E-F81F6E4FDFF3}" type="presParOf" srcId="{569E3738-8030-472E-BEBE-D89567E3A652}" destId="{FCA18F62-8A16-45E2-B197-826A0EF932EE}" srcOrd="4" destOrd="0" presId="urn:microsoft.com/office/officeart/2005/8/layout/default#1"/>
    <dgm:cxn modelId="{0B3486E7-9B46-49A3-ADE0-869C704E0D5D}" type="presParOf" srcId="{569E3738-8030-472E-BEBE-D89567E3A652}" destId="{CC15E214-79E1-4674-BF10-7B6FD247F2BE}" srcOrd="5" destOrd="0" presId="urn:microsoft.com/office/officeart/2005/8/layout/default#1"/>
    <dgm:cxn modelId="{FD72FD92-93EF-4EA9-B682-C82850334198}" type="presParOf" srcId="{569E3738-8030-472E-BEBE-D89567E3A652}" destId="{7FB565BF-D2D2-4FD9-A3C8-8C032459716E}" srcOrd="6" destOrd="0" presId="urn:microsoft.com/office/officeart/2005/8/layout/defaul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C562CD-DE3E-4428-B749-7BB5961899C5}" type="doc">
      <dgm:prSet loTypeId="urn:microsoft.com/office/officeart/2005/8/layout/chevron1" loCatId="process" qsTypeId="urn:microsoft.com/office/officeart/2005/8/quickstyle/simple1" qsCatId="simple" csTypeId="urn:microsoft.com/office/officeart/2005/8/colors/accent2_1" csCatId="accent2" phldr="1"/>
      <dgm:spPr/>
    </dgm:pt>
    <dgm:pt modelId="{770939B3-AE80-4B6F-BB10-6C51501930A5}">
      <dgm:prSet phldrT="[Texto]" custT="1"/>
      <dgm:spPr/>
      <dgm:t>
        <a:bodyPr/>
        <a:lstStyle/>
        <a:p>
          <a:r>
            <a:rPr lang="es-EC" sz="1200" b="1" dirty="0" smtClean="0"/>
            <a:t>Introducir 3 millones de cocinas </a:t>
          </a:r>
        </a:p>
        <a:p>
          <a:r>
            <a:rPr lang="es-EC" sz="1200" dirty="0" smtClean="0"/>
            <a:t>Ocho nuevos proyectos hidroeléctricos</a:t>
          </a:r>
          <a:endParaRPr lang="es-EC" sz="1200" dirty="0"/>
        </a:p>
      </dgm:t>
    </dgm:pt>
    <dgm:pt modelId="{A0899279-271F-4F62-975B-8631D13EEBF0}" type="parTrans" cxnId="{02E28294-89A9-4BFD-BF90-B3CDC72944A6}">
      <dgm:prSet/>
      <dgm:spPr/>
      <dgm:t>
        <a:bodyPr/>
        <a:lstStyle/>
        <a:p>
          <a:endParaRPr lang="es-EC" sz="900">
            <a:solidFill>
              <a:schemeClr val="tx1"/>
            </a:solidFill>
          </a:endParaRPr>
        </a:p>
      </dgm:t>
    </dgm:pt>
    <dgm:pt modelId="{A74DF024-86D9-46D3-AD4E-02596BF2B75B}" type="sibTrans" cxnId="{02E28294-89A9-4BFD-BF90-B3CDC72944A6}">
      <dgm:prSet/>
      <dgm:spPr/>
      <dgm:t>
        <a:bodyPr/>
        <a:lstStyle/>
        <a:p>
          <a:endParaRPr lang="es-EC" sz="900">
            <a:solidFill>
              <a:schemeClr val="tx1"/>
            </a:solidFill>
          </a:endParaRPr>
        </a:p>
      </dgm:t>
    </dgm:pt>
    <dgm:pt modelId="{8CF67BCC-3C57-4D8C-B9B0-B56004248447}">
      <dgm:prSet phldrT="[Texto]" custT="1"/>
      <dgm:spPr/>
      <dgm:t>
        <a:bodyPr/>
        <a:lstStyle/>
        <a:p>
          <a:pPr algn="ctr"/>
          <a:endParaRPr lang="es-EC" sz="1200" b="1" dirty="0" smtClean="0"/>
        </a:p>
        <a:p>
          <a:pPr algn="ctr"/>
          <a:r>
            <a:rPr lang="es-EC" sz="1200" b="1" dirty="0" smtClean="0"/>
            <a:t>Agosto 2014- julio 2016.</a:t>
          </a:r>
        </a:p>
        <a:p>
          <a:pPr algn="l"/>
          <a:r>
            <a:rPr lang="es-EC" sz="1000" dirty="0" smtClean="0"/>
            <a:t>Gratis hasta 80 </a:t>
          </a:r>
          <a:r>
            <a:rPr lang="es-EC" sz="1000" dirty="0" err="1" smtClean="0"/>
            <a:t>kWh</a:t>
          </a:r>
          <a:r>
            <a:rPr lang="es-EC" sz="1000" dirty="0" smtClean="0"/>
            <a:t>/mes – 1018</a:t>
          </a:r>
        </a:p>
        <a:p>
          <a:pPr algn="l"/>
          <a:r>
            <a:rPr lang="es-EC" sz="1000" dirty="0" smtClean="0"/>
            <a:t>3,20 dólares</a:t>
          </a:r>
        </a:p>
        <a:p>
          <a:pPr algn="l"/>
          <a:r>
            <a:rPr lang="es-EC" sz="1000" dirty="0" smtClean="0"/>
            <a:t>4-5 Personas por hogar un mes</a:t>
          </a:r>
        </a:p>
        <a:p>
          <a:pPr algn="ctr"/>
          <a:endParaRPr lang="es-EC" sz="1200" dirty="0" smtClean="0"/>
        </a:p>
      </dgm:t>
    </dgm:pt>
    <dgm:pt modelId="{8B0585F2-3AAA-4C17-9AED-DB0AA0B5FD6E}" type="parTrans" cxnId="{FCD05F63-05B0-4816-B10A-324A5FE7B104}">
      <dgm:prSet/>
      <dgm:spPr/>
      <dgm:t>
        <a:bodyPr/>
        <a:lstStyle/>
        <a:p>
          <a:endParaRPr lang="es-EC" sz="900">
            <a:solidFill>
              <a:schemeClr val="tx1"/>
            </a:solidFill>
          </a:endParaRPr>
        </a:p>
      </dgm:t>
    </dgm:pt>
    <dgm:pt modelId="{3D8526DA-CFDD-45E7-97AD-1409269F40DC}" type="sibTrans" cxnId="{FCD05F63-05B0-4816-B10A-324A5FE7B104}">
      <dgm:prSet/>
      <dgm:spPr/>
      <dgm:t>
        <a:bodyPr/>
        <a:lstStyle/>
        <a:p>
          <a:endParaRPr lang="es-EC" sz="900">
            <a:solidFill>
              <a:schemeClr val="tx1"/>
            </a:solidFill>
          </a:endParaRPr>
        </a:p>
      </dgm:t>
    </dgm:pt>
    <dgm:pt modelId="{647D1AE4-383B-41A8-95A9-28626D8D1CF6}">
      <dgm:prSet phldrT="[Texto]" custT="1"/>
      <dgm:spPr/>
      <dgm:t>
        <a:bodyPr/>
        <a:lstStyle/>
        <a:p>
          <a:r>
            <a:rPr lang="es-EC" sz="1200" dirty="0" smtClean="0"/>
            <a:t>Es una cocina </a:t>
          </a:r>
          <a:r>
            <a:rPr lang="es-EC" sz="1200" dirty="0" err="1" smtClean="0"/>
            <a:t>vitrocerámica</a:t>
          </a:r>
          <a:r>
            <a:rPr lang="es-EC" sz="1200" dirty="0" smtClean="0"/>
            <a:t> que funciona con electricidad y que es altamente eficiente porque aprovecha la energía mucho más que cualquier otro tipo de cocina.</a:t>
          </a:r>
          <a:endParaRPr lang="es-EC" sz="1200" dirty="0"/>
        </a:p>
      </dgm:t>
    </dgm:pt>
    <dgm:pt modelId="{DF059CE5-2333-4054-9B7A-7B5B09578B1F}" type="parTrans" cxnId="{46E3077F-31E5-4214-B029-074A8E1C291C}">
      <dgm:prSet/>
      <dgm:spPr/>
      <dgm:t>
        <a:bodyPr/>
        <a:lstStyle/>
        <a:p>
          <a:endParaRPr lang="es-EC">
            <a:solidFill>
              <a:schemeClr val="tx1"/>
            </a:solidFill>
          </a:endParaRPr>
        </a:p>
      </dgm:t>
    </dgm:pt>
    <dgm:pt modelId="{81DE2EB6-2808-4E16-BEA8-BA4CCD165CBA}" type="sibTrans" cxnId="{46E3077F-31E5-4214-B029-074A8E1C291C}">
      <dgm:prSet/>
      <dgm:spPr/>
      <dgm:t>
        <a:bodyPr/>
        <a:lstStyle/>
        <a:p>
          <a:endParaRPr lang="es-EC">
            <a:solidFill>
              <a:schemeClr val="tx1"/>
            </a:solidFill>
          </a:endParaRPr>
        </a:p>
      </dgm:t>
    </dgm:pt>
    <dgm:pt modelId="{0289D220-E493-4887-B75C-9CEEC4707E51}" type="pres">
      <dgm:prSet presAssocID="{09C562CD-DE3E-4428-B749-7BB5961899C5}" presName="Name0" presStyleCnt="0">
        <dgm:presLayoutVars>
          <dgm:dir/>
          <dgm:animLvl val="lvl"/>
          <dgm:resizeHandles val="exact"/>
        </dgm:presLayoutVars>
      </dgm:prSet>
      <dgm:spPr/>
    </dgm:pt>
    <dgm:pt modelId="{C27D6D9A-FC2A-4672-900B-24790B0B1511}" type="pres">
      <dgm:prSet presAssocID="{770939B3-AE80-4B6F-BB10-6C51501930A5}" presName="parTxOnly" presStyleLbl="node1" presStyleIdx="0" presStyleCnt="3" custScaleX="56358">
        <dgm:presLayoutVars>
          <dgm:chMax val="0"/>
          <dgm:chPref val="0"/>
          <dgm:bulletEnabled val="1"/>
        </dgm:presLayoutVars>
      </dgm:prSet>
      <dgm:spPr/>
      <dgm:t>
        <a:bodyPr/>
        <a:lstStyle/>
        <a:p>
          <a:endParaRPr lang="es-EC"/>
        </a:p>
      </dgm:t>
    </dgm:pt>
    <dgm:pt modelId="{0719623C-44BD-4E06-B9D2-AFF3D8EA126A}" type="pres">
      <dgm:prSet presAssocID="{A74DF024-86D9-46D3-AD4E-02596BF2B75B}" presName="parTxOnlySpace" presStyleCnt="0"/>
      <dgm:spPr/>
    </dgm:pt>
    <dgm:pt modelId="{515164A8-B2CC-4BDE-94F2-4DF1E26D6DAE}" type="pres">
      <dgm:prSet presAssocID="{8CF67BCC-3C57-4D8C-B9B0-B56004248447}" presName="parTxOnly" presStyleLbl="node1" presStyleIdx="1" presStyleCnt="3" custScaleX="72183" custLinFactNeighborX="-703">
        <dgm:presLayoutVars>
          <dgm:chMax val="0"/>
          <dgm:chPref val="0"/>
          <dgm:bulletEnabled val="1"/>
        </dgm:presLayoutVars>
      </dgm:prSet>
      <dgm:spPr/>
      <dgm:t>
        <a:bodyPr/>
        <a:lstStyle/>
        <a:p>
          <a:endParaRPr lang="es-EC"/>
        </a:p>
      </dgm:t>
    </dgm:pt>
    <dgm:pt modelId="{2535155E-8F84-4E27-AE84-170B28D60016}" type="pres">
      <dgm:prSet presAssocID="{3D8526DA-CFDD-45E7-97AD-1409269F40DC}" presName="parTxOnlySpace" presStyleCnt="0"/>
      <dgm:spPr/>
    </dgm:pt>
    <dgm:pt modelId="{0D31BC99-9FF2-4C52-9D4C-CABEC89ACBAE}" type="pres">
      <dgm:prSet presAssocID="{647D1AE4-383B-41A8-95A9-28626D8D1CF6}" presName="parTxOnly" presStyleLbl="node1" presStyleIdx="2" presStyleCnt="3">
        <dgm:presLayoutVars>
          <dgm:chMax val="0"/>
          <dgm:chPref val="0"/>
          <dgm:bulletEnabled val="1"/>
        </dgm:presLayoutVars>
      </dgm:prSet>
      <dgm:spPr/>
      <dgm:t>
        <a:bodyPr/>
        <a:lstStyle/>
        <a:p>
          <a:endParaRPr lang="es-EC"/>
        </a:p>
      </dgm:t>
    </dgm:pt>
  </dgm:ptLst>
  <dgm:cxnLst>
    <dgm:cxn modelId="{8F7E57AF-2B2F-4BB5-A742-B0603D340BA1}" type="presOf" srcId="{647D1AE4-383B-41A8-95A9-28626D8D1CF6}" destId="{0D31BC99-9FF2-4C52-9D4C-CABEC89ACBAE}" srcOrd="0" destOrd="0" presId="urn:microsoft.com/office/officeart/2005/8/layout/chevron1"/>
    <dgm:cxn modelId="{02E28294-89A9-4BFD-BF90-B3CDC72944A6}" srcId="{09C562CD-DE3E-4428-B749-7BB5961899C5}" destId="{770939B3-AE80-4B6F-BB10-6C51501930A5}" srcOrd="0" destOrd="0" parTransId="{A0899279-271F-4F62-975B-8631D13EEBF0}" sibTransId="{A74DF024-86D9-46D3-AD4E-02596BF2B75B}"/>
    <dgm:cxn modelId="{73133CCE-2F24-4550-9158-6803DF15EDC4}" type="presOf" srcId="{770939B3-AE80-4B6F-BB10-6C51501930A5}" destId="{C27D6D9A-FC2A-4672-900B-24790B0B1511}" srcOrd="0" destOrd="0" presId="urn:microsoft.com/office/officeart/2005/8/layout/chevron1"/>
    <dgm:cxn modelId="{46E3077F-31E5-4214-B029-074A8E1C291C}" srcId="{09C562CD-DE3E-4428-B749-7BB5961899C5}" destId="{647D1AE4-383B-41A8-95A9-28626D8D1CF6}" srcOrd="2" destOrd="0" parTransId="{DF059CE5-2333-4054-9B7A-7B5B09578B1F}" sibTransId="{81DE2EB6-2808-4E16-BEA8-BA4CCD165CBA}"/>
    <dgm:cxn modelId="{269C7F4E-BF96-481F-808A-006FD41C7915}" type="presOf" srcId="{09C562CD-DE3E-4428-B749-7BB5961899C5}" destId="{0289D220-E493-4887-B75C-9CEEC4707E51}" srcOrd="0" destOrd="0" presId="urn:microsoft.com/office/officeart/2005/8/layout/chevron1"/>
    <dgm:cxn modelId="{816C4F26-B867-495C-8CA0-98506A9DDA1C}" type="presOf" srcId="{8CF67BCC-3C57-4D8C-B9B0-B56004248447}" destId="{515164A8-B2CC-4BDE-94F2-4DF1E26D6DAE}" srcOrd="0" destOrd="0" presId="urn:microsoft.com/office/officeart/2005/8/layout/chevron1"/>
    <dgm:cxn modelId="{FCD05F63-05B0-4816-B10A-324A5FE7B104}" srcId="{09C562CD-DE3E-4428-B749-7BB5961899C5}" destId="{8CF67BCC-3C57-4D8C-B9B0-B56004248447}" srcOrd="1" destOrd="0" parTransId="{8B0585F2-3AAA-4C17-9AED-DB0AA0B5FD6E}" sibTransId="{3D8526DA-CFDD-45E7-97AD-1409269F40DC}"/>
    <dgm:cxn modelId="{1FD71FCB-7071-445B-B785-CA8E5E4C8D89}" type="presParOf" srcId="{0289D220-E493-4887-B75C-9CEEC4707E51}" destId="{C27D6D9A-FC2A-4672-900B-24790B0B1511}" srcOrd="0" destOrd="0" presId="urn:microsoft.com/office/officeart/2005/8/layout/chevron1"/>
    <dgm:cxn modelId="{8ED9FFE7-E58F-4688-9BF0-3343C40CAA0F}" type="presParOf" srcId="{0289D220-E493-4887-B75C-9CEEC4707E51}" destId="{0719623C-44BD-4E06-B9D2-AFF3D8EA126A}" srcOrd="1" destOrd="0" presId="urn:microsoft.com/office/officeart/2005/8/layout/chevron1"/>
    <dgm:cxn modelId="{9E5B99C2-7254-4C50-AB09-1EC2517C6CDF}" type="presParOf" srcId="{0289D220-E493-4887-B75C-9CEEC4707E51}" destId="{515164A8-B2CC-4BDE-94F2-4DF1E26D6DAE}" srcOrd="2" destOrd="0" presId="urn:microsoft.com/office/officeart/2005/8/layout/chevron1"/>
    <dgm:cxn modelId="{22BFFFD0-14C0-4F62-B3A3-6FD2EF0DFDBE}" type="presParOf" srcId="{0289D220-E493-4887-B75C-9CEEC4707E51}" destId="{2535155E-8F84-4E27-AE84-170B28D60016}" srcOrd="3" destOrd="0" presId="urn:microsoft.com/office/officeart/2005/8/layout/chevron1"/>
    <dgm:cxn modelId="{3BEA8B2C-DA6C-4AA9-8507-E5C58D7AC2C9}" type="presParOf" srcId="{0289D220-E493-4887-B75C-9CEEC4707E51}" destId="{0D31BC99-9FF2-4C52-9D4C-CABEC89ACBAE}" srcOrd="4" destOrd="0" presId="urn:microsoft.com/office/officeart/2005/8/layout/chevron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79F6D2-8D53-4231-804C-EC8B3B5B22D4}" type="doc">
      <dgm:prSet loTypeId="urn:microsoft.com/office/officeart/2011/layout/CircleProcess" loCatId="officeonline" qsTypeId="urn:microsoft.com/office/officeart/2005/8/quickstyle/simple1" qsCatId="simple" csTypeId="urn:microsoft.com/office/officeart/2005/8/colors/colorful3" csCatId="colorful" phldr="1"/>
      <dgm:spPr/>
      <dgm:t>
        <a:bodyPr/>
        <a:lstStyle/>
        <a:p>
          <a:endParaRPr lang="es-EC"/>
        </a:p>
      </dgm:t>
    </dgm:pt>
    <dgm:pt modelId="{A1B9748E-CA90-477E-9D14-96B3D50473C7}">
      <dgm:prSet phldrT="[Texto]" custT="1"/>
      <dgm:spPr/>
      <dgm:t>
        <a:bodyPr/>
        <a:lstStyle/>
        <a:p>
          <a:r>
            <a:rPr lang="es-EC" sz="1100" dirty="0" smtClean="0"/>
            <a:t>29,83 cilindros al año</a:t>
          </a:r>
          <a:endParaRPr lang="es-EC" sz="1100" dirty="0"/>
        </a:p>
      </dgm:t>
    </dgm:pt>
    <dgm:pt modelId="{A93D8E70-279E-487F-A116-BA7DE7867073}" type="parTrans" cxnId="{7370FD3A-C559-48F6-8649-F3148F3E554A}">
      <dgm:prSet/>
      <dgm:spPr/>
      <dgm:t>
        <a:bodyPr/>
        <a:lstStyle/>
        <a:p>
          <a:endParaRPr lang="es-EC" sz="1100"/>
        </a:p>
      </dgm:t>
    </dgm:pt>
    <dgm:pt modelId="{A2E7ED00-7971-4803-AEE0-BBBC69B63694}" type="sibTrans" cxnId="{7370FD3A-C559-48F6-8649-F3148F3E554A}">
      <dgm:prSet/>
      <dgm:spPr/>
      <dgm:t>
        <a:bodyPr/>
        <a:lstStyle/>
        <a:p>
          <a:endParaRPr lang="es-EC" sz="1100"/>
        </a:p>
      </dgm:t>
    </dgm:pt>
    <dgm:pt modelId="{FC2ECA25-E7D9-49E0-A5A0-3C5CC3518AE5}">
      <dgm:prSet phldrT="[Texto]" custT="1"/>
      <dgm:spPr/>
      <dgm:t>
        <a:bodyPr/>
        <a:lstStyle/>
        <a:p>
          <a:r>
            <a:rPr lang="es-EC" sz="1100" dirty="0" smtClean="0"/>
            <a:t>2,49 cilindros mensuales (15kg)</a:t>
          </a:r>
          <a:endParaRPr lang="es-EC" sz="1100" dirty="0"/>
        </a:p>
      </dgm:t>
    </dgm:pt>
    <dgm:pt modelId="{A205DA73-8DF5-41A8-BAD7-8BB212986017}" type="parTrans" cxnId="{BC764B29-0876-4BD6-A4C7-85CA48DED937}">
      <dgm:prSet/>
      <dgm:spPr/>
      <dgm:t>
        <a:bodyPr/>
        <a:lstStyle/>
        <a:p>
          <a:endParaRPr lang="es-EC" sz="1100"/>
        </a:p>
      </dgm:t>
    </dgm:pt>
    <dgm:pt modelId="{B213B36A-2766-4513-807E-7032335CB5AD}" type="sibTrans" cxnId="{BC764B29-0876-4BD6-A4C7-85CA48DED937}">
      <dgm:prSet/>
      <dgm:spPr/>
      <dgm:t>
        <a:bodyPr/>
        <a:lstStyle/>
        <a:p>
          <a:endParaRPr lang="es-EC" sz="1100"/>
        </a:p>
      </dgm:t>
    </dgm:pt>
    <dgm:pt modelId="{97B38107-3095-48CC-90E0-1819277BF6E7}" type="pres">
      <dgm:prSet presAssocID="{6179F6D2-8D53-4231-804C-EC8B3B5B22D4}" presName="Name0" presStyleCnt="0">
        <dgm:presLayoutVars>
          <dgm:chMax val="11"/>
          <dgm:chPref val="11"/>
          <dgm:dir/>
          <dgm:resizeHandles/>
        </dgm:presLayoutVars>
      </dgm:prSet>
      <dgm:spPr/>
      <dgm:t>
        <a:bodyPr/>
        <a:lstStyle/>
        <a:p>
          <a:endParaRPr lang="es-EC"/>
        </a:p>
      </dgm:t>
    </dgm:pt>
    <dgm:pt modelId="{4C4FB224-A108-4D48-BFF9-49A81BB47550}" type="pres">
      <dgm:prSet presAssocID="{FC2ECA25-E7D9-49E0-A5A0-3C5CC3518AE5}" presName="Accent2" presStyleCnt="0"/>
      <dgm:spPr/>
    </dgm:pt>
    <dgm:pt modelId="{B095238D-73E5-479F-87BA-76D04B58CED6}" type="pres">
      <dgm:prSet presAssocID="{FC2ECA25-E7D9-49E0-A5A0-3C5CC3518AE5}" presName="Accent" presStyleLbl="node1" presStyleIdx="0" presStyleCnt="2"/>
      <dgm:spPr/>
    </dgm:pt>
    <dgm:pt modelId="{51AAF65B-9B96-4624-B019-8B761C86C416}" type="pres">
      <dgm:prSet presAssocID="{FC2ECA25-E7D9-49E0-A5A0-3C5CC3518AE5}" presName="ParentBackground2" presStyleCnt="0"/>
      <dgm:spPr/>
    </dgm:pt>
    <dgm:pt modelId="{3374C63F-8D3F-4234-94CB-CE96EB2C2E7A}" type="pres">
      <dgm:prSet presAssocID="{FC2ECA25-E7D9-49E0-A5A0-3C5CC3518AE5}" presName="ParentBackground" presStyleLbl="fgAcc1" presStyleIdx="0" presStyleCnt="2"/>
      <dgm:spPr/>
      <dgm:t>
        <a:bodyPr/>
        <a:lstStyle/>
        <a:p>
          <a:endParaRPr lang="es-EC"/>
        </a:p>
      </dgm:t>
    </dgm:pt>
    <dgm:pt modelId="{A60895FB-1E75-4966-90C2-3839E07A1505}" type="pres">
      <dgm:prSet presAssocID="{FC2ECA25-E7D9-49E0-A5A0-3C5CC3518AE5}" presName="Parent2" presStyleLbl="revTx" presStyleIdx="0" presStyleCnt="0">
        <dgm:presLayoutVars>
          <dgm:chMax val="1"/>
          <dgm:chPref val="1"/>
          <dgm:bulletEnabled val="1"/>
        </dgm:presLayoutVars>
      </dgm:prSet>
      <dgm:spPr/>
      <dgm:t>
        <a:bodyPr/>
        <a:lstStyle/>
        <a:p>
          <a:endParaRPr lang="es-EC"/>
        </a:p>
      </dgm:t>
    </dgm:pt>
    <dgm:pt modelId="{A923188D-F265-4B6F-BEB4-531530C3BA99}" type="pres">
      <dgm:prSet presAssocID="{A1B9748E-CA90-477E-9D14-96B3D50473C7}" presName="Accent1" presStyleCnt="0"/>
      <dgm:spPr/>
    </dgm:pt>
    <dgm:pt modelId="{DB644C2F-275D-47E7-AD65-7437D9DD4B51}" type="pres">
      <dgm:prSet presAssocID="{A1B9748E-CA90-477E-9D14-96B3D50473C7}" presName="Accent" presStyleLbl="node1" presStyleIdx="1" presStyleCnt="2"/>
      <dgm:spPr/>
    </dgm:pt>
    <dgm:pt modelId="{2DB2A006-09B5-46FB-8CE1-F3F5FC7238F2}" type="pres">
      <dgm:prSet presAssocID="{A1B9748E-CA90-477E-9D14-96B3D50473C7}" presName="ParentBackground1" presStyleCnt="0"/>
      <dgm:spPr/>
    </dgm:pt>
    <dgm:pt modelId="{007E035D-09E8-40A5-988D-28CFA4A22D99}" type="pres">
      <dgm:prSet presAssocID="{A1B9748E-CA90-477E-9D14-96B3D50473C7}" presName="ParentBackground" presStyleLbl="fgAcc1" presStyleIdx="1" presStyleCnt="2"/>
      <dgm:spPr/>
      <dgm:t>
        <a:bodyPr/>
        <a:lstStyle/>
        <a:p>
          <a:endParaRPr lang="es-EC"/>
        </a:p>
      </dgm:t>
    </dgm:pt>
    <dgm:pt modelId="{06CE7375-3DEF-4FE8-ADB1-8C6A0AD387FD}" type="pres">
      <dgm:prSet presAssocID="{A1B9748E-CA90-477E-9D14-96B3D50473C7}" presName="Parent1" presStyleLbl="revTx" presStyleIdx="0" presStyleCnt="0">
        <dgm:presLayoutVars>
          <dgm:chMax val="1"/>
          <dgm:chPref val="1"/>
          <dgm:bulletEnabled val="1"/>
        </dgm:presLayoutVars>
      </dgm:prSet>
      <dgm:spPr/>
      <dgm:t>
        <a:bodyPr/>
        <a:lstStyle/>
        <a:p>
          <a:endParaRPr lang="es-EC"/>
        </a:p>
      </dgm:t>
    </dgm:pt>
  </dgm:ptLst>
  <dgm:cxnLst>
    <dgm:cxn modelId="{AAC0E1B7-0187-4D41-9551-898DF4082051}" type="presOf" srcId="{FC2ECA25-E7D9-49E0-A5A0-3C5CC3518AE5}" destId="{A60895FB-1E75-4966-90C2-3839E07A1505}" srcOrd="1" destOrd="0" presId="urn:microsoft.com/office/officeart/2011/layout/CircleProcess"/>
    <dgm:cxn modelId="{0B79D432-B790-4416-8F89-CD5BA6E9170D}" type="presOf" srcId="{FC2ECA25-E7D9-49E0-A5A0-3C5CC3518AE5}" destId="{3374C63F-8D3F-4234-94CB-CE96EB2C2E7A}" srcOrd="0" destOrd="0" presId="urn:microsoft.com/office/officeart/2011/layout/CircleProcess"/>
    <dgm:cxn modelId="{A75D3685-7B68-436A-89AA-0898E2168866}" type="presOf" srcId="{6179F6D2-8D53-4231-804C-EC8B3B5B22D4}" destId="{97B38107-3095-48CC-90E0-1819277BF6E7}" srcOrd="0" destOrd="0" presId="urn:microsoft.com/office/officeart/2011/layout/CircleProcess"/>
    <dgm:cxn modelId="{7370FD3A-C559-48F6-8649-F3148F3E554A}" srcId="{6179F6D2-8D53-4231-804C-EC8B3B5B22D4}" destId="{A1B9748E-CA90-477E-9D14-96B3D50473C7}" srcOrd="0" destOrd="0" parTransId="{A93D8E70-279E-487F-A116-BA7DE7867073}" sibTransId="{A2E7ED00-7971-4803-AEE0-BBBC69B63694}"/>
    <dgm:cxn modelId="{BC764B29-0876-4BD6-A4C7-85CA48DED937}" srcId="{6179F6D2-8D53-4231-804C-EC8B3B5B22D4}" destId="{FC2ECA25-E7D9-49E0-A5A0-3C5CC3518AE5}" srcOrd="1" destOrd="0" parTransId="{A205DA73-8DF5-41A8-BAD7-8BB212986017}" sibTransId="{B213B36A-2766-4513-807E-7032335CB5AD}"/>
    <dgm:cxn modelId="{D46357DE-5D69-48F3-A550-6F69C884E93F}" type="presOf" srcId="{A1B9748E-CA90-477E-9D14-96B3D50473C7}" destId="{007E035D-09E8-40A5-988D-28CFA4A22D99}" srcOrd="0" destOrd="0" presId="urn:microsoft.com/office/officeart/2011/layout/CircleProcess"/>
    <dgm:cxn modelId="{14EF0237-3924-44C9-BB59-BED48F6169EB}" type="presOf" srcId="{A1B9748E-CA90-477E-9D14-96B3D50473C7}" destId="{06CE7375-3DEF-4FE8-ADB1-8C6A0AD387FD}" srcOrd="1" destOrd="0" presId="urn:microsoft.com/office/officeart/2011/layout/CircleProcess"/>
    <dgm:cxn modelId="{9DD9888D-8D01-4525-8F2E-2A9625174138}" type="presParOf" srcId="{97B38107-3095-48CC-90E0-1819277BF6E7}" destId="{4C4FB224-A108-4D48-BFF9-49A81BB47550}" srcOrd="0" destOrd="0" presId="urn:microsoft.com/office/officeart/2011/layout/CircleProcess"/>
    <dgm:cxn modelId="{34117119-5BB6-4F18-83F8-2C32F36E92F1}" type="presParOf" srcId="{4C4FB224-A108-4D48-BFF9-49A81BB47550}" destId="{B095238D-73E5-479F-87BA-76D04B58CED6}" srcOrd="0" destOrd="0" presId="urn:microsoft.com/office/officeart/2011/layout/CircleProcess"/>
    <dgm:cxn modelId="{2B47EABE-5BC0-44EC-9A7C-04B21DBEB809}" type="presParOf" srcId="{97B38107-3095-48CC-90E0-1819277BF6E7}" destId="{51AAF65B-9B96-4624-B019-8B761C86C416}" srcOrd="1" destOrd="0" presId="urn:microsoft.com/office/officeart/2011/layout/CircleProcess"/>
    <dgm:cxn modelId="{1752F7B6-F0DF-4348-A729-E4FF2B83133C}" type="presParOf" srcId="{51AAF65B-9B96-4624-B019-8B761C86C416}" destId="{3374C63F-8D3F-4234-94CB-CE96EB2C2E7A}" srcOrd="0" destOrd="0" presId="urn:microsoft.com/office/officeart/2011/layout/CircleProcess"/>
    <dgm:cxn modelId="{AD1A7A85-894F-45D5-8E5F-A0F8AF887501}" type="presParOf" srcId="{97B38107-3095-48CC-90E0-1819277BF6E7}" destId="{A60895FB-1E75-4966-90C2-3839E07A1505}" srcOrd="2" destOrd="0" presId="urn:microsoft.com/office/officeart/2011/layout/CircleProcess"/>
    <dgm:cxn modelId="{17309A25-6A20-4333-AE2E-568F8EE5A01B}" type="presParOf" srcId="{97B38107-3095-48CC-90E0-1819277BF6E7}" destId="{A923188D-F265-4B6F-BEB4-531530C3BA99}" srcOrd="3" destOrd="0" presId="urn:microsoft.com/office/officeart/2011/layout/CircleProcess"/>
    <dgm:cxn modelId="{AF0F6900-FD5E-47C3-AA65-774645CADBDB}" type="presParOf" srcId="{A923188D-F265-4B6F-BEB4-531530C3BA99}" destId="{DB644C2F-275D-47E7-AD65-7437D9DD4B51}" srcOrd="0" destOrd="0" presId="urn:microsoft.com/office/officeart/2011/layout/CircleProcess"/>
    <dgm:cxn modelId="{2729ECF2-3F4E-4451-8A5F-1BB5BBD47023}" type="presParOf" srcId="{97B38107-3095-48CC-90E0-1819277BF6E7}" destId="{2DB2A006-09B5-46FB-8CE1-F3F5FC7238F2}" srcOrd="4" destOrd="0" presId="urn:microsoft.com/office/officeart/2011/layout/CircleProcess"/>
    <dgm:cxn modelId="{0C08DFF4-2675-4CC6-969C-6EE8A53E6393}" type="presParOf" srcId="{2DB2A006-09B5-46FB-8CE1-F3F5FC7238F2}" destId="{007E035D-09E8-40A5-988D-28CFA4A22D99}" srcOrd="0" destOrd="0" presId="urn:microsoft.com/office/officeart/2011/layout/CircleProcess"/>
    <dgm:cxn modelId="{3EA26A6D-A651-4881-A27E-E31FE03E8C2F}" type="presParOf" srcId="{97B38107-3095-48CC-90E0-1819277BF6E7}" destId="{06CE7375-3DEF-4FE8-ADB1-8C6A0AD387FD}" srcOrd="5" destOrd="0" presId="urn:microsoft.com/office/officeart/2011/layout/CircleProcess"/>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389755-F904-40E6-A2FD-DD731CB7B238}" type="doc">
      <dgm:prSet loTypeId="urn:microsoft.com/office/officeart/2005/8/layout/funnel1" loCatId="process" qsTypeId="urn:microsoft.com/office/officeart/2005/8/quickstyle/simple4" qsCatId="simple" csTypeId="urn:microsoft.com/office/officeart/2005/8/colors/colorful1#2" csCatId="colorful" phldr="1"/>
      <dgm:spPr/>
      <dgm:t>
        <a:bodyPr/>
        <a:lstStyle/>
        <a:p>
          <a:endParaRPr lang="es-EC"/>
        </a:p>
      </dgm:t>
    </dgm:pt>
    <dgm:pt modelId="{9BA8FD57-4847-4B78-A883-CE7392A36737}">
      <dgm:prSet phldrT="[Texto]" custT="1"/>
      <dgm:spPr/>
      <dgm:t>
        <a:bodyPr/>
        <a:lstStyle/>
        <a:p>
          <a:r>
            <a:rPr lang="es-EC" sz="800" dirty="0" smtClean="0"/>
            <a:t>Cambio de la matriz productiva energética</a:t>
          </a:r>
          <a:endParaRPr lang="es-EC" sz="800" dirty="0"/>
        </a:p>
      </dgm:t>
    </dgm:pt>
    <dgm:pt modelId="{47126CE4-FE5D-4068-9323-459373F0D082}" type="parTrans" cxnId="{C1F34960-C2E5-48B1-B25D-1239BA966FBC}">
      <dgm:prSet/>
      <dgm:spPr/>
      <dgm:t>
        <a:bodyPr/>
        <a:lstStyle/>
        <a:p>
          <a:endParaRPr lang="es-EC" sz="1800"/>
        </a:p>
      </dgm:t>
    </dgm:pt>
    <dgm:pt modelId="{053C4728-BA8C-4133-9BBB-4AB6CF2CB91F}" type="sibTrans" cxnId="{C1F34960-C2E5-48B1-B25D-1239BA966FBC}">
      <dgm:prSet/>
      <dgm:spPr/>
      <dgm:t>
        <a:bodyPr/>
        <a:lstStyle/>
        <a:p>
          <a:endParaRPr lang="es-EC" sz="1800"/>
        </a:p>
      </dgm:t>
    </dgm:pt>
    <dgm:pt modelId="{98A32531-7D86-48E7-BF9C-5024F26B618F}">
      <dgm:prSet phldrT="[Texto]" custT="1"/>
      <dgm:spPr/>
      <dgm:t>
        <a:bodyPr/>
        <a:lstStyle/>
        <a:p>
          <a:r>
            <a:rPr lang="es-EC" sz="800" dirty="0" smtClean="0"/>
            <a:t>Estrecha relación ser humano- medio ambiente</a:t>
          </a:r>
          <a:endParaRPr lang="es-EC" sz="800" dirty="0"/>
        </a:p>
      </dgm:t>
    </dgm:pt>
    <dgm:pt modelId="{8E1FBD4E-4DA2-42A5-A11C-73374CA96A7D}" type="parTrans" cxnId="{75FDFDEF-E01A-44D0-9799-C8962799C680}">
      <dgm:prSet/>
      <dgm:spPr/>
      <dgm:t>
        <a:bodyPr/>
        <a:lstStyle/>
        <a:p>
          <a:endParaRPr lang="es-EC" sz="1800"/>
        </a:p>
      </dgm:t>
    </dgm:pt>
    <dgm:pt modelId="{4AFBA0DE-07FE-4AEA-B87B-779BD679E694}" type="sibTrans" cxnId="{75FDFDEF-E01A-44D0-9799-C8962799C680}">
      <dgm:prSet/>
      <dgm:spPr/>
      <dgm:t>
        <a:bodyPr/>
        <a:lstStyle/>
        <a:p>
          <a:endParaRPr lang="es-EC" sz="1800"/>
        </a:p>
      </dgm:t>
    </dgm:pt>
    <dgm:pt modelId="{0BCF761A-BFCC-4C01-9116-09D26BC179DB}">
      <dgm:prSet phldrT="[Texto]" custT="1"/>
      <dgm:spPr/>
      <dgm:t>
        <a:bodyPr/>
        <a:lstStyle/>
        <a:p>
          <a:r>
            <a:rPr lang="es-EC" sz="800" dirty="0" smtClean="0"/>
            <a:t>Consumo responsable</a:t>
          </a:r>
          <a:endParaRPr lang="es-EC" sz="800" dirty="0"/>
        </a:p>
      </dgm:t>
    </dgm:pt>
    <dgm:pt modelId="{32405F6C-24EC-4317-8FEF-467C29B37AF7}" type="parTrans" cxnId="{959191E6-80E3-4D3E-A450-0E113070FC50}">
      <dgm:prSet/>
      <dgm:spPr/>
      <dgm:t>
        <a:bodyPr/>
        <a:lstStyle/>
        <a:p>
          <a:endParaRPr lang="es-EC" sz="1800"/>
        </a:p>
      </dgm:t>
    </dgm:pt>
    <dgm:pt modelId="{892935B3-B3EF-4561-909A-1EA0573BB287}" type="sibTrans" cxnId="{959191E6-80E3-4D3E-A450-0E113070FC50}">
      <dgm:prSet/>
      <dgm:spPr/>
      <dgm:t>
        <a:bodyPr/>
        <a:lstStyle/>
        <a:p>
          <a:endParaRPr lang="es-EC" sz="1800"/>
        </a:p>
      </dgm:t>
    </dgm:pt>
    <dgm:pt modelId="{392DBC70-6814-4AD7-833E-EAE13165BCAD}">
      <dgm:prSet phldrT="[Texto]" phldr="1" custT="1"/>
      <dgm:spPr/>
      <dgm:t>
        <a:bodyPr/>
        <a:lstStyle/>
        <a:p>
          <a:endParaRPr lang="es-EC" sz="2000" dirty="0"/>
        </a:p>
      </dgm:t>
    </dgm:pt>
    <dgm:pt modelId="{5ECCFB0F-E849-487D-B8BA-7423C3BEFCD0}" type="sibTrans" cxnId="{47A83BB7-A59F-4D6E-951F-D9B57EEE099B}">
      <dgm:prSet/>
      <dgm:spPr/>
      <dgm:t>
        <a:bodyPr/>
        <a:lstStyle/>
        <a:p>
          <a:endParaRPr lang="es-EC" sz="1800"/>
        </a:p>
      </dgm:t>
    </dgm:pt>
    <dgm:pt modelId="{34D10C06-C6B0-44AF-8496-897B74D567BC}" type="parTrans" cxnId="{47A83BB7-A59F-4D6E-951F-D9B57EEE099B}">
      <dgm:prSet/>
      <dgm:spPr/>
      <dgm:t>
        <a:bodyPr/>
        <a:lstStyle/>
        <a:p>
          <a:endParaRPr lang="es-EC" sz="1800"/>
        </a:p>
      </dgm:t>
    </dgm:pt>
    <dgm:pt modelId="{6027AB41-F454-4EA3-B106-FD4B65131FD4}" type="pres">
      <dgm:prSet presAssocID="{82389755-F904-40E6-A2FD-DD731CB7B238}" presName="Name0" presStyleCnt="0">
        <dgm:presLayoutVars>
          <dgm:chMax val="4"/>
          <dgm:resizeHandles val="exact"/>
        </dgm:presLayoutVars>
      </dgm:prSet>
      <dgm:spPr/>
      <dgm:t>
        <a:bodyPr/>
        <a:lstStyle/>
        <a:p>
          <a:endParaRPr lang="es-EC"/>
        </a:p>
      </dgm:t>
    </dgm:pt>
    <dgm:pt modelId="{690BD5E6-3D73-4B06-BF87-3B534076CC42}" type="pres">
      <dgm:prSet presAssocID="{82389755-F904-40E6-A2FD-DD731CB7B238}" presName="ellipse" presStyleLbl="trBgShp" presStyleIdx="0" presStyleCnt="1"/>
      <dgm:spPr/>
      <dgm:t>
        <a:bodyPr/>
        <a:lstStyle/>
        <a:p>
          <a:endParaRPr lang="es-EC"/>
        </a:p>
      </dgm:t>
    </dgm:pt>
    <dgm:pt modelId="{BBF31D61-7480-47E3-B6A0-09780FDBC3A9}" type="pres">
      <dgm:prSet presAssocID="{82389755-F904-40E6-A2FD-DD731CB7B238}" presName="arrow1" presStyleLbl="fgShp" presStyleIdx="0" presStyleCnt="1"/>
      <dgm:spPr/>
      <dgm:t>
        <a:bodyPr/>
        <a:lstStyle/>
        <a:p>
          <a:endParaRPr lang="es-EC"/>
        </a:p>
      </dgm:t>
    </dgm:pt>
    <dgm:pt modelId="{91872D93-1F89-4B4D-83CE-1A10B0EE4A74}" type="pres">
      <dgm:prSet presAssocID="{82389755-F904-40E6-A2FD-DD731CB7B238}" presName="rectangle" presStyleLbl="revTx" presStyleIdx="0" presStyleCnt="1">
        <dgm:presLayoutVars>
          <dgm:bulletEnabled val="1"/>
        </dgm:presLayoutVars>
      </dgm:prSet>
      <dgm:spPr/>
      <dgm:t>
        <a:bodyPr/>
        <a:lstStyle/>
        <a:p>
          <a:endParaRPr lang="es-EC"/>
        </a:p>
      </dgm:t>
    </dgm:pt>
    <dgm:pt modelId="{25B0E453-A707-4325-83F3-D326BB666F96}" type="pres">
      <dgm:prSet presAssocID="{98A32531-7D86-48E7-BF9C-5024F26B618F}" presName="item1" presStyleLbl="node1" presStyleIdx="0" presStyleCnt="3">
        <dgm:presLayoutVars>
          <dgm:bulletEnabled val="1"/>
        </dgm:presLayoutVars>
      </dgm:prSet>
      <dgm:spPr/>
      <dgm:t>
        <a:bodyPr/>
        <a:lstStyle/>
        <a:p>
          <a:endParaRPr lang="es-EC"/>
        </a:p>
      </dgm:t>
    </dgm:pt>
    <dgm:pt modelId="{9EC9D1F1-2BFA-444C-8B50-194471E78EF8}" type="pres">
      <dgm:prSet presAssocID="{0BCF761A-BFCC-4C01-9116-09D26BC179DB}" presName="item2" presStyleLbl="node1" presStyleIdx="1" presStyleCnt="3">
        <dgm:presLayoutVars>
          <dgm:bulletEnabled val="1"/>
        </dgm:presLayoutVars>
      </dgm:prSet>
      <dgm:spPr/>
      <dgm:t>
        <a:bodyPr/>
        <a:lstStyle/>
        <a:p>
          <a:endParaRPr lang="es-EC"/>
        </a:p>
      </dgm:t>
    </dgm:pt>
    <dgm:pt modelId="{53522A71-D804-4A17-9AAF-3B62973307E6}" type="pres">
      <dgm:prSet presAssocID="{392DBC70-6814-4AD7-833E-EAE13165BCAD}" presName="item3" presStyleLbl="node1" presStyleIdx="2" presStyleCnt="3">
        <dgm:presLayoutVars>
          <dgm:bulletEnabled val="1"/>
        </dgm:presLayoutVars>
      </dgm:prSet>
      <dgm:spPr/>
      <dgm:t>
        <a:bodyPr/>
        <a:lstStyle/>
        <a:p>
          <a:endParaRPr lang="es-EC"/>
        </a:p>
      </dgm:t>
    </dgm:pt>
    <dgm:pt modelId="{1171068A-981A-4BA7-98D2-6B1C792C4C16}" type="pres">
      <dgm:prSet presAssocID="{82389755-F904-40E6-A2FD-DD731CB7B238}" presName="funnel" presStyleLbl="trAlignAcc1" presStyleIdx="0" presStyleCnt="1" custLinFactNeighborX="749" custLinFactNeighborY="-1324"/>
      <dgm:spPr/>
      <dgm:t>
        <a:bodyPr/>
        <a:lstStyle/>
        <a:p>
          <a:endParaRPr lang="es-EC"/>
        </a:p>
      </dgm:t>
    </dgm:pt>
  </dgm:ptLst>
  <dgm:cxnLst>
    <dgm:cxn modelId="{23A17C2B-DF2C-4098-97FA-4E61F90FC6B6}" type="presOf" srcId="{82389755-F904-40E6-A2FD-DD731CB7B238}" destId="{6027AB41-F454-4EA3-B106-FD4B65131FD4}" srcOrd="0" destOrd="0" presId="urn:microsoft.com/office/officeart/2005/8/layout/funnel1"/>
    <dgm:cxn modelId="{C1F34960-C2E5-48B1-B25D-1239BA966FBC}" srcId="{82389755-F904-40E6-A2FD-DD731CB7B238}" destId="{9BA8FD57-4847-4B78-A883-CE7392A36737}" srcOrd="0" destOrd="0" parTransId="{47126CE4-FE5D-4068-9323-459373F0D082}" sibTransId="{053C4728-BA8C-4133-9BBB-4AB6CF2CB91F}"/>
    <dgm:cxn modelId="{C10EA3EC-0BDD-46F7-930E-47757F882CA7}" type="presOf" srcId="{392DBC70-6814-4AD7-833E-EAE13165BCAD}" destId="{91872D93-1F89-4B4D-83CE-1A10B0EE4A74}" srcOrd="0" destOrd="0" presId="urn:microsoft.com/office/officeart/2005/8/layout/funnel1"/>
    <dgm:cxn modelId="{959191E6-80E3-4D3E-A450-0E113070FC50}" srcId="{82389755-F904-40E6-A2FD-DD731CB7B238}" destId="{0BCF761A-BFCC-4C01-9116-09D26BC179DB}" srcOrd="2" destOrd="0" parTransId="{32405F6C-24EC-4317-8FEF-467C29B37AF7}" sibTransId="{892935B3-B3EF-4561-909A-1EA0573BB287}"/>
    <dgm:cxn modelId="{D347A200-8C47-4019-B024-F443F79ACAE0}" type="presOf" srcId="{98A32531-7D86-48E7-BF9C-5024F26B618F}" destId="{9EC9D1F1-2BFA-444C-8B50-194471E78EF8}" srcOrd="0" destOrd="0" presId="urn:microsoft.com/office/officeart/2005/8/layout/funnel1"/>
    <dgm:cxn modelId="{75FDFDEF-E01A-44D0-9799-C8962799C680}" srcId="{82389755-F904-40E6-A2FD-DD731CB7B238}" destId="{98A32531-7D86-48E7-BF9C-5024F26B618F}" srcOrd="1" destOrd="0" parTransId="{8E1FBD4E-4DA2-42A5-A11C-73374CA96A7D}" sibTransId="{4AFBA0DE-07FE-4AEA-B87B-779BD679E694}"/>
    <dgm:cxn modelId="{47A83BB7-A59F-4D6E-951F-D9B57EEE099B}" srcId="{82389755-F904-40E6-A2FD-DD731CB7B238}" destId="{392DBC70-6814-4AD7-833E-EAE13165BCAD}" srcOrd="3" destOrd="0" parTransId="{34D10C06-C6B0-44AF-8496-897B74D567BC}" sibTransId="{5ECCFB0F-E849-487D-B8BA-7423C3BEFCD0}"/>
    <dgm:cxn modelId="{AFE477DF-D985-4484-BD70-B4B62E53880D}" type="presOf" srcId="{9BA8FD57-4847-4B78-A883-CE7392A36737}" destId="{53522A71-D804-4A17-9AAF-3B62973307E6}" srcOrd="0" destOrd="0" presId="urn:microsoft.com/office/officeart/2005/8/layout/funnel1"/>
    <dgm:cxn modelId="{E14CA779-9690-4DE5-B48D-6C472E4DB78E}" type="presOf" srcId="{0BCF761A-BFCC-4C01-9116-09D26BC179DB}" destId="{25B0E453-A707-4325-83F3-D326BB666F96}" srcOrd="0" destOrd="0" presId="urn:microsoft.com/office/officeart/2005/8/layout/funnel1"/>
    <dgm:cxn modelId="{A5CF7BB2-140C-40F5-9F6C-A0299D1829C4}" type="presParOf" srcId="{6027AB41-F454-4EA3-B106-FD4B65131FD4}" destId="{690BD5E6-3D73-4B06-BF87-3B534076CC42}" srcOrd="0" destOrd="0" presId="urn:microsoft.com/office/officeart/2005/8/layout/funnel1"/>
    <dgm:cxn modelId="{72FA309B-148C-443D-9F3A-5768529CE281}" type="presParOf" srcId="{6027AB41-F454-4EA3-B106-FD4B65131FD4}" destId="{BBF31D61-7480-47E3-B6A0-09780FDBC3A9}" srcOrd="1" destOrd="0" presId="urn:microsoft.com/office/officeart/2005/8/layout/funnel1"/>
    <dgm:cxn modelId="{474B2C59-0D8A-44F5-AA84-E164646E1BA9}" type="presParOf" srcId="{6027AB41-F454-4EA3-B106-FD4B65131FD4}" destId="{91872D93-1F89-4B4D-83CE-1A10B0EE4A74}" srcOrd="2" destOrd="0" presId="urn:microsoft.com/office/officeart/2005/8/layout/funnel1"/>
    <dgm:cxn modelId="{526668B9-E182-4029-BB6D-BF61F58BFB55}" type="presParOf" srcId="{6027AB41-F454-4EA3-B106-FD4B65131FD4}" destId="{25B0E453-A707-4325-83F3-D326BB666F96}" srcOrd="3" destOrd="0" presId="urn:microsoft.com/office/officeart/2005/8/layout/funnel1"/>
    <dgm:cxn modelId="{452B7919-DC0D-45A7-8B3A-0828CEBC5C4A}" type="presParOf" srcId="{6027AB41-F454-4EA3-B106-FD4B65131FD4}" destId="{9EC9D1F1-2BFA-444C-8B50-194471E78EF8}" srcOrd="4" destOrd="0" presId="urn:microsoft.com/office/officeart/2005/8/layout/funnel1"/>
    <dgm:cxn modelId="{05190171-09CD-43DD-95FC-E16A1BBC39AC}" type="presParOf" srcId="{6027AB41-F454-4EA3-B106-FD4B65131FD4}" destId="{53522A71-D804-4A17-9AAF-3B62973307E6}" srcOrd="5" destOrd="0" presId="urn:microsoft.com/office/officeart/2005/8/layout/funnel1"/>
    <dgm:cxn modelId="{9100262F-6879-46B7-872E-3D9E0C13587B}" type="presParOf" srcId="{6027AB41-F454-4EA3-B106-FD4B65131FD4}" destId="{1171068A-981A-4BA7-98D2-6B1C792C4C16}" srcOrd="6" destOrd="0" presId="urn:microsoft.com/office/officeart/2005/8/layout/funnel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3E3AAF-18DD-416F-BF08-9FE752735364}" type="doc">
      <dgm:prSet loTypeId="urn:microsoft.com/office/officeart/2009/layout/CircleArrowProcess" loCatId="process" qsTypeId="urn:microsoft.com/office/officeart/2005/8/quickstyle/simple1" qsCatId="simple" csTypeId="urn:microsoft.com/office/officeart/2005/8/colors/colorful3" csCatId="colorful" phldr="1"/>
      <dgm:spPr/>
      <dgm:t>
        <a:bodyPr/>
        <a:lstStyle/>
        <a:p>
          <a:endParaRPr lang="es-EC"/>
        </a:p>
      </dgm:t>
    </dgm:pt>
    <dgm:pt modelId="{B6DAD80E-AD54-4CDE-89CD-4213FB07E2F9}">
      <dgm:prSet phldrT="[Texto]" custT="1"/>
      <dgm:spPr/>
      <dgm:t>
        <a:bodyPr/>
        <a:lstStyle/>
        <a:p>
          <a:r>
            <a:rPr lang="es-EC" sz="1200" dirty="0" smtClean="0"/>
            <a:t>Factores internos</a:t>
          </a:r>
          <a:endParaRPr lang="es-EC" sz="1200" dirty="0"/>
        </a:p>
      </dgm:t>
    </dgm:pt>
    <dgm:pt modelId="{1ED7A67C-FB61-45FC-AA62-1CA5AC8DB646}" type="parTrans" cxnId="{EF0DF62D-C130-421C-8963-0567DD5FE7DB}">
      <dgm:prSet/>
      <dgm:spPr/>
      <dgm:t>
        <a:bodyPr/>
        <a:lstStyle/>
        <a:p>
          <a:endParaRPr lang="es-EC" sz="1100"/>
        </a:p>
      </dgm:t>
    </dgm:pt>
    <dgm:pt modelId="{601EB54F-67AC-47AD-83D0-9DEAB3D99D62}" type="sibTrans" cxnId="{EF0DF62D-C130-421C-8963-0567DD5FE7DB}">
      <dgm:prSet/>
      <dgm:spPr/>
      <dgm:t>
        <a:bodyPr/>
        <a:lstStyle/>
        <a:p>
          <a:endParaRPr lang="es-EC" sz="1100"/>
        </a:p>
      </dgm:t>
    </dgm:pt>
    <dgm:pt modelId="{3A19055F-0775-4811-BEBD-E643866BF87A}">
      <dgm:prSet phldrT="[Texto]" custT="1"/>
      <dgm:spPr/>
      <dgm:t>
        <a:bodyPr/>
        <a:lstStyle/>
        <a:p>
          <a:r>
            <a:rPr lang="es-EC" sz="1200" dirty="0" smtClean="0"/>
            <a:t>Factores externos</a:t>
          </a:r>
          <a:endParaRPr lang="es-EC" sz="1200" dirty="0"/>
        </a:p>
      </dgm:t>
    </dgm:pt>
    <dgm:pt modelId="{A6C4F082-ED06-4B6F-AFF8-EE7B3D012483}" type="parTrans" cxnId="{043ABDB0-51C0-4A44-8F75-D5DA49F855B9}">
      <dgm:prSet/>
      <dgm:spPr/>
      <dgm:t>
        <a:bodyPr/>
        <a:lstStyle/>
        <a:p>
          <a:endParaRPr lang="es-EC" sz="1100"/>
        </a:p>
      </dgm:t>
    </dgm:pt>
    <dgm:pt modelId="{14025B52-5FF7-4FFA-82F4-9DB1BDA3BB15}" type="sibTrans" cxnId="{043ABDB0-51C0-4A44-8F75-D5DA49F855B9}">
      <dgm:prSet/>
      <dgm:spPr/>
      <dgm:t>
        <a:bodyPr/>
        <a:lstStyle/>
        <a:p>
          <a:endParaRPr lang="es-EC" sz="1100"/>
        </a:p>
      </dgm:t>
    </dgm:pt>
    <dgm:pt modelId="{F230AB8F-9EC9-4ACA-BE89-931188954D21}">
      <dgm:prSet phldrT="[Texto]" custT="1"/>
      <dgm:spPr/>
      <dgm:t>
        <a:bodyPr/>
        <a:lstStyle/>
        <a:p>
          <a:r>
            <a:rPr lang="es-EC" sz="1600" b="1" dirty="0" smtClean="0"/>
            <a:t>Rechazo al cambio</a:t>
          </a:r>
          <a:endParaRPr lang="es-EC" sz="1600" b="1" dirty="0"/>
        </a:p>
      </dgm:t>
    </dgm:pt>
    <dgm:pt modelId="{A5B8DFD4-F6DD-4D9B-8581-ADC61B224268}" type="parTrans" cxnId="{B890659E-73E1-4C9A-A304-2FE34BAA8A84}">
      <dgm:prSet/>
      <dgm:spPr/>
      <dgm:t>
        <a:bodyPr/>
        <a:lstStyle/>
        <a:p>
          <a:endParaRPr lang="es-EC" sz="1100"/>
        </a:p>
      </dgm:t>
    </dgm:pt>
    <dgm:pt modelId="{525DA35C-10DE-4980-BCDE-AB02387D14EB}" type="sibTrans" cxnId="{B890659E-73E1-4C9A-A304-2FE34BAA8A84}">
      <dgm:prSet/>
      <dgm:spPr/>
      <dgm:t>
        <a:bodyPr/>
        <a:lstStyle/>
        <a:p>
          <a:endParaRPr lang="es-EC" sz="1100"/>
        </a:p>
      </dgm:t>
    </dgm:pt>
    <dgm:pt modelId="{0331C6BA-1249-4119-A493-011D10386487}" type="pres">
      <dgm:prSet presAssocID="{6F3E3AAF-18DD-416F-BF08-9FE752735364}" presName="Name0" presStyleCnt="0">
        <dgm:presLayoutVars>
          <dgm:chMax val="7"/>
          <dgm:chPref val="7"/>
          <dgm:dir/>
          <dgm:animLvl val="lvl"/>
        </dgm:presLayoutVars>
      </dgm:prSet>
      <dgm:spPr/>
      <dgm:t>
        <a:bodyPr/>
        <a:lstStyle/>
        <a:p>
          <a:endParaRPr lang="es-EC"/>
        </a:p>
      </dgm:t>
    </dgm:pt>
    <dgm:pt modelId="{8CE20625-C0CE-48A6-AEFD-8A3587958568}" type="pres">
      <dgm:prSet presAssocID="{B6DAD80E-AD54-4CDE-89CD-4213FB07E2F9}" presName="Accent1" presStyleCnt="0"/>
      <dgm:spPr/>
    </dgm:pt>
    <dgm:pt modelId="{2B385F8E-5EDD-4E90-8E8A-F8D4C1CDD835}" type="pres">
      <dgm:prSet presAssocID="{B6DAD80E-AD54-4CDE-89CD-4213FB07E2F9}" presName="Accent" presStyleLbl="node1" presStyleIdx="0" presStyleCnt="3"/>
      <dgm:spPr/>
    </dgm:pt>
    <dgm:pt modelId="{F4AC4C8F-5A48-4EC5-903B-58BA41CC6703}" type="pres">
      <dgm:prSet presAssocID="{B6DAD80E-AD54-4CDE-89CD-4213FB07E2F9}" presName="Parent1" presStyleLbl="revTx" presStyleIdx="0" presStyleCnt="3">
        <dgm:presLayoutVars>
          <dgm:chMax val="1"/>
          <dgm:chPref val="1"/>
          <dgm:bulletEnabled val="1"/>
        </dgm:presLayoutVars>
      </dgm:prSet>
      <dgm:spPr/>
      <dgm:t>
        <a:bodyPr/>
        <a:lstStyle/>
        <a:p>
          <a:endParaRPr lang="es-EC"/>
        </a:p>
      </dgm:t>
    </dgm:pt>
    <dgm:pt modelId="{F73C1453-E9DE-4187-9840-E98E84E5A10A}" type="pres">
      <dgm:prSet presAssocID="{3A19055F-0775-4811-BEBD-E643866BF87A}" presName="Accent2" presStyleCnt="0"/>
      <dgm:spPr/>
    </dgm:pt>
    <dgm:pt modelId="{21107A38-00E9-4702-9CF8-867393EB6B7B}" type="pres">
      <dgm:prSet presAssocID="{3A19055F-0775-4811-BEBD-E643866BF87A}" presName="Accent" presStyleLbl="node1" presStyleIdx="1" presStyleCnt="3"/>
      <dgm:spPr/>
    </dgm:pt>
    <dgm:pt modelId="{073DFCD7-7F7C-40FF-885A-089DA149F67E}" type="pres">
      <dgm:prSet presAssocID="{3A19055F-0775-4811-BEBD-E643866BF87A}" presName="Parent2" presStyleLbl="revTx" presStyleIdx="1" presStyleCnt="3">
        <dgm:presLayoutVars>
          <dgm:chMax val="1"/>
          <dgm:chPref val="1"/>
          <dgm:bulletEnabled val="1"/>
        </dgm:presLayoutVars>
      </dgm:prSet>
      <dgm:spPr/>
      <dgm:t>
        <a:bodyPr/>
        <a:lstStyle/>
        <a:p>
          <a:endParaRPr lang="es-EC"/>
        </a:p>
      </dgm:t>
    </dgm:pt>
    <dgm:pt modelId="{6C83CB86-D75B-407A-A630-D682CF1B7D2A}" type="pres">
      <dgm:prSet presAssocID="{F230AB8F-9EC9-4ACA-BE89-931188954D21}" presName="Accent3" presStyleCnt="0"/>
      <dgm:spPr/>
    </dgm:pt>
    <dgm:pt modelId="{D4294E23-35AB-4B7F-B1B7-B0900E824BA9}" type="pres">
      <dgm:prSet presAssocID="{F230AB8F-9EC9-4ACA-BE89-931188954D21}" presName="Accent" presStyleLbl="node1" presStyleIdx="2" presStyleCnt="3"/>
      <dgm:spPr/>
    </dgm:pt>
    <dgm:pt modelId="{20D25B52-3BF0-4881-B12F-E43C3963FAF1}" type="pres">
      <dgm:prSet presAssocID="{F230AB8F-9EC9-4ACA-BE89-931188954D21}" presName="Parent3" presStyleLbl="revTx" presStyleIdx="2" presStyleCnt="3" custLinFactNeighborX="653" custLinFactNeighborY="4484">
        <dgm:presLayoutVars>
          <dgm:chMax val="1"/>
          <dgm:chPref val="1"/>
          <dgm:bulletEnabled val="1"/>
        </dgm:presLayoutVars>
      </dgm:prSet>
      <dgm:spPr/>
      <dgm:t>
        <a:bodyPr/>
        <a:lstStyle/>
        <a:p>
          <a:endParaRPr lang="es-EC"/>
        </a:p>
      </dgm:t>
    </dgm:pt>
  </dgm:ptLst>
  <dgm:cxnLst>
    <dgm:cxn modelId="{C5E2778D-0E8C-4245-89E8-1FB3E7647930}" type="presOf" srcId="{3A19055F-0775-4811-BEBD-E643866BF87A}" destId="{073DFCD7-7F7C-40FF-885A-089DA149F67E}" srcOrd="0" destOrd="0" presId="urn:microsoft.com/office/officeart/2009/layout/CircleArrowProcess"/>
    <dgm:cxn modelId="{79FEC0B6-8B02-4023-927D-2DEBC43E5E9A}" type="presOf" srcId="{6F3E3AAF-18DD-416F-BF08-9FE752735364}" destId="{0331C6BA-1249-4119-A493-011D10386487}" srcOrd="0" destOrd="0" presId="urn:microsoft.com/office/officeart/2009/layout/CircleArrowProcess"/>
    <dgm:cxn modelId="{B890659E-73E1-4C9A-A304-2FE34BAA8A84}" srcId="{6F3E3AAF-18DD-416F-BF08-9FE752735364}" destId="{F230AB8F-9EC9-4ACA-BE89-931188954D21}" srcOrd="2" destOrd="0" parTransId="{A5B8DFD4-F6DD-4D9B-8581-ADC61B224268}" sibTransId="{525DA35C-10DE-4980-BCDE-AB02387D14EB}"/>
    <dgm:cxn modelId="{41F2AB92-1E40-4B15-9386-6D57EBA57EE4}" type="presOf" srcId="{F230AB8F-9EC9-4ACA-BE89-931188954D21}" destId="{20D25B52-3BF0-4881-B12F-E43C3963FAF1}" srcOrd="0" destOrd="0" presId="urn:microsoft.com/office/officeart/2009/layout/CircleArrowProcess"/>
    <dgm:cxn modelId="{043ABDB0-51C0-4A44-8F75-D5DA49F855B9}" srcId="{6F3E3AAF-18DD-416F-BF08-9FE752735364}" destId="{3A19055F-0775-4811-BEBD-E643866BF87A}" srcOrd="1" destOrd="0" parTransId="{A6C4F082-ED06-4B6F-AFF8-EE7B3D012483}" sibTransId="{14025B52-5FF7-4FFA-82F4-9DB1BDA3BB15}"/>
    <dgm:cxn modelId="{9FFDBD37-6C60-4628-8E41-091AA501A626}" type="presOf" srcId="{B6DAD80E-AD54-4CDE-89CD-4213FB07E2F9}" destId="{F4AC4C8F-5A48-4EC5-903B-58BA41CC6703}" srcOrd="0" destOrd="0" presId="urn:microsoft.com/office/officeart/2009/layout/CircleArrowProcess"/>
    <dgm:cxn modelId="{EF0DF62D-C130-421C-8963-0567DD5FE7DB}" srcId="{6F3E3AAF-18DD-416F-BF08-9FE752735364}" destId="{B6DAD80E-AD54-4CDE-89CD-4213FB07E2F9}" srcOrd="0" destOrd="0" parTransId="{1ED7A67C-FB61-45FC-AA62-1CA5AC8DB646}" sibTransId="{601EB54F-67AC-47AD-83D0-9DEAB3D99D62}"/>
    <dgm:cxn modelId="{319411B1-582D-4079-892A-5B40CCE75D58}" type="presParOf" srcId="{0331C6BA-1249-4119-A493-011D10386487}" destId="{8CE20625-C0CE-48A6-AEFD-8A3587958568}" srcOrd="0" destOrd="0" presId="urn:microsoft.com/office/officeart/2009/layout/CircleArrowProcess"/>
    <dgm:cxn modelId="{337F088A-E0F6-4478-8D6E-52BD9EC7DC0D}" type="presParOf" srcId="{8CE20625-C0CE-48A6-AEFD-8A3587958568}" destId="{2B385F8E-5EDD-4E90-8E8A-F8D4C1CDD835}" srcOrd="0" destOrd="0" presId="urn:microsoft.com/office/officeart/2009/layout/CircleArrowProcess"/>
    <dgm:cxn modelId="{6EA4A941-4B96-4513-B9B3-8201023DDE33}" type="presParOf" srcId="{0331C6BA-1249-4119-A493-011D10386487}" destId="{F4AC4C8F-5A48-4EC5-903B-58BA41CC6703}" srcOrd="1" destOrd="0" presId="urn:microsoft.com/office/officeart/2009/layout/CircleArrowProcess"/>
    <dgm:cxn modelId="{C1252706-85AA-437D-8496-1C066AD471C4}" type="presParOf" srcId="{0331C6BA-1249-4119-A493-011D10386487}" destId="{F73C1453-E9DE-4187-9840-E98E84E5A10A}" srcOrd="2" destOrd="0" presId="urn:microsoft.com/office/officeart/2009/layout/CircleArrowProcess"/>
    <dgm:cxn modelId="{11B58253-8FB3-4F49-860D-7826131772EF}" type="presParOf" srcId="{F73C1453-E9DE-4187-9840-E98E84E5A10A}" destId="{21107A38-00E9-4702-9CF8-867393EB6B7B}" srcOrd="0" destOrd="0" presId="urn:microsoft.com/office/officeart/2009/layout/CircleArrowProcess"/>
    <dgm:cxn modelId="{AA427928-86E2-408D-8A76-09FF42AF7682}" type="presParOf" srcId="{0331C6BA-1249-4119-A493-011D10386487}" destId="{073DFCD7-7F7C-40FF-885A-089DA149F67E}" srcOrd="3" destOrd="0" presId="urn:microsoft.com/office/officeart/2009/layout/CircleArrowProcess"/>
    <dgm:cxn modelId="{753DFBDD-15FF-490E-9C05-B0A9CB309591}" type="presParOf" srcId="{0331C6BA-1249-4119-A493-011D10386487}" destId="{6C83CB86-D75B-407A-A630-D682CF1B7D2A}" srcOrd="4" destOrd="0" presId="urn:microsoft.com/office/officeart/2009/layout/CircleArrowProcess"/>
    <dgm:cxn modelId="{9F54277C-0297-4579-97B8-99306AA15AFB}" type="presParOf" srcId="{6C83CB86-D75B-407A-A630-D682CF1B7D2A}" destId="{D4294E23-35AB-4B7F-B1B7-B0900E824BA9}" srcOrd="0" destOrd="0" presId="urn:microsoft.com/office/officeart/2009/layout/CircleArrowProcess"/>
    <dgm:cxn modelId="{CE17A00F-CF4A-4A6F-9526-218B789CB9A0}" type="presParOf" srcId="{0331C6BA-1249-4119-A493-011D10386487}" destId="{20D25B52-3BF0-4881-B12F-E43C3963FAF1}" srcOrd="5" destOrd="0" presId="urn:microsoft.com/office/officeart/2009/layout/CircleArrowProcess"/>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4EF8C2-CF8C-44DE-89B8-2EB4BCE8D0B7}" type="doc">
      <dgm:prSet loTypeId="urn:microsoft.com/office/officeart/2005/8/layout/chevronAccent+Icon" loCatId="officeonline" qsTypeId="urn:microsoft.com/office/officeart/2005/8/quickstyle/simple1" qsCatId="simple" csTypeId="urn:microsoft.com/office/officeart/2005/8/colors/accent4_5" csCatId="accent4" phldr="1"/>
      <dgm:spPr/>
    </dgm:pt>
    <dgm:pt modelId="{E3ADFFD1-7048-44E4-9327-C86EB1B3B4C3}">
      <dgm:prSet phldrT="[Texto]" custT="1"/>
      <dgm:spPr/>
      <dgm:t>
        <a:bodyPr/>
        <a:lstStyle/>
        <a:p>
          <a:r>
            <a:rPr lang="es-EC" sz="900" dirty="0" smtClean="0"/>
            <a:t>Realizar el estudio del comportamiento de compra </a:t>
          </a:r>
          <a:endParaRPr lang="es-EC" sz="900" dirty="0"/>
        </a:p>
      </dgm:t>
    </dgm:pt>
    <dgm:pt modelId="{7C2A4F35-8BD0-43B5-B54E-0B3F262ED832}" type="parTrans" cxnId="{D5BBD7C8-D0C6-4FAA-A058-F2332BF31E03}">
      <dgm:prSet/>
      <dgm:spPr/>
      <dgm:t>
        <a:bodyPr/>
        <a:lstStyle/>
        <a:p>
          <a:endParaRPr lang="es-EC" sz="2400"/>
        </a:p>
      </dgm:t>
    </dgm:pt>
    <dgm:pt modelId="{0F2D2C30-EC6B-477D-974E-6908918735D1}" type="sibTrans" cxnId="{D5BBD7C8-D0C6-4FAA-A058-F2332BF31E03}">
      <dgm:prSet/>
      <dgm:spPr/>
      <dgm:t>
        <a:bodyPr/>
        <a:lstStyle/>
        <a:p>
          <a:endParaRPr lang="es-EC" sz="2400"/>
        </a:p>
      </dgm:t>
    </dgm:pt>
    <dgm:pt modelId="{C5632FF1-29AA-49D1-A6DD-2656FF2CAF32}">
      <dgm:prSet phldrT="[Texto]" custT="1"/>
      <dgm:spPr/>
      <dgm:t>
        <a:bodyPr/>
        <a:lstStyle/>
        <a:p>
          <a:r>
            <a:rPr lang="es-EC" sz="900" dirty="0" smtClean="0"/>
            <a:t>uso de las  cocinas  a inducción</a:t>
          </a:r>
          <a:endParaRPr lang="es-EC" sz="900" dirty="0"/>
        </a:p>
      </dgm:t>
    </dgm:pt>
    <dgm:pt modelId="{5ADC0B01-3F5B-4A02-9CCC-488B80F137EA}" type="parTrans" cxnId="{D40B53D6-1C3A-43B0-9949-7D770AF36E2E}">
      <dgm:prSet/>
      <dgm:spPr/>
      <dgm:t>
        <a:bodyPr/>
        <a:lstStyle/>
        <a:p>
          <a:endParaRPr lang="es-EC" sz="2400"/>
        </a:p>
      </dgm:t>
    </dgm:pt>
    <dgm:pt modelId="{D5E9B66E-58D4-404A-BAF6-D8368D22D04A}" type="sibTrans" cxnId="{D40B53D6-1C3A-43B0-9949-7D770AF36E2E}">
      <dgm:prSet/>
      <dgm:spPr/>
      <dgm:t>
        <a:bodyPr/>
        <a:lstStyle/>
        <a:p>
          <a:endParaRPr lang="es-EC" sz="2400"/>
        </a:p>
      </dgm:t>
    </dgm:pt>
    <dgm:pt modelId="{E584DCE4-1E43-404D-9B1A-3CE2D8F89ED8}">
      <dgm:prSet phldrT="[Texto]" custT="1"/>
      <dgm:spPr/>
      <dgm:t>
        <a:bodyPr/>
        <a:lstStyle/>
        <a:p>
          <a:r>
            <a:rPr lang="es-EC" sz="900" dirty="0" smtClean="0"/>
            <a:t>establecer los gustos, preferencias y necesidades </a:t>
          </a:r>
          <a:endParaRPr lang="es-EC" sz="900" dirty="0"/>
        </a:p>
      </dgm:t>
    </dgm:pt>
    <dgm:pt modelId="{8C421429-5DFB-4A42-834B-CCFABD9A3ECC}" type="parTrans" cxnId="{B332A07D-67A4-4C53-81D7-EF7F1156C368}">
      <dgm:prSet/>
      <dgm:spPr/>
      <dgm:t>
        <a:bodyPr/>
        <a:lstStyle/>
        <a:p>
          <a:endParaRPr lang="es-EC" sz="2400"/>
        </a:p>
      </dgm:t>
    </dgm:pt>
    <dgm:pt modelId="{EC83CA1B-4372-494D-A407-881D5896DED0}" type="sibTrans" cxnId="{B332A07D-67A4-4C53-81D7-EF7F1156C368}">
      <dgm:prSet/>
      <dgm:spPr/>
      <dgm:t>
        <a:bodyPr/>
        <a:lstStyle/>
        <a:p>
          <a:endParaRPr lang="es-EC" sz="2400"/>
        </a:p>
      </dgm:t>
    </dgm:pt>
    <dgm:pt modelId="{EC36CC69-C6ED-406E-B33D-3BD73121874E}">
      <dgm:prSet phldrT="[Texto]" custT="1"/>
      <dgm:spPr/>
      <dgm:t>
        <a:bodyPr/>
        <a:lstStyle/>
        <a:p>
          <a:r>
            <a:rPr lang="es-EC" sz="900" dirty="0" smtClean="0"/>
            <a:t>hogares que residen en el sur y norte del Distrito Metropolitano de Quito</a:t>
          </a:r>
          <a:endParaRPr lang="es-EC" sz="900" dirty="0"/>
        </a:p>
      </dgm:t>
    </dgm:pt>
    <dgm:pt modelId="{89D3DE76-8F54-410B-BF2C-00BFF586177C}" type="parTrans" cxnId="{BD0A9711-F482-4BDE-AE3D-849046C9E6EA}">
      <dgm:prSet/>
      <dgm:spPr/>
      <dgm:t>
        <a:bodyPr/>
        <a:lstStyle/>
        <a:p>
          <a:endParaRPr lang="es-EC" sz="2400"/>
        </a:p>
      </dgm:t>
    </dgm:pt>
    <dgm:pt modelId="{C53CBE6C-4B7F-49AA-A0D6-881032264EB8}" type="sibTrans" cxnId="{BD0A9711-F482-4BDE-AE3D-849046C9E6EA}">
      <dgm:prSet/>
      <dgm:spPr/>
      <dgm:t>
        <a:bodyPr/>
        <a:lstStyle/>
        <a:p>
          <a:endParaRPr lang="es-EC" sz="2400"/>
        </a:p>
      </dgm:t>
    </dgm:pt>
    <dgm:pt modelId="{F7F7E8A9-8401-422F-BFA9-F07C2C528B3A}" type="pres">
      <dgm:prSet presAssocID="{444EF8C2-CF8C-44DE-89B8-2EB4BCE8D0B7}" presName="Name0" presStyleCnt="0">
        <dgm:presLayoutVars>
          <dgm:dir/>
          <dgm:resizeHandles val="exact"/>
        </dgm:presLayoutVars>
      </dgm:prSet>
      <dgm:spPr/>
    </dgm:pt>
    <dgm:pt modelId="{4CE296D0-7D41-4949-8A59-A38767BD07ED}" type="pres">
      <dgm:prSet presAssocID="{E3ADFFD1-7048-44E4-9327-C86EB1B3B4C3}" presName="composite" presStyleCnt="0"/>
      <dgm:spPr/>
    </dgm:pt>
    <dgm:pt modelId="{1B08589B-DED1-4E5B-A833-3AF834D55E29}" type="pres">
      <dgm:prSet presAssocID="{E3ADFFD1-7048-44E4-9327-C86EB1B3B4C3}" presName="bgChev" presStyleLbl="node1" presStyleIdx="0" presStyleCnt="4"/>
      <dgm:spPr/>
    </dgm:pt>
    <dgm:pt modelId="{E5F3261F-2952-4B27-ADEC-4A3CDC59401D}" type="pres">
      <dgm:prSet presAssocID="{E3ADFFD1-7048-44E4-9327-C86EB1B3B4C3}" presName="txNode" presStyleLbl="fgAcc1" presStyleIdx="0" presStyleCnt="4">
        <dgm:presLayoutVars>
          <dgm:bulletEnabled val="1"/>
        </dgm:presLayoutVars>
      </dgm:prSet>
      <dgm:spPr/>
      <dgm:t>
        <a:bodyPr/>
        <a:lstStyle/>
        <a:p>
          <a:endParaRPr lang="es-EC"/>
        </a:p>
      </dgm:t>
    </dgm:pt>
    <dgm:pt modelId="{18F39E60-0A95-4B72-B664-73EC534035A0}" type="pres">
      <dgm:prSet presAssocID="{0F2D2C30-EC6B-477D-974E-6908918735D1}" presName="compositeSpace" presStyleCnt="0"/>
      <dgm:spPr/>
    </dgm:pt>
    <dgm:pt modelId="{D3FF98FD-D88F-40F4-ADA6-EF528C8B7B51}" type="pres">
      <dgm:prSet presAssocID="{C5632FF1-29AA-49D1-A6DD-2656FF2CAF32}" presName="composite" presStyleCnt="0"/>
      <dgm:spPr/>
    </dgm:pt>
    <dgm:pt modelId="{C0EBC88A-48C0-4047-A80B-8BC6EFD40F4A}" type="pres">
      <dgm:prSet presAssocID="{C5632FF1-29AA-49D1-A6DD-2656FF2CAF32}" presName="bgChev" presStyleLbl="node1" presStyleIdx="1" presStyleCnt="4"/>
      <dgm:spPr/>
    </dgm:pt>
    <dgm:pt modelId="{9BCC591A-070B-415E-9B23-B80907680F5D}" type="pres">
      <dgm:prSet presAssocID="{C5632FF1-29AA-49D1-A6DD-2656FF2CAF32}" presName="txNode" presStyleLbl="fgAcc1" presStyleIdx="1" presStyleCnt="4">
        <dgm:presLayoutVars>
          <dgm:bulletEnabled val="1"/>
        </dgm:presLayoutVars>
      </dgm:prSet>
      <dgm:spPr/>
      <dgm:t>
        <a:bodyPr/>
        <a:lstStyle/>
        <a:p>
          <a:endParaRPr lang="es-EC"/>
        </a:p>
      </dgm:t>
    </dgm:pt>
    <dgm:pt modelId="{6E12CA62-5496-49A1-896B-DE860A47FED6}" type="pres">
      <dgm:prSet presAssocID="{D5E9B66E-58D4-404A-BAF6-D8368D22D04A}" presName="compositeSpace" presStyleCnt="0"/>
      <dgm:spPr/>
    </dgm:pt>
    <dgm:pt modelId="{2C85CF3D-F804-4F6A-A29C-59D2D5581A9E}" type="pres">
      <dgm:prSet presAssocID="{E584DCE4-1E43-404D-9B1A-3CE2D8F89ED8}" presName="composite" presStyleCnt="0"/>
      <dgm:spPr/>
    </dgm:pt>
    <dgm:pt modelId="{A592BFBF-2733-4A2C-AD68-F45485CF8C6B}" type="pres">
      <dgm:prSet presAssocID="{E584DCE4-1E43-404D-9B1A-3CE2D8F89ED8}" presName="bgChev" presStyleLbl="node1" presStyleIdx="2" presStyleCnt="4"/>
      <dgm:spPr/>
    </dgm:pt>
    <dgm:pt modelId="{8BE14B79-84C9-4D66-B213-7CBE06AB11EA}" type="pres">
      <dgm:prSet presAssocID="{E584DCE4-1E43-404D-9B1A-3CE2D8F89ED8}" presName="txNode" presStyleLbl="fgAcc1" presStyleIdx="2" presStyleCnt="4">
        <dgm:presLayoutVars>
          <dgm:bulletEnabled val="1"/>
        </dgm:presLayoutVars>
      </dgm:prSet>
      <dgm:spPr/>
      <dgm:t>
        <a:bodyPr/>
        <a:lstStyle/>
        <a:p>
          <a:endParaRPr lang="es-EC"/>
        </a:p>
      </dgm:t>
    </dgm:pt>
    <dgm:pt modelId="{E6917533-59D5-4E6C-B6E0-255D64F196AB}" type="pres">
      <dgm:prSet presAssocID="{EC83CA1B-4372-494D-A407-881D5896DED0}" presName="compositeSpace" presStyleCnt="0"/>
      <dgm:spPr/>
    </dgm:pt>
    <dgm:pt modelId="{CBE42789-B06A-475A-A1B8-A7B2CC44CBA6}" type="pres">
      <dgm:prSet presAssocID="{EC36CC69-C6ED-406E-B33D-3BD73121874E}" presName="composite" presStyleCnt="0"/>
      <dgm:spPr/>
    </dgm:pt>
    <dgm:pt modelId="{EF7BFA92-A72E-432B-93BE-B62AC764186E}" type="pres">
      <dgm:prSet presAssocID="{EC36CC69-C6ED-406E-B33D-3BD73121874E}" presName="bgChev" presStyleLbl="node1" presStyleIdx="3" presStyleCnt="4"/>
      <dgm:spPr/>
    </dgm:pt>
    <dgm:pt modelId="{E1F0ECC3-C97C-4B6E-82E8-FB8304723BEE}" type="pres">
      <dgm:prSet presAssocID="{EC36CC69-C6ED-406E-B33D-3BD73121874E}" presName="txNode" presStyleLbl="fgAcc1" presStyleIdx="3" presStyleCnt="4">
        <dgm:presLayoutVars>
          <dgm:bulletEnabled val="1"/>
        </dgm:presLayoutVars>
      </dgm:prSet>
      <dgm:spPr/>
      <dgm:t>
        <a:bodyPr/>
        <a:lstStyle/>
        <a:p>
          <a:endParaRPr lang="es-EC"/>
        </a:p>
      </dgm:t>
    </dgm:pt>
  </dgm:ptLst>
  <dgm:cxnLst>
    <dgm:cxn modelId="{B332A07D-67A4-4C53-81D7-EF7F1156C368}" srcId="{444EF8C2-CF8C-44DE-89B8-2EB4BCE8D0B7}" destId="{E584DCE4-1E43-404D-9B1A-3CE2D8F89ED8}" srcOrd="2" destOrd="0" parTransId="{8C421429-5DFB-4A42-834B-CCFABD9A3ECC}" sibTransId="{EC83CA1B-4372-494D-A407-881D5896DED0}"/>
    <dgm:cxn modelId="{CC77FECC-3FB9-4617-88A9-94E84E36B3F5}" type="presOf" srcId="{444EF8C2-CF8C-44DE-89B8-2EB4BCE8D0B7}" destId="{F7F7E8A9-8401-422F-BFA9-F07C2C528B3A}" srcOrd="0" destOrd="0" presId="urn:microsoft.com/office/officeart/2005/8/layout/chevronAccent+Icon"/>
    <dgm:cxn modelId="{BD0A9711-F482-4BDE-AE3D-849046C9E6EA}" srcId="{444EF8C2-CF8C-44DE-89B8-2EB4BCE8D0B7}" destId="{EC36CC69-C6ED-406E-B33D-3BD73121874E}" srcOrd="3" destOrd="0" parTransId="{89D3DE76-8F54-410B-BF2C-00BFF586177C}" sibTransId="{C53CBE6C-4B7F-49AA-A0D6-881032264EB8}"/>
    <dgm:cxn modelId="{D40B53D6-1C3A-43B0-9949-7D770AF36E2E}" srcId="{444EF8C2-CF8C-44DE-89B8-2EB4BCE8D0B7}" destId="{C5632FF1-29AA-49D1-A6DD-2656FF2CAF32}" srcOrd="1" destOrd="0" parTransId="{5ADC0B01-3F5B-4A02-9CCC-488B80F137EA}" sibTransId="{D5E9B66E-58D4-404A-BAF6-D8368D22D04A}"/>
    <dgm:cxn modelId="{762D5FF8-90E2-4AC9-BD15-4916F7FF1C1E}" type="presOf" srcId="{C5632FF1-29AA-49D1-A6DD-2656FF2CAF32}" destId="{9BCC591A-070B-415E-9B23-B80907680F5D}" srcOrd="0" destOrd="0" presId="urn:microsoft.com/office/officeart/2005/8/layout/chevronAccent+Icon"/>
    <dgm:cxn modelId="{2A416213-52A7-4BA1-A9F0-49C20B661AAB}" type="presOf" srcId="{E584DCE4-1E43-404D-9B1A-3CE2D8F89ED8}" destId="{8BE14B79-84C9-4D66-B213-7CBE06AB11EA}" srcOrd="0" destOrd="0" presId="urn:microsoft.com/office/officeart/2005/8/layout/chevronAccent+Icon"/>
    <dgm:cxn modelId="{F9DD787C-7897-4491-8BDA-0AA6802730B9}" type="presOf" srcId="{EC36CC69-C6ED-406E-B33D-3BD73121874E}" destId="{E1F0ECC3-C97C-4B6E-82E8-FB8304723BEE}" srcOrd="0" destOrd="0" presId="urn:microsoft.com/office/officeart/2005/8/layout/chevronAccent+Icon"/>
    <dgm:cxn modelId="{E34C0307-8A7E-4FC6-B63C-CB886986C314}" type="presOf" srcId="{E3ADFFD1-7048-44E4-9327-C86EB1B3B4C3}" destId="{E5F3261F-2952-4B27-ADEC-4A3CDC59401D}" srcOrd="0" destOrd="0" presId="urn:microsoft.com/office/officeart/2005/8/layout/chevronAccent+Icon"/>
    <dgm:cxn modelId="{D5BBD7C8-D0C6-4FAA-A058-F2332BF31E03}" srcId="{444EF8C2-CF8C-44DE-89B8-2EB4BCE8D0B7}" destId="{E3ADFFD1-7048-44E4-9327-C86EB1B3B4C3}" srcOrd="0" destOrd="0" parTransId="{7C2A4F35-8BD0-43B5-B54E-0B3F262ED832}" sibTransId="{0F2D2C30-EC6B-477D-974E-6908918735D1}"/>
    <dgm:cxn modelId="{6F0D44B0-28FD-4433-B64F-259A057510AA}" type="presParOf" srcId="{F7F7E8A9-8401-422F-BFA9-F07C2C528B3A}" destId="{4CE296D0-7D41-4949-8A59-A38767BD07ED}" srcOrd="0" destOrd="0" presId="urn:microsoft.com/office/officeart/2005/8/layout/chevronAccent+Icon"/>
    <dgm:cxn modelId="{5A9D49C5-6285-4364-8A44-ECAEED278D80}" type="presParOf" srcId="{4CE296D0-7D41-4949-8A59-A38767BD07ED}" destId="{1B08589B-DED1-4E5B-A833-3AF834D55E29}" srcOrd="0" destOrd="0" presId="urn:microsoft.com/office/officeart/2005/8/layout/chevronAccent+Icon"/>
    <dgm:cxn modelId="{85F71711-7FA9-47EA-B680-9AD769D3069F}" type="presParOf" srcId="{4CE296D0-7D41-4949-8A59-A38767BD07ED}" destId="{E5F3261F-2952-4B27-ADEC-4A3CDC59401D}" srcOrd="1" destOrd="0" presId="urn:microsoft.com/office/officeart/2005/8/layout/chevronAccent+Icon"/>
    <dgm:cxn modelId="{722F5676-E83A-434B-B3E3-C63FA221B574}" type="presParOf" srcId="{F7F7E8A9-8401-422F-BFA9-F07C2C528B3A}" destId="{18F39E60-0A95-4B72-B664-73EC534035A0}" srcOrd="1" destOrd="0" presId="urn:microsoft.com/office/officeart/2005/8/layout/chevronAccent+Icon"/>
    <dgm:cxn modelId="{B5AFB923-17EE-4740-87AB-E4447A0234A1}" type="presParOf" srcId="{F7F7E8A9-8401-422F-BFA9-F07C2C528B3A}" destId="{D3FF98FD-D88F-40F4-ADA6-EF528C8B7B51}" srcOrd="2" destOrd="0" presId="urn:microsoft.com/office/officeart/2005/8/layout/chevronAccent+Icon"/>
    <dgm:cxn modelId="{C294E52D-EADC-4663-BC3C-A60BF576EB76}" type="presParOf" srcId="{D3FF98FD-D88F-40F4-ADA6-EF528C8B7B51}" destId="{C0EBC88A-48C0-4047-A80B-8BC6EFD40F4A}" srcOrd="0" destOrd="0" presId="urn:microsoft.com/office/officeart/2005/8/layout/chevronAccent+Icon"/>
    <dgm:cxn modelId="{FDB6990D-760B-49DB-AF13-5CB8C856F618}" type="presParOf" srcId="{D3FF98FD-D88F-40F4-ADA6-EF528C8B7B51}" destId="{9BCC591A-070B-415E-9B23-B80907680F5D}" srcOrd="1" destOrd="0" presId="urn:microsoft.com/office/officeart/2005/8/layout/chevronAccent+Icon"/>
    <dgm:cxn modelId="{7335C56B-464A-48F1-BDE9-4A660C641487}" type="presParOf" srcId="{F7F7E8A9-8401-422F-BFA9-F07C2C528B3A}" destId="{6E12CA62-5496-49A1-896B-DE860A47FED6}" srcOrd="3" destOrd="0" presId="urn:microsoft.com/office/officeart/2005/8/layout/chevronAccent+Icon"/>
    <dgm:cxn modelId="{EA882DF1-9F7A-443A-9901-6242DE920D60}" type="presParOf" srcId="{F7F7E8A9-8401-422F-BFA9-F07C2C528B3A}" destId="{2C85CF3D-F804-4F6A-A29C-59D2D5581A9E}" srcOrd="4" destOrd="0" presId="urn:microsoft.com/office/officeart/2005/8/layout/chevronAccent+Icon"/>
    <dgm:cxn modelId="{A3A99E30-0163-43D9-9F31-5A166E4394C3}" type="presParOf" srcId="{2C85CF3D-F804-4F6A-A29C-59D2D5581A9E}" destId="{A592BFBF-2733-4A2C-AD68-F45485CF8C6B}" srcOrd="0" destOrd="0" presId="urn:microsoft.com/office/officeart/2005/8/layout/chevronAccent+Icon"/>
    <dgm:cxn modelId="{15BA8714-B6C4-4ECE-9DAD-CA6F29E7F9E4}" type="presParOf" srcId="{2C85CF3D-F804-4F6A-A29C-59D2D5581A9E}" destId="{8BE14B79-84C9-4D66-B213-7CBE06AB11EA}" srcOrd="1" destOrd="0" presId="urn:microsoft.com/office/officeart/2005/8/layout/chevronAccent+Icon"/>
    <dgm:cxn modelId="{457432CC-1F91-41CA-965D-AE3ED8BB0C8C}" type="presParOf" srcId="{F7F7E8A9-8401-422F-BFA9-F07C2C528B3A}" destId="{E6917533-59D5-4E6C-B6E0-255D64F196AB}" srcOrd="5" destOrd="0" presId="urn:microsoft.com/office/officeart/2005/8/layout/chevronAccent+Icon"/>
    <dgm:cxn modelId="{4EDAFBC3-00CF-4D1F-A5F6-EBE714FAE088}" type="presParOf" srcId="{F7F7E8A9-8401-422F-BFA9-F07C2C528B3A}" destId="{CBE42789-B06A-475A-A1B8-A7B2CC44CBA6}" srcOrd="6" destOrd="0" presId="urn:microsoft.com/office/officeart/2005/8/layout/chevronAccent+Icon"/>
    <dgm:cxn modelId="{6FAB7D25-0EAE-4CC7-B585-C85538CCEB9D}" type="presParOf" srcId="{CBE42789-B06A-475A-A1B8-A7B2CC44CBA6}" destId="{EF7BFA92-A72E-432B-93BE-B62AC764186E}" srcOrd="0" destOrd="0" presId="urn:microsoft.com/office/officeart/2005/8/layout/chevronAccent+Icon"/>
    <dgm:cxn modelId="{5943ADFD-6AE1-4578-B3F2-ED6F203FB2D1}" type="presParOf" srcId="{CBE42789-B06A-475A-A1B8-A7B2CC44CBA6}" destId="{E1F0ECC3-C97C-4B6E-82E8-FB8304723BEE}" srcOrd="1" destOrd="0" presId="urn:microsoft.com/office/officeart/2005/8/layout/chevronAccent+Icon"/>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1A4357-D641-4720-B03D-4127FDA9BEB1}">
      <dsp:nvSpPr>
        <dsp:cNvPr id="0" name=""/>
        <dsp:cNvSpPr/>
      </dsp:nvSpPr>
      <dsp:spPr>
        <a:xfrm>
          <a:off x="0" y="29803"/>
          <a:ext cx="4671114" cy="73916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kern="1200" dirty="0" smtClean="0"/>
            <a:t>PNBV, enfoque en una nueva visión. Estrecha relación ser humano – medio ambiente.</a:t>
          </a:r>
          <a:endParaRPr lang="es-EC" sz="1500" kern="1200" dirty="0"/>
        </a:p>
      </dsp:txBody>
      <dsp:txXfrm>
        <a:off x="0" y="29803"/>
        <a:ext cx="3830312" cy="739167"/>
      </dsp:txXfrm>
    </dsp:sp>
    <dsp:sp modelId="{AC6DFF48-5C83-415E-A98A-3C295EBB5EB2}">
      <dsp:nvSpPr>
        <dsp:cNvPr id="0" name=""/>
        <dsp:cNvSpPr/>
      </dsp:nvSpPr>
      <dsp:spPr>
        <a:xfrm>
          <a:off x="348817" y="841829"/>
          <a:ext cx="4671114" cy="739167"/>
        </a:xfrm>
        <a:prstGeom prst="roundRect">
          <a:avLst>
            <a:gd name="adj" fmla="val 10000"/>
          </a:avLst>
        </a:prstGeom>
        <a:gradFill rotWithShape="0">
          <a:gsLst>
            <a:gs pos="0">
              <a:schemeClr val="accent2">
                <a:hueOff val="-5040797"/>
                <a:satOff val="2192"/>
                <a:lumOff val="637"/>
                <a:alphaOff val="0"/>
                <a:tint val="50000"/>
                <a:satMod val="300000"/>
              </a:schemeClr>
            </a:gs>
            <a:gs pos="35000">
              <a:schemeClr val="accent2">
                <a:hueOff val="-5040797"/>
                <a:satOff val="2192"/>
                <a:lumOff val="637"/>
                <a:alphaOff val="0"/>
                <a:tint val="37000"/>
                <a:satMod val="300000"/>
              </a:schemeClr>
            </a:gs>
            <a:gs pos="100000">
              <a:schemeClr val="accent2">
                <a:hueOff val="-5040797"/>
                <a:satOff val="2192"/>
                <a:lumOff val="6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kern="1200" dirty="0" smtClean="0"/>
            <a:t>Crecimiento social y económico</a:t>
          </a:r>
          <a:endParaRPr lang="es-EC" sz="1500" kern="1200" dirty="0"/>
        </a:p>
      </dsp:txBody>
      <dsp:txXfrm>
        <a:off x="348817" y="841829"/>
        <a:ext cx="3841839" cy="739167"/>
      </dsp:txXfrm>
    </dsp:sp>
    <dsp:sp modelId="{FD36DCE5-F2DA-4F6B-BBB8-0F810C158210}">
      <dsp:nvSpPr>
        <dsp:cNvPr id="0" name=""/>
        <dsp:cNvSpPr/>
      </dsp:nvSpPr>
      <dsp:spPr>
        <a:xfrm>
          <a:off x="697634" y="1683658"/>
          <a:ext cx="4671114" cy="739167"/>
        </a:xfrm>
        <a:prstGeom prst="roundRect">
          <a:avLst>
            <a:gd name="adj" fmla="val 10000"/>
          </a:avLst>
        </a:prstGeom>
        <a:gradFill rotWithShape="0">
          <a:gsLst>
            <a:gs pos="0">
              <a:schemeClr val="accent2">
                <a:hueOff val="-10081594"/>
                <a:satOff val="4384"/>
                <a:lumOff val="1275"/>
                <a:alphaOff val="0"/>
                <a:tint val="50000"/>
                <a:satMod val="300000"/>
              </a:schemeClr>
            </a:gs>
            <a:gs pos="35000">
              <a:schemeClr val="accent2">
                <a:hueOff val="-10081594"/>
                <a:satOff val="4384"/>
                <a:lumOff val="1275"/>
                <a:alphaOff val="0"/>
                <a:tint val="37000"/>
                <a:satMod val="300000"/>
              </a:schemeClr>
            </a:gs>
            <a:gs pos="100000">
              <a:schemeClr val="accent2">
                <a:hueOff val="-10081594"/>
                <a:satOff val="4384"/>
                <a:lumOff val="127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kern="1200" dirty="0" smtClean="0"/>
            <a:t>Transformación matriz productiva y energética</a:t>
          </a:r>
          <a:endParaRPr lang="es-EC" sz="1500" kern="1200" dirty="0"/>
        </a:p>
      </dsp:txBody>
      <dsp:txXfrm>
        <a:off x="697634" y="1683658"/>
        <a:ext cx="3841839" cy="739167"/>
      </dsp:txXfrm>
    </dsp:sp>
    <dsp:sp modelId="{09090541-18D3-49E5-8014-6DFF9B888E2A}">
      <dsp:nvSpPr>
        <dsp:cNvPr id="0" name=""/>
        <dsp:cNvSpPr/>
      </dsp:nvSpPr>
      <dsp:spPr>
        <a:xfrm>
          <a:off x="1046451" y="2525488"/>
          <a:ext cx="4671114" cy="739167"/>
        </a:xfrm>
        <a:prstGeom prst="roundRect">
          <a:avLst>
            <a:gd name="adj" fmla="val 10000"/>
          </a:avLst>
        </a:prstGeom>
        <a:gradFill rotWithShape="0">
          <a:gsLst>
            <a:gs pos="0">
              <a:schemeClr val="accent2">
                <a:hueOff val="-15122391"/>
                <a:satOff val="6577"/>
                <a:lumOff val="1912"/>
                <a:alphaOff val="0"/>
                <a:tint val="50000"/>
                <a:satMod val="300000"/>
              </a:schemeClr>
            </a:gs>
            <a:gs pos="35000">
              <a:schemeClr val="accent2">
                <a:hueOff val="-15122391"/>
                <a:satOff val="6577"/>
                <a:lumOff val="1912"/>
                <a:alphaOff val="0"/>
                <a:tint val="37000"/>
                <a:satMod val="300000"/>
              </a:schemeClr>
            </a:gs>
            <a:gs pos="100000">
              <a:schemeClr val="accent2">
                <a:hueOff val="-15122391"/>
                <a:satOff val="6577"/>
                <a:lumOff val="191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kern="1200" dirty="0" smtClean="0"/>
            <a:t>Abastecimiento</a:t>
          </a:r>
          <a:r>
            <a:rPr lang="es-EC" sz="1500" kern="1200" baseline="0" dirty="0" smtClean="0"/>
            <a:t> de energía sana, limpia y económica</a:t>
          </a:r>
          <a:endParaRPr lang="es-EC" sz="1500" kern="1200" dirty="0"/>
        </a:p>
      </dsp:txBody>
      <dsp:txXfrm>
        <a:off x="1046451" y="2525488"/>
        <a:ext cx="3841839" cy="739167"/>
      </dsp:txXfrm>
    </dsp:sp>
    <dsp:sp modelId="{2554D7E2-4659-45EE-8B1E-5B8CB3C53608}">
      <dsp:nvSpPr>
        <dsp:cNvPr id="0" name=""/>
        <dsp:cNvSpPr/>
      </dsp:nvSpPr>
      <dsp:spPr>
        <a:xfrm>
          <a:off x="1395268" y="3367317"/>
          <a:ext cx="4671114" cy="739167"/>
        </a:xfrm>
        <a:prstGeom prst="roundRect">
          <a:avLst>
            <a:gd name="adj" fmla="val 10000"/>
          </a:avLst>
        </a:prstGeom>
        <a:gradFill rotWithShape="0">
          <a:gsLst>
            <a:gs pos="0">
              <a:schemeClr val="accent2">
                <a:hueOff val="-20163188"/>
                <a:satOff val="8769"/>
                <a:lumOff val="2550"/>
                <a:alphaOff val="0"/>
                <a:tint val="50000"/>
                <a:satMod val="300000"/>
              </a:schemeClr>
            </a:gs>
            <a:gs pos="35000">
              <a:schemeClr val="accent2">
                <a:hueOff val="-20163188"/>
                <a:satOff val="8769"/>
                <a:lumOff val="2550"/>
                <a:alphaOff val="0"/>
                <a:tint val="37000"/>
                <a:satMod val="300000"/>
              </a:schemeClr>
            </a:gs>
            <a:gs pos="100000">
              <a:schemeClr val="accent2">
                <a:hueOff val="-20163188"/>
                <a:satOff val="8769"/>
                <a:lumOff val="25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kern="1200" dirty="0" smtClean="0"/>
            <a:t>2015-2017: implementación de cocinas de inducción en el Ecuador.</a:t>
          </a:r>
          <a:endParaRPr lang="es-EC" sz="1500" kern="1200" dirty="0"/>
        </a:p>
      </dsp:txBody>
      <dsp:txXfrm>
        <a:off x="1395268" y="3367317"/>
        <a:ext cx="3841839" cy="739167"/>
      </dsp:txXfrm>
    </dsp:sp>
    <dsp:sp modelId="{D3E62D74-E10C-4670-B167-F92DC4D89D5A}">
      <dsp:nvSpPr>
        <dsp:cNvPr id="0" name=""/>
        <dsp:cNvSpPr/>
      </dsp:nvSpPr>
      <dsp:spPr>
        <a:xfrm>
          <a:off x="4190656" y="540002"/>
          <a:ext cx="480458" cy="480458"/>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s-EC" sz="2300" kern="1200"/>
        </a:p>
      </dsp:txBody>
      <dsp:txXfrm>
        <a:off x="4190656" y="540002"/>
        <a:ext cx="480458" cy="480458"/>
      </dsp:txXfrm>
    </dsp:sp>
    <dsp:sp modelId="{BEA3CBF1-7CD7-46C2-A985-A7F1B599FB29}">
      <dsp:nvSpPr>
        <dsp:cNvPr id="0" name=""/>
        <dsp:cNvSpPr/>
      </dsp:nvSpPr>
      <dsp:spPr>
        <a:xfrm>
          <a:off x="4539473" y="1381832"/>
          <a:ext cx="480458" cy="480458"/>
        </a:xfrm>
        <a:prstGeom prst="downArrow">
          <a:avLst>
            <a:gd name="adj1" fmla="val 55000"/>
            <a:gd name="adj2" fmla="val 45000"/>
          </a:avLst>
        </a:prstGeom>
        <a:solidFill>
          <a:schemeClr val="accent2">
            <a:tint val="40000"/>
            <a:alpha val="90000"/>
            <a:hueOff val="-6994750"/>
            <a:satOff val="5534"/>
            <a:lumOff val="392"/>
            <a:alphaOff val="0"/>
          </a:schemeClr>
        </a:solidFill>
        <a:ln w="9525" cap="flat" cmpd="sng" algn="ctr">
          <a:solidFill>
            <a:schemeClr val="accent2">
              <a:tint val="40000"/>
              <a:alpha val="90000"/>
              <a:hueOff val="-6994750"/>
              <a:satOff val="5534"/>
              <a:lumOff val="39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s-EC" sz="2300" kern="1200"/>
        </a:p>
      </dsp:txBody>
      <dsp:txXfrm>
        <a:off x="4539473" y="1381832"/>
        <a:ext cx="480458" cy="480458"/>
      </dsp:txXfrm>
    </dsp:sp>
    <dsp:sp modelId="{7C824ECE-BDB1-499E-B73A-63DA926C45AC}">
      <dsp:nvSpPr>
        <dsp:cNvPr id="0" name=""/>
        <dsp:cNvSpPr/>
      </dsp:nvSpPr>
      <dsp:spPr>
        <a:xfrm>
          <a:off x="4888290" y="2211342"/>
          <a:ext cx="480458" cy="480458"/>
        </a:xfrm>
        <a:prstGeom prst="downArrow">
          <a:avLst>
            <a:gd name="adj1" fmla="val 55000"/>
            <a:gd name="adj2" fmla="val 45000"/>
          </a:avLst>
        </a:prstGeom>
        <a:solidFill>
          <a:schemeClr val="accent2">
            <a:tint val="40000"/>
            <a:alpha val="90000"/>
            <a:hueOff val="-13989500"/>
            <a:satOff val="11069"/>
            <a:lumOff val="783"/>
            <a:alphaOff val="0"/>
          </a:schemeClr>
        </a:solidFill>
        <a:ln w="9525" cap="flat" cmpd="sng" algn="ctr">
          <a:solidFill>
            <a:schemeClr val="accent2">
              <a:tint val="40000"/>
              <a:alpha val="90000"/>
              <a:hueOff val="-13989500"/>
              <a:satOff val="11069"/>
              <a:lumOff val="78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s-EC" sz="2300" kern="1200"/>
        </a:p>
      </dsp:txBody>
      <dsp:txXfrm>
        <a:off x="4888290" y="2211342"/>
        <a:ext cx="480458" cy="480458"/>
      </dsp:txXfrm>
    </dsp:sp>
    <dsp:sp modelId="{4BF9B36C-8FE2-4E0E-825B-4E764A8756E2}">
      <dsp:nvSpPr>
        <dsp:cNvPr id="0" name=""/>
        <dsp:cNvSpPr/>
      </dsp:nvSpPr>
      <dsp:spPr>
        <a:xfrm>
          <a:off x="5237107" y="3061384"/>
          <a:ext cx="480458" cy="480458"/>
        </a:xfrm>
        <a:prstGeom prst="downArrow">
          <a:avLst>
            <a:gd name="adj1" fmla="val 55000"/>
            <a:gd name="adj2" fmla="val 45000"/>
          </a:avLst>
        </a:prstGeom>
        <a:solidFill>
          <a:schemeClr val="accent2">
            <a:tint val="40000"/>
            <a:alpha val="90000"/>
            <a:hueOff val="-20984249"/>
            <a:satOff val="16603"/>
            <a:lumOff val="1175"/>
            <a:alphaOff val="0"/>
          </a:schemeClr>
        </a:solidFill>
        <a:ln w="9525" cap="flat" cmpd="sng" algn="ctr">
          <a:solidFill>
            <a:schemeClr val="accent2">
              <a:tint val="40000"/>
              <a:alpha val="90000"/>
              <a:hueOff val="-20984249"/>
              <a:satOff val="16603"/>
              <a:lumOff val="11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s-EC" sz="2300" kern="1200"/>
        </a:p>
      </dsp:txBody>
      <dsp:txXfrm>
        <a:off x="5237107" y="3061384"/>
        <a:ext cx="480458" cy="48045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3BE399-8DF5-4AE1-B241-DB80A563F41A}">
      <dsp:nvSpPr>
        <dsp:cNvPr id="0" name=""/>
        <dsp:cNvSpPr/>
      </dsp:nvSpPr>
      <dsp:spPr>
        <a:xfrm>
          <a:off x="72008" y="41"/>
          <a:ext cx="2787469" cy="253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endParaRPr lang="es-EC" sz="1400" kern="1200" dirty="0"/>
        </a:p>
      </dsp:txBody>
      <dsp:txXfrm>
        <a:off x="72008" y="41"/>
        <a:ext cx="2787469" cy="253406"/>
      </dsp:txXfrm>
    </dsp:sp>
    <dsp:sp modelId="{34C1E331-C715-4500-BF8E-3A71C91D0612}">
      <dsp:nvSpPr>
        <dsp:cNvPr id="0" name=""/>
        <dsp:cNvSpPr/>
      </dsp:nvSpPr>
      <dsp:spPr>
        <a:xfrm>
          <a:off x="1864510" y="253447"/>
          <a:ext cx="652267" cy="516197"/>
        </a:xfrm>
        <a:prstGeom prst="chevron">
          <a:avLst>
            <a:gd name="adj" fmla="val 7061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A5CAE9A-EC23-431B-8F00-BC4CBEC20056}">
      <dsp:nvSpPr>
        <dsp:cNvPr id="0" name=""/>
        <dsp:cNvSpPr/>
      </dsp:nvSpPr>
      <dsp:spPr>
        <a:xfrm>
          <a:off x="2256305" y="253447"/>
          <a:ext cx="652267" cy="516197"/>
        </a:xfrm>
        <a:prstGeom prst="chevron">
          <a:avLst>
            <a:gd name="adj" fmla="val 70610"/>
          </a:avLst>
        </a:prstGeom>
        <a:gradFill rotWithShape="0">
          <a:gsLst>
            <a:gs pos="0">
              <a:schemeClr val="accent3">
                <a:hueOff val="430541"/>
                <a:satOff val="-1376"/>
                <a:lumOff val="-349"/>
                <a:alphaOff val="0"/>
                <a:tint val="50000"/>
                <a:satMod val="300000"/>
              </a:schemeClr>
            </a:gs>
            <a:gs pos="35000">
              <a:schemeClr val="accent3">
                <a:hueOff val="430541"/>
                <a:satOff val="-1376"/>
                <a:lumOff val="-349"/>
                <a:alphaOff val="0"/>
                <a:tint val="37000"/>
                <a:satMod val="300000"/>
              </a:schemeClr>
            </a:gs>
            <a:gs pos="100000">
              <a:schemeClr val="accent3">
                <a:hueOff val="430541"/>
                <a:satOff val="-1376"/>
                <a:lumOff val="-349"/>
                <a:alphaOff val="0"/>
                <a:tint val="15000"/>
                <a:satMod val="350000"/>
              </a:schemeClr>
            </a:gs>
          </a:gsLst>
          <a:lin ang="16200000" scaled="1"/>
        </a:gradFill>
        <a:ln w="9525" cap="flat" cmpd="sng" algn="ctr">
          <a:solidFill>
            <a:schemeClr val="accent3">
              <a:hueOff val="430541"/>
              <a:satOff val="-1376"/>
              <a:lumOff val="-34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4997D07-2312-4EF7-8C6E-5326913602B2}">
      <dsp:nvSpPr>
        <dsp:cNvPr id="0" name=""/>
        <dsp:cNvSpPr/>
      </dsp:nvSpPr>
      <dsp:spPr>
        <a:xfrm>
          <a:off x="2648409" y="253447"/>
          <a:ext cx="652267" cy="516197"/>
        </a:xfrm>
        <a:prstGeom prst="chevron">
          <a:avLst>
            <a:gd name="adj" fmla="val 70610"/>
          </a:avLst>
        </a:prstGeom>
        <a:gradFill rotWithShape="0">
          <a:gsLst>
            <a:gs pos="0">
              <a:schemeClr val="accent3">
                <a:hueOff val="861082"/>
                <a:satOff val="-2751"/>
                <a:lumOff val="-697"/>
                <a:alphaOff val="0"/>
                <a:tint val="50000"/>
                <a:satMod val="300000"/>
              </a:schemeClr>
            </a:gs>
            <a:gs pos="35000">
              <a:schemeClr val="accent3">
                <a:hueOff val="861082"/>
                <a:satOff val="-2751"/>
                <a:lumOff val="-697"/>
                <a:alphaOff val="0"/>
                <a:tint val="37000"/>
                <a:satMod val="300000"/>
              </a:schemeClr>
            </a:gs>
            <a:gs pos="100000">
              <a:schemeClr val="accent3">
                <a:hueOff val="861082"/>
                <a:satOff val="-2751"/>
                <a:lumOff val="-697"/>
                <a:alphaOff val="0"/>
                <a:tint val="15000"/>
                <a:satMod val="350000"/>
              </a:schemeClr>
            </a:gs>
          </a:gsLst>
          <a:lin ang="16200000" scaled="1"/>
        </a:gradFill>
        <a:ln w="9525" cap="flat" cmpd="sng" algn="ctr">
          <a:solidFill>
            <a:schemeClr val="accent3">
              <a:hueOff val="861082"/>
              <a:satOff val="-2751"/>
              <a:lumOff val="-69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4274A5B-91EA-463C-805D-5FA0143C4622}">
      <dsp:nvSpPr>
        <dsp:cNvPr id="0" name=""/>
        <dsp:cNvSpPr/>
      </dsp:nvSpPr>
      <dsp:spPr>
        <a:xfrm>
          <a:off x="3040203" y="253447"/>
          <a:ext cx="652267" cy="516197"/>
        </a:xfrm>
        <a:prstGeom prst="chevron">
          <a:avLst>
            <a:gd name="adj" fmla="val 70610"/>
          </a:avLst>
        </a:prstGeom>
        <a:gradFill rotWithShape="0">
          <a:gsLst>
            <a:gs pos="0">
              <a:schemeClr val="accent3">
                <a:hueOff val="1291623"/>
                <a:satOff val="-4127"/>
                <a:lumOff val="-1046"/>
                <a:alphaOff val="0"/>
                <a:tint val="50000"/>
                <a:satMod val="300000"/>
              </a:schemeClr>
            </a:gs>
            <a:gs pos="35000">
              <a:schemeClr val="accent3">
                <a:hueOff val="1291623"/>
                <a:satOff val="-4127"/>
                <a:lumOff val="-1046"/>
                <a:alphaOff val="0"/>
                <a:tint val="37000"/>
                <a:satMod val="300000"/>
              </a:schemeClr>
            </a:gs>
            <a:gs pos="100000">
              <a:schemeClr val="accent3">
                <a:hueOff val="1291623"/>
                <a:satOff val="-4127"/>
                <a:lumOff val="-1046"/>
                <a:alphaOff val="0"/>
                <a:tint val="15000"/>
                <a:satMod val="350000"/>
              </a:schemeClr>
            </a:gs>
          </a:gsLst>
          <a:lin ang="16200000" scaled="1"/>
        </a:gradFill>
        <a:ln w="9525" cap="flat" cmpd="sng" algn="ctr">
          <a:solidFill>
            <a:schemeClr val="accent3">
              <a:hueOff val="1291623"/>
              <a:satOff val="-4127"/>
              <a:lumOff val="-104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A992EA4-B12B-4B2E-854F-BBFA8836A6CA}">
      <dsp:nvSpPr>
        <dsp:cNvPr id="0" name=""/>
        <dsp:cNvSpPr/>
      </dsp:nvSpPr>
      <dsp:spPr>
        <a:xfrm>
          <a:off x="3432307" y="253447"/>
          <a:ext cx="652267" cy="516197"/>
        </a:xfrm>
        <a:prstGeom prst="chevron">
          <a:avLst>
            <a:gd name="adj" fmla="val 70610"/>
          </a:avLst>
        </a:prstGeom>
        <a:gradFill rotWithShape="0">
          <a:gsLst>
            <a:gs pos="0">
              <a:schemeClr val="accent3">
                <a:hueOff val="1722164"/>
                <a:satOff val="-5503"/>
                <a:lumOff val="-1394"/>
                <a:alphaOff val="0"/>
                <a:tint val="50000"/>
                <a:satMod val="300000"/>
              </a:schemeClr>
            </a:gs>
            <a:gs pos="35000">
              <a:schemeClr val="accent3">
                <a:hueOff val="1722164"/>
                <a:satOff val="-5503"/>
                <a:lumOff val="-1394"/>
                <a:alphaOff val="0"/>
                <a:tint val="37000"/>
                <a:satMod val="300000"/>
              </a:schemeClr>
            </a:gs>
            <a:gs pos="100000">
              <a:schemeClr val="accent3">
                <a:hueOff val="1722164"/>
                <a:satOff val="-5503"/>
                <a:lumOff val="-1394"/>
                <a:alphaOff val="0"/>
                <a:tint val="15000"/>
                <a:satMod val="350000"/>
              </a:schemeClr>
            </a:gs>
          </a:gsLst>
          <a:lin ang="16200000" scaled="1"/>
        </a:gradFill>
        <a:ln w="9525" cap="flat" cmpd="sng" algn="ctr">
          <a:solidFill>
            <a:schemeClr val="accent3">
              <a:hueOff val="1722164"/>
              <a:satOff val="-5503"/>
              <a:lumOff val="-1394"/>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B30E2A6-1737-4772-B6E4-75A432CBE9CF}">
      <dsp:nvSpPr>
        <dsp:cNvPr id="0" name=""/>
        <dsp:cNvSpPr/>
      </dsp:nvSpPr>
      <dsp:spPr>
        <a:xfrm>
          <a:off x="3824101" y="253447"/>
          <a:ext cx="652267" cy="516197"/>
        </a:xfrm>
        <a:prstGeom prst="chevron">
          <a:avLst>
            <a:gd name="adj" fmla="val 70610"/>
          </a:avLst>
        </a:prstGeom>
        <a:gradFill rotWithShape="0">
          <a:gsLst>
            <a:gs pos="0">
              <a:schemeClr val="accent3">
                <a:hueOff val="2152705"/>
                <a:satOff val="-6879"/>
                <a:lumOff val="-1743"/>
                <a:alphaOff val="0"/>
                <a:tint val="50000"/>
                <a:satMod val="300000"/>
              </a:schemeClr>
            </a:gs>
            <a:gs pos="35000">
              <a:schemeClr val="accent3">
                <a:hueOff val="2152705"/>
                <a:satOff val="-6879"/>
                <a:lumOff val="-1743"/>
                <a:alphaOff val="0"/>
                <a:tint val="37000"/>
                <a:satMod val="300000"/>
              </a:schemeClr>
            </a:gs>
            <a:gs pos="100000">
              <a:schemeClr val="accent3">
                <a:hueOff val="2152705"/>
                <a:satOff val="-6879"/>
                <a:lumOff val="-1743"/>
                <a:alphaOff val="0"/>
                <a:tint val="15000"/>
                <a:satMod val="350000"/>
              </a:schemeClr>
            </a:gs>
          </a:gsLst>
          <a:lin ang="16200000" scaled="1"/>
        </a:gradFill>
        <a:ln w="9525" cap="flat" cmpd="sng" algn="ctr">
          <a:solidFill>
            <a:schemeClr val="accent3">
              <a:hueOff val="2152705"/>
              <a:satOff val="-6879"/>
              <a:lumOff val="-174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00ED5ED-6EEE-40B5-A331-20928483F882}">
      <dsp:nvSpPr>
        <dsp:cNvPr id="0" name=""/>
        <dsp:cNvSpPr/>
      </dsp:nvSpPr>
      <dsp:spPr>
        <a:xfrm>
          <a:off x="4216205" y="253447"/>
          <a:ext cx="652267" cy="516197"/>
        </a:xfrm>
        <a:prstGeom prst="chevron">
          <a:avLst>
            <a:gd name="adj" fmla="val 70610"/>
          </a:avLst>
        </a:prstGeom>
        <a:gradFill rotWithShape="0">
          <a:gsLst>
            <a:gs pos="0">
              <a:schemeClr val="accent3">
                <a:hueOff val="2583246"/>
                <a:satOff val="-8254"/>
                <a:lumOff val="-2092"/>
                <a:alphaOff val="0"/>
                <a:tint val="50000"/>
                <a:satMod val="300000"/>
              </a:schemeClr>
            </a:gs>
            <a:gs pos="35000">
              <a:schemeClr val="accent3">
                <a:hueOff val="2583246"/>
                <a:satOff val="-8254"/>
                <a:lumOff val="-2092"/>
                <a:alphaOff val="0"/>
                <a:tint val="37000"/>
                <a:satMod val="300000"/>
              </a:schemeClr>
            </a:gs>
            <a:gs pos="100000">
              <a:schemeClr val="accent3">
                <a:hueOff val="2583246"/>
                <a:satOff val="-8254"/>
                <a:lumOff val="-2092"/>
                <a:alphaOff val="0"/>
                <a:tint val="15000"/>
                <a:satMod val="350000"/>
              </a:schemeClr>
            </a:gs>
          </a:gsLst>
          <a:lin ang="16200000" scaled="1"/>
        </a:gradFill>
        <a:ln w="9525" cap="flat" cmpd="sng" algn="ctr">
          <a:solidFill>
            <a:schemeClr val="accent3">
              <a:hueOff val="2583246"/>
              <a:satOff val="-8254"/>
              <a:lumOff val="-209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5D89E89-E2D3-4BBF-92E3-CCCC6A770221}">
      <dsp:nvSpPr>
        <dsp:cNvPr id="0" name=""/>
        <dsp:cNvSpPr/>
      </dsp:nvSpPr>
      <dsp:spPr>
        <a:xfrm>
          <a:off x="72008" y="360042"/>
          <a:ext cx="6408711" cy="30300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just" defTabSz="466725">
            <a:lnSpc>
              <a:spcPct val="90000"/>
            </a:lnSpc>
            <a:spcBef>
              <a:spcPct val="0"/>
            </a:spcBef>
            <a:spcAft>
              <a:spcPct val="35000"/>
            </a:spcAft>
          </a:pPr>
          <a:r>
            <a:rPr lang="es-EC" sz="1050" kern="1200" dirty="0" smtClean="0"/>
            <a:t>Realizar un diagnóstico situacional</a:t>
          </a:r>
          <a:endParaRPr lang="es-EC" sz="1050" kern="1200" dirty="0"/>
        </a:p>
      </dsp:txBody>
      <dsp:txXfrm>
        <a:off x="72008" y="360042"/>
        <a:ext cx="6408711" cy="303008"/>
      </dsp:txXfrm>
    </dsp:sp>
    <dsp:sp modelId="{B5541C6C-4702-4E3E-AB4A-47A68D971A76}">
      <dsp:nvSpPr>
        <dsp:cNvPr id="0" name=""/>
        <dsp:cNvSpPr/>
      </dsp:nvSpPr>
      <dsp:spPr>
        <a:xfrm>
          <a:off x="72008" y="799596"/>
          <a:ext cx="2787469" cy="253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endParaRPr lang="es-EC" sz="1400" kern="1200" dirty="0"/>
        </a:p>
      </dsp:txBody>
      <dsp:txXfrm>
        <a:off x="72008" y="799596"/>
        <a:ext cx="2787469" cy="253406"/>
      </dsp:txXfrm>
    </dsp:sp>
    <dsp:sp modelId="{638F7A35-B08D-4149-95C6-837A4FF1DD8A}">
      <dsp:nvSpPr>
        <dsp:cNvPr id="0" name=""/>
        <dsp:cNvSpPr/>
      </dsp:nvSpPr>
      <dsp:spPr>
        <a:xfrm>
          <a:off x="1864510" y="1053002"/>
          <a:ext cx="652267" cy="516197"/>
        </a:xfrm>
        <a:prstGeom prst="chevron">
          <a:avLst>
            <a:gd name="adj" fmla="val 70610"/>
          </a:avLst>
        </a:prstGeom>
        <a:gradFill rotWithShape="0">
          <a:gsLst>
            <a:gs pos="0">
              <a:schemeClr val="accent3">
                <a:hueOff val="3013787"/>
                <a:satOff val="-9630"/>
                <a:lumOff val="-2440"/>
                <a:alphaOff val="0"/>
                <a:tint val="50000"/>
                <a:satMod val="300000"/>
              </a:schemeClr>
            </a:gs>
            <a:gs pos="35000">
              <a:schemeClr val="accent3">
                <a:hueOff val="3013787"/>
                <a:satOff val="-9630"/>
                <a:lumOff val="-2440"/>
                <a:alphaOff val="0"/>
                <a:tint val="37000"/>
                <a:satMod val="300000"/>
              </a:schemeClr>
            </a:gs>
            <a:gs pos="100000">
              <a:schemeClr val="accent3">
                <a:hueOff val="3013787"/>
                <a:satOff val="-9630"/>
                <a:lumOff val="-2440"/>
                <a:alphaOff val="0"/>
                <a:tint val="15000"/>
                <a:satMod val="350000"/>
              </a:schemeClr>
            </a:gs>
          </a:gsLst>
          <a:lin ang="16200000" scaled="1"/>
        </a:gradFill>
        <a:ln w="9525" cap="flat" cmpd="sng" algn="ctr">
          <a:solidFill>
            <a:schemeClr val="accent3">
              <a:hueOff val="3013787"/>
              <a:satOff val="-9630"/>
              <a:lumOff val="-244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4861F37-8CF7-47E5-BC93-E5A0829A6DB9}">
      <dsp:nvSpPr>
        <dsp:cNvPr id="0" name=""/>
        <dsp:cNvSpPr/>
      </dsp:nvSpPr>
      <dsp:spPr>
        <a:xfrm>
          <a:off x="2256305" y="1053002"/>
          <a:ext cx="652267" cy="516197"/>
        </a:xfrm>
        <a:prstGeom prst="chevron">
          <a:avLst>
            <a:gd name="adj" fmla="val 70610"/>
          </a:avLst>
        </a:prstGeom>
        <a:gradFill rotWithShape="0">
          <a:gsLst>
            <a:gs pos="0">
              <a:schemeClr val="accent3">
                <a:hueOff val="3444328"/>
                <a:satOff val="-11006"/>
                <a:lumOff val="-2789"/>
                <a:alphaOff val="0"/>
                <a:tint val="50000"/>
                <a:satMod val="300000"/>
              </a:schemeClr>
            </a:gs>
            <a:gs pos="35000">
              <a:schemeClr val="accent3">
                <a:hueOff val="3444328"/>
                <a:satOff val="-11006"/>
                <a:lumOff val="-2789"/>
                <a:alphaOff val="0"/>
                <a:tint val="37000"/>
                <a:satMod val="300000"/>
              </a:schemeClr>
            </a:gs>
            <a:gs pos="100000">
              <a:schemeClr val="accent3">
                <a:hueOff val="3444328"/>
                <a:satOff val="-11006"/>
                <a:lumOff val="-2789"/>
                <a:alphaOff val="0"/>
                <a:tint val="15000"/>
                <a:satMod val="350000"/>
              </a:schemeClr>
            </a:gs>
          </a:gsLst>
          <a:lin ang="16200000" scaled="1"/>
        </a:gradFill>
        <a:ln w="9525" cap="flat" cmpd="sng" algn="ctr">
          <a:solidFill>
            <a:schemeClr val="accent3">
              <a:hueOff val="3444328"/>
              <a:satOff val="-11006"/>
              <a:lumOff val="-278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28FA474-C834-4C97-9B07-81BFCDD111CE}">
      <dsp:nvSpPr>
        <dsp:cNvPr id="0" name=""/>
        <dsp:cNvSpPr/>
      </dsp:nvSpPr>
      <dsp:spPr>
        <a:xfrm>
          <a:off x="2648409" y="1053002"/>
          <a:ext cx="652267" cy="516197"/>
        </a:xfrm>
        <a:prstGeom prst="chevron">
          <a:avLst>
            <a:gd name="adj" fmla="val 70610"/>
          </a:avLst>
        </a:prstGeom>
        <a:gradFill rotWithShape="0">
          <a:gsLst>
            <a:gs pos="0">
              <a:schemeClr val="accent3">
                <a:hueOff val="3874869"/>
                <a:satOff val="-12382"/>
                <a:lumOff val="-3137"/>
                <a:alphaOff val="0"/>
                <a:tint val="50000"/>
                <a:satMod val="300000"/>
              </a:schemeClr>
            </a:gs>
            <a:gs pos="35000">
              <a:schemeClr val="accent3">
                <a:hueOff val="3874869"/>
                <a:satOff val="-12382"/>
                <a:lumOff val="-3137"/>
                <a:alphaOff val="0"/>
                <a:tint val="37000"/>
                <a:satMod val="300000"/>
              </a:schemeClr>
            </a:gs>
            <a:gs pos="100000">
              <a:schemeClr val="accent3">
                <a:hueOff val="3874869"/>
                <a:satOff val="-12382"/>
                <a:lumOff val="-3137"/>
                <a:alphaOff val="0"/>
                <a:tint val="15000"/>
                <a:satMod val="350000"/>
              </a:schemeClr>
            </a:gs>
          </a:gsLst>
          <a:lin ang="16200000" scaled="1"/>
        </a:gradFill>
        <a:ln w="9525" cap="flat" cmpd="sng" algn="ctr">
          <a:solidFill>
            <a:schemeClr val="accent3">
              <a:hueOff val="3874869"/>
              <a:satOff val="-12382"/>
              <a:lumOff val="-313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4925B39-509C-4F72-9C10-A9D07B43622E}">
      <dsp:nvSpPr>
        <dsp:cNvPr id="0" name=""/>
        <dsp:cNvSpPr/>
      </dsp:nvSpPr>
      <dsp:spPr>
        <a:xfrm>
          <a:off x="3040203" y="1053002"/>
          <a:ext cx="652267" cy="516197"/>
        </a:xfrm>
        <a:prstGeom prst="chevron">
          <a:avLst>
            <a:gd name="adj" fmla="val 70610"/>
          </a:avLst>
        </a:prstGeom>
        <a:gradFill rotWithShape="0">
          <a:gsLst>
            <a:gs pos="0">
              <a:schemeClr val="accent3">
                <a:hueOff val="4305410"/>
                <a:satOff val="-13757"/>
                <a:lumOff val="-3486"/>
                <a:alphaOff val="0"/>
                <a:tint val="50000"/>
                <a:satMod val="300000"/>
              </a:schemeClr>
            </a:gs>
            <a:gs pos="35000">
              <a:schemeClr val="accent3">
                <a:hueOff val="4305410"/>
                <a:satOff val="-13757"/>
                <a:lumOff val="-3486"/>
                <a:alphaOff val="0"/>
                <a:tint val="37000"/>
                <a:satMod val="300000"/>
              </a:schemeClr>
            </a:gs>
            <a:gs pos="100000">
              <a:schemeClr val="accent3">
                <a:hueOff val="4305410"/>
                <a:satOff val="-13757"/>
                <a:lumOff val="-3486"/>
                <a:alphaOff val="0"/>
                <a:tint val="15000"/>
                <a:satMod val="350000"/>
              </a:schemeClr>
            </a:gs>
          </a:gsLst>
          <a:lin ang="16200000" scaled="1"/>
        </a:gradFill>
        <a:ln w="9525" cap="flat" cmpd="sng" algn="ctr">
          <a:solidFill>
            <a:schemeClr val="accent3">
              <a:hueOff val="4305410"/>
              <a:satOff val="-13757"/>
              <a:lumOff val="-348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52CFA7C-2A82-429C-B183-C56299F77AD3}">
      <dsp:nvSpPr>
        <dsp:cNvPr id="0" name=""/>
        <dsp:cNvSpPr/>
      </dsp:nvSpPr>
      <dsp:spPr>
        <a:xfrm>
          <a:off x="3432307" y="1053002"/>
          <a:ext cx="652267" cy="516197"/>
        </a:xfrm>
        <a:prstGeom prst="chevron">
          <a:avLst>
            <a:gd name="adj" fmla="val 70610"/>
          </a:avLst>
        </a:prstGeom>
        <a:gradFill rotWithShape="0">
          <a:gsLst>
            <a:gs pos="0">
              <a:schemeClr val="accent3">
                <a:hueOff val="4735951"/>
                <a:satOff val="-15133"/>
                <a:lumOff val="-3835"/>
                <a:alphaOff val="0"/>
                <a:tint val="50000"/>
                <a:satMod val="300000"/>
              </a:schemeClr>
            </a:gs>
            <a:gs pos="35000">
              <a:schemeClr val="accent3">
                <a:hueOff val="4735951"/>
                <a:satOff val="-15133"/>
                <a:lumOff val="-3835"/>
                <a:alphaOff val="0"/>
                <a:tint val="37000"/>
                <a:satMod val="300000"/>
              </a:schemeClr>
            </a:gs>
            <a:gs pos="100000">
              <a:schemeClr val="accent3">
                <a:hueOff val="4735951"/>
                <a:satOff val="-15133"/>
                <a:lumOff val="-3835"/>
                <a:alphaOff val="0"/>
                <a:tint val="15000"/>
                <a:satMod val="350000"/>
              </a:schemeClr>
            </a:gs>
          </a:gsLst>
          <a:lin ang="16200000" scaled="1"/>
        </a:gradFill>
        <a:ln w="9525" cap="flat" cmpd="sng" algn="ctr">
          <a:solidFill>
            <a:schemeClr val="accent3">
              <a:hueOff val="4735951"/>
              <a:satOff val="-15133"/>
              <a:lumOff val="-383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16178F3-86D2-42AB-9AA5-2FA044E7E14D}">
      <dsp:nvSpPr>
        <dsp:cNvPr id="0" name=""/>
        <dsp:cNvSpPr/>
      </dsp:nvSpPr>
      <dsp:spPr>
        <a:xfrm>
          <a:off x="3824101" y="1053002"/>
          <a:ext cx="652267" cy="516197"/>
        </a:xfrm>
        <a:prstGeom prst="chevron">
          <a:avLst>
            <a:gd name="adj" fmla="val 70610"/>
          </a:avLst>
        </a:prstGeom>
        <a:gradFill rotWithShape="0">
          <a:gsLst>
            <a:gs pos="0">
              <a:schemeClr val="accent3">
                <a:hueOff val="5166492"/>
                <a:satOff val="-16509"/>
                <a:lumOff val="-4183"/>
                <a:alphaOff val="0"/>
                <a:tint val="50000"/>
                <a:satMod val="300000"/>
              </a:schemeClr>
            </a:gs>
            <a:gs pos="35000">
              <a:schemeClr val="accent3">
                <a:hueOff val="5166492"/>
                <a:satOff val="-16509"/>
                <a:lumOff val="-4183"/>
                <a:alphaOff val="0"/>
                <a:tint val="37000"/>
                <a:satMod val="300000"/>
              </a:schemeClr>
            </a:gs>
            <a:gs pos="100000">
              <a:schemeClr val="accent3">
                <a:hueOff val="5166492"/>
                <a:satOff val="-16509"/>
                <a:lumOff val="-4183"/>
                <a:alphaOff val="0"/>
                <a:tint val="15000"/>
                <a:satMod val="350000"/>
              </a:schemeClr>
            </a:gs>
          </a:gsLst>
          <a:lin ang="16200000" scaled="1"/>
        </a:gradFill>
        <a:ln w="9525" cap="flat" cmpd="sng" algn="ctr">
          <a:solidFill>
            <a:schemeClr val="accent3">
              <a:hueOff val="5166492"/>
              <a:satOff val="-16509"/>
              <a:lumOff val="-418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D97211E-57EF-43FE-9D53-10CE8DBA7693}">
      <dsp:nvSpPr>
        <dsp:cNvPr id="0" name=""/>
        <dsp:cNvSpPr/>
      </dsp:nvSpPr>
      <dsp:spPr>
        <a:xfrm>
          <a:off x="4216205" y="1053002"/>
          <a:ext cx="652267" cy="516197"/>
        </a:xfrm>
        <a:prstGeom prst="chevron">
          <a:avLst>
            <a:gd name="adj" fmla="val 70610"/>
          </a:avLst>
        </a:prstGeom>
        <a:gradFill rotWithShape="0">
          <a:gsLst>
            <a:gs pos="0">
              <a:schemeClr val="accent3">
                <a:hueOff val="5597033"/>
                <a:satOff val="-17885"/>
                <a:lumOff val="-4532"/>
                <a:alphaOff val="0"/>
                <a:tint val="50000"/>
                <a:satMod val="300000"/>
              </a:schemeClr>
            </a:gs>
            <a:gs pos="35000">
              <a:schemeClr val="accent3">
                <a:hueOff val="5597033"/>
                <a:satOff val="-17885"/>
                <a:lumOff val="-4532"/>
                <a:alphaOff val="0"/>
                <a:tint val="37000"/>
                <a:satMod val="300000"/>
              </a:schemeClr>
            </a:gs>
            <a:gs pos="100000">
              <a:schemeClr val="accent3">
                <a:hueOff val="5597033"/>
                <a:satOff val="-17885"/>
                <a:lumOff val="-4532"/>
                <a:alphaOff val="0"/>
                <a:tint val="15000"/>
                <a:satMod val="350000"/>
              </a:schemeClr>
            </a:gs>
          </a:gsLst>
          <a:lin ang="16200000" scaled="1"/>
        </a:gradFill>
        <a:ln w="9525" cap="flat" cmpd="sng" algn="ctr">
          <a:solidFill>
            <a:schemeClr val="accent3">
              <a:hueOff val="5597033"/>
              <a:satOff val="-17885"/>
              <a:lumOff val="-453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BF7D396-A1C6-445C-B707-15B2A546B0C1}">
      <dsp:nvSpPr>
        <dsp:cNvPr id="0" name=""/>
        <dsp:cNvSpPr/>
      </dsp:nvSpPr>
      <dsp:spPr>
        <a:xfrm>
          <a:off x="72008" y="1159597"/>
          <a:ext cx="6408711" cy="30300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3874869"/>
              <a:satOff val="-12382"/>
              <a:lumOff val="-3137"/>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just" defTabSz="466725">
            <a:lnSpc>
              <a:spcPct val="90000"/>
            </a:lnSpc>
            <a:spcBef>
              <a:spcPct val="0"/>
            </a:spcBef>
            <a:spcAft>
              <a:spcPct val="35000"/>
            </a:spcAft>
          </a:pPr>
          <a:r>
            <a:rPr lang="es-EC" sz="1050" kern="1200" dirty="0" smtClean="0"/>
            <a:t>Identificar el problema a través del planteamiento de objetivos y preguntas de investigación.</a:t>
          </a:r>
          <a:endParaRPr lang="es-EC" sz="1050" kern="1200" dirty="0"/>
        </a:p>
      </dsp:txBody>
      <dsp:txXfrm>
        <a:off x="72008" y="1159597"/>
        <a:ext cx="6408711" cy="303008"/>
      </dsp:txXfrm>
    </dsp:sp>
    <dsp:sp modelId="{C9D76C8D-2CCB-43DC-9BA4-4FD44775CAA4}">
      <dsp:nvSpPr>
        <dsp:cNvPr id="0" name=""/>
        <dsp:cNvSpPr/>
      </dsp:nvSpPr>
      <dsp:spPr>
        <a:xfrm>
          <a:off x="72008" y="1599151"/>
          <a:ext cx="2787469" cy="253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endParaRPr lang="es-EC" sz="1400" kern="1200" dirty="0"/>
        </a:p>
      </dsp:txBody>
      <dsp:txXfrm>
        <a:off x="72008" y="1599151"/>
        <a:ext cx="2787469" cy="253406"/>
      </dsp:txXfrm>
    </dsp:sp>
    <dsp:sp modelId="{7BA0AE32-4042-4925-8067-62D3F508BFA9}">
      <dsp:nvSpPr>
        <dsp:cNvPr id="0" name=""/>
        <dsp:cNvSpPr/>
      </dsp:nvSpPr>
      <dsp:spPr>
        <a:xfrm>
          <a:off x="1864510" y="1852557"/>
          <a:ext cx="652267" cy="516197"/>
        </a:xfrm>
        <a:prstGeom prst="chevron">
          <a:avLst>
            <a:gd name="adj" fmla="val 70610"/>
          </a:avLst>
        </a:prstGeom>
        <a:gradFill rotWithShape="0">
          <a:gsLst>
            <a:gs pos="0">
              <a:schemeClr val="accent3">
                <a:hueOff val="6027574"/>
                <a:satOff val="-19260"/>
                <a:lumOff val="-4880"/>
                <a:alphaOff val="0"/>
                <a:tint val="50000"/>
                <a:satMod val="300000"/>
              </a:schemeClr>
            </a:gs>
            <a:gs pos="35000">
              <a:schemeClr val="accent3">
                <a:hueOff val="6027574"/>
                <a:satOff val="-19260"/>
                <a:lumOff val="-4880"/>
                <a:alphaOff val="0"/>
                <a:tint val="37000"/>
                <a:satMod val="300000"/>
              </a:schemeClr>
            </a:gs>
            <a:gs pos="100000">
              <a:schemeClr val="accent3">
                <a:hueOff val="6027574"/>
                <a:satOff val="-19260"/>
                <a:lumOff val="-4880"/>
                <a:alphaOff val="0"/>
                <a:tint val="15000"/>
                <a:satMod val="350000"/>
              </a:schemeClr>
            </a:gs>
          </a:gsLst>
          <a:lin ang="16200000" scaled="1"/>
        </a:gradFill>
        <a:ln w="9525" cap="flat" cmpd="sng" algn="ctr">
          <a:solidFill>
            <a:schemeClr val="accent3">
              <a:hueOff val="6027574"/>
              <a:satOff val="-19260"/>
              <a:lumOff val="-488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E5986E3-8392-4A9F-9C35-9FB60B7F309C}">
      <dsp:nvSpPr>
        <dsp:cNvPr id="0" name=""/>
        <dsp:cNvSpPr/>
      </dsp:nvSpPr>
      <dsp:spPr>
        <a:xfrm>
          <a:off x="2256305" y="1852557"/>
          <a:ext cx="652267" cy="516197"/>
        </a:xfrm>
        <a:prstGeom prst="chevron">
          <a:avLst>
            <a:gd name="adj" fmla="val 70610"/>
          </a:avLst>
        </a:prstGeom>
        <a:gradFill rotWithShape="0">
          <a:gsLst>
            <a:gs pos="0">
              <a:schemeClr val="accent3">
                <a:hueOff val="6458115"/>
                <a:satOff val="-20636"/>
                <a:lumOff val="-5229"/>
                <a:alphaOff val="0"/>
                <a:tint val="50000"/>
                <a:satMod val="300000"/>
              </a:schemeClr>
            </a:gs>
            <a:gs pos="35000">
              <a:schemeClr val="accent3">
                <a:hueOff val="6458115"/>
                <a:satOff val="-20636"/>
                <a:lumOff val="-5229"/>
                <a:alphaOff val="0"/>
                <a:tint val="37000"/>
                <a:satMod val="300000"/>
              </a:schemeClr>
            </a:gs>
            <a:gs pos="100000">
              <a:schemeClr val="accent3">
                <a:hueOff val="6458115"/>
                <a:satOff val="-20636"/>
                <a:lumOff val="-5229"/>
                <a:alphaOff val="0"/>
                <a:tint val="15000"/>
                <a:satMod val="350000"/>
              </a:schemeClr>
            </a:gs>
          </a:gsLst>
          <a:lin ang="16200000" scaled="1"/>
        </a:gradFill>
        <a:ln w="9525" cap="flat" cmpd="sng" algn="ctr">
          <a:solidFill>
            <a:schemeClr val="accent3">
              <a:hueOff val="6458115"/>
              <a:satOff val="-20636"/>
              <a:lumOff val="-522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5CEE912-3B47-45BE-AA93-C0B02FA5AA39}">
      <dsp:nvSpPr>
        <dsp:cNvPr id="0" name=""/>
        <dsp:cNvSpPr/>
      </dsp:nvSpPr>
      <dsp:spPr>
        <a:xfrm>
          <a:off x="2648409" y="1852557"/>
          <a:ext cx="652267" cy="516197"/>
        </a:xfrm>
        <a:prstGeom prst="chevron">
          <a:avLst>
            <a:gd name="adj" fmla="val 70610"/>
          </a:avLst>
        </a:prstGeom>
        <a:gradFill rotWithShape="0">
          <a:gsLst>
            <a:gs pos="0">
              <a:schemeClr val="accent3">
                <a:hueOff val="6888656"/>
                <a:satOff val="-22012"/>
                <a:lumOff val="-5577"/>
                <a:alphaOff val="0"/>
                <a:tint val="50000"/>
                <a:satMod val="300000"/>
              </a:schemeClr>
            </a:gs>
            <a:gs pos="35000">
              <a:schemeClr val="accent3">
                <a:hueOff val="6888656"/>
                <a:satOff val="-22012"/>
                <a:lumOff val="-5577"/>
                <a:alphaOff val="0"/>
                <a:tint val="37000"/>
                <a:satMod val="300000"/>
              </a:schemeClr>
            </a:gs>
            <a:gs pos="100000">
              <a:schemeClr val="accent3">
                <a:hueOff val="6888656"/>
                <a:satOff val="-22012"/>
                <a:lumOff val="-5577"/>
                <a:alphaOff val="0"/>
                <a:tint val="15000"/>
                <a:satMod val="350000"/>
              </a:schemeClr>
            </a:gs>
          </a:gsLst>
          <a:lin ang="16200000" scaled="1"/>
        </a:gradFill>
        <a:ln w="9525" cap="flat" cmpd="sng" algn="ctr">
          <a:solidFill>
            <a:schemeClr val="accent3">
              <a:hueOff val="6888656"/>
              <a:satOff val="-22012"/>
              <a:lumOff val="-557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8DD96F7-1DE0-4EB2-80CC-4E70DAAAADE7}">
      <dsp:nvSpPr>
        <dsp:cNvPr id="0" name=""/>
        <dsp:cNvSpPr/>
      </dsp:nvSpPr>
      <dsp:spPr>
        <a:xfrm>
          <a:off x="3040203" y="1852557"/>
          <a:ext cx="652267" cy="516197"/>
        </a:xfrm>
        <a:prstGeom prst="chevron">
          <a:avLst>
            <a:gd name="adj" fmla="val 70610"/>
          </a:avLst>
        </a:prstGeom>
        <a:gradFill rotWithShape="0">
          <a:gsLst>
            <a:gs pos="0">
              <a:schemeClr val="accent3">
                <a:hueOff val="7319197"/>
                <a:satOff val="-23388"/>
                <a:lumOff val="-5926"/>
                <a:alphaOff val="0"/>
                <a:tint val="50000"/>
                <a:satMod val="300000"/>
              </a:schemeClr>
            </a:gs>
            <a:gs pos="35000">
              <a:schemeClr val="accent3">
                <a:hueOff val="7319197"/>
                <a:satOff val="-23388"/>
                <a:lumOff val="-5926"/>
                <a:alphaOff val="0"/>
                <a:tint val="37000"/>
                <a:satMod val="300000"/>
              </a:schemeClr>
            </a:gs>
            <a:gs pos="100000">
              <a:schemeClr val="accent3">
                <a:hueOff val="7319197"/>
                <a:satOff val="-23388"/>
                <a:lumOff val="-5926"/>
                <a:alphaOff val="0"/>
                <a:tint val="15000"/>
                <a:satMod val="350000"/>
              </a:schemeClr>
            </a:gs>
          </a:gsLst>
          <a:lin ang="16200000" scaled="1"/>
        </a:gradFill>
        <a:ln w="9525" cap="flat" cmpd="sng" algn="ctr">
          <a:solidFill>
            <a:schemeClr val="accent3">
              <a:hueOff val="7319197"/>
              <a:satOff val="-23388"/>
              <a:lumOff val="-592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5534B42-874F-4BC6-86EF-A4F1A58672CF}">
      <dsp:nvSpPr>
        <dsp:cNvPr id="0" name=""/>
        <dsp:cNvSpPr/>
      </dsp:nvSpPr>
      <dsp:spPr>
        <a:xfrm>
          <a:off x="3432307" y="1852557"/>
          <a:ext cx="652267" cy="516197"/>
        </a:xfrm>
        <a:prstGeom prst="chevron">
          <a:avLst>
            <a:gd name="adj" fmla="val 70610"/>
          </a:avLst>
        </a:prstGeom>
        <a:gradFill rotWithShape="0">
          <a:gsLst>
            <a:gs pos="0">
              <a:schemeClr val="accent3">
                <a:hueOff val="7749738"/>
                <a:satOff val="-24763"/>
                <a:lumOff val="-6275"/>
                <a:alphaOff val="0"/>
                <a:tint val="50000"/>
                <a:satMod val="300000"/>
              </a:schemeClr>
            </a:gs>
            <a:gs pos="35000">
              <a:schemeClr val="accent3">
                <a:hueOff val="7749738"/>
                <a:satOff val="-24763"/>
                <a:lumOff val="-6275"/>
                <a:alphaOff val="0"/>
                <a:tint val="37000"/>
                <a:satMod val="300000"/>
              </a:schemeClr>
            </a:gs>
            <a:gs pos="100000">
              <a:schemeClr val="accent3">
                <a:hueOff val="7749738"/>
                <a:satOff val="-24763"/>
                <a:lumOff val="-6275"/>
                <a:alphaOff val="0"/>
                <a:tint val="15000"/>
                <a:satMod val="350000"/>
              </a:schemeClr>
            </a:gs>
          </a:gsLst>
          <a:lin ang="16200000" scaled="1"/>
        </a:gradFill>
        <a:ln w="9525" cap="flat" cmpd="sng" algn="ctr">
          <a:solidFill>
            <a:schemeClr val="accent3">
              <a:hueOff val="7749738"/>
              <a:satOff val="-24763"/>
              <a:lumOff val="-627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4EBAAAD-C0D9-48CA-A8B4-B016A094913B}">
      <dsp:nvSpPr>
        <dsp:cNvPr id="0" name=""/>
        <dsp:cNvSpPr/>
      </dsp:nvSpPr>
      <dsp:spPr>
        <a:xfrm>
          <a:off x="3824101" y="1852557"/>
          <a:ext cx="652267" cy="516197"/>
        </a:xfrm>
        <a:prstGeom prst="chevron">
          <a:avLst>
            <a:gd name="adj" fmla="val 70610"/>
          </a:avLst>
        </a:prstGeom>
        <a:gradFill rotWithShape="0">
          <a:gsLst>
            <a:gs pos="0">
              <a:schemeClr val="accent3">
                <a:hueOff val="8180279"/>
                <a:satOff val="-26139"/>
                <a:lumOff val="-6623"/>
                <a:alphaOff val="0"/>
                <a:tint val="50000"/>
                <a:satMod val="300000"/>
              </a:schemeClr>
            </a:gs>
            <a:gs pos="35000">
              <a:schemeClr val="accent3">
                <a:hueOff val="8180279"/>
                <a:satOff val="-26139"/>
                <a:lumOff val="-6623"/>
                <a:alphaOff val="0"/>
                <a:tint val="37000"/>
                <a:satMod val="300000"/>
              </a:schemeClr>
            </a:gs>
            <a:gs pos="100000">
              <a:schemeClr val="accent3">
                <a:hueOff val="8180279"/>
                <a:satOff val="-26139"/>
                <a:lumOff val="-6623"/>
                <a:alphaOff val="0"/>
                <a:tint val="15000"/>
                <a:satMod val="350000"/>
              </a:schemeClr>
            </a:gs>
          </a:gsLst>
          <a:lin ang="16200000" scaled="1"/>
        </a:gradFill>
        <a:ln w="9525" cap="flat" cmpd="sng" algn="ctr">
          <a:solidFill>
            <a:schemeClr val="accent3">
              <a:hueOff val="8180279"/>
              <a:satOff val="-26139"/>
              <a:lumOff val="-662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25539CF-D187-454E-B19F-1B3186A0AEB9}">
      <dsp:nvSpPr>
        <dsp:cNvPr id="0" name=""/>
        <dsp:cNvSpPr/>
      </dsp:nvSpPr>
      <dsp:spPr>
        <a:xfrm>
          <a:off x="4216205" y="1852557"/>
          <a:ext cx="652267" cy="516197"/>
        </a:xfrm>
        <a:prstGeom prst="chevron">
          <a:avLst>
            <a:gd name="adj" fmla="val 70610"/>
          </a:avLst>
        </a:prstGeom>
        <a:gradFill rotWithShape="0">
          <a:gsLst>
            <a:gs pos="0">
              <a:schemeClr val="accent3">
                <a:hueOff val="8610820"/>
                <a:satOff val="-27515"/>
                <a:lumOff val="-6972"/>
                <a:alphaOff val="0"/>
                <a:tint val="50000"/>
                <a:satMod val="300000"/>
              </a:schemeClr>
            </a:gs>
            <a:gs pos="35000">
              <a:schemeClr val="accent3">
                <a:hueOff val="8610820"/>
                <a:satOff val="-27515"/>
                <a:lumOff val="-6972"/>
                <a:alphaOff val="0"/>
                <a:tint val="37000"/>
                <a:satMod val="300000"/>
              </a:schemeClr>
            </a:gs>
            <a:gs pos="100000">
              <a:schemeClr val="accent3">
                <a:hueOff val="8610820"/>
                <a:satOff val="-27515"/>
                <a:lumOff val="-6972"/>
                <a:alphaOff val="0"/>
                <a:tint val="15000"/>
                <a:satMod val="350000"/>
              </a:schemeClr>
            </a:gs>
          </a:gsLst>
          <a:lin ang="16200000" scaled="1"/>
        </a:gradFill>
        <a:ln w="9525" cap="flat" cmpd="sng" algn="ctr">
          <a:solidFill>
            <a:schemeClr val="accent3">
              <a:hueOff val="8610820"/>
              <a:satOff val="-27515"/>
              <a:lumOff val="-697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280C6F5-E5A1-4540-9B92-5C21D8970E11}">
      <dsp:nvSpPr>
        <dsp:cNvPr id="0" name=""/>
        <dsp:cNvSpPr/>
      </dsp:nvSpPr>
      <dsp:spPr>
        <a:xfrm>
          <a:off x="72008" y="1959152"/>
          <a:ext cx="6408711" cy="30300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7749738"/>
              <a:satOff val="-24763"/>
              <a:lumOff val="-6275"/>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just" defTabSz="466725">
            <a:lnSpc>
              <a:spcPct val="90000"/>
            </a:lnSpc>
            <a:spcBef>
              <a:spcPct val="0"/>
            </a:spcBef>
            <a:spcAft>
              <a:spcPct val="35000"/>
            </a:spcAft>
          </a:pPr>
          <a:r>
            <a:rPr lang="es-EC" sz="1050" kern="1200" dirty="0" smtClean="0"/>
            <a:t>Conocer cuáles son los factores motivacionales que valoran los consumidores para identificar perfiles conductuales.</a:t>
          </a:r>
          <a:endParaRPr lang="es-EC" sz="1050" kern="1200" dirty="0"/>
        </a:p>
      </dsp:txBody>
      <dsp:txXfrm>
        <a:off x="72008" y="1959152"/>
        <a:ext cx="6408711" cy="303008"/>
      </dsp:txXfrm>
    </dsp:sp>
    <dsp:sp modelId="{FE246259-15FD-467F-B1EF-1CDA7C41FDDA}">
      <dsp:nvSpPr>
        <dsp:cNvPr id="0" name=""/>
        <dsp:cNvSpPr/>
      </dsp:nvSpPr>
      <dsp:spPr>
        <a:xfrm>
          <a:off x="72008" y="2398706"/>
          <a:ext cx="2787469" cy="253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endParaRPr lang="es-EC" sz="1400" kern="1200" dirty="0"/>
        </a:p>
      </dsp:txBody>
      <dsp:txXfrm>
        <a:off x="72008" y="2398706"/>
        <a:ext cx="2787469" cy="253406"/>
      </dsp:txXfrm>
    </dsp:sp>
    <dsp:sp modelId="{6F90F972-D47F-40D3-B9C4-10D5D9E031CA}">
      <dsp:nvSpPr>
        <dsp:cNvPr id="0" name=""/>
        <dsp:cNvSpPr/>
      </dsp:nvSpPr>
      <dsp:spPr>
        <a:xfrm>
          <a:off x="1864510" y="2652112"/>
          <a:ext cx="652267" cy="516197"/>
        </a:xfrm>
        <a:prstGeom prst="chevron">
          <a:avLst>
            <a:gd name="adj" fmla="val 70610"/>
          </a:avLst>
        </a:prstGeom>
        <a:gradFill rotWithShape="0">
          <a:gsLst>
            <a:gs pos="0">
              <a:schemeClr val="accent3">
                <a:hueOff val="9041362"/>
                <a:satOff val="-28891"/>
                <a:lumOff val="-7320"/>
                <a:alphaOff val="0"/>
                <a:tint val="50000"/>
                <a:satMod val="300000"/>
              </a:schemeClr>
            </a:gs>
            <a:gs pos="35000">
              <a:schemeClr val="accent3">
                <a:hueOff val="9041362"/>
                <a:satOff val="-28891"/>
                <a:lumOff val="-7320"/>
                <a:alphaOff val="0"/>
                <a:tint val="37000"/>
                <a:satMod val="300000"/>
              </a:schemeClr>
            </a:gs>
            <a:gs pos="100000">
              <a:schemeClr val="accent3">
                <a:hueOff val="9041362"/>
                <a:satOff val="-28891"/>
                <a:lumOff val="-7320"/>
                <a:alphaOff val="0"/>
                <a:tint val="15000"/>
                <a:satMod val="350000"/>
              </a:schemeClr>
            </a:gs>
          </a:gsLst>
          <a:lin ang="16200000" scaled="1"/>
        </a:gradFill>
        <a:ln w="9525" cap="flat" cmpd="sng" algn="ctr">
          <a:solidFill>
            <a:schemeClr val="accent3">
              <a:hueOff val="9041362"/>
              <a:satOff val="-28891"/>
              <a:lumOff val="-732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7FB4F3F-9FBA-48EF-9094-8136D62F1C78}">
      <dsp:nvSpPr>
        <dsp:cNvPr id="0" name=""/>
        <dsp:cNvSpPr/>
      </dsp:nvSpPr>
      <dsp:spPr>
        <a:xfrm>
          <a:off x="2256305" y="2652112"/>
          <a:ext cx="652267" cy="516197"/>
        </a:xfrm>
        <a:prstGeom prst="chevron">
          <a:avLst>
            <a:gd name="adj" fmla="val 70610"/>
          </a:avLst>
        </a:prstGeom>
        <a:gradFill rotWithShape="0">
          <a:gsLst>
            <a:gs pos="0">
              <a:schemeClr val="accent3">
                <a:hueOff val="9471902"/>
                <a:satOff val="-30266"/>
                <a:lumOff val="-7669"/>
                <a:alphaOff val="0"/>
                <a:tint val="50000"/>
                <a:satMod val="300000"/>
              </a:schemeClr>
            </a:gs>
            <a:gs pos="35000">
              <a:schemeClr val="accent3">
                <a:hueOff val="9471902"/>
                <a:satOff val="-30266"/>
                <a:lumOff val="-7669"/>
                <a:alphaOff val="0"/>
                <a:tint val="37000"/>
                <a:satMod val="300000"/>
              </a:schemeClr>
            </a:gs>
            <a:gs pos="100000">
              <a:schemeClr val="accent3">
                <a:hueOff val="9471902"/>
                <a:satOff val="-30266"/>
                <a:lumOff val="-7669"/>
                <a:alphaOff val="0"/>
                <a:tint val="15000"/>
                <a:satMod val="350000"/>
              </a:schemeClr>
            </a:gs>
          </a:gsLst>
          <a:lin ang="16200000" scaled="1"/>
        </a:gradFill>
        <a:ln w="9525" cap="flat" cmpd="sng" algn="ctr">
          <a:solidFill>
            <a:schemeClr val="accent3">
              <a:hueOff val="9471902"/>
              <a:satOff val="-30266"/>
              <a:lumOff val="-766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B832371-AA01-4BD8-A2AF-4F06A0EF143A}">
      <dsp:nvSpPr>
        <dsp:cNvPr id="0" name=""/>
        <dsp:cNvSpPr/>
      </dsp:nvSpPr>
      <dsp:spPr>
        <a:xfrm>
          <a:off x="2648409" y="2652112"/>
          <a:ext cx="652267" cy="516197"/>
        </a:xfrm>
        <a:prstGeom prst="chevron">
          <a:avLst>
            <a:gd name="adj" fmla="val 70610"/>
          </a:avLst>
        </a:prstGeom>
        <a:gradFill rotWithShape="0">
          <a:gsLst>
            <a:gs pos="0">
              <a:schemeClr val="accent3">
                <a:hueOff val="9902444"/>
                <a:satOff val="-31642"/>
                <a:lumOff val="-8018"/>
                <a:alphaOff val="0"/>
                <a:tint val="50000"/>
                <a:satMod val="300000"/>
              </a:schemeClr>
            </a:gs>
            <a:gs pos="35000">
              <a:schemeClr val="accent3">
                <a:hueOff val="9902444"/>
                <a:satOff val="-31642"/>
                <a:lumOff val="-8018"/>
                <a:alphaOff val="0"/>
                <a:tint val="37000"/>
                <a:satMod val="300000"/>
              </a:schemeClr>
            </a:gs>
            <a:gs pos="100000">
              <a:schemeClr val="accent3">
                <a:hueOff val="9902444"/>
                <a:satOff val="-31642"/>
                <a:lumOff val="-8018"/>
                <a:alphaOff val="0"/>
                <a:tint val="15000"/>
                <a:satMod val="350000"/>
              </a:schemeClr>
            </a:gs>
          </a:gsLst>
          <a:lin ang="16200000" scaled="1"/>
        </a:gradFill>
        <a:ln w="9525" cap="flat" cmpd="sng" algn="ctr">
          <a:solidFill>
            <a:schemeClr val="accent3">
              <a:hueOff val="9902444"/>
              <a:satOff val="-31642"/>
              <a:lumOff val="-801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23431DE-EAEC-46D8-B819-01547131B44A}">
      <dsp:nvSpPr>
        <dsp:cNvPr id="0" name=""/>
        <dsp:cNvSpPr/>
      </dsp:nvSpPr>
      <dsp:spPr>
        <a:xfrm>
          <a:off x="3040203" y="2652112"/>
          <a:ext cx="652267" cy="516197"/>
        </a:xfrm>
        <a:prstGeom prst="chevron">
          <a:avLst>
            <a:gd name="adj" fmla="val 70610"/>
          </a:avLst>
        </a:prstGeom>
        <a:gradFill rotWithShape="0">
          <a:gsLst>
            <a:gs pos="0">
              <a:schemeClr val="accent3">
                <a:hueOff val="10332984"/>
                <a:satOff val="-33018"/>
                <a:lumOff val="-8366"/>
                <a:alphaOff val="0"/>
                <a:tint val="50000"/>
                <a:satMod val="300000"/>
              </a:schemeClr>
            </a:gs>
            <a:gs pos="35000">
              <a:schemeClr val="accent3">
                <a:hueOff val="10332984"/>
                <a:satOff val="-33018"/>
                <a:lumOff val="-8366"/>
                <a:alphaOff val="0"/>
                <a:tint val="37000"/>
                <a:satMod val="300000"/>
              </a:schemeClr>
            </a:gs>
            <a:gs pos="100000">
              <a:schemeClr val="accent3">
                <a:hueOff val="10332984"/>
                <a:satOff val="-33018"/>
                <a:lumOff val="-8366"/>
                <a:alphaOff val="0"/>
                <a:tint val="15000"/>
                <a:satMod val="350000"/>
              </a:schemeClr>
            </a:gs>
          </a:gsLst>
          <a:lin ang="16200000" scaled="1"/>
        </a:gradFill>
        <a:ln w="9525" cap="flat" cmpd="sng" algn="ctr">
          <a:solidFill>
            <a:schemeClr val="accent3">
              <a:hueOff val="10332984"/>
              <a:satOff val="-33018"/>
              <a:lumOff val="-836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8E89B04-C8FB-42C1-93BA-9171406984AA}">
      <dsp:nvSpPr>
        <dsp:cNvPr id="0" name=""/>
        <dsp:cNvSpPr/>
      </dsp:nvSpPr>
      <dsp:spPr>
        <a:xfrm>
          <a:off x="3432307" y="2652112"/>
          <a:ext cx="652267" cy="516197"/>
        </a:xfrm>
        <a:prstGeom prst="chevron">
          <a:avLst>
            <a:gd name="adj" fmla="val 70610"/>
          </a:avLst>
        </a:prstGeom>
        <a:gradFill rotWithShape="0">
          <a:gsLst>
            <a:gs pos="0">
              <a:schemeClr val="accent3">
                <a:hueOff val="10763525"/>
                <a:satOff val="-34394"/>
                <a:lumOff val="-8715"/>
                <a:alphaOff val="0"/>
                <a:tint val="50000"/>
                <a:satMod val="300000"/>
              </a:schemeClr>
            </a:gs>
            <a:gs pos="35000">
              <a:schemeClr val="accent3">
                <a:hueOff val="10763525"/>
                <a:satOff val="-34394"/>
                <a:lumOff val="-8715"/>
                <a:alphaOff val="0"/>
                <a:tint val="37000"/>
                <a:satMod val="300000"/>
              </a:schemeClr>
            </a:gs>
            <a:gs pos="100000">
              <a:schemeClr val="accent3">
                <a:hueOff val="10763525"/>
                <a:satOff val="-34394"/>
                <a:lumOff val="-8715"/>
                <a:alphaOff val="0"/>
                <a:tint val="15000"/>
                <a:satMod val="350000"/>
              </a:schemeClr>
            </a:gs>
          </a:gsLst>
          <a:lin ang="16200000" scaled="1"/>
        </a:gradFill>
        <a:ln w="9525" cap="flat" cmpd="sng" algn="ctr">
          <a:solidFill>
            <a:schemeClr val="accent3">
              <a:hueOff val="10763525"/>
              <a:satOff val="-34394"/>
              <a:lumOff val="-871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73CB52D-8CE8-4347-B08E-BC603F61ED4B}">
      <dsp:nvSpPr>
        <dsp:cNvPr id="0" name=""/>
        <dsp:cNvSpPr/>
      </dsp:nvSpPr>
      <dsp:spPr>
        <a:xfrm>
          <a:off x="3824101" y="2652112"/>
          <a:ext cx="652267" cy="516197"/>
        </a:xfrm>
        <a:prstGeom prst="chevron">
          <a:avLst>
            <a:gd name="adj" fmla="val 70610"/>
          </a:avLst>
        </a:prstGeom>
        <a:gradFill rotWithShape="0">
          <a:gsLst>
            <a:gs pos="0">
              <a:schemeClr val="accent3">
                <a:hueOff val="11194067"/>
                <a:satOff val="-35769"/>
                <a:lumOff val="-9063"/>
                <a:alphaOff val="0"/>
                <a:tint val="50000"/>
                <a:satMod val="300000"/>
              </a:schemeClr>
            </a:gs>
            <a:gs pos="35000">
              <a:schemeClr val="accent3">
                <a:hueOff val="11194067"/>
                <a:satOff val="-35769"/>
                <a:lumOff val="-9063"/>
                <a:alphaOff val="0"/>
                <a:tint val="37000"/>
                <a:satMod val="300000"/>
              </a:schemeClr>
            </a:gs>
            <a:gs pos="100000">
              <a:schemeClr val="accent3">
                <a:hueOff val="11194067"/>
                <a:satOff val="-35769"/>
                <a:lumOff val="-9063"/>
                <a:alphaOff val="0"/>
                <a:tint val="15000"/>
                <a:satMod val="350000"/>
              </a:schemeClr>
            </a:gs>
          </a:gsLst>
          <a:lin ang="16200000" scaled="1"/>
        </a:gradFill>
        <a:ln w="9525" cap="flat" cmpd="sng" algn="ctr">
          <a:solidFill>
            <a:schemeClr val="accent3">
              <a:hueOff val="11194067"/>
              <a:satOff val="-35769"/>
              <a:lumOff val="-906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E857C6F-162A-460F-BC08-31912EA81D63}">
      <dsp:nvSpPr>
        <dsp:cNvPr id="0" name=""/>
        <dsp:cNvSpPr/>
      </dsp:nvSpPr>
      <dsp:spPr>
        <a:xfrm>
          <a:off x="4216205" y="2652112"/>
          <a:ext cx="652267" cy="516197"/>
        </a:xfrm>
        <a:prstGeom prst="chevron">
          <a:avLst>
            <a:gd name="adj" fmla="val 70610"/>
          </a:avLst>
        </a:prstGeom>
        <a:gradFill rotWithShape="0">
          <a:gsLst>
            <a:gs pos="0">
              <a:schemeClr val="accent3">
                <a:hueOff val="11624607"/>
                <a:satOff val="-37145"/>
                <a:lumOff val="-9412"/>
                <a:alphaOff val="0"/>
                <a:tint val="50000"/>
                <a:satMod val="300000"/>
              </a:schemeClr>
            </a:gs>
            <a:gs pos="35000">
              <a:schemeClr val="accent3">
                <a:hueOff val="11624607"/>
                <a:satOff val="-37145"/>
                <a:lumOff val="-9412"/>
                <a:alphaOff val="0"/>
                <a:tint val="37000"/>
                <a:satMod val="300000"/>
              </a:schemeClr>
            </a:gs>
            <a:gs pos="100000">
              <a:schemeClr val="accent3">
                <a:hueOff val="11624607"/>
                <a:satOff val="-37145"/>
                <a:lumOff val="-9412"/>
                <a:alphaOff val="0"/>
                <a:tint val="15000"/>
                <a:satMod val="350000"/>
              </a:schemeClr>
            </a:gs>
          </a:gsLst>
          <a:lin ang="16200000" scaled="1"/>
        </a:gradFill>
        <a:ln w="9525" cap="flat" cmpd="sng" algn="ctr">
          <a:solidFill>
            <a:schemeClr val="accent3">
              <a:hueOff val="11624607"/>
              <a:satOff val="-37145"/>
              <a:lumOff val="-941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8E719BB-C82D-4604-89AB-35498983976F}">
      <dsp:nvSpPr>
        <dsp:cNvPr id="0" name=""/>
        <dsp:cNvSpPr/>
      </dsp:nvSpPr>
      <dsp:spPr>
        <a:xfrm>
          <a:off x="72008" y="2758707"/>
          <a:ext cx="6408711" cy="30300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11624607"/>
              <a:satOff val="-37145"/>
              <a:lumOff val="-9412"/>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just" defTabSz="466725">
            <a:lnSpc>
              <a:spcPct val="90000"/>
            </a:lnSpc>
            <a:spcBef>
              <a:spcPct val="0"/>
            </a:spcBef>
            <a:spcAft>
              <a:spcPct val="35000"/>
            </a:spcAft>
          </a:pPr>
          <a:r>
            <a:rPr lang="es-EC" sz="1050" kern="1200" dirty="0" smtClean="0"/>
            <a:t>Definir los factores que intervienen en el proceso de compra en los hogares del sector de Quitumbe al sur y en los hogares del sector de Iñaquito al norte,</a:t>
          </a:r>
          <a:endParaRPr lang="es-EC" sz="1050" kern="1200" dirty="0"/>
        </a:p>
      </dsp:txBody>
      <dsp:txXfrm>
        <a:off x="72008" y="2758707"/>
        <a:ext cx="6408711" cy="30300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D74965-C1AE-4991-942F-2EFBA34588D8}">
      <dsp:nvSpPr>
        <dsp:cNvPr id="0" name=""/>
        <dsp:cNvSpPr/>
      </dsp:nvSpPr>
      <dsp:spPr>
        <a:xfrm>
          <a:off x="-3843270" y="-590226"/>
          <a:ext cx="4580604" cy="4580604"/>
        </a:xfrm>
        <a:prstGeom prst="blockArc">
          <a:avLst>
            <a:gd name="adj1" fmla="val 18900000"/>
            <a:gd name="adj2" fmla="val 2700000"/>
            <a:gd name="adj3" fmla="val 472"/>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68D9A4-1DA8-4195-BCEC-10CA7A6DF178}">
      <dsp:nvSpPr>
        <dsp:cNvPr id="0" name=""/>
        <dsp:cNvSpPr/>
      </dsp:nvSpPr>
      <dsp:spPr>
        <a:xfrm>
          <a:off x="275932" y="179052"/>
          <a:ext cx="6880165" cy="35796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4137"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t>¿Predomina el uso de gas GLP para cocinar en e DMQ?</a:t>
          </a:r>
          <a:endParaRPr lang="es-EC" sz="1200" kern="1200" dirty="0"/>
        </a:p>
      </dsp:txBody>
      <dsp:txXfrm>
        <a:off x="275932" y="179052"/>
        <a:ext cx="6880165" cy="357968"/>
      </dsp:txXfrm>
    </dsp:sp>
    <dsp:sp modelId="{F25064F1-4642-4531-865A-F2B4DA420A09}">
      <dsp:nvSpPr>
        <dsp:cNvPr id="0" name=""/>
        <dsp:cNvSpPr/>
      </dsp:nvSpPr>
      <dsp:spPr>
        <a:xfrm>
          <a:off x="52202" y="134306"/>
          <a:ext cx="447460" cy="44746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31C825A-83D0-4243-A596-E3091E40221A}">
      <dsp:nvSpPr>
        <dsp:cNvPr id="0" name=""/>
        <dsp:cNvSpPr/>
      </dsp:nvSpPr>
      <dsp:spPr>
        <a:xfrm>
          <a:off x="570385" y="715936"/>
          <a:ext cx="6585712" cy="357968"/>
        </a:xfrm>
        <a:prstGeom prst="rect">
          <a:avLst/>
        </a:prstGeom>
        <a:gradFill rotWithShape="0">
          <a:gsLst>
            <a:gs pos="0">
              <a:schemeClr val="accent3">
                <a:hueOff val="2324921"/>
                <a:satOff val="-7429"/>
                <a:lumOff val="-1882"/>
                <a:alphaOff val="0"/>
                <a:tint val="50000"/>
                <a:satMod val="300000"/>
              </a:schemeClr>
            </a:gs>
            <a:gs pos="35000">
              <a:schemeClr val="accent3">
                <a:hueOff val="2324921"/>
                <a:satOff val="-7429"/>
                <a:lumOff val="-1882"/>
                <a:alphaOff val="0"/>
                <a:tint val="37000"/>
                <a:satMod val="300000"/>
              </a:schemeClr>
            </a:gs>
            <a:gs pos="100000">
              <a:schemeClr val="accent3">
                <a:hueOff val="2324921"/>
                <a:satOff val="-7429"/>
                <a:lumOff val="-188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4137"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t>¿Cuáles son los gustos y preferencias en cuanto a la selección de la cocina de inducción?</a:t>
          </a:r>
          <a:endParaRPr lang="es-EC" sz="1200" kern="1200" dirty="0"/>
        </a:p>
      </dsp:txBody>
      <dsp:txXfrm>
        <a:off x="570385" y="715936"/>
        <a:ext cx="6585712" cy="357968"/>
      </dsp:txXfrm>
    </dsp:sp>
    <dsp:sp modelId="{0E3A6B8D-A230-4D19-A1E5-C8A0796A31EC}">
      <dsp:nvSpPr>
        <dsp:cNvPr id="0" name=""/>
        <dsp:cNvSpPr/>
      </dsp:nvSpPr>
      <dsp:spPr>
        <a:xfrm>
          <a:off x="346655" y="671190"/>
          <a:ext cx="447460" cy="44746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2324921"/>
              <a:satOff val="-7429"/>
              <a:lumOff val="-1882"/>
              <a:alphaOff val="0"/>
            </a:schemeClr>
          </a:solidFill>
          <a:prstDash val="solid"/>
        </a:ln>
        <a:effectLst/>
      </dsp:spPr>
      <dsp:style>
        <a:lnRef idx="1">
          <a:scrgbClr r="0" g="0" b="0"/>
        </a:lnRef>
        <a:fillRef idx="2">
          <a:scrgbClr r="0" g="0" b="0"/>
        </a:fillRef>
        <a:effectRef idx="0">
          <a:scrgbClr r="0" g="0" b="0"/>
        </a:effectRef>
        <a:fontRef idx="minor"/>
      </dsp:style>
    </dsp:sp>
    <dsp:sp modelId="{D14A8F98-AC19-4166-BB14-836FBE004869}">
      <dsp:nvSpPr>
        <dsp:cNvPr id="0" name=""/>
        <dsp:cNvSpPr/>
      </dsp:nvSpPr>
      <dsp:spPr>
        <a:xfrm>
          <a:off x="705031" y="1252820"/>
          <a:ext cx="6451066" cy="357968"/>
        </a:xfrm>
        <a:prstGeom prst="rect">
          <a:avLst/>
        </a:prstGeom>
        <a:gradFill rotWithShape="0">
          <a:gsLst>
            <a:gs pos="0">
              <a:schemeClr val="accent3">
                <a:hueOff val="4649843"/>
                <a:satOff val="-14858"/>
                <a:lumOff val="-3765"/>
                <a:alphaOff val="0"/>
                <a:tint val="50000"/>
                <a:satMod val="300000"/>
              </a:schemeClr>
            </a:gs>
            <a:gs pos="35000">
              <a:schemeClr val="accent3">
                <a:hueOff val="4649843"/>
                <a:satOff val="-14858"/>
                <a:lumOff val="-3765"/>
                <a:alphaOff val="0"/>
                <a:tint val="37000"/>
                <a:satMod val="300000"/>
              </a:schemeClr>
            </a:gs>
            <a:gs pos="100000">
              <a:schemeClr val="accent3">
                <a:hueOff val="4649843"/>
                <a:satOff val="-14858"/>
                <a:lumOff val="-37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4137"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t>¿Existe interés en el cambio de las nuevas cocinas de inducción?</a:t>
          </a:r>
          <a:endParaRPr lang="es-EC" sz="1200" kern="1200" dirty="0"/>
        </a:p>
      </dsp:txBody>
      <dsp:txXfrm>
        <a:off x="705031" y="1252820"/>
        <a:ext cx="6451066" cy="357968"/>
      </dsp:txXfrm>
    </dsp:sp>
    <dsp:sp modelId="{CA13F174-0525-4F3C-A2F5-8A4D9BD175F5}">
      <dsp:nvSpPr>
        <dsp:cNvPr id="0" name=""/>
        <dsp:cNvSpPr/>
      </dsp:nvSpPr>
      <dsp:spPr>
        <a:xfrm>
          <a:off x="481301" y="1208074"/>
          <a:ext cx="447460" cy="44746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4649843"/>
              <a:satOff val="-14858"/>
              <a:lumOff val="-3765"/>
              <a:alphaOff val="0"/>
            </a:schemeClr>
          </a:solidFill>
          <a:prstDash val="solid"/>
        </a:ln>
        <a:effectLst/>
      </dsp:spPr>
      <dsp:style>
        <a:lnRef idx="1">
          <a:scrgbClr r="0" g="0" b="0"/>
        </a:lnRef>
        <a:fillRef idx="2">
          <a:scrgbClr r="0" g="0" b="0"/>
        </a:fillRef>
        <a:effectRef idx="0">
          <a:scrgbClr r="0" g="0" b="0"/>
        </a:effectRef>
        <a:fontRef idx="minor"/>
      </dsp:style>
    </dsp:sp>
    <dsp:sp modelId="{D4E5D909-5078-4434-B465-CA9F49ECAB2B}">
      <dsp:nvSpPr>
        <dsp:cNvPr id="0" name=""/>
        <dsp:cNvSpPr/>
      </dsp:nvSpPr>
      <dsp:spPr>
        <a:xfrm>
          <a:off x="705031" y="1789363"/>
          <a:ext cx="6451066" cy="357968"/>
        </a:xfrm>
        <a:prstGeom prst="rect">
          <a:avLst/>
        </a:prstGeom>
        <a:gradFill rotWithShape="0">
          <a:gsLst>
            <a:gs pos="0">
              <a:schemeClr val="accent3">
                <a:hueOff val="6974765"/>
                <a:satOff val="-22287"/>
                <a:lumOff val="-5647"/>
                <a:alphaOff val="0"/>
                <a:tint val="50000"/>
                <a:satMod val="300000"/>
              </a:schemeClr>
            </a:gs>
            <a:gs pos="35000">
              <a:schemeClr val="accent3">
                <a:hueOff val="6974765"/>
                <a:satOff val="-22287"/>
                <a:lumOff val="-5647"/>
                <a:alphaOff val="0"/>
                <a:tint val="37000"/>
                <a:satMod val="300000"/>
              </a:schemeClr>
            </a:gs>
            <a:gs pos="100000">
              <a:schemeClr val="accent3">
                <a:hueOff val="6974765"/>
                <a:satOff val="-22287"/>
                <a:lumOff val="-5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4137"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t>¿Cuáles son las variables internas y externas en el consumidor que inciden en el interés por el cambio a las cocinas de inducción?</a:t>
          </a:r>
          <a:endParaRPr lang="es-EC" sz="1200" kern="1200" dirty="0"/>
        </a:p>
      </dsp:txBody>
      <dsp:txXfrm>
        <a:off x="705031" y="1789363"/>
        <a:ext cx="6451066" cy="357968"/>
      </dsp:txXfrm>
    </dsp:sp>
    <dsp:sp modelId="{46116E58-14E0-461D-B5A6-2D94BFCCD8CA}">
      <dsp:nvSpPr>
        <dsp:cNvPr id="0" name=""/>
        <dsp:cNvSpPr/>
      </dsp:nvSpPr>
      <dsp:spPr>
        <a:xfrm>
          <a:off x="481301" y="1744617"/>
          <a:ext cx="447460" cy="44746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6974765"/>
              <a:satOff val="-22287"/>
              <a:lumOff val="-5647"/>
              <a:alphaOff val="0"/>
            </a:schemeClr>
          </a:solidFill>
          <a:prstDash val="solid"/>
        </a:ln>
        <a:effectLst/>
      </dsp:spPr>
      <dsp:style>
        <a:lnRef idx="1">
          <a:scrgbClr r="0" g="0" b="0"/>
        </a:lnRef>
        <a:fillRef idx="2">
          <a:scrgbClr r="0" g="0" b="0"/>
        </a:fillRef>
        <a:effectRef idx="0">
          <a:scrgbClr r="0" g="0" b="0"/>
        </a:effectRef>
        <a:fontRef idx="minor"/>
      </dsp:style>
    </dsp:sp>
    <dsp:sp modelId="{D03166A2-5566-49EB-A17B-50096B209603}">
      <dsp:nvSpPr>
        <dsp:cNvPr id="0" name=""/>
        <dsp:cNvSpPr/>
      </dsp:nvSpPr>
      <dsp:spPr>
        <a:xfrm>
          <a:off x="570385" y="2326247"/>
          <a:ext cx="6585712" cy="357968"/>
        </a:xfrm>
        <a:prstGeom prst="rect">
          <a:avLst/>
        </a:prstGeom>
        <a:gradFill rotWithShape="0">
          <a:gsLst>
            <a:gs pos="0">
              <a:schemeClr val="accent3">
                <a:hueOff val="9299686"/>
                <a:satOff val="-29716"/>
                <a:lumOff val="-7530"/>
                <a:alphaOff val="0"/>
                <a:tint val="50000"/>
                <a:satMod val="300000"/>
              </a:schemeClr>
            </a:gs>
            <a:gs pos="35000">
              <a:schemeClr val="accent3">
                <a:hueOff val="9299686"/>
                <a:satOff val="-29716"/>
                <a:lumOff val="-7530"/>
                <a:alphaOff val="0"/>
                <a:tint val="37000"/>
                <a:satMod val="300000"/>
              </a:schemeClr>
            </a:gs>
            <a:gs pos="100000">
              <a:schemeClr val="accent3">
                <a:hueOff val="9299686"/>
                <a:satOff val="-29716"/>
                <a:lumOff val="-75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4137"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t>¿Qué tipo de factores influyen en la decisión final de compra de los hogares del DMQ?</a:t>
          </a:r>
          <a:endParaRPr lang="es-EC" sz="1200" kern="1200" dirty="0"/>
        </a:p>
      </dsp:txBody>
      <dsp:txXfrm>
        <a:off x="570385" y="2326247"/>
        <a:ext cx="6585712" cy="357968"/>
      </dsp:txXfrm>
    </dsp:sp>
    <dsp:sp modelId="{4C7C6E0F-E986-49E7-8B34-E2BF4E0668FC}">
      <dsp:nvSpPr>
        <dsp:cNvPr id="0" name=""/>
        <dsp:cNvSpPr/>
      </dsp:nvSpPr>
      <dsp:spPr>
        <a:xfrm>
          <a:off x="346655" y="2281501"/>
          <a:ext cx="447460" cy="44746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9299686"/>
              <a:satOff val="-29716"/>
              <a:lumOff val="-7530"/>
              <a:alphaOff val="0"/>
            </a:schemeClr>
          </a:solidFill>
          <a:prstDash val="solid"/>
        </a:ln>
        <a:effectLst/>
      </dsp:spPr>
      <dsp:style>
        <a:lnRef idx="1">
          <a:scrgbClr r="0" g="0" b="0"/>
        </a:lnRef>
        <a:fillRef idx="2">
          <a:scrgbClr r="0" g="0" b="0"/>
        </a:fillRef>
        <a:effectRef idx="0">
          <a:scrgbClr r="0" g="0" b="0"/>
        </a:effectRef>
        <a:fontRef idx="minor"/>
      </dsp:style>
    </dsp:sp>
    <dsp:sp modelId="{1F958907-C45E-4507-A16F-DB5F9354FFF6}">
      <dsp:nvSpPr>
        <dsp:cNvPr id="0" name=""/>
        <dsp:cNvSpPr/>
      </dsp:nvSpPr>
      <dsp:spPr>
        <a:xfrm>
          <a:off x="275932" y="2863131"/>
          <a:ext cx="6880165" cy="357968"/>
        </a:xfrm>
        <a:prstGeom prst="rect">
          <a:avLst/>
        </a:prstGeom>
        <a:gradFill rotWithShape="0">
          <a:gsLst>
            <a:gs pos="0">
              <a:schemeClr val="accent3">
                <a:hueOff val="11624607"/>
                <a:satOff val="-37145"/>
                <a:lumOff val="-9412"/>
                <a:alphaOff val="0"/>
                <a:tint val="50000"/>
                <a:satMod val="300000"/>
              </a:schemeClr>
            </a:gs>
            <a:gs pos="35000">
              <a:schemeClr val="accent3">
                <a:hueOff val="11624607"/>
                <a:satOff val="-37145"/>
                <a:lumOff val="-9412"/>
                <a:alphaOff val="0"/>
                <a:tint val="37000"/>
                <a:satMod val="300000"/>
              </a:schemeClr>
            </a:gs>
            <a:gs pos="100000">
              <a:schemeClr val="accent3">
                <a:hueOff val="11624607"/>
                <a:satOff val="-37145"/>
                <a:lumOff val="-941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4137"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t>¿Desean utilizar el crédito del estado?</a:t>
          </a:r>
          <a:endParaRPr lang="es-EC" sz="1200" kern="1200" dirty="0"/>
        </a:p>
      </dsp:txBody>
      <dsp:txXfrm>
        <a:off x="275932" y="2863131"/>
        <a:ext cx="6880165" cy="357968"/>
      </dsp:txXfrm>
    </dsp:sp>
    <dsp:sp modelId="{CEE64920-05F1-4DC7-9CBB-D899B663C154}">
      <dsp:nvSpPr>
        <dsp:cNvPr id="0" name=""/>
        <dsp:cNvSpPr/>
      </dsp:nvSpPr>
      <dsp:spPr>
        <a:xfrm>
          <a:off x="52202" y="2818385"/>
          <a:ext cx="447460" cy="44746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11624607"/>
              <a:satOff val="-37145"/>
              <a:lumOff val="-9412"/>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918F42-AE4A-4F61-A981-4768502FC642}">
      <dsp:nvSpPr>
        <dsp:cNvPr id="0" name=""/>
        <dsp:cNvSpPr/>
      </dsp:nvSpPr>
      <dsp:spPr>
        <a:xfrm>
          <a:off x="0" y="0"/>
          <a:ext cx="5181600" cy="121920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kern="1200" dirty="0" smtClean="0"/>
            <a:t>Comportamiento del consumidor</a:t>
          </a:r>
          <a:endParaRPr lang="es-EC" sz="2800" kern="1200" dirty="0"/>
        </a:p>
      </dsp:txBody>
      <dsp:txXfrm>
        <a:off x="0" y="0"/>
        <a:ext cx="3937406" cy="1219200"/>
      </dsp:txXfrm>
    </dsp:sp>
    <dsp:sp modelId="{96436CDF-2F3A-481F-936E-6F4D35C5A7FF}">
      <dsp:nvSpPr>
        <dsp:cNvPr id="0" name=""/>
        <dsp:cNvSpPr/>
      </dsp:nvSpPr>
      <dsp:spPr>
        <a:xfrm>
          <a:off x="457199" y="1422399"/>
          <a:ext cx="5181600" cy="1219200"/>
        </a:xfrm>
        <a:prstGeom prst="roundRect">
          <a:avLst>
            <a:gd name="adj" fmla="val 10000"/>
          </a:avLst>
        </a:prstGeom>
        <a:gradFill rotWithShape="0">
          <a:gsLst>
            <a:gs pos="0">
              <a:schemeClr val="accent3">
                <a:hueOff val="5812304"/>
                <a:satOff val="-18573"/>
                <a:lumOff val="-4706"/>
                <a:alphaOff val="0"/>
                <a:tint val="50000"/>
                <a:satMod val="300000"/>
              </a:schemeClr>
            </a:gs>
            <a:gs pos="35000">
              <a:schemeClr val="accent3">
                <a:hueOff val="5812304"/>
                <a:satOff val="-18573"/>
                <a:lumOff val="-4706"/>
                <a:alphaOff val="0"/>
                <a:tint val="37000"/>
                <a:satMod val="300000"/>
              </a:schemeClr>
            </a:gs>
            <a:gs pos="100000">
              <a:schemeClr val="accent3">
                <a:hueOff val="5812304"/>
                <a:satOff val="-18573"/>
                <a:lumOff val="-47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kern="1200" dirty="0" smtClean="0"/>
            <a:t>Motivación</a:t>
          </a:r>
          <a:endParaRPr lang="es-EC" sz="2800" kern="1200" dirty="0"/>
        </a:p>
      </dsp:txBody>
      <dsp:txXfrm>
        <a:off x="457199" y="1422399"/>
        <a:ext cx="3931920" cy="1219200"/>
      </dsp:txXfrm>
    </dsp:sp>
    <dsp:sp modelId="{DDF4AA18-A125-49F5-B472-6FFCCA2EFE1D}">
      <dsp:nvSpPr>
        <dsp:cNvPr id="0" name=""/>
        <dsp:cNvSpPr/>
      </dsp:nvSpPr>
      <dsp:spPr>
        <a:xfrm>
          <a:off x="914399" y="2844799"/>
          <a:ext cx="5181600" cy="1219200"/>
        </a:xfrm>
        <a:prstGeom prst="roundRect">
          <a:avLst>
            <a:gd name="adj" fmla="val 10000"/>
          </a:avLst>
        </a:prstGeom>
        <a:gradFill rotWithShape="0">
          <a:gsLst>
            <a:gs pos="0">
              <a:schemeClr val="accent3">
                <a:hueOff val="11624607"/>
                <a:satOff val="-37145"/>
                <a:lumOff val="-9412"/>
                <a:alphaOff val="0"/>
                <a:tint val="50000"/>
                <a:satMod val="300000"/>
              </a:schemeClr>
            </a:gs>
            <a:gs pos="35000">
              <a:schemeClr val="accent3">
                <a:hueOff val="11624607"/>
                <a:satOff val="-37145"/>
                <a:lumOff val="-9412"/>
                <a:alphaOff val="0"/>
                <a:tint val="37000"/>
                <a:satMod val="300000"/>
              </a:schemeClr>
            </a:gs>
            <a:gs pos="100000">
              <a:schemeClr val="accent3">
                <a:hueOff val="11624607"/>
                <a:satOff val="-37145"/>
                <a:lumOff val="-941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kern="1200" dirty="0" smtClean="0"/>
            <a:t>Necesidades</a:t>
          </a:r>
          <a:endParaRPr lang="es-EC" sz="2800" kern="1200" dirty="0"/>
        </a:p>
      </dsp:txBody>
      <dsp:txXfrm>
        <a:off x="914399" y="2844799"/>
        <a:ext cx="3931920" cy="1219200"/>
      </dsp:txXfrm>
    </dsp:sp>
    <dsp:sp modelId="{AF649B1E-1F49-4B1C-8640-700C1CFC38DF}">
      <dsp:nvSpPr>
        <dsp:cNvPr id="0" name=""/>
        <dsp:cNvSpPr/>
      </dsp:nvSpPr>
      <dsp:spPr>
        <a:xfrm>
          <a:off x="4389120" y="924560"/>
          <a:ext cx="792480" cy="792480"/>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4389120" y="924560"/>
        <a:ext cx="792480" cy="792480"/>
      </dsp:txXfrm>
    </dsp:sp>
    <dsp:sp modelId="{511B26BB-06A7-47B3-AD86-D720EDE42954}">
      <dsp:nvSpPr>
        <dsp:cNvPr id="0" name=""/>
        <dsp:cNvSpPr/>
      </dsp:nvSpPr>
      <dsp:spPr>
        <a:xfrm>
          <a:off x="4846320" y="2338832"/>
          <a:ext cx="792480" cy="792480"/>
        </a:xfrm>
        <a:prstGeom prst="downArrow">
          <a:avLst>
            <a:gd name="adj1" fmla="val 55000"/>
            <a:gd name="adj2" fmla="val 45000"/>
          </a:avLst>
        </a:prstGeom>
        <a:solidFill>
          <a:schemeClr val="accent3">
            <a:tint val="40000"/>
            <a:alpha val="90000"/>
            <a:hueOff val="12771136"/>
            <a:satOff val="-53098"/>
            <a:lumOff val="-4485"/>
            <a:alphaOff val="0"/>
          </a:schemeClr>
        </a:solidFill>
        <a:ln w="9525" cap="flat" cmpd="sng" algn="ctr">
          <a:solidFill>
            <a:schemeClr val="accent3">
              <a:tint val="40000"/>
              <a:alpha val="90000"/>
              <a:hueOff val="12771136"/>
              <a:satOff val="-53098"/>
              <a:lumOff val="-448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4846320" y="2338832"/>
        <a:ext cx="792480" cy="79248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2B9598-1BD1-4D27-B354-A85FA569C0F1}">
      <dsp:nvSpPr>
        <dsp:cNvPr id="0" name=""/>
        <dsp:cNvSpPr/>
      </dsp:nvSpPr>
      <dsp:spPr>
        <a:xfrm>
          <a:off x="813410" y="1237263"/>
          <a:ext cx="1577719" cy="157757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Investigación descriptiva</a:t>
          </a:r>
          <a:endParaRPr lang="es-EC" sz="1500" kern="1200" dirty="0"/>
        </a:p>
      </dsp:txBody>
      <dsp:txXfrm>
        <a:off x="813410" y="1237263"/>
        <a:ext cx="1577719" cy="1577578"/>
      </dsp:txXfrm>
    </dsp:sp>
    <dsp:sp modelId="{29DB149C-252E-429F-8813-275910427278}">
      <dsp:nvSpPr>
        <dsp:cNvPr id="0" name=""/>
        <dsp:cNvSpPr/>
      </dsp:nvSpPr>
      <dsp:spPr>
        <a:xfrm>
          <a:off x="0" y="359990"/>
          <a:ext cx="3179988" cy="3314824"/>
        </a:xfrm>
        <a:prstGeom prst="blockArc">
          <a:avLst>
            <a:gd name="adj1" fmla="val 16509444"/>
            <a:gd name="adj2" fmla="val 5088054"/>
            <a:gd name="adj3" fmla="val 5240"/>
          </a:avLst>
        </a:prstGeom>
        <a:solidFill>
          <a:schemeClr val="accent3">
            <a:hueOff val="11624607"/>
            <a:satOff val="-37145"/>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50F35C-B2C2-4276-8606-448067A03078}">
      <dsp:nvSpPr>
        <dsp:cNvPr id="0" name=""/>
        <dsp:cNvSpPr/>
      </dsp:nvSpPr>
      <dsp:spPr>
        <a:xfrm>
          <a:off x="1968674" y="229877"/>
          <a:ext cx="845372" cy="84519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56A994-364A-497B-A768-18EEC09519C8}">
      <dsp:nvSpPr>
        <dsp:cNvPr id="0" name=""/>
        <dsp:cNvSpPr/>
      </dsp:nvSpPr>
      <dsp:spPr>
        <a:xfrm>
          <a:off x="2878434" y="240690"/>
          <a:ext cx="1131640" cy="818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a:lnSpc>
              <a:spcPct val="90000"/>
            </a:lnSpc>
            <a:spcBef>
              <a:spcPct val="0"/>
            </a:spcBef>
            <a:spcAft>
              <a:spcPct val="10000"/>
            </a:spcAft>
          </a:pPr>
          <a:r>
            <a:rPr lang="es-EC" sz="1500" kern="1200" dirty="0" smtClean="0"/>
            <a:t>Describir características relevantes </a:t>
          </a:r>
          <a:endParaRPr lang="es-EC" sz="1500" kern="1200" dirty="0"/>
        </a:p>
      </dsp:txBody>
      <dsp:txXfrm>
        <a:off x="2878434" y="240690"/>
        <a:ext cx="1131640" cy="818163"/>
      </dsp:txXfrm>
    </dsp:sp>
    <dsp:sp modelId="{A3B9EBA0-960A-4998-8A48-1B61D17FCE9C}">
      <dsp:nvSpPr>
        <dsp:cNvPr id="0" name=""/>
        <dsp:cNvSpPr/>
      </dsp:nvSpPr>
      <dsp:spPr>
        <a:xfrm>
          <a:off x="2664297" y="1079081"/>
          <a:ext cx="702960" cy="721120"/>
        </a:xfrm>
        <a:prstGeom prst="ellipse">
          <a:avLst/>
        </a:prstGeom>
        <a:solidFill>
          <a:schemeClr val="accent3">
            <a:tint val="50000"/>
            <a:hueOff val="4243328"/>
            <a:satOff val="-17719"/>
            <a:lumOff val="-19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A2F691-ED54-4DEA-9127-3A9E29853261}">
      <dsp:nvSpPr>
        <dsp:cNvPr id="0" name=""/>
        <dsp:cNvSpPr/>
      </dsp:nvSpPr>
      <dsp:spPr>
        <a:xfrm>
          <a:off x="3500535" y="1031821"/>
          <a:ext cx="1131640" cy="818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a:lnSpc>
              <a:spcPct val="90000"/>
            </a:lnSpc>
            <a:spcBef>
              <a:spcPct val="0"/>
            </a:spcBef>
            <a:spcAft>
              <a:spcPct val="10000"/>
            </a:spcAft>
          </a:pPr>
          <a:r>
            <a:rPr lang="es-EC" sz="1500" kern="1200" dirty="0" smtClean="0"/>
            <a:t>Percepciones</a:t>
          </a:r>
          <a:endParaRPr lang="es-EC" sz="1500" kern="1200" dirty="0"/>
        </a:p>
      </dsp:txBody>
      <dsp:txXfrm>
        <a:off x="3500535" y="1031821"/>
        <a:ext cx="1131640" cy="818163"/>
      </dsp:txXfrm>
    </dsp:sp>
    <dsp:sp modelId="{96038DB6-8852-4989-A38D-0D2F457F7B07}">
      <dsp:nvSpPr>
        <dsp:cNvPr id="0" name=""/>
        <dsp:cNvSpPr/>
      </dsp:nvSpPr>
      <dsp:spPr>
        <a:xfrm>
          <a:off x="2589849" y="2174367"/>
          <a:ext cx="845372" cy="84519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204F46-8870-402D-8B78-69F35B504EF7}">
      <dsp:nvSpPr>
        <dsp:cNvPr id="0" name=""/>
        <dsp:cNvSpPr/>
      </dsp:nvSpPr>
      <dsp:spPr>
        <a:xfrm>
          <a:off x="3500535" y="2188063"/>
          <a:ext cx="1131640" cy="818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a:lnSpc>
              <a:spcPct val="90000"/>
            </a:lnSpc>
            <a:spcBef>
              <a:spcPct val="0"/>
            </a:spcBef>
            <a:spcAft>
              <a:spcPct val="10000"/>
            </a:spcAft>
          </a:pPr>
          <a:r>
            <a:rPr lang="es-EC" sz="1500" kern="1200" dirty="0" smtClean="0"/>
            <a:t>Grado de asociación de variables</a:t>
          </a:r>
        </a:p>
      </dsp:txBody>
      <dsp:txXfrm>
        <a:off x="3500535" y="2188063"/>
        <a:ext cx="1131640" cy="818163"/>
      </dsp:txXfrm>
    </dsp:sp>
    <dsp:sp modelId="{D0FB24BB-265F-4D3C-8EFC-55C82869BDC6}">
      <dsp:nvSpPr>
        <dsp:cNvPr id="0" name=""/>
        <dsp:cNvSpPr/>
      </dsp:nvSpPr>
      <dsp:spPr>
        <a:xfrm>
          <a:off x="1968674" y="2988927"/>
          <a:ext cx="845372" cy="845195"/>
        </a:xfrm>
        <a:prstGeom prst="ellipse">
          <a:avLst/>
        </a:prstGeom>
        <a:solidFill>
          <a:schemeClr val="accent3">
            <a:tint val="50000"/>
            <a:hueOff val="12729983"/>
            <a:satOff val="-53157"/>
            <a:lumOff val="-57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D58378-5EDE-4754-9BF0-50D561F1D61E}">
      <dsp:nvSpPr>
        <dsp:cNvPr id="0" name=""/>
        <dsp:cNvSpPr/>
      </dsp:nvSpPr>
      <dsp:spPr>
        <a:xfrm>
          <a:off x="2878434" y="3006227"/>
          <a:ext cx="1131640" cy="818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a:lnSpc>
              <a:spcPct val="90000"/>
            </a:lnSpc>
            <a:spcBef>
              <a:spcPct val="0"/>
            </a:spcBef>
            <a:spcAft>
              <a:spcPct val="10000"/>
            </a:spcAft>
          </a:pPr>
          <a:r>
            <a:rPr lang="es-EC" sz="1500" kern="1200" dirty="0" smtClean="0"/>
            <a:t>Realizar pronósticos</a:t>
          </a:r>
        </a:p>
      </dsp:txBody>
      <dsp:txXfrm>
        <a:off x="2878434" y="3006227"/>
        <a:ext cx="1131640" cy="818163"/>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EAD1C6-D169-4BD9-AD7F-4DC5A0EF842E}">
      <dsp:nvSpPr>
        <dsp:cNvPr id="0" name=""/>
        <dsp:cNvSpPr/>
      </dsp:nvSpPr>
      <dsp:spPr>
        <a:xfrm>
          <a:off x="505856" y="0"/>
          <a:ext cx="1908211" cy="114492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La moda del numero de miembros en un hogar es de 4 personas</a:t>
          </a:r>
          <a:endParaRPr lang="es-EC" sz="1200" kern="1200" dirty="0"/>
        </a:p>
      </dsp:txBody>
      <dsp:txXfrm>
        <a:off x="505856" y="0"/>
        <a:ext cx="1908211" cy="1144927"/>
      </dsp:txXfrm>
    </dsp:sp>
    <dsp:sp modelId="{44A8E840-272E-40E3-A134-53A2CB3E7874}">
      <dsp:nvSpPr>
        <dsp:cNvPr id="0" name=""/>
        <dsp:cNvSpPr/>
      </dsp:nvSpPr>
      <dsp:spPr>
        <a:xfrm>
          <a:off x="2561019" y="23184"/>
          <a:ext cx="1908211" cy="1144927"/>
        </a:xfrm>
        <a:prstGeom prst="rect">
          <a:avLst/>
        </a:prstGeom>
        <a:gradFill rotWithShape="0">
          <a:gsLst>
            <a:gs pos="0">
              <a:schemeClr val="accent3">
                <a:hueOff val="1291623"/>
                <a:satOff val="-4127"/>
                <a:lumOff val="-1046"/>
                <a:alphaOff val="0"/>
                <a:tint val="50000"/>
                <a:satMod val="300000"/>
              </a:schemeClr>
            </a:gs>
            <a:gs pos="35000">
              <a:schemeClr val="accent3">
                <a:hueOff val="1291623"/>
                <a:satOff val="-4127"/>
                <a:lumOff val="-1046"/>
                <a:alphaOff val="0"/>
                <a:tint val="37000"/>
                <a:satMod val="300000"/>
              </a:schemeClr>
            </a:gs>
            <a:gs pos="100000">
              <a:schemeClr val="accent3">
                <a:hueOff val="1291623"/>
                <a:satOff val="-4127"/>
                <a:lumOff val="-104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55% trabaja en el sector privado</a:t>
          </a:r>
          <a:endParaRPr lang="es-EC" sz="1200" kern="1200" dirty="0"/>
        </a:p>
      </dsp:txBody>
      <dsp:txXfrm>
        <a:off x="2561019" y="23184"/>
        <a:ext cx="1908211" cy="1144927"/>
      </dsp:txXfrm>
    </dsp:sp>
    <dsp:sp modelId="{6A75AC76-8A6C-4FAE-AF3E-1FF1756EB60B}">
      <dsp:nvSpPr>
        <dsp:cNvPr id="0" name=""/>
        <dsp:cNvSpPr/>
      </dsp:nvSpPr>
      <dsp:spPr>
        <a:xfrm>
          <a:off x="4703922" y="0"/>
          <a:ext cx="1908211" cy="1144927"/>
        </a:xfrm>
        <a:prstGeom prst="rect">
          <a:avLst/>
        </a:prstGeom>
        <a:gradFill rotWithShape="0">
          <a:gsLst>
            <a:gs pos="0">
              <a:schemeClr val="accent3">
                <a:hueOff val="2583246"/>
                <a:satOff val="-8254"/>
                <a:lumOff val="-2092"/>
                <a:alphaOff val="0"/>
                <a:tint val="50000"/>
                <a:satMod val="300000"/>
              </a:schemeClr>
            </a:gs>
            <a:gs pos="35000">
              <a:schemeClr val="accent3">
                <a:hueOff val="2583246"/>
                <a:satOff val="-8254"/>
                <a:lumOff val="-2092"/>
                <a:alphaOff val="0"/>
                <a:tint val="37000"/>
                <a:satMod val="300000"/>
              </a:schemeClr>
            </a:gs>
            <a:gs pos="100000">
              <a:schemeClr val="accent3">
                <a:hueOff val="2583246"/>
                <a:satOff val="-8254"/>
                <a:lumOff val="-20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El 90% de los encuestados tienen una sola cocina en sus hogares</a:t>
          </a:r>
          <a:endParaRPr lang="es-EC" sz="1200" kern="1200" dirty="0"/>
        </a:p>
      </dsp:txBody>
      <dsp:txXfrm>
        <a:off x="4703922" y="0"/>
        <a:ext cx="1908211" cy="1144927"/>
      </dsp:txXfrm>
    </dsp:sp>
    <dsp:sp modelId="{23736080-DB71-4E0D-90FB-0D4DAD33BF9C}">
      <dsp:nvSpPr>
        <dsp:cNvPr id="0" name=""/>
        <dsp:cNvSpPr/>
      </dsp:nvSpPr>
      <dsp:spPr>
        <a:xfrm>
          <a:off x="6802955" y="0"/>
          <a:ext cx="1908211" cy="1144927"/>
        </a:xfrm>
        <a:prstGeom prst="rect">
          <a:avLst/>
        </a:prstGeom>
        <a:gradFill rotWithShape="0">
          <a:gsLst>
            <a:gs pos="0">
              <a:schemeClr val="accent3">
                <a:hueOff val="3874869"/>
                <a:satOff val="-12382"/>
                <a:lumOff val="-3137"/>
                <a:alphaOff val="0"/>
                <a:tint val="50000"/>
                <a:satMod val="300000"/>
              </a:schemeClr>
            </a:gs>
            <a:gs pos="35000">
              <a:schemeClr val="accent3">
                <a:hueOff val="3874869"/>
                <a:satOff val="-12382"/>
                <a:lumOff val="-3137"/>
                <a:alphaOff val="0"/>
                <a:tint val="37000"/>
                <a:satMod val="300000"/>
              </a:schemeClr>
            </a:gs>
            <a:gs pos="100000">
              <a:schemeClr val="accent3">
                <a:hueOff val="3874869"/>
                <a:satOff val="-12382"/>
                <a:lumOff val="-31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El</a:t>
          </a:r>
          <a:r>
            <a:rPr lang="es-EC" sz="1200" kern="1200" baseline="0" dirty="0" smtClean="0"/>
            <a:t> 85% de los hogares utilizan cocina a base de gas GLP</a:t>
          </a:r>
          <a:endParaRPr lang="es-EC" sz="1200" kern="1200" dirty="0"/>
        </a:p>
      </dsp:txBody>
      <dsp:txXfrm>
        <a:off x="6802955" y="0"/>
        <a:ext cx="1908211" cy="1144927"/>
      </dsp:txXfrm>
    </dsp:sp>
    <dsp:sp modelId="{89628E13-FEAE-4553-964F-6C525CF94F29}">
      <dsp:nvSpPr>
        <dsp:cNvPr id="0" name=""/>
        <dsp:cNvSpPr/>
      </dsp:nvSpPr>
      <dsp:spPr>
        <a:xfrm>
          <a:off x="505856" y="1335748"/>
          <a:ext cx="1908211" cy="1144927"/>
        </a:xfrm>
        <a:prstGeom prst="rect">
          <a:avLst/>
        </a:prstGeom>
        <a:gradFill rotWithShape="0">
          <a:gsLst>
            <a:gs pos="0">
              <a:schemeClr val="accent3">
                <a:hueOff val="5166492"/>
                <a:satOff val="-16509"/>
                <a:lumOff val="-4183"/>
                <a:alphaOff val="0"/>
                <a:tint val="50000"/>
                <a:satMod val="300000"/>
              </a:schemeClr>
            </a:gs>
            <a:gs pos="35000">
              <a:schemeClr val="accent3">
                <a:hueOff val="5166492"/>
                <a:satOff val="-16509"/>
                <a:lumOff val="-4183"/>
                <a:alphaOff val="0"/>
                <a:tint val="37000"/>
                <a:satMod val="300000"/>
              </a:schemeClr>
            </a:gs>
            <a:gs pos="100000">
              <a:schemeClr val="accent3">
                <a:hueOff val="5166492"/>
                <a:satOff val="-16509"/>
                <a:lumOff val="-418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El 9,0% Tan solo el  tienen instalado el nuevo sistema eléctrico en sus hogares</a:t>
          </a:r>
          <a:endParaRPr lang="es-EC" sz="1200" kern="1200" dirty="0"/>
        </a:p>
      </dsp:txBody>
      <dsp:txXfrm>
        <a:off x="505856" y="1335748"/>
        <a:ext cx="1908211" cy="1144927"/>
      </dsp:txXfrm>
    </dsp:sp>
    <dsp:sp modelId="{B10BB7A1-A0AE-43C5-89A1-CB83DF351072}">
      <dsp:nvSpPr>
        <dsp:cNvPr id="0" name=""/>
        <dsp:cNvSpPr/>
      </dsp:nvSpPr>
      <dsp:spPr>
        <a:xfrm>
          <a:off x="2604889" y="1370783"/>
          <a:ext cx="1908211" cy="1144927"/>
        </a:xfrm>
        <a:prstGeom prst="rect">
          <a:avLst/>
        </a:prstGeom>
        <a:gradFill rotWithShape="0">
          <a:gsLst>
            <a:gs pos="0">
              <a:schemeClr val="accent3">
                <a:hueOff val="6458115"/>
                <a:satOff val="-20636"/>
                <a:lumOff val="-5229"/>
                <a:alphaOff val="0"/>
                <a:tint val="50000"/>
                <a:satMod val="300000"/>
              </a:schemeClr>
            </a:gs>
            <a:gs pos="35000">
              <a:schemeClr val="accent3">
                <a:hueOff val="6458115"/>
                <a:satOff val="-20636"/>
                <a:lumOff val="-5229"/>
                <a:alphaOff val="0"/>
                <a:tint val="37000"/>
                <a:satMod val="300000"/>
              </a:schemeClr>
            </a:gs>
            <a:gs pos="100000">
              <a:schemeClr val="accent3">
                <a:hueOff val="6458115"/>
                <a:satOff val="-20636"/>
                <a:lumOff val="-522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28,44%</a:t>
          </a:r>
          <a:r>
            <a:rPr lang="es-EC" sz="1200" kern="1200" baseline="0" dirty="0" smtClean="0"/>
            <a:t>  Utilizan la cocina entre 1 a 2 horas y un 25,31% de 3 a 4 horas.</a:t>
          </a:r>
          <a:endParaRPr lang="es-EC" sz="1200" kern="1200" dirty="0"/>
        </a:p>
      </dsp:txBody>
      <dsp:txXfrm>
        <a:off x="2604889" y="1370783"/>
        <a:ext cx="1908211" cy="1144927"/>
      </dsp:txXfrm>
    </dsp:sp>
    <dsp:sp modelId="{91524DC1-B0C6-4FE1-AD06-876276A9B4D6}">
      <dsp:nvSpPr>
        <dsp:cNvPr id="0" name=""/>
        <dsp:cNvSpPr/>
      </dsp:nvSpPr>
      <dsp:spPr>
        <a:xfrm>
          <a:off x="4703922" y="1375351"/>
          <a:ext cx="1908211" cy="1144927"/>
        </a:xfrm>
        <a:prstGeom prst="rect">
          <a:avLst/>
        </a:prstGeom>
        <a:gradFill rotWithShape="0">
          <a:gsLst>
            <a:gs pos="0">
              <a:schemeClr val="accent3">
                <a:hueOff val="7749738"/>
                <a:satOff val="-24763"/>
                <a:lumOff val="-6275"/>
                <a:alphaOff val="0"/>
                <a:tint val="50000"/>
                <a:satMod val="300000"/>
              </a:schemeClr>
            </a:gs>
            <a:gs pos="35000">
              <a:schemeClr val="accent3">
                <a:hueOff val="7749738"/>
                <a:satOff val="-24763"/>
                <a:lumOff val="-6275"/>
                <a:alphaOff val="0"/>
                <a:tint val="37000"/>
                <a:satMod val="300000"/>
              </a:schemeClr>
            </a:gs>
            <a:gs pos="100000">
              <a:schemeClr val="accent3">
                <a:hueOff val="7749738"/>
                <a:satOff val="-24763"/>
                <a:lumOff val="-627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El 93,13% de los hogares no cuentan con una cocina de inducción</a:t>
          </a:r>
          <a:endParaRPr lang="es-EC" sz="1200" kern="1200" dirty="0"/>
        </a:p>
      </dsp:txBody>
      <dsp:txXfrm>
        <a:off x="4703922" y="1375351"/>
        <a:ext cx="1908211" cy="1144927"/>
      </dsp:txXfrm>
    </dsp:sp>
    <dsp:sp modelId="{3E34ADDD-6F0B-4529-950B-1BAFCB86CC55}">
      <dsp:nvSpPr>
        <dsp:cNvPr id="0" name=""/>
        <dsp:cNvSpPr/>
      </dsp:nvSpPr>
      <dsp:spPr>
        <a:xfrm>
          <a:off x="6802955" y="1370783"/>
          <a:ext cx="1908211" cy="1144927"/>
        </a:xfrm>
        <a:prstGeom prst="rect">
          <a:avLst/>
        </a:prstGeom>
        <a:gradFill rotWithShape="0">
          <a:gsLst>
            <a:gs pos="0">
              <a:schemeClr val="accent3">
                <a:hueOff val="9041362"/>
                <a:satOff val="-28891"/>
                <a:lumOff val="-7320"/>
                <a:alphaOff val="0"/>
                <a:tint val="50000"/>
                <a:satMod val="300000"/>
              </a:schemeClr>
            </a:gs>
            <a:gs pos="35000">
              <a:schemeClr val="accent3">
                <a:hueOff val="9041362"/>
                <a:satOff val="-28891"/>
                <a:lumOff val="-7320"/>
                <a:alphaOff val="0"/>
                <a:tint val="37000"/>
                <a:satMod val="300000"/>
              </a:schemeClr>
            </a:gs>
            <a:gs pos="100000">
              <a:schemeClr val="accent3">
                <a:hueOff val="9041362"/>
                <a:satOff val="-28891"/>
                <a:lumOff val="-732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63,55% de los hogares no se encuentran interesados en el cambio.</a:t>
          </a:r>
          <a:endParaRPr lang="es-EC" sz="1200" kern="1200" dirty="0"/>
        </a:p>
      </dsp:txBody>
      <dsp:txXfrm>
        <a:off x="6802955" y="1370783"/>
        <a:ext cx="1908211" cy="1144927"/>
      </dsp:txXfrm>
    </dsp:sp>
    <dsp:sp modelId="{FE2AFB35-B7AA-471C-A95F-B3B6A8AEFC18}">
      <dsp:nvSpPr>
        <dsp:cNvPr id="0" name=""/>
        <dsp:cNvSpPr/>
      </dsp:nvSpPr>
      <dsp:spPr>
        <a:xfrm>
          <a:off x="2604889" y="2671496"/>
          <a:ext cx="1908211" cy="1144927"/>
        </a:xfrm>
        <a:prstGeom prst="rect">
          <a:avLst/>
        </a:prstGeom>
        <a:gradFill rotWithShape="0">
          <a:gsLst>
            <a:gs pos="0">
              <a:schemeClr val="accent3">
                <a:hueOff val="10332984"/>
                <a:satOff val="-33018"/>
                <a:lumOff val="-8366"/>
                <a:alphaOff val="0"/>
                <a:tint val="50000"/>
                <a:satMod val="300000"/>
              </a:schemeClr>
            </a:gs>
            <a:gs pos="35000">
              <a:schemeClr val="accent3">
                <a:hueOff val="10332984"/>
                <a:satOff val="-33018"/>
                <a:lumOff val="-8366"/>
                <a:alphaOff val="0"/>
                <a:tint val="37000"/>
                <a:satMod val="300000"/>
              </a:schemeClr>
            </a:gs>
            <a:gs pos="100000">
              <a:schemeClr val="accent3">
                <a:hueOff val="10332984"/>
                <a:satOff val="-33018"/>
                <a:lumOff val="-836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El 45,62% prefieren adquirir la cocina de inducción con el estado mientras que el 52,19% con las tiendas de electrodomésticos </a:t>
          </a:r>
          <a:endParaRPr lang="es-EC" sz="1200" kern="1200" dirty="0"/>
        </a:p>
      </dsp:txBody>
      <dsp:txXfrm>
        <a:off x="2604889" y="2671496"/>
        <a:ext cx="1908211" cy="1144927"/>
      </dsp:txXfrm>
    </dsp:sp>
    <dsp:sp modelId="{FEC64F6B-4B2C-49AF-BB40-DCD2A93B06DB}">
      <dsp:nvSpPr>
        <dsp:cNvPr id="0" name=""/>
        <dsp:cNvSpPr/>
      </dsp:nvSpPr>
      <dsp:spPr>
        <a:xfrm>
          <a:off x="4703922" y="2671496"/>
          <a:ext cx="1908211" cy="1144927"/>
        </a:xfrm>
        <a:prstGeom prst="rect">
          <a:avLst/>
        </a:prstGeom>
        <a:gradFill rotWithShape="0">
          <a:gsLst>
            <a:gs pos="0">
              <a:schemeClr val="accent3">
                <a:hueOff val="11624607"/>
                <a:satOff val="-37145"/>
                <a:lumOff val="-9412"/>
                <a:alphaOff val="0"/>
                <a:tint val="50000"/>
                <a:satMod val="300000"/>
              </a:schemeClr>
            </a:gs>
            <a:gs pos="35000">
              <a:schemeClr val="accent3">
                <a:hueOff val="11624607"/>
                <a:satOff val="-37145"/>
                <a:lumOff val="-9412"/>
                <a:alphaOff val="0"/>
                <a:tint val="37000"/>
                <a:satMod val="300000"/>
              </a:schemeClr>
            </a:gs>
            <a:gs pos="100000">
              <a:schemeClr val="accent3">
                <a:hueOff val="11624607"/>
                <a:satOff val="-37145"/>
                <a:lumOff val="-941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La decisión final de compra la toman en unión familiar con un 47,48% mientras que la decisión en pareja tiene un 31,13% de los hogares encuestados.</a:t>
          </a:r>
          <a:endParaRPr lang="es-EC" sz="1200" kern="1200" dirty="0"/>
        </a:p>
      </dsp:txBody>
      <dsp:txXfrm>
        <a:off x="4703922" y="2671496"/>
        <a:ext cx="1908211" cy="1144927"/>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78F81C-EF22-48EA-A585-4BEE23165BD5}">
      <dsp:nvSpPr>
        <dsp:cNvPr id="0" name=""/>
        <dsp:cNvSpPr/>
      </dsp:nvSpPr>
      <dsp:spPr>
        <a:xfrm>
          <a:off x="-4450259" y="-847605"/>
          <a:ext cx="6591755" cy="6591755"/>
        </a:xfrm>
        <a:prstGeom prst="blockArc">
          <a:avLst>
            <a:gd name="adj1" fmla="val 18900000"/>
            <a:gd name="adj2" fmla="val 2700000"/>
            <a:gd name="adj3" fmla="val 328"/>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467DFC-5D82-41D4-8A04-48E78EB21A9B}">
      <dsp:nvSpPr>
        <dsp:cNvPr id="0" name=""/>
        <dsp:cNvSpPr/>
      </dsp:nvSpPr>
      <dsp:spPr>
        <a:xfrm>
          <a:off x="3638676" y="720083"/>
          <a:ext cx="4488001" cy="1398844"/>
        </a:xfrm>
        <a:prstGeom prst="rect">
          <a:avLst/>
        </a:prstGeom>
        <a:noFill/>
        <a:ln w="31750">
          <a:solidFill>
            <a:schemeClr val="accent2">
              <a:lumMod val="40000"/>
              <a:lumOff val="60000"/>
              <a:alpha val="77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10333" tIns="27940" rIns="27940" bIns="27940" numCol="1" spcCol="1270" anchor="ctr" anchorCtr="0">
          <a:noAutofit/>
        </a:bodyPr>
        <a:lstStyle/>
        <a:p>
          <a:pPr marL="0" lvl="0" indent="0" algn="l" defTabSz="488950">
            <a:lnSpc>
              <a:spcPct val="90000"/>
            </a:lnSpc>
            <a:spcBef>
              <a:spcPct val="0"/>
            </a:spcBef>
            <a:spcAft>
              <a:spcPct val="35000"/>
            </a:spcAft>
          </a:pPr>
          <a:r>
            <a:rPr lang="es-EC" sz="1100" kern="1200" dirty="0" smtClean="0"/>
            <a:t>*26% por que no sienten la necesidad urgente de hacerlo.</a:t>
          </a:r>
        </a:p>
        <a:p>
          <a:pPr marL="0" lvl="0" indent="0" algn="l" defTabSz="488950">
            <a:lnSpc>
              <a:spcPct val="90000"/>
            </a:lnSpc>
            <a:spcBef>
              <a:spcPct val="0"/>
            </a:spcBef>
            <a:spcAft>
              <a:spcPct val="35000"/>
            </a:spcAft>
          </a:pPr>
          <a:r>
            <a:rPr lang="es-EC" sz="1100" kern="1200" dirty="0" smtClean="0"/>
            <a:t>*21% por que están acostumbrados a utilizar sus cocinas a gas.</a:t>
          </a:r>
        </a:p>
        <a:p>
          <a:pPr marL="0" lvl="0" indent="0" algn="l" defTabSz="488950">
            <a:lnSpc>
              <a:spcPct val="90000"/>
            </a:lnSpc>
            <a:spcBef>
              <a:spcPct val="0"/>
            </a:spcBef>
            <a:spcAft>
              <a:spcPct val="35000"/>
            </a:spcAft>
          </a:pPr>
          <a:r>
            <a:rPr lang="es-EC" sz="1100" kern="1200" dirty="0" smtClean="0"/>
            <a:t> *El 15,41% no apoya la gestión del gobierno y no cuentan con el sistema eléctrico adecuado.</a:t>
          </a:r>
        </a:p>
        <a:p>
          <a:pPr marL="0" lvl="0" indent="0" algn="l" defTabSz="488950">
            <a:lnSpc>
              <a:spcPct val="90000"/>
            </a:lnSpc>
            <a:spcBef>
              <a:spcPct val="0"/>
            </a:spcBef>
            <a:spcAft>
              <a:spcPct val="35000"/>
            </a:spcAft>
          </a:pPr>
          <a:r>
            <a:rPr lang="es-EC" sz="1100" kern="1200" dirty="0" smtClean="0"/>
            <a:t>*Precio y el funcionamiento del de las cocinas de inducción solo tiene un 13% y un 9% respectivamente.</a:t>
          </a:r>
          <a:endParaRPr lang="es-EC" sz="1100" kern="1200" dirty="0"/>
        </a:p>
      </dsp:txBody>
      <dsp:txXfrm>
        <a:off x="3638676" y="720083"/>
        <a:ext cx="4488001" cy="1398844"/>
      </dsp:txXfrm>
    </dsp:sp>
    <dsp:sp modelId="{2DE37A70-5BCB-4AA3-8A60-9C3B88B72514}">
      <dsp:nvSpPr>
        <dsp:cNvPr id="0" name=""/>
        <dsp:cNvSpPr/>
      </dsp:nvSpPr>
      <dsp:spPr>
        <a:xfrm>
          <a:off x="315460" y="504049"/>
          <a:ext cx="2911537" cy="1748555"/>
        </a:xfrm>
        <a:prstGeom prst="ellipse">
          <a:avLst/>
        </a:prstGeom>
        <a:blipFill rotWithShape="0">
          <a:blip xmlns:r="http://schemas.openxmlformats.org/officeDocument/2006/relationships" r:embed="rId1"/>
          <a:stretch>
            <a:fillRect/>
          </a:stretch>
        </a:blip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BEFD2FD-FF02-452B-B1D4-9568BF3951D1}">
      <dsp:nvSpPr>
        <dsp:cNvPr id="0" name=""/>
        <dsp:cNvSpPr/>
      </dsp:nvSpPr>
      <dsp:spPr>
        <a:xfrm>
          <a:off x="3638676" y="2818742"/>
          <a:ext cx="4488001" cy="1398844"/>
        </a:xfrm>
        <a:prstGeom prst="rect">
          <a:avLst/>
        </a:prstGeom>
        <a:noFill/>
        <a:ln w="31750">
          <a:solidFill>
            <a:srgbClr val="FFFF00">
              <a:alpha val="94000"/>
            </a:srgb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10333" tIns="27940" rIns="27940" bIns="27940" numCol="1" spcCol="1270" anchor="ctr" anchorCtr="0">
          <a:noAutofit/>
        </a:bodyPr>
        <a:lstStyle/>
        <a:p>
          <a:pPr lvl="0" algn="l" defTabSz="488950">
            <a:lnSpc>
              <a:spcPct val="90000"/>
            </a:lnSpc>
            <a:spcBef>
              <a:spcPct val="0"/>
            </a:spcBef>
            <a:spcAft>
              <a:spcPct val="35000"/>
            </a:spcAft>
          </a:pPr>
          <a:r>
            <a:rPr lang="es-EC" sz="1100" kern="1200" dirty="0" smtClean="0"/>
            <a:t>*20% calidad, </a:t>
          </a:r>
        </a:p>
        <a:p>
          <a:pPr lvl="0" algn="l" defTabSz="488950">
            <a:lnSpc>
              <a:spcPct val="90000"/>
            </a:lnSpc>
            <a:spcBef>
              <a:spcPct val="0"/>
            </a:spcBef>
            <a:spcAft>
              <a:spcPct val="35000"/>
            </a:spcAft>
          </a:pPr>
          <a:r>
            <a:rPr lang="es-EC" sz="1100" kern="1200" dirty="0" smtClean="0"/>
            <a:t>*17% prestigio de la marca,  </a:t>
          </a:r>
        </a:p>
        <a:p>
          <a:pPr lvl="0" algn="l" defTabSz="488950">
            <a:lnSpc>
              <a:spcPct val="90000"/>
            </a:lnSpc>
            <a:spcBef>
              <a:spcPct val="0"/>
            </a:spcBef>
            <a:spcAft>
              <a:spcPct val="35000"/>
            </a:spcAft>
          </a:pPr>
          <a:r>
            <a:rPr lang="es-EC" sz="1100" kern="1200" dirty="0" smtClean="0"/>
            <a:t>*19% por el precio </a:t>
          </a:r>
        </a:p>
        <a:p>
          <a:pPr lvl="0" algn="l" defTabSz="488950">
            <a:lnSpc>
              <a:spcPct val="90000"/>
            </a:lnSpc>
            <a:spcBef>
              <a:spcPct val="0"/>
            </a:spcBef>
            <a:spcAft>
              <a:spcPct val="35000"/>
            </a:spcAft>
          </a:pPr>
          <a:r>
            <a:rPr lang="es-EC" sz="1100" kern="1200" dirty="0" smtClean="0"/>
            <a:t>*16% por las facilidades de pago, </a:t>
          </a:r>
        </a:p>
        <a:p>
          <a:pPr lvl="0" algn="l" defTabSz="488950">
            <a:lnSpc>
              <a:spcPct val="90000"/>
            </a:lnSpc>
            <a:spcBef>
              <a:spcPct val="0"/>
            </a:spcBef>
            <a:spcAft>
              <a:spcPct val="35000"/>
            </a:spcAft>
          </a:pPr>
          <a:r>
            <a:rPr lang="es-EC" sz="1100" kern="1200" dirty="0" smtClean="0"/>
            <a:t>*8% apoyo al gobierno y servicio al cliente con un 8%</a:t>
          </a:r>
        </a:p>
        <a:p>
          <a:pPr lvl="0" algn="l" defTabSz="488950">
            <a:lnSpc>
              <a:spcPct val="90000"/>
            </a:lnSpc>
            <a:spcBef>
              <a:spcPct val="0"/>
            </a:spcBef>
            <a:spcAft>
              <a:spcPct val="35000"/>
            </a:spcAft>
          </a:pPr>
          <a:r>
            <a:rPr lang="es-EC" sz="1100" kern="1200" dirty="0" smtClean="0"/>
            <a:t> *9% respectivamente.</a:t>
          </a:r>
          <a:endParaRPr lang="es-EC" sz="1100" kern="1200" dirty="0"/>
        </a:p>
      </dsp:txBody>
      <dsp:txXfrm>
        <a:off x="3638676" y="2818742"/>
        <a:ext cx="4488001" cy="1398844"/>
      </dsp:txXfrm>
    </dsp:sp>
    <dsp:sp modelId="{6CDD4D9C-FC80-4D0B-88FF-AC7FE8943BDD}">
      <dsp:nvSpPr>
        <dsp:cNvPr id="0" name=""/>
        <dsp:cNvSpPr/>
      </dsp:nvSpPr>
      <dsp:spPr>
        <a:xfrm>
          <a:off x="487833" y="2623323"/>
          <a:ext cx="2911537" cy="1748555"/>
        </a:xfrm>
        <a:prstGeom prst="ellipse">
          <a:avLst/>
        </a:prstGeom>
        <a:blipFill rotWithShape="0">
          <a:blip xmlns:r="http://schemas.openxmlformats.org/officeDocument/2006/relationships" r:embed="rId2"/>
          <a:stretch>
            <a:fillRect/>
          </a:stretch>
        </a:blipFill>
        <a:ln w="9525" cap="flat" cmpd="sng" algn="ctr">
          <a:solidFill>
            <a:schemeClr val="accent3">
              <a:hueOff val="11624607"/>
              <a:satOff val="-37145"/>
              <a:lumOff val="-9412"/>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EEB86B-67D6-438D-970F-AE8303E7B685}">
      <dsp:nvSpPr>
        <dsp:cNvPr id="0" name=""/>
        <dsp:cNvSpPr/>
      </dsp:nvSpPr>
      <dsp:spPr>
        <a:xfrm>
          <a:off x="586435" y="0"/>
          <a:ext cx="6680333" cy="1599951"/>
        </a:xfrm>
        <a:prstGeom prst="rightArrow">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A2E7868B-B3E5-41FC-8F12-0E5E04E88414}">
      <dsp:nvSpPr>
        <dsp:cNvPr id="0" name=""/>
        <dsp:cNvSpPr/>
      </dsp:nvSpPr>
      <dsp:spPr>
        <a:xfrm>
          <a:off x="0" y="479985"/>
          <a:ext cx="2357764" cy="63998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Desde 1956 se hablaba de la cocina de futuro</a:t>
          </a:r>
          <a:endParaRPr lang="es-EC" sz="1200" kern="1200" dirty="0"/>
        </a:p>
      </dsp:txBody>
      <dsp:txXfrm>
        <a:off x="0" y="479985"/>
        <a:ext cx="2357764" cy="639980"/>
      </dsp:txXfrm>
    </dsp:sp>
    <dsp:sp modelId="{3244BCD6-94F2-43D4-9919-BC344A4B677F}">
      <dsp:nvSpPr>
        <dsp:cNvPr id="0" name=""/>
        <dsp:cNvSpPr/>
      </dsp:nvSpPr>
      <dsp:spPr>
        <a:xfrm>
          <a:off x="2750725" y="479985"/>
          <a:ext cx="2357764" cy="639980"/>
        </a:xfrm>
        <a:prstGeom prst="roundRect">
          <a:avLst/>
        </a:prstGeom>
        <a:gradFill rotWithShape="0">
          <a:gsLst>
            <a:gs pos="0">
              <a:schemeClr val="accent3">
                <a:hueOff val="5812304"/>
                <a:satOff val="-18573"/>
                <a:lumOff val="-4706"/>
                <a:alphaOff val="0"/>
                <a:tint val="50000"/>
                <a:satMod val="300000"/>
              </a:schemeClr>
            </a:gs>
            <a:gs pos="35000">
              <a:schemeClr val="accent3">
                <a:hueOff val="5812304"/>
                <a:satOff val="-18573"/>
                <a:lumOff val="-4706"/>
                <a:alphaOff val="0"/>
                <a:tint val="37000"/>
                <a:satMod val="300000"/>
              </a:schemeClr>
            </a:gs>
            <a:gs pos="100000">
              <a:schemeClr val="accent3">
                <a:hueOff val="5812304"/>
                <a:satOff val="-18573"/>
                <a:lumOff val="-47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Cocina de inducción nació en Europa ,1999</a:t>
          </a:r>
          <a:endParaRPr lang="es-EC" sz="1200" kern="1200" dirty="0"/>
        </a:p>
      </dsp:txBody>
      <dsp:txXfrm>
        <a:off x="2750725" y="479985"/>
        <a:ext cx="2357764" cy="639980"/>
      </dsp:txXfrm>
    </dsp:sp>
    <dsp:sp modelId="{74518238-C1FE-49D7-BA47-17C4AB858393}">
      <dsp:nvSpPr>
        <dsp:cNvPr id="0" name=""/>
        <dsp:cNvSpPr/>
      </dsp:nvSpPr>
      <dsp:spPr>
        <a:xfrm>
          <a:off x="5501451" y="479985"/>
          <a:ext cx="2357764" cy="639980"/>
        </a:xfrm>
        <a:prstGeom prst="roundRect">
          <a:avLst/>
        </a:prstGeom>
        <a:gradFill rotWithShape="0">
          <a:gsLst>
            <a:gs pos="0">
              <a:schemeClr val="accent3">
                <a:hueOff val="11624607"/>
                <a:satOff val="-37145"/>
                <a:lumOff val="-9412"/>
                <a:alphaOff val="0"/>
                <a:tint val="50000"/>
                <a:satMod val="300000"/>
              </a:schemeClr>
            </a:gs>
            <a:gs pos="35000">
              <a:schemeClr val="accent3">
                <a:hueOff val="11624607"/>
                <a:satOff val="-37145"/>
                <a:lumOff val="-9412"/>
                <a:alphaOff val="0"/>
                <a:tint val="37000"/>
                <a:satMod val="300000"/>
              </a:schemeClr>
            </a:gs>
            <a:gs pos="100000">
              <a:schemeClr val="accent3">
                <a:hueOff val="11624607"/>
                <a:satOff val="-37145"/>
                <a:lumOff val="-941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2 años= tres y medio millones de hogares- cambio</a:t>
          </a:r>
          <a:endParaRPr lang="es-EC" sz="1200" kern="1200" dirty="0"/>
        </a:p>
      </dsp:txBody>
      <dsp:txXfrm>
        <a:off x="5501451" y="479985"/>
        <a:ext cx="2357764" cy="63998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39F152-0E3E-432F-9746-397374CBBF67}">
      <dsp:nvSpPr>
        <dsp:cNvPr id="0" name=""/>
        <dsp:cNvSpPr/>
      </dsp:nvSpPr>
      <dsp:spPr>
        <a:xfrm>
          <a:off x="277961" y="354"/>
          <a:ext cx="3288879" cy="29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endParaRPr lang="es-EC" sz="1200" kern="1200" dirty="0"/>
        </a:p>
      </dsp:txBody>
      <dsp:txXfrm>
        <a:off x="277961" y="354"/>
        <a:ext cx="3288879" cy="298989"/>
      </dsp:txXfrm>
    </dsp:sp>
    <dsp:sp modelId="{E2605EA9-8729-4464-90CB-6C9DE629C564}">
      <dsp:nvSpPr>
        <dsp:cNvPr id="0" name=""/>
        <dsp:cNvSpPr/>
      </dsp:nvSpPr>
      <dsp:spPr>
        <a:xfrm>
          <a:off x="792798" y="299343"/>
          <a:ext cx="769597" cy="60905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354328-1DD3-4386-91C5-F88E5C7DC4DD}">
      <dsp:nvSpPr>
        <dsp:cNvPr id="0" name=""/>
        <dsp:cNvSpPr/>
      </dsp:nvSpPr>
      <dsp:spPr>
        <a:xfrm>
          <a:off x="1255068" y="299343"/>
          <a:ext cx="769597" cy="60905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BE5278-617A-4FB3-B2DE-94125D62EFB2}">
      <dsp:nvSpPr>
        <dsp:cNvPr id="0" name=""/>
        <dsp:cNvSpPr/>
      </dsp:nvSpPr>
      <dsp:spPr>
        <a:xfrm>
          <a:off x="1717704" y="299343"/>
          <a:ext cx="769597" cy="60905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551BFE-2CD5-44F6-B1EE-BE8BC50C1971}">
      <dsp:nvSpPr>
        <dsp:cNvPr id="0" name=""/>
        <dsp:cNvSpPr/>
      </dsp:nvSpPr>
      <dsp:spPr>
        <a:xfrm>
          <a:off x="2179974" y="299343"/>
          <a:ext cx="769597" cy="60905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449189-8F85-4D9B-B2C0-EAB85EA199FD}">
      <dsp:nvSpPr>
        <dsp:cNvPr id="0" name=""/>
        <dsp:cNvSpPr/>
      </dsp:nvSpPr>
      <dsp:spPr>
        <a:xfrm>
          <a:off x="2642610" y="299343"/>
          <a:ext cx="769597" cy="60905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28CD6E-2260-4399-95DE-17ACF35CF4D9}">
      <dsp:nvSpPr>
        <dsp:cNvPr id="0" name=""/>
        <dsp:cNvSpPr/>
      </dsp:nvSpPr>
      <dsp:spPr>
        <a:xfrm>
          <a:off x="3104880" y="299343"/>
          <a:ext cx="769597" cy="60905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542EE6-A6A4-4BA6-8A3F-2D14B1F37228}">
      <dsp:nvSpPr>
        <dsp:cNvPr id="0" name=""/>
        <dsp:cNvSpPr/>
      </dsp:nvSpPr>
      <dsp:spPr>
        <a:xfrm>
          <a:off x="3567516" y="299343"/>
          <a:ext cx="769597" cy="60905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3AE027-0287-4912-8961-74C4CDFA38A6}">
      <dsp:nvSpPr>
        <dsp:cNvPr id="0" name=""/>
        <dsp:cNvSpPr/>
      </dsp:nvSpPr>
      <dsp:spPr>
        <a:xfrm>
          <a:off x="277961" y="360248"/>
          <a:ext cx="4361309" cy="4872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t>2011= 118 países con políticas de uso de energías renovables.</a:t>
          </a:r>
          <a:endParaRPr lang="es-EC" sz="1200" kern="1200" dirty="0"/>
        </a:p>
      </dsp:txBody>
      <dsp:txXfrm>
        <a:off x="277961" y="360248"/>
        <a:ext cx="4361309" cy="487241"/>
      </dsp:txXfrm>
    </dsp:sp>
    <dsp:sp modelId="{7B5DE969-D270-431C-AF4B-058EBDA6C23E}">
      <dsp:nvSpPr>
        <dsp:cNvPr id="0" name=""/>
        <dsp:cNvSpPr/>
      </dsp:nvSpPr>
      <dsp:spPr>
        <a:xfrm>
          <a:off x="277961" y="950135"/>
          <a:ext cx="3288879" cy="29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endParaRPr lang="es-EC" sz="1200" kern="1200" dirty="0"/>
        </a:p>
      </dsp:txBody>
      <dsp:txXfrm>
        <a:off x="277961" y="950135"/>
        <a:ext cx="3288879" cy="298989"/>
      </dsp:txXfrm>
    </dsp:sp>
    <dsp:sp modelId="{2D2F8AA0-7DBF-44B1-83CE-3B2F42802610}">
      <dsp:nvSpPr>
        <dsp:cNvPr id="0" name=""/>
        <dsp:cNvSpPr/>
      </dsp:nvSpPr>
      <dsp:spPr>
        <a:xfrm>
          <a:off x="792798" y="1249124"/>
          <a:ext cx="769597" cy="60905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0E9577-BF02-4547-AB68-20F780F10539}">
      <dsp:nvSpPr>
        <dsp:cNvPr id="0" name=""/>
        <dsp:cNvSpPr/>
      </dsp:nvSpPr>
      <dsp:spPr>
        <a:xfrm>
          <a:off x="1255068" y="1249124"/>
          <a:ext cx="769597" cy="60905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1D8A16-7E7C-4300-9F77-FF869290139E}">
      <dsp:nvSpPr>
        <dsp:cNvPr id="0" name=""/>
        <dsp:cNvSpPr/>
      </dsp:nvSpPr>
      <dsp:spPr>
        <a:xfrm>
          <a:off x="1717704" y="1249124"/>
          <a:ext cx="769597" cy="60905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912A9B-2509-483F-B5DD-8CA9AC67E62C}">
      <dsp:nvSpPr>
        <dsp:cNvPr id="0" name=""/>
        <dsp:cNvSpPr/>
      </dsp:nvSpPr>
      <dsp:spPr>
        <a:xfrm>
          <a:off x="2179974" y="1249124"/>
          <a:ext cx="769597" cy="60905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2FE2F4-2978-4078-996B-D977C6A5561F}">
      <dsp:nvSpPr>
        <dsp:cNvPr id="0" name=""/>
        <dsp:cNvSpPr/>
      </dsp:nvSpPr>
      <dsp:spPr>
        <a:xfrm>
          <a:off x="2642610" y="1249124"/>
          <a:ext cx="769597" cy="60905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40D08-D4B3-42D4-B1A1-C88E1BF137D0}">
      <dsp:nvSpPr>
        <dsp:cNvPr id="0" name=""/>
        <dsp:cNvSpPr/>
      </dsp:nvSpPr>
      <dsp:spPr>
        <a:xfrm>
          <a:off x="3104880" y="1249124"/>
          <a:ext cx="769597" cy="60905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DEB731-0B3B-4D81-BE1F-C79C27040B48}">
      <dsp:nvSpPr>
        <dsp:cNvPr id="0" name=""/>
        <dsp:cNvSpPr/>
      </dsp:nvSpPr>
      <dsp:spPr>
        <a:xfrm>
          <a:off x="3567516" y="1249124"/>
          <a:ext cx="769597" cy="60905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B3D635-EE7C-4C6A-9409-E5E3E309C11E}">
      <dsp:nvSpPr>
        <dsp:cNvPr id="0" name=""/>
        <dsp:cNvSpPr/>
      </dsp:nvSpPr>
      <dsp:spPr>
        <a:xfrm>
          <a:off x="277961" y="1310029"/>
          <a:ext cx="4361309" cy="4872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t>Dejar parcialmente a los combustibles fósiles y energía nuclear.</a:t>
          </a:r>
          <a:endParaRPr lang="es-EC" sz="1200" kern="1200" dirty="0"/>
        </a:p>
      </dsp:txBody>
      <dsp:txXfrm>
        <a:off x="277961" y="1310029"/>
        <a:ext cx="4361309" cy="487241"/>
      </dsp:txXfrm>
    </dsp:sp>
    <dsp:sp modelId="{F65EE599-15B4-4852-A703-1C3FCBB996E7}">
      <dsp:nvSpPr>
        <dsp:cNvPr id="0" name=""/>
        <dsp:cNvSpPr/>
      </dsp:nvSpPr>
      <dsp:spPr>
        <a:xfrm>
          <a:off x="277961" y="1899917"/>
          <a:ext cx="3288879" cy="29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endParaRPr lang="es-EC" sz="1200" kern="1200" dirty="0"/>
        </a:p>
      </dsp:txBody>
      <dsp:txXfrm>
        <a:off x="277961" y="1899917"/>
        <a:ext cx="3288879" cy="298989"/>
      </dsp:txXfrm>
    </dsp:sp>
    <dsp:sp modelId="{63316CCC-23DF-4E15-B09D-B8E2A3F42340}">
      <dsp:nvSpPr>
        <dsp:cNvPr id="0" name=""/>
        <dsp:cNvSpPr/>
      </dsp:nvSpPr>
      <dsp:spPr>
        <a:xfrm>
          <a:off x="792798" y="2198906"/>
          <a:ext cx="769597" cy="60905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1D53A3-5873-4DD1-A9CD-7D8A2A2563E2}">
      <dsp:nvSpPr>
        <dsp:cNvPr id="0" name=""/>
        <dsp:cNvSpPr/>
      </dsp:nvSpPr>
      <dsp:spPr>
        <a:xfrm>
          <a:off x="1255068" y="2198906"/>
          <a:ext cx="769597" cy="60905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097397-4139-498C-A151-68FB43E94195}">
      <dsp:nvSpPr>
        <dsp:cNvPr id="0" name=""/>
        <dsp:cNvSpPr/>
      </dsp:nvSpPr>
      <dsp:spPr>
        <a:xfrm>
          <a:off x="1717704" y="2198906"/>
          <a:ext cx="769597" cy="60905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CC4280-7617-4955-A34A-FD6B811B0C64}">
      <dsp:nvSpPr>
        <dsp:cNvPr id="0" name=""/>
        <dsp:cNvSpPr/>
      </dsp:nvSpPr>
      <dsp:spPr>
        <a:xfrm>
          <a:off x="2179974" y="2198906"/>
          <a:ext cx="769597" cy="60905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3B8CCA-6914-4C8E-8E93-146B9C19D913}">
      <dsp:nvSpPr>
        <dsp:cNvPr id="0" name=""/>
        <dsp:cNvSpPr/>
      </dsp:nvSpPr>
      <dsp:spPr>
        <a:xfrm>
          <a:off x="2642610" y="2198906"/>
          <a:ext cx="769597" cy="60905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4E5D8C-F13B-4DF1-97A4-886FF3394934}">
      <dsp:nvSpPr>
        <dsp:cNvPr id="0" name=""/>
        <dsp:cNvSpPr/>
      </dsp:nvSpPr>
      <dsp:spPr>
        <a:xfrm>
          <a:off x="3104880" y="2198906"/>
          <a:ext cx="769597" cy="60905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57FA74-CBAA-4FC4-8AF6-98213BEA37C5}">
      <dsp:nvSpPr>
        <dsp:cNvPr id="0" name=""/>
        <dsp:cNvSpPr/>
      </dsp:nvSpPr>
      <dsp:spPr>
        <a:xfrm>
          <a:off x="3567516" y="2198906"/>
          <a:ext cx="769597" cy="609051"/>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70DFE2-78A6-4981-8AB0-1931BFAC2554}">
      <dsp:nvSpPr>
        <dsp:cNvPr id="0" name=""/>
        <dsp:cNvSpPr/>
      </dsp:nvSpPr>
      <dsp:spPr>
        <a:xfrm>
          <a:off x="277961" y="2259811"/>
          <a:ext cx="4361309" cy="4872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t>Evitar contaminación del medio ambiente</a:t>
          </a:r>
          <a:endParaRPr lang="es-EC" sz="1200" kern="1200" dirty="0"/>
        </a:p>
      </dsp:txBody>
      <dsp:txXfrm>
        <a:off x="277961" y="2259811"/>
        <a:ext cx="4361309" cy="48724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31940F-8FAA-4BA2-B4AD-5DD8CC8805AC}">
      <dsp:nvSpPr>
        <dsp:cNvPr id="0" name=""/>
        <dsp:cNvSpPr/>
      </dsp:nvSpPr>
      <dsp:spPr>
        <a:xfrm>
          <a:off x="0" y="1355482"/>
          <a:ext cx="1919744" cy="115184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Acceso a la electricidad que tienen los países, el índice de estufas mejoradas/limpias que se están utilizando actualmente, la energía que se destina  servicios públicos y usos productivos y la confiabilidad del suministro eléctrico.</a:t>
          </a:r>
          <a:endParaRPr lang="es-EC" sz="1000" kern="1200" dirty="0"/>
        </a:p>
      </dsp:txBody>
      <dsp:txXfrm>
        <a:off x="0" y="1355482"/>
        <a:ext cx="1919744" cy="1151846"/>
      </dsp:txXfrm>
    </dsp:sp>
    <dsp:sp modelId="{CA9B4290-9209-41ED-94B2-AB3097FB2DEB}">
      <dsp:nvSpPr>
        <dsp:cNvPr id="0" name=""/>
        <dsp:cNvSpPr/>
      </dsp:nvSpPr>
      <dsp:spPr>
        <a:xfrm>
          <a:off x="2112211" y="1272446"/>
          <a:ext cx="1919744" cy="1151846"/>
        </a:xfrm>
        <a:prstGeom prst="rect">
          <a:avLst/>
        </a:prstGeom>
        <a:gradFill rotWithShape="0">
          <a:gsLst>
            <a:gs pos="0">
              <a:schemeClr val="accent3">
                <a:hueOff val="3874869"/>
                <a:satOff val="-12382"/>
                <a:lumOff val="-3137"/>
                <a:alphaOff val="0"/>
                <a:tint val="50000"/>
                <a:satMod val="300000"/>
              </a:schemeClr>
            </a:gs>
            <a:gs pos="35000">
              <a:schemeClr val="accent3">
                <a:hueOff val="3874869"/>
                <a:satOff val="-12382"/>
                <a:lumOff val="-3137"/>
                <a:alphaOff val="0"/>
                <a:tint val="37000"/>
                <a:satMod val="300000"/>
              </a:schemeClr>
            </a:gs>
            <a:gs pos="100000">
              <a:schemeClr val="accent3">
                <a:hueOff val="3874869"/>
                <a:satOff val="-12382"/>
                <a:lumOff val="-31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EC" sz="1000" kern="1200" dirty="0" smtClean="0"/>
            <a:t>Ecuador trabaja por: </a:t>
          </a:r>
        </a:p>
        <a:p>
          <a:pPr lvl="0" algn="l" defTabSz="444500">
            <a:lnSpc>
              <a:spcPct val="90000"/>
            </a:lnSpc>
            <a:spcBef>
              <a:spcPct val="0"/>
            </a:spcBef>
            <a:spcAft>
              <a:spcPct val="35000"/>
            </a:spcAft>
          </a:pPr>
          <a:r>
            <a:rPr lang="es-EC" sz="1000" kern="1200" dirty="0" smtClean="0"/>
            <a:t>*Manejar la tecnología </a:t>
          </a:r>
        </a:p>
        <a:p>
          <a:pPr lvl="0" algn="l" defTabSz="444500">
            <a:lnSpc>
              <a:spcPct val="90000"/>
            </a:lnSpc>
            <a:spcBef>
              <a:spcPct val="0"/>
            </a:spcBef>
            <a:spcAft>
              <a:spcPct val="35000"/>
            </a:spcAft>
          </a:pPr>
          <a:r>
            <a:rPr lang="es-EC" sz="1000" kern="1200" dirty="0" smtClean="0"/>
            <a:t>*Contribuir con el medio ambiente</a:t>
          </a:r>
        </a:p>
        <a:p>
          <a:pPr lvl="0" algn="l" defTabSz="444500">
            <a:lnSpc>
              <a:spcPct val="90000"/>
            </a:lnSpc>
            <a:spcBef>
              <a:spcPct val="0"/>
            </a:spcBef>
            <a:spcAft>
              <a:spcPct val="35000"/>
            </a:spcAft>
          </a:pPr>
          <a:r>
            <a:rPr lang="es-EC" sz="1000" kern="1200" dirty="0" smtClean="0"/>
            <a:t> *Mejorar la calidad de vida</a:t>
          </a:r>
        </a:p>
        <a:p>
          <a:pPr lvl="0" algn="l" defTabSz="444500">
            <a:lnSpc>
              <a:spcPct val="90000"/>
            </a:lnSpc>
            <a:spcBef>
              <a:spcPct val="0"/>
            </a:spcBef>
            <a:spcAft>
              <a:spcPct val="35000"/>
            </a:spcAft>
          </a:pPr>
          <a:r>
            <a:rPr lang="es-EC" sz="1000" kern="1200" dirty="0" smtClean="0"/>
            <a:t>*Dentro los primeros 20 países </a:t>
          </a:r>
          <a:endParaRPr lang="es-EC" sz="1000" kern="1200" dirty="0"/>
        </a:p>
      </dsp:txBody>
      <dsp:txXfrm>
        <a:off x="2112211" y="1272446"/>
        <a:ext cx="1919744" cy="1151846"/>
      </dsp:txXfrm>
    </dsp:sp>
    <dsp:sp modelId="{FCA18F62-8A16-45E2-B197-826A0EF932EE}">
      <dsp:nvSpPr>
        <dsp:cNvPr id="0" name=""/>
        <dsp:cNvSpPr/>
      </dsp:nvSpPr>
      <dsp:spPr>
        <a:xfrm>
          <a:off x="492" y="2616267"/>
          <a:ext cx="1919744" cy="1151846"/>
        </a:xfrm>
        <a:prstGeom prst="rect">
          <a:avLst/>
        </a:prstGeom>
        <a:gradFill rotWithShape="0">
          <a:gsLst>
            <a:gs pos="0">
              <a:schemeClr val="accent3">
                <a:hueOff val="7749738"/>
                <a:satOff val="-24763"/>
                <a:lumOff val="-6275"/>
                <a:alphaOff val="0"/>
                <a:tint val="50000"/>
                <a:satMod val="300000"/>
              </a:schemeClr>
            </a:gs>
            <a:gs pos="35000">
              <a:schemeClr val="accent3">
                <a:hueOff val="7749738"/>
                <a:satOff val="-24763"/>
                <a:lumOff val="-6275"/>
                <a:alphaOff val="0"/>
                <a:tint val="37000"/>
                <a:satMod val="300000"/>
              </a:schemeClr>
            </a:gs>
            <a:gs pos="100000">
              <a:schemeClr val="accent3">
                <a:hueOff val="7749738"/>
                <a:satOff val="-24763"/>
                <a:lumOff val="-627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El quemar carbón, gas licuado de petróleo, biomasa o bosta animal, = enfermedades respiratorias crónicas en adultos y niños.  </a:t>
          </a:r>
          <a:endParaRPr lang="es-EC" sz="1000" kern="1200" dirty="0"/>
        </a:p>
      </dsp:txBody>
      <dsp:txXfrm>
        <a:off x="492" y="2616267"/>
        <a:ext cx="1919744" cy="1151846"/>
      </dsp:txXfrm>
    </dsp:sp>
    <dsp:sp modelId="{7FB565BF-D2D2-4FD9-A3C8-8C032459716E}">
      <dsp:nvSpPr>
        <dsp:cNvPr id="0" name=""/>
        <dsp:cNvSpPr/>
      </dsp:nvSpPr>
      <dsp:spPr>
        <a:xfrm>
          <a:off x="2112211" y="2616267"/>
          <a:ext cx="1919744" cy="1151846"/>
        </a:xfrm>
        <a:prstGeom prst="rect">
          <a:avLst/>
        </a:prstGeom>
        <a:gradFill rotWithShape="0">
          <a:gsLst>
            <a:gs pos="0">
              <a:schemeClr val="accent3">
                <a:hueOff val="11624607"/>
                <a:satOff val="-37145"/>
                <a:lumOff val="-9412"/>
                <a:alphaOff val="0"/>
                <a:tint val="50000"/>
                <a:satMod val="300000"/>
              </a:schemeClr>
            </a:gs>
            <a:gs pos="35000">
              <a:schemeClr val="accent3">
                <a:hueOff val="11624607"/>
                <a:satOff val="-37145"/>
                <a:lumOff val="-9412"/>
                <a:alphaOff val="0"/>
                <a:tint val="37000"/>
                <a:satMod val="300000"/>
              </a:schemeClr>
            </a:gs>
            <a:gs pos="100000">
              <a:schemeClr val="accent3">
                <a:hueOff val="11624607"/>
                <a:satOff val="-37145"/>
                <a:lumOff val="-941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_tradnl" sz="1000" kern="1200" dirty="0" smtClean="0"/>
            <a:t>Uso insostenible de combustible está causando la degradación ambiental en el tercer mundo.</a:t>
          </a:r>
        </a:p>
        <a:p>
          <a:pPr lvl="0" algn="ctr" defTabSz="444500">
            <a:lnSpc>
              <a:spcPct val="90000"/>
            </a:lnSpc>
            <a:spcBef>
              <a:spcPct val="0"/>
            </a:spcBef>
            <a:spcAft>
              <a:spcPct val="35000"/>
            </a:spcAft>
          </a:pPr>
          <a:r>
            <a:rPr lang="es-ES_tradnl" sz="1000" kern="1200" dirty="0" smtClean="0"/>
            <a:t> 90% de su energía es utilizada para cocinar los alimentos</a:t>
          </a:r>
        </a:p>
        <a:p>
          <a:pPr lvl="0" algn="ctr" defTabSz="444500">
            <a:lnSpc>
              <a:spcPct val="90000"/>
            </a:lnSpc>
            <a:spcBef>
              <a:spcPct val="0"/>
            </a:spcBef>
            <a:spcAft>
              <a:spcPct val="35000"/>
            </a:spcAft>
          </a:pPr>
          <a:r>
            <a:rPr lang="es-ES_tradnl" sz="1000" kern="1200" dirty="0" smtClean="0"/>
            <a:t>.  </a:t>
          </a:r>
          <a:endParaRPr lang="es-EC" sz="1000" kern="1200" dirty="0"/>
        </a:p>
      </dsp:txBody>
      <dsp:txXfrm>
        <a:off x="2112211" y="2616267"/>
        <a:ext cx="1919744" cy="115184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7D6D9A-FC2A-4672-900B-24790B0B1511}">
      <dsp:nvSpPr>
        <dsp:cNvPr id="0" name=""/>
        <dsp:cNvSpPr/>
      </dsp:nvSpPr>
      <dsp:spPr>
        <a:xfrm>
          <a:off x="273" y="0"/>
          <a:ext cx="2372381" cy="1006371"/>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b="1" kern="1200" dirty="0" smtClean="0"/>
            <a:t>Introducir 3 millones de cocinas </a:t>
          </a:r>
        </a:p>
        <a:p>
          <a:pPr lvl="0" algn="ctr" defTabSz="533400">
            <a:lnSpc>
              <a:spcPct val="90000"/>
            </a:lnSpc>
            <a:spcBef>
              <a:spcPct val="0"/>
            </a:spcBef>
            <a:spcAft>
              <a:spcPct val="35000"/>
            </a:spcAft>
          </a:pPr>
          <a:r>
            <a:rPr lang="es-EC" sz="1200" kern="1200" dirty="0" smtClean="0"/>
            <a:t>Ocho nuevos proyectos hidroeléctricos</a:t>
          </a:r>
          <a:endParaRPr lang="es-EC" sz="1200" kern="1200" dirty="0"/>
        </a:p>
      </dsp:txBody>
      <dsp:txXfrm>
        <a:off x="273" y="0"/>
        <a:ext cx="2372381" cy="1006371"/>
      </dsp:txXfrm>
    </dsp:sp>
    <dsp:sp modelId="{515164A8-B2CC-4BDE-94F2-4DF1E26D6DAE}">
      <dsp:nvSpPr>
        <dsp:cNvPr id="0" name=""/>
        <dsp:cNvSpPr/>
      </dsp:nvSpPr>
      <dsp:spPr>
        <a:xfrm>
          <a:off x="1948746" y="0"/>
          <a:ext cx="3038532" cy="1006371"/>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s-EC" sz="1200" b="1" kern="1200" dirty="0" smtClean="0"/>
        </a:p>
        <a:p>
          <a:pPr lvl="0" algn="ctr" defTabSz="533400">
            <a:lnSpc>
              <a:spcPct val="90000"/>
            </a:lnSpc>
            <a:spcBef>
              <a:spcPct val="0"/>
            </a:spcBef>
            <a:spcAft>
              <a:spcPct val="35000"/>
            </a:spcAft>
          </a:pPr>
          <a:r>
            <a:rPr lang="es-EC" sz="1200" b="1" kern="1200" dirty="0" smtClean="0"/>
            <a:t>Agosto 2014- julio 2016.</a:t>
          </a:r>
        </a:p>
        <a:p>
          <a:pPr lvl="0" algn="l" defTabSz="533400">
            <a:lnSpc>
              <a:spcPct val="90000"/>
            </a:lnSpc>
            <a:spcBef>
              <a:spcPct val="0"/>
            </a:spcBef>
            <a:spcAft>
              <a:spcPct val="35000"/>
            </a:spcAft>
          </a:pPr>
          <a:r>
            <a:rPr lang="es-EC" sz="1000" kern="1200" dirty="0" smtClean="0"/>
            <a:t>Gratis hasta 80 </a:t>
          </a:r>
          <a:r>
            <a:rPr lang="es-EC" sz="1000" kern="1200" dirty="0" err="1" smtClean="0"/>
            <a:t>kWh</a:t>
          </a:r>
          <a:r>
            <a:rPr lang="es-EC" sz="1000" kern="1200" dirty="0" smtClean="0"/>
            <a:t>/mes – 1018</a:t>
          </a:r>
        </a:p>
        <a:p>
          <a:pPr lvl="0" algn="l" defTabSz="533400">
            <a:lnSpc>
              <a:spcPct val="90000"/>
            </a:lnSpc>
            <a:spcBef>
              <a:spcPct val="0"/>
            </a:spcBef>
            <a:spcAft>
              <a:spcPct val="35000"/>
            </a:spcAft>
          </a:pPr>
          <a:r>
            <a:rPr lang="es-EC" sz="1000" kern="1200" dirty="0" smtClean="0"/>
            <a:t>3,20 dólares</a:t>
          </a:r>
        </a:p>
        <a:p>
          <a:pPr lvl="0" algn="l" defTabSz="533400">
            <a:lnSpc>
              <a:spcPct val="90000"/>
            </a:lnSpc>
            <a:spcBef>
              <a:spcPct val="0"/>
            </a:spcBef>
            <a:spcAft>
              <a:spcPct val="35000"/>
            </a:spcAft>
          </a:pPr>
          <a:r>
            <a:rPr lang="es-EC" sz="1000" kern="1200" dirty="0" smtClean="0"/>
            <a:t>4-5 Personas por hogar un mes</a:t>
          </a:r>
        </a:p>
        <a:p>
          <a:pPr lvl="0" algn="ctr" defTabSz="533400">
            <a:lnSpc>
              <a:spcPct val="90000"/>
            </a:lnSpc>
            <a:spcBef>
              <a:spcPct val="0"/>
            </a:spcBef>
            <a:spcAft>
              <a:spcPct val="35000"/>
            </a:spcAft>
          </a:pPr>
          <a:endParaRPr lang="es-EC" sz="1200" kern="1200" dirty="0" smtClean="0"/>
        </a:p>
      </dsp:txBody>
      <dsp:txXfrm>
        <a:off x="1948746" y="0"/>
        <a:ext cx="3038532" cy="1006371"/>
      </dsp:txXfrm>
    </dsp:sp>
    <dsp:sp modelId="{0D31BC99-9FF2-4C52-9D4C-CABEC89ACBAE}">
      <dsp:nvSpPr>
        <dsp:cNvPr id="0" name=""/>
        <dsp:cNvSpPr/>
      </dsp:nvSpPr>
      <dsp:spPr>
        <a:xfrm>
          <a:off x="4569290" y="0"/>
          <a:ext cx="4209484" cy="1006371"/>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C" sz="1200" kern="1200" dirty="0" smtClean="0"/>
            <a:t>Es una cocina </a:t>
          </a:r>
          <a:r>
            <a:rPr lang="es-EC" sz="1200" kern="1200" dirty="0" err="1" smtClean="0"/>
            <a:t>vitrocerámica</a:t>
          </a:r>
          <a:r>
            <a:rPr lang="es-EC" sz="1200" kern="1200" dirty="0" smtClean="0"/>
            <a:t> que funciona con electricidad y que es altamente eficiente porque aprovecha la energía mucho más que cualquier otro tipo de cocina.</a:t>
          </a:r>
          <a:endParaRPr lang="es-EC" sz="1200" kern="1200" dirty="0"/>
        </a:p>
      </dsp:txBody>
      <dsp:txXfrm>
        <a:off x="4569290" y="0"/>
        <a:ext cx="4209484" cy="100637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95238D-73E5-479F-87BA-76D04B58CED6}">
      <dsp:nvSpPr>
        <dsp:cNvPr id="0" name=""/>
        <dsp:cNvSpPr/>
      </dsp:nvSpPr>
      <dsp:spPr>
        <a:xfrm>
          <a:off x="2394543" y="528321"/>
          <a:ext cx="1399790" cy="139977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74C63F-8D3F-4234-94CB-CE96EB2C2E7A}">
      <dsp:nvSpPr>
        <dsp:cNvPr id="0" name=""/>
        <dsp:cNvSpPr/>
      </dsp:nvSpPr>
      <dsp:spPr>
        <a:xfrm>
          <a:off x="2441182" y="574989"/>
          <a:ext cx="1306201" cy="1306436"/>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2,49 cilindros mensuales (15kg)</a:t>
          </a:r>
          <a:endParaRPr lang="es-EC" sz="1100" kern="1200" dirty="0"/>
        </a:p>
      </dsp:txBody>
      <dsp:txXfrm>
        <a:off x="2628048" y="761658"/>
        <a:ext cx="933090" cy="933098"/>
      </dsp:txXfrm>
    </dsp:sp>
    <dsp:sp modelId="{DB644C2F-275D-47E7-AD65-7437D9DD4B51}">
      <dsp:nvSpPr>
        <dsp:cNvPr id="0" name=""/>
        <dsp:cNvSpPr/>
      </dsp:nvSpPr>
      <dsp:spPr>
        <a:xfrm rot="2700000">
          <a:off x="948245" y="528165"/>
          <a:ext cx="1399837" cy="1399837"/>
        </a:xfrm>
        <a:prstGeom prst="teardrop">
          <a:avLst>
            <a:gd name="adj" fmla="val 100000"/>
          </a:avLst>
        </a:prstGeom>
        <a:solidFill>
          <a:schemeClr val="accent3">
            <a:hueOff val="11624607"/>
            <a:satOff val="-37145"/>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7E035D-09E8-40A5-988D-28CFA4A22D99}">
      <dsp:nvSpPr>
        <dsp:cNvPr id="0" name=""/>
        <dsp:cNvSpPr/>
      </dsp:nvSpPr>
      <dsp:spPr>
        <a:xfrm>
          <a:off x="995063" y="574989"/>
          <a:ext cx="1306201" cy="1306436"/>
        </a:xfrm>
        <a:prstGeom prst="ellipse">
          <a:avLst/>
        </a:prstGeom>
        <a:solidFill>
          <a:schemeClr val="lt1">
            <a:alpha val="90000"/>
            <a:hueOff val="0"/>
            <a:satOff val="0"/>
            <a:lumOff val="0"/>
            <a:alphaOff val="0"/>
          </a:schemeClr>
        </a:solidFill>
        <a:ln w="25400" cap="flat" cmpd="sng" algn="ctr">
          <a:solidFill>
            <a:schemeClr val="accent3">
              <a:hueOff val="11624607"/>
              <a:satOff val="-37145"/>
              <a:lumOff val="-9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29,83 cilindros al año</a:t>
          </a:r>
          <a:endParaRPr lang="es-EC" sz="1100" kern="1200" dirty="0"/>
        </a:p>
      </dsp:txBody>
      <dsp:txXfrm>
        <a:off x="1181619" y="761658"/>
        <a:ext cx="933090" cy="93309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0BD5E6-3D73-4B06-BF87-3B534076CC42}">
      <dsp:nvSpPr>
        <dsp:cNvPr id="0" name=""/>
        <dsp:cNvSpPr/>
      </dsp:nvSpPr>
      <dsp:spPr>
        <a:xfrm>
          <a:off x="635256" y="756986"/>
          <a:ext cx="2321474" cy="80621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F31D61-7480-47E3-B6A0-09780FDBC3A9}">
      <dsp:nvSpPr>
        <dsp:cNvPr id="0" name=""/>
        <dsp:cNvSpPr/>
      </dsp:nvSpPr>
      <dsp:spPr>
        <a:xfrm>
          <a:off x="1574643" y="2731139"/>
          <a:ext cx="449898" cy="287934"/>
        </a:xfrm>
        <a:prstGeom prst="down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91872D93-1F89-4B4D-83CE-1A10B0EE4A74}">
      <dsp:nvSpPr>
        <dsp:cNvPr id="0" name=""/>
        <dsp:cNvSpPr/>
      </dsp:nvSpPr>
      <dsp:spPr>
        <a:xfrm>
          <a:off x="719836" y="2961487"/>
          <a:ext cx="2159511" cy="539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s-EC" sz="2000" kern="1200" dirty="0"/>
        </a:p>
      </dsp:txBody>
      <dsp:txXfrm>
        <a:off x="719836" y="2961487"/>
        <a:ext cx="2159511" cy="539877"/>
      </dsp:txXfrm>
    </dsp:sp>
    <dsp:sp modelId="{25B0E453-A707-4325-83F3-D326BB666F96}">
      <dsp:nvSpPr>
        <dsp:cNvPr id="0" name=""/>
        <dsp:cNvSpPr/>
      </dsp:nvSpPr>
      <dsp:spPr>
        <a:xfrm>
          <a:off x="1479265" y="1625469"/>
          <a:ext cx="809816" cy="80981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C" sz="800" kern="1200" dirty="0" smtClean="0"/>
            <a:t>Consumo responsable</a:t>
          </a:r>
          <a:endParaRPr lang="es-EC" sz="800" kern="1200" dirty="0"/>
        </a:p>
      </dsp:txBody>
      <dsp:txXfrm>
        <a:off x="1479265" y="1625469"/>
        <a:ext cx="809816" cy="809816"/>
      </dsp:txXfrm>
    </dsp:sp>
    <dsp:sp modelId="{9EC9D1F1-2BFA-444C-8B50-194471E78EF8}">
      <dsp:nvSpPr>
        <dsp:cNvPr id="0" name=""/>
        <dsp:cNvSpPr/>
      </dsp:nvSpPr>
      <dsp:spPr>
        <a:xfrm>
          <a:off x="899796" y="1017927"/>
          <a:ext cx="809816" cy="80981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C" sz="800" kern="1200" dirty="0" smtClean="0"/>
            <a:t>Estrecha relación ser humano- medio ambiente</a:t>
          </a:r>
          <a:endParaRPr lang="es-EC" sz="800" kern="1200" dirty="0"/>
        </a:p>
      </dsp:txBody>
      <dsp:txXfrm>
        <a:off x="899796" y="1017927"/>
        <a:ext cx="809816" cy="809816"/>
      </dsp:txXfrm>
    </dsp:sp>
    <dsp:sp modelId="{53522A71-D804-4A17-9AAF-3B62973307E6}">
      <dsp:nvSpPr>
        <dsp:cNvPr id="0" name=""/>
        <dsp:cNvSpPr/>
      </dsp:nvSpPr>
      <dsp:spPr>
        <a:xfrm>
          <a:off x="1727608" y="822131"/>
          <a:ext cx="809816" cy="80981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C" sz="800" kern="1200" dirty="0" smtClean="0"/>
            <a:t>Cambio de la matriz productiva energética</a:t>
          </a:r>
          <a:endParaRPr lang="es-EC" sz="800" kern="1200" dirty="0"/>
        </a:p>
      </dsp:txBody>
      <dsp:txXfrm>
        <a:off x="1727608" y="822131"/>
        <a:ext cx="809816" cy="809816"/>
      </dsp:txXfrm>
    </dsp:sp>
    <dsp:sp modelId="{1171068A-981A-4BA7-98D2-6B1C792C4C16}">
      <dsp:nvSpPr>
        <dsp:cNvPr id="0" name=""/>
        <dsp:cNvSpPr/>
      </dsp:nvSpPr>
      <dsp:spPr>
        <a:xfrm>
          <a:off x="558748" y="631323"/>
          <a:ext cx="2519429" cy="2015543"/>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385F8E-5EDD-4E90-8E8A-F8D4C1CDD835}">
      <dsp:nvSpPr>
        <dsp:cNvPr id="0" name=""/>
        <dsp:cNvSpPr/>
      </dsp:nvSpPr>
      <dsp:spPr>
        <a:xfrm>
          <a:off x="2341595" y="0"/>
          <a:ext cx="1956111" cy="1956409"/>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AC4C8F-5A48-4EC5-903B-58BA41CC6703}">
      <dsp:nvSpPr>
        <dsp:cNvPr id="0" name=""/>
        <dsp:cNvSpPr/>
      </dsp:nvSpPr>
      <dsp:spPr>
        <a:xfrm>
          <a:off x="2773960"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Factores internos</a:t>
          </a:r>
          <a:endParaRPr lang="es-EC" sz="1200" kern="1200" dirty="0"/>
        </a:p>
      </dsp:txBody>
      <dsp:txXfrm>
        <a:off x="2773960" y="706323"/>
        <a:ext cx="1086973" cy="543356"/>
      </dsp:txXfrm>
    </dsp:sp>
    <dsp:sp modelId="{21107A38-00E9-4702-9CF8-867393EB6B7B}">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solidFill>
          <a:schemeClr val="accent3">
            <a:hueOff val="5812304"/>
            <a:satOff val="-18573"/>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3DFCD7-7F7C-40FF-885A-089DA149F67E}">
      <dsp:nvSpPr>
        <dsp:cNvPr id="0" name=""/>
        <dsp:cNvSpPr/>
      </dsp:nvSpPr>
      <dsp:spPr>
        <a:xfrm>
          <a:off x="2232861" y="183692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Factores externos</a:t>
          </a:r>
          <a:endParaRPr lang="es-EC" sz="1200" kern="1200" dirty="0"/>
        </a:p>
      </dsp:txBody>
      <dsp:txXfrm>
        <a:off x="2232861" y="1836928"/>
        <a:ext cx="1086973" cy="543356"/>
      </dsp:txXfrm>
    </dsp:sp>
    <dsp:sp modelId="{D4294E23-35AB-4B7F-B1B7-B0900E824BA9}">
      <dsp:nvSpPr>
        <dsp:cNvPr id="0" name=""/>
        <dsp:cNvSpPr/>
      </dsp:nvSpPr>
      <dsp:spPr>
        <a:xfrm>
          <a:off x="2480819" y="2382723"/>
          <a:ext cx="1680603" cy="1681276"/>
        </a:xfrm>
        <a:prstGeom prst="blockArc">
          <a:avLst>
            <a:gd name="adj1" fmla="val 13500000"/>
            <a:gd name="adj2" fmla="val 10800000"/>
            <a:gd name="adj3" fmla="val 12740"/>
          </a:avLst>
        </a:prstGeom>
        <a:solidFill>
          <a:schemeClr val="accent3">
            <a:hueOff val="11624607"/>
            <a:satOff val="-37145"/>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D25B52-3BF0-4881-B12F-E43C3963FAF1}">
      <dsp:nvSpPr>
        <dsp:cNvPr id="0" name=""/>
        <dsp:cNvSpPr/>
      </dsp:nvSpPr>
      <dsp:spPr>
        <a:xfrm>
          <a:off x="2783630" y="2993522"/>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t>Rechazo al cambio</a:t>
          </a:r>
          <a:endParaRPr lang="es-EC" sz="1600" b="1" kern="1200" dirty="0"/>
        </a:p>
      </dsp:txBody>
      <dsp:txXfrm>
        <a:off x="2783630" y="2993522"/>
        <a:ext cx="1086973" cy="54335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08589B-DED1-4E5B-A833-3AF834D55E29}">
      <dsp:nvSpPr>
        <dsp:cNvPr id="0" name=""/>
        <dsp:cNvSpPr/>
      </dsp:nvSpPr>
      <dsp:spPr>
        <a:xfrm>
          <a:off x="3278" y="167806"/>
          <a:ext cx="1543020" cy="595605"/>
        </a:xfrm>
        <a:prstGeom prst="chevron">
          <a:avLst>
            <a:gd name="adj" fmla="val 40000"/>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3261F-2952-4B27-ADEC-4A3CDC59401D}">
      <dsp:nvSpPr>
        <dsp:cNvPr id="0" name=""/>
        <dsp:cNvSpPr/>
      </dsp:nvSpPr>
      <dsp:spPr>
        <a:xfrm>
          <a:off x="414750" y="316707"/>
          <a:ext cx="1302994" cy="595605"/>
        </a:xfrm>
        <a:prstGeom prst="roundRect">
          <a:avLst>
            <a:gd name="adj" fmla="val 10000"/>
          </a:avLst>
        </a:prstGeom>
        <a:solidFill>
          <a:schemeClr val="lt1">
            <a:alpha val="9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EC" sz="900" kern="1200" dirty="0" smtClean="0"/>
            <a:t>Realizar el estudio del comportamiento de compra </a:t>
          </a:r>
          <a:endParaRPr lang="es-EC" sz="900" kern="1200" dirty="0"/>
        </a:p>
      </dsp:txBody>
      <dsp:txXfrm>
        <a:off x="414750" y="316707"/>
        <a:ext cx="1302994" cy="595605"/>
      </dsp:txXfrm>
    </dsp:sp>
    <dsp:sp modelId="{C0EBC88A-48C0-4047-A80B-8BC6EFD40F4A}">
      <dsp:nvSpPr>
        <dsp:cNvPr id="0" name=""/>
        <dsp:cNvSpPr/>
      </dsp:nvSpPr>
      <dsp:spPr>
        <a:xfrm>
          <a:off x="1765750" y="167806"/>
          <a:ext cx="1543020" cy="595605"/>
        </a:xfrm>
        <a:prstGeom prst="chevron">
          <a:avLst>
            <a:gd name="adj" fmla="val 40000"/>
          </a:avLst>
        </a:prstGeom>
        <a:solidFill>
          <a:schemeClr val="accent4">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CC591A-070B-415E-9B23-B80907680F5D}">
      <dsp:nvSpPr>
        <dsp:cNvPr id="0" name=""/>
        <dsp:cNvSpPr/>
      </dsp:nvSpPr>
      <dsp:spPr>
        <a:xfrm>
          <a:off x="2177222" y="316707"/>
          <a:ext cx="1302994" cy="595605"/>
        </a:xfrm>
        <a:prstGeom prst="roundRect">
          <a:avLst>
            <a:gd name="adj" fmla="val 10000"/>
          </a:avLst>
        </a:prstGeom>
        <a:solidFill>
          <a:schemeClr val="lt1">
            <a:alpha val="90000"/>
            <a:hueOff val="0"/>
            <a:satOff val="0"/>
            <a:lumOff val="0"/>
            <a:alphaOff val="0"/>
          </a:schemeClr>
        </a:solidFill>
        <a:ln w="25400" cap="flat" cmpd="sng" algn="ctr">
          <a:solidFill>
            <a:schemeClr val="accent4">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EC" sz="900" kern="1200" dirty="0" smtClean="0"/>
            <a:t>uso de las  cocinas  a inducción</a:t>
          </a:r>
          <a:endParaRPr lang="es-EC" sz="900" kern="1200" dirty="0"/>
        </a:p>
      </dsp:txBody>
      <dsp:txXfrm>
        <a:off x="2177222" y="316707"/>
        <a:ext cx="1302994" cy="595605"/>
      </dsp:txXfrm>
    </dsp:sp>
    <dsp:sp modelId="{A592BFBF-2733-4A2C-AD68-F45485CF8C6B}">
      <dsp:nvSpPr>
        <dsp:cNvPr id="0" name=""/>
        <dsp:cNvSpPr/>
      </dsp:nvSpPr>
      <dsp:spPr>
        <a:xfrm>
          <a:off x="3528222" y="167806"/>
          <a:ext cx="1543020" cy="595605"/>
        </a:xfrm>
        <a:prstGeom prst="chevron">
          <a:avLst>
            <a:gd name="adj" fmla="val 40000"/>
          </a:avLst>
        </a:prstGeom>
        <a:solidFill>
          <a:schemeClr val="accent4">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E14B79-84C9-4D66-B213-7CBE06AB11EA}">
      <dsp:nvSpPr>
        <dsp:cNvPr id="0" name=""/>
        <dsp:cNvSpPr/>
      </dsp:nvSpPr>
      <dsp:spPr>
        <a:xfrm>
          <a:off x="3939694" y="316707"/>
          <a:ext cx="1302994" cy="595605"/>
        </a:xfrm>
        <a:prstGeom prst="roundRect">
          <a:avLst>
            <a:gd name="adj" fmla="val 10000"/>
          </a:avLst>
        </a:prstGeom>
        <a:solidFill>
          <a:schemeClr val="lt1">
            <a:alpha val="90000"/>
            <a:hueOff val="0"/>
            <a:satOff val="0"/>
            <a:lumOff val="0"/>
            <a:alphaOff val="0"/>
          </a:schemeClr>
        </a:solidFill>
        <a:ln w="25400" cap="flat" cmpd="sng" algn="ctr">
          <a:solidFill>
            <a:schemeClr val="accent4">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EC" sz="900" kern="1200" dirty="0" smtClean="0"/>
            <a:t>establecer los gustos, preferencias y necesidades </a:t>
          </a:r>
          <a:endParaRPr lang="es-EC" sz="900" kern="1200" dirty="0"/>
        </a:p>
      </dsp:txBody>
      <dsp:txXfrm>
        <a:off x="3939694" y="316707"/>
        <a:ext cx="1302994" cy="595605"/>
      </dsp:txXfrm>
    </dsp:sp>
    <dsp:sp modelId="{EF7BFA92-A72E-432B-93BE-B62AC764186E}">
      <dsp:nvSpPr>
        <dsp:cNvPr id="0" name=""/>
        <dsp:cNvSpPr/>
      </dsp:nvSpPr>
      <dsp:spPr>
        <a:xfrm>
          <a:off x="5290694" y="167806"/>
          <a:ext cx="1543020" cy="595605"/>
        </a:xfrm>
        <a:prstGeom prst="chevron">
          <a:avLst>
            <a:gd name="adj" fmla="val 4000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F0ECC3-C97C-4B6E-82E8-FB8304723BEE}">
      <dsp:nvSpPr>
        <dsp:cNvPr id="0" name=""/>
        <dsp:cNvSpPr/>
      </dsp:nvSpPr>
      <dsp:spPr>
        <a:xfrm>
          <a:off x="5702166" y="316707"/>
          <a:ext cx="1302994" cy="595605"/>
        </a:xfrm>
        <a:prstGeom prst="roundRect">
          <a:avLst>
            <a:gd name="adj" fmla="val 10000"/>
          </a:avLst>
        </a:prstGeom>
        <a:solidFill>
          <a:schemeClr val="lt1">
            <a:alpha val="90000"/>
            <a:hueOff val="0"/>
            <a:satOff val="0"/>
            <a:lumOff val="0"/>
            <a:alphaOff val="0"/>
          </a:schemeClr>
        </a:solidFill>
        <a:ln w="25400"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EC" sz="900" kern="1200" dirty="0" smtClean="0"/>
            <a:t>hogares que residen en el sur y norte del Distrito Metropolitano de Quito</a:t>
          </a:r>
          <a:endParaRPr lang="es-EC" sz="900" kern="1200" dirty="0"/>
        </a:p>
      </dsp:txBody>
      <dsp:txXfrm>
        <a:off x="5702166" y="316707"/>
        <a:ext cx="1302994" cy="59560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11/layout/RadialPictureList">
  <dgm:title val="Lista de imágenes radial"/>
  <dgm:desc val="Se usa para mostrar relaciones con una idea central. La forma de Nivel 1 contiene texto y todas las formas de Nivel 2 contienen una imagen con su texto correspondiente. Limitado a cuatro imágenes de Nivel 2.  Las imágenes no usadas no aparecen, pero siguen disponibles si se cambia de diseño. Funciona mejor con una cantidad pequeña de texto de Ni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Proceso de círculos"/>
  <dgm:desc val="Se usa para mostrar pasos secuenciales en un proceso. Se limita a once formas de Nivel 1 con un número ilimitado de formas de Nivel 2. Funciona mejor con poco texto. No aparece texto sin utilizar, pero queda disponible si cambia entre diseño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Accent+Icon">
  <dgm:title val="Proceso cheurón destacado"/>
  <dgm:desc val="Se usa para mostrar pasos secuenciales en una tarea, un proceso o un flujo de trabajo, o bien para realzar el movimiento o la dirección. Funciona mejor con una cantidad mínima de texto de nivel 1 y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D72D34-9A58-46F9-9BE2-63CA255F79F4}" type="datetimeFigureOut">
              <a:rPr lang="es-EC" smtClean="0"/>
              <a:pPr/>
              <a:t>21/05/2015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189658-8754-4E00-988A-27467967243E}" type="slidenum">
              <a:rPr lang="es-EC" smtClean="0"/>
              <a:pPr/>
              <a:t>‹Nº›</a:t>
            </a:fld>
            <a:endParaRPr lang="es-EC"/>
          </a:p>
        </p:txBody>
      </p:sp>
    </p:spTree>
    <p:extLst>
      <p:ext uri="{BB962C8B-B14F-4D97-AF65-F5344CB8AC3E}">
        <p14:creationId xmlns:p14="http://schemas.microsoft.com/office/powerpoint/2010/main" xmlns="" val="4136814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050" kern="1200" dirty="0" smtClean="0">
                <a:solidFill>
                  <a:schemeClr val="tx1"/>
                </a:solidFill>
                <a:effectLst/>
                <a:latin typeface="+mn-lt"/>
                <a:ea typeface="+mn-ea"/>
                <a:cs typeface="+mn-cs"/>
              </a:rPr>
              <a:t>En abril de 1956 la revista Mecánica Popular ya hablaba de la cocina del futuro y se refería a las cocinas de inducción. Pero el primer modelo compacto para uso doméstico apareció en Europa recién en 1999. </a:t>
            </a:r>
            <a:endParaRPr lang="es-EC" sz="1050" dirty="0"/>
          </a:p>
        </p:txBody>
      </p:sp>
      <p:sp>
        <p:nvSpPr>
          <p:cNvPr id="4" name="3 Marcador de número de diapositiva"/>
          <p:cNvSpPr>
            <a:spLocks noGrp="1"/>
          </p:cNvSpPr>
          <p:nvPr>
            <p:ph type="sldNum" sz="quarter" idx="10"/>
          </p:nvPr>
        </p:nvSpPr>
        <p:spPr/>
        <p:txBody>
          <a:bodyPr/>
          <a:lstStyle/>
          <a:p>
            <a:fld id="{4F189658-8754-4E00-988A-27467967243E}" type="slidenum">
              <a:rPr lang="es-EC" smtClean="0"/>
              <a:pPr/>
              <a:t>3</a:t>
            </a:fld>
            <a:endParaRPr lang="es-EC"/>
          </a:p>
        </p:txBody>
      </p:sp>
    </p:spTree>
    <p:extLst>
      <p:ext uri="{BB962C8B-B14F-4D97-AF65-F5344CB8AC3E}">
        <p14:creationId xmlns:p14="http://schemas.microsoft.com/office/powerpoint/2010/main" xmlns="" val="926534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050" kern="1200" dirty="0" smtClean="0">
                <a:solidFill>
                  <a:schemeClr val="tx1"/>
                </a:solidFill>
                <a:effectLst/>
                <a:latin typeface="+mn-lt"/>
                <a:ea typeface="+mn-ea"/>
                <a:cs typeface="+mn-cs"/>
              </a:rPr>
              <a:t>En abril de 1956 la revista Mecánica Popular ya hablaba de la cocina del futuro y se refería a las cocinas de inducción. Pero el primer modelo compacto para uso doméstico apareció en Europa recién en 1999. </a:t>
            </a:r>
            <a:endParaRPr lang="es-EC" sz="1050" dirty="0"/>
          </a:p>
        </p:txBody>
      </p:sp>
      <p:sp>
        <p:nvSpPr>
          <p:cNvPr id="4" name="3 Marcador de número de diapositiva"/>
          <p:cNvSpPr>
            <a:spLocks noGrp="1"/>
          </p:cNvSpPr>
          <p:nvPr>
            <p:ph type="sldNum" sz="quarter" idx="10"/>
          </p:nvPr>
        </p:nvSpPr>
        <p:spPr/>
        <p:txBody>
          <a:bodyPr/>
          <a:lstStyle/>
          <a:p>
            <a:fld id="{4F189658-8754-4E00-988A-27467967243E}" type="slidenum">
              <a:rPr lang="es-EC" smtClean="0"/>
              <a:pPr/>
              <a:t>12</a:t>
            </a:fld>
            <a:endParaRPr lang="es-EC"/>
          </a:p>
        </p:txBody>
      </p:sp>
    </p:spTree>
    <p:extLst>
      <p:ext uri="{BB962C8B-B14F-4D97-AF65-F5344CB8AC3E}">
        <p14:creationId xmlns:p14="http://schemas.microsoft.com/office/powerpoint/2010/main" xmlns="" val="926534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050" kern="1200" dirty="0" smtClean="0">
                <a:solidFill>
                  <a:schemeClr val="tx1"/>
                </a:solidFill>
                <a:effectLst/>
                <a:latin typeface="+mn-lt"/>
                <a:ea typeface="+mn-ea"/>
                <a:cs typeface="+mn-cs"/>
              </a:rPr>
              <a:t>En abril de 1956 la revista Mecánica Popular ya hablaba de la cocina del futuro y se refería a las cocinas de inducción. Pero el primer modelo compacto para uso doméstico apareció en Europa recién en 1999. </a:t>
            </a:r>
            <a:endParaRPr lang="es-EC" sz="1050" dirty="0"/>
          </a:p>
        </p:txBody>
      </p:sp>
      <p:sp>
        <p:nvSpPr>
          <p:cNvPr id="4" name="3 Marcador de número de diapositiva"/>
          <p:cNvSpPr>
            <a:spLocks noGrp="1"/>
          </p:cNvSpPr>
          <p:nvPr>
            <p:ph type="sldNum" sz="quarter" idx="10"/>
          </p:nvPr>
        </p:nvSpPr>
        <p:spPr/>
        <p:txBody>
          <a:bodyPr/>
          <a:lstStyle/>
          <a:p>
            <a:fld id="{4F189658-8754-4E00-988A-27467967243E}" type="slidenum">
              <a:rPr lang="es-EC" smtClean="0"/>
              <a:pPr/>
              <a:t>13</a:t>
            </a:fld>
            <a:endParaRPr lang="es-EC"/>
          </a:p>
        </p:txBody>
      </p:sp>
    </p:spTree>
    <p:extLst>
      <p:ext uri="{BB962C8B-B14F-4D97-AF65-F5344CB8AC3E}">
        <p14:creationId xmlns:p14="http://schemas.microsoft.com/office/powerpoint/2010/main" xmlns="" val="926534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050" kern="1200" dirty="0" smtClean="0">
                <a:solidFill>
                  <a:schemeClr val="tx1"/>
                </a:solidFill>
                <a:effectLst/>
                <a:latin typeface="+mn-lt"/>
                <a:ea typeface="+mn-ea"/>
                <a:cs typeface="+mn-cs"/>
              </a:rPr>
              <a:t>En abril de 1956 la revista Mecánica Popular ya hablaba de la cocina del futuro y se refería a las cocinas de inducción. Pero el primer modelo compacto para uso doméstico apareció en Europa recién en 1999. </a:t>
            </a:r>
            <a:endParaRPr lang="es-EC" sz="1050" dirty="0"/>
          </a:p>
        </p:txBody>
      </p:sp>
      <p:sp>
        <p:nvSpPr>
          <p:cNvPr id="4" name="3 Marcador de número de diapositiva"/>
          <p:cNvSpPr>
            <a:spLocks noGrp="1"/>
          </p:cNvSpPr>
          <p:nvPr>
            <p:ph type="sldNum" sz="quarter" idx="10"/>
          </p:nvPr>
        </p:nvSpPr>
        <p:spPr/>
        <p:txBody>
          <a:bodyPr/>
          <a:lstStyle/>
          <a:p>
            <a:fld id="{4F189658-8754-4E00-988A-27467967243E}" type="slidenum">
              <a:rPr lang="es-EC" smtClean="0"/>
              <a:pPr/>
              <a:t>14</a:t>
            </a:fld>
            <a:endParaRPr lang="es-EC"/>
          </a:p>
        </p:txBody>
      </p:sp>
    </p:spTree>
    <p:extLst>
      <p:ext uri="{BB962C8B-B14F-4D97-AF65-F5344CB8AC3E}">
        <p14:creationId xmlns:p14="http://schemas.microsoft.com/office/powerpoint/2010/main" xmlns="" val="926534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050" kern="1200" dirty="0" smtClean="0">
                <a:solidFill>
                  <a:schemeClr val="tx1"/>
                </a:solidFill>
                <a:effectLst/>
                <a:latin typeface="+mn-lt"/>
                <a:ea typeface="+mn-ea"/>
                <a:cs typeface="+mn-cs"/>
              </a:rPr>
              <a:t>En abril de 1956 la revista Mecánica Popular ya hablaba de la cocina del futuro y se refería a las cocinas de inducción. Pero el primer modelo compacto para uso doméstico apareció en Europa recién en 1999. </a:t>
            </a:r>
            <a:endParaRPr lang="es-EC" sz="1050" dirty="0"/>
          </a:p>
        </p:txBody>
      </p:sp>
      <p:sp>
        <p:nvSpPr>
          <p:cNvPr id="4" name="3 Marcador de número de diapositiva"/>
          <p:cNvSpPr>
            <a:spLocks noGrp="1"/>
          </p:cNvSpPr>
          <p:nvPr>
            <p:ph type="sldNum" sz="quarter" idx="10"/>
          </p:nvPr>
        </p:nvSpPr>
        <p:spPr/>
        <p:txBody>
          <a:bodyPr/>
          <a:lstStyle/>
          <a:p>
            <a:fld id="{4F189658-8754-4E00-988A-27467967243E}" type="slidenum">
              <a:rPr lang="es-EC" smtClean="0"/>
              <a:pPr/>
              <a:t>15</a:t>
            </a:fld>
            <a:endParaRPr lang="es-EC"/>
          </a:p>
        </p:txBody>
      </p:sp>
    </p:spTree>
    <p:extLst>
      <p:ext uri="{BB962C8B-B14F-4D97-AF65-F5344CB8AC3E}">
        <p14:creationId xmlns:p14="http://schemas.microsoft.com/office/powerpoint/2010/main" xmlns="" val="926534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050" kern="1200" dirty="0" smtClean="0">
                <a:solidFill>
                  <a:schemeClr val="tx1"/>
                </a:solidFill>
                <a:effectLst/>
                <a:latin typeface="+mn-lt"/>
                <a:ea typeface="+mn-ea"/>
                <a:cs typeface="+mn-cs"/>
              </a:rPr>
              <a:t>En abril de 1956 la revista Mecánica Popular ya hablaba de la cocina del futuro y se refería a las cocinas de inducción. Pero el primer modelo compacto para uso doméstico apareció en Europa recién en 1999. </a:t>
            </a:r>
            <a:endParaRPr lang="es-EC" sz="1050" dirty="0"/>
          </a:p>
        </p:txBody>
      </p:sp>
      <p:sp>
        <p:nvSpPr>
          <p:cNvPr id="4" name="3 Marcador de número de diapositiva"/>
          <p:cNvSpPr>
            <a:spLocks noGrp="1"/>
          </p:cNvSpPr>
          <p:nvPr>
            <p:ph type="sldNum" sz="quarter" idx="10"/>
          </p:nvPr>
        </p:nvSpPr>
        <p:spPr/>
        <p:txBody>
          <a:bodyPr/>
          <a:lstStyle/>
          <a:p>
            <a:fld id="{4F189658-8754-4E00-988A-27467967243E}" type="slidenum">
              <a:rPr lang="es-EC" smtClean="0"/>
              <a:pPr/>
              <a:t>16</a:t>
            </a:fld>
            <a:endParaRPr lang="es-EC"/>
          </a:p>
        </p:txBody>
      </p:sp>
    </p:spTree>
    <p:extLst>
      <p:ext uri="{BB962C8B-B14F-4D97-AF65-F5344CB8AC3E}">
        <p14:creationId xmlns:p14="http://schemas.microsoft.com/office/powerpoint/2010/main" xmlns="" val="926534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050" kern="1200" dirty="0" smtClean="0">
                <a:solidFill>
                  <a:schemeClr val="tx1"/>
                </a:solidFill>
                <a:effectLst/>
                <a:latin typeface="+mn-lt"/>
                <a:ea typeface="+mn-ea"/>
                <a:cs typeface="+mn-cs"/>
              </a:rPr>
              <a:t>En abril de 1956 la revista Mecánica Popular ya hablaba de la cocina del futuro y se refería a las cocinas de inducción. Pero el primer modelo compacto para uso doméstico apareció en Europa recién en 1999. </a:t>
            </a:r>
            <a:endParaRPr lang="es-EC" sz="1050" dirty="0"/>
          </a:p>
        </p:txBody>
      </p:sp>
      <p:sp>
        <p:nvSpPr>
          <p:cNvPr id="4" name="3 Marcador de número de diapositiva"/>
          <p:cNvSpPr>
            <a:spLocks noGrp="1"/>
          </p:cNvSpPr>
          <p:nvPr>
            <p:ph type="sldNum" sz="quarter" idx="10"/>
          </p:nvPr>
        </p:nvSpPr>
        <p:spPr/>
        <p:txBody>
          <a:bodyPr/>
          <a:lstStyle/>
          <a:p>
            <a:fld id="{4F189658-8754-4E00-988A-27467967243E}" type="slidenum">
              <a:rPr lang="es-EC" smtClean="0"/>
              <a:pPr/>
              <a:t>17</a:t>
            </a:fld>
            <a:endParaRPr lang="es-EC"/>
          </a:p>
        </p:txBody>
      </p:sp>
    </p:spTree>
    <p:extLst>
      <p:ext uri="{BB962C8B-B14F-4D97-AF65-F5344CB8AC3E}">
        <p14:creationId xmlns:p14="http://schemas.microsoft.com/office/powerpoint/2010/main" xmlns="" val="926534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050" kern="1200" dirty="0" smtClean="0">
                <a:solidFill>
                  <a:schemeClr val="tx1"/>
                </a:solidFill>
                <a:effectLst/>
                <a:latin typeface="+mn-lt"/>
                <a:ea typeface="+mn-ea"/>
                <a:cs typeface="+mn-cs"/>
              </a:rPr>
              <a:t>En abril de 1956 la revista Mecánica Popular ya hablaba de la cocina del futuro y se refería a las cocinas de inducción. Pero el primer modelo compacto para uso doméstico apareció en Europa recién en 1999. </a:t>
            </a:r>
            <a:endParaRPr lang="es-EC" sz="1050" dirty="0"/>
          </a:p>
        </p:txBody>
      </p:sp>
      <p:sp>
        <p:nvSpPr>
          <p:cNvPr id="4" name="3 Marcador de número de diapositiva"/>
          <p:cNvSpPr>
            <a:spLocks noGrp="1"/>
          </p:cNvSpPr>
          <p:nvPr>
            <p:ph type="sldNum" sz="quarter" idx="10"/>
          </p:nvPr>
        </p:nvSpPr>
        <p:spPr/>
        <p:txBody>
          <a:bodyPr/>
          <a:lstStyle/>
          <a:p>
            <a:fld id="{4F189658-8754-4E00-988A-27467967243E}" type="slidenum">
              <a:rPr lang="es-EC" smtClean="0"/>
              <a:pPr/>
              <a:t>18</a:t>
            </a:fld>
            <a:endParaRPr lang="es-EC"/>
          </a:p>
        </p:txBody>
      </p:sp>
    </p:spTree>
    <p:extLst>
      <p:ext uri="{BB962C8B-B14F-4D97-AF65-F5344CB8AC3E}">
        <p14:creationId xmlns:p14="http://schemas.microsoft.com/office/powerpoint/2010/main" xmlns="" val="926534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050" kern="1200" dirty="0" smtClean="0">
                <a:solidFill>
                  <a:schemeClr val="tx1"/>
                </a:solidFill>
                <a:effectLst/>
                <a:latin typeface="+mn-lt"/>
                <a:ea typeface="+mn-ea"/>
                <a:cs typeface="+mn-cs"/>
              </a:rPr>
              <a:t>En abril de 1956 la revista Mecánica Popular ya hablaba de la cocina del futuro y se refería a las cocinas de inducción. Pero el primer modelo compacto para uso doméstico apareció en Europa recién en 1999. </a:t>
            </a:r>
            <a:endParaRPr lang="es-EC" sz="1050" dirty="0"/>
          </a:p>
        </p:txBody>
      </p:sp>
      <p:sp>
        <p:nvSpPr>
          <p:cNvPr id="4" name="3 Marcador de número de diapositiva"/>
          <p:cNvSpPr>
            <a:spLocks noGrp="1"/>
          </p:cNvSpPr>
          <p:nvPr>
            <p:ph type="sldNum" sz="quarter" idx="10"/>
          </p:nvPr>
        </p:nvSpPr>
        <p:spPr/>
        <p:txBody>
          <a:bodyPr/>
          <a:lstStyle/>
          <a:p>
            <a:fld id="{4F189658-8754-4E00-988A-27467967243E}" type="slidenum">
              <a:rPr lang="es-EC" smtClean="0"/>
              <a:pPr/>
              <a:t>19</a:t>
            </a:fld>
            <a:endParaRPr lang="es-EC"/>
          </a:p>
        </p:txBody>
      </p:sp>
    </p:spTree>
    <p:extLst>
      <p:ext uri="{BB962C8B-B14F-4D97-AF65-F5344CB8AC3E}">
        <p14:creationId xmlns:p14="http://schemas.microsoft.com/office/powerpoint/2010/main" xmlns="" val="926534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050" kern="1200" dirty="0" smtClean="0">
                <a:solidFill>
                  <a:schemeClr val="tx1"/>
                </a:solidFill>
                <a:effectLst/>
                <a:latin typeface="+mn-lt"/>
                <a:ea typeface="+mn-ea"/>
                <a:cs typeface="+mn-cs"/>
              </a:rPr>
              <a:t>En abril de 1956 la revista Mecánica Popular ya hablaba de la cocina del futuro y se refería a las cocinas de inducción. Pero el primer modelo compacto para uso doméstico apareció en Europa recién en 1999. </a:t>
            </a:r>
            <a:endParaRPr lang="es-EC" sz="1050" dirty="0"/>
          </a:p>
        </p:txBody>
      </p:sp>
      <p:sp>
        <p:nvSpPr>
          <p:cNvPr id="4" name="3 Marcador de número de diapositiva"/>
          <p:cNvSpPr>
            <a:spLocks noGrp="1"/>
          </p:cNvSpPr>
          <p:nvPr>
            <p:ph type="sldNum" sz="quarter" idx="10"/>
          </p:nvPr>
        </p:nvSpPr>
        <p:spPr/>
        <p:txBody>
          <a:bodyPr/>
          <a:lstStyle/>
          <a:p>
            <a:fld id="{4F189658-8754-4E00-988A-27467967243E}" type="slidenum">
              <a:rPr lang="es-EC" smtClean="0"/>
              <a:pPr/>
              <a:t>20</a:t>
            </a:fld>
            <a:endParaRPr lang="es-EC"/>
          </a:p>
        </p:txBody>
      </p:sp>
    </p:spTree>
    <p:extLst>
      <p:ext uri="{BB962C8B-B14F-4D97-AF65-F5344CB8AC3E}">
        <p14:creationId xmlns:p14="http://schemas.microsoft.com/office/powerpoint/2010/main" xmlns="" val="926534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050" kern="1200" dirty="0" smtClean="0">
                <a:solidFill>
                  <a:schemeClr val="tx1"/>
                </a:solidFill>
                <a:effectLst/>
                <a:latin typeface="+mn-lt"/>
                <a:ea typeface="+mn-ea"/>
                <a:cs typeface="+mn-cs"/>
              </a:rPr>
              <a:t>En abril de 1956 la revista Mecánica Popular ya hablaba de la cocina del futuro y se refería a las cocinas de inducción. Pero el primer modelo compacto para uso doméstico apareció en Europa recién en 1999. </a:t>
            </a:r>
            <a:endParaRPr lang="es-EC" sz="1050" dirty="0"/>
          </a:p>
        </p:txBody>
      </p:sp>
      <p:sp>
        <p:nvSpPr>
          <p:cNvPr id="4" name="3 Marcador de número de diapositiva"/>
          <p:cNvSpPr>
            <a:spLocks noGrp="1"/>
          </p:cNvSpPr>
          <p:nvPr>
            <p:ph type="sldNum" sz="quarter" idx="10"/>
          </p:nvPr>
        </p:nvSpPr>
        <p:spPr/>
        <p:txBody>
          <a:bodyPr/>
          <a:lstStyle/>
          <a:p>
            <a:fld id="{4F189658-8754-4E00-988A-27467967243E}" type="slidenum">
              <a:rPr lang="es-EC" smtClean="0"/>
              <a:pPr/>
              <a:t>21</a:t>
            </a:fld>
            <a:endParaRPr lang="es-EC"/>
          </a:p>
        </p:txBody>
      </p:sp>
    </p:spTree>
    <p:extLst>
      <p:ext uri="{BB962C8B-B14F-4D97-AF65-F5344CB8AC3E}">
        <p14:creationId xmlns:p14="http://schemas.microsoft.com/office/powerpoint/2010/main" xmlns="" val="92653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050" kern="1200" dirty="0" smtClean="0">
                <a:solidFill>
                  <a:schemeClr val="tx1"/>
                </a:solidFill>
                <a:effectLst/>
                <a:latin typeface="+mn-lt"/>
                <a:ea typeface="+mn-ea"/>
                <a:cs typeface="+mn-cs"/>
              </a:rPr>
              <a:t>En abril de 1956 la revista Mecánica Popular ya hablaba de la cocina del futuro y se refería a las cocinas de inducción. Pero el primer modelo compacto para uso doméstico apareció en Europa recién en 1999. </a:t>
            </a:r>
            <a:endParaRPr lang="es-EC" sz="1050" dirty="0"/>
          </a:p>
        </p:txBody>
      </p:sp>
      <p:sp>
        <p:nvSpPr>
          <p:cNvPr id="4" name="3 Marcador de número de diapositiva"/>
          <p:cNvSpPr>
            <a:spLocks noGrp="1"/>
          </p:cNvSpPr>
          <p:nvPr>
            <p:ph type="sldNum" sz="quarter" idx="10"/>
          </p:nvPr>
        </p:nvSpPr>
        <p:spPr/>
        <p:txBody>
          <a:bodyPr/>
          <a:lstStyle/>
          <a:p>
            <a:fld id="{4F189658-8754-4E00-988A-27467967243E}" type="slidenum">
              <a:rPr lang="es-EC" smtClean="0"/>
              <a:pPr/>
              <a:t>4</a:t>
            </a:fld>
            <a:endParaRPr lang="es-EC"/>
          </a:p>
        </p:txBody>
      </p:sp>
    </p:spTree>
    <p:extLst>
      <p:ext uri="{BB962C8B-B14F-4D97-AF65-F5344CB8AC3E}">
        <p14:creationId xmlns:p14="http://schemas.microsoft.com/office/powerpoint/2010/main" xmlns="" val="926534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050" kern="1200" dirty="0" smtClean="0">
                <a:solidFill>
                  <a:schemeClr val="tx1"/>
                </a:solidFill>
                <a:effectLst/>
                <a:latin typeface="+mn-lt"/>
                <a:ea typeface="+mn-ea"/>
                <a:cs typeface="+mn-cs"/>
              </a:rPr>
              <a:t>En abril de 1956 la revista Mecánica Popular ya hablaba de la cocina del futuro y se refería a las cocinas de inducción. Pero el primer modelo compacto para uso doméstico apareció en Europa recién en 1999. </a:t>
            </a:r>
            <a:endParaRPr lang="es-EC" sz="1050" dirty="0"/>
          </a:p>
        </p:txBody>
      </p:sp>
      <p:sp>
        <p:nvSpPr>
          <p:cNvPr id="4" name="3 Marcador de número de diapositiva"/>
          <p:cNvSpPr>
            <a:spLocks noGrp="1"/>
          </p:cNvSpPr>
          <p:nvPr>
            <p:ph type="sldNum" sz="quarter" idx="10"/>
          </p:nvPr>
        </p:nvSpPr>
        <p:spPr/>
        <p:txBody>
          <a:bodyPr/>
          <a:lstStyle/>
          <a:p>
            <a:fld id="{4F189658-8754-4E00-988A-27467967243E}" type="slidenum">
              <a:rPr lang="es-EC" smtClean="0"/>
              <a:pPr/>
              <a:t>22</a:t>
            </a:fld>
            <a:endParaRPr lang="es-EC"/>
          </a:p>
        </p:txBody>
      </p:sp>
    </p:spTree>
    <p:extLst>
      <p:ext uri="{BB962C8B-B14F-4D97-AF65-F5344CB8AC3E}">
        <p14:creationId xmlns:p14="http://schemas.microsoft.com/office/powerpoint/2010/main" xmlns="" val="926534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050" kern="1200" dirty="0" smtClean="0">
                <a:solidFill>
                  <a:schemeClr val="tx1"/>
                </a:solidFill>
                <a:effectLst/>
                <a:latin typeface="+mn-lt"/>
                <a:ea typeface="+mn-ea"/>
                <a:cs typeface="+mn-cs"/>
              </a:rPr>
              <a:t>En abril de 1956 la revista Mecánica Popular ya hablaba de la cocina del futuro y se refería a las cocinas de inducción. Pero el primer modelo compacto para uso doméstico apareció en Europa recién en 1999. </a:t>
            </a:r>
            <a:endParaRPr lang="es-EC" sz="1050" dirty="0"/>
          </a:p>
        </p:txBody>
      </p:sp>
      <p:sp>
        <p:nvSpPr>
          <p:cNvPr id="4" name="3 Marcador de número de diapositiva"/>
          <p:cNvSpPr>
            <a:spLocks noGrp="1"/>
          </p:cNvSpPr>
          <p:nvPr>
            <p:ph type="sldNum" sz="quarter" idx="10"/>
          </p:nvPr>
        </p:nvSpPr>
        <p:spPr/>
        <p:txBody>
          <a:bodyPr/>
          <a:lstStyle/>
          <a:p>
            <a:fld id="{4F189658-8754-4E00-988A-27467967243E}" type="slidenum">
              <a:rPr lang="es-EC" smtClean="0"/>
              <a:pPr/>
              <a:t>5</a:t>
            </a:fld>
            <a:endParaRPr lang="es-EC"/>
          </a:p>
        </p:txBody>
      </p:sp>
    </p:spTree>
    <p:extLst>
      <p:ext uri="{BB962C8B-B14F-4D97-AF65-F5344CB8AC3E}">
        <p14:creationId xmlns:p14="http://schemas.microsoft.com/office/powerpoint/2010/main" xmlns="" val="926534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050" kern="1200" dirty="0" smtClean="0">
                <a:solidFill>
                  <a:schemeClr val="tx1"/>
                </a:solidFill>
                <a:effectLst/>
                <a:latin typeface="+mn-lt"/>
                <a:ea typeface="+mn-ea"/>
                <a:cs typeface="+mn-cs"/>
              </a:rPr>
              <a:t>En abril de 1956 la revista Mecánica Popular ya hablaba de la cocina del futuro y se refería a las cocinas de inducción. Pero el primer modelo compacto para uso doméstico apareció en Europa recién en 1999. </a:t>
            </a:r>
            <a:endParaRPr lang="es-EC" sz="1050" dirty="0"/>
          </a:p>
        </p:txBody>
      </p:sp>
      <p:sp>
        <p:nvSpPr>
          <p:cNvPr id="4" name="3 Marcador de número de diapositiva"/>
          <p:cNvSpPr>
            <a:spLocks noGrp="1"/>
          </p:cNvSpPr>
          <p:nvPr>
            <p:ph type="sldNum" sz="quarter" idx="10"/>
          </p:nvPr>
        </p:nvSpPr>
        <p:spPr/>
        <p:txBody>
          <a:bodyPr/>
          <a:lstStyle/>
          <a:p>
            <a:fld id="{4F189658-8754-4E00-988A-27467967243E}" type="slidenum">
              <a:rPr lang="es-EC" smtClean="0"/>
              <a:pPr/>
              <a:t>6</a:t>
            </a:fld>
            <a:endParaRPr lang="es-EC"/>
          </a:p>
        </p:txBody>
      </p:sp>
    </p:spTree>
    <p:extLst>
      <p:ext uri="{BB962C8B-B14F-4D97-AF65-F5344CB8AC3E}">
        <p14:creationId xmlns:p14="http://schemas.microsoft.com/office/powerpoint/2010/main" xmlns="" val="92653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050" kern="1200" dirty="0" smtClean="0">
                <a:solidFill>
                  <a:schemeClr val="tx1"/>
                </a:solidFill>
                <a:effectLst/>
                <a:latin typeface="+mn-lt"/>
                <a:ea typeface="+mn-ea"/>
                <a:cs typeface="+mn-cs"/>
              </a:rPr>
              <a:t>En abril de 1956 la revista Mecánica Popular ya hablaba de la cocina del futuro y se refería a las cocinas de inducción. Pero el primer modelo compacto para uso doméstico apareció en Europa recién en 1999. </a:t>
            </a:r>
            <a:endParaRPr lang="es-EC" sz="1050" dirty="0"/>
          </a:p>
        </p:txBody>
      </p:sp>
      <p:sp>
        <p:nvSpPr>
          <p:cNvPr id="4" name="3 Marcador de número de diapositiva"/>
          <p:cNvSpPr>
            <a:spLocks noGrp="1"/>
          </p:cNvSpPr>
          <p:nvPr>
            <p:ph type="sldNum" sz="quarter" idx="10"/>
          </p:nvPr>
        </p:nvSpPr>
        <p:spPr/>
        <p:txBody>
          <a:bodyPr/>
          <a:lstStyle/>
          <a:p>
            <a:fld id="{4F189658-8754-4E00-988A-27467967243E}" type="slidenum">
              <a:rPr lang="es-EC" smtClean="0"/>
              <a:pPr/>
              <a:t>7</a:t>
            </a:fld>
            <a:endParaRPr lang="es-EC"/>
          </a:p>
        </p:txBody>
      </p:sp>
    </p:spTree>
    <p:extLst>
      <p:ext uri="{BB962C8B-B14F-4D97-AF65-F5344CB8AC3E}">
        <p14:creationId xmlns:p14="http://schemas.microsoft.com/office/powerpoint/2010/main" xmlns="" val="92653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050" kern="1200" dirty="0" smtClean="0">
                <a:solidFill>
                  <a:schemeClr val="tx1"/>
                </a:solidFill>
                <a:effectLst/>
                <a:latin typeface="+mn-lt"/>
                <a:ea typeface="+mn-ea"/>
                <a:cs typeface="+mn-cs"/>
              </a:rPr>
              <a:t>En abril de 1956 la revista Mecánica Popular ya hablaba de la cocina del futuro y se refería a las cocinas de inducción. Pero el primer modelo compacto para uso doméstico apareció en Europa recién en 1999. </a:t>
            </a:r>
            <a:endParaRPr lang="es-EC" sz="1050" dirty="0"/>
          </a:p>
        </p:txBody>
      </p:sp>
      <p:sp>
        <p:nvSpPr>
          <p:cNvPr id="4" name="3 Marcador de número de diapositiva"/>
          <p:cNvSpPr>
            <a:spLocks noGrp="1"/>
          </p:cNvSpPr>
          <p:nvPr>
            <p:ph type="sldNum" sz="quarter" idx="10"/>
          </p:nvPr>
        </p:nvSpPr>
        <p:spPr/>
        <p:txBody>
          <a:bodyPr/>
          <a:lstStyle/>
          <a:p>
            <a:fld id="{4F189658-8754-4E00-988A-27467967243E}" type="slidenum">
              <a:rPr lang="es-EC" smtClean="0"/>
              <a:pPr/>
              <a:t>8</a:t>
            </a:fld>
            <a:endParaRPr lang="es-EC"/>
          </a:p>
        </p:txBody>
      </p:sp>
    </p:spTree>
    <p:extLst>
      <p:ext uri="{BB962C8B-B14F-4D97-AF65-F5344CB8AC3E}">
        <p14:creationId xmlns:p14="http://schemas.microsoft.com/office/powerpoint/2010/main" xmlns="" val="926534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050" kern="1200" dirty="0" smtClean="0">
                <a:solidFill>
                  <a:schemeClr val="tx1"/>
                </a:solidFill>
                <a:effectLst/>
                <a:latin typeface="+mn-lt"/>
                <a:ea typeface="+mn-ea"/>
                <a:cs typeface="+mn-cs"/>
              </a:rPr>
              <a:t>En abril de 1956 la revista Mecánica Popular ya hablaba de la cocina del futuro y se refería a las cocinas de inducción. Pero el primer modelo compacto para uso doméstico apareció en Europa recién en 1999. </a:t>
            </a:r>
            <a:endParaRPr lang="es-EC" sz="1050" dirty="0"/>
          </a:p>
        </p:txBody>
      </p:sp>
      <p:sp>
        <p:nvSpPr>
          <p:cNvPr id="4" name="3 Marcador de número de diapositiva"/>
          <p:cNvSpPr>
            <a:spLocks noGrp="1"/>
          </p:cNvSpPr>
          <p:nvPr>
            <p:ph type="sldNum" sz="quarter" idx="10"/>
          </p:nvPr>
        </p:nvSpPr>
        <p:spPr/>
        <p:txBody>
          <a:bodyPr/>
          <a:lstStyle/>
          <a:p>
            <a:fld id="{4F189658-8754-4E00-988A-27467967243E}" type="slidenum">
              <a:rPr lang="es-EC" smtClean="0"/>
              <a:pPr/>
              <a:t>9</a:t>
            </a:fld>
            <a:endParaRPr lang="es-EC"/>
          </a:p>
        </p:txBody>
      </p:sp>
    </p:spTree>
    <p:extLst>
      <p:ext uri="{BB962C8B-B14F-4D97-AF65-F5344CB8AC3E}">
        <p14:creationId xmlns:p14="http://schemas.microsoft.com/office/powerpoint/2010/main" xmlns="" val="926534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050" kern="1200" dirty="0" smtClean="0">
                <a:solidFill>
                  <a:schemeClr val="tx1"/>
                </a:solidFill>
                <a:effectLst/>
                <a:latin typeface="+mn-lt"/>
                <a:ea typeface="+mn-ea"/>
                <a:cs typeface="+mn-cs"/>
              </a:rPr>
              <a:t>En abril de 1956 la revista Mecánica Popular ya hablaba de la cocina del futuro y se refería a las cocinas de inducción. Pero el primer modelo compacto para uso doméstico apareció en Europa recién en 1999. </a:t>
            </a:r>
            <a:endParaRPr lang="es-EC" sz="1050" dirty="0"/>
          </a:p>
        </p:txBody>
      </p:sp>
      <p:sp>
        <p:nvSpPr>
          <p:cNvPr id="4" name="3 Marcador de número de diapositiva"/>
          <p:cNvSpPr>
            <a:spLocks noGrp="1"/>
          </p:cNvSpPr>
          <p:nvPr>
            <p:ph type="sldNum" sz="quarter" idx="10"/>
          </p:nvPr>
        </p:nvSpPr>
        <p:spPr/>
        <p:txBody>
          <a:bodyPr/>
          <a:lstStyle/>
          <a:p>
            <a:fld id="{4F189658-8754-4E00-988A-27467967243E}" type="slidenum">
              <a:rPr lang="es-EC" smtClean="0"/>
              <a:pPr/>
              <a:t>10</a:t>
            </a:fld>
            <a:endParaRPr lang="es-EC"/>
          </a:p>
        </p:txBody>
      </p:sp>
    </p:spTree>
    <p:extLst>
      <p:ext uri="{BB962C8B-B14F-4D97-AF65-F5344CB8AC3E}">
        <p14:creationId xmlns:p14="http://schemas.microsoft.com/office/powerpoint/2010/main" xmlns="" val="926534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050" kern="1200" dirty="0" smtClean="0">
                <a:solidFill>
                  <a:schemeClr val="tx1"/>
                </a:solidFill>
                <a:effectLst/>
                <a:latin typeface="+mn-lt"/>
                <a:ea typeface="+mn-ea"/>
                <a:cs typeface="+mn-cs"/>
              </a:rPr>
              <a:t>En abril de 1956 la revista Mecánica Popular ya hablaba de la cocina del futuro y se refería a las cocinas de inducción. Pero el primer modelo compacto para uso doméstico apareció en Europa recién en 1999. </a:t>
            </a:r>
            <a:endParaRPr lang="es-EC" sz="1050" dirty="0"/>
          </a:p>
        </p:txBody>
      </p:sp>
      <p:sp>
        <p:nvSpPr>
          <p:cNvPr id="4" name="3 Marcador de número de diapositiva"/>
          <p:cNvSpPr>
            <a:spLocks noGrp="1"/>
          </p:cNvSpPr>
          <p:nvPr>
            <p:ph type="sldNum" sz="quarter" idx="10"/>
          </p:nvPr>
        </p:nvSpPr>
        <p:spPr/>
        <p:txBody>
          <a:bodyPr/>
          <a:lstStyle/>
          <a:p>
            <a:fld id="{4F189658-8754-4E00-988A-27467967243E}" type="slidenum">
              <a:rPr lang="es-EC" smtClean="0"/>
              <a:pPr/>
              <a:t>11</a:t>
            </a:fld>
            <a:endParaRPr lang="es-EC"/>
          </a:p>
        </p:txBody>
      </p:sp>
    </p:spTree>
    <p:extLst>
      <p:ext uri="{BB962C8B-B14F-4D97-AF65-F5344CB8AC3E}">
        <p14:creationId xmlns:p14="http://schemas.microsoft.com/office/powerpoint/2010/main" xmlns="" val="926534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7"/>
          <a:ext cx="9144000" cy="5616575"/>
        </p:xfrm>
        <a:graphic>
          <a:graphicData uri="http://schemas.openxmlformats.org/presentationml/2006/ole">
            <p:oleObj spid="_x0000_s2084" name="CorelDRAW" r:id="rId3" imgW="9151920" imgH="5621400" progId="">
              <p:embed/>
            </p:oleObj>
          </a:graphicData>
        </a:graphic>
      </p:graphicFrame>
      <p:sp>
        <p:nvSpPr>
          <p:cNvPr id="17432" name="Rectangle 24"/>
          <p:cNvSpPr>
            <a:spLocks noChangeArrowheads="1"/>
          </p:cNvSpPr>
          <p:nvPr/>
        </p:nvSpPr>
        <p:spPr bwMode="auto">
          <a:xfrm>
            <a:off x="457200" y="6245225"/>
            <a:ext cx="2133600" cy="476251"/>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p:nvSpPr>
        <p:spPr bwMode="auto">
          <a:xfrm>
            <a:off x="3124200" y="6245225"/>
            <a:ext cx="2895600" cy="476251"/>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p:nvSpPr>
        <p:spPr bwMode="auto">
          <a:xfrm>
            <a:off x="457200" y="6245225"/>
            <a:ext cx="2133600" cy="476251"/>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p:nvSpPr>
        <p:spPr bwMode="auto">
          <a:xfrm>
            <a:off x="3124200" y="6245225"/>
            <a:ext cx="2895600" cy="476251"/>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p:nvPicPr>
        <p:blipFill>
          <a:blip r:embed="rId4" cstate="screen"/>
          <a:srcRect/>
          <a:stretch>
            <a:fillRect/>
          </a:stretch>
        </p:blipFill>
        <p:spPr bwMode="auto">
          <a:xfrm>
            <a:off x="0" y="5722938"/>
            <a:ext cx="9144000" cy="1135063"/>
          </a:xfrm>
          <a:prstGeom prst="rect">
            <a:avLst/>
          </a:prstGeom>
          <a:noFill/>
        </p:spPr>
      </p:pic>
      <p:sp>
        <p:nvSpPr>
          <p:cNvPr id="17458" name="Oval 50"/>
          <p:cNvSpPr>
            <a:spLocks noChangeArrowheads="1"/>
          </p:cNvSpPr>
          <p:nvPr/>
        </p:nvSpPr>
        <p:spPr bwMode="auto">
          <a:xfrm>
            <a:off x="217488" y="260351"/>
            <a:ext cx="792162" cy="792163"/>
          </a:xfrm>
          <a:prstGeom prst="ellipse">
            <a:avLst/>
          </a:prstGeom>
          <a:solidFill>
            <a:schemeClr val="bg1"/>
          </a:solidFill>
          <a:ln w="9525">
            <a:noFill/>
            <a:round/>
            <a:headEnd/>
            <a:tailEnd/>
          </a:ln>
          <a:effectLst/>
        </p:spPr>
        <p:txBody>
          <a:bodyPr wrap="none" anchor="ctr"/>
          <a:lstStyle/>
          <a:p>
            <a:endParaRPr lang="es-EC"/>
          </a:p>
        </p:txBody>
      </p:sp>
      <p:pic>
        <p:nvPicPr>
          <p:cNvPr id="17457" name="Picture 49" descr="LOGO ESPE ORIGINAL copia"/>
          <p:cNvPicPr>
            <a:picLocks noChangeAspect="1" noChangeArrowheads="1"/>
          </p:cNvPicPr>
          <p:nvPr/>
        </p:nvPicPr>
        <p:blipFill>
          <a:blip r:embed="rId5" cstate="screen"/>
          <a:srcRect/>
          <a:stretch>
            <a:fillRect/>
          </a:stretch>
        </p:blipFill>
        <p:spPr bwMode="auto">
          <a:xfrm>
            <a:off x="107952" y="115889"/>
            <a:ext cx="3313113" cy="887412"/>
          </a:xfrm>
          <a:prstGeom prst="rect">
            <a:avLst/>
          </a:prstGeom>
          <a:noFill/>
        </p:spPr>
      </p:pic>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1"/>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9"/>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039D832A-C259-4965-8DB5-21A48240620D}" type="datetimeFigureOut">
              <a:rPr lang="es-EC" smtClean="0"/>
              <a:pPr/>
              <a:t>21/05/2015</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A10FA456-5729-4FA4-9357-540552A036D0}" type="slidenum">
              <a:rPr lang="es-EC" smtClean="0"/>
              <a:pPr/>
              <a:t>‹Nº›</a:t>
            </a:fld>
            <a:endParaRPr lang="es-EC"/>
          </a:p>
        </p:txBody>
      </p:sp>
    </p:spTree>
    <p:extLst>
      <p:ext uri="{BB962C8B-B14F-4D97-AF65-F5344CB8AC3E}">
        <p14:creationId xmlns:p14="http://schemas.microsoft.com/office/powerpoint/2010/main" xmlns="" val="159876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1"/>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49"/>
            <a:ext cx="3008313" cy="1162051"/>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9"/>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3 Marcador de texto"/>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C"/>
          </a:p>
        </p:txBody>
      </p:sp>
      <p:sp>
        <p:nvSpPr>
          <p:cNvPr id="1045" name="Rectangle 21"/>
          <p:cNvSpPr>
            <a:spLocks noChangeArrowheads="1"/>
          </p:cNvSpPr>
          <p:nvPr/>
        </p:nvSpPr>
        <p:spPr bwMode="auto">
          <a:xfrm rot="10800000">
            <a:off x="2"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C"/>
          </a:p>
        </p:txBody>
      </p:sp>
      <p:sp>
        <p:nvSpPr>
          <p:cNvPr id="1047" name="Line 23"/>
          <p:cNvSpPr>
            <a:spLocks noChangeShapeType="1"/>
          </p:cNvSpPr>
          <p:nvPr/>
        </p:nvSpPr>
        <p:spPr bwMode="auto">
          <a:xfrm rot="10800000" flipH="1">
            <a:off x="25402" y="6296025"/>
            <a:ext cx="6659563" cy="0"/>
          </a:xfrm>
          <a:prstGeom prst="line">
            <a:avLst/>
          </a:prstGeom>
          <a:noFill/>
          <a:ln w="38100">
            <a:solidFill>
              <a:srgbClr val="FF0000"/>
            </a:solidFill>
            <a:round/>
            <a:headEnd/>
            <a:tailEnd/>
          </a:ln>
          <a:effectLst/>
        </p:spPr>
        <p:txBody>
          <a:bodyPr/>
          <a:lstStyle/>
          <a:p>
            <a:endParaRPr lang="es-EC"/>
          </a:p>
        </p:txBody>
      </p:sp>
      <p:sp>
        <p:nvSpPr>
          <p:cNvPr id="1048" name="Line 24"/>
          <p:cNvSpPr>
            <a:spLocks noChangeShapeType="1"/>
          </p:cNvSpPr>
          <p:nvPr/>
        </p:nvSpPr>
        <p:spPr bwMode="auto">
          <a:xfrm rot="10800000" flipH="1">
            <a:off x="25402" y="6245225"/>
            <a:ext cx="6659563" cy="0"/>
          </a:xfrm>
          <a:prstGeom prst="line">
            <a:avLst/>
          </a:prstGeom>
          <a:noFill/>
          <a:ln w="38100">
            <a:solidFill>
              <a:srgbClr val="006600"/>
            </a:solidFill>
            <a:round/>
            <a:headEnd/>
            <a:tailEnd/>
          </a:ln>
          <a:effectLst/>
        </p:spPr>
        <p:txBody>
          <a:bodyPr/>
          <a:lstStyle/>
          <a:p>
            <a:endParaRPr lang="es-EC"/>
          </a:p>
        </p:txBody>
      </p:sp>
      <p:pic>
        <p:nvPicPr>
          <p:cNvPr id="1050" name="Picture 26" descr="LOGO ESPE ORIGINAL copia"/>
          <p:cNvPicPr>
            <a:picLocks noChangeAspect="1" noChangeArrowheads="1"/>
          </p:cNvPicPr>
          <p:nvPr/>
        </p:nvPicPr>
        <p:blipFill>
          <a:blip r:embed="rId14" cstate="screen"/>
          <a:srcRect/>
          <a:stretch>
            <a:fillRect/>
          </a:stretch>
        </p:blipFill>
        <p:spPr bwMode="auto">
          <a:xfrm>
            <a:off x="6732588" y="5949951"/>
            <a:ext cx="2305050" cy="636588"/>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thruBlk="1"/>
  </p:transition>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7.png"/><Relationship Id="rId7" Type="http://schemas.openxmlformats.org/officeDocument/2006/relationships/diagramColors" Target="../diagrams/colors1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23.jpeg"/><Relationship Id="rId7" Type="http://schemas.openxmlformats.org/officeDocument/2006/relationships/diagramQuickStyle" Target="../diagrams/quickStyle14.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7.png"/><Relationship Id="rId9" Type="http://schemas.microsoft.com/office/2007/relationships/diagramDrawing" Target="../diagrams/drawing14.xml"/></Relationships>
</file>

<file path=ppt/slides/_rels/slide12.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7.png"/><Relationship Id="rId7" Type="http://schemas.openxmlformats.org/officeDocument/2006/relationships/diagramColors" Target="../diagrams/colors15.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3.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7.png"/><Relationship Id="rId7" Type="http://schemas.openxmlformats.org/officeDocument/2006/relationships/diagramColors" Target="../diagrams/colors16.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chart" Target="../charts/chart1.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image" Target="../media/image7.png"/><Relationship Id="rId7" Type="http://schemas.openxmlformats.org/officeDocument/2006/relationships/diagramLayout" Target="../diagrams/layout17.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Data" Target="../diagrams/data17.xml"/><Relationship Id="rId5" Type="http://schemas.openxmlformats.org/officeDocument/2006/relationships/chart" Target="../charts/chart2.xml"/><Relationship Id="rId10" Type="http://schemas.microsoft.com/office/2007/relationships/diagramDrawing" Target="../diagrams/drawing17.xml"/><Relationship Id="rId4" Type="http://schemas.openxmlformats.org/officeDocument/2006/relationships/image" Target="../media/image29.png"/><Relationship Id="rId9" Type="http://schemas.openxmlformats.org/officeDocument/2006/relationships/diagramColors" Target="../diagrams/colors17.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8.xml"/><Relationship Id="rId3" Type="http://schemas.openxmlformats.org/officeDocument/2006/relationships/image" Target="../media/image30.jpeg"/><Relationship Id="rId7" Type="http://schemas.openxmlformats.org/officeDocument/2006/relationships/diagramLayout" Target="../diagrams/layout18.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Data" Target="../diagrams/data18.xml"/><Relationship Id="rId5" Type="http://schemas.openxmlformats.org/officeDocument/2006/relationships/chart" Target="../charts/chart3.xml"/><Relationship Id="rId10" Type="http://schemas.microsoft.com/office/2007/relationships/diagramDrawing" Target="../diagrams/drawing18.xml"/><Relationship Id="rId4" Type="http://schemas.openxmlformats.org/officeDocument/2006/relationships/image" Target="../media/image7.png"/><Relationship Id="rId9" Type="http://schemas.openxmlformats.org/officeDocument/2006/relationships/diagramColors" Target="../diagrams/colors1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7.png"/><Relationship Id="rId7" Type="http://schemas.openxmlformats.org/officeDocument/2006/relationships/diagramColors" Target="../diagrams/colors19.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 Id="rId9"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35.jpeg"/><Relationship Id="rId7" Type="http://schemas.openxmlformats.org/officeDocument/2006/relationships/diagramQuickStyle" Target="../diagrams/quickStyle20.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Layout" Target="../diagrams/layout20.xml"/><Relationship Id="rId5" Type="http://schemas.openxmlformats.org/officeDocument/2006/relationships/diagramData" Target="../diagrams/data20.xml"/><Relationship Id="rId4" Type="http://schemas.openxmlformats.org/officeDocument/2006/relationships/image" Target="../media/image7.png"/><Relationship Id="rId9" Type="http://schemas.microsoft.com/office/2007/relationships/diagramDrawing" Target="../diagrams/drawing20.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10.jpeg"/><Relationship Id="rId4" Type="http://schemas.openxmlformats.org/officeDocument/2006/relationships/diagramData" Target="../diagrams/data4.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diagramLayout" Target="../diagrams/layout6.xml"/><Relationship Id="rId3" Type="http://schemas.openxmlformats.org/officeDocument/2006/relationships/image" Target="../media/image7.png"/><Relationship Id="rId7" Type="http://schemas.openxmlformats.org/officeDocument/2006/relationships/diagramLayout" Target="../diagrams/layout5.xml"/><Relationship Id="rId12" Type="http://schemas.openxmlformats.org/officeDocument/2006/relationships/diagramData" Target="../diagrams/data6.xml"/><Relationship Id="rId2" Type="http://schemas.openxmlformats.org/officeDocument/2006/relationships/notesSlide" Target="../notesSlides/notesSlide3.xml"/><Relationship Id="rId16" Type="http://schemas.microsoft.com/office/2007/relationships/diagramDrawing" Target="../diagrams/drawing6.xml"/><Relationship Id="rId1" Type="http://schemas.openxmlformats.org/officeDocument/2006/relationships/slideLayout" Target="../slideLayouts/slideLayout12.xml"/><Relationship Id="rId6" Type="http://schemas.openxmlformats.org/officeDocument/2006/relationships/diagramData" Target="../diagrams/data5.xml"/><Relationship Id="rId11" Type="http://schemas.openxmlformats.org/officeDocument/2006/relationships/image" Target="../media/image13.jpeg"/><Relationship Id="rId5" Type="http://schemas.openxmlformats.org/officeDocument/2006/relationships/image" Target="../media/image12.emf"/><Relationship Id="rId15" Type="http://schemas.openxmlformats.org/officeDocument/2006/relationships/diagramColors" Target="../diagrams/colors6.xml"/><Relationship Id="rId10" Type="http://schemas.microsoft.com/office/2007/relationships/diagramDrawing" Target="../diagrams/drawing5.xml"/><Relationship Id="rId4" Type="http://schemas.openxmlformats.org/officeDocument/2006/relationships/image" Target="../media/image11.png"/><Relationship Id="rId9" Type="http://schemas.openxmlformats.org/officeDocument/2006/relationships/diagramColors" Target="../diagrams/colors5.xml"/><Relationship Id="rId1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diagramColors" Target="../diagrams/colors8.xml"/><Relationship Id="rId3" Type="http://schemas.openxmlformats.org/officeDocument/2006/relationships/image" Target="../media/image7.png"/><Relationship Id="rId7" Type="http://schemas.openxmlformats.org/officeDocument/2006/relationships/diagramColors" Target="../diagrams/colors7.xml"/><Relationship Id="rId12" Type="http://schemas.openxmlformats.org/officeDocument/2006/relationships/diagramQuickStyle" Target="../diagrams/quickStyle8.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7.xml"/><Relationship Id="rId11" Type="http://schemas.openxmlformats.org/officeDocument/2006/relationships/diagramLayout" Target="../diagrams/layout8.xml"/><Relationship Id="rId5" Type="http://schemas.openxmlformats.org/officeDocument/2006/relationships/diagramLayout" Target="../diagrams/layout7.xml"/><Relationship Id="rId15" Type="http://schemas.openxmlformats.org/officeDocument/2006/relationships/image" Target="../media/image15.jpeg"/><Relationship Id="rId10" Type="http://schemas.openxmlformats.org/officeDocument/2006/relationships/diagramData" Target="../diagrams/data8.xml"/><Relationship Id="rId4" Type="http://schemas.openxmlformats.org/officeDocument/2006/relationships/diagramData" Target="../diagrams/data7.xml"/><Relationship Id="rId9" Type="http://schemas.openxmlformats.org/officeDocument/2006/relationships/image" Target="../media/image14.png"/><Relationship Id="rId14" Type="http://schemas.microsoft.com/office/2007/relationships/diagramDrawing" Target="../diagrams/drawing8.xml"/></Relationships>
</file>

<file path=ppt/slides/_rels/slide7.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image" Target="../media/image7.png"/><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 Id="rId1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7.png"/><Relationship Id="rId7" Type="http://schemas.openxmlformats.org/officeDocument/2006/relationships/diagramColors" Target="../diagrams/colors1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QuickStyle" Target="../diagrams/quickStyle11.xml"/><Relationship Id="rId11" Type="http://schemas.openxmlformats.org/officeDocument/2006/relationships/image" Target="../media/image19.png"/><Relationship Id="rId5" Type="http://schemas.openxmlformats.org/officeDocument/2006/relationships/diagramLayout" Target="../diagrams/layout11.xml"/><Relationship Id="rId10" Type="http://schemas.openxmlformats.org/officeDocument/2006/relationships/image" Target="../media/image18.jpeg"/><Relationship Id="rId4" Type="http://schemas.openxmlformats.org/officeDocument/2006/relationships/diagramData" Target="../diagrams/data11.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20.jpeg"/><Relationship Id="rId7" Type="http://schemas.openxmlformats.org/officeDocument/2006/relationships/diagramQuickStyle" Target="../diagrams/quickStyle1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7.png"/><Relationship Id="rId9" Type="http://schemas.microsoft.com/office/2007/relationships/diagramDrawing" Target="../diagrams/drawin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screen">
            <a:extLst>
              <a:ext uri="{28A0092B-C50C-407E-A947-70E740481C1C}">
                <a14:useLocalDpi xmlns:a14="http://schemas.microsoft.com/office/drawing/2010/main" xmlns="" val="0"/>
              </a:ext>
            </a:extLst>
          </a:blip>
          <a:srcRect t="2656"/>
          <a:stretch>
            <a:fillRect/>
          </a:stretch>
        </p:blipFill>
        <p:spPr bwMode="auto">
          <a:xfrm>
            <a:off x="107504" y="1"/>
            <a:ext cx="3168352" cy="1003484"/>
          </a:xfrm>
          <a:prstGeom prst="rect">
            <a:avLst/>
          </a:prstGeom>
          <a:noFill/>
          <a:ln>
            <a:noFill/>
          </a:ln>
        </p:spPr>
      </p:pic>
      <p:sp>
        <p:nvSpPr>
          <p:cNvPr id="6" name="5 CuadroTexto"/>
          <p:cNvSpPr txBox="1"/>
          <p:nvPr/>
        </p:nvSpPr>
        <p:spPr>
          <a:xfrm>
            <a:off x="1115616" y="979176"/>
            <a:ext cx="7632848" cy="1477328"/>
          </a:xfrm>
          <a:prstGeom prst="rect">
            <a:avLst/>
          </a:prstGeom>
          <a:noFill/>
        </p:spPr>
        <p:txBody>
          <a:bodyPr wrap="square" rtlCol="0">
            <a:spAutoFit/>
          </a:bodyPr>
          <a:lstStyle/>
          <a:p>
            <a:pPr algn="ctr"/>
            <a:r>
              <a:rPr lang="es-EC" sz="1400" b="1" dirty="0" smtClean="0">
                <a:effectLst>
                  <a:outerShdw blurRad="38100" dist="38100" dir="2700000" algn="tl">
                    <a:srgbClr val="000000">
                      <a:alpha val="43137"/>
                    </a:srgbClr>
                  </a:outerShdw>
                </a:effectLst>
                <a:latin typeface="+mn-lt"/>
              </a:rPr>
              <a:t>UNIVERSIDAD DE LAS FUERZAS ARMADAS – ESPE</a:t>
            </a:r>
          </a:p>
          <a:p>
            <a:pPr algn="ctr"/>
            <a:endParaRPr lang="es-EC" sz="1400" dirty="0" smtClean="0">
              <a:latin typeface="+mn-lt"/>
            </a:endParaRPr>
          </a:p>
          <a:p>
            <a:pPr algn="ctr"/>
            <a:r>
              <a:rPr lang="es-EC" sz="1400" dirty="0" smtClean="0">
                <a:latin typeface="+mn-lt"/>
              </a:rPr>
              <a:t> </a:t>
            </a:r>
            <a:r>
              <a:rPr lang="es-EC" sz="1200" b="1" dirty="0" smtClean="0">
                <a:latin typeface="+mn-lt"/>
              </a:rPr>
              <a:t>DEPARTAMENTO DE CIENCIAS ECONÓMICAS, </a:t>
            </a:r>
          </a:p>
          <a:p>
            <a:pPr algn="ctr"/>
            <a:r>
              <a:rPr lang="es-EC" sz="1200" b="1" dirty="0" smtClean="0">
                <a:latin typeface="+mn-lt"/>
              </a:rPr>
              <a:t>ADMINISTRATIVAS Y DE COMERCIO</a:t>
            </a:r>
          </a:p>
          <a:p>
            <a:pPr algn="ctr"/>
            <a:endParaRPr lang="es-EC" sz="1200" dirty="0">
              <a:latin typeface="+mn-lt"/>
            </a:endParaRPr>
          </a:p>
          <a:p>
            <a:pPr algn="ctr"/>
            <a:r>
              <a:rPr lang="es-EC" sz="1200" b="1" dirty="0" smtClean="0">
                <a:latin typeface="+mn-lt"/>
              </a:rPr>
              <a:t>INGENIERÍA EN MERCADOTECNIA</a:t>
            </a:r>
          </a:p>
          <a:p>
            <a:pPr algn="ctr"/>
            <a:r>
              <a:rPr lang="es-EC" sz="1200" b="1" dirty="0" smtClean="0">
                <a:latin typeface="+mn-lt"/>
              </a:rPr>
              <a:t>Modalidad Presencial</a:t>
            </a:r>
          </a:p>
        </p:txBody>
      </p:sp>
      <p:sp>
        <p:nvSpPr>
          <p:cNvPr id="7" name="6 CuadroTexto"/>
          <p:cNvSpPr txBox="1"/>
          <p:nvPr/>
        </p:nvSpPr>
        <p:spPr>
          <a:xfrm>
            <a:off x="1115616" y="2935394"/>
            <a:ext cx="7632848" cy="2123658"/>
          </a:xfrm>
          <a:prstGeom prst="rect">
            <a:avLst/>
          </a:prstGeom>
          <a:noFill/>
        </p:spPr>
        <p:txBody>
          <a:bodyPr wrap="square" rtlCol="0">
            <a:spAutoFit/>
          </a:bodyPr>
          <a:lstStyle/>
          <a:p>
            <a:pPr algn="ctr"/>
            <a:r>
              <a:rPr lang="es-EC" sz="1100" b="1" dirty="0" smtClean="0">
                <a:latin typeface="+mn-lt"/>
              </a:rPr>
              <a:t>Tema:</a:t>
            </a:r>
          </a:p>
          <a:p>
            <a:pPr algn="ctr"/>
            <a:r>
              <a:rPr lang="es-EC" sz="1100" b="1" dirty="0" smtClean="0">
                <a:latin typeface="+mn-lt"/>
              </a:rPr>
              <a:t> “</a:t>
            </a:r>
            <a:r>
              <a:rPr lang="es-EC" sz="1100" b="1" dirty="0"/>
              <a:t>ESTUDIO DEL COMPORTAMIENTO DE </a:t>
            </a:r>
            <a:r>
              <a:rPr lang="es-EC" sz="1100" b="1" dirty="0" smtClean="0"/>
              <a:t>CONSUMO  </a:t>
            </a:r>
            <a:r>
              <a:rPr lang="es-EC" sz="1100" b="1" dirty="0"/>
              <a:t>DE LAS NUEVAS COCINAS A INDUCCIÓN EN LOS HOGARES QUE RESIDEN EN EL SUR (QUITUMBE) Y NORTE (IÑAQUITO) DEL DISTRITO METROPOLITANO DE QUITO, DESDE DICIEMBRE 2014 A MAYO DEL 2015</a:t>
            </a:r>
            <a:r>
              <a:rPr lang="es-EC" sz="1100" b="1" dirty="0" smtClean="0">
                <a:latin typeface="+mn-lt"/>
              </a:rPr>
              <a:t>”</a:t>
            </a:r>
          </a:p>
          <a:p>
            <a:pPr algn="ctr"/>
            <a:endParaRPr lang="es-EC" sz="1100" b="1" dirty="0">
              <a:latin typeface="+mn-lt"/>
            </a:endParaRPr>
          </a:p>
          <a:p>
            <a:pPr algn="ctr"/>
            <a:r>
              <a:rPr lang="es-EC" sz="1100" b="1" dirty="0" smtClean="0">
                <a:latin typeface="+mn-lt"/>
              </a:rPr>
              <a:t>Autor:</a:t>
            </a:r>
          </a:p>
          <a:p>
            <a:pPr algn="ctr"/>
            <a:r>
              <a:rPr lang="es-EC" sz="1100" dirty="0" smtClean="0"/>
              <a:t>KARINA GISELLA SORIA TULCANAZ</a:t>
            </a:r>
            <a:endParaRPr lang="es-EC" sz="1100" dirty="0" smtClean="0">
              <a:latin typeface="+mn-lt"/>
            </a:endParaRPr>
          </a:p>
          <a:p>
            <a:pPr algn="ctr"/>
            <a:endParaRPr lang="es-EC" sz="1100" b="1" dirty="0">
              <a:latin typeface="+mn-lt"/>
            </a:endParaRPr>
          </a:p>
          <a:p>
            <a:pPr algn="ctr"/>
            <a:r>
              <a:rPr lang="es-EC" sz="1100" b="1" dirty="0" smtClean="0">
                <a:latin typeface="+mn-lt"/>
              </a:rPr>
              <a:t>Director: </a:t>
            </a:r>
            <a:r>
              <a:rPr lang="es-EC" sz="1100" dirty="0" smtClean="0">
                <a:latin typeface="+mn-lt"/>
              </a:rPr>
              <a:t>DR. TELMO HINOJOSA</a:t>
            </a:r>
          </a:p>
          <a:p>
            <a:pPr algn="ctr"/>
            <a:r>
              <a:rPr lang="es-EC" sz="1100" b="1" dirty="0" smtClean="0">
                <a:latin typeface="+mn-lt"/>
              </a:rPr>
              <a:t>Codirectora: </a:t>
            </a:r>
            <a:r>
              <a:rPr lang="es-EC" sz="1100" dirty="0" smtClean="0">
                <a:latin typeface="+mn-lt"/>
              </a:rPr>
              <a:t>DR. MARCO SOASTI</a:t>
            </a:r>
          </a:p>
          <a:p>
            <a:pPr algn="ctr"/>
            <a:endParaRPr lang="es-EC" sz="1100" b="1" dirty="0" smtClean="0">
              <a:latin typeface="+mn-lt"/>
            </a:endParaRPr>
          </a:p>
          <a:p>
            <a:pPr algn="ctr"/>
            <a:r>
              <a:rPr lang="es-EC" sz="1100" b="1" dirty="0" smtClean="0">
                <a:latin typeface="+mn-lt"/>
              </a:rPr>
              <a:t>SANGOLQUÍ, MAYO 2015</a:t>
            </a:r>
          </a:p>
        </p:txBody>
      </p:sp>
    </p:spTree>
    <p:extLst>
      <p:ext uri="{BB962C8B-B14F-4D97-AF65-F5344CB8AC3E}">
        <p14:creationId xmlns:p14="http://schemas.microsoft.com/office/powerpoint/2010/main" xmlns="" val="1943465026"/>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732240" y="5829267"/>
            <a:ext cx="2304256" cy="768085"/>
          </a:xfrm>
          <a:prstGeom prst="rect">
            <a:avLst/>
          </a:prstGeom>
          <a:noFill/>
          <a:ln>
            <a:noFill/>
          </a:ln>
        </p:spPr>
      </p:pic>
      <p:sp>
        <p:nvSpPr>
          <p:cNvPr id="9" name="Rectangle 2"/>
          <p:cNvSpPr txBox="1">
            <a:spLocks noChangeArrowheads="1"/>
          </p:cNvSpPr>
          <p:nvPr/>
        </p:nvSpPr>
        <p:spPr bwMode="auto">
          <a:xfrm>
            <a:off x="251520" y="197768"/>
            <a:ext cx="82296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tx1"/>
                </a:solidFill>
              </a:rPr>
              <a:t>Metodología</a:t>
            </a:r>
            <a:endParaRPr lang="es-EC" kern="0" dirty="0">
              <a:solidFill>
                <a:schemeClr val="tx1"/>
              </a:solidFill>
            </a:endParaRPr>
          </a:p>
        </p:txBody>
      </p:sp>
      <p:graphicFrame>
        <p:nvGraphicFramePr>
          <p:cNvPr id="5" name="4 Diagrama"/>
          <p:cNvGraphicFramePr/>
          <p:nvPr>
            <p:extLst>
              <p:ext uri="{D42A27DB-BD31-4B8C-83A1-F6EECF244321}">
                <p14:modId xmlns:p14="http://schemas.microsoft.com/office/powerpoint/2010/main" xmlns="" val="3694457294"/>
              </p:ext>
            </p:extLst>
          </p:nvPr>
        </p:nvGraphicFramePr>
        <p:xfrm>
          <a:off x="-540568" y="1628800"/>
          <a:ext cx="463217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193" name="Picture 1"/>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20519" t="19293" r="15116" b="18824"/>
          <a:stretch/>
        </p:blipFill>
        <p:spPr bwMode="auto">
          <a:xfrm>
            <a:off x="4860032" y="769268"/>
            <a:ext cx="3277294" cy="17041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13 Rectángulo"/>
          <p:cNvSpPr/>
          <p:nvPr/>
        </p:nvSpPr>
        <p:spPr>
          <a:xfrm>
            <a:off x="4625328" y="2060848"/>
            <a:ext cx="3752860" cy="30466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1349375" lvl="0" indent="-1349375" algn="l" defTabSz="533400">
              <a:lnSpc>
                <a:spcPct val="90000"/>
              </a:lnSpc>
              <a:spcBef>
                <a:spcPct val="0"/>
              </a:spcBef>
              <a:spcAft>
                <a:spcPct val="35000"/>
              </a:spcAft>
            </a:pPr>
            <a:r>
              <a:rPr lang="es-EC" sz="1200" b="1" kern="1200" dirty="0" smtClean="0"/>
              <a:t>.</a:t>
            </a:r>
          </a:p>
        </p:txBody>
      </p:sp>
      <p:sp>
        <p:nvSpPr>
          <p:cNvPr id="8" name="7 CuadroTexto"/>
          <p:cNvSpPr txBox="1"/>
          <p:nvPr/>
        </p:nvSpPr>
        <p:spPr>
          <a:xfrm>
            <a:off x="5148064" y="2924944"/>
            <a:ext cx="3456384" cy="266534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1349375" lvl="0" indent="-1349375" defTabSz="533400">
              <a:lnSpc>
                <a:spcPct val="90000"/>
              </a:lnSpc>
              <a:spcBef>
                <a:spcPct val="0"/>
              </a:spcBef>
              <a:spcAft>
                <a:spcPct val="35000"/>
              </a:spcAft>
            </a:pPr>
            <a:r>
              <a:rPr lang="es-EC" sz="1100" b="1" dirty="0">
                <a:solidFill>
                  <a:schemeClr val="tx1"/>
                </a:solidFill>
              </a:rPr>
              <a:t>Población: </a:t>
            </a:r>
            <a:r>
              <a:rPr lang="es-EC" sz="1100" dirty="0">
                <a:solidFill>
                  <a:schemeClr val="tx1"/>
                </a:solidFill>
              </a:rPr>
              <a:t>37640 hogares</a:t>
            </a:r>
          </a:p>
          <a:p>
            <a:pPr marL="1349375" lvl="0" indent="-1349375" defTabSz="533400">
              <a:lnSpc>
                <a:spcPct val="90000"/>
              </a:lnSpc>
              <a:spcBef>
                <a:spcPct val="0"/>
              </a:spcBef>
              <a:spcAft>
                <a:spcPct val="35000"/>
              </a:spcAft>
            </a:pPr>
            <a:r>
              <a:rPr lang="es-EC" sz="1100" b="1" dirty="0">
                <a:solidFill>
                  <a:schemeClr val="tx1"/>
                </a:solidFill>
              </a:rPr>
              <a:t>	Hogares Quitumbe: 20950</a:t>
            </a:r>
          </a:p>
          <a:p>
            <a:pPr marL="1349375" lvl="0" indent="-1349375" defTabSz="533400">
              <a:lnSpc>
                <a:spcPct val="90000"/>
              </a:lnSpc>
              <a:spcBef>
                <a:spcPct val="0"/>
              </a:spcBef>
              <a:spcAft>
                <a:spcPct val="35000"/>
              </a:spcAft>
            </a:pPr>
            <a:r>
              <a:rPr lang="es-EC" sz="1100" b="1" dirty="0">
                <a:solidFill>
                  <a:schemeClr val="tx1"/>
                </a:solidFill>
              </a:rPr>
              <a:t>	Hogares Iñaquito:18890</a:t>
            </a:r>
          </a:p>
          <a:p>
            <a:pPr marL="1349375" lvl="0" indent="-1349375" defTabSz="533400">
              <a:lnSpc>
                <a:spcPct val="90000"/>
              </a:lnSpc>
              <a:spcBef>
                <a:spcPct val="0"/>
              </a:spcBef>
              <a:spcAft>
                <a:spcPct val="35000"/>
              </a:spcAft>
            </a:pPr>
            <a:r>
              <a:rPr lang="es-EC" sz="1100" b="1" dirty="0">
                <a:solidFill>
                  <a:schemeClr val="tx1"/>
                </a:solidFill>
              </a:rPr>
              <a:t>Muestra:</a:t>
            </a:r>
            <a:r>
              <a:rPr lang="es-EC" sz="1100" dirty="0">
                <a:solidFill>
                  <a:schemeClr val="tx1"/>
                </a:solidFill>
              </a:rPr>
              <a:t> 320 hogares</a:t>
            </a:r>
          </a:p>
          <a:p>
            <a:pPr marL="1349375" lvl="0" indent="-1349375" defTabSz="533400">
              <a:lnSpc>
                <a:spcPct val="90000"/>
              </a:lnSpc>
              <a:spcBef>
                <a:spcPct val="0"/>
              </a:spcBef>
              <a:spcAft>
                <a:spcPct val="35000"/>
              </a:spcAft>
            </a:pPr>
            <a:r>
              <a:rPr lang="es-EC" sz="1100" dirty="0">
                <a:solidFill>
                  <a:schemeClr val="tx1"/>
                </a:solidFill>
              </a:rPr>
              <a:t>	Quitumbe: 178</a:t>
            </a:r>
          </a:p>
          <a:p>
            <a:pPr marL="1349375" lvl="0" indent="-1349375" defTabSz="533400">
              <a:lnSpc>
                <a:spcPct val="90000"/>
              </a:lnSpc>
              <a:spcBef>
                <a:spcPct val="0"/>
              </a:spcBef>
              <a:spcAft>
                <a:spcPct val="35000"/>
              </a:spcAft>
            </a:pPr>
            <a:r>
              <a:rPr lang="es-EC" sz="1100" dirty="0">
                <a:solidFill>
                  <a:schemeClr val="tx1"/>
                </a:solidFill>
              </a:rPr>
              <a:t>	Iñaquito: 142</a:t>
            </a:r>
          </a:p>
          <a:p>
            <a:pPr marL="1349375" lvl="0" indent="-1349375" defTabSz="533400">
              <a:lnSpc>
                <a:spcPct val="90000"/>
              </a:lnSpc>
              <a:spcBef>
                <a:spcPct val="0"/>
              </a:spcBef>
              <a:spcAft>
                <a:spcPct val="35000"/>
              </a:spcAft>
            </a:pPr>
            <a:r>
              <a:rPr lang="es-EC" sz="1100" b="1" dirty="0">
                <a:solidFill>
                  <a:schemeClr val="tx1"/>
                </a:solidFill>
              </a:rPr>
              <a:t>Tipo de investigación: </a:t>
            </a:r>
            <a:r>
              <a:rPr lang="es-EC" sz="1100" dirty="0">
                <a:solidFill>
                  <a:schemeClr val="tx1"/>
                </a:solidFill>
              </a:rPr>
              <a:t>Cuantitativa.</a:t>
            </a:r>
            <a:endParaRPr lang="es-EC" sz="1100" b="1" dirty="0">
              <a:solidFill>
                <a:schemeClr val="tx1"/>
              </a:solidFill>
            </a:endParaRPr>
          </a:p>
          <a:p>
            <a:pPr marL="1252538" lvl="0" indent="-1252538" defTabSz="533400">
              <a:lnSpc>
                <a:spcPct val="90000"/>
              </a:lnSpc>
              <a:spcBef>
                <a:spcPct val="0"/>
              </a:spcBef>
              <a:spcAft>
                <a:spcPct val="35000"/>
              </a:spcAft>
            </a:pPr>
            <a:r>
              <a:rPr lang="es-EC" sz="1100" b="1" dirty="0">
                <a:solidFill>
                  <a:schemeClr val="tx1"/>
                </a:solidFill>
              </a:rPr>
              <a:t>Técnica de muestreo: </a:t>
            </a:r>
            <a:r>
              <a:rPr lang="es-EC" sz="1100" dirty="0">
                <a:solidFill>
                  <a:schemeClr val="tx1"/>
                </a:solidFill>
              </a:rPr>
              <a:t>Muestro </a:t>
            </a:r>
            <a:r>
              <a:rPr lang="es-EC" sz="1100" dirty="0" smtClean="0">
                <a:solidFill>
                  <a:schemeClr val="tx1"/>
                </a:solidFill>
              </a:rPr>
              <a:t>aleatorio estratificado.</a:t>
            </a:r>
            <a:endParaRPr lang="es-EC" sz="1100" dirty="0">
              <a:solidFill>
                <a:schemeClr val="tx1"/>
              </a:solidFill>
            </a:endParaRPr>
          </a:p>
          <a:p>
            <a:pPr marL="1252538" lvl="0" indent="-1252538" defTabSz="533400">
              <a:lnSpc>
                <a:spcPct val="90000"/>
              </a:lnSpc>
              <a:spcBef>
                <a:spcPct val="0"/>
              </a:spcBef>
              <a:spcAft>
                <a:spcPct val="35000"/>
              </a:spcAft>
            </a:pPr>
            <a:r>
              <a:rPr lang="es-EC" sz="1100" b="1" dirty="0">
                <a:solidFill>
                  <a:schemeClr val="tx1"/>
                </a:solidFill>
              </a:rPr>
              <a:t>Marco muestral: </a:t>
            </a:r>
            <a:r>
              <a:rPr lang="es-EC" sz="1100" dirty="0">
                <a:solidFill>
                  <a:schemeClr val="tx1"/>
                </a:solidFill>
              </a:rPr>
              <a:t>Hogares que residen en los sectores de Quitumbe al sur de Quito e Iñaquito al norte</a:t>
            </a:r>
            <a:r>
              <a:rPr lang="es-EC" sz="1100" dirty="0" smtClean="0">
                <a:solidFill>
                  <a:schemeClr val="tx1"/>
                </a:solidFill>
              </a:rPr>
              <a:t>.</a:t>
            </a:r>
            <a:endParaRPr lang="es-EC" sz="1100" dirty="0">
              <a:solidFill>
                <a:schemeClr val="tx1"/>
              </a:solidFill>
            </a:endParaRPr>
          </a:p>
          <a:p>
            <a:pPr lvl="0" algn="ctr" defTabSz="533400">
              <a:lnSpc>
                <a:spcPct val="90000"/>
              </a:lnSpc>
              <a:spcBef>
                <a:spcPct val="0"/>
              </a:spcBef>
              <a:spcAft>
                <a:spcPct val="35000"/>
              </a:spcAft>
            </a:pPr>
            <a:endParaRPr lang="es-EC" sz="1100" dirty="0">
              <a:solidFill>
                <a:schemeClr val="tx1"/>
              </a:solidFill>
            </a:endParaRPr>
          </a:p>
          <a:p>
            <a:pPr lvl="0" algn="ctr" defTabSz="533400">
              <a:lnSpc>
                <a:spcPct val="90000"/>
              </a:lnSpc>
              <a:spcBef>
                <a:spcPct val="0"/>
              </a:spcBef>
              <a:spcAft>
                <a:spcPct val="35000"/>
              </a:spcAft>
            </a:pPr>
            <a:r>
              <a:rPr lang="es-EC" sz="1100" b="1" dirty="0">
                <a:solidFill>
                  <a:schemeClr val="tx1"/>
                </a:solidFill>
              </a:rPr>
              <a:t>ENCUESTA</a:t>
            </a:r>
            <a:endParaRPr lang="es-EC" sz="1100" dirty="0">
              <a:solidFill>
                <a:schemeClr val="tx1"/>
              </a:solidFill>
            </a:endParaRPr>
          </a:p>
        </p:txBody>
      </p:sp>
    </p:spTree>
    <p:extLst>
      <p:ext uri="{BB962C8B-B14F-4D97-AF65-F5344CB8AC3E}">
        <p14:creationId xmlns:p14="http://schemas.microsoft.com/office/powerpoint/2010/main" xmlns="" val="3535190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maris.edu.ec/wp-content/uploads/2014/10/Research44-300x3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5036" y="4014564"/>
            <a:ext cx="2150740" cy="215074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12 Imagen"/>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6732240" y="5829267"/>
            <a:ext cx="2304256" cy="768085"/>
          </a:xfrm>
          <a:prstGeom prst="rect">
            <a:avLst/>
          </a:prstGeom>
          <a:noFill/>
          <a:ln>
            <a:noFill/>
          </a:ln>
        </p:spPr>
      </p:pic>
      <p:sp>
        <p:nvSpPr>
          <p:cNvPr id="9" name="Rectangle 2"/>
          <p:cNvSpPr txBox="1">
            <a:spLocks noChangeArrowheads="1"/>
          </p:cNvSpPr>
          <p:nvPr/>
        </p:nvSpPr>
        <p:spPr bwMode="auto">
          <a:xfrm>
            <a:off x="251520" y="197768"/>
            <a:ext cx="82296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tx1"/>
                </a:solidFill>
              </a:rPr>
              <a:t>Análisis de resultados</a:t>
            </a:r>
            <a:endParaRPr lang="es-EC" kern="0" dirty="0">
              <a:solidFill>
                <a:schemeClr val="tx1"/>
              </a:solidFill>
            </a:endParaRPr>
          </a:p>
        </p:txBody>
      </p:sp>
      <p:sp>
        <p:nvSpPr>
          <p:cNvPr id="14" name="13 Rectángulo"/>
          <p:cNvSpPr/>
          <p:nvPr/>
        </p:nvSpPr>
        <p:spPr>
          <a:xfrm>
            <a:off x="4625328" y="2060848"/>
            <a:ext cx="3752860" cy="30466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1349375" lvl="0" indent="-1349375" algn="l" defTabSz="533400">
              <a:lnSpc>
                <a:spcPct val="90000"/>
              </a:lnSpc>
              <a:spcBef>
                <a:spcPct val="0"/>
              </a:spcBef>
              <a:spcAft>
                <a:spcPct val="35000"/>
              </a:spcAft>
            </a:pPr>
            <a:r>
              <a:rPr lang="es-EC" sz="1200" b="1" kern="1200" dirty="0" smtClean="0"/>
              <a:t>.</a:t>
            </a:r>
          </a:p>
        </p:txBody>
      </p:sp>
      <p:graphicFrame>
        <p:nvGraphicFramePr>
          <p:cNvPr id="10" name="4 Marcador de contenido"/>
          <p:cNvGraphicFramePr>
            <a:graphicFrameLocks/>
          </p:cNvGraphicFramePr>
          <p:nvPr>
            <p:extLst>
              <p:ext uri="{D42A27DB-BD31-4B8C-83A1-F6EECF244321}">
                <p14:modId xmlns:p14="http://schemas.microsoft.com/office/powerpoint/2010/main" xmlns="" val="2768355891"/>
              </p:ext>
            </p:extLst>
          </p:nvPr>
        </p:nvGraphicFramePr>
        <p:xfrm>
          <a:off x="-73024" y="1484784"/>
          <a:ext cx="9217024" cy="38164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1662150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732240" y="5829267"/>
            <a:ext cx="2304256" cy="768085"/>
          </a:xfrm>
          <a:prstGeom prst="rect">
            <a:avLst/>
          </a:prstGeom>
          <a:noFill/>
          <a:ln>
            <a:noFill/>
          </a:ln>
        </p:spPr>
      </p:pic>
      <p:sp>
        <p:nvSpPr>
          <p:cNvPr id="9" name="Rectangle 2"/>
          <p:cNvSpPr txBox="1">
            <a:spLocks noChangeArrowheads="1"/>
          </p:cNvSpPr>
          <p:nvPr/>
        </p:nvSpPr>
        <p:spPr bwMode="auto">
          <a:xfrm>
            <a:off x="251520" y="197768"/>
            <a:ext cx="82296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tx1"/>
                </a:solidFill>
              </a:rPr>
              <a:t>Análisis de resultados</a:t>
            </a:r>
            <a:endParaRPr lang="es-EC" kern="0" dirty="0">
              <a:solidFill>
                <a:schemeClr val="tx1"/>
              </a:solidFill>
            </a:endParaRPr>
          </a:p>
        </p:txBody>
      </p:sp>
      <p:sp>
        <p:nvSpPr>
          <p:cNvPr id="14" name="13 Rectángulo"/>
          <p:cNvSpPr/>
          <p:nvPr/>
        </p:nvSpPr>
        <p:spPr>
          <a:xfrm>
            <a:off x="4625328" y="2060848"/>
            <a:ext cx="3752860" cy="30466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1349375" lvl="0" indent="-1349375" algn="l" defTabSz="533400">
              <a:lnSpc>
                <a:spcPct val="90000"/>
              </a:lnSpc>
              <a:spcBef>
                <a:spcPct val="0"/>
              </a:spcBef>
              <a:spcAft>
                <a:spcPct val="35000"/>
              </a:spcAft>
            </a:pPr>
            <a:r>
              <a:rPr lang="es-EC" sz="1200" b="1" kern="1200" dirty="0" smtClean="0"/>
              <a:t>.</a:t>
            </a:r>
          </a:p>
        </p:txBody>
      </p:sp>
      <p:graphicFrame>
        <p:nvGraphicFramePr>
          <p:cNvPr id="2" name="1 Diagrama"/>
          <p:cNvGraphicFramePr/>
          <p:nvPr>
            <p:extLst>
              <p:ext uri="{D42A27DB-BD31-4B8C-83A1-F6EECF244321}">
                <p14:modId xmlns:p14="http://schemas.microsoft.com/office/powerpoint/2010/main" xmlns="" val="4267683648"/>
              </p:ext>
            </p:extLst>
          </p:nvPr>
        </p:nvGraphicFramePr>
        <p:xfrm>
          <a:off x="251520" y="1124744"/>
          <a:ext cx="8424936"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2 CuadroTexto"/>
          <p:cNvSpPr txBox="1"/>
          <p:nvPr/>
        </p:nvSpPr>
        <p:spPr>
          <a:xfrm>
            <a:off x="3923928" y="1548638"/>
            <a:ext cx="4557192" cy="246221"/>
          </a:xfrm>
          <a:prstGeom prst="rect">
            <a:avLst/>
          </a:prstGeom>
          <a:noFill/>
        </p:spPr>
        <p:txBody>
          <a:bodyPr wrap="square" rtlCol="0">
            <a:spAutoFit/>
          </a:bodyPr>
          <a:lstStyle/>
          <a:p>
            <a:r>
              <a:rPr lang="es-EC" sz="1000" i="1" dirty="0" smtClean="0"/>
              <a:t>Cuales son los factores por lo que no le interesan cambiar su cocina de inducción?</a:t>
            </a:r>
            <a:endParaRPr lang="es-EC" sz="1000" i="1" dirty="0"/>
          </a:p>
        </p:txBody>
      </p:sp>
      <p:sp>
        <p:nvSpPr>
          <p:cNvPr id="12" name="11 CuadroTexto"/>
          <p:cNvSpPr txBox="1"/>
          <p:nvPr/>
        </p:nvSpPr>
        <p:spPr>
          <a:xfrm>
            <a:off x="3832626" y="3637325"/>
            <a:ext cx="4557192" cy="246221"/>
          </a:xfrm>
          <a:prstGeom prst="rect">
            <a:avLst/>
          </a:prstGeom>
          <a:noFill/>
        </p:spPr>
        <p:txBody>
          <a:bodyPr wrap="square" rtlCol="0">
            <a:spAutoFit/>
          </a:bodyPr>
          <a:lstStyle/>
          <a:p>
            <a:r>
              <a:rPr lang="es-EC" sz="1000" i="1" dirty="0" smtClean="0"/>
              <a:t>Porque adquiriría la cocina de inducción con el proveedor que eligió?</a:t>
            </a:r>
            <a:endParaRPr lang="es-EC" sz="1000" i="1" dirty="0"/>
          </a:p>
        </p:txBody>
      </p:sp>
    </p:spTree>
    <p:extLst>
      <p:ext uri="{BB962C8B-B14F-4D97-AF65-F5344CB8AC3E}">
        <p14:creationId xmlns:p14="http://schemas.microsoft.com/office/powerpoint/2010/main" xmlns="" val="1657256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732240" y="5829267"/>
            <a:ext cx="2304256" cy="768085"/>
          </a:xfrm>
          <a:prstGeom prst="rect">
            <a:avLst/>
          </a:prstGeom>
          <a:noFill/>
          <a:ln>
            <a:noFill/>
          </a:ln>
        </p:spPr>
      </p:pic>
      <p:sp>
        <p:nvSpPr>
          <p:cNvPr id="9" name="Rectangle 2"/>
          <p:cNvSpPr txBox="1">
            <a:spLocks noChangeArrowheads="1"/>
          </p:cNvSpPr>
          <p:nvPr/>
        </p:nvSpPr>
        <p:spPr bwMode="auto">
          <a:xfrm>
            <a:off x="251520" y="197768"/>
            <a:ext cx="82296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tx1"/>
                </a:solidFill>
              </a:rPr>
              <a:t>Análisis de resultados</a:t>
            </a:r>
            <a:endParaRPr lang="es-EC" kern="0" dirty="0">
              <a:solidFill>
                <a:schemeClr val="tx1"/>
              </a:solidFill>
            </a:endParaRPr>
          </a:p>
        </p:txBody>
      </p:sp>
      <p:sp>
        <p:nvSpPr>
          <p:cNvPr id="14" name="13 Rectángulo"/>
          <p:cNvSpPr/>
          <p:nvPr/>
        </p:nvSpPr>
        <p:spPr>
          <a:xfrm>
            <a:off x="4625328" y="2060848"/>
            <a:ext cx="3752860" cy="30466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1349375" lvl="0" indent="-1349375" algn="l" defTabSz="533400">
              <a:lnSpc>
                <a:spcPct val="90000"/>
              </a:lnSpc>
              <a:spcBef>
                <a:spcPct val="0"/>
              </a:spcBef>
              <a:spcAft>
                <a:spcPct val="35000"/>
              </a:spcAft>
            </a:pPr>
            <a:r>
              <a:rPr lang="es-EC" sz="1200" b="1" kern="1200" dirty="0" smtClean="0"/>
              <a:t>.</a:t>
            </a:r>
          </a:p>
        </p:txBody>
      </p:sp>
      <p:graphicFrame>
        <p:nvGraphicFramePr>
          <p:cNvPr id="2" name="1 Diagrama"/>
          <p:cNvGraphicFramePr/>
          <p:nvPr>
            <p:extLst>
              <p:ext uri="{D42A27DB-BD31-4B8C-83A1-F6EECF244321}">
                <p14:modId xmlns:p14="http://schemas.microsoft.com/office/powerpoint/2010/main" xmlns="" val="3100645236"/>
              </p:ext>
            </p:extLst>
          </p:nvPr>
        </p:nvGraphicFramePr>
        <p:xfrm>
          <a:off x="251520" y="1124744"/>
          <a:ext cx="8424936"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2 CuadroTexto"/>
          <p:cNvSpPr txBox="1"/>
          <p:nvPr/>
        </p:nvSpPr>
        <p:spPr>
          <a:xfrm>
            <a:off x="3923928" y="1548638"/>
            <a:ext cx="4752528" cy="246221"/>
          </a:xfrm>
          <a:prstGeom prst="rect">
            <a:avLst/>
          </a:prstGeom>
          <a:noFill/>
        </p:spPr>
        <p:txBody>
          <a:bodyPr wrap="square" rtlCol="0">
            <a:spAutoFit/>
          </a:bodyPr>
          <a:lstStyle/>
          <a:p>
            <a:r>
              <a:rPr lang="es-EC" sz="1000" i="1" dirty="0" smtClean="0"/>
              <a:t>Qué factor influye en la decisión final de compra de la cocina de inducción?</a:t>
            </a:r>
            <a:endParaRPr lang="es-EC" sz="1000" i="1" dirty="0"/>
          </a:p>
        </p:txBody>
      </p:sp>
      <p:sp>
        <p:nvSpPr>
          <p:cNvPr id="12" name="11 CuadroTexto"/>
          <p:cNvSpPr txBox="1"/>
          <p:nvPr/>
        </p:nvSpPr>
        <p:spPr>
          <a:xfrm>
            <a:off x="3832626" y="3637325"/>
            <a:ext cx="4557192" cy="246221"/>
          </a:xfrm>
          <a:prstGeom prst="rect">
            <a:avLst/>
          </a:prstGeom>
          <a:noFill/>
        </p:spPr>
        <p:txBody>
          <a:bodyPr wrap="square" rtlCol="0">
            <a:spAutoFit/>
          </a:bodyPr>
          <a:lstStyle/>
          <a:p>
            <a:r>
              <a:rPr lang="es-EC" sz="1000" i="1" dirty="0" smtClean="0"/>
              <a:t>Que precio estaría dispuesto a pagar por su cocina de inducción?</a:t>
            </a:r>
            <a:endParaRPr lang="es-EC" sz="1000" i="1" dirty="0"/>
          </a:p>
        </p:txBody>
      </p:sp>
    </p:spTree>
    <p:extLst>
      <p:ext uri="{BB962C8B-B14F-4D97-AF65-F5344CB8AC3E}">
        <p14:creationId xmlns:p14="http://schemas.microsoft.com/office/powerpoint/2010/main" xmlns="" val="254022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732240" y="5829267"/>
            <a:ext cx="2304256" cy="768085"/>
          </a:xfrm>
          <a:prstGeom prst="rect">
            <a:avLst/>
          </a:prstGeom>
          <a:noFill/>
          <a:ln>
            <a:noFill/>
          </a:ln>
        </p:spPr>
      </p:pic>
      <p:sp>
        <p:nvSpPr>
          <p:cNvPr id="9" name="Rectangle 2"/>
          <p:cNvSpPr txBox="1">
            <a:spLocks noChangeArrowheads="1"/>
          </p:cNvSpPr>
          <p:nvPr/>
        </p:nvSpPr>
        <p:spPr bwMode="auto">
          <a:xfrm>
            <a:off x="457200" y="274639"/>
            <a:ext cx="82296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tx1"/>
                </a:solidFill>
              </a:rPr>
              <a:t>ANALISIS BIVARIADO</a:t>
            </a:r>
            <a:endParaRPr lang="es-EC" kern="0" dirty="0">
              <a:solidFill>
                <a:schemeClr val="tx1"/>
              </a:solidFill>
            </a:endParaRPr>
          </a:p>
        </p:txBody>
      </p:sp>
      <p:sp>
        <p:nvSpPr>
          <p:cNvPr id="5" name="4 CuadroTexto"/>
          <p:cNvSpPr txBox="1"/>
          <p:nvPr/>
        </p:nvSpPr>
        <p:spPr>
          <a:xfrm>
            <a:off x="438133" y="1211305"/>
            <a:ext cx="2304256" cy="246221"/>
          </a:xfrm>
          <a:prstGeom prst="rect">
            <a:avLst/>
          </a:prstGeom>
          <a:noFill/>
        </p:spPr>
        <p:txBody>
          <a:bodyPr wrap="square" rtlCol="0">
            <a:spAutoFit/>
          </a:bodyPr>
          <a:lstStyle/>
          <a:p>
            <a:r>
              <a:rPr lang="es-EC" sz="1000" i="1" dirty="0" smtClean="0"/>
              <a:t>Lugar de residencia * interés al cambio</a:t>
            </a:r>
            <a:endParaRPr lang="es-EC" sz="1000" i="1" dirty="0"/>
          </a:p>
        </p:txBody>
      </p:sp>
      <p:pic>
        <p:nvPicPr>
          <p:cNvPr id="6" name="5 Imagen"/>
          <p:cNvPicPr/>
          <p:nvPr/>
        </p:nvPicPr>
        <p:blipFill rotWithShape="1">
          <a:blip r:embed="rId4" cstate="print">
            <a:extLst>
              <a:ext uri="{28A0092B-C50C-407E-A947-70E740481C1C}">
                <a14:useLocalDpi xmlns:a14="http://schemas.microsoft.com/office/drawing/2010/main" xmlns="" val="0"/>
              </a:ext>
            </a:extLst>
          </a:blip>
          <a:srcRect t="5976" r="12759"/>
          <a:stretch/>
        </p:blipFill>
        <p:spPr bwMode="auto">
          <a:xfrm>
            <a:off x="154091" y="1855710"/>
            <a:ext cx="3265781" cy="3085458"/>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xmlns=""/>
            </a:ext>
          </a:extLst>
        </p:spPr>
      </p:pic>
      <p:sp>
        <p:nvSpPr>
          <p:cNvPr id="7" name="6 CuadroTexto"/>
          <p:cNvSpPr txBox="1"/>
          <p:nvPr/>
        </p:nvSpPr>
        <p:spPr>
          <a:xfrm>
            <a:off x="4175855" y="1334415"/>
            <a:ext cx="3240360" cy="246221"/>
          </a:xfrm>
          <a:prstGeom prst="rect">
            <a:avLst/>
          </a:prstGeom>
          <a:noFill/>
        </p:spPr>
        <p:txBody>
          <a:bodyPr wrap="square" rtlCol="0">
            <a:spAutoFit/>
          </a:bodyPr>
          <a:lstStyle/>
          <a:p>
            <a:r>
              <a:rPr lang="es-EC" sz="1000" i="1" dirty="0" smtClean="0"/>
              <a:t>Lugar de residencia * razones del rechazo  al cambio</a:t>
            </a:r>
            <a:endParaRPr lang="es-EC" sz="1000" i="1" dirty="0"/>
          </a:p>
        </p:txBody>
      </p:sp>
      <p:graphicFrame>
        <p:nvGraphicFramePr>
          <p:cNvPr id="8" name="7 Gráfico"/>
          <p:cNvGraphicFramePr/>
          <p:nvPr>
            <p:extLst>
              <p:ext uri="{D42A27DB-BD31-4B8C-83A1-F6EECF244321}">
                <p14:modId xmlns:p14="http://schemas.microsoft.com/office/powerpoint/2010/main" xmlns="" val="2731483263"/>
              </p:ext>
            </p:extLst>
          </p:nvPr>
        </p:nvGraphicFramePr>
        <p:xfrm>
          <a:off x="3551796" y="1839686"/>
          <a:ext cx="5488622" cy="31683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623518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732240" y="5829267"/>
            <a:ext cx="2304256" cy="768085"/>
          </a:xfrm>
          <a:prstGeom prst="rect">
            <a:avLst/>
          </a:prstGeom>
          <a:noFill/>
          <a:ln>
            <a:noFill/>
          </a:ln>
        </p:spPr>
      </p:pic>
      <p:sp>
        <p:nvSpPr>
          <p:cNvPr id="9" name="Rectangle 2"/>
          <p:cNvSpPr txBox="1">
            <a:spLocks noChangeArrowheads="1"/>
          </p:cNvSpPr>
          <p:nvPr/>
        </p:nvSpPr>
        <p:spPr bwMode="auto">
          <a:xfrm>
            <a:off x="457200" y="274639"/>
            <a:ext cx="82296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tx1"/>
                </a:solidFill>
              </a:rPr>
              <a:t>ANALISIS BIVARIADO</a:t>
            </a:r>
            <a:endParaRPr lang="es-EC" kern="0" dirty="0">
              <a:solidFill>
                <a:schemeClr val="tx1"/>
              </a:solidFill>
            </a:endParaRPr>
          </a:p>
        </p:txBody>
      </p:sp>
      <p:sp>
        <p:nvSpPr>
          <p:cNvPr id="5" name="4 CuadroTexto"/>
          <p:cNvSpPr txBox="1"/>
          <p:nvPr/>
        </p:nvSpPr>
        <p:spPr>
          <a:xfrm>
            <a:off x="457200" y="1152142"/>
            <a:ext cx="2746648" cy="246221"/>
          </a:xfrm>
          <a:prstGeom prst="rect">
            <a:avLst/>
          </a:prstGeom>
          <a:noFill/>
        </p:spPr>
        <p:txBody>
          <a:bodyPr wrap="square" rtlCol="0">
            <a:spAutoFit/>
          </a:bodyPr>
          <a:lstStyle/>
          <a:p>
            <a:r>
              <a:rPr lang="es-EC" sz="1000" i="1" dirty="0" smtClean="0"/>
              <a:t>Lugar de residencia * proveedor de preferencia</a:t>
            </a:r>
            <a:endParaRPr lang="es-EC" sz="1000" i="1" dirty="0"/>
          </a:p>
        </p:txBody>
      </p:sp>
      <p:sp>
        <p:nvSpPr>
          <p:cNvPr id="7" name="6 CuadroTexto"/>
          <p:cNvSpPr txBox="1"/>
          <p:nvPr/>
        </p:nvSpPr>
        <p:spPr>
          <a:xfrm>
            <a:off x="4183293" y="1116323"/>
            <a:ext cx="3240360" cy="246221"/>
          </a:xfrm>
          <a:prstGeom prst="rect">
            <a:avLst/>
          </a:prstGeom>
          <a:noFill/>
        </p:spPr>
        <p:txBody>
          <a:bodyPr wrap="square" rtlCol="0">
            <a:spAutoFit/>
          </a:bodyPr>
          <a:lstStyle/>
          <a:p>
            <a:r>
              <a:rPr lang="es-EC" sz="1000" i="1" dirty="0" smtClean="0"/>
              <a:t>Lugar de residencia * razones para elegir al proveedor</a:t>
            </a:r>
            <a:endParaRPr lang="es-EC" sz="1000" i="1" dirty="0"/>
          </a:p>
        </p:txBody>
      </p:sp>
      <p:pic>
        <p:nvPicPr>
          <p:cNvPr id="10" name="9 Imagen"/>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8324" y="1514866"/>
            <a:ext cx="3024336" cy="3426302"/>
          </a:xfrm>
          <a:prstGeom prst="rect">
            <a:avLst/>
          </a:prstGeom>
          <a:ln>
            <a:noFill/>
          </a:ln>
          <a:effectLst>
            <a:outerShdw blurRad="190500" algn="tl" rotWithShape="0">
              <a:srgbClr val="000000">
                <a:alpha val="70000"/>
              </a:srgbClr>
            </a:outerShdw>
          </a:effectLst>
        </p:spPr>
      </p:pic>
      <p:graphicFrame>
        <p:nvGraphicFramePr>
          <p:cNvPr id="11" name="10 Gráfico"/>
          <p:cNvGraphicFramePr/>
          <p:nvPr>
            <p:extLst>
              <p:ext uri="{D42A27DB-BD31-4B8C-83A1-F6EECF244321}">
                <p14:modId xmlns:p14="http://schemas.microsoft.com/office/powerpoint/2010/main" xmlns="" val="2379671823"/>
              </p:ext>
            </p:extLst>
          </p:nvPr>
        </p:nvGraphicFramePr>
        <p:xfrm>
          <a:off x="3851920" y="1442858"/>
          <a:ext cx="5040560" cy="34983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1 Diagrama"/>
          <p:cNvGraphicFramePr/>
          <p:nvPr>
            <p:extLst>
              <p:ext uri="{D42A27DB-BD31-4B8C-83A1-F6EECF244321}">
                <p14:modId xmlns:p14="http://schemas.microsoft.com/office/powerpoint/2010/main" xmlns="" val="998483175"/>
              </p:ext>
            </p:extLst>
          </p:nvPr>
        </p:nvGraphicFramePr>
        <p:xfrm>
          <a:off x="3995936" y="4941168"/>
          <a:ext cx="3168352" cy="10237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631555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domoking.com/wp-content/uploads/2009/05/samsung-range-electric-ftq38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3473" y="3212975"/>
            <a:ext cx="2290527" cy="261629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12 Imagen"/>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6732240" y="5829267"/>
            <a:ext cx="2304256" cy="768085"/>
          </a:xfrm>
          <a:prstGeom prst="rect">
            <a:avLst/>
          </a:prstGeom>
          <a:noFill/>
          <a:ln>
            <a:noFill/>
          </a:ln>
        </p:spPr>
      </p:pic>
      <p:sp>
        <p:nvSpPr>
          <p:cNvPr id="9" name="Rectangle 2"/>
          <p:cNvSpPr txBox="1">
            <a:spLocks noChangeArrowheads="1"/>
          </p:cNvSpPr>
          <p:nvPr/>
        </p:nvSpPr>
        <p:spPr bwMode="auto">
          <a:xfrm>
            <a:off x="457200" y="274639"/>
            <a:ext cx="82296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tx1"/>
                </a:solidFill>
              </a:rPr>
              <a:t>ANALISIS BIVARIADO</a:t>
            </a:r>
            <a:endParaRPr lang="es-EC" kern="0" dirty="0">
              <a:solidFill>
                <a:schemeClr val="tx1"/>
              </a:solidFill>
            </a:endParaRPr>
          </a:p>
        </p:txBody>
      </p:sp>
      <p:sp>
        <p:nvSpPr>
          <p:cNvPr id="7" name="6 CuadroTexto"/>
          <p:cNvSpPr txBox="1"/>
          <p:nvPr/>
        </p:nvSpPr>
        <p:spPr>
          <a:xfrm>
            <a:off x="827584" y="1340773"/>
            <a:ext cx="3528392" cy="246221"/>
          </a:xfrm>
          <a:prstGeom prst="rect">
            <a:avLst/>
          </a:prstGeom>
          <a:noFill/>
        </p:spPr>
        <p:txBody>
          <a:bodyPr wrap="square" rtlCol="0">
            <a:spAutoFit/>
          </a:bodyPr>
          <a:lstStyle/>
          <a:p>
            <a:r>
              <a:rPr lang="es-EC" sz="1000" i="1" dirty="0" smtClean="0"/>
              <a:t>Lugar de residencia * razones adicionales antes de comprar</a:t>
            </a:r>
            <a:endParaRPr lang="es-EC" sz="1000" i="1" dirty="0"/>
          </a:p>
        </p:txBody>
      </p:sp>
      <p:graphicFrame>
        <p:nvGraphicFramePr>
          <p:cNvPr id="8" name="7 Gráfico"/>
          <p:cNvGraphicFramePr/>
          <p:nvPr>
            <p:extLst>
              <p:ext uri="{D42A27DB-BD31-4B8C-83A1-F6EECF244321}">
                <p14:modId xmlns:p14="http://schemas.microsoft.com/office/powerpoint/2010/main" xmlns="" val="3137738844"/>
              </p:ext>
            </p:extLst>
          </p:nvPr>
        </p:nvGraphicFramePr>
        <p:xfrm>
          <a:off x="410940" y="1700808"/>
          <a:ext cx="6321300" cy="33123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1 Diagrama"/>
          <p:cNvGraphicFramePr/>
          <p:nvPr>
            <p:extLst>
              <p:ext uri="{D42A27DB-BD31-4B8C-83A1-F6EECF244321}">
                <p14:modId xmlns:p14="http://schemas.microsoft.com/office/powerpoint/2010/main" xmlns="" val="2343085963"/>
              </p:ext>
            </p:extLst>
          </p:nvPr>
        </p:nvGraphicFramePr>
        <p:xfrm>
          <a:off x="5688124" y="846138"/>
          <a:ext cx="4212468" cy="218236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2 Flecha derecha"/>
          <p:cNvSpPr/>
          <p:nvPr/>
        </p:nvSpPr>
        <p:spPr>
          <a:xfrm>
            <a:off x="6444208" y="3691880"/>
            <a:ext cx="576064" cy="2880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xmlns="" val="1632879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732240" y="5829267"/>
            <a:ext cx="2304256" cy="768085"/>
          </a:xfrm>
          <a:prstGeom prst="rect">
            <a:avLst/>
          </a:prstGeom>
          <a:noFill/>
          <a:ln>
            <a:noFill/>
          </a:ln>
        </p:spPr>
      </p:pic>
      <p:sp>
        <p:nvSpPr>
          <p:cNvPr id="9" name="Rectangle 2"/>
          <p:cNvSpPr txBox="1">
            <a:spLocks noChangeArrowheads="1"/>
          </p:cNvSpPr>
          <p:nvPr/>
        </p:nvSpPr>
        <p:spPr bwMode="auto">
          <a:xfrm>
            <a:off x="457200" y="274639"/>
            <a:ext cx="82296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tx1"/>
                </a:solidFill>
              </a:rPr>
              <a:t>ANALISIS BIVARIADO</a:t>
            </a:r>
            <a:endParaRPr lang="es-EC" kern="0" dirty="0">
              <a:solidFill>
                <a:schemeClr val="tx1"/>
              </a:solidFill>
            </a:endParaRPr>
          </a:p>
        </p:txBody>
      </p:sp>
      <p:sp>
        <p:nvSpPr>
          <p:cNvPr id="5" name="4 CuadroTexto"/>
          <p:cNvSpPr txBox="1"/>
          <p:nvPr/>
        </p:nvSpPr>
        <p:spPr>
          <a:xfrm>
            <a:off x="457200" y="1417638"/>
            <a:ext cx="6131024" cy="253916"/>
          </a:xfrm>
          <a:prstGeom prst="rect">
            <a:avLst/>
          </a:prstGeom>
          <a:noFill/>
        </p:spPr>
        <p:txBody>
          <a:bodyPr wrap="square" rtlCol="0">
            <a:spAutoFit/>
          </a:bodyPr>
          <a:lstStyle/>
          <a:p>
            <a:r>
              <a:rPr lang="es-EC" sz="1050" i="1" dirty="0" smtClean="0"/>
              <a:t>Lugar de residencia * factor para la decisión final de compra</a:t>
            </a:r>
            <a:endParaRPr lang="es-EC" sz="1050" i="1" dirty="0"/>
          </a:p>
        </p:txBody>
      </p:sp>
      <p:pic>
        <p:nvPicPr>
          <p:cNvPr id="10" name="9 Imagen"/>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58778" y="1731756"/>
            <a:ext cx="5909566" cy="39294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4119563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732240" y="5829267"/>
            <a:ext cx="2304256" cy="768085"/>
          </a:xfrm>
          <a:prstGeom prst="rect">
            <a:avLst/>
          </a:prstGeom>
          <a:noFill/>
          <a:ln>
            <a:noFill/>
          </a:ln>
        </p:spPr>
      </p:pic>
      <p:sp>
        <p:nvSpPr>
          <p:cNvPr id="9" name="Rectangle 2"/>
          <p:cNvSpPr txBox="1">
            <a:spLocks noChangeArrowheads="1"/>
          </p:cNvSpPr>
          <p:nvPr/>
        </p:nvSpPr>
        <p:spPr bwMode="auto">
          <a:xfrm>
            <a:off x="457200" y="274639"/>
            <a:ext cx="82296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tx1"/>
                </a:solidFill>
              </a:rPr>
              <a:t>ANALISIS BIVARIADO</a:t>
            </a:r>
            <a:endParaRPr lang="es-EC" kern="0" dirty="0">
              <a:solidFill>
                <a:schemeClr val="tx1"/>
              </a:solidFill>
            </a:endParaRPr>
          </a:p>
        </p:txBody>
      </p:sp>
      <p:sp>
        <p:nvSpPr>
          <p:cNvPr id="7" name="6 CuadroTexto"/>
          <p:cNvSpPr txBox="1"/>
          <p:nvPr/>
        </p:nvSpPr>
        <p:spPr>
          <a:xfrm>
            <a:off x="395536" y="1593729"/>
            <a:ext cx="3240360" cy="246221"/>
          </a:xfrm>
          <a:prstGeom prst="rect">
            <a:avLst/>
          </a:prstGeom>
          <a:noFill/>
        </p:spPr>
        <p:txBody>
          <a:bodyPr wrap="square" rtlCol="0">
            <a:spAutoFit/>
          </a:bodyPr>
          <a:lstStyle/>
          <a:p>
            <a:r>
              <a:rPr lang="es-EC" sz="1000" i="1" dirty="0" smtClean="0"/>
              <a:t>Lugar de residencia * precio</a:t>
            </a:r>
            <a:endParaRPr lang="es-EC" sz="1000" i="1" dirty="0"/>
          </a:p>
        </p:txBody>
      </p:sp>
      <p:pic>
        <p:nvPicPr>
          <p:cNvPr id="10" name="9 Imagen"/>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1916832"/>
            <a:ext cx="3888432" cy="3485593"/>
          </a:xfrm>
          <a:prstGeom prst="rect">
            <a:avLst/>
          </a:prstGeom>
          <a:ln>
            <a:noFill/>
          </a:ln>
          <a:effectLst>
            <a:outerShdw blurRad="190500" algn="tl" rotWithShape="0">
              <a:srgbClr val="000000">
                <a:alpha val="70000"/>
              </a:srgbClr>
            </a:outerShdw>
          </a:effectLst>
        </p:spPr>
      </p:pic>
      <p:pic>
        <p:nvPicPr>
          <p:cNvPr id="12" name="11 Imagen"/>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27984" y="1946041"/>
            <a:ext cx="3888432" cy="3355167"/>
          </a:xfrm>
          <a:prstGeom prst="rect">
            <a:avLst/>
          </a:prstGeom>
          <a:ln>
            <a:noFill/>
          </a:ln>
          <a:effectLst>
            <a:outerShdw blurRad="190500" algn="tl" rotWithShape="0">
              <a:srgbClr val="000000">
                <a:alpha val="70000"/>
              </a:srgbClr>
            </a:outerShdw>
          </a:effectLst>
        </p:spPr>
      </p:pic>
      <p:sp>
        <p:nvSpPr>
          <p:cNvPr id="14" name="13 CuadroTexto"/>
          <p:cNvSpPr txBox="1"/>
          <p:nvPr/>
        </p:nvSpPr>
        <p:spPr>
          <a:xfrm>
            <a:off x="4427984" y="1623018"/>
            <a:ext cx="3240360" cy="246221"/>
          </a:xfrm>
          <a:prstGeom prst="rect">
            <a:avLst/>
          </a:prstGeom>
          <a:noFill/>
        </p:spPr>
        <p:txBody>
          <a:bodyPr wrap="square" rtlCol="0">
            <a:spAutoFit/>
          </a:bodyPr>
          <a:lstStyle/>
          <a:p>
            <a:r>
              <a:rPr lang="es-EC" sz="1000" i="1" dirty="0" smtClean="0"/>
              <a:t>Interés al cambio* tiempo estimado para el cambio</a:t>
            </a:r>
            <a:endParaRPr lang="es-EC" sz="1000" i="1" dirty="0"/>
          </a:p>
        </p:txBody>
      </p:sp>
    </p:spTree>
    <p:extLst>
      <p:ext uri="{BB962C8B-B14F-4D97-AF65-F5344CB8AC3E}">
        <p14:creationId xmlns:p14="http://schemas.microsoft.com/office/powerpoint/2010/main" xmlns="" val="2233858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732240" y="5829267"/>
            <a:ext cx="2304256" cy="768085"/>
          </a:xfrm>
          <a:prstGeom prst="rect">
            <a:avLst/>
          </a:prstGeom>
          <a:noFill/>
          <a:ln>
            <a:noFill/>
          </a:ln>
        </p:spPr>
      </p:pic>
      <p:sp>
        <p:nvSpPr>
          <p:cNvPr id="9" name="Rectangle 2"/>
          <p:cNvSpPr txBox="1">
            <a:spLocks noChangeArrowheads="1"/>
          </p:cNvSpPr>
          <p:nvPr/>
        </p:nvSpPr>
        <p:spPr bwMode="auto">
          <a:xfrm>
            <a:off x="457200" y="274639"/>
            <a:ext cx="82296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tx1"/>
                </a:solidFill>
              </a:rPr>
              <a:t>ANALISIS BIVARIADO</a:t>
            </a:r>
            <a:endParaRPr lang="es-EC" kern="0" dirty="0">
              <a:solidFill>
                <a:schemeClr val="tx1"/>
              </a:solidFill>
            </a:endParaRPr>
          </a:p>
        </p:txBody>
      </p:sp>
      <p:sp>
        <p:nvSpPr>
          <p:cNvPr id="7" name="6 CuadroTexto"/>
          <p:cNvSpPr txBox="1"/>
          <p:nvPr/>
        </p:nvSpPr>
        <p:spPr>
          <a:xfrm>
            <a:off x="395536" y="1593729"/>
            <a:ext cx="3240360" cy="246221"/>
          </a:xfrm>
          <a:prstGeom prst="rect">
            <a:avLst/>
          </a:prstGeom>
          <a:noFill/>
        </p:spPr>
        <p:txBody>
          <a:bodyPr wrap="square" rtlCol="0">
            <a:spAutoFit/>
          </a:bodyPr>
          <a:lstStyle/>
          <a:p>
            <a:r>
              <a:rPr lang="es-EC" sz="1000" i="1" dirty="0" smtClean="0"/>
              <a:t>Lugar de residencia * precio</a:t>
            </a:r>
            <a:endParaRPr lang="es-EC" sz="1000" i="1" dirty="0"/>
          </a:p>
        </p:txBody>
      </p:sp>
      <p:pic>
        <p:nvPicPr>
          <p:cNvPr id="10" name="9 Imagen"/>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1916832"/>
            <a:ext cx="4032448" cy="3485593"/>
          </a:xfrm>
          <a:prstGeom prst="rect">
            <a:avLst/>
          </a:prstGeom>
          <a:ln>
            <a:noFill/>
          </a:ln>
          <a:effectLst>
            <a:outerShdw blurRad="190500" algn="tl" rotWithShape="0">
              <a:srgbClr val="000000">
                <a:alpha val="70000"/>
              </a:srgbClr>
            </a:outerShdw>
          </a:effectLst>
        </p:spPr>
      </p:pic>
      <p:pic>
        <p:nvPicPr>
          <p:cNvPr id="12" name="11 Imagen"/>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27984" y="1946041"/>
            <a:ext cx="4032448" cy="3456384"/>
          </a:xfrm>
          <a:prstGeom prst="rect">
            <a:avLst/>
          </a:prstGeom>
          <a:ln>
            <a:noFill/>
          </a:ln>
          <a:effectLst>
            <a:outerShdw blurRad="190500" algn="tl" rotWithShape="0">
              <a:srgbClr val="000000">
                <a:alpha val="70000"/>
              </a:srgbClr>
            </a:outerShdw>
          </a:effectLst>
        </p:spPr>
      </p:pic>
      <p:sp>
        <p:nvSpPr>
          <p:cNvPr id="14" name="13 CuadroTexto"/>
          <p:cNvSpPr txBox="1"/>
          <p:nvPr/>
        </p:nvSpPr>
        <p:spPr>
          <a:xfrm>
            <a:off x="4427984" y="1623018"/>
            <a:ext cx="3240360" cy="246221"/>
          </a:xfrm>
          <a:prstGeom prst="rect">
            <a:avLst/>
          </a:prstGeom>
          <a:noFill/>
        </p:spPr>
        <p:txBody>
          <a:bodyPr wrap="square" rtlCol="0">
            <a:spAutoFit/>
          </a:bodyPr>
          <a:lstStyle/>
          <a:p>
            <a:r>
              <a:rPr lang="es-EC" sz="1000" i="1" dirty="0" smtClean="0"/>
              <a:t>Interés al cambio* tiempo estimado para el cambio</a:t>
            </a:r>
            <a:endParaRPr lang="es-EC" sz="1000" i="1" dirty="0"/>
          </a:p>
        </p:txBody>
      </p:sp>
    </p:spTree>
    <p:extLst>
      <p:ext uri="{BB962C8B-B14F-4D97-AF65-F5344CB8AC3E}">
        <p14:creationId xmlns:p14="http://schemas.microsoft.com/office/powerpoint/2010/main" xmlns="" val="2315129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Ecuador ama a la vida"/>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11"/>
          <a:stretch/>
        </p:blipFill>
        <p:spPr bwMode="auto">
          <a:xfrm>
            <a:off x="0" y="2060848"/>
            <a:ext cx="3707904" cy="331439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3 Imagen"/>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732240" y="5829267"/>
            <a:ext cx="2304256" cy="768085"/>
          </a:xfrm>
          <a:prstGeom prst="rect">
            <a:avLst/>
          </a:prstGeom>
          <a:noFill/>
          <a:ln>
            <a:noFill/>
          </a:ln>
        </p:spPr>
      </p:pic>
      <p:sp>
        <p:nvSpPr>
          <p:cNvPr id="27650" name="Rectangle 2"/>
          <p:cNvSpPr>
            <a:spLocks noGrp="1" noChangeArrowheads="1"/>
          </p:cNvSpPr>
          <p:nvPr>
            <p:ph type="title"/>
          </p:nvPr>
        </p:nvSpPr>
        <p:spPr bwMode="auto">
          <a:noFill/>
          <a:ln>
            <a:miter lim="800000"/>
            <a:headEnd/>
            <a:tailEnd/>
          </a:ln>
        </p:spPr>
        <p:txBody>
          <a:bodyPr vert="horz" wrap="square" lIns="91440" tIns="45720" rIns="91440" bIns="45720" numCol="1" anchor="ctr" anchorCtr="0" compatLnSpc="1">
            <a:prstTxWarp prst="textNoShape">
              <a:avLst/>
            </a:prstTxWarp>
          </a:bodyPr>
          <a:lstStyle/>
          <a:p>
            <a:pPr algn="l"/>
            <a:r>
              <a:rPr lang="es-EC" dirty="0" smtClean="0">
                <a:solidFill>
                  <a:schemeClr val="tx1"/>
                </a:solidFill>
              </a:rPr>
              <a:t>Introducción</a:t>
            </a:r>
            <a:endParaRPr lang="es-EC" dirty="0">
              <a:solidFill>
                <a:schemeClr val="tx1"/>
              </a:solidFill>
            </a:endParaRPr>
          </a:p>
        </p:txBody>
      </p:sp>
      <p:graphicFrame>
        <p:nvGraphicFramePr>
          <p:cNvPr id="5" name="8 Marcador de contenido"/>
          <p:cNvGraphicFramePr>
            <a:graphicFrameLocks/>
          </p:cNvGraphicFramePr>
          <p:nvPr>
            <p:extLst>
              <p:ext uri="{D42A27DB-BD31-4B8C-83A1-F6EECF244321}">
                <p14:modId xmlns:p14="http://schemas.microsoft.com/office/powerpoint/2010/main" xmlns="" val="1464200672"/>
              </p:ext>
            </p:extLst>
          </p:nvPr>
        </p:nvGraphicFramePr>
        <p:xfrm>
          <a:off x="2970113" y="1268761"/>
          <a:ext cx="6066383" cy="41064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616956257"/>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732240" y="5829267"/>
            <a:ext cx="2304256" cy="768085"/>
          </a:xfrm>
          <a:prstGeom prst="rect">
            <a:avLst/>
          </a:prstGeom>
          <a:noFill/>
          <a:ln>
            <a:noFill/>
          </a:ln>
        </p:spPr>
      </p:pic>
      <p:sp>
        <p:nvSpPr>
          <p:cNvPr id="9" name="Rectangle 2"/>
          <p:cNvSpPr txBox="1">
            <a:spLocks noChangeArrowheads="1"/>
          </p:cNvSpPr>
          <p:nvPr/>
        </p:nvSpPr>
        <p:spPr bwMode="auto">
          <a:xfrm>
            <a:off x="457200" y="274639"/>
            <a:ext cx="82296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tx1"/>
                </a:solidFill>
              </a:rPr>
              <a:t>CONCLUSIONES </a:t>
            </a:r>
            <a:endParaRPr lang="es-EC" kern="0" dirty="0">
              <a:solidFill>
                <a:schemeClr val="tx1"/>
              </a:solidFill>
            </a:endParaRPr>
          </a:p>
        </p:txBody>
      </p:sp>
      <p:graphicFrame>
        <p:nvGraphicFramePr>
          <p:cNvPr id="2" name="1 Diagrama"/>
          <p:cNvGraphicFramePr/>
          <p:nvPr>
            <p:extLst>
              <p:ext uri="{D42A27DB-BD31-4B8C-83A1-F6EECF244321}">
                <p14:modId xmlns:p14="http://schemas.microsoft.com/office/powerpoint/2010/main" xmlns="" val="261880312"/>
              </p:ext>
            </p:extLst>
          </p:nvPr>
        </p:nvGraphicFramePr>
        <p:xfrm>
          <a:off x="1680964" y="1254101"/>
          <a:ext cx="7344816" cy="4752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194" name="Picture 2" descr="http://comoservirconexcelencia.com/blog/wp-content/uploads/2012/06/resistencia-al-cambio.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436" y="2636912"/>
            <a:ext cx="2165652" cy="219414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4053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homevega.com/media/k2/items/cache/817a0b87c8b4a5b09390d4c2ae24ca96_X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443254"/>
            <a:ext cx="2123728" cy="190384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3" name="12 Imagen"/>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6732240" y="5829267"/>
            <a:ext cx="2304256" cy="768085"/>
          </a:xfrm>
          <a:prstGeom prst="rect">
            <a:avLst/>
          </a:prstGeom>
          <a:noFill/>
          <a:ln>
            <a:noFill/>
          </a:ln>
        </p:spPr>
      </p:pic>
      <p:sp>
        <p:nvSpPr>
          <p:cNvPr id="9" name="Rectangle 2"/>
          <p:cNvSpPr txBox="1">
            <a:spLocks noChangeArrowheads="1"/>
          </p:cNvSpPr>
          <p:nvPr/>
        </p:nvSpPr>
        <p:spPr bwMode="auto">
          <a:xfrm>
            <a:off x="539552" y="274639"/>
            <a:ext cx="82296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tx1"/>
                </a:solidFill>
              </a:rPr>
              <a:t>RECOMENDACIONES </a:t>
            </a:r>
            <a:endParaRPr lang="es-EC" kern="0" dirty="0">
              <a:solidFill>
                <a:schemeClr val="tx1"/>
              </a:solidFill>
            </a:endParaRPr>
          </a:p>
        </p:txBody>
      </p:sp>
      <p:graphicFrame>
        <p:nvGraphicFramePr>
          <p:cNvPr id="2" name="1 Diagrama"/>
          <p:cNvGraphicFramePr/>
          <p:nvPr>
            <p:extLst>
              <p:ext uri="{D42A27DB-BD31-4B8C-83A1-F6EECF244321}">
                <p14:modId xmlns:p14="http://schemas.microsoft.com/office/powerpoint/2010/main" xmlns="" val="2209802826"/>
              </p:ext>
            </p:extLst>
          </p:nvPr>
        </p:nvGraphicFramePr>
        <p:xfrm>
          <a:off x="1438648" y="1115743"/>
          <a:ext cx="7344816" cy="47525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270762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732240" y="5949280"/>
            <a:ext cx="2304256" cy="768085"/>
          </a:xfrm>
          <a:prstGeom prst="rect">
            <a:avLst/>
          </a:prstGeom>
          <a:noFill/>
          <a:ln>
            <a:noFill/>
          </a:ln>
        </p:spPr>
      </p:pic>
      <p:sp>
        <p:nvSpPr>
          <p:cNvPr id="2" name="AutoShape 2" descr="data:image/jpeg;base64,/9j/4AAQSkZJRgABAQAAAQABAAD/2wCEAAkGBxMRERUSDxQUFRUVEhgPFQ8XFRUVFQ8UFBUWFhQWFBYaHCgiGRsnHBYaJDEhJSkrOi8uFyAzODMsNzQuLisBCgoKBQUFDgUFDisZExkrKysrKysrKysrKysrKysrKysrKysrKysrKysrKysrKysrKysrKysrKysrKysrKysrK//AABEIALYBFQMBIgACEQEDEQH/xAAcAAEAAgMBAQEAAAAAAAAAAAAABgcBBAUCAwj/xAA+EAACAQMCBAQEAwcBBwUAAAABAgMABBEFIQYSMUETIlFhBxQygUJScRUjM2JykaFDJDRTgpKTsURUY8Lw/8QAFAEBAAAAAAAAAAAAAAAAAAAAAP/EABQRAQAAAAAAAAAAAAAAAAAAAAD/2gAMAwEAAhEDEQA/ALxpSoHq3GM1zcPZaMEd4zi41B/Nb2eTuFx/Ek6+Xpn1wcBM9Q1CKBDJcSJGg6u7BVH3JqLTfEe1O1pHdXhzjNvbu6/9xuVce+a+Wn8HwBxNdF7246/MXHn5T1/dRfRGPYD71JlhOMdB6DYD9BQReXjW+O8WkXJ/rmgjPttk1qTfEO8hHNc6PdKo6mJ0nx9lFTUWdDZUEY4b+KOn3riIO8MpPKIJ18NiemAQSpPtnPtU1DZqt/iV8P476B5FQC5RC0coGC5UZ5HP4gem/Tt3r5/BnieS6sVEzFnic25c7lwoUoSe55WAz3xQWbSsKc1mgUrWt7+KRmWORHZDh1V1YofRgDt962aBSlKBSlKBSlKBSlKBStbUr6O3ieaZgkcamR3PRQK5fCPEfz9utyIZIUdj4ayEc0iDYPgdATnH6Z6UHdpSlApSlApSlApSlApSlApSlApSlBXfxv4mksbAJASsly/gCQHBjTlJkYH1xgf8xPauhwho0dnaxW1uBgKGd+8sjAF3J75PT0AArqca8LQalb+DcqcA86Opw8T4I5lP6HoQRUe4U4VlspFzeXM0aAokDleRRjAztlsdt9qCc29uAK+4FeImyK+lApSlBz9f1BLa2mnk+mKJ5T/yqSB9zt96q34J6a0Wnq7ZBmmeYA/lGIwfvyE/etr4sag99dQaJat9ZE93IP8ASiXcKft5sevJ61LYjBaQ8zlYreCMLzE7RogCqPc7Ae5oJBPdpDE0szKiIpdnY4VVHUk1WF1xBNrPiOrvZ6TDzGS5zyTX4T6gp/BH6/23Ow0Xkm4jn5n54dKifCx7q9+6nqfbPf8AD0HmyR41yQ6rcDS7LEdlbcvzUibL5DhYI8bbEf3BPbcPXwjgUz3V/BEIYJmFvbwjYeFFgFj6k8oyfzc1WJxPxjbabCJLpjzNnw4F3kmI68q+g7k7DNRviDXbfSbdFROZyBDa2SfVKw2UADcLkjJ757k1XOv2Fy86R3DCTVL0efumlWm/7tMbKxGckdFBAyWJIXH8P+Nl1W3acRNDyzNDyFg/NgKwYNgdmG2NiO9SsGoRwdo62kMdvCDyIOvd2O7O3uTvU2jG1B6pSlApSlApSoV8SuJ3to0tbLzXt2fBgQdYgdmmb0Cjue+/QGg4HFdydZv/ANnRH/YrRllvZVP8aUHyW4P6jf3B/KMz2xj6BQFVQFVQMBVAwAB2AFcLhPh5LG2S2i8x+uWXvPK31ue/sPYCpbbRcooPsBWaUoFKUoFKwTWaBSlKBSlKBSlKBSlKBXgxCvdKDAFZpSgVxOM+I49Os5bqXfkGET/iyNsiD9T19ACa7dUlxHfrrWqFGYDTdNJkmkJwk0q55sk7EEjl/pVj3FBv/D7Tzb282pagwE93m5llfbwYT5lXfpnOcenKO1c+COXiCUPJzRaXC+Uj+l7912yfReuT26DfJHnEnEE+TzRaZE+w3V7919PRR/j9fpl3FmvRaXaBggzgQW1qoxzvjCqFHRR3/t1IoOTxprEieFpelqBczLyKF8q2UHQucfTt09Bv1xnN1c2vD9kkES+JKxxHCB+8vJzgFiBuFzgewwBk1y7SddFt2u77M2p3p5vBBy5JPlhXH0quRzEd8AZwtdfgzhaUSnUNTIkvZB5V6rZJ2SMdA2DjI6bgdSSHPsNONhHLrOskSXnJzJFty2gO0cMQ6BznGe2T13JfDTRpHD6ld73F4ecHH8OH8IX0BwD+irWl8RHOoara6UD+7Qi4ucH+XnIOOhEfT3kq0tNgBIwAANgB0AGwAoN/T7cKMn9a5dxx3YJcJai4WSaRxEsUQaUhj+YoCF98nbFa3xD1fT7e15NTc8j7rbqzh7kpvyYQ5Kk4BzhdxmoVwDoa24k1O5iit3lQtHCAESxtsZGf5iNyTvj3JFBb0kyqpZiAqgsWJwFA3JJPQV87C+jnQSQSJJG2eWRGDq2CQcMNjuCPtVH6hr8vEN0LK2LxWERElxLurXCqdsjsCR5VP9RG2BYuocT2elQxJKeRMeFBbRqWd+UbKiD7DJwMkb0EyZsDJ6DfPpUauPiBpsb+G15DkHlJBLKhJxhnUFV39T2rgppVzqR8XVsxW+eaLSUYgEdmvHXd2/kGw79xXO1vQpr4i1aFbLTIW52jBjV7wpuMLGcRx98k579egWHrutRWdvJcztiONeYnu3ZVX1JOAP1qA8DadLNJJq98uLi6GIYTuLS2/Aq+hYb/AKb9Sa5njjXL1UGDptiwZvyXlwB5VHqij/GfzCtni34iCGOY2CrMYvJJdNtbwufpRT/qydPKuw6k4BoLMsbfG5reqA/DC7vTa+JqcjPLM/iqjAKYYyAFXAAxnBOO2R71scUcdrHIbLTlFzfseQQDPh2+2TJO/QKo3IznttQSnVdWgtU8S5ljiT87sFB9hnqfYVG4viZpzSxRLJITM4iikMEwjkYsFAVyoBGSNxtvXHseFYoSb3V5RdXKjxHnl/gWoG+IYz5VUY6kfpitbRpV1a6F+0DiGDKWc0krcsrA4MqW/Lhf6iey7ZGwWgrZrT1nVobSFp7l1jjQZLMcZPZR6k9gK4+rcRx2SKHDSTSnkgtI95bhvRR2Ud2OwqsPiXYzSLAt+4e8vbhYYrZDmHToAwL+EPxSZKBpD2JxtQdLh+xvdTvE1PUWaO2VhNaWIbYgbxO6g49Gyd2PoNqtq0lLDJri6ZbDCoowqKEUeiqAB/gVIIkwKD3SlKBSlKBSlKBSlKBSlKBSlKCDfGHic6fpzGI4mnPy0Z7pzAl3H6KDv6kVVPCmjm+hjtI+ZLCJhLcSjytqNz1YA/8ADU4Ueyg9cYvXifhq2v0VbuJZQjc6ZLDlJ2O4I6+laljoax8qRqERRyqijCqB2AoMaPpyoipGoRFAVUAwFA6ACqZ4o4pVtekklRplsi1va2gBPi3KEIMjBx+8JbP/AMaj0FfoaCEKKjs/CVsk8lzFCizSks82MsSfqxn6c98YzQQrg7hqVpjqGpnxLx/pTqlmnZUHQNg/b9ck2TZWnc1iw07l611AuKCidNuUi4nv/mGCO4ZIixABz4TKBnuUAxU8vuM4bf8AcWg+bvGB5LSIhuU7eaZxtGoyM5rpcV8GWl8we5gR3A5RJurcozgFlIJG52NetC0CK0QpbRJEp3IRQCx9WPVvvQUdqhX9svLrdwsjW6pLLGoJVpcBo7a3Tui8wz64bPXNSXirVJns3vb5PDiBC2unHrLK38OW7HflwWEfTy75qyrjhO3MxufBi8Y4zPyDn2GAc+uBjNZ1ThWC7i8K6jEiBhIFJIwwyAQQQe5oK34XvFs4Vs7FRd3sh8W4KnMUUr/UZ5hsFXpgbnHYms/DrS2ubqbU71/HdZWt7ckYRfD2Z417KM4Uf1E771Y+l8Px2w8O3jSNAc8qjAz6n1Puaih4Cu4C6WeoPDbvI0ohECO8XOcsEkLdM+1BJNc4ltdPj8S9lCkjKQjzSy/0INz+vQetU58T+L765CRSL8pDN5ksskzyxk4ElxjcAnom2d9jsTafD3BFrav4wV57gnJu528WXPTKk7KfcDPvWzJwZbm6a88IG4fBMzFmIwoUFQThTgY2AoINoGhSzWyQS81pYxrk24PLcXfd3uXH8NTuSg7bHpXz4ct11S5EqIE06xbw7W2C8qTTDcyuO/Y7+q5/FmfcScMy3FjPBbuqSSR8iu2eXBI5gSASAVyM4PWoto/A1wsEVpeTqII15TaWwZFnJJLGaY+ZsknIAUb0GeJOKX8C4OnnyQITPqOMpG3QQ256STEkDPRc5O+K0eDntdHs1luXzd3SrM6jzzy+JhkiRPqP1DP8xOT0qx20KGS2NqYl8Ap4fggcqhfQAdN965eh8D2tk3NawKjdPEOXcA9g7EkD9KCsuItQudQ1CCz1DFrakfNSWvOAyxLzMDcv0DkL0/DzDbO9TA8TzXKmDQYUZYwIheSDktYAvlCxD/UIA6AYHvXV4i+HVpeTi5uEZpOUKRzkI4X6eZR1/vXe0rSxGqoihUUcqooAVQOgAHSgr1dVh0y4KNNHPecive6lcsSIIiebwYIwc5OfLGmOoJ7Acnhi8k1jV21Bgy29qpigU/mYEKD25sMXOOh5RVi658PrG4lM81ujyHHM+WHPgYHMAQDsAPtW9puirGAkaKiLsqKAqqPYCg6mlR7Zrp18reLlGK+tApSlApSlApSlApSlApSlApSlArGKzSgVjFZpQKUpQMVjlrNKDGKzilKDGK8vGD1r3Sg+awgV75azSgxivibYZzX3pQeVQCs8tZpQYK0C1mlBgigFZpQKUpQKUpQKUpQKUpQKUpQKUpQKUpQKUpQK+c0yopZ2CqBksxACj1JPSorxJxwkE3ydnGbu9I/3ZCAsAx9dw/RF3G3XcdMiubFwq9yRLrMvzL/ULJMpZwHbYR9ZSPzOftQb1x8QoXYx6bDNfODyloVxAh9GuHwn9s18fH1if6ms7JT+FQ93KP1J5Uz/AHqR29thQqKEUDARQFVR7AbCtmO09aCIvwxNJ/vGp37+0Tx2yn7RID/mvlJwBat/Ea8f3a8nP/2qdLABXoRigrqT4bWfVDdIezLdS5H9ya0peB7yHzWGq3sZ7JM/jx/2OB9+U1afhivLQigqBfiNqOlyrFrcCyRMeVb2HA5tuuOhP8uFPtVraXqkVzEksDh0dQ6uOjA//ulRz4laXDJpl14+AqwNIGP4XQZjI9+YAe+cVCvgRNKtiefPIbhjFnuuFDY9uYH75oLlpXiNsivdApSlApSlApSlApSlApSlApSlApSlApUA+MPEr21qtrak/NXjfLRBThlVsB2HodwoPq2e1d7hS3a3tYLZ3MjRRLG0h/EwG/2z09gKCQ0rArNApSlApSlAqtfiDxlM1wulaSc3cm00/azjIyTns3LuT2GMZJGJfxnrgsLGe6OMxxkoD0aRvLGPuxFVl8HdMIt5L6bLT3kjMZD9XIHOf+p+Zj64WgmfCXDkNhF4VuOZ2801w28lw/dnPXGScDtn1yTKbe1x1rzYW2Bk1vUHkLivVKUClKUChpSghGs8FfNSFtQup7iLxDIliOWGBBnKB1TeTHqTvvXZsdNC8oRQqqAqoowFA6AAdBXcZQa5U/ENrHcpZtMnzEmSsAyzYClstgeQYBPmxmg6qLgV6rANZoFKUoFKUoFKVwuLeJFsY1IiknllcQw20Yy8rn36KANyTQd2la9pMzKpkUK5UFkDcwRiN15sDOD3rYoFKUoFK52vazDZQPcXLcsaDJPUsTsFUd2J2Arg8B8ZPqaSTm3MEAcJAzNl58Z52IxgAbDYnfI7UEvr5zyqilnICqCzMdgoAySfavYNVj8addkKRaVab3F6wVgD9EOcHm9AxBGfRXoOPwk7arqc+ryg+DCTa2SHPQZHPj15ST/VJ7VammwdzXD4c0dLaGK2h+iJAmehc9Wc+5Yk/epXCmBQfSlKUClKUClKUFb/AB+J/ZDYzg3EQb9Mk7/fFff4eIPkbMDp8tEfuUBb/JNSDj7Qvn9PnthjmdMoTsBIhDpn2yAPvVbfBviIBf2fc5juLdmRY22Z0BJKj+ZTkY9Me9BdEYwK9V4ibIr3QKUrla9xJa2Kc95PHEMZAY+dsflQeZvsDQdWubr2vW9lEZbuVY07Z+pz6Io3Y+wFRSbie/vfLpduYIjt+0LtSm3rDb/U/sWwK+ukcJRRyC4uGe8uv/dT+bw/aGP6Yh+gz70Gt+2dT1E5tEGn2p6XUyCS6mHZo4D5UHX6s9j7VCuMri8tL61ttO1G8muJCWkjldWjRcjkJUKABgMSPRRVjcacQJp1o9zNu30xRE4M0pHlX9O5PYA1C+DNK+Uhm1XVXAuLgeM7t1t4juqAdQx28o9FWgmXHHGH7PsJLgANJtFED9JlfPKWHoAC2P5cVWPB97baYj6lqVwJb24BYRqyySorbkYB2du5JAAwPWphZaOb/wD2zVU5LdFLW2nyY5Y0IObi6HQyFein6B71xOGOHoLy4+dit44rWJytrGI1U3LIcG4k2yRnZQfQnr1C0uGtSee3jlliaFnXm8FjlkBPl5ttiRg47ZxWhxbxpFYssKI9xdSD91ZRbu+ehc7+Gn8x9DsahHFHxCdHFlpI8a6kfwPGxzRQPtzAHo7AHJ7L1PpXZ0PTLfSYHuLqUNM457nUJSS0rH8Kk78udgo3OO9BmaLU5kaa+u/lUCMwsrMR8/qoe5lyObttgZPUVsfDN71LZv2jK0jSSmSIM6yNHEQAoZ12JOCdiev2ETsrp+IZyWDR6ZA4/dk4e/mG4D4/AOuO2R3Pl73EPHtnpxESKZpVKxi1gAxFkYRXI2TpgKMn2oJrr/EMFjF4ty/KCeVEA5nmc9EjQbs3sKi9xquoTxtPK8elWyjn5nVZrooO7hv3cOR2wx3rPD2iO0gvtSxJeMPJH1j09D/pwjoG/M/U7/fc4vt7LwBLqpTwo25wrs/Kzdh4YOJT6KQ36UHK+HnE0729xcX0rG2WQtbXMypHI8Cg8zyBQBjpg49akvC3Eg1CEzpFJFGXKxNJgGdBt4gUbquemetVZbag/EFyY1DQ6bblTIn0vdsN0RiOg2zyjoPcriV8V8bxaeEt7dRLdPyxQWadEz5ULgfSvQBep27bgJBxRxVBpwUSc0s8u0NnEOaWY+y9l/mP+elcZV1W6BkvLhbCLBYWtsEecDHSSeTyqf6R/avHD+jrYq99qMqvdyLzXF45AWBf+FCTsqDpt1/TAqN/tVuILhreEvHp0JDTy7q962fJGO6qcZx6DJwcCgkfwza+VZ3vppJEkl/2dJJElkjjUsMu6ZXJyuwP4T61M9a1yGzhM1y3Kv0gdWkc/SkajdmPYCohqHE1rYtHaW8ZlnwI4dPgA5lA6c56Rr3JPbJ9a+VskUckl9qs8Ul1bx+IYFYNFpcbbhYk/OcY8Q7t22oI7f3k+r6tHa6hEsdrBH86bHJLgsvLCLlh0c84bkGwBwcnNWZp1tsFQBUUcqoowqgdAAOgqt/hZz3Ju9RlBDXdyQue0cf0gew5uX/kq27GPC0H0lkEaFm6KpYn0CjJqn+AI2v7y51qcH945t7VD/pxr5SR6bALt356tt7+Lxfly6eKYzL4ORzmPPKW5fTO1a0OlogVIkVEUYWNFCqg9FUbAUHvTbfAya6NeI0wK90ClKUClKUClKUGCKgPHfw7gv2Eylobhd1uY9myPp5x+LHrkH3qf1gjNBVWnjX7TyCW0vEGwM3PHIR+ox/ck12k1jWnGBbWEZ/M08rD/pVc/wCamklqDXgWYoIdJpWo3H+96j4SkYMVnCsR/wC9IWb+wFbmkcJWls3iRQhpTubmUmaZj6+I5JH2xUoW2FfVYwKDRS3J6193VIlLuQqqpZmJwFUDJJPpitmqn+JmsSahdLoli2M4kvZx0ijBBKHH6gkdyVHrQcRtSTVbuTVL08mmWJIt0YYE8gI8xXqxJwce6LvvUn0fTpdQmW8v1KRKee109vwntPcjvJ6L+H9akWj6RHDFHbwKFijUKq/5LH1YnJJ9Sa7sNnigi/xA0e5u9OmgsyBJJyrgty8yc4Lrzdsgf2yK4Ntot/PGlvctFZWyIsRt7UlpZVUY5TMdkU/yjPvVo8m2K+BsxnNBVGpcM3Vrfxz6bbwNClp8rDG0hRbZ2bLyEblid8kbnm3NfS/4Onmgmmu5PmrvwX+XgwEtreQqQvhoThnz0Zu+P1q1mtgRXlLQCgo/hHh7UvlktJm+Tt1LF/DINzcF2JI5gSIxggZ67d66XFWlw6fLp0iwstlBJJJLyIZCs5QeDLL1LHI+o+n2q2msFJzX1NsMYFBWcXG09x5dJs5ZmP8A6qdTDbx+++7/AKbV7teCnkc3Wpz/ADd2FPhKRi2s3I8vhx/iw2NyB06Z3qfmyOa+8VmB1oKm4W4d1CG3W1JhtlDM0lwhM087M2Sy5HKhIwMnm6DavrrHCc9teW1xp0EcqRRyArJKVczyZBnlc5MjYI39u21Wu1oKybYYxQViOFbi5DTalKs8qozQWSAraQycvkLA7yHPdv8ANRXgzh3VY4PlWxZRGVpJZwQ9xNzcowmCQuwxzf8AnpV6pZgV5ksFJzQQ+w4ZS1tpRpsaJcNEyrcP5neQglWlkIJPmOfT2qtxwFqc0a2128MEHieLMyMZJbqTOTJKdy7b7ZIA9Kv+OAAV8pbJWNBG+G9JSCKOGFeWONQij/ySe5JySfUmpYi4FeIYAvSvrQVbwbotz8/d6nqAZZZHe2giP+nArYyB6EKoHrgnvVl2rEjekluCc19UXFB6pSlApSlApSlApSlApSlApSlApStPV9SjtYZJ52CxxqXZvQD09SegHqaCNfE3jEaba/uvNdTHwraEbkucAvy9wuRt3JA71xuAOFjYwHxTz3U7eNcync8xyQme4GTk9ySfSuJwdC+pXr6xejHWOxtiR+7iBIEmP74Pdix9KtDT7buaDZsrflFblYArNApSlApSlApSlApSlApSlApSlApSlApSlApSlApSlApSlApSlApSlApSlApSlAqiPiZrc2s3o0vTjmGFuaeUfQzqcFnI/AnQerHvtV2arZ+PDJEXePxI2jMkZCyIGGCUYg4bfY1GtC4RgsI/Bs0KqTzM7HmeQ+rt39h2oOJwZwhDZY8MF5eUK90+7uNvKPypsMKPQZzVi264FfCyswordoFKUoFKUoFKUoFKUoFKUoFKUoFKUoFKUoFKUoFKUoFKUoFKUoFKUoFKUoFKUoFKUoFeeWlKD1SlKBSlKBSlKBSlKBSlKBSlKBSlKBSlKBSlKBSlKBSlKBSlKBSlK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6628" name="Picture 4" descr="http://www.ambato.gob.ec/indexn/images/2014/noviembre/muchas-gracia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63688" y="1700808"/>
            <a:ext cx="5695657" cy="37363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15330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xmlns="" val="2752075935"/>
              </p:ext>
            </p:extLst>
          </p:nvPr>
        </p:nvGraphicFramePr>
        <p:xfrm>
          <a:off x="457200" y="1268760"/>
          <a:ext cx="7859216" cy="1599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bwMode="auto">
          <a:xfrm>
            <a:off x="457200" y="274639"/>
            <a:ext cx="82296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tx1"/>
                </a:solidFill>
              </a:rPr>
              <a:t>Situación Actual</a:t>
            </a:r>
            <a:endParaRPr lang="es-EC" kern="0" dirty="0">
              <a:solidFill>
                <a:schemeClr val="tx1"/>
              </a:solidFill>
            </a:endParaRPr>
          </a:p>
        </p:txBody>
      </p:sp>
      <p:sp>
        <p:nvSpPr>
          <p:cNvPr id="6" name="Rectangle 2"/>
          <p:cNvSpPr txBox="1">
            <a:spLocks noChangeArrowheads="1"/>
          </p:cNvSpPr>
          <p:nvPr/>
        </p:nvSpPr>
        <p:spPr bwMode="auto">
          <a:xfrm>
            <a:off x="518864" y="2564904"/>
            <a:ext cx="7653536" cy="792088"/>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342900" indent="-342900" algn="l">
              <a:buFont typeface="Arial" panose="020B0604020202020204" pitchFamily="34" charset="0"/>
              <a:buChar char="•"/>
            </a:pPr>
            <a:r>
              <a:rPr lang="es-EC" sz="2000" kern="0" dirty="0" smtClean="0">
                <a:solidFill>
                  <a:schemeClr val="tx1"/>
                </a:solidFill>
              </a:rPr>
              <a:t>Escenario mundial de las energías renovables</a:t>
            </a:r>
            <a:endParaRPr lang="es-EC" sz="2000" kern="0" dirty="0">
              <a:solidFill>
                <a:schemeClr val="tx1"/>
              </a:solidFill>
            </a:endParaRPr>
          </a:p>
        </p:txBody>
      </p:sp>
      <p:graphicFrame>
        <p:nvGraphicFramePr>
          <p:cNvPr id="7" name="6 Diagrama"/>
          <p:cNvGraphicFramePr/>
          <p:nvPr>
            <p:extLst>
              <p:ext uri="{D42A27DB-BD31-4B8C-83A1-F6EECF244321}">
                <p14:modId xmlns:p14="http://schemas.microsoft.com/office/powerpoint/2010/main" xmlns="" val="677866641"/>
              </p:ext>
            </p:extLst>
          </p:nvPr>
        </p:nvGraphicFramePr>
        <p:xfrm>
          <a:off x="518864" y="3284984"/>
          <a:ext cx="4917232" cy="28083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74" name="Picture 2" descr="https://encrypted-tbn1.gstatic.com/images?q=tbn:ANd9GcT_5Tv-ijdlKVCYdNcAP1w3Q38Y8FeGkIJkXP-VvSxdt_q8ojVf3w"/>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320883" y="3227824"/>
            <a:ext cx="3067541" cy="2556284"/>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8" name="7 CuadroTexto"/>
          <p:cNvSpPr txBox="1"/>
          <p:nvPr/>
        </p:nvSpPr>
        <p:spPr>
          <a:xfrm>
            <a:off x="6974726" y="2986562"/>
            <a:ext cx="1008112" cy="261610"/>
          </a:xfrm>
          <a:prstGeom prst="rect">
            <a:avLst/>
          </a:prstGeom>
          <a:noFill/>
        </p:spPr>
        <p:txBody>
          <a:bodyPr wrap="square" rtlCol="0">
            <a:spAutoFit/>
          </a:bodyPr>
          <a:lstStyle/>
          <a:p>
            <a:r>
              <a:rPr lang="es-EC" sz="1100" dirty="0" smtClean="0">
                <a:latin typeface="Aharoni" panose="02010803020104030203" pitchFamily="2" charset="-79"/>
                <a:cs typeface="Aharoni" panose="02010803020104030203" pitchFamily="2" charset="-79"/>
              </a:rPr>
              <a:t>CHINA</a:t>
            </a:r>
            <a:endParaRPr lang="es-EC" sz="1100" dirty="0">
              <a:latin typeface="Aharoni" panose="02010803020104030203" pitchFamily="2" charset="-79"/>
              <a:cs typeface="Aharoni" panose="02010803020104030203" pitchFamily="2" charset="-79"/>
            </a:endParaRPr>
          </a:p>
        </p:txBody>
      </p:sp>
      <p:sp>
        <p:nvSpPr>
          <p:cNvPr id="10" name="9 CuadroTexto"/>
          <p:cNvSpPr txBox="1"/>
          <p:nvPr/>
        </p:nvSpPr>
        <p:spPr>
          <a:xfrm>
            <a:off x="7478782" y="3227824"/>
            <a:ext cx="1008112" cy="261610"/>
          </a:xfrm>
          <a:prstGeom prst="rect">
            <a:avLst/>
          </a:prstGeom>
          <a:noFill/>
        </p:spPr>
        <p:txBody>
          <a:bodyPr wrap="square" rtlCol="0">
            <a:spAutoFit/>
          </a:bodyPr>
          <a:lstStyle/>
          <a:p>
            <a:r>
              <a:rPr lang="es-EC" sz="1100" dirty="0" smtClean="0">
                <a:latin typeface="Aharoni" panose="02010803020104030203" pitchFamily="2" charset="-79"/>
                <a:cs typeface="Aharoni" panose="02010803020104030203" pitchFamily="2" charset="-79"/>
              </a:rPr>
              <a:t>INDIA</a:t>
            </a:r>
            <a:endParaRPr lang="es-EC" sz="1100" dirty="0">
              <a:latin typeface="Aharoni" panose="02010803020104030203" pitchFamily="2" charset="-79"/>
              <a:cs typeface="Aharoni" panose="02010803020104030203" pitchFamily="2" charset="-79"/>
            </a:endParaRPr>
          </a:p>
        </p:txBody>
      </p:sp>
      <p:sp>
        <p:nvSpPr>
          <p:cNvPr id="11" name="10 CuadroTexto"/>
          <p:cNvSpPr txBox="1"/>
          <p:nvPr/>
        </p:nvSpPr>
        <p:spPr>
          <a:xfrm>
            <a:off x="7780205" y="3533007"/>
            <a:ext cx="1008112" cy="261610"/>
          </a:xfrm>
          <a:prstGeom prst="rect">
            <a:avLst/>
          </a:prstGeom>
          <a:noFill/>
        </p:spPr>
        <p:txBody>
          <a:bodyPr wrap="square" rtlCol="0">
            <a:spAutoFit/>
          </a:bodyPr>
          <a:lstStyle/>
          <a:p>
            <a:r>
              <a:rPr lang="es-EC" sz="1100" dirty="0" smtClean="0">
                <a:latin typeface="Aharoni" panose="02010803020104030203" pitchFamily="2" charset="-79"/>
                <a:cs typeface="Aharoni" panose="02010803020104030203" pitchFamily="2" charset="-79"/>
              </a:rPr>
              <a:t>JAPÓN</a:t>
            </a:r>
            <a:endParaRPr lang="es-EC" sz="1100" dirty="0">
              <a:latin typeface="Aharoni" panose="02010803020104030203" pitchFamily="2" charset="-79"/>
              <a:cs typeface="Aharoni" panose="02010803020104030203" pitchFamily="2" charset="-79"/>
            </a:endParaRPr>
          </a:p>
        </p:txBody>
      </p:sp>
      <p:sp>
        <p:nvSpPr>
          <p:cNvPr id="12" name="11 CuadroTexto"/>
          <p:cNvSpPr txBox="1"/>
          <p:nvPr/>
        </p:nvSpPr>
        <p:spPr>
          <a:xfrm>
            <a:off x="8135888" y="3834941"/>
            <a:ext cx="1008112" cy="261610"/>
          </a:xfrm>
          <a:prstGeom prst="rect">
            <a:avLst/>
          </a:prstGeom>
          <a:noFill/>
        </p:spPr>
        <p:txBody>
          <a:bodyPr wrap="square" rtlCol="0">
            <a:spAutoFit/>
          </a:bodyPr>
          <a:lstStyle/>
          <a:p>
            <a:r>
              <a:rPr lang="es-EC" sz="1100" dirty="0" smtClean="0">
                <a:latin typeface="Aharoni" panose="02010803020104030203" pitchFamily="2" charset="-79"/>
                <a:cs typeface="Aharoni" panose="02010803020104030203" pitchFamily="2" charset="-79"/>
              </a:rPr>
              <a:t>BRASIL</a:t>
            </a:r>
            <a:endParaRPr lang="es-EC" sz="1100" dirty="0">
              <a:latin typeface="Aharoni" panose="02010803020104030203" pitchFamily="2" charset="-79"/>
              <a:cs typeface="Aharoni" panose="02010803020104030203" pitchFamily="2" charset="-79"/>
            </a:endParaRPr>
          </a:p>
        </p:txBody>
      </p:sp>
      <p:pic>
        <p:nvPicPr>
          <p:cNvPr id="14" name="13 Imagen"/>
          <p:cNvPicPr/>
          <p:nvPr/>
        </p:nvPicPr>
        <p:blipFill>
          <a:blip r:embed="rId14" cstate="screen">
            <a:extLst>
              <a:ext uri="{28A0092B-C50C-407E-A947-70E740481C1C}">
                <a14:useLocalDpi xmlns:a14="http://schemas.microsoft.com/office/drawing/2010/main" xmlns="" val="0"/>
              </a:ext>
            </a:extLst>
          </a:blip>
          <a:srcRect/>
          <a:stretch>
            <a:fillRect/>
          </a:stretch>
        </p:blipFill>
        <p:spPr bwMode="auto">
          <a:xfrm>
            <a:off x="6732240" y="5829267"/>
            <a:ext cx="2304256" cy="768085"/>
          </a:xfrm>
          <a:prstGeom prst="rect">
            <a:avLst/>
          </a:prstGeom>
          <a:noFill/>
          <a:ln>
            <a:noFill/>
          </a:ln>
        </p:spPr>
      </p:pic>
    </p:spTree>
    <p:extLst>
      <p:ext uri="{BB962C8B-B14F-4D97-AF65-F5344CB8AC3E}">
        <p14:creationId xmlns:p14="http://schemas.microsoft.com/office/powerpoint/2010/main" xmlns="" val="3460172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502666" y="-27384"/>
            <a:ext cx="8317806" cy="792088"/>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342900" indent="-342900" algn="l">
              <a:buFont typeface="Arial" panose="020B0604020202020204" pitchFamily="34" charset="0"/>
              <a:buChar char="•"/>
            </a:pPr>
            <a:r>
              <a:rPr lang="es-EC" sz="2000" kern="0" dirty="0" smtClean="0">
                <a:solidFill>
                  <a:schemeClr val="tx1"/>
                </a:solidFill>
              </a:rPr>
              <a:t>Tendencia uso de la cocina de inducción en el mundo y en América Latina</a:t>
            </a:r>
            <a:endParaRPr lang="es-EC" sz="2000" kern="0" dirty="0">
              <a:solidFill>
                <a:schemeClr val="tx1"/>
              </a:solidFill>
            </a:endParaRPr>
          </a:p>
        </p:txBody>
      </p:sp>
      <p:pic>
        <p:nvPicPr>
          <p:cNvPr id="9" name="8 Imagen"/>
          <p:cNvPicPr/>
          <p:nvPr/>
        </p:nvPicPr>
        <p:blipFill rotWithShape="1">
          <a:blip r:embed="rId3" cstate="print">
            <a:extLst>
              <a:ext uri="{28A0092B-C50C-407E-A947-70E740481C1C}">
                <a14:useLocalDpi xmlns:a14="http://schemas.microsoft.com/office/drawing/2010/main" xmlns="" val="0"/>
              </a:ext>
            </a:extLst>
          </a:blip>
          <a:srcRect l="15347" r="42410"/>
          <a:stretch/>
        </p:blipFill>
        <p:spPr bwMode="auto">
          <a:xfrm>
            <a:off x="395536" y="692696"/>
            <a:ext cx="4104456" cy="5040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graphicFrame>
        <p:nvGraphicFramePr>
          <p:cNvPr id="2" name="1 Diagrama"/>
          <p:cNvGraphicFramePr/>
          <p:nvPr>
            <p:extLst>
              <p:ext uri="{D42A27DB-BD31-4B8C-83A1-F6EECF244321}">
                <p14:modId xmlns:p14="http://schemas.microsoft.com/office/powerpoint/2010/main" xmlns="" val="2939050657"/>
              </p:ext>
            </p:extLst>
          </p:nvPr>
        </p:nvGraphicFramePr>
        <p:xfrm>
          <a:off x="4788024" y="0"/>
          <a:ext cx="4032448"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2 CuadroTexto"/>
          <p:cNvSpPr txBox="1"/>
          <p:nvPr/>
        </p:nvSpPr>
        <p:spPr>
          <a:xfrm>
            <a:off x="251519" y="5815027"/>
            <a:ext cx="4410049" cy="507831"/>
          </a:xfrm>
          <a:prstGeom prst="rect">
            <a:avLst/>
          </a:prstGeom>
          <a:noFill/>
        </p:spPr>
        <p:txBody>
          <a:bodyPr wrap="square" rtlCol="0">
            <a:spAutoFit/>
          </a:bodyPr>
          <a:lstStyle/>
          <a:p>
            <a:r>
              <a:rPr lang="es-EC" sz="900" b="1" dirty="0" smtClean="0"/>
              <a:t>Figura 1. </a:t>
            </a:r>
            <a:r>
              <a:rPr lang="es-EC" sz="900" b="1" dirty="0"/>
              <a:t>Índice de Desarrollo Energético de la Agencia Internacional de la Energía</a:t>
            </a:r>
          </a:p>
          <a:p>
            <a:r>
              <a:rPr lang="en-US" sz="900" dirty="0"/>
              <a:t>Fuente: (Global Alliance for clean </a:t>
            </a:r>
            <a:r>
              <a:rPr lang="en-US" sz="900" dirty="0" err="1"/>
              <a:t>cookstoves</a:t>
            </a:r>
            <a:r>
              <a:rPr lang="en-US" sz="900" dirty="0"/>
              <a:t>, 2013)</a:t>
            </a:r>
            <a:endParaRPr lang="es-EC" sz="900" dirty="0"/>
          </a:p>
          <a:p>
            <a:endParaRPr lang="es-EC" sz="900" dirty="0"/>
          </a:p>
        </p:txBody>
      </p:sp>
      <p:pic>
        <p:nvPicPr>
          <p:cNvPr id="13" name="12 Imagen"/>
          <p:cNvPicPr/>
          <p:nvPr/>
        </p:nvPicPr>
        <p:blipFill>
          <a:blip r:embed="rId9" cstate="screen">
            <a:extLst>
              <a:ext uri="{28A0092B-C50C-407E-A947-70E740481C1C}">
                <a14:useLocalDpi xmlns:a14="http://schemas.microsoft.com/office/drawing/2010/main" xmlns="" val="0"/>
              </a:ext>
            </a:extLst>
          </a:blip>
          <a:srcRect/>
          <a:stretch>
            <a:fillRect/>
          </a:stretch>
        </p:blipFill>
        <p:spPr bwMode="auto">
          <a:xfrm>
            <a:off x="6732240" y="5829267"/>
            <a:ext cx="2304256" cy="768085"/>
          </a:xfrm>
          <a:prstGeom prst="rect">
            <a:avLst/>
          </a:prstGeom>
          <a:noFill/>
          <a:ln>
            <a:noFill/>
          </a:ln>
        </p:spPr>
      </p:pic>
      <p:sp>
        <p:nvSpPr>
          <p:cNvPr id="4" name="3 Elipse"/>
          <p:cNvSpPr/>
          <p:nvPr/>
        </p:nvSpPr>
        <p:spPr>
          <a:xfrm>
            <a:off x="1115616" y="1628800"/>
            <a:ext cx="504056"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Picture 4" descr="pros y contras cocina de gas"/>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638056" y="4005064"/>
            <a:ext cx="2390328" cy="15925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1203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77638" y="-27384"/>
            <a:ext cx="8317806" cy="792088"/>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342900" indent="-342900" algn="l">
              <a:buFont typeface="Arial" panose="020B0604020202020204" pitchFamily="34" charset="0"/>
              <a:buChar char="•"/>
            </a:pPr>
            <a:r>
              <a:rPr lang="es-EC" sz="2000" kern="0" dirty="0" smtClean="0">
                <a:solidFill>
                  <a:schemeClr val="tx1"/>
                </a:solidFill>
              </a:rPr>
              <a:t>Situación actual del Ecuador</a:t>
            </a:r>
            <a:endParaRPr lang="es-EC" sz="2000" kern="0" dirty="0">
              <a:solidFill>
                <a:schemeClr val="tx1"/>
              </a:solidFill>
            </a:endParaRPr>
          </a:p>
        </p:txBody>
      </p:sp>
      <p:pic>
        <p:nvPicPr>
          <p:cNvPr id="13" name="12 Imagen"/>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732240" y="5829267"/>
            <a:ext cx="2304256" cy="768085"/>
          </a:xfrm>
          <a:prstGeom prst="rect">
            <a:avLst/>
          </a:prstGeom>
          <a:noFill/>
          <a:ln>
            <a:noFill/>
          </a:ln>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1585" y="132477"/>
            <a:ext cx="5031617" cy="2125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9946" b="7628"/>
          <a:stretch/>
        </p:blipFill>
        <p:spPr bwMode="auto">
          <a:xfrm>
            <a:off x="325282" y="2065187"/>
            <a:ext cx="5453094" cy="20838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CuadroTexto"/>
          <p:cNvSpPr txBox="1"/>
          <p:nvPr/>
        </p:nvSpPr>
        <p:spPr>
          <a:xfrm>
            <a:off x="360409" y="1742021"/>
            <a:ext cx="5382840" cy="646331"/>
          </a:xfrm>
          <a:prstGeom prst="rect">
            <a:avLst/>
          </a:prstGeom>
          <a:noFill/>
        </p:spPr>
        <p:txBody>
          <a:bodyPr wrap="square" rtlCol="0">
            <a:spAutoFit/>
          </a:bodyPr>
          <a:lstStyle/>
          <a:p>
            <a:r>
              <a:rPr lang="es-EC" b="1" dirty="0"/>
              <a:t>Quintiles del uso del GLP en hogares en el Ecuador</a:t>
            </a:r>
          </a:p>
          <a:p>
            <a:endParaRPr lang="es-EC" dirty="0"/>
          </a:p>
        </p:txBody>
      </p:sp>
      <p:sp>
        <p:nvSpPr>
          <p:cNvPr id="6" name="5 CuadroTexto"/>
          <p:cNvSpPr txBox="1"/>
          <p:nvPr/>
        </p:nvSpPr>
        <p:spPr>
          <a:xfrm>
            <a:off x="1578000" y="4149080"/>
            <a:ext cx="2448272" cy="646331"/>
          </a:xfrm>
          <a:prstGeom prst="rect">
            <a:avLst/>
          </a:prstGeom>
          <a:noFill/>
        </p:spPr>
        <p:txBody>
          <a:bodyPr wrap="square" rtlCol="0">
            <a:spAutoFit/>
          </a:bodyPr>
          <a:lstStyle/>
          <a:p>
            <a:r>
              <a:rPr lang="es-EC" dirty="0"/>
              <a:t>Fuente:  (INEC, 2011)</a:t>
            </a:r>
          </a:p>
          <a:p>
            <a:endParaRPr lang="es-EC" dirty="0"/>
          </a:p>
        </p:txBody>
      </p:sp>
      <p:graphicFrame>
        <p:nvGraphicFramePr>
          <p:cNvPr id="10" name="9 Diagrama"/>
          <p:cNvGraphicFramePr/>
          <p:nvPr>
            <p:extLst>
              <p:ext uri="{D42A27DB-BD31-4B8C-83A1-F6EECF244321}">
                <p14:modId xmlns:p14="http://schemas.microsoft.com/office/powerpoint/2010/main" xmlns="" val="2601041909"/>
              </p:ext>
            </p:extLst>
          </p:nvPr>
        </p:nvGraphicFramePr>
        <p:xfrm>
          <a:off x="16768" y="4822896"/>
          <a:ext cx="8779048" cy="100637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1" name="Picture 2" descr="http://www.techandhouse.com/media/catalog/product/cache/1/image/9df78eab33525d08d6e5fb8d27136e95/i/r/ir-fpcs3085lf-f1_015_l01.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948606" y="568623"/>
            <a:ext cx="3087890" cy="234679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aphicFrame>
        <p:nvGraphicFramePr>
          <p:cNvPr id="12" name="11 Diagrama"/>
          <p:cNvGraphicFramePr/>
          <p:nvPr>
            <p:extLst>
              <p:ext uri="{D42A27DB-BD31-4B8C-83A1-F6EECF244321}">
                <p14:modId xmlns:p14="http://schemas.microsoft.com/office/powerpoint/2010/main" xmlns="" val="1628384022"/>
              </p:ext>
            </p:extLst>
          </p:nvPr>
        </p:nvGraphicFramePr>
        <p:xfrm>
          <a:off x="5266219" y="2564904"/>
          <a:ext cx="4452664" cy="245616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xmlns="" val="3957375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732240" y="5829267"/>
            <a:ext cx="2304256" cy="768085"/>
          </a:xfrm>
          <a:prstGeom prst="rect">
            <a:avLst/>
          </a:prstGeom>
          <a:noFill/>
          <a:ln>
            <a:noFill/>
          </a:ln>
        </p:spPr>
      </p:pic>
      <p:sp>
        <p:nvSpPr>
          <p:cNvPr id="9" name="Rectangle 2"/>
          <p:cNvSpPr txBox="1">
            <a:spLocks noChangeArrowheads="1"/>
          </p:cNvSpPr>
          <p:nvPr/>
        </p:nvSpPr>
        <p:spPr bwMode="auto">
          <a:xfrm>
            <a:off x="457200" y="274639"/>
            <a:ext cx="82296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tx1"/>
                </a:solidFill>
              </a:rPr>
              <a:t>Planteamiento del Problema</a:t>
            </a:r>
            <a:endParaRPr lang="es-EC" kern="0" dirty="0">
              <a:solidFill>
                <a:schemeClr val="tx1"/>
              </a:solidFill>
            </a:endParaRPr>
          </a:p>
        </p:txBody>
      </p:sp>
      <p:graphicFrame>
        <p:nvGraphicFramePr>
          <p:cNvPr id="10" name="4 Marcador de contenido"/>
          <p:cNvGraphicFramePr>
            <a:graphicFrameLocks/>
          </p:cNvGraphicFramePr>
          <p:nvPr>
            <p:extLst>
              <p:ext uri="{D42A27DB-BD31-4B8C-83A1-F6EECF244321}">
                <p14:modId xmlns:p14="http://schemas.microsoft.com/office/powerpoint/2010/main" xmlns="" val="3089334638"/>
              </p:ext>
            </p:extLst>
          </p:nvPr>
        </p:nvGraphicFramePr>
        <p:xfrm>
          <a:off x="4626359" y="1213842"/>
          <a:ext cx="3599185" cy="41593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2" descr="http://www.embassyecuador.eu/site/images/Plan%20Nacional%20del%20Buen%20Vivir.bmp"/>
          <p:cNvPicPr>
            <a:picLocks noChangeAspect="1" noChangeArrowheads="1"/>
          </p:cNvPicPr>
          <p:nvPr/>
        </p:nvPicPr>
        <p:blipFill>
          <a:blip r:embed="rId9" cstate="print"/>
          <a:srcRect l="21468" t="10019" r="23887" b="14838"/>
          <a:stretch>
            <a:fillRect/>
          </a:stretch>
        </p:blipFill>
        <p:spPr bwMode="auto">
          <a:xfrm>
            <a:off x="5796136" y="4293096"/>
            <a:ext cx="1259632" cy="1349605"/>
          </a:xfrm>
          <a:prstGeom prst="rect">
            <a:avLst/>
          </a:prstGeom>
          <a:noFill/>
        </p:spPr>
      </p:pic>
      <p:graphicFrame>
        <p:nvGraphicFramePr>
          <p:cNvPr id="2" name="1 Diagrama"/>
          <p:cNvGraphicFramePr/>
          <p:nvPr>
            <p:extLst>
              <p:ext uri="{D42A27DB-BD31-4B8C-83A1-F6EECF244321}">
                <p14:modId xmlns:p14="http://schemas.microsoft.com/office/powerpoint/2010/main" xmlns="" val="492559056"/>
              </p:ext>
            </p:extLst>
          </p:nvPr>
        </p:nvGraphicFramePr>
        <p:xfrm>
          <a:off x="-1524000" y="1431021"/>
          <a:ext cx="6096000"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5" name="4 CuadroTexto"/>
          <p:cNvSpPr txBox="1"/>
          <p:nvPr/>
        </p:nvSpPr>
        <p:spPr>
          <a:xfrm>
            <a:off x="2915816" y="1992232"/>
            <a:ext cx="1512168" cy="584775"/>
          </a:xfrm>
          <a:prstGeom prst="rect">
            <a:avLst/>
          </a:prstGeom>
          <a:noFill/>
        </p:spPr>
        <p:txBody>
          <a:bodyPr wrap="square" rtlCol="0">
            <a:spAutoFit/>
          </a:bodyPr>
          <a:lstStyle/>
          <a:p>
            <a:r>
              <a:rPr lang="es-EC" sz="800" dirty="0"/>
              <a:t>M</a:t>
            </a:r>
            <a:r>
              <a:rPr lang="es-EC" sz="800" dirty="0" smtClean="0"/>
              <a:t>otivación</a:t>
            </a:r>
            <a:r>
              <a:rPr lang="es-EC" sz="800" dirty="0"/>
              <a:t>, percepción, características demográficas, socioeconómicas y </a:t>
            </a:r>
            <a:r>
              <a:rPr lang="es-EC" sz="800" dirty="0" err="1"/>
              <a:t>psicograficas</a:t>
            </a:r>
            <a:r>
              <a:rPr lang="es-EC" sz="800" dirty="0"/>
              <a:t>, y actitudes</a:t>
            </a:r>
          </a:p>
        </p:txBody>
      </p:sp>
      <p:sp>
        <p:nvSpPr>
          <p:cNvPr id="7" name="6 CuadroTexto"/>
          <p:cNvSpPr txBox="1"/>
          <p:nvPr/>
        </p:nvSpPr>
        <p:spPr>
          <a:xfrm>
            <a:off x="2845566" y="3212976"/>
            <a:ext cx="1366394" cy="707886"/>
          </a:xfrm>
          <a:prstGeom prst="rect">
            <a:avLst/>
          </a:prstGeom>
          <a:noFill/>
        </p:spPr>
        <p:txBody>
          <a:bodyPr wrap="square" rtlCol="0">
            <a:spAutoFit/>
          </a:bodyPr>
          <a:lstStyle/>
          <a:p>
            <a:r>
              <a:rPr lang="es-EC" sz="800" dirty="0"/>
              <a:t>E</a:t>
            </a:r>
            <a:r>
              <a:rPr lang="es-EC" sz="800" dirty="0" smtClean="0"/>
              <a:t>ntorno </a:t>
            </a:r>
            <a:r>
              <a:rPr lang="es-EC" sz="800" dirty="0"/>
              <a:t>político- legal, cultural y costumbres, grupos sociales, influencias personales, familia,  determinantes situacionales</a:t>
            </a:r>
          </a:p>
        </p:txBody>
      </p:sp>
      <p:pic>
        <p:nvPicPr>
          <p:cNvPr id="5122" name="Picture 2" descr="http://www.directoalamesa.com/wp-content/uploads/2011/09/H-5247-BP-CULINART-+-KM-6346_XS.jp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668344" y="0"/>
            <a:ext cx="1475656" cy="221101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4530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732240" y="5829267"/>
            <a:ext cx="2304256" cy="768085"/>
          </a:xfrm>
          <a:prstGeom prst="rect">
            <a:avLst/>
          </a:prstGeom>
          <a:noFill/>
          <a:ln>
            <a:noFill/>
          </a:ln>
        </p:spPr>
      </p:pic>
      <p:sp>
        <p:nvSpPr>
          <p:cNvPr id="9" name="Rectangle 2"/>
          <p:cNvSpPr txBox="1">
            <a:spLocks noChangeArrowheads="1"/>
          </p:cNvSpPr>
          <p:nvPr/>
        </p:nvSpPr>
        <p:spPr bwMode="auto">
          <a:xfrm>
            <a:off x="457200" y="274639"/>
            <a:ext cx="82296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tx1"/>
                </a:solidFill>
              </a:rPr>
              <a:t>Objetivos</a:t>
            </a:r>
            <a:endParaRPr lang="es-EC" kern="0" dirty="0">
              <a:solidFill>
                <a:schemeClr val="tx1"/>
              </a:solidFill>
            </a:endParaRPr>
          </a:p>
        </p:txBody>
      </p:sp>
      <p:graphicFrame>
        <p:nvGraphicFramePr>
          <p:cNvPr id="3" name="2 Diagrama"/>
          <p:cNvGraphicFramePr/>
          <p:nvPr>
            <p:extLst>
              <p:ext uri="{D42A27DB-BD31-4B8C-83A1-F6EECF244321}">
                <p14:modId xmlns:p14="http://schemas.microsoft.com/office/powerpoint/2010/main" xmlns="" val="2963708594"/>
              </p:ext>
            </p:extLst>
          </p:nvPr>
        </p:nvGraphicFramePr>
        <p:xfrm>
          <a:off x="1524000" y="1268760"/>
          <a:ext cx="7008440" cy="1080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2"/>
          <p:cNvSpPr txBox="1">
            <a:spLocks noChangeArrowheads="1"/>
          </p:cNvSpPr>
          <p:nvPr/>
        </p:nvSpPr>
        <p:spPr bwMode="auto">
          <a:xfrm>
            <a:off x="815376" y="2276872"/>
            <a:ext cx="8317806" cy="792088"/>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342900" indent="-342900" algn="l">
              <a:buFont typeface="Arial" panose="020B0604020202020204" pitchFamily="34" charset="0"/>
              <a:buChar char="•"/>
            </a:pPr>
            <a:r>
              <a:rPr lang="es-EC" sz="2000" kern="0" dirty="0" smtClean="0">
                <a:solidFill>
                  <a:schemeClr val="tx1"/>
                </a:solidFill>
              </a:rPr>
              <a:t>Objetivos específicos</a:t>
            </a:r>
            <a:endParaRPr lang="es-EC" sz="2000" kern="0" dirty="0">
              <a:solidFill>
                <a:schemeClr val="tx1"/>
              </a:solidFill>
            </a:endParaRPr>
          </a:p>
        </p:txBody>
      </p:sp>
      <p:graphicFrame>
        <p:nvGraphicFramePr>
          <p:cNvPr id="6" name="5 Diagrama"/>
          <p:cNvGraphicFramePr/>
          <p:nvPr>
            <p:extLst>
              <p:ext uri="{D42A27DB-BD31-4B8C-83A1-F6EECF244321}">
                <p14:modId xmlns:p14="http://schemas.microsoft.com/office/powerpoint/2010/main" xmlns="" val="2228994697"/>
              </p:ext>
            </p:extLst>
          </p:nvPr>
        </p:nvGraphicFramePr>
        <p:xfrm>
          <a:off x="179512" y="2852936"/>
          <a:ext cx="6552728" cy="31683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5122" name="Picture 2" descr="http://fivan.org/wp-content/uploads/2011/06/Diana.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6545949" y="2924944"/>
            <a:ext cx="2477695" cy="2304256"/>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820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732240" y="5829267"/>
            <a:ext cx="2304256" cy="768085"/>
          </a:xfrm>
          <a:prstGeom prst="rect">
            <a:avLst/>
          </a:prstGeom>
          <a:noFill/>
          <a:ln>
            <a:noFill/>
          </a:ln>
        </p:spPr>
      </p:pic>
      <p:sp>
        <p:nvSpPr>
          <p:cNvPr id="9" name="Rectangle 2"/>
          <p:cNvSpPr txBox="1">
            <a:spLocks noChangeArrowheads="1"/>
          </p:cNvSpPr>
          <p:nvPr/>
        </p:nvSpPr>
        <p:spPr bwMode="auto">
          <a:xfrm>
            <a:off x="251520" y="197768"/>
            <a:ext cx="82296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tx1"/>
                </a:solidFill>
              </a:rPr>
              <a:t>Preguntas de investigación</a:t>
            </a:r>
            <a:endParaRPr lang="es-EC" kern="0" dirty="0">
              <a:solidFill>
                <a:schemeClr val="tx1"/>
              </a:solidFill>
            </a:endParaRPr>
          </a:p>
        </p:txBody>
      </p:sp>
      <p:graphicFrame>
        <p:nvGraphicFramePr>
          <p:cNvPr id="2" name="1 Diagrama"/>
          <p:cNvGraphicFramePr/>
          <p:nvPr>
            <p:extLst>
              <p:ext uri="{D42A27DB-BD31-4B8C-83A1-F6EECF244321}">
                <p14:modId xmlns:p14="http://schemas.microsoft.com/office/powerpoint/2010/main" xmlns="" val="257229305"/>
              </p:ext>
            </p:extLst>
          </p:nvPr>
        </p:nvGraphicFramePr>
        <p:xfrm>
          <a:off x="683568" y="1124744"/>
          <a:ext cx="7200800" cy="34001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146" name="Picture 2" descr="http://blog.fagor.com/wp-content/uploads/induccion-2.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07504" y="4509120"/>
            <a:ext cx="2016224" cy="1504531"/>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http://www.adtecnologia.com/adtec/fotos/20130726192116.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195736" y="4509120"/>
            <a:ext cx="1986493" cy="1527393"/>
          </a:xfrm>
          <a:prstGeom prst="rect">
            <a:avLst/>
          </a:prstGeom>
          <a:noFill/>
          <a:extLst>
            <a:ext uri="{909E8E84-426E-40DD-AFC4-6F175D3DCCD1}">
              <a14:hiddenFill xmlns:a14="http://schemas.microsoft.com/office/drawing/2010/main" xmlns="">
                <a:solidFill>
                  <a:srgbClr val="FFFFFF"/>
                </a:solidFill>
              </a14:hiddenFill>
            </a:ext>
          </a:extLst>
        </p:spPr>
      </p:pic>
      <p:pic>
        <p:nvPicPr>
          <p:cNvPr id="6152" name="Picture 8" descr="http://www.kalley.com.co/sites/default/files/styles/product_popup/public/estufa_induccion_tactil_k-eit20_2.png?itok=h6MRK7i0"/>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294311" y="4509120"/>
            <a:ext cx="1789857" cy="15045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57763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encrypted-tbn1.gstatic.com/images?q=tbn:ANd9GcR1tKeY8RYRFwR7h1QkNmj-4Der3yIhU5A_99BVBauNjGi1cBqSXQ"/>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96" y="3174803"/>
            <a:ext cx="3347392" cy="3062509"/>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12 Imagen"/>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6732240" y="5829267"/>
            <a:ext cx="2304256" cy="768085"/>
          </a:xfrm>
          <a:prstGeom prst="rect">
            <a:avLst/>
          </a:prstGeom>
          <a:noFill/>
          <a:ln>
            <a:noFill/>
          </a:ln>
        </p:spPr>
      </p:pic>
      <p:sp>
        <p:nvSpPr>
          <p:cNvPr id="9" name="Rectangle 2"/>
          <p:cNvSpPr txBox="1">
            <a:spLocks noChangeArrowheads="1"/>
          </p:cNvSpPr>
          <p:nvPr/>
        </p:nvSpPr>
        <p:spPr bwMode="auto">
          <a:xfrm>
            <a:off x="457200" y="274639"/>
            <a:ext cx="82296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solidFill>
                  <a:schemeClr val="tx1"/>
                </a:solidFill>
              </a:rPr>
              <a:t>MARCO TEORICO</a:t>
            </a:r>
            <a:endParaRPr lang="es-EC" kern="0" dirty="0">
              <a:solidFill>
                <a:schemeClr val="tx1"/>
              </a:solidFill>
            </a:endParaRPr>
          </a:p>
        </p:txBody>
      </p:sp>
      <p:graphicFrame>
        <p:nvGraphicFramePr>
          <p:cNvPr id="2" name="1 Diagrama"/>
          <p:cNvGraphicFramePr/>
          <p:nvPr>
            <p:extLst>
              <p:ext uri="{D42A27DB-BD31-4B8C-83A1-F6EECF244321}">
                <p14:modId xmlns:p14="http://schemas.microsoft.com/office/powerpoint/2010/main" xmlns="" val="697532693"/>
              </p:ext>
            </p:extLst>
          </p:nvPr>
        </p:nvGraphicFramePr>
        <p:xfrm>
          <a:off x="2581994" y="1406601"/>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3544669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1">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lan de Tesi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16480</TotalTime>
  <Words>2623</Words>
  <Application>Microsoft Office PowerPoint</Application>
  <PresentationFormat>Presentación en pantalla (4:3)</PresentationFormat>
  <Paragraphs>221</Paragraphs>
  <Slides>22</Slides>
  <Notes>20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24" baseType="lpstr">
      <vt:lpstr>Tema1</vt:lpstr>
      <vt:lpstr>CorelDRAW</vt:lpstr>
      <vt:lpstr>Diapositiva 1</vt:lpstr>
      <vt:lpstr>Introducción</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vector>
  </TitlesOfParts>
  <Company>GP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VIVIANA SORIA</dc:creator>
  <cp:lastModifiedBy>LuiSteve Molina</cp:lastModifiedBy>
  <cp:revision>72</cp:revision>
  <dcterms:created xsi:type="dcterms:W3CDTF">2015-05-09T21:26:17Z</dcterms:created>
  <dcterms:modified xsi:type="dcterms:W3CDTF">2015-05-21T23:41:45Z</dcterms:modified>
</cp:coreProperties>
</file>