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81" r:id="rId5"/>
    <p:sldId id="259" r:id="rId6"/>
    <p:sldId id="260" r:id="rId7"/>
    <p:sldId id="261" r:id="rId8"/>
    <p:sldId id="282" r:id="rId9"/>
    <p:sldId id="262" r:id="rId10"/>
    <p:sldId id="263" r:id="rId11"/>
    <p:sldId id="283" r:id="rId12"/>
    <p:sldId id="284" r:id="rId13"/>
    <p:sldId id="285" r:id="rId14"/>
    <p:sldId id="264" r:id="rId15"/>
    <p:sldId id="286" r:id="rId16"/>
    <p:sldId id="287" r:id="rId17"/>
    <p:sldId id="288" r:id="rId18"/>
    <p:sldId id="289" r:id="rId19"/>
    <p:sldId id="290" r:id="rId20"/>
    <p:sldId id="291" r:id="rId21"/>
    <p:sldId id="292" r:id="rId22"/>
    <p:sldId id="293" r:id="rId23"/>
    <p:sldId id="265" r:id="rId24"/>
    <p:sldId id="266" r:id="rId25"/>
    <p:sldId id="267" r:id="rId26"/>
    <p:sldId id="268" r:id="rId27"/>
    <p:sldId id="269" r:id="rId28"/>
    <p:sldId id="270" r:id="rId29"/>
    <p:sldId id="271" r:id="rId30"/>
    <p:sldId id="272" r:id="rId31"/>
    <p:sldId id="274" r:id="rId32"/>
    <p:sldId id="273" r:id="rId33"/>
    <p:sldId id="27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565"/>
    <a:srgbClr val="D01D0A"/>
    <a:srgbClr val="8E5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4" autoAdjust="0"/>
    <p:restoredTop sz="94660"/>
  </p:normalViewPr>
  <p:slideViewPr>
    <p:cSldViewPr>
      <p:cViewPr>
        <p:scale>
          <a:sx n="50" d="100"/>
          <a:sy n="50" d="100"/>
        </p:scale>
        <p:origin x="-1138" y="-72"/>
      </p:cViewPr>
      <p:guideLst>
        <p:guide orient="horz" pos="2160"/>
        <p:guide pos="2880"/>
      </p:guideLst>
    </p:cSldViewPr>
  </p:slideViewPr>
  <p:notesTextViewPr>
    <p:cViewPr>
      <p:scale>
        <a:sx n="1" d="1"/>
        <a:sy n="1" d="1"/>
      </p:scale>
      <p:origin x="0" y="0"/>
    </p:cViewPr>
  </p:notesTextViewPr>
  <p:sorterViewPr>
    <p:cViewPr>
      <p:scale>
        <a:sx n="100" d="100"/>
        <a:sy n="100" d="100"/>
      </p:scale>
      <p:origin x="0" y="91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0E3F2-71D9-4FC2-A9FF-CB563738C992}"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s-ES"/>
        </a:p>
      </dgm:t>
    </dgm:pt>
    <dgm:pt modelId="{BA05A342-C0CF-4065-AB24-8FF8B0967662}">
      <dgm:prSet phldrT="[Texto]" phldr="1"/>
      <dgm:spPr/>
      <dgm:t>
        <a:bodyPr/>
        <a:lstStyle/>
        <a:p>
          <a:pPr algn="l"/>
          <a:endParaRPr lang="es-ES" dirty="0"/>
        </a:p>
      </dgm:t>
    </dgm:pt>
    <dgm:pt modelId="{B9CB169A-928D-4B20-8396-F917BAF373DB}" type="parTrans" cxnId="{85C90BDC-A76F-45E1-97B5-E81DBC5FE916}">
      <dgm:prSet/>
      <dgm:spPr/>
      <dgm:t>
        <a:bodyPr/>
        <a:lstStyle/>
        <a:p>
          <a:pPr algn="l"/>
          <a:endParaRPr lang="es-ES"/>
        </a:p>
      </dgm:t>
    </dgm:pt>
    <dgm:pt modelId="{E71146E5-C8DC-4A14-86F9-66DBCA004074}" type="sibTrans" cxnId="{85C90BDC-A76F-45E1-97B5-E81DBC5FE916}">
      <dgm:prSet/>
      <dgm:spPr/>
      <dgm:t>
        <a:bodyPr/>
        <a:lstStyle/>
        <a:p>
          <a:pPr algn="l"/>
          <a:endParaRPr lang="es-ES"/>
        </a:p>
      </dgm:t>
    </dgm:pt>
    <dgm:pt modelId="{685F0347-6137-414B-AF8F-1E7479879ADE}">
      <dgm:prSet phldrT="[Texto]" phldr="1"/>
      <dgm:spPr/>
      <dgm:t>
        <a:bodyPr/>
        <a:lstStyle/>
        <a:p>
          <a:pPr algn="l"/>
          <a:endParaRPr lang="es-ES" dirty="0"/>
        </a:p>
      </dgm:t>
    </dgm:pt>
    <dgm:pt modelId="{954C3E8A-615A-4CF7-A682-77862C49A266}" type="parTrans" cxnId="{C9582819-F3C7-4A81-9AA5-3704B593C021}">
      <dgm:prSet/>
      <dgm:spPr/>
      <dgm:t>
        <a:bodyPr/>
        <a:lstStyle/>
        <a:p>
          <a:pPr algn="l"/>
          <a:endParaRPr lang="es-ES"/>
        </a:p>
      </dgm:t>
    </dgm:pt>
    <dgm:pt modelId="{6A5CF350-B137-481A-A900-EE38C60BE1C7}" type="sibTrans" cxnId="{C9582819-F3C7-4A81-9AA5-3704B593C021}">
      <dgm:prSet/>
      <dgm:spPr/>
      <dgm:t>
        <a:bodyPr/>
        <a:lstStyle/>
        <a:p>
          <a:pPr algn="l"/>
          <a:endParaRPr lang="es-ES"/>
        </a:p>
      </dgm:t>
    </dgm:pt>
    <dgm:pt modelId="{3E2D4AA7-379F-4031-870E-64E694740DD6}">
      <dgm:prSet phldrT="[Texto]" custT="1"/>
      <dgm:spPr/>
      <dgm:t>
        <a:bodyPr/>
        <a:lstStyle/>
        <a:p>
          <a:r>
            <a:rPr lang="es-ES" sz="2600" dirty="0" smtClean="0"/>
            <a:t>Objetivos</a:t>
          </a:r>
          <a:endParaRPr lang="es-ES" sz="2600" dirty="0"/>
        </a:p>
      </dgm:t>
    </dgm:pt>
    <dgm:pt modelId="{37040DFE-4062-45E4-B298-7BD93D93532E}" type="parTrans" cxnId="{5707F4F8-9519-4B05-90F3-1F1A5F84A973}">
      <dgm:prSet/>
      <dgm:spPr/>
      <dgm:t>
        <a:bodyPr/>
        <a:lstStyle/>
        <a:p>
          <a:pPr algn="l"/>
          <a:endParaRPr lang="es-ES"/>
        </a:p>
      </dgm:t>
    </dgm:pt>
    <dgm:pt modelId="{291CCB3D-6F41-41B8-8A18-E8AF63020887}" type="sibTrans" cxnId="{5707F4F8-9519-4B05-90F3-1F1A5F84A973}">
      <dgm:prSet/>
      <dgm:spPr/>
      <dgm:t>
        <a:bodyPr/>
        <a:lstStyle/>
        <a:p>
          <a:pPr algn="l"/>
          <a:endParaRPr lang="es-ES"/>
        </a:p>
      </dgm:t>
    </dgm:pt>
    <dgm:pt modelId="{76E59C50-4F68-4008-AF5D-B399B8881312}">
      <dgm:prSet phldrT="[Texto]"/>
      <dgm:spPr/>
      <dgm:t>
        <a:bodyPr/>
        <a:lstStyle/>
        <a:p>
          <a:pPr algn="l"/>
          <a:endParaRPr lang="es-ES" dirty="0"/>
        </a:p>
      </dgm:t>
    </dgm:pt>
    <dgm:pt modelId="{0688FC8B-3FA8-4A39-A956-51C526A0750B}" type="parTrans" cxnId="{C7D8EC41-C214-45BC-BB67-D514EBB0D29A}">
      <dgm:prSet/>
      <dgm:spPr/>
      <dgm:t>
        <a:bodyPr/>
        <a:lstStyle/>
        <a:p>
          <a:pPr algn="l"/>
          <a:endParaRPr lang="es-ES"/>
        </a:p>
      </dgm:t>
    </dgm:pt>
    <dgm:pt modelId="{74D5752C-5F1B-4D9C-95E8-4E202360584E}" type="sibTrans" cxnId="{C7D8EC41-C214-45BC-BB67-D514EBB0D29A}">
      <dgm:prSet/>
      <dgm:spPr/>
      <dgm:t>
        <a:bodyPr/>
        <a:lstStyle/>
        <a:p>
          <a:pPr algn="l"/>
          <a:endParaRPr lang="es-ES"/>
        </a:p>
      </dgm:t>
    </dgm:pt>
    <dgm:pt modelId="{6EF52AA0-8305-44F9-910C-271D1B387582}">
      <dgm:prSet phldrT="[Texto]" custT="1"/>
      <dgm:spPr/>
      <dgm:t>
        <a:bodyPr/>
        <a:lstStyle/>
        <a:p>
          <a:r>
            <a:rPr lang="es-ES" sz="2600" dirty="0" smtClean="0"/>
            <a:t>Alcance</a:t>
          </a:r>
          <a:endParaRPr lang="es-ES" sz="2600" dirty="0"/>
        </a:p>
      </dgm:t>
    </dgm:pt>
    <dgm:pt modelId="{3E9E5F97-DA19-4912-AB53-03F6EF430C35}" type="parTrans" cxnId="{11D6DEDF-8F25-4462-B439-3F5D6EA6D4F2}">
      <dgm:prSet/>
      <dgm:spPr/>
      <dgm:t>
        <a:bodyPr/>
        <a:lstStyle/>
        <a:p>
          <a:pPr algn="l"/>
          <a:endParaRPr lang="es-ES"/>
        </a:p>
      </dgm:t>
    </dgm:pt>
    <dgm:pt modelId="{10856891-CD19-4409-9563-532448B1F4BA}" type="sibTrans" cxnId="{11D6DEDF-8F25-4462-B439-3F5D6EA6D4F2}">
      <dgm:prSet/>
      <dgm:spPr/>
      <dgm:t>
        <a:bodyPr/>
        <a:lstStyle/>
        <a:p>
          <a:pPr algn="l"/>
          <a:endParaRPr lang="es-ES"/>
        </a:p>
      </dgm:t>
    </dgm:pt>
    <dgm:pt modelId="{8F4FF04C-C2E7-4693-ADEA-0FCFC25760E3}">
      <dgm:prSet/>
      <dgm:spPr/>
      <dgm:t>
        <a:bodyPr/>
        <a:lstStyle/>
        <a:p>
          <a:pPr algn="l"/>
          <a:endParaRPr lang="es-ES" dirty="0"/>
        </a:p>
      </dgm:t>
    </dgm:pt>
    <dgm:pt modelId="{775D81A3-B608-40B6-AD05-807B553F17E2}" type="parTrans" cxnId="{AAA4E2FD-68D3-4F45-BAE3-F3CCF0AFE784}">
      <dgm:prSet/>
      <dgm:spPr/>
      <dgm:t>
        <a:bodyPr/>
        <a:lstStyle/>
        <a:p>
          <a:pPr algn="l"/>
          <a:endParaRPr lang="es-ES"/>
        </a:p>
      </dgm:t>
    </dgm:pt>
    <dgm:pt modelId="{5773C4AB-760A-4EF3-985F-175C84D97277}" type="sibTrans" cxnId="{AAA4E2FD-68D3-4F45-BAE3-F3CCF0AFE784}">
      <dgm:prSet/>
      <dgm:spPr/>
      <dgm:t>
        <a:bodyPr/>
        <a:lstStyle/>
        <a:p>
          <a:pPr algn="l"/>
          <a:endParaRPr lang="es-ES"/>
        </a:p>
      </dgm:t>
    </dgm:pt>
    <dgm:pt modelId="{3A7FD819-6DFC-4123-AF47-6AB24564FC9B}">
      <dgm:prSet custT="1"/>
      <dgm:spPr/>
      <dgm:t>
        <a:bodyPr/>
        <a:lstStyle/>
        <a:p>
          <a:pPr algn="l"/>
          <a:r>
            <a:rPr lang="es-ES" sz="2600" dirty="0" smtClean="0"/>
            <a:t>Justificación</a:t>
          </a:r>
          <a:endParaRPr lang="es-ES" sz="2600" dirty="0"/>
        </a:p>
      </dgm:t>
    </dgm:pt>
    <dgm:pt modelId="{2A33E96D-5BDD-4CFE-9B8D-249CE550913C}" type="parTrans" cxnId="{49A272E6-FA37-43D9-8B5B-ED35B5D72846}">
      <dgm:prSet/>
      <dgm:spPr/>
      <dgm:t>
        <a:bodyPr/>
        <a:lstStyle/>
        <a:p>
          <a:pPr algn="l"/>
          <a:endParaRPr lang="es-ES"/>
        </a:p>
      </dgm:t>
    </dgm:pt>
    <dgm:pt modelId="{E59B9F2F-D4C7-4CD5-BCC5-A16E6F73C0C2}" type="sibTrans" cxnId="{49A272E6-FA37-43D9-8B5B-ED35B5D72846}">
      <dgm:prSet/>
      <dgm:spPr/>
      <dgm:t>
        <a:bodyPr/>
        <a:lstStyle/>
        <a:p>
          <a:pPr algn="l"/>
          <a:endParaRPr lang="es-ES"/>
        </a:p>
      </dgm:t>
    </dgm:pt>
    <dgm:pt modelId="{5719B8CB-DD35-4937-8CD7-6D9ED460CF8E}">
      <dgm:prSet phldrT="[Texto]" custT="1"/>
      <dgm:spPr/>
      <dgm:t>
        <a:bodyPr/>
        <a:lstStyle/>
        <a:p>
          <a:r>
            <a:rPr lang="es-ES" sz="2600" dirty="0" smtClean="0"/>
            <a:t>Planteamiento del Tema</a:t>
          </a:r>
          <a:endParaRPr lang="es-ES" sz="2600" dirty="0"/>
        </a:p>
      </dgm:t>
    </dgm:pt>
    <dgm:pt modelId="{0E57215E-2883-4A1F-92E0-6245172099EA}" type="sibTrans" cxnId="{2C5488F2-CEE7-4EC7-8432-9DEE29A6493E}">
      <dgm:prSet/>
      <dgm:spPr/>
      <dgm:t>
        <a:bodyPr/>
        <a:lstStyle/>
        <a:p>
          <a:pPr algn="l"/>
          <a:endParaRPr lang="es-ES"/>
        </a:p>
      </dgm:t>
    </dgm:pt>
    <dgm:pt modelId="{7E084766-69E4-491F-9B3F-ACD87FDD4A51}" type="parTrans" cxnId="{2C5488F2-CEE7-4EC7-8432-9DEE29A6493E}">
      <dgm:prSet/>
      <dgm:spPr/>
      <dgm:t>
        <a:bodyPr/>
        <a:lstStyle/>
        <a:p>
          <a:pPr algn="l"/>
          <a:endParaRPr lang="es-ES"/>
        </a:p>
      </dgm:t>
    </dgm:pt>
    <dgm:pt modelId="{19675C6E-2EFF-4025-904C-5AD22A4055ED}">
      <dgm:prSet custT="1"/>
      <dgm:spPr/>
      <dgm:t>
        <a:bodyPr/>
        <a:lstStyle/>
        <a:p>
          <a:pPr algn="l"/>
          <a:endParaRPr lang="es-ES" sz="2800" dirty="0"/>
        </a:p>
      </dgm:t>
    </dgm:pt>
    <dgm:pt modelId="{2D097306-6D7F-499B-ABDC-AB51C41F01ED}" type="parTrans" cxnId="{E3A6AA71-0788-4A4A-A3B4-BE23E12FAB6A}">
      <dgm:prSet/>
      <dgm:spPr/>
      <dgm:t>
        <a:bodyPr/>
        <a:lstStyle/>
        <a:p>
          <a:endParaRPr lang="es-ES"/>
        </a:p>
      </dgm:t>
    </dgm:pt>
    <dgm:pt modelId="{E6DAAAD6-091E-4F88-993D-6B14D4FA64AD}" type="sibTrans" cxnId="{E3A6AA71-0788-4A4A-A3B4-BE23E12FAB6A}">
      <dgm:prSet/>
      <dgm:spPr/>
      <dgm:t>
        <a:bodyPr/>
        <a:lstStyle/>
        <a:p>
          <a:endParaRPr lang="es-ES"/>
        </a:p>
      </dgm:t>
    </dgm:pt>
    <dgm:pt modelId="{F35B9792-C4B9-4B29-97AB-6B2956C58041}">
      <dgm:prSet custT="1"/>
      <dgm:spPr/>
      <dgm:t>
        <a:bodyPr/>
        <a:lstStyle/>
        <a:p>
          <a:pPr algn="l"/>
          <a:endParaRPr lang="es-ES" sz="2800" dirty="0"/>
        </a:p>
      </dgm:t>
    </dgm:pt>
    <dgm:pt modelId="{9C95209D-9477-43D7-BB88-1A7174E755E2}" type="parTrans" cxnId="{418A04F1-CD85-4A95-A0C0-0276A30E697B}">
      <dgm:prSet/>
      <dgm:spPr/>
      <dgm:t>
        <a:bodyPr/>
        <a:lstStyle/>
        <a:p>
          <a:endParaRPr lang="es-ES"/>
        </a:p>
      </dgm:t>
    </dgm:pt>
    <dgm:pt modelId="{328C95DD-4D78-4389-8981-0236745C4739}" type="sibTrans" cxnId="{418A04F1-CD85-4A95-A0C0-0276A30E697B}">
      <dgm:prSet/>
      <dgm:spPr/>
      <dgm:t>
        <a:bodyPr/>
        <a:lstStyle/>
        <a:p>
          <a:endParaRPr lang="es-ES"/>
        </a:p>
      </dgm:t>
    </dgm:pt>
    <dgm:pt modelId="{C3047539-8D57-4301-A33D-951925971882}">
      <dgm:prSet custT="1"/>
      <dgm:spPr/>
      <dgm:t>
        <a:bodyPr/>
        <a:lstStyle/>
        <a:p>
          <a:pPr algn="l"/>
          <a:endParaRPr lang="es-ES" sz="2800" dirty="0"/>
        </a:p>
      </dgm:t>
    </dgm:pt>
    <dgm:pt modelId="{3B7EC819-933E-48C3-BF0D-355DFD3EE15C}" type="parTrans" cxnId="{EF80FDD4-A7FB-42FA-9A78-F4BC88BE6025}">
      <dgm:prSet/>
      <dgm:spPr/>
      <dgm:t>
        <a:bodyPr/>
        <a:lstStyle/>
        <a:p>
          <a:endParaRPr lang="es-ES"/>
        </a:p>
      </dgm:t>
    </dgm:pt>
    <dgm:pt modelId="{D09475E0-4B67-4F6C-8755-90CF947471F8}" type="sibTrans" cxnId="{EF80FDD4-A7FB-42FA-9A78-F4BC88BE6025}">
      <dgm:prSet/>
      <dgm:spPr/>
      <dgm:t>
        <a:bodyPr/>
        <a:lstStyle/>
        <a:p>
          <a:endParaRPr lang="es-ES"/>
        </a:p>
      </dgm:t>
    </dgm:pt>
    <dgm:pt modelId="{9E6F262A-9287-4C32-BB6A-FC4904912488}">
      <dgm:prSet custT="1"/>
      <dgm:spPr/>
      <dgm:t>
        <a:bodyPr/>
        <a:lstStyle/>
        <a:p>
          <a:r>
            <a:rPr lang="es-ES" sz="2600" dirty="0" smtClean="0"/>
            <a:t>Metodología</a:t>
          </a:r>
          <a:endParaRPr lang="es-ES" sz="2600" dirty="0"/>
        </a:p>
      </dgm:t>
    </dgm:pt>
    <dgm:pt modelId="{BB1AA455-5C7F-4A15-802A-98DF64433DEB}" type="parTrans" cxnId="{90010B45-B490-4BAA-9A77-BD3DA4796D1B}">
      <dgm:prSet/>
      <dgm:spPr/>
      <dgm:t>
        <a:bodyPr/>
        <a:lstStyle/>
        <a:p>
          <a:endParaRPr lang="es-ES"/>
        </a:p>
      </dgm:t>
    </dgm:pt>
    <dgm:pt modelId="{C2B75ABC-43CA-4D24-8278-C8C63F2F3871}" type="sibTrans" cxnId="{90010B45-B490-4BAA-9A77-BD3DA4796D1B}">
      <dgm:prSet/>
      <dgm:spPr/>
      <dgm:t>
        <a:bodyPr/>
        <a:lstStyle/>
        <a:p>
          <a:endParaRPr lang="es-ES"/>
        </a:p>
      </dgm:t>
    </dgm:pt>
    <dgm:pt modelId="{B3BA47C3-E9F8-45CE-93A1-DEEE1112D1F8}">
      <dgm:prSet custT="1"/>
      <dgm:spPr/>
      <dgm:t>
        <a:bodyPr/>
        <a:lstStyle/>
        <a:p>
          <a:r>
            <a:rPr lang="es-ES" sz="2600" dirty="0" smtClean="0"/>
            <a:t>Herramientas</a:t>
          </a:r>
          <a:endParaRPr lang="es-ES" sz="2600" dirty="0"/>
        </a:p>
      </dgm:t>
    </dgm:pt>
    <dgm:pt modelId="{46A343B0-E6BF-4344-A17F-EB5111237E56}" type="parTrans" cxnId="{AAF15B8E-2635-4FE9-86D1-A4001CDB0499}">
      <dgm:prSet/>
      <dgm:spPr/>
      <dgm:t>
        <a:bodyPr/>
        <a:lstStyle/>
        <a:p>
          <a:endParaRPr lang="es-ES"/>
        </a:p>
      </dgm:t>
    </dgm:pt>
    <dgm:pt modelId="{1D0A9B09-0511-4019-B31B-9EAE88EF9796}" type="sibTrans" cxnId="{AAF15B8E-2635-4FE9-86D1-A4001CDB0499}">
      <dgm:prSet/>
      <dgm:spPr/>
      <dgm:t>
        <a:bodyPr/>
        <a:lstStyle/>
        <a:p>
          <a:endParaRPr lang="es-ES"/>
        </a:p>
      </dgm:t>
    </dgm:pt>
    <dgm:pt modelId="{D1B2242A-8D44-4AAF-A91C-C1B0C07C499F}">
      <dgm:prSet custT="1"/>
      <dgm:spPr/>
      <dgm:t>
        <a:bodyPr/>
        <a:lstStyle/>
        <a:p>
          <a:r>
            <a:rPr lang="es-ES" sz="2600" dirty="0" smtClean="0"/>
            <a:t>Caso Práctico</a:t>
          </a:r>
          <a:endParaRPr lang="es-ES" sz="2600" dirty="0"/>
        </a:p>
      </dgm:t>
    </dgm:pt>
    <dgm:pt modelId="{0EEC71CC-F1DA-4622-9BBE-585A63100237}" type="parTrans" cxnId="{FA47EAD2-EB65-4374-BC1D-4DFDD078BACA}">
      <dgm:prSet/>
      <dgm:spPr/>
      <dgm:t>
        <a:bodyPr/>
        <a:lstStyle/>
        <a:p>
          <a:endParaRPr lang="es-ES"/>
        </a:p>
      </dgm:t>
    </dgm:pt>
    <dgm:pt modelId="{0ED8F743-1B87-40A7-8886-9265FA970C61}" type="sibTrans" cxnId="{FA47EAD2-EB65-4374-BC1D-4DFDD078BACA}">
      <dgm:prSet/>
      <dgm:spPr/>
      <dgm:t>
        <a:bodyPr/>
        <a:lstStyle/>
        <a:p>
          <a:endParaRPr lang="es-ES"/>
        </a:p>
      </dgm:t>
    </dgm:pt>
    <dgm:pt modelId="{70550478-FFE2-40AE-B093-8CC93B9E7760}">
      <dgm:prSet/>
      <dgm:spPr/>
      <dgm:t>
        <a:bodyPr/>
        <a:lstStyle/>
        <a:p>
          <a:endParaRPr lang="es-ES" dirty="0"/>
        </a:p>
      </dgm:t>
    </dgm:pt>
    <dgm:pt modelId="{E6C97122-6C94-4FBC-9BFC-4E14673D85FC}" type="parTrans" cxnId="{9267469C-CA85-4878-A05A-ABF5CA82A85E}">
      <dgm:prSet/>
      <dgm:spPr/>
      <dgm:t>
        <a:bodyPr/>
        <a:lstStyle/>
        <a:p>
          <a:endParaRPr lang="es-ES"/>
        </a:p>
      </dgm:t>
    </dgm:pt>
    <dgm:pt modelId="{3BA30E56-0F03-4F35-A58D-EF98599C1F27}" type="sibTrans" cxnId="{9267469C-CA85-4878-A05A-ABF5CA82A85E}">
      <dgm:prSet/>
      <dgm:spPr/>
      <dgm:t>
        <a:bodyPr/>
        <a:lstStyle/>
        <a:p>
          <a:endParaRPr lang="es-ES"/>
        </a:p>
      </dgm:t>
    </dgm:pt>
    <dgm:pt modelId="{1769C351-DBE8-413E-8E7D-F3B144069F8D}">
      <dgm:prSet custT="1"/>
      <dgm:spPr/>
      <dgm:t>
        <a:bodyPr/>
        <a:lstStyle/>
        <a:p>
          <a:r>
            <a:rPr lang="es-ES" sz="2600" dirty="0" smtClean="0"/>
            <a:t>Conclusiones y Recomendaciones</a:t>
          </a:r>
          <a:endParaRPr lang="es-ES" sz="2600" dirty="0"/>
        </a:p>
      </dgm:t>
    </dgm:pt>
    <dgm:pt modelId="{BA292336-DAE7-4670-A1B6-2BC74EDE982E}" type="parTrans" cxnId="{B5A89EA6-1041-4018-BEE9-7437AB0E3C78}">
      <dgm:prSet/>
      <dgm:spPr/>
      <dgm:t>
        <a:bodyPr/>
        <a:lstStyle/>
        <a:p>
          <a:endParaRPr lang="es-ES"/>
        </a:p>
      </dgm:t>
    </dgm:pt>
    <dgm:pt modelId="{1C6924B4-8822-45A0-ADBE-EB2CEC82A0A6}" type="sibTrans" cxnId="{B5A89EA6-1041-4018-BEE9-7437AB0E3C78}">
      <dgm:prSet/>
      <dgm:spPr/>
      <dgm:t>
        <a:bodyPr/>
        <a:lstStyle/>
        <a:p>
          <a:endParaRPr lang="es-ES"/>
        </a:p>
      </dgm:t>
    </dgm:pt>
    <dgm:pt modelId="{F3FFDAAD-97DC-455C-9C62-7E9E147ACB5E}" type="pres">
      <dgm:prSet presAssocID="{FC90E3F2-71D9-4FC2-A9FF-CB563738C992}" presName="linearFlow" presStyleCnt="0">
        <dgm:presLayoutVars>
          <dgm:dir/>
          <dgm:animLvl val="lvl"/>
          <dgm:resizeHandles val="exact"/>
        </dgm:presLayoutVars>
      </dgm:prSet>
      <dgm:spPr/>
      <dgm:t>
        <a:bodyPr/>
        <a:lstStyle/>
        <a:p>
          <a:endParaRPr lang="es-ES"/>
        </a:p>
      </dgm:t>
    </dgm:pt>
    <dgm:pt modelId="{1FCC506B-664D-4559-BA93-F7992C51A30E}" type="pres">
      <dgm:prSet presAssocID="{BA05A342-C0CF-4065-AB24-8FF8B0967662}" presName="composite" presStyleCnt="0"/>
      <dgm:spPr/>
    </dgm:pt>
    <dgm:pt modelId="{6E13F793-8506-4C73-A5FE-F6262AB17F03}" type="pres">
      <dgm:prSet presAssocID="{BA05A342-C0CF-4065-AB24-8FF8B0967662}" presName="parentText" presStyleLbl="alignNode1" presStyleIdx="0" presStyleCnt="8">
        <dgm:presLayoutVars>
          <dgm:chMax val="1"/>
          <dgm:bulletEnabled val="1"/>
        </dgm:presLayoutVars>
      </dgm:prSet>
      <dgm:spPr/>
      <dgm:t>
        <a:bodyPr/>
        <a:lstStyle/>
        <a:p>
          <a:endParaRPr lang="es-ES"/>
        </a:p>
      </dgm:t>
    </dgm:pt>
    <dgm:pt modelId="{8BDF125F-ECC2-4A2F-8B27-0A0DA1CB7111}" type="pres">
      <dgm:prSet presAssocID="{BA05A342-C0CF-4065-AB24-8FF8B0967662}" presName="descendantText" presStyleLbl="alignAcc1" presStyleIdx="0" presStyleCnt="8">
        <dgm:presLayoutVars>
          <dgm:bulletEnabled val="1"/>
        </dgm:presLayoutVars>
      </dgm:prSet>
      <dgm:spPr/>
      <dgm:t>
        <a:bodyPr/>
        <a:lstStyle/>
        <a:p>
          <a:endParaRPr lang="es-ES"/>
        </a:p>
      </dgm:t>
    </dgm:pt>
    <dgm:pt modelId="{16D6273E-DAB2-4865-8564-0A6E4601C6AF}" type="pres">
      <dgm:prSet presAssocID="{E71146E5-C8DC-4A14-86F9-66DBCA004074}" presName="sp" presStyleCnt="0"/>
      <dgm:spPr/>
    </dgm:pt>
    <dgm:pt modelId="{C9CBF465-263F-47FD-A67E-F29B2790E89A}" type="pres">
      <dgm:prSet presAssocID="{685F0347-6137-414B-AF8F-1E7479879ADE}" presName="composite" presStyleCnt="0"/>
      <dgm:spPr/>
    </dgm:pt>
    <dgm:pt modelId="{2856703E-8743-40E6-BAB0-FCFD882C283A}" type="pres">
      <dgm:prSet presAssocID="{685F0347-6137-414B-AF8F-1E7479879ADE}" presName="parentText" presStyleLbl="alignNode1" presStyleIdx="1" presStyleCnt="8">
        <dgm:presLayoutVars>
          <dgm:chMax val="1"/>
          <dgm:bulletEnabled val="1"/>
        </dgm:presLayoutVars>
      </dgm:prSet>
      <dgm:spPr/>
      <dgm:t>
        <a:bodyPr/>
        <a:lstStyle/>
        <a:p>
          <a:endParaRPr lang="es-ES"/>
        </a:p>
      </dgm:t>
    </dgm:pt>
    <dgm:pt modelId="{7B35EA78-94EB-4DE7-BA24-5D7D6645AE6E}" type="pres">
      <dgm:prSet presAssocID="{685F0347-6137-414B-AF8F-1E7479879ADE}" presName="descendantText" presStyleLbl="alignAcc1" presStyleIdx="1" presStyleCnt="8">
        <dgm:presLayoutVars>
          <dgm:bulletEnabled val="1"/>
        </dgm:presLayoutVars>
      </dgm:prSet>
      <dgm:spPr/>
      <dgm:t>
        <a:bodyPr/>
        <a:lstStyle/>
        <a:p>
          <a:endParaRPr lang="es-ES"/>
        </a:p>
      </dgm:t>
    </dgm:pt>
    <dgm:pt modelId="{8F35867A-631E-4186-8AEB-C3CFF814C407}" type="pres">
      <dgm:prSet presAssocID="{6A5CF350-B137-481A-A900-EE38C60BE1C7}" presName="sp" presStyleCnt="0"/>
      <dgm:spPr/>
    </dgm:pt>
    <dgm:pt modelId="{5E83DC12-C658-4195-A827-9D28E917E6FB}" type="pres">
      <dgm:prSet presAssocID="{76E59C50-4F68-4008-AF5D-B399B8881312}" presName="composite" presStyleCnt="0"/>
      <dgm:spPr/>
    </dgm:pt>
    <dgm:pt modelId="{3BDA443E-3262-4E1C-B83C-ECFF7077C651}" type="pres">
      <dgm:prSet presAssocID="{76E59C50-4F68-4008-AF5D-B399B8881312}" presName="parentText" presStyleLbl="alignNode1" presStyleIdx="2" presStyleCnt="8">
        <dgm:presLayoutVars>
          <dgm:chMax val="1"/>
          <dgm:bulletEnabled val="1"/>
        </dgm:presLayoutVars>
      </dgm:prSet>
      <dgm:spPr/>
      <dgm:t>
        <a:bodyPr/>
        <a:lstStyle/>
        <a:p>
          <a:endParaRPr lang="es-ES"/>
        </a:p>
      </dgm:t>
    </dgm:pt>
    <dgm:pt modelId="{5DFBB6CC-7593-4853-A52C-3F387F76C921}" type="pres">
      <dgm:prSet presAssocID="{76E59C50-4F68-4008-AF5D-B399B8881312}" presName="descendantText" presStyleLbl="alignAcc1" presStyleIdx="2" presStyleCnt="8">
        <dgm:presLayoutVars>
          <dgm:bulletEnabled val="1"/>
        </dgm:presLayoutVars>
      </dgm:prSet>
      <dgm:spPr/>
      <dgm:t>
        <a:bodyPr/>
        <a:lstStyle/>
        <a:p>
          <a:endParaRPr lang="es-ES"/>
        </a:p>
      </dgm:t>
    </dgm:pt>
    <dgm:pt modelId="{C08AC4AE-A551-4A6C-8EEE-4FF54E41B9A5}" type="pres">
      <dgm:prSet presAssocID="{74D5752C-5F1B-4D9C-95E8-4E202360584E}" presName="sp" presStyleCnt="0"/>
      <dgm:spPr/>
    </dgm:pt>
    <dgm:pt modelId="{2DB4E32D-05CA-46ED-8DC5-66447EC21D3D}" type="pres">
      <dgm:prSet presAssocID="{8F4FF04C-C2E7-4693-ADEA-0FCFC25760E3}" presName="composite" presStyleCnt="0"/>
      <dgm:spPr/>
    </dgm:pt>
    <dgm:pt modelId="{DAE40616-C54F-47F6-8FE9-8D92B5DDFFBB}" type="pres">
      <dgm:prSet presAssocID="{8F4FF04C-C2E7-4693-ADEA-0FCFC25760E3}" presName="parentText" presStyleLbl="alignNode1" presStyleIdx="3" presStyleCnt="8">
        <dgm:presLayoutVars>
          <dgm:chMax val="1"/>
          <dgm:bulletEnabled val="1"/>
        </dgm:presLayoutVars>
      </dgm:prSet>
      <dgm:spPr/>
      <dgm:t>
        <a:bodyPr/>
        <a:lstStyle/>
        <a:p>
          <a:endParaRPr lang="es-ES"/>
        </a:p>
      </dgm:t>
    </dgm:pt>
    <dgm:pt modelId="{42D629AD-7ADB-45F8-A3CF-9A23052716FA}" type="pres">
      <dgm:prSet presAssocID="{8F4FF04C-C2E7-4693-ADEA-0FCFC25760E3}" presName="descendantText" presStyleLbl="alignAcc1" presStyleIdx="3" presStyleCnt="8">
        <dgm:presLayoutVars>
          <dgm:bulletEnabled val="1"/>
        </dgm:presLayoutVars>
      </dgm:prSet>
      <dgm:spPr/>
      <dgm:t>
        <a:bodyPr/>
        <a:lstStyle/>
        <a:p>
          <a:endParaRPr lang="es-ES"/>
        </a:p>
      </dgm:t>
    </dgm:pt>
    <dgm:pt modelId="{70C6FF74-C432-416B-B1D3-5C5972075AFB}" type="pres">
      <dgm:prSet presAssocID="{5773C4AB-760A-4EF3-985F-175C84D97277}" presName="sp" presStyleCnt="0"/>
      <dgm:spPr/>
    </dgm:pt>
    <dgm:pt modelId="{E293E387-F011-4080-AF16-61FD912214FC}" type="pres">
      <dgm:prSet presAssocID="{F35B9792-C4B9-4B29-97AB-6B2956C58041}" presName="composite" presStyleCnt="0"/>
      <dgm:spPr/>
    </dgm:pt>
    <dgm:pt modelId="{2F8BC359-D4E3-4DEA-9EE5-72C85BAA603E}" type="pres">
      <dgm:prSet presAssocID="{F35B9792-C4B9-4B29-97AB-6B2956C58041}" presName="parentText" presStyleLbl="alignNode1" presStyleIdx="4" presStyleCnt="8">
        <dgm:presLayoutVars>
          <dgm:chMax val="1"/>
          <dgm:bulletEnabled val="1"/>
        </dgm:presLayoutVars>
      </dgm:prSet>
      <dgm:spPr/>
      <dgm:t>
        <a:bodyPr/>
        <a:lstStyle/>
        <a:p>
          <a:endParaRPr lang="es-ES"/>
        </a:p>
      </dgm:t>
    </dgm:pt>
    <dgm:pt modelId="{F23E5A4C-F3D1-449D-A3C9-4BA990175085}" type="pres">
      <dgm:prSet presAssocID="{F35B9792-C4B9-4B29-97AB-6B2956C58041}" presName="descendantText" presStyleLbl="alignAcc1" presStyleIdx="4" presStyleCnt="8">
        <dgm:presLayoutVars>
          <dgm:bulletEnabled val="1"/>
        </dgm:presLayoutVars>
      </dgm:prSet>
      <dgm:spPr/>
      <dgm:t>
        <a:bodyPr/>
        <a:lstStyle/>
        <a:p>
          <a:endParaRPr lang="es-ES"/>
        </a:p>
      </dgm:t>
    </dgm:pt>
    <dgm:pt modelId="{B338953C-CED1-4477-A70A-157E1B97671D}" type="pres">
      <dgm:prSet presAssocID="{328C95DD-4D78-4389-8981-0236745C4739}" presName="sp" presStyleCnt="0"/>
      <dgm:spPr/>
    </dgm:pt>
    <dgm:pt modelId="{682F0A44-FDB7-47A4-BD14-BBFA7B4E844D}" type="pres">
      <dgm:prSet presAssocID="{C3047539-8D57-4301-A33D-951925971882}" presName="composite" presStyleCnt="0"/>
      <dgm:spPr/>
    </dgm:pt>
    <dgm:pt modelId="{BA556C70-A5C3-497C-A337-05D8F13D8C13}" type="pres">
      <dgm:prSet presAssocID="{C3047539-8D57-4301-A33D-951925971882}" presName="parentText" presStyleLbl="alignNode1" presStyleIdx="5" presStyleCnt="8">
        <dgm:presLayoutVars>
          <dgm:chMax val="1"/>
          <dgm:bulletEnabled val="1"/>
        </dgm:presLayoutVars>
      </dgm:prSet>
      <dgm:spPr/>
      <dgm:t>
        <a:bodyPr/>
        <a:lstStyle/>
        <a:p>
          <a:endParaRPr lang="es-ES"/>
        </a:p>
      </dgm:t>
    </dgm:pt>
    <dgm:pt modelId="{1110CD8E-DEAF-42AC-B213-4FF851AFC051}" type="pres">
      <dgm:prSet presAssocID="{C3047539-8D57-4301-A33D-951925971882}" presName="descendantText" presStyleLbl="alignAcc1" presStyleIdx="5" presStyleCnt="8">
        <dgm:presLayoutVars>
          <dgm:bulletEnabled val="1"/>
        </dgm:presLayoutVars>
      </dgm:prSet>
      <dgm:spPr/>
      <dgm:t>
        <a:bodyPr/>
        <a:lstStyle/>
        <a:p>
          <a:endParaRPr lang="es-ES"/>
        </a:p>
      </dgm:t>
    </dgm:pt>
    <dgm:pt modelId="{4BB4F161-FC28-4A22-8C0F-2919C94001E2}" type="pres">
      <dgm:prSet presAssocID="{D09475E0-4B67-4F6C-8755-90CF947471F8}" presName="sp" presStyleCnt="0"/>
      <dgm:spPr/>
    </dgm:pt>
    <dgm:pt modelId="{F5990ED3-1E04-4BB9-9001-B1B18473F3AA}" type="pres">
      <dgm:prSet presAssocID="{19675C6E-2EFF-4025-904C-5AD22A4055ED}" presName="composite" presStyleCnt="0"/>
      <dgm:spPr/>
    </dgm:pt>
    <dgm:pt modelId="{1FCED3EC-7108-4C80-BDA6-CFC92887DF2E}" type="pres">
      <dgm:prSet presAssocID="{19675C6E-2EFF-4025-904C-5AD22A4055ED}" presName="parentText" presStyleLbl="alignNode1" presStyleIdx="6" presStyleCnt="8">
        <dgm:presLayoutVars>
          <dgm:chMax val="1"/>
          <dgm:bulletEnabled val="1"/>
        </dgm:presLayoutVars>
      </dgm:prSet>
      <dgm:spPr/>
      <dgm:t>
        <a:bodyPr/>
        <a:lstStyle/>
        <a:p>
          <a:endParaRPr lang="es-ES"/>
        </a:p>
      </dgm:t>
    </dgm:pt>
    <dgm:pt modelId="{37AD45CE-FD59-4380-8D0E-056A4A2CACC6}" type="pres">
      <dgm:prSet presAssocID="{19675C6E-2EFF-4025-904C-5AD22A4055ED}" presName="descendantText" presStyleLbl="alignAcc1" presStyleIdx="6" presStyleCnt="8">
        <dgm:presLayoutVars>
          <dgm:bulletEnabled val="1"/>
        </dgm:presLayoutVars>
      </dgm:prSet>
      <dgm:spPr/>
      <dgm:t>
        <a:bodyPr/>
        <a:lstStyle/>
        <a:p>
          <a:endParaRPr lang="es-ES"/>
        </a:p>
      </dgm:t>
    </dgm:pt>
    <dgm:pt modelId="{79045DE4-5A31-4C4B-BCB2-E69E1F305FB1}" type="pres">
      <dgm:prSet presAssocID="{E6DAAAD6-091E-4F88-993D-6B14D4FA64AD}" presName="sp" presStyleCnt="0"/>
      <dgm:spPr/>
    </dgm:pt>
    <dgm:pt modelId="{3E9533BC-44DB-487C-A76A-9177E59D4D78}" type="pres">
      <dgm:prSet presAssocID="{70550478-FFE2-40AE-B093-8CC93B9E7760}" presName="composite" presStyleCnt="0"/>
      <dgm:spPr/>
    </dgm:pt>
    <dgm:pt modelId="{0E260D30-8D63-40D6-A8E4-CB9F2D6734CE}" type="pres">
      <dgm:prSet presAssocID="{70550478-FFE2-40AE-B093-8CC93B9E7760}" presName="parentText" presStyleLbl="alignNode1" presStyleIdx="7" presStyleCnt="8">
        <dgm:presLayoutVars>
          <dgm:chMax val="1"/>
          <dgm:bulletEnabled val="1"/>
        </dgm:presLayoutVars>
      </dgm:prSet>
      <dgm:spPr/>
      <dgm:t>
        <a:bodyPr/>
        <a:lstStyle/>
        <a:p>
          <a:endParaRPr lang="es-ES"/>
        </a:p>
      </dgm:t>
    </dgm:pt>
    <dgm:pt modelId="{B79F30B7-8952-4840-927B-B07CB1E41598}" type="pres">
      <dgm:prSet presAssocID="{70550478-FFE2-40AE-B093-8CC93B9E7760}" presName="descendantText" presStyleLbl="alignAcc1" presStyleIdx="7" presStyleCnt="8">
        <dgm:presLayoutVars>
          <dgm:bulletEnabled val="1"/>
        </dgm:presLayoutVars>
      </dgm:prSet>
      <dgm:spPr/>
      <dgm:t>
        <a:bodyPr/>
        <a:lstStyle/>
        <a:p>
          <a:endParaRPr lang="es-ES"/>
        </a:p>
      </dgm:t>
    </dgm:pt>
  </dgm:ptLst>
  <dgm:cxnLst>
    <dgm:cxn modelId="{9267469C-CA85-4878-A05A-ABF5CA82A85E}" srcId="{FC90E3F2-71D9-4FC2-A9FF-CB563738C992}" destId="{70550478-FFE2-40AE-B093-8CC93B9E7760}" srcOrd="7" destOrd="0" parTransId="{E6C97122-6C94-4FBC-9BFC-4E14673D85FC}" sibTransId="{3BA30E56-0F03-4F35-A58D-EF98599C1F27}"/>
    <dgm:cxn modelId="{C7D8EC41-C214-45BC-BB67-D514EBB0D29A}" srcId="{FC90E3F2-71D9-4FC2-A9FF-CB563738C992}" destId="{76E59C50-4F68-4008-AF5D-B399B8881312}" srcOrd="2" destOrd="0" parTransId="{0688FC8B-3FA8-4A39-A956-51C526A0750B}" sibTransId="{74D5752C-5F1B-4D9C-95E8-4E202360584E}"/>
    <dgm:cxn modelId="{AAF15B8E-2635-4FE9-86D1-A4001CDB0499}" srcId="{C3047539-8D57-4301-A33D-951925971882}" destId="{B3BA47C3-E9F8-45CE-93A1-DEEE1112D1F8}" srcOrd="0" destOrd="0" parTransId="{46A343B0-E6BF-4344-A17F-EB5111237E56}" sibTransId="{1D0A9B09-0511-4019-B31B-9EAE88EF9796}"/>
    <dgm:cxn modelId="{72CA5BF8-F62B-4B58-9F98-D82B535B6721}" type="presOf" srcId="{3E2D4AA7-379F-4031-870E-64E694740DD6}" destId="{7B35EA78-94EB-4DE7-BA24-5D7D6645AE6E}" srcOrd="0" destOrd="0" presId="urn:microsoft.com/office/officeart/2005/8/layout/chevron2"/>
    <dgm:cxn modelId="{FA47EAD2-EB65-4374-BC1D-4DFDD078BACA}" srcId="{19675C6E-2EFF-4025-904C-5AD22A4055ED}" destId="{D1B2242A-8D44-4AAF-A91C-C1B0C07C499F}" srcOrd="0" destOrd="0" parTransId="{0EEC71CC-F1DA-4622-9BBE-585A63100237}" sibTransId="{0ED8F743-1B87-40A7-8886-9265FA970C61}"/>
    <dgm:cxn modelId="{11D6DEDF-8F25-4462-B439-3F5D6EA6D4F2}" srcId="{76E59C50-4F68-4008-AF5D-B399B8881312}" destId="{6EF52AA0-8305-44F9-910C-271D1B387582}" srcOrd="0" destOrd="0" parTransId="{3E9E5F97-DA19-4912-AB53-03F6EF430C35}" sibTransId="{10856891-CD19-4409-9563-532448B1F4BA}"/>
    <dgm:cxn modelId="{BDFBCA19-64E1-4FEA-9924-51F18DE924E6}" type="presOf" srcId="{685F0347-6137-414B-AF8F-1E7479879ADE}" destId="{2856703E-8743-40E6-BAB0-FCFD882C283A}" srcOrd="0" destOrd="0" presId="urn:microsoft.com/office/officeart/2005/8/layout/chevron2"/>
    <dgm:cxn modelId="{5707F4F8-9519-4B05-90F3-1F1A5F84A973}" srcId="{685F0347-6137-414B-AF8F-1E7479879ADE}" destId="{3E2D4AA7-379F-4031-870E-64E694740DD6}" srcOrd="0" destOrd="0" parTransId="{37040DFE-4062-45E4-B298-7BD93D93532E}" sibTransId="{291CCB3D-6F41-41B8-8A18-E8AF63020887}"/>
    <dgm:cxn modelId="{A2084E17-E3B5-4192-947D-FF0D0650618B}" type="presOf" srcId="{D1B2242A-8D44-4AAF-A91C-C1B0C07C499F}" destId="{37AD45CE-FD59-4380-8D0E-056A4A2CACC6}" srcOrd="0" destOrd="0" presId="urn:microsoft.com/office/officeart/2005/8/layout/chevron2"/>
    <dgm:cxn modelId="{B785EBED-6A1E-4C2D-B4FB-3B7DBDE93E0C}" type="presOf" srcId="{5719B8CB-DD35-4937-8CD7-6D9ED460CF8E}" destId="{8BDF125F-ECC2-4A2F-8B27-0A0DA1CB7111}" srcOrd="0" destOrd="0" presId="urn:microsoft.com/office/officeart/2005/8/layout/chevron2"/>
    <dgm:cxn modelId="{C9582819-F3C7-4A81-9AA5-3704B593C021}" srcId="{FC90E3F2-71D9-4FC2-A9FF-CB563738C992}" destId="{685F0347-6137-414B-AF8F-1E7479879ADE}" srcOrd="1" destOrd="0" parTransId="{954C3E8A-615A-4CF7-A682-77862C49A266}" sibTransId="{6A5CF350-B137-481A-A900-EE38C60BE1C7}"/>
    <dgm:cxn modelId="{0ACC1634-B39E-4FF2-A0C5-02A1810EAD09}" type="presOf" srcId="{6EF52AA0-8305-44F9-910C-271D1B387582}" destId="{5DFBB6CC-7593-4853-A52C-3F387F76C921}" srcOrd="0" destOrd="0" presId="urn:microsoft.com/office/officeart/2005/8/layout/chevron2"/>
    <dgm:cxn modelId="{8D5DE020-5983-4FD4-9349-54D4C462E218}" type="presOf" srcId="{8F4FF04C-C2E7-4693-ADEA-0FCFC25760E3}" destId="{DAE40616-C54F-47F6-8FE9-8D92B5DDFFBB}" srcOrd="0" destOrd="0" presId="urn:microsoft.com/office/officeart/2005/8/layout/chevron2"/>
    <dgm:cxn modelId="{0BB0F8E2-02C9-4168-8CC5-3A4622A6D7B0}" type="presOf" srcId="{3A7FD819-6DFC-4123-AF47-6AB24564FC9B}" destId="{42D629AD-7ADB-45F8-A3CF-9A23052716FA}" srcOrd="0" destOrd="0" presId="urn:microsoft.com/office/officeart/2005/8/layout/chevron2"/>
    <dgm:cxn modelId="{2C5488F2-CEE7-4EC7-8432-9DEE29A6493E}" srcId="{BA05A342-C0CF-4065-AB24-8FF8B0967662}" destId="{5719B8CB-DD35-4937-8CD7-6D9ED460CF8E}" srcOrd="0" destOrd="0" parTransId="{7E084766-69E4-491F-9B3F-ACD87FDD4A51}" sibTransId="{0E57215E-2883-4A1F-92E0-6245172099EA}"/>
    <dgm:cxn modelId="{01CB3DA6-A8EB-48BF-9F8F-529C69A1114A}" type="presOf" srcId="{9E6F262A-9287-4C32-BB6A-FC4904912488}" destId="{F23E5A4C-F3D1-449D-A3C9-4BA990175085}" srcOrd="0" destOrd="0" presId="urn:microsoft.com/office/officeart/2005/8/layout/chevron2"/>
    <dgm:cxn modelId="{418A04F1-CD85-4A95-A0C0-0276A30E697B}" srcId="{FC90E3F2-71D9-4FC2-A9FF-CB563738C992}" destId="{F35B9792-C4B9-4B29-97AB-6B2956C58041}" srcOrd="4" destOrd="0" parTransId="{9C95209D-9477-43D7-BB88-1A7174E755E2}" sibTransId="{328C95DD-4D78-4389-8981-0236745C4739}"/>
    <dgm:cxn modelId="{49A272E6-FA37-43D9-8B5B-ED35B5D72846}" srcId="{8F4FF04C-C2E7-4693-ADEA-0FCFC25760E3}" destId="{3A7FD819-6DFC-4123-AF47-6AB24564FC9B}" srcOrd="0" destOrd="0" parTransId="{2A33E96D-5BDD-4CFE-9B8D-249CE550913C}" sibTransId="{E59B9F2F-D4C7-4CD5-BCC5-A16E6F73C0C2}"/>
    <dgm:cxn modelId="{B5A89EA6-1041-4018-BEE9-7437AB0E3C78}" srcId="{70550478-FFE2-40AE-B093-8CC93B9E7760}" destId="{1769C351-DBE8-413E-8E7D-F3B144069F8D}" srcOrd="0" destOrd="0" parTransId="{BA292336-DAE7-4670-A1B6-2BC74EDE982E}" sibTransId="{1C6924B4-8822-45A0-ADBE-EB2CEC82A0A6}"/>
    <dgm:cxn modelId="{ACE27EAE-9DDD-48EE-9FA2-30039862D6A6}" type="presOf" srcId="{70550478-FFE2-40AE-B093-8CC93B9E7760}" destId="{0E260D30-8D63-40D6-A8E4-CB9F2D6734CE}" srcOrd="0" destOrd="0" presId="urn:microsoft.com/office/officeart/2005/8/layout/chevron2"/>
    <dgm:cxn modelId="{90010B45-B490-4BAA-9A77-BD3DA4796D1B}" srcId="{F35B9792-C4B9-4B29-97AB-6B2956C58041}" destId="{9E6F262A-9287-4C32-BB6A-FC4904912488}" srcOrd="0" destOrd="0" parTransId="{BB1AA455-5C7F-4A15-802A-98DF64433DEB}" sibTransId="{C2B75ABC-43CA-4D24-8278-C8C63F2F3871}"/>
    <dgm:cxn modelId="{2338C690-7C98-43BB-B15C-84CC595EFB7B}" type="presOf" srcId="{F35B9792-C4B9-4B29-97AB-6B2956C58041}" destId="{2F8BC359-D4E3-4DEA-9EE5-72C85BAA603E}" srcOrd="0" destOrd="0" presId="urn:microsoft.com/office/officeart/2005/8/layout/chevron2"/>
    <dgm:cxn modelId="{AAA4E2FD-68D3-4F45-BAE3-F3CCF0AFE784}" srcId="{FC90E3F2-71D9-4FC2-A9FF-CB563738C992}" destId="{8F4FF04C-C2E7-4693-ADEA-0FCFC25760E3}" srcOrd="3" destOrd="0" parTransId="{775D81A3-B608-40B6-AD05-807B553F17E2}" sibTransId="{5773C4AB-760A-4EF3-985F-175C84D97277}"/>
    <dgm:cxn modelId="{85C90BDC-A76F-45E1-97B5-E81DBC5FE916}" srcId="{FC90E3F2-71D9-4FC2-A9FF-CB563738C992}" destId="{BA05A342-C0CF-4065-AB24-8FF8B0967662}" srcOrd="0" destOrd="0" parTransId="{B9CB169A-928D-4B20-8396-F917BAF373DB}" sibTransId="{E71146E5-C8DC-4A14-86F9-66DBCA004074}"/>
    <dgm:cxn modelId="{76C6DC46-2095-48CC-AD21-CE285810B069}" type="presOf" srcId="{76E59C50-4F68-4008-AF5D-B399B8881312}" destId="{3BDA443E-3262-4E1C-B83C-ECFF7077C651}" srcOrd="0" destOrd="0" presId="urn:microsoft.com/office/officeart/2005/8/layout/chevron2"/>
    <dgm:cxn modelId="{40E41028-AF9E-4DFC-BDC1-33FD5528223C}" type="presOf" srcId="{BA05A342-C0CF-4065-AB24-8FF8B0967662}" destId="{6E13F793-8506-4C73-A5FE-F6262AB17F03}" srcOrd="0" destOrd="0" presId="urn:microsoft.com/office/officeart/2005/8/layout/chevron2"/>
    <dgm:cxn modelId="{EF80FDD4-A7FB-42FA-9A78-F4BC88BE6025}" srcId="{FC90E3F2-71D9-4FC2-A9FF-CB563738C992}" destId="{C3047539-8D57-4301-A33D-951925971882}" srcOrd="5" destOrd="0" parTransId="{3B7EC819-933E-48C3-BF0D-355DFD3EE15C}" sibTransId="{D09475E0-4B67-4F6C-8755-90CF947471F8}"/>
    <dgm:cxn modelId="{E3A6AA71-0788-4A4A-A3B4-BE23E12FAB6A}" srcId="{FC90E3F2-71D9-4FC2-A9FF-CB563738C992}" destId="{19675C6E-2EFF-4025-904C-5AD22A4055ED}" srcOrd="6" destOrd="0" parTransId="{2D097306-6D7F-499B-ABDC-AB51C41F01ED}" sibTransId="{E6DAAAD6-091E-4F88-993D-6B14D4FA64AD}"/>
    <dgm:cxn modelId="{B1A2C6A8-2E15-4FC4-9770-573FCCD26B64}" type="presOf" srcId="{19675C6E-2EFF-4025-904C-5AD22A4055ED}" destId="{1FCED3EC-7108-4C80-BDA6-CFC92887DF2E}" srcOrd="0" destOrd="0" presId="urn:microsoft.com/office/officeart/2005/8/layout/chevron2"/>
    <dgm:cxn modelId="{A5FBD3E8-AF6B-46A4-9C1B-F2E5E0589880}" type="presOf" srcId="{FC90E3F2-71D9-4FC2-A9FF-CB563738C992}" destId="{F3FFDAAD-97DC-455C-9C62-7E9E147ACB5E}" srcOrd="0" destOrd="0" presId="urn:microsoft.com/office/officeart/2005/8/layout/chevron2"/>
    <dgm:cxn modelId="{A6050BC7-C1F0-467D-9B6E-86FED2AAA3F2}" type="presOf" srcId="{1769C351-DBE8-413E-8E7D-F3B144069F8D}" destId="{B79F30B7-8952-4840-927B-B07CB1E41598}" srcOrd="0" destOrd="0" presId="urn:microsoft.com/office/officeart/2005/8/layout/chevron2"/>
    <dgm:cxn modelId="{0B991B96-BFEA-4723-954E-DD01C1CF03E0}" type="presOf" srcId="{C3047539-8D57-4301-A33D-951925971882}" destId="{BA556C70-A5C3-497C-A337-05D8F13D8C13}" srcOrd="0" destOrd="0" presId="urn:microsoft.com/office/officeart/2005/8/layout/chevron2"/>
    <dgm:cxn modelId="{1793322A-1F70-46AD-AF31-48AF097077D1}" type="presOf" srcId="{B3BA47C3-E9F8-45CE-93A1-DEEE1112D1F8}" destId="{1110CD8E-DEAF-42AC-B213-4FF851AFC051}" srcOrd="0" destOrd="0" presId="urn:microsoft.com/office/officeart/2005/8/layout/chevron2"/>
    <dgm:cxn modelId="{C2E07DA3-2FC2-4458-A6E2-02AC17E64BB4}" type="presParOf" srcId="{F3FFDAAD-97DC-455C-9C62-7E9E147ACB5E}" destId="{1FCC506B-664D-4559-BA93-F7992C51A30E}" srcOrd="0" destOrd="0" presId="urn:microsoft.com/office/officeart/2005/8/layout/chevron2"/>
    <dgm:cxn modelId="{9698C266-7D9E-4EE1-A51D-AEDEED932ED1}" type="presParOf" srcId="{1FCC506B-664D-4559-BA93-F7992C51A30E}" destId="{6E13F793-8506-4C73-A5FE-F6262AB17F03}" srcOrd="0" destOrd="0" presId="urn:microsoft.com/office/officeart/2005/8/layout/chevron2"/>
    <dgm:cxn modelId="{151D6147-4DFA-4CC8-97ED-6623292F1E56}" type="presParOf" srcId="{1FCC506B-664D-4559-BA93-F7992C51A30E}" destId="{8BDF125F-ECC2-4A2F-8B27-0A0DA1CB7111}" srcOrd="1" destOrd="0" presId="urn:microsoft.com/office/officeart/2005/8/layout/chevron2"/>
    <dgm:cxn modelId="{7354491B-31CF-4930-ADB6-64324953EC07}" type="presParOf" srcId="{F3FFDAAD-97DC-455C-9C62-7E9E147ACB5E}" destId="{16D6273E-DAB2-4865-8564-0A6E4601C6AF}" srcOrd="1" destOrd="0" presId="urn:microsoft.com/office/officeart/2005/8/layout/chevron2"/>
    <dgm:cxn modelId="{DFAA63B8-8DC3-44F8-B7C2-55638F01B1E1}" type="presParOf" srcId="{F3FFDAAD-97DC-455C-9C62-7E9E147ACB5E}" destId="{C9CBF465-263F-47FD-A67E-F29B2790E89A}" srcOrd="2" destOrd="0" presId="urn:microsoft.com/office/officeart/2005/8/layout/chevron2"/>
    <dgm:cxn modelId="{1284EEF7-1BBC-4474-AF05-F1D76853D851}" type="presParOf" srcId="{C9CBF465-263F-47FD-A67E-F29B2790E89A}" destId="{2856703E-8743-40E6-BAB0-FCFD882C283A}" srcOrd="0" destOrd="0" presId="urn:microsoft.com/office/officeart/2005/8/layout/chevron2"/>
    <dgm:cxn modelId="{201DE41C-DD46-4AEE-A2E9-C0B1D5646414}" type="presParOf" srcId="{C9CBF465-263F-47FD-A67E-F29B2790E89A}" destId="{7B35EA78-94EB-4DE7-BA24-5D7D6645AE6E}" srcOrd="1" destOrd="0" presId="urn:microsoft.com/office/officeart/2005/8/layout/chevron2"/>
    <dgm:cxn modelId="{57D2B935-1AD2-40BB-BBCD-8446DF32455E}" type="presParOf" srcId="{F3FFDAAD-97DC-455C-9C62-7E9E147ACB5E}" destId="{8F35867A-631E-4186-8AEB-C3CFF814C407}" srcOrd="3" destOrd="0" presId="urn:microsoft.com/office/officeart/2005/8/layout/chevron2"/>
    <dgm:cxn modelId="{42AE3C94-DFAD-437D-B5E3-88471ED34C93}" type="presParOf" srcId="{F3FFDAAD-97DC-455C-9C62-7E9E147ACB5E}" destId="{5E83DC12-C658-4195-A827-9D28E917E6FB}" srcOrd="4" destOrd="0" presId="urn:microsoft.com/office/officeart/2005/8/layout/chevron2"/>
    <dgm:cxn modelId="{C5ED0758-F416-43DD-A15C-04B042543EF8}" type="presParOf" srcId="{5E83DC12-C658-4195-A827-9D28E917E6FB}" destId="{3BDA443E-3262-4E1C-B83C-ECFF7077C651}" srcOrd="0" destOrd="0" presId="urn:microsoft.com/office/officeart/2005/8/layout/chevron2"/>
    <dgm:cxn modelId="{314F668F-1737-4DE0-932F-DC5AF407A6D1}" type="presParOf" srcId="{5E83DC12-C658-4195-A827-9D28E917E6FB}" destId="{5DFBB6CC-7593-4853-A52C-3F387F76C921}" srcOrd="1" destOrd="0" presId="urn:microsoft.com/office/officeart/2005/8/layout/chevron2"/>
    <dgm:cxn modelId="{88D3F245-281C-4B92-88B8-4D698721B13E}" type="presParOf" srcId="{F3FFDAAD-97DC-455C-9C62-7E9E147ACB5E}" destId="{C08AC4AE-A551-4A6C-8EEE-4FF54E41B9A5}" srcOrd="5" destOrd="0" presId="urn:microsoft.com/office/officeart/2005/8/layout/chevron2"/>
    <dgm:cxn modelId="{AA58FF10-35C7-4A8A-9EC7-6C8041469A1C}" type="presParOf" srcId="{F3FFDAAD-97DC-455C-9C62-7E9E147ACB5E}" destId="{2DB4E32D-05CA-46ED-8DC5-66447EC21D3D}" srcOrd="6" destOrd="0" presId="urn:microsoft.com/office/officeart/2005/8/layout/chevron2"/>
    <dgm:cxn modelId="{BBBC4392-CD67-4AAD-A96E-43B0EFB7485A}" type="presParOf" srcId="{2DB4E32D-05CA-46ED-8DC5-66447EC21D3D}" destId="{DAE40616-C54F-47F6-8FE9-8D92B5DDFFBB}" srcOrd="0" destOrd="0" presId="urn:microsoft.com/office/officeart/2005/8/layout/chevron2"/>
    <dgm:cxn modelId="{79A2B990-96F5-496A-86F1-7D192C7E2CEA}" type="presParOf" srcId="{2DB4E32D-05CA-46ED-8DC5-66447EC21D3D}" destId="{42D629AD-7ADB-45F8-A3CF-9A23052716FA}" srcOrd="1" destOrd="0" presId="urn:microsoft.com/office/officeart/2005/8/layout/chevron2"/>
    <dgm:cxn modelId="{1A227C34-2729-4672-AB72-FF1E1E4B9AC2}" type="presParOf" srcId="{F3FFDAAD-97DC-455C-9C62-7E9E147ACB5E}" destId="{70C6FF74-C432-416B-B1D3-5C5972075AFB}" srcOrd="7" destOrd="0" presId="urn:microsoft.com/office/officeart/2005/8/layout/chevron2"/>
    <dgm:cxn modelId="{64040433-723B-48C1-9AB3-0B3454F5B223}" type="presParOf" srcId="{F3FFDAAD-97DC-455C-9C62-7E9E147ACB5E}" destId="{E293E387-F011-4080-AF16-61FD912214FC}" srcOrd="8" destOrd="0" presId="urn:microsoft.com/office/officeart/2005/8/layout/chevron2"/>
    <dgm:cxn modelId="{584CFB45-CFD4-479F-BA4D-265FA4799780}" type="presParOf" srcId="{E293E387-F011-4080-AF16-61FD912214FC}" destId="{2F8BC359-D4E3-4DEA-9EE5-72C85BAA603E}" srcOrd="0" destOrd="0" presId="urn:microsoft.com/office/officeart/2005/8/layout/chevron2"/>
    <dgm:cxn modelId="{8C206961-F2D2-400E-ABE7-8156BB54E050}" type="presParOf" srcId="{E293E387-F011-4080-AF16-61FD912214FC}" destId="{F23E5A4C-F3D1-449D-A3C9-4BA990175085}" srcOrd="1" destOrd="0" presId="urn:microsoft.com/office/officeart/2005/8/layout/chevron2"/>
    <dgm:cxn modelId="{3097ABB7-6F11-4B91-B12D-5D6CCBC12C40}" type="presParOf" srcId="{F3FFDAAD-97DC-455C-9C62-7E9E147ACB5E}" destId="{B338953C-CED1-4477-A70A-157E1B97671D}" srcOrd="9" destOrd="0" presId="urn:microsoft.com/office/officeart/2005/8/layout/chevron2"/>
    <dgm:cxn modelId="{25D8084F-252E-4895-9CA8-6A340C37BB92}" type="presParOf" srcId="{F3FFDAAD-97DC-455C-9C62-7E9E147ACB5E}" destId="{682F0A44-FDB7-47A4-BD14-BBFA7B4E844D}" srcOrd="10" destOrd="0" presId="urn:microsoft.com/office/officeart/2005/8/layout/chevron2"/>
    <dgm:cxn modelId="{D3E59D97-F20C-4F09-BED8-8A1C2E07EC72}" type="presParOf" srcId="{682F0A44-FDB7-47A4-BD14-BBFA7B4E844D}" destId="{BA556C70-A5C3-497C-A337-05D8F13D8C13}" srcOrd="0" destOrd="0" presId="urn:microsoft.com/office/officeart/2005/8/layout/chevron2"/>
    <dgm:cxn modelId="{A93E0B73-45B4-42D8-9F5B-15534756C256}" type="presParOf" srcId="{682F0A44-FDB7-47A4-BD14-BBFA7B4E844D}" destId="{1110CD8E-DEAF-42AC-B213-4FF851AFC051}" srcOrd="1" destOrd="0" presId="urn:microsoft.com/office/officeart/2005/8/layout/chevron2"/>
    <dgm:cxn modelId="{A8F35A68-7A81-41FA-B2B8-A540285E351F}" type="presParOf" srcId="{F3FFDAAD-97DC-455C-9C62-7E9E147ACB5E}" destId="{4BB4F161-FC28-4A22-8C0F-2919C94001E2}" srcOrd="11" destOrd="0" presId="urn:microsoft.com/office/officeart/2005/8/layout/chevron2"/>
    <dgm:cxn modelId="{FC9CD545-A5B9-4AC6-B642-744F9E411989}" type="presParOf" srcId="{F3FFDAAD-97DC-455C-9C62-7E9E147ACB5E}" destId="{F5990ED3-1E04-4BB9-9001-B1B18473F3AA}" srcOrd="12" destOrd="0" presId="urn:microsoft.com/office/officeart/2005/8/layout/chevron2"/>
    <dgm:cxn modelId="{03845038-778D-4B43-B878-A2388C90BBCE}" type="presParOf" srcId="{F5990ED3-1E04-4BB9-9001-B1B18473F3AA}" destId="{1FCED3EC-7108-4C80-BDA6-CFC92887DF2E}" srcOrd="0" destOrd="0" presId="urn:microsoft.com/office/officeart/2005/8/layout/chevron2"/>
    <dgm:cxn modelId="{BAA38D2C-0BCF-4936-9475-547E1E9BE27D}" type="presParOf" srcId="{F5990ED3-1E04-4BB9-9001-B1B18473F3AA}" destId="{37AD45CE-FD59-4380-8D0E-056A4A2CACC6}" srcOrd="1" destOrd="0" presId="urn:microsoft.com/office/officeart/2005/8/layout/chevron2"/>
    <dgm:cxn modelId="{07074AF7-165C-4B56-8637-826DB94F22BF}" type="presParOf" srcId="{F3FFDAAD-97DC-455C-9C62-7E9E147ACB5E}" destId="{79045DE4-5A31-4C4B-BCB2-E69E1F305FB1}" srcOrd="13" destOrd="0" presId="urn:microsoft.com/office/officeart/2005/8/layout/chevron2"/>
    <dgm:cxn modelId="{59EB2025-09C9-4211-9915-C0619016364D}" type="presParOf" srcId="{F3FFDAAD-97DC-455C-9C62-7E9E147ACB5E}" destId="{3E9533BC-44DB-487C-A76A-9177E59D4D78}" srcOrd="14" destOrd="0" presId="urn:microsoft.com/office/officeart/2005/8/layout/chevron2"/>
    <dgm:cxn modelId="{DF1A194D-99F0-4133-A206-3466942D7BBC}" type="presParOf" srcId="{3E9533BC-44DB-487C-A76A-9177E59D4D78}" destId="{0E260D30-8D63-40D6-A8E4-CB9F2D6734CE}" srcOrd="0" destOrd="0" presId="urn:microsoft.com/office/officeart/2005/8/layout/chevron2"/>
    <dgm:cxn modelId="{97C298CA-E43C-4330-AECD-75090ABE1D1B}" type="presParOf" srcId="{3E9533BC-44DB-487C-A76A-9177E59D4D78}" destId="{B79F30B7-8952-4840-927B-B07CB1E415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456CC1CF-7F64-4F3C-9EAA-0F50BCA15AA3}" type="presOf" srcId="{03651F8E-E7BB-497A-A885-21CB5C91678F}" destId="{62340D83-BAE8-4B68-A2ED-145921F9FB8C}"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19051032-4431-4F19-A2A7-14E19EB9DB5E}" type="presOf" srcId="{6E2FFDBE-3786-4032-8C42-E3FCCBD855E7}" destId="{AC287CAE-FCA7-4C49-9E74-D3051573BB02}"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D3B3CC14-9F34-4085-A792-8FE0D5A41650}" type="presOf" srcId="{F82A8D14-A77C-45CE-A0B0-EA75694FA0FD}" destId="{F711DEA4-6B0A-4C00-92B8-DC127CA5B50E}" srcOrd="0" destOrd="0" presId="urn:microsoft.com/office/officeart/2005/8/layout/hChevron3"/>
    <dgm:cxn modelId="{DF7308C4-45D7-49A9-A48C-AFD11E829619}" type="presOf" srcId="{152A7AF1-18B8-49E2-A127-3C17471B95C2}" destId="{6AE5E407-CEE9-480C-83B0-392FB2A76344}" srcOrd="0" destOrd="0" presId="urn:microsoft.com/office/officeart/2005/8/layout/hChevron3"/>
    <dgm:cxn modelId="{81B7553B-2D40-44C0-9422-417EAEF0F91F}" type="presOf" srcId="{5BA478AF-7FC2-46A8-A760-B5F249267880}" destId="{02E33AC0-29D8-4D67-86D3-DB10CB5FFA79}" srcOrd="0" destOrd="0" presId="urn:microsoft.com/office/officeart/2005/8/layout/hChevron3"/>
    <dgm:cxn modelId="{7E622571-2DE4-44A0-90FD-0980878C9727}" type="presOf" srcId="{814B21E4-ADB3-4B04-820E-3C67BAFD050B}" destId="{408A11D2-1CF0-4176-BE69-1E7649EBDFDB}" srcOrd="0" destOrd="0" presId="urn:microsoft.com/office/officeart/2005/8/layout/hChevron3"/>
    <dgm:cxn modelId="{AE58A10E-EBD2-4AA4-881B-A839A199A730}" type="presOf" srcId="{D7C666B2-6E41-4909-A551-51F825C45FC8}" destId="{94DF3B12-8B27-4AE9-BD33-0C0DFE19B9D9}" srcOrd="0" destOrd="0" presId="urn:microsoft.com/office/officeart/2005/8/layout/hChevron3"/>
    <dgm:cxn modelId="{49F15523-4BA9-4410-8E93-86714412BF56}" type="presOf" srcId="{594ACA1C-79CE-4A9E-9D96-D084F14921E3}" destId="{918AC0B4-7B94-4D66-96D0-3E9FA65B84AF}"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77AE8D40-AEEE-4A5A-AA34-4CC439B2765C}" type="presOf" srcId="{3A0930E0-5A5B-4B9D-A3A3-D840DB7B3EB2}" destId="{28E2ECD6-39C7-4B96-B900-3253F085D8F7}" srcOrd="0" destOrd="0" presId="urn:microsoft.com/office/officeart/2005/8/layout/hChevron3"/>
    <dgm:cxn modelId="{283C144A-9C25-4D1B-AF91-C0B92F5C1A49}" type="presParOf" srcId="{02E33AC0-29D8-4D67-86D3-DB10CB5FFA79}" destId="{62340D83-BAE8-4B68-A2ED-145921F9FB8C}" srcOrd="0" destOrd="0" presId="urn:microsoft.com/office/officeart/2005/8/layout/hChevron3"/>
    <dgm:cxn modelId="{B71E3761-9A60-4846-A736-B6FE93DE9C45}" type="presParOf" srcId="{02E33AC0-29D8-4D67-86D3-DB10CB5FFA79}" destId="{003092D2-7FC5-410F-8A52-053F09585EB2}" srcOrd="1" destOrd="0" presId="urn:microsoft.com/office/officeart/2005/8/layout/hChevron3"/>
    <dgm:cxn modelId="{5D1D73EA-4E4D-4935-BA60-1B7435A93594}" type="presParOf" srcId="{02E33AC0-29D8-4D67-86D3-DB10CB5FFA79}" destId="{AC287CAE-FCA7-4C49-9E74-D3051573BB02}" srcOrd="2" destOrd="0" presId="urn:microsoft.com/office/officeart/2005/8/layout/hChevron3"/>
    <dgm:cxn modelId="{FEA1AC76-6651-4CBC-8A4A-6C891D388D12}" type="presParOf" srcId="{02E33AC0-29D8-4D67-86D3-DB10CB5FFA79}" destId="{E1BB737E-AFFA-4265-ADF6-590AFEB4D795}" srcOrd="3" destOrd="0" presId="urn:microsoft.com/office/officeart/2005/8/layout/hChevron3"/>
    <dgm:cxn modelId="{A16466B0-3866-4969-9187-7999BC9BD466}" type="presParOf" srcId="{02E33AC0-29D8-4D67-86D3-DB10CB5FFA79}" destId="{F711DEA4-6B0A-4C00-92B8-DC127CA5B50E}" srcOrd="4" destOrd="0" presId="urn:microsoft.com/office/officeart/2005/8/layout/hChevron3"/>
    <dgm:cxn modelId="{D81D09DF-DEA2-4D19-8633-0F854B9C9BB5}" type="presParOf" srcId="{02E33AC0-29D8-4D67-86D3-DB10CB5FFA79}" destId="{C0C77ABE-7BDA-4609-B772-4A833F8B8ECA}" srcOrd="5" destOrd="0" presId="urn:microsoft.com/office/officeart/2005/8/layout/hChevron3"/>
    <dgm:cxn modelId="{724A30A8-370D-4B96-BD91-9EFD7812B28A}" type="presParOf" srcId="{02E33AC0-29D8-4D67-86D3-DB10CB5FFA79}" destId="{94DF3B12-8B27-4AE9-BD33-0C0DFE19B9D9}" srcOrd="6" destOrd="0" presId="urn:microsoft.com/office/officeart/2005/8/layout/hChevron3"/>
    <dgm:cxn modelId="{45C690CB-74AF-4E91-9F03-CF4F96DA3AFF}" type="presParOf" srcId="{02E33AC0-29D8-4D67-86D3-DB10CB5FFA79}" destId="{3AA6BA90-72BA-4495-9444-F8B431DA3671}" srcOrd="7" destOrd="0" presId="urn:microsoft.com/office/officeart/2005/8/layout/hChevron3"/>
    <dgm:cxn modelId="{94864678-A0C6-4359-A1DC-A3BEAD847448}" type="presParOf" srcId="{02E33AC0-29D8-4D67-86D3-DB10CB5FFA79}" destId="{28E2ECD6-39C7-4B96-B900-3253F085D8F7}" srcOrd="8" destOrd="0" presId="urn:microsoft.com/office/officeart/2005/8/layout/hChevron3"/>
    <dgm:cxn modelId="{25E42405-E89F-403A-A3AF-D02159374AD7}" type="presParOf" srcId="{02E33AC0-29D8-4D67-86D3-DB10CB5FFA79}" destId="{B4880500-7D26-4C63-9A95-9BEEF2FA4044}" srcOrd="9" destOrd="0" presId="urn:microsoft.com/office/officeart/2005/8/layout/hChevron3"/>
    <dgm:cxn modelId="{5B0E04CE-71D3-44C2-BBC9-41D7F5F21770}" type="presParOf" srcId="{02E33AC0-29D8-4D67-86D3-DB10CB5FFA79}" destId="{6AE5E407-CEE9-480C-83B0-392FB2A76344}" srcOrd="10" destOrd="0" presId="urn:microsoft.com/office/officeart/2005/8/layout/hChevron3"/>
    <dgm:cxn modelId="{E2FC9B33-62E1-4807-B63A-C6876F67269C}" type="presParOf" srcId="{02E33AC0-29D8-4D67-86D3-DB10CB5FFA79}" destId="{F2ABEE1B-0632-4095-9FA8-7B92B252F15D}" srcOrd="11" destOrd="0" presId="urn:microsoft.com/office/officeart/2005/8/layout/hChevron3"/>
    <dgm:cxn modelId="{3A4539F5-34FC-4371-A925-CC087996DCA9}" type="presParOf" srcId="{02E33AC0-29D8-4D67-86D3-DB10CB5FFA79}" destId="{918AC0B4-7B94-4D66-96D0-3E9FA65B84AF}" srcOrd="12" destOrd="0" presId="urn:microsoft.com/office/officeart/2005/8/layout/hChevron3"/>
    <dgm:cxn modelId="{DF5A515D-1DF4-41C2-98D3-D13C41B1231F}" type="presParOf" srcId="{02E33AC0-29D8-4D67-86D3-DB10CB5FFA79}" destId="{5A5B1F77-0370-4E29-8B94-F0311DEBFBE3}" srcOrd="13" destOrd="0" presId="urn:microsoft.com/office/officeart/2005/8/layout/hChevron3"/>
    <dgm:cxn modelId="{6D69CD0E-A051-45C8-9BE2-3E238EACA8C0}"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A5A7D9-A1C7-48AE-ACCF-84A4122190F5}" type="doc">
      <dgm:prSet loTypeId="urn:microsoft.com/office/officeart/2005/8/layout/bProcess3" loCatId="process" qsTypeId="urn:microsoft.com/office/officeart/2005/8/quickstyle/3d5" qsCatId="3D" csTypeId="urn:microsoft.com/office/officeart/2005/8/colors/colorful1" csCatId="colorful" phldr="1"/>
      <dgm:spPr/>
      <dgm:t>
        <a:bodyPr/>
        <a:lstStyle/>
        <a:p>
          <a:endParaRPr lang="es-ES"/>
        </a:p>
      </dgm:t>
    </dgm:pt>
    <dgm:pt modelId="{DE6CC5A9-9D0D-4CB8-B52B-AE203767BE52}">
      <dgm:prSet phldrT="[Texto]"/>
      <dgm:spPr>
        <a:xfrm>
          <a:off x="658096" y="2454"/>
          <a:ext cx="1926429" cy="1155857"/>
        </a:xfrm>
        <a:solidFill>
          <a:srgbClr val="C0504D">
            <a:hueOff val="0"/>
            <a:satOff val="0"/>
            <a:lumOff val="0"/>
            <a:alphaOff val="0"/>
          </a:srgbClr>
        </a:solidFill>
        <a:ln>
          <a:noFill/>
        </a:ln>
        <a:effectLst/>
        <a:sp3d extrusionH="381000" contourW="38100" prstMaterial="matte">
          <a:contourClr>
            <a:sysClr val="window" lastClr="FFFFFF"/>
          </a:contourClr>
        </a:sp3d>
      </dgm:spPr>
      <dgm:t>
        <a:bodyPr/>
        <a:lstStyle/>
        <a:p>
          <a:r>
            <a:rPr lang="es-ES" dirty="0" smtClean="0">
              <a:solidFill>
                <a:sysClr val="window" lastClr="FFFFFF"/>
              </a:solidFill>
              <a:latin typeface="Calibri"/>
              <a:ea typeface="+mn-ea"/>
              <a:cs typeface="+mn-cs"/>
            </a:rPr>
            <a:t>Entendimiento del Negocio</a:t>
          </a:r>
          <a:endParaRPr lang="es-ES" dirty="0">
            <a:solidFill>
              <a:sysClr val="window" lastClr="FFFFFF"/>
            </a:solidFill>
            <a:latin typeface="Calibri"/>
            <a:ea typeface="+mn-ea"/>
            <a:cs typeface="+mn-cs"/>
          </a:endParaRPr>
        </a:p>
      </dgm:t>
    </dgm:pt>
    <dgm:pt modelId="{FE915D93-7A7B-44C1-A605-FB9ECA7BE9F5}" type="parTrans" cxnId="{B283C75C-474F-4F6F-AA7B-AE1106E5C0EE}">
      <dgm:prSet/>
      <dgm:spPr/>
      <dgm:t>
        <a:bodyPr/>
        <a:lstStyle/>
        <a:p>
          <a:endParaRPr lang="es-ES"/>
        </a:p>
      </dgm:t>
    </dgm:pt>
    <dgm:pt modelId="{CA01CFF4-FA7F-4A8A-97DB-FFBCE9E6C9AF}" type="sibTrans" cxnId="{B283C75C-474F-4F6F-AA7B-AE1106E5C0EE}">
      <dgm:prSet/>
      <dgm:spPr>
        <a:xfrm>
          <a:off x="2582725" y="534663"/>
          <a:ext cx="412478" cy="91440"/>
        </a:xfrm>
        <a:noFill/>
        <a:ln w="9525" cap="flat" cmpd="sng" algn="ctr">
          <a:solidFill>
            <a:srgbClr val="C0504D">
              <a:hueOff val="0"/>
              <a:satOff val="0"/>
              <a:lumOff val="0"/>
              <a:alphaOff val="0"/>
            </a:srgbClr>
          </a:solidFill>
          <a:prstDash val="solid"/>
          <a:tailEnd type="arrow"/>
        </a:ln>
        <a:effectLst/>
        <a:sp3d z="-40000" prstMaterial="matte"/>
      </dgm:spPr>
      <dgm:t>
        <a:bodyPr/>
        <a:lstStyle/>
        <a:p>
          <a:endParaRPr lang="es-ES" dirty="0">
            <a:solidFill>
              <a:sysClr val="windowText" lastClr="000000">
                <a:hueOff val="0"/>
                <a:satOff val="0"/>
                <a:lumOff val="0"/>
                <a:alphaOff val="0"/>
              </a:sysClr>
            </a:solidFill>
            <a:latin typeface="Calibri"/>
            <a:ea typeface="+mn-ea"/>
            <a:cs typeface="+mn-cs"/>
          </a:endParaRPr>
        </a:p>
      </dgm:t>
    </dgm:pt>
    <dgm:pt modelId="{38932EBA-341A-4EEC-8F52-08764957D0D3}">
      <dgm:prSet phldrT="[Texto]"/>
      <dgm:spPr>
        <a:xfrm>
          <a:off x="3027604" y="2454"/>
          <a:ext cx="1926429" cy="1155857"/>
        </a:xfrm>
        <a:solidFill>
          <a:srgbClr val="9BBB59">
            <a:hueOff val="0"/>
            <a:satOff val="0"/>
            <a:lumOff val="0"/>
            <a:alphaOff val="0"/>
          </a:srgbClr>
        </a:solidFill>
        <a:ln>
          <a:noFill/>
        </a:ln>
        <a:effectLst/>
        <a:sp3d extrusionH="381000" contourW="38100" prstMaterial="matte">
          <a:contourClr>
            <a:sysClr val="window" lastClr="FFFFFF"/>
          </a:contourClr>
        </a:sp3d>
      </dgm:spPr>
      <dgm:t>
        <a:bodyPr/>
        <a:lstStyle/>
        <a:p>
          <a:r>
            <a:rPr lang="es-ES" dirty="0" smtClean="0">
              <a:solidFill>
                <a:sysClr val="window" lastClr="FFFFFF"/>
              </a:solidFill>
              <a:latin typeface="Calibri"/>
              <a:ea typeface="+mn-ea"/>
              <a:cs typeface="+mn-cs"/>
            </a:rPr>
            <a:t>Análisis de Requerimientos</a:t>
          </a:r>
          <a:endParaRPr lang="es-ES" dirty="0">
            <a:solidFill>
              <a:sysClr val="window" lastClr="FFFFFF"/>
            </a:solidFill>
            <a:latin typeface="Calibri"/>
            <a:ea typeface="+mn-ea"/>
            <a:cs typeface="+mn-cs"/>
          </a:endParaRPr>
        </a:p>
      </dgm:t>
    </dgm:pt>
    <dgm:pt modelId="{47EAE0C0-94F4-4008-ACF9-48DB3D523DA3}" type="parTrans" cxnId="{DC2383B2-4C4B-4E98-B296-9E350B0BC7CA}">
      <dgm:prSet/>
      <dgm:spPr/>
      <dgm:t>
        <a:bodyPr/>
        <a:lstStyle/>
        <a:p>
          <a:endParaRPr lang="es-ES"/>
        </a:p>
      </dgm:t>
    </dgm:pt>
    <dgm:pt modelId="{49597F91-58F8-4B74-A0B9-D431D61FF885}" type="sibTrans" cxnId="{DC2383B2-4C4B-4E98-B296-9E350B0BC7CA}">
      <dgm:prSet/>
      <dgm:spPr>
        <a:xfrm>
          <a:off x="1621310" y="1156512"/>
          <a:ext cx="2369508" cy="412478"/>
        </a:xfrm>
        <a:noFill/>
        <a:ln w="9525" cap="flat" cmpd="sng" algn="ctr">
          <a:solidFill>
            <a:srgbClr val="9BBB59">
              <a:hueOff val="0"/>
              <a:satOff val="0"/>
              <a:lumOff val="0"/>
              <a:alphaOff val="0"/>
            </a:srgbClr>
          </a:solidFill>
          <a:prstDash val="solid"/>
          <a:tailEnd type="arrow"/>
        </a:ln>
        <a:effectLst/>
        <a:sp3d z="-40000" prstMaterial="matte"/>
      </dgm:spPr>
      <dgm:t>
        <a:bodyPr/>
        <a:lstStyle/>
        <a:p>
          <a:endParaRPr lang="es-ES" dirty="0">
            <a:solidFill>
              <a:sysClr val="windowText" lastClr="000000">
                <a:hueOff val="0"/>
                <a:satOff val="0"/>
                <a:lumOff val="0"/>
                <a:alphaOff val="0"/>
              </a:sysClr>
            </a:solidFill>
            <a:latin typeface="Calibri"/>
            <a:ea typeface="+mn-ea"/>
            <a:cs typeface="+mn-cs"/>
          </a:endParaRPr>
        </a:p>
      </dgm:t>
    </dgm:pt>
    <dgm:pt modelId="{5130892F-8F43-494E-8739-7CDBF790AF3B}">
      <dgm:prSet phldrT="[Texto]"/>
      <dgm:spPr>
        <a:xfrm>
          <a:off x="658096" y="1601391"/>
          <a:ext cx="1926429" cy="1155857"/>
        </a:xfrm>
        <a:solidFill>
          <a:srgbClr val="8064A2">
            <a:hueOff val="0"/>
            <a:satOff val="0"/>
            <a:lumOff val="0"/>
            <a:alphaOff val="0"/>
          </a:srgbClr>
        </a:solidFill>
        <a:ln>
          <a:noFill/>
        </a:ln>
        <a:effectLst/>
        <a:sp3d extrusionH="381000" contourW="38100" prstMaterial="matte">
          <a:contourClr>
            <a:sysClr val="window" lastClr="FFFFFF"/>
          </a:contourClr>
        </a:sp3d>
      </dgm:spPr>
      <dgm:t>
        <a:bodyPr/>
        <a:lstStyle/>
        <a:p>
          <a:r>
            <a:rPr lang="es-ES" dirty="0" smtClean="0">
              <a:solidFill>
                <a:sysClr val="window" lastClr="FFFFFF"/>
              </a:solidFill>
              <a:latin typeface="Calibri"/>
              <a:ea typeface="+mn-ea"/>
              <a:cs typeface="+mn-cs"/>
            </a:rPr>
            <a:t>Análisis Dimensional</a:t>
          </a:r>
          <a:endParaRPr lang="es-ES" dirty="0">
            <a:solidFill>
              <a:sysClr val="window" lastClr="FFFFFF"/>
            </a:solidFill>
            <a:latin typeface="Calibri"/>
            <a:ea typeface="+mn-ea"/>
            <a:cs typeface="+mn-cs"/>
          </a:endParaRPr>
        </a:p>
      </dgm:t>
    </dgm:pt>
    <dgm:pt modelId="{D7A9720D-FC07-4BB6-860C-6E50F279D4C8}" type="parTrans" cxnId="{EA4677B6-3BFF-493B-B5D2-0FF387ED71B9}">
      <dgm:prSet/>
      <dgm:spPr/>
      <dgm:t>
        <a:bodyPr/>
        <a:lstStyle/>
        <a:p>
          <a:endParaRPr lang="es-ES"/>
        </a:p>
      </dgm:t>
    </dgm:pt>
    <dgm:pt modelId="{FE09EF10-7918-4BF5-8029-01E3734907CE}" type="sibTrans" cxnId="{EA4677B6-3BFF-493B-B5D2-0FF387ED71B9}">
      <dgm:prSet/>
      <dgm:spPr>
        <a:xfrm>
          <a:off x="2582725" y="2133600"/>
          <a:ext cx="412478" cy="91440"/>
        </a:xfrm>
        <a:noFill/>
        <a:ln w="9525" cap="flat" cmpd="sng" algn="ctr">
          <a:solidFill>
            <a:srgbClr val="8064A2">
              <a:hueOff val="0"/>
              <a:satOff val="0"/>
              <a:lumOff val="0"/>
              <a:alphaOff val="0"/>
            </a:srgbClr>
          </a:solidFill>
          <a:prstDash val="solid"/>
          <a:tailEnd type="arrow"/>
        </a:ln>
        <a:effectLst/>
        <a:sp3d z="-40000" prstMaterial="matte"/>
      </dgm:spPr>
      <dgm:t>
        <a:bodyPr/>
        <a:lstStyle/>
        <a:p>
          <a:endParaRPr lang="es-ES" dirty="0">
            <a:solidFill>
              <a:sysClr val="windowText" lastClr="000000">
                <a:hueOff val="0"/>
                <a:satOff val="0"/>
                <a:lumOff val="0"/>
                <a:alphaOff val="0"/>
              </a:sysClr>
            </a:solidFill>
            <a:latin typeface="Calibri"/>
            <a:ea typeface="+mn-ea"/>
            <a:cs typeface="+mn-cs"/>
          </a:endParaRPr>
        </a:p>
      </dgm:t>
    </dgm:pt>
    <dgm:pt modelId="{C62D7B13-DB1D-4863-B9C0-C66F4120FCF5}">
      <dgm:prSet phldrT="[Texto]"/>
      <dgm:spPr>
        <a:xfrm>
          <a:off x="3027604" y="1601391"/>
          <a:ext cx="1926429" cy="1155857"/>
        </a:xfrm>
        <a:solidFill>
          <a:srgbClr val="4BACC6">
            <a:hueOff val="0"/>
            <a:satOff val="0"/>
            <a:lumOff val="0"/>
            <a:alphaOff val="0"/>
          </a:srgbClr>
        </a:solidFill>
        <a:ln>
          <a:noFill/>
        </a:ln>
        <a:effectLst/>
        <a:sp3d extrusionH="381000" contourW="38100" prstMaterial="matte">
          <a:contourClr>
            <a:sysClr val="window" lastClr="FFFFFF"/>
          </a:contourClr>
        </a:sp3d>
      </dgm:spPr>
      <dgm:t>
        <a:bodyPr/>
        <a:lstStyle/>
        <a:p>
          <a:r>
            <a:rPr lang="es-ES" dirty="0" smtClean="0">
              <a:solidFill>
                <a:sysClr val="window" lastClr="FFFFFF"/>
              </a:solidFill>
              <a:latin typeface="Calibri"/>
              <a:ea typeface="+mn-ea"/>
              <a:cs typeface="+mn-cs"/>
            </a:rPr>
            <a:t>Diseño Físico</a:t>
          </a:r>
          <a:endParaRPr lang="es-ES" dirty="0">
            <a:solidFill>
              <a:sysClr val="window" lastClr="FFFFFF"/>
            </a:solidFill>
            <a:latin typeface="Calibri"/>
            <a:ea typeface="+mn-ea"/>
            <a:cs typeface="+mn-cs"/>
          </a:endParaRPr>
        </a:p>
      </dgm:t>
    </dgm:pt>
    <dgm:pt modelId="{36BAF48B-47BC-4DA4-A652-A4989EFE9666}" type="parTrans" cxnId="{E338F15C-A443-4898-B2B9-3BC6C5A79B64}">
      <dgm:prSet/>
      <dgm:spPr/>
      <dgm:t>
        <a:bodyPr/>
        <a:lstStyle/>
        <a:p>
          <a:endParaRPr lang="es-ES"/>
        </a:p>
      </dgm:t>
    </dgm:pt>
    <dgm:pt modelId="{216B162B-B44D-4FBD-9C46-18660CBE9920}" type="sibTrans" cxnId="{E338F15C-A443-4898-B2B9-3BC6C5A79B64}">
      <dgm:prSet/>
      <dgm:spPr>
        <a:xfrm>
          <a:off x="1621310" y="2755448"/>
          <a:ext cx="2369508" cy="412478"/>
        </a:xfrm>
        <a:noFill/>
        <a:ln w="9525" cap="flat" cmpd="sng" algn="ctr">
          <a:solidFill>
            <a:srgbClr val="4BACC6">
              <a:hueOff val="0"/>
              <a:satOff val="0"/>
              <a:lumOff val="0"/>
              <a:alphaOff val="0"/>
            </a:srgbClr>
          </a:solidFill>
          <a:prstDash val="solid"/>
          <a:tailEnd type="arrow"/>
        </a:ln>
        <a:effectLst/>
        <a:sp3d z="-40000" prstMaterial="matte"/>
      </dgm:spPr>
      <dgm:t>
        <a:bodyPr/>
        <a:lstStyle/>
        <a:p>
          <a:endParaRPr lang="es-ES" dirty="0">
            <a:solidFill>
              <a:sysClr val="windowText" lastClr="000000">
                <a:hueOff val="0"/>
                <a:satOff val="0"/>
                <a:lumOff val="0"/>
                <a:alphaOff val="0"/>
              </a:sysClr>
            </a:solidFill>
            <a:latin typeface="Calibri"/>
            <a:ea typeface="+mn-ea"/>
            <a:cs typeface="+mn-cs"/>
          </a:endParaRPr>
        </a:p>
      </dgm:t>
    </dgm:pt>
    <dgm:pt modelId="{1D0196BD-38C3-41DA-9798-5897F769BE29}">
      <dgm:prSet phldrT="[Texto]"/>
      <dgm:spPr>
        <a:xfrm>
          <a:off x="658096" y="3200327"/>
          <a:ext cx="1926429" cy="1155857"/>
        </a:xfrm>
        <a:solidFill>
          <a:srgbClr val="F79646">
            <a:hueOff val="0"/>
            <a:satOff val="0"/>
            <a:lumOff val="0"/>
            <a:alphaOff val="0"/>
          </a:srgbClr>
        </a:solidFill>
        <a:ln>
          <a:noFill/>
        </a:ln>
        <a:effectLst/>
        <a:sp3d extrusionH="381000" contourW="38100" prstMaterial="matte">
          <a:contourClr>
            <a:sysClr val="window" lastClr="FFFFFF"/>
          </a:contourClr>
        </a:sp3d>
      </dgm:spPr>
      <dgm:t>
        <a:bodyPr/>
        <a:lstStyle/>
        <a:p>
          <a:r>
            <a:rPr lang="es-ES" dirty="0" smtClean="0">
              <a:solidFill>
                <a:sysClr val="window" lastClr="FFFFFF"/>
              </a:solidFill>
              <a:latin typeface="Calibri"/>
              <a:ea typeface="+mn-ea"/>
              <a:cs typeface="+mn-cs"/>
            </a:rPr>
            <a:t>Especificación y Desarrollo de Aplicación BI</a:t>
          </a:r>
          <a:endParaRPr lang="es-ES" dirty="0">
            <a:solidFill>
              <a:sysClr val="window" lastClr="FFFFFF"/>
            </a:solidFill>
            <a:latin typeface="Calibri"/>
            <a:ea typeface="+mn-ea"/>
            <a:cs typeface="+mn-cs"/>
          </a:endParaRPr>
        </a:p>
      </dgm:t>
    </dgm:pt>
    <dgm:pt modelId="{C996A1B8-3675-458A-BCF2-6BC5832982ED}" type="parTrans" cxnId="{7A78C0FD-D848-4390-9270-4A0CDECEBB0C}">
      <dgm:prSet/>
      <dgm:spPr/>
      <dgm:t>
        <a:bodyPr/>
        <a:lstStyle/>
        <a:p>
          <a:endParaRPr lang="es-ES"/>
        </a:p>
      </dgm:t>
    </dgm:pt>
    <dgm:pt modelId="{B338265C-B428-4DB0-9379-38BFD033E7A2}" type="sibTrans" cxnId="{7A78C0FD-D848-4390-9270-4A0CDECEBB0C}">
      <dgm:prSet/>
      <dgm:spPr/>
      <dgm:t>
        <a:bodyPr/>
        <a:lstStyle/>
        <a:p>
          <a:endParaRPr lang="es-ES"/>
        </a:p>
      </dgm:t>
    </dgm:pt>
    <dgm:pt modelId="{89CB95FD-6987-418A-AB39-93B71025E602}" type="pres">
      <dgm:prSet presAssocID="{DFA5A7D9-A1C7-48AE-ACCF-84A4122190F5}" presName="Name0" presStyleCnt="0">
        <dgm:presLayoutVars>
          <dgm:dir/>
          <dgm:resizeHandles val="exact"/>
        </dgm:presLayoutVars>
      </dgm:prSet>
      <dgm:spPr/>
      <dgm:t>
        <a:bodyPr/>
        <a:lstStyle/>
        <a:p>
          <a:endParaRPr lang="es-ES"/>
        </a:p>
      </dgm:t>
    </dgm:pt>
    <dgm:pt modelId="{B78D60A8-36B2-4081-AA18-74C6239F4AA7}" type="pres">
      <dgm:prSet presAssocID="{DE6CC5A9-9D0D-4CB8-B52B-AE203767BE52}" presName="node" presStyleLbl="node1" presStyleIdx="0" presStyleCnt="5">
        <dgm:presLayoutVars>
          <dgm:bulletEnabled val="1"/>
        </dgm:presLayoutVars>
      </dgm:prSet>
      <dgm:spPr>
        <a:prstGeom prst="rect">
          <a:avLst/>
        </a:prstGeom>
      </dgm:spPr>
      <dgm:t>
        <a:bodyPr/>
        <a:lstStyle/>
        <a:p>
          <a:endParaRPr lang="es-ES"/>
        </a:p>
      </dgm:t>
    </dgm:pt>
    <dgm:pt modelId="{DAB8D7A3-FA25-4C11-982C-4C0902B97E7D}" type="pres">
      <dgm:prSet presAssocID="{CA01CFF4-FA7F-4A8A-97DB-FFBCE9E6C9AF}" presName="sibTrans" presStyleLbl="sibTrans1D1" presStyleIdx="0" presStyleCnt="4"/>
      <dgm:spPr>
        <a:custGeom>
          <a:avLst/>
          <a:gdLst/>
          <a:ahLst/>
          <a:cxnLst/>
          <a:rect l="0" t="0" r="0" b="0"/>
          <a:pathLst>
            <a:path>
              <a:moveTo>
                <a:pt x="0" y="45720"/>
              </a:moveTo>
              <a:lnTo>
                <a:pt x="412478" y="45720"/>
              </a:lnTo>
            </a:path>
          </a:pathLst>
        </a:custGeom>
      </dgm:spPr>
      <dgm:t>
        <a:bodyPr/>
        <a:lstStyle/>
        <a:p>
          <a:endParaRPr lang="es-ES"/>
        </a:p>
      </dgm:t>
    </dgm:pt>
    <dgm:pt modelId="{529952AD-CC9C-457A-B383-9F44FBD1EB33}" type="pres">
      <dgm:prSet presAssocID="{CA01CFF4-FA7F-4A8A-97DB-FFBCE9E6C9AF}" presName="connectorText" presStyleLbl="sibTrans1D1" presStyleIdx="0" presStyleCnt="4"/>
      <dgm:spPr/>
      <dgm:t>
        <a:bodyPr/>
        <a:lstStyle/>
        <a:p>
          <a:endParaRPr lang="es-ES"/>
        </a:p>
      </dgm:t>
    </dgm:pt>
    <dgm:pt modelId="{7CCBEA87-3C79-43F9-9528-DA6E1B451F77}" type="pres">
      <dgm:prSet presAssocID="{38932EBA-341A-4EEC-8F52-08764957D0D3}" presName="node" presStyleLbl="node1" presStyleIdx="1" presStyleCnt="5">
        <dgm:presLayoutVars>
          <dgm:bulletEnabled val="1"/>
        </dgm:presLayoutVars>
      </dgm:prSet>
      <dgm:spPr>
        <a:prstGeom prst="rect">
          <a:avLst/>
        </a:prstGeom>
      </dgm:spPr>
      <dgm:t>
        <a:bodyPr/>
        <a:lstStyle/>
        <a:p>
          <a:endParaRPr lang="es-ES"/>
        </a:p>
      </dgm:t>
    </dgm:pt>
    <dgm:pt modelId="{CD75CE2F-E1C6-444A-BB14-D0321C3BDD67}" type="pres">
      <dgm:prSet presAssocID="{49597F91-58F8-4B74-A0B9-D431D61FF885}" presName="sibTrans" presStyleLbl="sibTrans1D1" presStyleIdx="1" presStyleCnt="4"/>
      <dgm:spPr>
        <a:custGeom>
          <a:avLst/>
          <a:gdLst/>
          <a:ahLst/>
          <a:cxnLst/>
          <a:rect l="0" t="0" r="0" b="0"/>
          <a:pathLst>
            <a:path>
              <a:moveTo>
                <a:pt x="2369508" y="0"/>
              </a:moveTo>
              <a:lnTo>
                <a:pt x="2369508" y="223339"/>
              </a:lnTo>
              <a:lnTo>
                <a:pt x="0" y="223339"/>
              </a:lnTo>
              <a:lnTo>
                <a:pt x="0" y="412478"/>
              </a:lnTo>
            </a:path>
          </a:pathLst>
        </a:custGeom>
      </dgm:spPr>
      <dgm:t>
        <a:bodyPr/>
        <a:lstStyle/>
        <a:p>
          <a:endParaRPr lang="es-ES"/>
        </a:p>
      </dgm:t>
    </dgm:pt>
    <dgm:pt modelId="{D548089B-FB94-47E1-937A-7C304397721E}" type="pres">
      <dgm:prSet presAssocID="{49597F91-58F8-4B74-A0B9-D431D61FF885}" presName="connectorText" presStyleLbl="sibTrans1D1" presStyleIdx="1" presStyleCnt="4"/>
      <dgm:spPr/>
      <dgm:t>
        <a:bodyPr/>
        <a:lstStyle/>
        <a:p>
          <a:endParaRPr lang="es-ES"/>
        </a:p>
      </dgm:t>
    </dgm:pt>
    <dgm:pt modelId="{C8D829B8-91EE-4011-A813-C5B31022FA26}" type="pres">
      <dgm:prSet presAssocID="{5130892F-8F43-494E-8739-7CDBF790AF3B}" presName="node" presStyleLbl="node1" presStyleIdx="2" presStyleCnt="5">
        <dgm:presLayoutVars>
          <dgm:bulletEnabled val="1"/>
        </dgm:presLayoutVars>
      </dgm:prSet>
      <dgm:spPr>
        <a:prstGeom prst="rect">
          <a:avLst/>
        </a:prstGeom>
      </dgm:spPr>
      <dgm:t>
        <a:bodyPr/>
        <a:lstStyle/>
        <a:p>
          <a:endParaRPr lang="es-ES"/>
        </a:p>
      </dgm:t>
    </dgm:pt>
    <dgm:pt modelId="{1E67C0CD-EFD8-4C8C-8E14-2E3DEDD10D00}" type="pres">
      <dgm:prSet presAssocID="{FE09EF10-7918-4BF5-8029-01E3734907CE}" presName="sibTrans" presStyleLbl="sibTrans1D1" presStyleIdx="2" presStyleCnt="4"/>
      <dgm:spPr>
        <a:custGeom>
          <a:avLst/>
          <a:gdLst/>
          <a:ahLst/>
          <a:cxnLst/>
          <a:rect l="0" t="0" r="0" b="0"/>
          <a:pathLst>
            <a:path>
              <a:moveTo>
                <a:pt x="0" y="45720"/>
              </a:moveTo>
              <a:lnTo>
                <a:pt x="412478" y="45720"/>
              </a:lnTo>
            </a:path>
          </a:pathLst>
        </a:custGeom>
      </dgm:spPr>
      <dgm:t>
        <a:bodyPr/>
        <a:lstStyle/>
        <a:p>
          <a:endParaRPr lang="es-ES"/>
        </a:p>
      </dgm:t>
    </dgm:pt>
    <dgm:pt modelId="{19F4AEEA-72A6-456F-8309-6C6D228F69D6}" type="pres">
      <dgm:prSet presAssocID="{FE09EF10-7918-4BF5-8029-01E3734907CE}" presName="connectorText" presStyleLbl="sibTrans1D1" presStyleIdx="2" presStyleCnt="4"/>
      <dgm:spPr/>
      <dgm:t>
        <a:bodyPr/>
        <a:lstStyle/>
        <a:p>
          <a:endParaRPr lang="es-ES"/>
        </a:p>
      </dgm:t>
    </dgm:pt>
    <dgm:pt modelId="{079F7BB5-9D54-4499-B452-4902E2B12F83}" type="pres">
      <dgm:prSet presAssocID="{C62D7B13-DB1D-4863-B9C0-C66F4120FCF5}" presName="node" presStyleLbl="node1" presStyleIdx="3" presStyleCnt="5">
        <dgm:presLayoutVars>
          <dgm:bulletEnabled val="1"/>
        </dgm:presLayoutVars>
      </dgm:prSet>
      <dgm:spPr>
        <a:prstGeom prst="rect">
          <a:avLst/>
        </a:prstGeom>
      </dgm:spPr>
      <dgm:t>
        <a:bodyPr/>
        <a:lstStyle/>
        <a:p>
          <a:endParaRPr lang="es-ES"/>
        </a:p>
      </dgm:t>
    </dgm:pt>
    <dgm:pt modelId="{2514D241-43E0-47C1-B61B-B09F5D2F1769}" type="pres">
      <dgm:prSet presAssocID="{216B162B-B44D-4FBD-9C46-18660CBE9920}" presName="sibTrans" presStyleLbl="sibTrans1D1" presStyleIdx="3" presStyleCnt="4"/>
      <dgm:spPr>
        <a:custGeom>
          <a:avLst/>
          <a:gdLst/>
          <a:ahLst/>
          <a:cxnLst/>
          <a:rect l="0" t="0" r="0" b="0"/>
          <a:pathLst>
            <a:path>
              <a:moveTo>
                <a:pt x="2369508" y="0"/>
              </a:moveTo>
              <a:lnTo>
                <a:pt x="2369508" y="223339"/>
              </a:lnTo>
              <a:lnTo>
                <a:pt x="0" y="223339"/>
              </a:lnTo>
              <a:lnTo>
                <a:pt x="0" y="412478"/>
              </a:lnTo>
            </a:path>
          </a:pathLst>
        </a:custGeom>
      </dgm:spPr>
      <dgm:t>
        <a:bodyPr/>
        <a:lstStyle/>
        <a:p>
          <a:endParaRPr lang="es-ES"/>
        </a:p>
      </dgm:t>
    </dgm:pt>
    <dgm:pt modelId="{8CFACCC1-6CDB-472A-8250-4A4DF8D6E4F7}" type="pres">
      <dgm:prSet presAssocID="{216B162B-B44D-4FBD-9C46-18660CBE9920}" presName="connectorText" presStyleLbl="sibTrans1D1" presStyleIdx="3" presStyleCnt="4"/>
      <dgm:spPr/>
      <dgm:t>
        <a:bodyPr/>
        <a:lstStyle/>
        <a:p>
          <a:endParaRPr lang="es-ES"/>
        </a:p>
      </dgm:t>
    </dgm:pt>
    <dgm:pt modelId="{C16C430E-063E-4A45-9E01-F8B7118A2EE6}" type="pres">
      <dgm:prSet presAssocID="{1D0196BD-38C3-41DA-9798-5897F769BE29}" presName="node" presStyleLbl="node1" presStyleIdx="4" presStyleCnt="5">
        <dgm:presLayoutVars>
          <dgm:bulletEnabled val="1"/>
        </dgm:presLayoutVars>
      </dgm:prSet>
      <dgm:spPr>
        <a:prstGeom prst="rect">
          <a:avLst/>
        </a:prstGeom>
      </dgm:spPr>
      <dgm:t>
        <a:bodyPr/>
        <a:lstStyle/>
        <a:p>
          <a:endParaRPr lang="es-ES"/>
        </a:p>
      </dgm:t>
    </dgm:pt>
  </dgm:ptLst>
  <dgm:cxnLst>
    <dgm:cxn modelId="{9DAC6756-6DBE-4000-958C-53B22BB76109}" type="presOf" srcId="{CA01CFF4-FA7F-4A8A-97DB-FFBCE9E6C9AF}" destId="{529952AD-CC9C-457A-B383-9F44FBD1EB33}" srcOrd="1" destOrd="0" presId="urn:microsoft.com/office/officeart/2005/8/layout/bProcess3"/>
    <dgm:cxn modelId="{22C6C280-AC84-422F-87B1-00E46829FBA6}" type="presOf" srcId="{CA01CFF4-FA7F-4A8A-97DB-FFBCE9E6C9AF}" destId="{DAB8D7A3-FA25-4C11-982C-4C0902B97E7D}" srcOrd="0" destOrd="0" presId="urn:microsoft.com/office/officeart/2005/8/layout/bProcess3"/>
    <dgm:cxn modelId="{223B0738-9B37-4CB7-8DBA-70783C4D73C3}" type="presOf" srcId="{DE6CC5A9-9D0D-4CB8-B52B-AE203767BE52}" destId="{B78D60A8-36B2-4081-AA18-74C6239F4AA7}" srcOrd="0" destOrd="0" presId="urn:microsoft.com/office/officeart/2005/8/layout/bProcess3"/>
    <dgm:cxn modelId="{DC2383B2-4C4B-4E98-B296-9E350B0BC7CA}" srcId="{DFA5A7D9-A1C7-48AE-ACCF-84A4122190F5}" destId="{38932EBA-341A-4EEC-8F52-08764957D0D3}" srcOrd="1" destOrd="0" parTransId="{47EAE0C0-94F4-4008-ACF9-48DB3D523DA3}" sibTransId="{49597F91-58F8-4B74-A0B9-D431D61FF885}"/>
    <dgm:cxn modelId="{7A78C0FD-D848-4390-9270-4A0CDECEBB0C}" srcId="{DFA5A7D9-A1C7-48AE-ACCF-84A4122190F5}" destId="{1D0196BD-38C3-41DA-9798-5897F769BE29}" srcOrd="4" destOrd="0" parTransId="{C996A1B8-3675-458A-BCF2-6BC5832982ED}" sibTransId="{B338265C-B428-4DB0-9379-38BFD033E7A2}"/>
    <dgm:cxn modelId="{BFFF545D-AFB0-4A29-94AC-59A086259A4C}" type="presOf" srcId="{FE09EF10-7918-4BF5-8029-01E3734907CE}" destId="{1E67C0CD-EFD8-4C8C-8E14-2E3DEDD10D00}" srcOrd="0" destOrd="0" presId="urn:microsoft.com/office/officeart/2005/8/layout/bProcess3"/>
    <dgm:cxn modelId="{972F8DA0-F25F-4E43-B290-FDB37E60E5CF}" type="presOf" srcId="{5130892F-8F43-494E-8739-7CDBF790AF3B}" destId="{C8D829B8-91EE-4011-A813-C5B31022FA26}" srcOrd="0" destOrd="0" presId="urn:microsoft.com/office/officeart/2005/8/layout/bProcess3"/>
    <dgm:cxn modelId="{0F48C44D-AA12-4A19-971A-26EA823D3F1F}" type="presOf" srcId="{216B162B-B44D-4FBD-9C46-18660CBE9920}" destId="{2514D241-43E0-47C1-B61B-B09F5D2F1769}" srcOrd="0" destOrd="0" presId="urn:microsoft.com/office/officeart/2005/8/layout/bProcess3"/>
    <dgm:cxn modelId="{456D568E-6844-4341-8520-69D2364C5689}" type="presOf" srcId="{FE09EF10-7918-4BF5-8029-01E3734907CE}" destId="{19F4AEEA-72A6-456F-8309-6C6D228F69D6}" srcOrd="1" destOrd="0" presId="urn:microsoft.com/office/officeart/2005/8/layout/bProcess3"/>
    <dgm:cxn modelId="{97E36059-FE60-4353-A1B7-0D000499CEA1}" type="presOf" srcId="{216B162B-B44D-4FBD-9C46-18660CBE9920}" destId="{8CFACCC1-6CDB-472A-8250-4A4DF8D6E4F7}" srcOrd="1" destOrd="0" presId="urn:microsoft.com/office/officeart/2005/8/layout/bProcess3"/>
    <dgm:cxn modelId="{502C0344-C194-4A97-821D-D87CA5D90205}" type="presOf" srcId="{49597F91-58F8-4B74-A0B9-D431D61FF885}" destId="{D548089B-FB94-47E1-937A-7C304397721E}" srcOrd="1" destOrd="0" presId="urn:microsoft.com/office/officeart/2005/8/layout/bProcess3"/>
    <dgm:cxn modelId="{EA4677B6-3BFF-493B-B5D2-0FF387ED71B9}" srcId="{DFA5A7D9-A1C7-48AE-ACCF-84A4122190F5}" destId="{5130892F-8F43-494E-8739-7CDBF790AF3B}" srcOrd="2" destOrd="0" parTransId="{D7A9720D-FC07-4BB6-860C-6E50F279D4C8}" sibTransId="{FE09EF10-7918-4BF5-8029-01E3734907CE}"/>
    <dgm:cxn modelId="{8F2C12AE-4A2E-472E-B1EF-72F2BAA30910}" type="presOf" srcId="{1D0196BD-38C3-41DA-9798-5897F769BE29}" destId="{C16C430E-063E-4A45-9E01-F8B7118A2EE6}" srcOrd="0" destOrd="0" presId="urn:microsoft.com/office/officeart/2005/8/layout/bProcess3"/>
    <dgm:cxn modelId="{26E3BB3B-0DBA-437E-ADB9-4BF2FB825A53}" type="presOf" srcId="{C62D7B13-DB1D-4863-B9C0-C66F4120FCF5}" destId="{079F7BB5-9D54-4499-B452-4902E2B12F83}" srcOrd="0" destOrd="0" presId="urn:microsoft.com/office/officeart/2005/8/layout/bProcess3"/>
    <dgm:cxn modelId="{ECEBB1B2-BB6C-4B13-B1F5-88C75A727EAC}" type="presOf" srcId="{DFA5A7D9-A1C7-48AE-ACCF-84A4122190F5}" destId="{89CB95FD-6987-418A-AB39-93B71025E602}" srcOrd="0" destOrd="0" presId="urn:microsoft.com/office/officeart/2005/8/layout/bProcess3"/>
    <dgm:cxn modelId="{E338F15C-A443-4898-B2B9-3BC6C5A79B64}" srcId="{DFA5A7D9-A1C7-48AE-ACCF-84A4122190F5}" destId="{C62D7B13-DB1D-4863-B9C0-C66F4120FCF5}" srcOrd="3" destOrd="0" parTransId="{36BAF48B-47BC-4DA4-A652-A4989EFE9666}" sibTransId="{216B162B-B44D-4FBD-9C46-18660CBE9920}"/>
    <dgm:cxn modelId="{B283C75C-474F-4F6F-AA7B-AE1106E5C0EE}" srcId="{DFA5A7D9-A1C7-48AE-ACCF-84A4122190F5}" destId="{DE6CC5A9-9D0D-4CB8-B52B-AE203767BE52}" srcOrd="0" destOrd="0" parTransId="{FE915D93-7A7B-44C1-A605-FB9ECA7BE9F5}" sibTransId="{CA01CFF4-FA7F-4A8A-97DB-FFBCE9E6C9AF}"/>
    <dgm:cxn modelId="{8F5DC90C-A8EC-4BD1-89CF-EFBBDE3153C6}" type="presOf" srcId="{38932EBA-341A-4EEC-8F52-08764957D0D3}" destId="{7CCBEA87-3C79-43F9-9528-DA6E1B451F77}" srcOrd="0" destOrd="0" presId="urn:microsoft.com/office/officeart/2005/8/layout/bProcess3"/>
    <dgm:cxn modelId="{8D2B88EE-D456-4785-8A3B-285F27BCDA45}" type="presOf" srcId="{49597F91-58F8-4B74-A0B9-D431D61FF885}" destId="{CD75CE2F-E1C6-444A-BB14-D0321C3BDD67}" srcOrd="0" destOrd="0" presId="urn:microsoft.com/office/officeart/2005/8/layout/bProcess3"/>
    <dgm:cxn modelId="{798BB313-5ABA-4ABF-A75D-20BF1C6D7906}" type="presParOf" srcId="{89CB95FD-6987-418A-AB39-93B71025E602}" destId="{B78D60A8-36B2-4081-AA18-74C6239F4AA7}" srcOrd="0" destOrd="0" presId="urn:microsoft.com/office/officeart/2005/8/layout/bProcess3"/>
    <dgm:cxn modelId="{D417F567-4D92-4BF8-BC29-1E6117633C62}" type="presParOf" srcId="{89CB95FD-6987-418A-AB39-93B71025E602}" destId="{DAB8D7A3-FA25-4C11-982C-4C0902B97E7D}" srcOrd="1" destOrd="0" presId="urn:microsoft.com/office/officeart/2005/8/layout/bProcess3"/>
    <dgm:cxn modelId="{9E80C783-82B7-46CF-BCE6-17160CE92131}" type="presParOf" srcId="{DAB8D7A3-FA25-4C11-982C-4C0902B97E7D}" destId="{529952AD-CC9C-457A-B383-9F44FBD1EB33}" srcOrd="0" destOrd="0" presId="urn:microsoft.com/office/officeart/2005/8/layout/bProcess3"/>
    <dgm:cxn modelId="{76D6DDBB-DDD8-4222-8B86-FA3AFE40D573}" type="presParOf" srcId="{89CB95FD-6987-418A-AB39-93B71025E602}" destId="{7CCBEA87-3C79-43F9-9528-DA6E1B451F77}" srcOrd="2" destOrd="0" presId="urn:microsoft.com/office/officeart/2005/8/layout/bProcess3"/>
    <dgm:cxn modelId="{46EA738D-2F06-49F7-B36B-18B99C82977D}" type="presParOf" srcId="{89CB95FD-6987-418A-AB39-93B71025E602}" destId="{CD75CE2F-E1C6-444A-BB14-D0321C3BDD67}" srcOrd="3" destOrd="0" presId="urn:microsoft.com/office/officeart/2005/8/layout/bProcess3"/>
    <dgm:cxn modelId="{9C0DE9D4-1BA0-40B8-A076-08C385DAE8DF}" type="presParOf" srcId="{CD75CE2F-E1C6-444A-BB14-D0321C3BDD67}" destId="{D548089B-FB94-47E1-937A-7C304397721E}" srcOrd="0" destOrd="0" presId="urn:microsoft.com/office/officeart/2005/8/layout/bProcess3"/>
    <dgm:cxn modelId="{B93656C9-80E0-4CB3-86A7-A2B845EBB648}" type="presParOf" srcId="{89CB95FD-6987-418A-AB39-93B71025E602}" destId="{C8D829B8-91EE-4011-A813-C5B31022FA26}" srcOrd="4" destOrd="0" presId="urn:microsoft.com/office/officeart/2005/8/layout/bProcess3"/>
    <dgm:cxn modelId="{98EC2E7F-BBC3-4A5E-8E75-C41806374358}" type="presParOf" srcId="{89CB95FD-6987-418A-AB39-93B71025E602}" destId="{1E67C0CD-EFD8-4C8C-8E14-2E3DEDD10D00}" srcOrd="5" destOrd="0" presId="urn:microsoft.com/office/officeart/2005/8/layout/bProcess3"/>
    <dgm:cxn modelId="{16EDAE7B-E0F8-4F7C-BAEF-42EB8C59310D}" type="presParOf" srcId="{1E67C0CD-EFD8-4C8C-8E14-2E3DEDD10D00}" destId="{19F4AEEA-72A6-456F-8309-6C6D228F69D6}" srcOrd="0" destOrd="0" presId="urn:microsoft.com/office/officeart/2005/8/layout/bProcess3"/>
    <dgm:cxn modelId="{6385F3D1-64C7-4D65-9F5C-3D196D2E7217}" type="presParOf" srcId="{89CB95FD-6987-418A-AB39-93B71025E602}" destId="{079F7BB5-9D54-4499-B452-4902E2B12F83}" srcOrd="6" destOrd="0" presId="urn:microsoft.com/office/officeart/2005/8/layout/bProcess3"/>
    <dgm:cxn modelId="{A0EF2BD0-B994-43D3-B59C-CBC8FE2DA718}" type="presParOf" srcId="{89CB95FD-6987-418A-AB39-93B71025E602}" destId="{2514D241-43E0-47C1-B61B-B09F5D2F1769}" srcOrd="7" destOrd="0" presId="urn:microsoft.com/office/officeart/2005/8/layout/bProcess3"/>
    <dgm:cxn modelId="{DB0AE5DB-A806-4591-81E2-3ED5FCC20221}" type="presParOf" srcId="{2514D241-43E0-47C1-B61B-B09F5D2F1769}" destId="{8CFACCC1-6CDB-472A-8250-4A4DF8D6E4F7}" srcOrd="0" destOrd="0" presId="urn:microsoft.com/office/officeart/2005/8/layout/bProcess3"/>
    <dgm:cxn modelId="{4285A586-4427-4760-8F5E-E47B213E4E50}" type="presParOf" srcId="{89CB95FD-6987-418A-AB39-93B71025E602}" destId="{C16C430E-063E-4A45-9E01-F8B7118A2EE6}" srcOrd="8"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CA9EC3B-11E6-4652-9635-CF888F997D21}" type="presOf" srcId="{152A7AF1-18B8-49E2-A127-3C17471B95C2}" destId="{6AE5E407-CEE9-480C-83B0-392FB2A76344}"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3CBB41D9-1C70-40AF-93B1-52DBF3ED7C0E}" type="presOf" srcId="{D7C666B2-6E41-4909-A551-51F825C45FC8}" destId="{94DF3B12-8B27-4AE9-BD33-0C0DFE19B9D9}"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69967FA5-FB28-416D-A3DE-CE3E3FB9B330}" type="presOf" srcId="{03651F8E-E7BB-497A-A885-21CB5C91678F}" destId="{62340D83-BAE8-4B68-A2ED-145921F9FB8C}" srcOrd="0" destOrd="0" presId="urn:microsoft.com/office/officeart/2005/8/layout/hChevron3"/>
    <dgm:cxn modelId="{FFE7C81B-5429-4B4C-AAD6-109470E5C166}" type="presOf" srcId="{3A0930E0-5A5B-4B9D-A3A3-D840DB7B3EB2}" destId="{28E2ECD6-39C7-4B96-B900-3253F085D8F7}" srcOrd="0" destOrd="0" presId="urn:microsoft.com/office/officeart/2005/8/layout/hChevron3"/>
    <dgm:cxn modelId="{37174C83-6A2F-43B9-8917-C28227AD4711}" type="presOf" srcId="{6E2FFDBE-3786-4032-8C42-E3FCCBD855E7}" destId="{AC287CAE-FCA7-4C49-9E74-D3051573BB02}" srcOrd="0" destOrd="0" presId="urn:microsoft.com/office/officeart/2005/8/layout/hChevron3"/>
    <dgm:cxn modelId="{06F4B0AE-00D7-41F7-B67C-62D9C7866745}" type="presOf" srcId="{F82A8D14-A77C-45CE-A0B0-EA75694FA0FD}" destId="{F711DEA4-6B0A-4C00-92B8-DC127CA5B50E}" srcOrd="0" destOrd="0" presId="urn:microsoft.com/office/officeart/2005/8/layout/hChevron3"/>
    <dgm:cxn modelId="{A3CC6AAA-35E1-4C57-AFEE-D42A59829D3B}" type="presOf" srcId="{5BA478AF-7FC2-46A8-A760-B5F249267880}" destId="{02E33AC0-29D8-4D67-86D3-DB10CB5FFA79}" srcOrd="0" destOrd="0" presId="urn:microsoft.com/office/officeart/2005/8/layout/hChevron3"/>
    <dgm:cxn modelId="{6FC81C84-C939-4365-A9E6-6123F0C38669}" type="presOf" srcId="{594ACA1C-79CE-4A9E-9D96-D084F14921E3}" destId="{918AC0B4-7B94-4D66-96D0-3E9FA65B84AF}" srcOrd="0" destOrd="0" presId="urn:microsoft.com/office/officeart/2005/8/layout/hChevron3"/>
    <dgm:cxn modelId="{4D3B13C4-35EA-4B83-B465-C2F16A2C2235}"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EDF4629C-74EA-465C-BFE7-6578104AE3F5}" type="presParOf" srcId="{02E33AC0-29D8-4D67-86D3-DB10CB5FFA79}" destId="{62340D83-BAE8-4B68-A2ED-145921F9FB8C}" srcOrd="0" destOrd="0" presId="urn:microsoft.com/office/officeart/2005/8/layout/hChevron3"/>
    <dgm:cxn modelId="{54817419-8573-4B9E-809F-D78C693CB863}" type="presParOf" srcId="{02E33AC0-29D8-4D67-86D3-DB10CB5FFA79}" destId="{003092D2-7FC5-410F-8A52-053F09585EB2}" srcOrd="1" destOrd="0" presId="urn:microsoft.com/office/officeart/2005/8/layout/hChevron3"/>
    <dgm:cxn modelId="{C928EC37-545E-436E-8780-1F3A224AAE96}" type="presParOf" srcId="{02E33AC0-29D8-4D67-86D3-DB10CB5FFA79}" destId="{AC287CAE-FCA7-4C49-9E74-D3051573BB02}" srcOrd="2" destOrd="0" presId="urn:microsoft.com/office/officeart/2005/8/layout/hChevron3"/>
    <dgm:cxn modelId="{909047F7-2368-4DA5-AB41-C55BB172E3EF}" type="presParOf" srcId="{02E33AC0-29D8-4D67-86D3-DB10CB5FFA79}" destId="{E1BB737E-AFFA-4265-ADF6-590AFEB4D795}" srcOrd="3" destOrd="0" presId="urn:microsoft.com/office/officeart/2005/8/layout/hChevron3"/>
    <dgm:cxn modelId="{B52D38BC-7D10-489C-B1E4-3AF2F786E938}" type="presParOf" srcId="{02E33AC0-29D8-4D67-86D3-DB10CB5FFA79}" destId="{F711DEA4-6B0A-4C00-92B8-DC127CA5B50E}" srcOrd="4" destOrd="0" presId="urn:microsoft.com/office/officeart/2005/8/layout/hChevron3"/>
    <dgm:cxn modelId="{8920B8CE-7E3E-49F8-9DCA-7749D9E80C51}" type="presParOf" srcId="{02E33AC0-29D8-4D67-86D3-DB10CB5FFA79}" destId="{C0C77ABE-7BDA-4609-B772-4A833F8B8ECA}" srcOrd="5" destOrd="0" presId="urn:microsoft.com/office/officeart/2005/8/layout/hChevron3"/>
    <dgm:cxn modelId="{C3949FF3-807D-41CA-A7A8-9EF80D57ED5A}" type="presParOf" srcId="{02E33AC0-29D8-4D67-86D3-DB10CB5FFA79}" destId="{94DF3B12-8B27-4AE9-BD33-0C0DFE19B9D9}" srcOrd="6" destOrd="0" presId="urn:microsoft.com/office/officeart/2005/8/layout/hChevron3"/>
    <dgm:cxn modelId="{5CAE91A0-4173-4072-8E31-02531E5D7F73}" type="presParOf" srcId="{02E33AC0-29D8-4D67-86D3-DB10CB5FFA79}" destId="{3AA6BA90-72BA-4495-9444-F8B431DA3671}" srcOrd="7" destOrd="0" presId="urn:microsoft.com/office/officeart/2005/8/layout/hChevron3"/>
    <dgm:cxn modelId="{D2F0EF27-7418-4D8C-8A4D-B39A166B99E7}" type="presParOf" srcId="{02E33AC0-29D8-4D67-86D3-DB10CB5FFA79}" destId="{28E2ECD6-39C7-4B96-B900-3253F085D8F7}" srcOrd="8" destOrd="0" presId="urn:microsoft.com/office/officeart/2005/8/layout/hChevron3"/>
    <dgm:cxn modelId="{7C42B59B-4506-4D24-A921-400B2554F5FB}" type="presParOf" srcId="{02E33AC0-29D8-4D67-86D3-DB10CB5FFA79}" destId="{B4880500-7D26-4C63-9A95-9BEEF2FA4044}" srcOrd="9" destOrd="0" presId="urn:microsoft.com/office/officeart/2005/8/layout/hChevron3"/>
    <dgm:cxn modelId="{4CEBFA69-6F92-475D-9D78-1AD72BA6B715}" type="presParOf" srcId="{02E33AC0-29D8-4D67-86D3-DB10CB5FFA79}" destId="{6AE5E407-CEE9-480C-83B0-392FB2A76344}" srcOrd="10" destOrd="0" presId="urn:microsoft.com/office/officeart/2005/8/layout/hChevron3"/>
    <dgm:cxn modelId="{7FD68802-0EE9-4DA3-9975-5F147566C603}" type="presParOf" srcId="{02E33AC0-29D8-4D67-86D3-DB10CB5FFA79}" destId="{F2ABEE1B-0632-4095-9FA8-7B92B252F15D}" srcOrd="11" destOrd="0" presId="urn:microsoft.com/office/officeart/2005/8/layout/hChevron3"/>
    <dgm:cxn modelId="{493911DF-D0A9-49DB-93D9-856F35C89CAB}" type="presParOf" srcId="{02E33AC0-29D8-4D67-86D3-DB10CB5FFA79}" destId="{918AC0B4-7B94-4D66-96D0-3E9FA65B84AF}" srcOrd="12" destOrd="0" presId="urn:microsoft.com/office/officeart/2005/8/layout/hChevron3"/>
    <dgm:cxn modelId="{84B32922-EDAD-46A5-B69F-2B59A47C9BA2}" type="presParOf" srcId="{02E33AC0-29D8-4D67-86D3-DB10CB5FFA79}" destId="{5A5B1F77-0370-4E29-8B94-F0311DEBFBE3}" srcOrd="13" destOrd="0" presId="urn:microsoft.com/office/officeart/2005/8/layout/hChevron3"/>
    <dgm:cxn modelId="{F6CD4EB6-FF36-47B7-BE08-B2F08F388D60}"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5A01D89F-5483-475E-AD72-295EF7F74418}" type="presOf" srcId="{594ACA1C-79CE-4A9E-9D96-D084F14921E3}" destId="{918AC0B4-7B94-4D66-96D0-3E9FA65B84AF}"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CB567B75-CDF1-480F-BE8E-EFA41E888E0B}" type="presOf" srcId="{D7C666B2-6E41-4909-A551-51F825C45FC8}" destId="{94DF3B12-8B27-4AE9-BD33-0C0DFE19B9D9}" srcOrd="0" destOrd="0" presId="urn:microsoft.com/office/officeart/2005/8/layout/hChevron3"/>
    <dgm:cxn modelId="{A3270BBF-0BF4-4B6C-AB98-6E9E8F5F414E}" type="presOf" srcId="{5BA478AF-7FC2-46A8-A760-B5F249267880}" destId="{02E33AC0-29D8-4D67-86D3-DB10CB5FFA79}"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BDC27ADF-FB29-4F4A-9762-0532349E74EA}" type="presOf" srcId="{152A7AF1-18B8-49E2-A127-3C17471B95C2}" destId="{6AE5E407-CEE9-480C-83B0-392FB2A76344}" srcOrd="0" destOrd="0" presId="urn:microsoft.com/office/officeart/2005/8/layout/hChevron3"/>
    <dgm:cxn modelId="{0E54D055-C1FA-48CA-A513-E234526576FE}" type="presOf" srcId="{6E2FFDBE-3786-4032-8C42-E3FCCBD855E7}" destId="{AC287CAE-FCA7-4C49-9E74-D3051573BB02}" srcOrd="0" destOrd="0" presId="urn:microsoft.com/office/officeart/2005/8/layout/hChevron3"/>
    <dgm:cxn modelId="{378B055F-47C1-4FE4-ADF6-D8E6CBE73F56}" type="presOf" srcId="{03651F8E-E7BB-497A-A885-21CB5C91678F}" destId="{62340D83-BAE8-4B68-A2ED-145921F9FB8C}" srcOrd="0" destOrd="0" presId="urn:microsoft.com/office/officeart/2005/8/layout/hChevron3"/>
    <dgm:cxn modelId="{6492A1E6-55CD-4EEF-A311-333D5B90E4D9}" type="presOf" srcId="{3A0930E0-5A5B-4B9D-A3A3-D840DB7B3EB2}" destId="{28E2ECD6-39C7-4B96-B900-3253F085D8F7}" srcOrd="0" destOrd="0" presId="urn:microsoft.com/office/officeart/2005/8/layout/hChevron3"/>
    <dgm:cxn modelId="{E8620E43-2019-4313-A652-F653220B8124}"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D75B7F67-C637-470C-8A73-25566E76C39C}" type="presOf" srcId="{F82A8D14-A77C-45CE-A0B0-EA75694FA0FD}" destId="{F711DEA4-6B0A-4C00-92B8-DC127CA5B50E}" srcOrd="0" destOrd="0" presId="urn:microsoft.com/office/officeart/2005/8/layout/hChevron3"/>
    <dgm:cxn modelId="{7E4D2F6A-65FB-45A0-909E-DB64CD7904EE}" type="presParOf" srcId="{02E33AC0-29D8-4D67-86D3-DB10CB5FFA79}" destId="{62340D83-BAE8-4B68-A2ED-145921F9FB8C}" srcOrd="0" destOrd="0" presId="urn:microsoft.com/office/officeart/2005/8/layout/hChevron3"/>
    <dgm:cxn modelId="{E93BE855-A986-48DA-8BB7-55DBE3DBD28F}" type="presParOf" srcId="{02E33AC0-29D8-4D67-86D3-DB10CB5FFA79}" destId="{003092D2-7FC5-410F-8A52-053F09585EB2}" srcOrd="1" destOrd="0" presId="urn:microsoft.com/office/officeart/2005/8/layout/hChevron3"/>
    <dgm:cxn modelId="{7DEBB2D0-E50B-4A4B-B95F-3CE99794291F}" type="presParOf" srcId="{02E33AC0-29D8-4D67-86D3-DB10CB5FFA79}" destId="{AC287CAE-FCA7-4C49-9E74-D3051573BB02}" srcOrd="2" destOrd="0" presId="urn:microsoft.com/office/officeart/2005/8/layout/hChevron3"/>
    <dgm:cxn modelId="{62FE6CA6-157C-4974-8D81-CFD7CD66463E}" type="presParOf" srcId="{02E33AC0-29D8-4D67-86D3-DB10CB5FFA79}" destId="{E1BB737E-AFFA-4265-ADF6-590AFEB4D795}" srcOrd="3" destOrd="0" presId="urn:microsoft.com/office/officeart/2005/8/layout/hChevron3"/>
    <dgm:cxn modelId="{93E9B3AF-4E93-4646-96EF-1B101C51389F}" type="presParOf" srcId="{02E33AC0-29D8-4D67-86D3-DB10CB5FFA79}" destId="{F711DEA4-6B0A-4C00-92B8-DC127CA5B50E}" srcOrd="4" destOrd="0" presId="urn:microsoft.com/office/officeart/2005/8/layout/hChevron3"/>
    <dgm:cxn modelId="{18F9894E-7662-4AB4-B883-D7BC2214B26A}" type="presParOf" srcId="{02E33AC0-29D8-4D67-86D3-DB10CB5FFA79}" destId="{C0C77ABE-7BDA-4609-B772-4A833F8B8ECA}" srcOrd="5" destOrd="0" presId="urn:microsoft.com/office/officeart/2005/8/layout/hChevron3"/>
    <dgm:cxn modelId="{83342C4A-2E07-4AFA-9349-FC40C251DEFC}" type="presParOf" srcId="{02E33AC0-29D8-4D67-86D3-DB10CB5FFA79}" destId="{94DF3B12-8B27-4AE9-BD33-0C0DFE19B9D9}" srcOrd="6" destOrd="0" presId="urn:microsoft.com/office/officeart/2005/8/layout/hChevron3"/>
    <dgm:cxn modelId="{68F41192-B4AD-4E40-8A86-468CF39B63F3}" type="presParOf" srcId="{02E33AC0-29D8-4D67-86D3-DB10CB5FFA79}" destId="{3AA6BA90-72BA-4495-9444-F8B431DA3671}" srcOrd="7" destOrd="0" presId="urn:microsoft.com/office/officeart/2005/8/layout/hChevron3"/>
    <dgm:cxn modelId="{8D393E63-F21C-4F93-B0AA-929D5E52E82A}" type="presParOf" srcId="{02E33AC0-29D8-4D67-86D3-DB10CB5FFA79}" destId="{28E2ECD6-39C7-4B96-B900-3253F085D8F7}" srcOrd="8" destOrd="0" presId="urn:microsoft.com/office/officeart/2005/8/layout/hChevron3"/>
    <dgm:cxn modelId="{98810839-AC1E-4B5E-A3F8-2D7AB5DC8282}" type="presParOf" srcId="{02E33AC0-29D8-4D67-86D3-DB10CB5FFA79}" destId="{B4880500-7D26-4C63-9A95-9BEEF2FA4044}" srcOrd="9" destOrd="0" presId="urn:microsoft.com/office/officeart/2005/8/layout/hChevron3"/>
    <dgm:cxn modelId="{FECE8D33-9A44-44BF-A192-C9926C2CC71E}" type="presParOf" srcId="{02E33AC0-29D8-4D67-86D3-DB10CB5FFA79}" destId="{6AE5E407-CEE9-480C-83B0-392FB2A76344}" srcOrd="10" destOrd="0" presId="urn:microsoft.com/office/officeart/2005/8/layout/hChevron3"/>
    <dgm:cxn modelId="{CFED93CD-3CBF-4BDD-99EC-74613D19E3CF}" type="presParOf" srcId="{02E33AC0-29D8-4D67-86D3-DB10CB5FFA79}" destId="{F2ABEE1B-0632-4095-9FA8-7B92B252F15D}" srcOrd="11" destOrd="0" presId="urn:microsoft.com/office/officeart/2005/8/layout/hChevron3"/>
    <dgm:cxn modelId="{1F51E5D2-0FF2-4D91-A7CF-B35F78523877}" type="presParOf" srcId="{02E33AC0-29D8-4D67-86D3-DB10CB5FFA79}" destId="{918AC0B4-7B94-4D66-96D0-3E9FA65B84AF}" srcOrd="12" destOrd="0" presId="urn:microsoft.com/office/officeart/2005/8/layout/hChevron3"/>
    <dgm:cxn modelId="{E95E83A7-9969-48BE-8DA7-69DA5E6D25FC}" type="presParOf" srcId="{02E33AC0-29D8-4D67-86D3-DB10CB5FFA79}" destId="{5A5B1F77-0370-4E29-8B94-F0311DEBFBE3}" srcOrd="13" destOrd="0" presId="urn:microsoft.com/office/officeart/2005/8/layout/hChevron3"/>
    <dgm:cxn modelId="{8E577357-676C-4A71-917D-E209BAC9B55E}"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01391431-182F-4FF8-A0E8-0A188D3A48AC}" type="presOf" srcId="{152A7AF1-18B8-49E2-A127-3C17471B95C2}" destId="{6AE5E407-CEE9-480C-83B0-392FB2A76344}" srcOrd="0" destOrd="0" presId="urn:microsoft.com/office/officeart/2005/8/layout/hChevron3"/>
    <dgm:cxn modelId="{B8C59257-372C-41EA-82F3-62366EECEC17}" srcId="{5BA478AF-7FC2-46A8-A760-B5F249267880}" destId="{F82A8D14-A77C-45CE-A0B0-EA75694FA0FD}" srcOrd="2" destOrd="0" parTransId="{B4757358-8EAA-4BDC-969B-AD412B491161}" sibTransId="{08DF91AF-19FE-4AF8-BA2D-D4B1420EBD95}"/>
    <dgm:cxn modelId="{FBE65BA7-A0DD-4627-A0F6-EFF2F0FFD6F8}" type="presOf" srcId="{814B21E4-ADB3-4B04-820E-3C67BAFD050B}" destId="{408A11D2-1CF0-4176-BE69-1E7649EBDFDB}" srcOrd="0" destOrd="0" presId="urn:microsoft.com/office/officeart/2005/8/layout/hChevron3"/>
    <dgm:cxn modelId="{B909562E-1FF7-41F6-9FA0-680632DEB09B}" type="presOf" srcId="{5BA478AF-7FC2-46A8-A760-B5F249267880}" destId="{02E33AC0-29D8-4D67-86D3-DB10CB5FFA79}" srcOrd="0" destOrd="0" presId="urn:microsoft.com/office/officeart/2005/8/layout/hChevron3"/>
    <dgm:cxn modelId="{06B01E73-183E-4A87-9724-0BDD55615A24}" type="presOf" srcId="{6E2FFDBE-3786-4032-8C42-E3FCCBD855E7}" destId="{AC287CAE-FCA7-4C49-9E74-D3051573BB02}" srcOrd="0" destOrd="0" presId="urn:microsoft.com/office/officeart/2005/8/layout/hChevron3"/>
    <dgm:cxn modelId="{C778EBBB-776C-42D3-9FB6-FDF461B54246}" type="presOf" srcId="{F82A8D14-A77C-45CE-A0B0-EA75694FA0FD}" destId="{F711DEA4-6B0A-4C00-92B8-DC127CA5B50E}" srcOrd="0" destOrd="0" presId="urn:microsoft.com/office/officeart/2005/8/layout/hChevron3"/>
    <dgm:cxn modelId="{1CF8BEC5-D4A4-4260-890F-5F10E5A12AA9}" type="presOf" srcId="{03651F8E-E7BB-497A-A885-21CB5C91678F}" destId="{62340D83-BAE8-4B68-A2ED-145921F9FB8C}" srcOrd="0" destOrd="0" presId="urn:microsoft.com/office/officeart/2005/8/layout/hChevron3"/>
    <dgm:cxn modelId="{5D757CD4-F3A9-4CF0-B4E2-596064270EB2}" type="presOf" srcId="{D7C666B2-6E41-4909-A551-51F825C45FC8}" destId="{94DF3B12-8B27-4AE9-BD33-0C0DFE19B9D9}" srcOrd="0" destOrd="0" presId="urn:microsoft.com/office/officeart/2005/8/layout/hChevron3"/>
    <dgm:cxn modelId="{34A0923E-B315-40DC-97D5-50C6ABC6D2C0}" type="presOf" srcId="{594ACA1C-79CE-4A9E-9D96-D084F14921E3}" destId="{918AC0B4-7B94-4D66-96D0-3E9FA65B84AF}" srcOrd="0" destOrd="0" presId="urn:microsoft.com/office/officeart/2005/8/layout/hChevron3"/>
    <dgm:cxn modelId="{849CF8EA-A3EC-4B9B-9B0C-E489DB0395B8}" type="presOf" srcId="{3A0930E0-5A5B-4B9D-A3A3-D840DB7B3EB2}" destId="{28E2ECD6-39C7-4B96-B900-3253F085D8F7}"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9DFC03C5-1ABE-403C-9557-070F455BD250}" type="presParOf" srcId="{02E33AC0-29D8-4D67-86D3-DB10CB5FFA79}" destId="{62340D83-BAE8-4B68-A2ED-145921F9FB8C}" srcOrd="0" destOrd="0" presId="urn:microsoft.com/office/officeart/2005/8/layout/hChevron3"/>
    <dgm:cxn modelId="{ADF97527-383D-4888-8013-D64626E41F8F}" type="presParOf" srcId="{02E33AC0-29D8-4D67-86D3-DB10CB5FFA79}" destId="{003092D2-7FC5-410F-8A52-053F09585EB2}" srcOrd="1" destOrd="0" presId="urn:microsoft.com/office/officeart/2005/8/layout/hChevron3"/>
    <dgm:cxn modelId="{9E5537DC-F0B5-4FDC-A4D8-2CACAC74A3F4}" type="presParOf" srcId="{02E33AC0-29D8-4D67-86D3-DB10CB5FFA79}" destId="{AC287CAE-FCA7-4C49-9E74-D3051573BB02}" srcOrd="2" destOrd="0" presId="urn:microsoft.com/office/officeart/2005/8/layout/hChevron3"/>
    <dgm:cxn modelId="{D7A0DC44-E510-4BDC-9C1E-112D4E860B0C}" type="presParOf" srcId="{02E33AC0-29D8-4D67-86D3-DB10CB5FFA79}" destId="{E1BB737E-AFFA-4265-ADF6-590AFEB4D795}" srcOrd="3" destOrd="0" presId="urn:microsoft.com/office/officeart/2005/8/layout/hChevron3"/>
    <dgm:cxn modelId="{9A268948-D037-41B4-B1A3-A184C6DB3682}" type="presParOf" srcId="{02E33AC0-29D8-4D67-86D3-DB10CB5FFA79}" destId="{F711DEA4-6B0A-4C00-92B8-DC127CA5B50E}" srcOrd="4" destOrd="0" presId="urn:microsoft.com/office/officeart/2005/8/layout/hChevron3"/>
    <dgm:cxn modelId="{BA71F0FF-B5E4-4D44-AD01-D1699E0D9D02}" type="presParOf" srcId="{02E33AC0-29D8-4D67-86D3-DB10CB5FFA79}" destId="{C0C77ABE-7BDA-4609-B772-4A833F8B8ECA}" srcOrd="5" destOrd="0" presId="urn:microsoft.com/office/officeart/2005/8/layout/hChevron3"/>
    <dgm:cxn modelId="{9DB670FF-019E-483E-AEAA-24326025FD32}" type="presParOf" srcId="{02E33AC0-29D8-4D67-86D3-DB10CB5FFA79}" destId="{94DF3B12-8B27-4AE9-BD33-0C0DFE19B9D9}" srcOrd="6" destOrd="0" presId="urn:microsoft.com/office/officeart/2005/8/layout/hChevron3"/>
    <dgm:cxn modelId="{5EFD943A-D9F4-4B69-913F-F12960804991}" type="presParOf" srcId="{02E33AC0-29D8-4D67-86D3-DB10CB5FFA79}" destId="{3AA6BA90-72BA-4495-9444-F8B431DA3671}" srcOrd="7" destOrd="0" presId="urn:microsoft.com/office/officeart/2005/8/layout/hChevron3"/>
    <dgm:cxn modelId="{9FBD7396-E358-4836-96EC-92F5041E2C28}" type="presParOf" srcId="{02E33AC0-29D8-4D67-86D3-DB10CB5FFA79}" destId="{28E2ECD6-39C7-4B96-B900-3253F085D8F7}" srcOrd="8" destOrd="0" presId="urn:microsoft.com/office/officeart/2005/8/layout/hChevron3"/>
    <dgm:cxn modelId="{DCE09C2D-4255-4825-9C2B-16C0C95AE282}" type="presParOf" srcId="{02E33AC0-29D8-4D67-86D3-DB10CB5FFA79}" destId="{B4880500-7D26-4C63-9A95-9BEEF2FA4044}" srcOrd="9" destOrd="0" presId="urn:microsoft.com/office/officeart/2005/8/layout/hChevron3"/>
    <dgm:cxn modelId="{497E5BD0-EE84-415D-BE1F-A2121E75CBE4}" type="presParOf" srcId="{02E33AC0-29D8-4D67-86D3-DB10CB5FFA79}" destId="{6AE5E407-CEE9-480C-83B0-392FB2A76344}" srcOrd="10" destOrd="0" presId="urn:microsoft.com/office/officeart/2005/8/layout/hChevron3"/>
    <dgm:cxn modelId="{C7938233-A464-4784-853B-5BF18CB443CD}" type="presParOf" srcId="{02E33AC0-29D8-4D67-86D3-DB10CB5FFA79}" destId="{F2ABEE1B-0632-4095-9FA8-7B92B252F15D}" srcOrd="11" destOrd="0" presId="urn:microsoft.com/office/officeart/2005/8/layout/hChevron3"/>
    <dgm:cxn modelId="{FB37486A-BCD7-4247-B3EB-25456F49FB5C}" type="presParOf" srcId="{02E33AC0-29D8-4D67-86D3-DB10CB5FFA79}" destId="{918AC0B4-7B94-4D66-96D0-3E9FA65B84AF}" srcOrd="12" destOrd="0" presId="urn:microsoft.com/office/officeart/2005/8/layout/hChevron3"/>
    <dgm:cxn modelId="{B0B97263-5733-46AF-9FCE-C8DE7EE252B5}" type="presParOf" srcId="{02E33AC0-29D8-4D67-86D3-DB10CB5FFA79}" destId="{5A5B1F77-0370-4E29-8B94-F0311DEBFBE3}" srcOrd="13" destOrd="0" presId="urn:microsoft.com/office/officeart/2005/8/layout/hChevron3"/>
    <dgm:cxn modelId="{4F830E3D-7D9E-4658-82CC-7BFCE57654FC}"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235518CD-4D98-4744-BEDF-058C8C9D49C5}" type="presOf" srcId="{152A7AF1-18B8-49E2-A127-3C17471B95C2}" destId="{6AE5E407-CEE9-480C-83B0-392FB2A76344}" srcOrd="0" destOrd="0" presId="urn:microsoft.com/office/officeart/2005/8/layout/hChevron3"/>
    <dgm:cxn modelId="{4FB03A2F-9F96-4735-8AB1-16D8A078EC3F}" type="presOf" srcId="{6E2FFDBE-3786-4032-8C42-E3FCCBD855E7}" destId="{AC287CAE-FCA7-4C49-9E74-D3051573BB02}"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F9405EFE-CCFF-451F-B79C-792ABCAE8B49}" type="presOf" srcId="{3A0930E0-5A5B-4B9D-A3A3-D840DB7B3EB2}" destId="{28E2ECD6-39C7-4B96-B900-3253F085D8F7}"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A88731E2-E71D-40F0-BD13-16FCDAF4B557}" type="presOf" srcId="{F82A8D14-A77C-45CE-A0B0-EA75694FA0FD}" destId="{F711DEA4-6B0A-4C00-92B8-DC127CA5B50E}"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2A728147-D31B-4081-BA8B-377AF3C5E622}" type="presOf" srcId="{594ACA1C-79CE-4A9E-9D96-D084F14921E3}" destId="{918AC0B4-7B94-4D66-96D0-3E9FA65B84AF}" srcOrd="0" destOrd="0" presId="urn:microsoft.com/office/officeart/2005/8/layout/hChevron3"/>
    <dgm:cxn modelId="{AB0540D2-6A21-4438-8539-697DA95912F5}" type="presOf" srcId="{5BA478AF-7FC2-46A8-A760-B5F249267880}" destId="{02E33AC0-29D8-4D67-86D3-DB10CB5FFA79}" srcOrd="0" destOrd="0" presId="urn:microsoft.com/office/officeart/2005/8/layout/hChevron3"/>
    <dgm:cxn modelId="{EF0DFC75-B05F-470E-BBA3-33CE5687136D}" type="presOf" srcId="{03651F8E-E7BB-497A-A885-21CB5C91678F}" destId="{62340D83-BAE8-4B68-A2ED-145921F9FB8C}" srcOrd="0" destOrd="0" presId="urn:microsoft.com/office/officeart/2005/8/layout/hChevron3"/>
    <dgm:cxn modelId="{9FD0EE2E-F2C4-40E4-9BE9-15314C2B2D6D}"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8D81BA4F-2244-4986-8168-C8933313261D}" type="presOf" srcId="{D7C666B2-6E41-4909-A551-51F825C45FC8}" destId="{94DF3B12-8B27-4AE9-BD33-0C0DFE19B9D9}" srcOrd="0" destOrd="0" presId="urn:microsoft.com/office/officeart/2005/8/layout/hChevron3"/>
    <dgm:cxn modelId="{97F39975-3DCF-4430-9F59-3DB482BD46CE}" type="presParOf" srcId="{02E33AC0-29D8-4D67-86D3-DB10CB5FFA79}" destId="{62340D83-BAE8-4B68-A2ED-145921F9FB8C}" srcOrd="0" destOrd="0" presId="urn:microsoft.com/office/officeart/2005/8/layout/hChevron3"/>
    <dgm:cxn modelId="{ECAB4F88-3E15-46BE-9C1D-329CB2259FF9}" type="presParOf" srcId="{02E33AC0-29D8-4D67-86D3-DB10CB5FFA79}" destId="{003092D2-7FC5-410F-8A52-053F09585EB2}" srcOrd="1" destOrd="0" presId="urn:microsoft.com/office/officeart/2005/8/layout/hChevron3"/>
    <dgm:cxn modelId="{CA908DFB-612E-40B4-9E14-476157CE1BAB}" type="presParOf" srcId="{02E33AC0-29D8-4D67-86D3-DB10CB5FFA79}" destId="{AC287CAE-FCA7-4C49-9E74-D3051573BB02}" srcOrd="2" destOrd="0" presId="urn:microsoft.com/office/officeart/2005/8/layout/hChevron3"/>
    <dgm:cxn modelId="{4ADD8A7F-0AC8-4FAD-9A75-D1CACBF70366}" type="presParOf" srcId="{02E33AC0-29D8-4D67-86D3-DB10CB5FFA79}" destId="{E1BB737E-AFFA-4265-ADF6-590AFEB4D795}" srcOrd="3" destOrd="0" presId="urn:microsoft.com/office/officeart/2005/8/layout/hChevron3"/>
    <dgm:cxn modelId="{EE70C401-91EC-4929-A6BF-2D4FD3A657C7}" type="presParOf" srcId="{02E33AC0-29D8-4D67-86D3-DB10CB5FFA79}" destId="{F711DEA4-6B0A-4C00-92B8-DC127CA5B50E}" srcOrd="4" destOrd="0" presId="urn:microsoft.com/office/officeart/2005/8/layout/hChevron3"/>
    <dgm:cxn modelId="{C9878ED3-CAB9-4438-AAF1-DF6B723C05A8}" type="presParOf" srcId="{02E33AC0-29D8-4D67-86D3-DB10CB5FFA79}" destId="{C0C77ABE-7BDA-4609-B772-4A833F8B8ECA}" srcOrd="5" destOrd="0" presId="urn:microsoft.com/office/officeart/2005/8/layout/hChevron3"/>
    <dgm:cxn modelId="{AF778E78-C982-4A51-B15D-CA019D5FB40E}" type="presParOf" srcId="{02E33AC0-29D8-4D67-86D3-DB10CB5FFA79}" destId="{94DF3B12-8B27-4AE9-BD33-0C0DFE19B9D9}" srcOrd="6" destOrd="0" presId="urn:microsoft.com/office/officeart/2005/8/layout/hChevron3"/>
    <dgm:cxn modelId="{DA6AD6E6-216D-409A-9574-BE4DCC8BDFB6}" type="presParOf" srcId="{02E33AC0-29D8-4D67-86D3-DB10CB5FFA79}" destId="{3AA6BA90-72BA-4495-9444-F8B431DA3671}" srcOrd="7" destOrd="0" presId="urn:microsoft.com/office/officeart/2005/8/layout/hChevron3"/>
    <dgm:cxn modelId="{65AEB7F4-10FC-415D-8F51-4C6C2A0A172B}" type="presParOf" srcId="{02E33AC0-29D8-4D67-86D3-DB10CB5FFA79}" destId="{28E2ECD6-39C7-4B96-B900-3253F085D8F7}" srcOrd="8" destOrd="0" presId="urn:microsoft.com/office/officeart/2005/8/layout/hChevron3"/>
    <dgm:cxn modelId="{53345BC0-315E-459F-81F3-D632D2165ACD}" type="presParOf" srcId="{02E33AC0-29D8-4D67-86D3-DB10CB5FFA79}" destId="{B4880500-7D26-4C63-9A95-9BEEF2FA4044}" srcOrd="9" destOrd="0" presId="urn:microsoft.com/office/officeart/2005/8/layout/hChevron3"/>
    <dgm:cxn modelId="{DCC195BE-6BD3-4F07-896A-1E215531DFC4}" type="presParOf" srcId="{02E33AC0-29D8-4D67-86D3-DB10CB5FFA79}" destId="{6AE5E407-CEE9-480C-83B0-392FB2A76344}" srcOrd="10" destOrd="0" presId="urn:microsoft.com/office/officeart/2005/8/layout/hChevron3"/>
    <dgm:cxn modelId="{5143FA9B-0191-45E1-9F9F-2E38785E805B}" type="presParOf" srcId="{02E33AC0-29D8-4D67-86D3-DB10CB5FFA79}" destId="{F2ABEE1B-0632-4095-9FA8-7B92B252F15D}" srcOrd="11" destOrd="0" presId="urn:microsoft.com/office/officeart/2005/8/layout/hChevron3"/>
    <dgm:cxn modelId="{24A6D98E-4104-44F4-BE20-3E8DC94DB086}" type="presParOf" srcId="{02E33AC0-29D8-4D67-86D3-DB10CB5FFA79}" destId="{918AC0B4-7B94-4D66-96D0-3E9FA65B84AF}" srcOrd="12" destOrd="0" presId="urn:microsoft.com/office/officeart/2005/8/layout/hChevron3"/>
    <dgm:cxn modelId="{08F5CAB2-B882-4DA0-8E16-C82C92D2E293}" type="presParOf" srcId="{02E33AC0-29D8-4D67-86D3-DB10CB5FFA79}" destId="{5A5B1F77-0370-4E29-8B94-F0311DEBFBE3}" srcOrd="13" destOrd="0" presId="urn:microsoft.com/office/officeart/2005/8/layout/hChevron3"/>
    <dgm:cxn modelId="{91745297-3386-4EF1-A97B-457CD9329A74}"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82A580CE-28D0-483E-8DF4-75BCD84EDE35}" type="presOf" srcId="{814B21E4-ADB3-4B04-820E-3C67BAFD050B}" destId="{408A11D2-1CF0-4176-BE69-1E7649EBDFDB}"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12590B75-E9DE-4831-A5CD-D6D670B49C87}" type="presOf" srcId="{D7C666B2-6E41-4909-A551-51F825C45FC8}" destId="{94DF3B12-8B27-4AE9-BD33-0C0DFE19B9D9}"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408EF134-FE58-4D43-BCEB-E7690DCB2743}" type="presOf" srcId="{3A0930E0-5A5B-4B9D-A3A3-D840DB7B3EB2}" destId="{28E2ECD6-39C7-4B96-B900-3253F085D8F7}" srcOrd="0" destOrd="0" presId="urn:microsoft.com/office/officeart/2005/8/layout/hChevron3"/>
    <dgm:cxn modelId="{B8C59257-372C-41EA-82F3-62366EECEC17}" srcId="{5BA478AF-7FC2-46A8-A760-B5F249267880}" destId="{F82A8D14-A77C-45CE-A0B0-EA75694FA0FD}" srcOrd="2" destOrd="0" parTransId="{B4757358-8EAA-4BDC-969B-AD412B491161}" sibTransId="{08DF91AF-19FE-4AF8-BA2D-D4B1420EBD95}"/>
    <dgm:cxn modelId="{E04394CC-0843-4683-9C75-3C10A45716A2}" type="presOf" srcId="{5BA478AF-7FC2-46A8-A760-B5F249267880}" destId="{02E33AC0-29D8-4D67-86D3-DB10CB5FFA79}" srcOrd="0" destOrd="0" presId="urn:microsoft.com/office/officeart/2005/8/layout/hChevron3"/>
    <dgm:cxn modelId="{AFA47A6A-8394-4D41-9FBA-DCE202BB2D41}" type="presOf" srcId="{152A7AF1-18B8-49E2-A127-3C17471B95C2}" destId="{6AE5E407-CEE9-480C-83B0-392FB2A76344}" srcOrd="0" destOrd="0" presId="urn:microsoft.com/office/officeart/2005/8/layout/hChevron3"/>
    <dgm:cxn modelId="{5542879B-1819-410C-A769-846323D40CBA}" type="presOf" srcId="{03651F8E-E7BB-497A-A885-21CB5C91678F}" destId="{62340D83-BAE8-4B68-A2ED-145921F9FB8C}" srcOrd="0" destOrd="0" presId="urn:microsoft.com/office/officeart/2005/8/layout/hChevron3"/>
    <dgm:cxn modelId="{FDEB8EEC-6AF7-4E90-9233-340C7DDB34B0}" type="presOf" srcId="{F82A8D14-A77C-45CE-A0B0-EA75694FA0FD}" destId="{F711DEA4-6B0A-4C00-92B8-DC127CA5B50E}" srcOrd="0" destOrd="0" presId="urn:microsoft.com/office/officeart/2005/8/layout/hChevron3"/>
    <dgm:cxn modelId="{9CD871AA-2E94-476A-A54F-B46C6780DB53}" type="presOf" srcId="{6E2FFDBE-3786-4032-8C42-E3FCCBD855E7}" destId="{AC287CAE-FCA7-4C49-9E74-D3051573BB02}"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C3CEFD78-4799-40E5-AF3C-2BA9F1800F70}" type="presOf" srcId="{594ACA1C-79CE-4A9E-9D96-D084F14921E3}" destId="{918AC0B4-7B94-4D66-96D0-3E9FA65B84AF}" srcOrd="0" destOrd="0" presId="urn:microsoft.com/office/officeart/2005/8/layout/hChevron3"/>
    <dgm:cxn modelId="{528FBEDC-237C-4621-ABAD-F9D3F0F294D5}" type="presParOf" srcId="{02E33AC0-29D8-4D67-86D3-DB10CB5FFA79}" destId="{62340D83-BAE8-4B68-A2ED-145921F9FB8C}" srcOrd="0" destOrd="0" presId="urn:microsoft.com/office/officeart/2005/8/layout/hChevron3"/>
    <dgm:cxn modelId="{96D9BBC6-2C7D-43BD-B720-FC50996D67ED}" type="presParOf" srcId="{02E33AC0-29D8-4D67-86D3-DB10CB5FFA79}" destId="{003092D2-7FC5-410F-8A52-053F09585EB2}" srcOrd="1" destOrd="0" presId="urn:microsoft.com/office/officeart/2005/8/layout/hChevron3"/>
    <dgm:cxn modelId="{B8DF9704-F66A-46F4-9F4F-E0079A8BADD9}" type="presParOf" srcId="{02E33AC0-29D8-4D67-86D3-DB10CB5FFA79}" destId="{AC287CAE-FCA7-4C49-9E74-D3051573BB02}" srcOrd="2" destOrd="0" presId="urn:microsoft.com/office/officeart/2005/8/layout/hChevron3"/>
    <dgm:cxn modelId="{1F5A6E11-0AC7-4E9E-8E4A-9787A6E42A50}" type="presParOf" srcId="{02E33AC0-29D8-4D67-86D3-DB10CB5FFA79}" destId="{E1BB737E-AFFA-4265-ADF6-590AFEB4D795}" srcOrd="3" destOrd="0" presId="urn:microsoft.com/office/officeart/2005/8/layout/hChevron3"/>
    <dgm:cxn modelId="{D7E3D386-8100-413C-80D0-B3EF483C997A}" type="presParOf" srcId="{02E33AC0-29D8-4D67-86D3-DB10CB5FFA79}" destId="{F711DEA4-6B0A-4C00-92B8-DC127CA5B50E}" srcOrd="4" destOrd="0" presId="urn:microsoft.com/office/officeart/2005/8/layout/hChevron3"/>
    <dgm:cxn modelId="{992F831A-28A4-4241-B89F-D19D0571B534}" type="presParOf" srcId="{02E33AC0-29D8-4D67-86D3-DB10CB5FFA79}" destId="{C0C77ABE-7BDA-4609-B772-4A833F8B8ECA}" srcOrd="5" destOrd="0" presId="urn:microsoft.com/office/officeart/2005/8/layout/hChevron3"/>
    <dgm:cxn modelId="{57563EB5-9F02-4C6B-BD6B-9F7FEB1EECF4}" type="presParOf" srcId="{02E33AC0-29D8-4D67-86D3-DB10CB5FFA79}" destId="{94DF3B12-8B27-4AE9-BD33-0C0DFE19B9D9}" srcOrd="6" destOrd="0" presId="urn:microsoft.com/office/officeart/2005/8/layout/hChevron3"/>
    <dgm:cxn modelId="{C75D4014-0D10-4F6F-A111-A1F373197745}" type="presParOf" srcId="{02E33AC0-29D8-4D67-86D3-DB10CB5FFA79}" destId="{3AA6BA90-72BA-4495-9444-F8B431DA3671}" srcOrd="7" destOrd="0" presId="urn:microsoft.com/office/officeart/2005/8/layout/hChevron3"/>
    <dgm:cxn modelId="{50612DBF-0E7F-4EEF-8956-2403985DD7CF}" type="presParOf" srcId="{02E33AC0-29D8-4D67-86D3-DB10CB5FFA79}" destId="{28E2ECD6-39C7-4B96-B900-3253F085D8F7}" srcOrd="8" destOrd="0" presId="urn:microsoft.com/office/officeart/2005/8/layout/hChevron3"/>
    <dgm:cxn modelId="{CF76CE28-C60D-43D4-80CB-571E1D022576}" type="presParOf" srcId="{02E33AC0-29D8-4D67-86D3-DB10CB5FFA79}" destId="{B4880500-7D26-4C63-9A95-9BEEF2FA4044}" srcOrd="9" destOrd="0" presId="urn:microsoft.com/office/officeart/2005/8/layout/hChevron3"/>
    <dgm:cxn modelId="{42F2C449-01C3-4379-B08C-85EB9385B74F}" type="presParOf" srcId="{02E33AC0-29D8-4D67-86D3-DB10CB5FFA79}" destId="{6AE5E407-CEE9-480C-83B0-392FB2A76344}" srcOrd="10" destOrd="0" presId="urn:microsoft.com/office/officeart/2005/8/layout/hChevron3"/>
    <dgm:cxn modelId="{387359B0-30F6-4F9C-BE74-3C8F5E8959D5}" type="presParOf" srcId="{02E33AC0-29D8-4D67-86D3-DB10CB5FFA79}" destId="{F2ABEE1B-0632-4095-9FA8-7B92B252F15D}" srcOrd="11" destOrd="0" presId="urn:microsoft.com/office/officeart/2005/8/layout/hChevron3"/>
    <dgm:cxn modelId="{00F04861-C756-41F6-968D-EE217D5BF33D}" type="presParOf" srcId="{02E33AC0-29D8-4D67-86D3-DB10CB5FFA79}" destId="{918AC0B4-7B94-4D66-96D0-3E9FA65B84AF}" srcOrd="12" destOrd="0" presId="urn:microsoft.com/office/officeart/2005/8/layout/hChevron3"/>
    <dgm:cxn modelId="{C69C5BC7-DA37-4D4D-AF79-69832801EE6C}" type="presParOf" srcId="{02E33AC0-29D8-4D67-86D3-DB10CB5FFA79}" destId="{5A5B1F77-0370-4E29-8B94-F0311DEBFBE3}" srcOrd="13" destOrd="0" presId="urn:microsoft.com/office/officeart/2005/8/layout/hChevron3"/>
    <dgm:cxn modelId="{ACE10063-253F-44BF-8A78-B85B0D250BEC}"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E4F07293-F520-47F7-9C09-249BBF2B6722}" type="presOf" srcId="{814B21E4-ADB3-4B04-820E-3C67BAFD050B}" destId="{408A11D2-1CF0-4176-BE69-1E7649EBDFDB}"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95323E02-1095-4D73-BA4E-A77A2CB92206}" type="presOf" srcId="{3A0930E0-5A5B-4B9D-A3A3-D840DB7B3EB2}" destId="{28E2ECD6-39C7-4B96-B900-3253F085D8F7}"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D1DDDA46-DA1F-44ED-82FE-894FE954095D}" type="presOf" srcId="{03651F8E-E7BB-497A-A885-21CB5C91678F}" destId="{62340D83-BAE8-4B68-A2ED-145921F9FB8C}"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79B01795-6B90-40D0-B853-8BF1A619E13B}" type="presOf" srcId="{D7C666B2-6E41-4909-A551-51F825C45FC8}" destId="{94DF3B12-8B27-4AE9-BD33-0C0DFE19B9D9}"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6CEDBEB7-A13F-4F76-8FDC-1AE1D6934891}" type="presOf" srcId="{5BA478AF-7FC2-46A8-A760-B5F249267880}" destId="{02E33AC0-29D8-4D67-86D3-DB10CB5FFA79}" srcOrd="0" destOrd="0" presId="urn:microsoft.com/office/officeart/2005/8/layout/hChevron3"/>
    <dgm:cxn modelId="{B6ADD482-DE9E-4553-9ACC-3F88C8AC5560}" type="presOf" srcId="{594ACA1C-79CE-4A9E-9D96-D084F14921E3}" destId="{918AC0B4-7B94-4D66-96D0-3E9FA65B84AF}" srcOrd="0" destOrd="0" presId="urn:microsoft.com/office/officeart/2005/8/layout/hChevron3"/>
    <dgm:cxn modelId="{7C7CBE7B-EC6A-4DE6-8794-0C4B51E1F203}" type="presOf" srcId="{F82A8D14-A77C-45CE-A0B0-EA75694FA0FD}" destId="{F711DEA4-6B0A-4C00-92B8-DC127CA5B50E}"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3B1C50AF-AD5B-46B0-ACDF-E659004FB593}" type="presOf" srcId="{152A7AF1-18B8-49E2-A127-3C17471B95C2}" destId="{6AE5E407-CEE9-480C-83B0-392FB2A76344}" srcOrd="0" destOrd="0" presId="urn:microsoft.com/office/officeart/2005/8/layout/hChevron3"/>
    <dgm:cxn modelId="{07C5E79F-1B43-4569-907E-080237E800DF}" type="presOf" srcId="{6E2FFDBE-3786-4032-8C42-E3FCCBD855E7}" destId="{AC287CAE-FCA7-4C49-9E74-D3051573BB02}" srcOrd="0" destOrd="0" presId="urn:microsoft.com/office/officeart/2005/8/layout/hChevron3"/>
    <dgm:cxn modelId="{04D099E8-D213-4D57-AC3C-C3C05A8B8875}" type="presParOf" srcId="{02E33AC0-29D8-4D67-86D3-DB10CB5FFA79}" destId="{62340D83-BAE8-4B68-A2ED-145921F9FB8C}" srcOrd="0" destOrd="0" presId="urn:microsoft.com/office/officeart/2005/8/layout/hChevron3"/>
    <dgm:cxn modelId="{37F5F7A5-3378-421D-B887-721566FDFDBD}" type="presParOf" srcId="{02E33AC0-29D8-4D67-86D3-DB10CB5FFA79}" destId="{003092D2-7FC5-410F-8A52-053F09585EB2}" srcOrd="1" destOrd="0" presId="urn:microsoft.com/office/officeart/2005/8/layout/hChevron3"/>
    <dgm:cxn modelId="{2B9FE70D-9D87-47E1-9EA2-044E2CA40437}" type="presParOf" srcId="{02E33AC0-29D8-4D67-86D3-DB10CB5FFA79}" destId="{AC287CAE-FCA7-4C49-9E74-D3051573BB02}" srcOrd="2" destOrd="0" presId="urn:microsoft.com/office/officeart/2005/8/layout/hChevron3"/>
    <dgm:cxn modelId="{4698ECFB-574B-47B5-AA90-9431546BD18A}" type="presParOf" srcId="{02E33AC0-29D8-4D67-86D3-DB10CB5FFA79}" destId="{E1BB737E-AFFA-4265-ADF6-590AFEB4D795}" srcOrd="3" destOrd="0" presId="urn:microsoft.com/office/officeart/2005/8/layout/hChevron3"/>
    <dgm:cxn modelId="{A31308C2-77EE-42A6-9CF7-8E7286850C62}" type="presParOf" srcId="{02E33AC0-29D8-4D67-86D3-DB10CB5FFA79}" destId="{F711DEA4-6B0A-4C00-92B8-DC127CA5B50E}" srcOrd="4" destOrd="0" presId="urn:microsoft.com/office/officeart/2005/8/layout/hChevron3"/>
    <dgm:cxn modelId="{0144BEE4-5AE6-482A-9327-3889D2F2B1EB}" type="presParOf" srcId="{02E33AC0-29D8-4D67-86D3-DB10CB5FFA79}" destId="{C0C77ABE-7BDA-4609-B772-4A833F8B8ECA}" srcOrd="5" destOrd="0" presId="urn:microsoft.com/office/officeart/2005/8/layout/hChevron3"/>
    <dgm:cxn modelId="{A42D5712-BD3F-4153-A96F-04F601B9A60B}" type="presParOf" srcId="{02E33AC0-29D8-4D67-86D3-DB10CB5FFA79}" destId="{94DF3B12-8B27-4AE9-BD33-0C0DFE19B9D9}" srcOrd="6" destOrd="0" presId="urn:microsoft.com/office/officeart/2005/8/layout/hChevron3"/>
    <dgm:cxn modelId="{A00A9C2A-FED1-4F11-BAFB-614FAD8BDC2D}" type="presParOf" srcId="{02E33AC0-29D8-4D67-86D3-DB10CB5FFA79}" destId="{3AA6BA90-72BA-4495-9444-F8B431DA3671}" srcOrd="7" destOrd="0" presId="urn:microsoft.com/office/officeart/2005/8/layout/hChevron3"/>
    <dgm:cxn modelId="{16170F07-96E4-4501-A758-F076654C78BE}" type="presParOf" srcId="{02E33AC0-29D8-4D67-86D3-DB10CB5FFA79}" destId="{28E2ECD6-39C7-4B96-B900-3253F085D8F7}" srcOrd="8" destOrd="0" presId="urn:microsoft.com/office/officeart/2005/8/layout/hChevron3"/>
    <dgm:cxn modelId="{20E877C3-BA86-4D25-94E1-69F109C3C0A3}" type="presParOf" srcId="{02E33AC0-29D8-4D67-86D3-DB10CB5FFA79}" destId="{B4880500-7D26-4C63-9A95-9BEEF2FA4044}" srcOrd="9" destOrd="0" presId="urn:microsoft.com/office/officeart/2005/8/layout/hChevron3"/>
    <dgm:cxn modelId="{7A108E43-5209-4B3B-822E-146432188BE5}" type="presParOf" srcId="{02E33AC0-29D8-4D67-86D3-DB10CB5FFA79}" destId="{6AE5E407-CEE9-480C-83B0-392FB2A76344}" srcOrd="10" destOrd="0" presId="urn:microsoft.com/office/officeart/2005/8/layout/hChevron3"/>
    <dgm:cxn modelId="{4CAF6225-903D-44DD-A4A8-609E86775D9A}" type="presParOf" srcId="{02E33AC0-29D8-4D67-86D3-DB10CB5FFA79}" destId="{F2ABEE1B-0632-4095-9FA8-7B92B252F15D}" srcOrd="11" destOrd="0" presId="urn:microsoft.com/office/officeart/2005/8/layout/hChevron3"/>
    <dgm:cxn modelId="{B59E7839-B683-4356-B23E-C6471C0AC827}" type="presParOf" srcId="{02E33AC0-29D8-4D67-86D3-DB10CB5FFA79}" destId="{918AC0B4-7B94-4D66-96D0-3E9FA65B84AF}" srcOrd="12" destOrd="0" presId="urn:microsoft.com/office/officeart/2005/8/layout/hChevron3"/>
    <dgm:cxn modelId="{FC62D716-522D-4B0C-B596-1DEAB93B99C8}" type="presParOf" srcId="{02E33AC0-29D8-4D67-86D3-DB10CB5FFA79}" destId="{5A5B1F77-0370-4E29-8B94-F0311DEBFBE3}" srcOrd="13" destOrd="0" presId="urn:microsoft.com/office/officeart/2005/8/layout/hChevron3"/>
    <dgm:cxn modelId="{7B05438D-4087-45BE-8E14-EB9A3210B35F}"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F246AB97-6668-4444-9FE4-F8885199DDDC}" type="presOf" srcId="{6E2FFDBE-3786-4032-8C42-E3FCCBD855E7}" destId="{AC287CAE-FCA7-4C49-9E74-D3051573BB02}"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9318D105-183B-4339-8A00-3AFB1C415A13}" type="presOf" srcId="{5BA478AF-7FC2-46A8-A760-B5F249267880}" destId="{02E33AC0-29D8-4D67-86D3-DB10CB5FFA79}"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0337A746-C900-40C0-9694-088961E69A81}" type="presOf" srcId="{594ACA1C-79CE-4A9E-9D96-D084F14921E3}" destId="{918AC0B4-7B94-4D66-96D0-3E9FA65B84AF}" srcOrd="0" destOrd="0" presId="urn:microsoft.com/office/officeart/2005/8/layout/hChevron3"/>
    <dgm:cxn modelId="{76B83099-EFC7-4E4E-9E7A-524782E8C9AF}" type="presOf" srcId="{F82A8D14-A77C-45CE-A0B0-EA75694FA0FD}" destId="{F711DEA4-6B0A-4C00-92B8-DC127CA5B50E}" srcOrd="0" destOrd="0" presId="urn:microsoft.com/office/officeart/2005/8/layout/hChevron3"/>
    <dgm:cxn modelId="{D3E00F9F-B71F-4470-A1E5-C3CF4BAA83DC}" type="presOf" srcId="{152A7AF1-18B8-49E2-A127-3C17471B95C2}" destId="{6AE5E407-CEE9-480C-83B0-392FB2A76344}" srcOrd="0" destOrd="0" presId="urn:microsoft.com/office/officeart/2005/8/layout/hChevron3"/>
    <dgm:cxn modelId="{6C887469-2F17-415D-ADA6-3F4EB50D1064}" type="presOf" srcId="{3A0930E0-5A5B-4B9D-A3A3-D840DB7B3EB2}" destId="{28E2ECD6-39C7-4B96-B900-3253F085D8F7}" srcOrd="0" destOrd="0" presId="urn:microsoft.com/office/officeart/2005/8/layout/hChevron3"/>
    <dgm:cxn modelId="{7E8F2847-6139-4801-BE35-A5ED9BE60884}" type="presOf" srcId="{03651F8E-E7BB-497A-A885-21CB5C91678F}" destId="{62340D83-BAE8-4B68-A2ED-145921F9FB8C}"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0C92F600-038E-4E46-AC1D-0F9FE7693461}" type="presOf" srcId="{D7C666B2-6E41-4909-A551-51F825C45FC8}" destId="{94DF3B12-8B27-4AE9-BD33-0C0DFE19B9D9}" srcOrd="0" destOrd="0" presId="urn:microsoft.com/office/officeart/2005/8/layout/hChevron3"/>
    <dgm:cxn modelId="{80BDBBA6-DD79-4E55-811C-F20160A05857}" type="presOf" srcId="{814B21E4-ADB3-4B04-820E-3C67BAFD050B}" destId="{408A11D2-1CF0-4176-BE69-1E7649EBDFDB}" srcOrd="0" destOrd="0" presId="urn:microsoft.com/office/officeart/2005/8/layout/hChevron3"/>
    <dgm:cxn modelId="{B29F0E51-87D1-4D58-8D7E-BD334336F017}" type="presParOf" srcId="{02E33AC0-29D8-4D67-86D3-DB10CB5FFA79}" destId="{62340D83-BAE8-4B68-A2ED-145921F9FB8C}" srcOrd="0" destOrd="0" presId="urn:microsoft.com/office/officeart/2005/8/layout/hChevron3"/>
    <dgm:cxn modelId="{8ACC87DD-342C-4250-8F4D-21D27556B8BA}" type="presParOf" srcId="{02E33AC0-29D8-4D67-86D3-DB10CB5FFA79}" destId="{003092D2-7FC5-410F-8A52-053F09585EB2}" srcOrd="1" destOrd="0" presId="urn:microsoft.com/office/officeart/2005/8/layout/hChevron3"/>
    <dgm:cxn modelId="{E7B442B1-B506-4C61-B1E8-0A8DCD778B25}" type="presParOf" srcId="{02E33AC0-29D8-4D67-86D3-DB10CB5FFA79}" destId="{AC287CAE-FCA7-4C49-9E74-D3051573BB02}" srcOrd="2" destOrd="0" presId="urn:microsoft.com/office/officeart/2005/8/layout/hChevron3"/>
    <dgm:cxn modelId="{39D66962-E82E-4F06-A931-CB6DB687931C}" type="presParOf" srcId="{02E33AC0-29D8-4D67-86D3-DB10CB5FFA79}" destId="{E1BB737E-AFFA-4265-ADF6-590AFEB4D795}" srcOrd="3" destOrd="0" presId="urn:microsoft.com/office/officeart/2005/8/layout/hChevron3"/>
    <dgm:cxn modelId="{49E39E68-4CD3-444F-90FF-AD08FFFE780B}" type="presParOf" srcId="{02E33AC0-29D8-4D67-86D3-DB10CB5FFA79}" destId="{F711DEA4-6B0A-4C00-92B8-DC127CA5B50E}" srcOrd="4" destOrd="0" presId="urn:microsoft.com/office/officeart/2005/8/layout/hChevron3"/>
    <dgm:cxn modelId="{A61920E5-9424-4969-B3F2-9FFBD7F251D9}" type="presParOf" srcId="{02E33AC0-29D8-4D67-86D3-DB10CB5FFA79}" destId="{C0C77ABE-7BDA-4609-B772-4A833F8B8ECA}" srcOrd="5" destOrd="0" presId="urn:microsoft.com/office/officeart/2005/8/layout/hChevron3"/>
    <dgm:cxn modelId="{71FB2974-7255-4836-995E-048FA8F07E75}" type="presParOf" srcId="{02E33AC0-29D8-4D67-86D3-DB10CB5FFA79}" destId="{94DF3B12-8B27-4AE9-BD33-0C0DFE19B9D9}" srcOrd="6" destOrd="0" presId="urn:microsoft.com/office/officeart/2005/8/layout/hChevron3"/>
    <dgm:cxn modelId="{2D9003F5-BD93-46A1-8025-790F58487AC1}" type="presParOf" srcId="{02E33AC0-29D8-4D67-86D3-DB10CB5FFA79}" destId="{3AA6BA90-72BA-4495-9444-F8B431DA3671}" srcOrd="7" destOrd="0" presId="urn:microsoft.com/office/officeart/2005/8/layout/hChevron3"/>
    <dgm:cxn modelId="{0C268C91-03C6-4103-970A-9D7548AB29BE}" type="presParOf" srcId="{02E33AC0-29D8-4D67-86D3-DB10CB5FFA79}" destId="{28E2ECD6-39C7-4B96-B900-3253F085D8F7}" srcOrd="8" destOrd="0" presId="urn:microsoft.com/office/officeart/2005/8/layout/hChevron3"/>
    <dgm:cxn modelId="{09440EB0-1A26-442C-B0AC-5813841AEE0A}" type="presParOf" srcId="{02E33AC0-29D8-4D67-86D3-DB10CB5FFA79}" destId="{B4880500-7D26-4C63-9A95-9BEEF2FA4044}" srcOrd="9" destOrd="0" presId="urn:microsoft.com/office/officeart/2005/8/layout/hChevron3"/>
    <dgm:cxn modelId="{91116A20-308E-49EA-9039-ACEFE7A85BD5}" type="presParOf" srcId="{02E33AC0-29D8-4D67-86D3-DB10CB5FFA79}" destId="{6AE5E407-CEE9-480C-83B0-392FB2A76344}" srcOrd="10" destOrd="0" presId="urn:microsoft.com/office/officeart/2005/8/layout/hChevron3"/>
    <dgm:cxn modelId="{62B3A064-0D4C-4A98-9AB2-988691A2D145}" type="presParOf" srcId="{02E33AC0-29D8-4D67-86D3-DB10CB5FFA79}" destId="{F2ABEE1B-0632-4095-9FA8-7B92B252F15D}" srcOrd="11" destOrd="0" presId="urn:microsoft.com/office/officeart/2005/8/layout/hChevron3"/>
    <dgm:cxn modelId="{9160DBD2-B837-4DAC-B926-F0172CDF9447}" type="presParOf" srcId="{02E33AC0-29D8-4D67-86D3-DB10CB5FFA79}" destId="{918AC0B4-7B94-4D66-96D0-3E9FA65B84AF}" srcOrd="12" destOrd="0" presId="urn:microsoft.com/office/officeart/2005/8/layout/hChevron3"/>
    <dgm:cxn modelId="{E48D5604-E0FE-4B89-8C5F-1F89C5740D0B}" type="presParOf" srcId="{02E33AC0-29D8-4D67-86D3-DB10CB5FFA79}" destId="{5A5B1F77-0370-4E29-8B94-F0311DEBFBE3}" srcOrd="13" destOrd="0" presId="urn:microsoft.com/office/officeart/2005/8/layout/hChevron3"/>
    <dgm:cxn modelId="{D3992325-C017-40C8-877A-AB308348228D}"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508BEF30-D6E8-489E-A05A-AD5C38417C77}" type="presOf" srcId="{F82A8D14-A77C-45CE-A0B0-EA75694FA0FD}" destId="{F711DEA4-6B0A-4C00-92B8-DC127CA5B50E}"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4D45C40C-066B-45DB-825E-1EBBB3448D22}" type="presOf" srcId="{03651F8E-E7BB-497A-A885-21CB5C91678F}" destId="{62340D83-BAE8-4B68-A2ED-145921F9FB8C}"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A5D6FF59-0CD6-4EEB-9C56-2A87B4E0C682}" type="presOf" srcId="{152A7AF1-18B8-49E2-A127-3C17471B95C2}" destId="{6AE5E407-CEE9-480C-83B0-392FB2A76344}" srcOrd="0" destOrd="0" presId="urn:microsoft.com/office/officeart/2005/8/layout/hChevron3"/>
    <dgm:cxn modelId="{DE390E30-AC28-4B15-B8CC-6CF069B1EBEE}" type="presOf" srcId="{D7C666B2-6E41-4909-A551-51F825C45FC8}" destId="{94DF3B12-8B27-4AE9-BD33-0C0DFE19B9D9}" srcOrd="0" destOrd="0" presId="urn:microsoft.com/office/officeart/2005/8/layout/hChevron3"/>
    <dgm:cxn modelId="{D482FC9E-87D2-4E09-91CF-79BB5DE508FB}" type="presOf" srcId="{6E2FFDBE-3786-4032-8C42-E3FCCBD855E7}" destId="{AC287CAE-FCA7-4C49-9E74-D3051573BB02}" srcOrd="0" destOrd="0" presId="urn:microsoft.com/office/officeart/2005/8/layout/hChevron3"/>
    <dgm:cxn modelId="{9CF4E9CD-54A7-4C03-AA74-2F3C76363217}" type="presOf" srcId="{5BA478AF-7FC2-46A8-A760-B5F249267880}" destId="{02E33AC0-29D8-4D67-86D3-DB10CB5FFA79}" srcOrd="0" destOrd="0" presId="urn:microsoft.com/office/officeart/2005/8/layout/hChevron3"/>
    <dgm:cxn modelId="{5D5E2F97-A028-4B5A-BB07-FDD4D608422F}" type="presOf" srcId="{3A0930E0-5A5B-4B9D-A3A3-D840DB7B3EB2}" destId="{28E2ECD6-39C7-4B96-B900-3253F085D8F7}" srcOrd="0" destOrd="0" presId="urn:microsoft.com/office/officeart/2005/8/layout/hChevron3"/>
    <dgm:cxn modelId="{CECD50A2-5F1F-4494-913C-8E5310BA3271}" type="presOf" srcId="{594ACA1C-79CE-4A9E-9D96-D084F14921E3}" destId="{918AC0B4-7B94-4D66-96D0-3E9FA65B84AF}" srcOrd="0" destOrd="0" presId="urn:microsoft.com/office/officeart/2005/8/layout/hChevron3"/>
    <dgm:cxn modelId="{1DB385A4-19AC-4F0B-89D5-4D986B87C9A2}"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409D26CC-A497-42A1-B047-EF885DAA71CF}" type="presParOf" srcId="{02E33AC0-29D8-4D67-86D3-DB10CB5FFA79}" destId="{62340D83-BAE8-4B68-A2ED-145921F9FB8C}" srcOrd="0" destOrd="0" presId="urn:microsoft.com/office/officeart/2005/8/layout/hChevron3"/>
    <dgm:cxn modelId="{D3A96D76-59FE-43E0-B8DE-DA3ADBAEDFEF}" type="presParOf" srcId="{02E33AC0-29D8-4D67-86D3-DB10CB5FFA79}" destId="{003092D2-7FC5-410F-8A52-053F09585EB2}" srcOrd="1" destOrd="0" presId="urn:microsoft.com/office/officeart/2005/8/layout/hChevron3"/>
    <dgm:cxn modelId="{3A41EC80-3878-4D37-B8C7-88159C384130}" type="presParOf" srcId="{02E33AC0-29D8-4D67-86D3-DB10CB5FFA79}" destId="{AC287CAE-FCA7-4C49-9E74-D3051573BB02}" srcOrd="2" destOrd="0" presId="urn:microsoft.com/office/officeart/2005/8/layout/hChevron3"/>
    <dgm:cxn modelId="{F12E9032-5E64-4899-A189-1F944B16EDA2}" type="presParOf" srcId="{02E33AC0-29D8-4D67-86D3-DB10CB5FFA79}" destId="{E1BB737E-AFFA-4265-ADF6-590AFEB4D795}" srcOrd="3" destOrd="0" presId="urn:microsoft.com/office/officeart/2005/8/layout/hChevron3"/>
    <dgm:cxn modelId="{AA4651A5-A543-49A7-BDC3-9F2329E10D56}" type="presParOf" srcId="{02E33AC0-29D8-4D67-86D3-DB10CB5FFA79}" destId="{F711DEA4-6B0A-4C00-92B8-DC127CA5B50E}" srcOrd="4" destOrd="0" presId="urn:microsoft.com/office/officeart/2005/8/layout/hChevron3"/>
    <dgm:cxn modelId="{DC86E44A-BEBA-4F8B-BE18-621D7FC32C27}" type="presParOf" srcId="{02E33AC0-29D8-4D67-86D3-DB10CB5FFA79}" destId="{C0C77ABE-7BDA-4609-B772-4A833F8B8ECA}" srcOrd="5" destOrd="0" presId="urn:microsoft.com/office/officeart/2005/8/layout/hChevron3"/>
    <dgm:cxn modelId="{C920A319-03FA-4248-9003-281C2C99AED3}" type="presParOf" srcId="{02E33AC0-29D8-4D67-86D3-DB10CB5FFA79}" destId="{94DF3B12-8B27-4AE9-BD33-0C0DFE19B9D9}" srcOrd="6" destOrd="0" presId="urn:microsoft.com/office/officeart/2005/8/layout/hChevron3"/>
    <dgm:cxn modelId="{2321B428-AB2F-4ACB-B899-1D9FA67D5AD0}" type="presParOf" srcId="{02E33AC0-29D8-4D67-86D3-DB10CB5FFA79}" destId="{3AA6BA90-72BA-4495-9444-F8B431DA3671}" srcOrd="7" destOrd="0" presId="urn:microsoft.com/office/officeart/2005/8/layout/hChevron3"/>
    <dgm:cxn modelId="{A31D2CAF-E5A2-4769-B9BF-81DCCB4D87A9}" type="presParOf" srcId="{02E33AC0-29D8-4D67-86D3-DB10CB5FFA79}" destId="{28E2ECD6-39C7-4B96-B900-3253F085D8F7}" srcOrd="8" destOrd="0" presId="urn:microsoft.com/office/officeart/2005/8/layout/hChevron3"/>
    <dgm:cxn modelId="{4272C1E9-5F4F-483C-8DC1-8C25E0BC96A3}" type="presParOf" srcId="{02E33AC0-29D8-4D67-86D3-DB10CB5FFA79}" destId="{B4880500-7D26-4C63-9A95-9BEEF2FA4044}" srcOrd="9" destOrd="0" presId="urn:microsoft.com/office/officeart/2005/8/layout/hChevron3"/>
    <dgm:cxn modelId="{7AB22160-0B85-41A6-B460-67E411E0CA11}" type="presParOf" srcId="{02E33AC0-29D8-4D67-86D3-DB10CB5FFA79}" destId="{6AE5E407-CEE9-480C-83B0-392FB2A76344}" srcOrd="10" destOrd="0" presId="urn:microsoft.com/office/officeart/2005/8/layout/hChevron3"/>
    <dgm:cxn modelId="{7D9D800C-7F52-48D2-B7E0-8893C230B530}" type="presParOf" srcId="{02E33AC0-29D8-4D67-86D3-DB10CB5FFA79}" destId="{F2ABEE1B-0632-4095-9FA8-7B92B252F15D}" srcOrd="11" destOrd="0" presId="urn:microsoft.com/office/officeart/2005/8/layout/hChevron3"/>
    <dgm:cxn modelId="{BAE54E7C-23AC-446D-931F-B24A2460FAAE}" type="presParOf" srcId="{02E33AC0-29D8-4D67-86D3-DB10CB5FFA79}" destId="{918AC0B4-7B94-4D66-96D0-3E9FA65B84AF}" srcOrd="12" destOrd="0" presId="urn:microsoft.com/office/officeart/2005/8/layout/hChevron3"/>
    <dgm:cxn modelId="{1F1ED993-4DC7-43A9-BD48-20CFD385C9B9}" type="presParOf" srcId="{02E33AC0-29D8-4D67-86D3-DB10CB5FFA79}" destId="{5A5B1F77-0370-4E29-8B94-F0311DEBFBE3}" srcOrd="13" destOrd="0" presId="urn:microsoft.com/office/officeart/2005/8/layout/hChevron3"/>
    <dgm:cxn modelId="{3BCC58EF-967D-432E-A4DA-5C1CDA461749}"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EDB5905B-B518-44DB-B128-FF1B5A21B2C8}" type="presOf" srcId="{F82A8D14-A77C-45CE-A0B0-EA75694FA0FD}" destId="{F711DEA4-6B0A-4C00-92B8-DC127CA5B50E}"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4E9E09BF-3932-4D95-9FCC-480228CFC6D8}" type="presOf" srcId="{3A0930E0-5A5B-4B9D-A3A3-D840DB7B3EB2}" destId="{28E2ECD6-39C7-4B96-B900-3253F085D8F7}"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E555478D-FC77-4CBB-B36B-28098E64999F}" type="presOf" srcId="{5BA478AF-7FC2-46A8-A760-B5F249267880}" destId="{02E33AC0-29D8-4D67-86D3-DB10CB5FFA79}" srcOrd="0" destOrd="0" presId="urn:microsoft.com/office/officeart/2005/8/layout/hChevron3"/>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E3F90169-0EA8-4C38-9310-22FB6FCE9803}" type="presOf" srcId="{152A7AF1-18B8-49E2-A127-3C17471B95C2}" destId="{6AE5E407-CEE9-480C-83B0-392FB2A76344}" srcOrd="0" destOrd="0" presId="urn:microsoft.com/office/officeart/2005/8/layout/hChevron3"/>
    <dgm:cxn modelId="{15B7043C-CAC7-4402-A7B0-06A912EC820F}" type="presOf" srcId="{03651F8E-E7BB-497A-A885-21CB5C91678F}" destId="{62340D83-BAE8-4B68-A2ED-145921F9FB8C}" srcOrd="0" destOrd="0" presId="urn:microsoft.com/office/officeart/2005/8/layout/hChevron3"/>
    <dgm:cxn modelId="{93794E5D-01B7-4D28-9D17-E527AC720D83}" type="presOf" srcId="{594ACA1C-79CE-4A9E-9D96-D084F14921E3}" destId="{918AC0B4-7B94-4D66-96D0-3E9FA65B84AF}" srcOrd="0" destOrd="0" presId="urn:microsoft.com/office/officeart/2005/8/layout/hChevron3"/>
    <dgm:cxn modelId="{3302E3BA-A8BE-4547-87A0-F4AAD8F376CA}" type="presOf" srcId="{6E2FFDBE-3786-4032-8C42-E3FCCBD855E7}" destId="{AC287CAE-FCA7-4C49-9E74-D3051573BB02}" srcOrd="0" destOrd="0" presId="urn:microsoft.com/office/officeart/2005/8/layout/hChevron3"/>
    <dgm:cxn modelId="{9DD3B4C7-32A8-4554-8C0B-D78874BFB28B}" type="presOf" srcId="{D7C666B2-6E41-4909-A551-51F825C45FC8}" destId="{94DF3B12-8B27-4AE9-BD33-0C0DFE19B9D9}" srcOrd="0" destOrd="0" presId="urn:microsoft.com/office/officeart/2005/8/layout/hChevron3"/>
    <dgm:cxn modelId="{C555FB32-AE16-4A3E-A691-52051951DDB0}"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D6F19956-9D10-4B5C-B444-20E64304F345}" type="presParOf" srcId="{02E33AC0-29D8-4D67-86D3-DB10CB5FFA79}" destId="{62340D83-BAE8-4B68-A2ED-145921F9FB8C}" srcOrd="0" destOrd="0" presId="urn:microsoft.com/office/officeart/2005/8/layout/hChevron3"/>
    <dgm:cxn modelId="{175984D5-2FB2-41D5-A480-42B0412841BB}" type="presParOf" srcId="{02E33AC0-29D8-4D67-86D3-DB10CB5FFA79}" destId="{003092D2-7FC5-410F-8A52-053F09585EB2}" srcOrd="1" destOrd="0" presId="urn:microsoft.com/office/officeart/2005/8/layout/hChevron3"/>
    <dgm:cxn modelId="{992883E1-84F8-4E7B-839F-88F303C4A6DF}" type="presParOf" srcId="{02E33AC0-29D8-4D67-86D3-DB10CB5FFA79}" destId="{AC287CAE-FCA7-4C49-9E74-D3051573BB02}" srcOrd="2" destOrd="0" presId="urn:microsoft.com/office/officeart/2005/8/layout/hChevron3"/>
    <dgm:cxn modelId="{6600E4C2-97B2-4CAD-AC81-2BA6D8DF10D1}" type="presParOf" srcId="{02E33AC0-29D8-4D67-86D3-DB10CB5FFA79}" destId="{E1BB737E-AFFA-4265-ADF6-590AFEB4D795}" srcOrd="3" destOrd="0" presId="urn:microsoft.com/office/officeart/2005/8/layout/hChevron3"/>
    <dgm:cxn modelId="{7A9CAF4F-9889-45B8-A5DC-D7F686E8F48C}" type="presParOf" srcId="{02E33AC0-29D8-4D67-86D3-DB10CB5FFA79}" destId="{F711DEA4-6B0A-4C00-92B8-DC127CA5B50E}" srcOrd="4" destOrd="0" presId="urn:microsoft.com/office/officeart/2005/8/layout/hChevron3"/>
    <dgm:cxn modelId="{19BB4A51-BDC1-4AF6-8443-07CE7DE559A2}" type="presParOf" srcId="{02E33AC0-29D8-4D67-86D3-DB10CB5FFA79}" destId="{C0C77ABE-7BDA-4609-B772-4A833F8B8ECA}" srcOrd="5" destOrd="0" presId="urn:microsoft.com/office/officeart/2005/8/layout/hChevron3"/>
    <dgm:cxn modelId="{7580CDA8-4915-4AE7-9A83-94F6FC6D5B99}" type="presParOf" srcId="{02E33AC0-29D8-4D67-86D3-DB10CB5FFA79}" destId="{94DF3B12-8B27-4AE9-BD33-0C0DFE19B9D9}" srcOrd="6" destOrd="0" presId="urn:microsoft.com/office/officeart/2005/8/layout/hChevron3"/>
    <dgm:cxn modelId="{CB9B414C-DEC5-48D9-B8F0-280E326189DD}" type="presParOf" srcId="{02E33AC0-29D8-4D67-86D3-DB10CB5FFA79}" destId="{3AA6BA90-72BA-4495-9444-F8B431DA3671}" srcOrd="7" destOrd="0" presId="urn:microsoft.com/office/officeart/2005/8/layout/hChevron3"/>
    <dgm:cxn modelId="{2504C30B-5122-4BFE-B079-AD21152CE21D}" type="presParOf" srcId="{02E33AC0-29D8-4D67-86D3-DB10CB5FFA79}" destId="{28E2ECD6-39C7-4B96-B900-3253F085D8F7}" srcOrd="8" destOrd="0" presId="urn:microsoft.com/office/officeart/2005/8/layout/hChevron3"/>
    <dgm:cxn modelId="{1746DBE7-4692-444F-AD3B-0BD856D9BDAB}" type="presParOf" srcId="{02E33AC0-29D8-4D67-86D3-DB10CB5FFA79}" destId="{B4880500-7D26-4C63-9A95-9BEEF2FA4044}" srcOrd="9" destOrd="0" presId="urn:microsoft.com/office/officeart/2005/8/layout/hChevron3"/>
    <dgm:cxn modelId="{6009A3DC-8548-41C5-AA97-519D3B52A1F5}" type="presParOf" srcId="{02E33AC0-29D8-4D67-86D3-DB10CB5FFA79}" destId="{6AE5E407-CEE9-480C-83B0-392FB2A76344}" srcOrd="10" destOrd="0" presId="urn:microsoft.com/office/officeart/2005/8/layout/hChevron3"/>
    <dgm:cxn modelId="{0689AAA0-4513-4A88-9D83-F01EC6FF91EC}" type="presParOf" srcId="{02E33AC0-29D8-4D67-86D3-DB10CB5FFA79}" destId="{F2ABEE1B-0632-4095-9FA8-7B92B252F15D}" srcOrd="11" destOrd="0" presId="urn:microsoft.com/office/officeart/2005/8/layout/hChevron3"/>
    <dgm:cxn modelId="{E722481E-12D1-4A2E-ABE7-6D8A0B0AFBF1}" type="presParOf" srcId="{02E33AC0-29D8-4D67-86D3-DB10CB5FFA79}" destId="{918AC0B4-7B94-4D66-96D0-3E9FA65B84AF}" srcOrd="12" destOrd="0" presId="urn:microsoft.com/office/officeart/2005/8/layout/hChevron3"/>
    <dgm:cxn modelId="{245F4DAE-0E93-46D1-A9FC-8B21AAF904C4}" type="presParOf" srcId="{02E33AC0-29D8-4D67-86D3-DB10CB5FFA79}" destId="{5A5B1F77-0370-4E29-8B94-F0311DEBFBE3}" srcOrd="13" destOrd="0" presId="urn:microsoft.com/office/officeart/2005/8/layout/hChevron3"/>
    <dgm:cxn modelId="{FD58C7A3-EE0F-4CDD-8FB5-CB36268F9BC3}"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C9955C56-EC99-4757-85D0-C523F96BDADE}" srcId="{5BA478AF-7FC2-46A8-A760-B5F249267880}" destId="{152A7AF1-18B8-49E2-A127-3C17471B95C2}" srcOrd="5" destOrd="0" parTransId="{13781B54-BA16-4D4C-A37F-D322A990699A}" sibTransId="{1B832DF1-7AED-4EFB-8ABC-6E73C5E4CB13}"/>
    <dgm:cxn modelId="{5CEBB887-4717-413B-9D0C-45D115C158B8}" type="presOf" srcId="{152A7AF1-18B8-49E2-A127-3C17471B95C2}" destId="{6AE5E407-CEE9-480C-83B0-392FB2A76344}" srcOrd="0" destOrd="0" presId="urn:microsoft.com/office/officeart/2005/8/layout/hChevron3"/>
    <dgm:cxn modelId="{B8C59257-372C-41EA-82F3-62366EECEC17}" srcId="{5BA478AF-7FC2-46A8-A760-B5F249267880}" destId="{F82A8D14-A77C-45CE-A0B0-EA75694FA0FD}" srcOrd="2" destOrd="0" parTransId="{B4757358-8EAA-4BDC-969B-AD412B491161}" sibTransId="{08DF91AF-19FE-4AF8-BA2D-D4B1420EBD95}"/>
    <dgm:cxn modelId="{883C3E52-F083-4A3E-BAB6-95564F325BF5}" srcId="{5BA478AF-7FC2-46A8-A760-B5F249267880}" destId="{594ACA1C-79CE-4A9E-9D96-D084F14921E3}" srcOrd="6" destOrd="0" parTransId="{C7D7F6F5-879B-4819-9C61-9355B3664842}" sibTransId="{DC2342C2-B99C-4AED-94BA-AC070ECFCF67}"/>
    <dgm:cxn modelId="{D0D3900A-CC52-422C-90B0-12C9907ECE26}" type="presOf" srcId="{814B21E4-ADB3-4B04-820E-3C67BAFD050B}" destId="{408A11D2-1CF0-4176-BE69-1E7649EBDFDB}"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65504C75-9F11-4244-8599-997DC7395728}" type="presOf" srcId="{D7C666B2-6E41-4909-A551-51F825C45FC8}" destId="{94DF3B12-8B27-4AE9-BD33-0C0DFE19B9D9}" srcOrd="0" destOrd="0" presId="urn:microsoft.com/office/officeart/2005/8/layout/hChevron3"/>
    <dgm:cxn modelId="{2DC6EA82-5491-4F6D-907D-6197D0ECE82F}" type="presOf" srcId="{6E2FFDBE-3786-4032-8C42-E3FCCBD855E7}" destId="{AC287CAE-FCA7-4C49-9E74-D3051573BB02}" srcOrd="0" destOrd="0" presId="urn:microsoft.com/office/officeart/2005/8/layout/hChevron3"/>
    <dgm:cxn modelId="{B826074B-F0CD-4FE5-A47E-102009796462}" type="presOf" srcId="{5BA478AF-7FC2-46A8-A760-B5F249267880}" destId="{02E33AC0-29D8-4D67-86D3-DB10CB5FFA79}" srcOrd="0" destOrd="0" presId="urn:microsoft.com/office/officeart/2005/8/layout/hChevron3"/>
    <dgm:cxn modelId="{F07B7F10-6D44-49E2-A2D9-9B21E7D789D9}" type="presOf" srcId="{3A0930E0-5A5B-4B9D-A3A3-D840DB7B3EB2}" destId="{28E2ECD6-39C7-4B96-B900-3253F085D8F7}" srcOrd="0" destOrd="0" presId="urn:microsoft.com/office/officeart/2005/8/layout/hChevron3"/>
    <dgm:cxn modelId="{ED9DDA86-6DB2-44E5-844E-650C43F8132A}" type="presOf" srcId="{F82A8D14-A77C-45CE-A0B0-EA75694FA0FD}" destId="{F711DEA4-6B0A-4C00-92B8-DC127CA5B50E}"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8DC5DE2A-8B40-4CA1-BF25-AF9220934135}" type="presOf" srcId="{03651F8E-E7BB-497A-A885-21CB5C91678F}" destId="{62340D83-BAE8-4B68-A2ED-145921F9FB8C}"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0757D511-D6A0-4345-8454-E8A8548CED1F}" srcId="{5BA478AF-7FC2-46A8-A760-B5F249267880}" destId="{D7C666B2-6E41-4909-A551-51F825C45FC8}" srcOrd="3" destOrd="0" parTransId="{91C1F3B3-BE67-4185-8369-A2C9F18D67B5}" sibTransId="{CD1DBDE5-FC9B-4E0E-9C85-C700DB76288E}"/>
    <dgm:cxn modelId="{1863AAF2-04A0-4FFC-910C-EF4C0C7BD349}" type="presOf" srcId="{594ACA1C-79CE-4A9E-9D96-D084F14921E3}" destId="{918AC0B4-7B94-4D66-96D0-3E9FA65B84AF}"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71E4AE14-8264-4DCD-946E-99EBC03C77BA}" type="presParOf" srcId="{02E33AC0-29D8-4D67-86D3-DB10CB5FFA79}" destId="{62340D83-BAE8-4B68-A2ED-145921F9FB8C}" srcOrd="0" destOrd="0" presId="urn:microsoft.com/office/officeart/2005/8/layout/hChevron3"/>
    <dgm:cxn modelId="{646797E3-4C59-4025-A562-BACF511EFAB7}" type="presParOf" srcId="{02E33AC0-29D8-4D67-86D3-DB10CB5FFA79}" destId="{003092D2-7FC5-410F-8A52-053F09585EB2}" srcOrd="1" destOrd="0" presId="urn:microsoft.com/office/officeart/2005/8/layout/hChevron3"/>
    <dgm:cxn modelId="{968D8818-B73A-4FF0-A75F-0AF73F37D04B}" type="presParOf" srcId="{02E33AC0-29D8-4D67-86D3-DB10CB5FFA79}" destId="{AC287CAE-FCA7-4C49-9E74-D3051573BB02}" srcOrd="2" destOrd="0" presId="urn:microsoft.com/office/officeart/2005/8/layout/hChevron3"/>
    <dgm:cxn modelId="{A31DB888-7703-4FBC-92C9-534444E90F59}" type="presParOf" srcId="{02E33AC0-29D8-4D67-86D3-DB10CB5FFA79}" destId="{E1BB737E-AFFA-4265-ADF6-590AFEB4D795}" srcOrd="3" destOrd="0" presId="urn:microsoft.com/office/officeart/2005/8/layout/hChevron3"/>
    <dgm:cxn modelId="{1270CA87-92AC-423F-9841-EE2A5D83EA98}" type="presParOf" srcId="{02E33AC0-29D8-4D67-86D3-DB10CB5FFA79}" destId="{F711DEA4-6B0A-4C00-92B8-DC127CA5B50E}" srcOrd="4" destOrd="0" presId="urn:microsoft.com/office/officeart/2005/8/layout/hChevron3"/>
    <dgm:cxn modelId="{8DB09261-4EB6-4D12-BF37-4DAEB9B77AC8}" type="presParOf" srcId="{02E33AC0-29D8-4D67-86D3-DB10CB5FFA79}" destId="{C0C77ABE-7BDA-4609-B772-4A833F8B8ECA}" srcOrd="5" destOrd="0" presId="urn:microsoft.com/office/officeart/2005/8/layout/hChevron3"/>
    <dgm:cxn modelId="{E2E4EDD7-8D48-4E38-B58D-F7B1E9904098}" type="presParOf" srcId="{02E33AC0-29D8-4D67-86D3-DB10CB5FFA79}" destId="{94DF3B12-8B27-4AE9-BD33-0C0DFE19B9D9}" srcOrd="6" destOrd="0" presId="urn:microsoft.com/office/officeart/2005/8/layout/hChevron3"/>
    <dgm:cxn modelId="{59C18038-E7A0-487A-8AC1-9F57FC963B9E}" type="presParOf" srcId="{02E33AC0-29D8-4D67-86D3-DB10CB5FFA79}" destId="{3AA6BA90-72BA-4495-9444-F8B431DA3671}" srcOrd="7" destOrd="0" presId="urn:microsoft.com/office/officeart/2005/8/layout/hChevron3"/>
    <dgm:cxn modelId="{4A7C4665-463F-4537-B9D2-90F8991A3A33}" type="presParOf" srcId="{02E33AC0-29D8-4D67-86D3-DB10CB5FFA79}" destId="{28E2ECD6-39C7-4B96-B900-3253F085D8F7}" srcOrd="8" destOrd="0" presId="urn:microsoft.com/office/officeart/2005/8/layout/hChevron3"/>
    <dgm:cxn modelId="{075828A1-27FD-423F-AA84-D54BA89C6414}" type="presParOf" srcId="{02E33AC0-29D8-4D67-86D3-DB10CB5FFA79}" destId="{B4880500-7D26-4C63-9A95-9BEEF2FA4044}" srcOrd="9" destOrd="0" presId="urn:microsoft.com/office/officeart/2005/8/layout/hChevron3"/>
    <dgm:cxn modelId="{B24CA474-B275-4DAD-A002-BE3C7669131E}" type="presParOf" srcId="{02E33AC0-29D8-4D67-86D3-DB10CB5FFA79}" destId="{6AE5E407-CEE9-480C-83B0-392FB2A76344}" srcOrd="10" destOrd="0" presId="urn:microsoft.com/office/officeart/2005/8/layout/hChevron3"/>
    <dgm:cxn modelId="{E2A88E42-D43F-4D96-8479-297765BEF399}" type="presParOf" srcId="{02E33AC0-29D8-4D67-86D3-DB10CB5FFA79}" destId="{F2ABEE1B-0632-4095-9FA8-7B92B252F15D}" srcOrd="11" destOrd="0" presId="urn:microsoft.com/office/officeart/2005/8/layout/hChevron3"/>
    <dgm:cxn modelId="{CC8C0597-A910-4D20-AE97-B9BBE7D6D7FA}" type="presParOf" srcId="{02E33AC0-29D8-4D67-86D3-DB10CB5FFA79}" destId="{918AC0B4-7B94-4D66-96D0-3E9FA65B84AF}" srcOrd="12" destOrd="0" presId="urn:microsoft.com/office/officeart/2005/8/layout/hChevron3"/>
    <dgm:cxn modelId="{19B4738E-C2A4-4B27-AACE-64A42CD2996D}" type="presParOf" srcId="{02E33AC0-29D8-4D67-86D3-DB10CB5FFA79}" destId="{5A5B1F77-0370-4E29-8B94-F0311DEBFBE3}" srcOrd="13" destOrd="0" presId="urn:microsoft.com/office/officeart/2005/8/layout/hChevron3"/>
    <dgm:cxn modelId="{6D77DCE0-5296-4AD9-8554-BBEED39619C3}"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41A610C9-7B6A-4379-9AD0-63E59219F274}" type="presOf" srcId="{814B21E4-ADB3-4B04-820E-3C67BAFD050B}" destId="{408A11D2-1CF0-4176-BE69-1E7649EBDFDB}"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E19B715A-E551-44D7-94A9-8921570DA883}" type="presOf" srcId="{594ACA1C-79CE-4A9E-9D96-D084F14921E3}" destId="{918AC0B4-7B94-4D66-96D0-3E9FA65B84AF}" srcOrd="0" destOrd="0" presId="urn:microsoft.com/office/officeart/2005/8/layout/hChevron3"/>
    <dgm:cxn modelId="{F2F944F6-E84F-46E9-A60B-645A4A66FAA3}" type="presOf" srcId="{03651F8E-E7BB-497A-A885-21CB5C91678F}" destId="{62340D83-BAE8-4B68-A2ED-145921F9FB8C}" srcOrd="0" destOrd="0" presId="urn:microsoft.com/office/officeart/2005/8/layout/hChevron3"/>
    <dgm:cxn modelId="{C24D2FFA-64CE-4BA2-8B47-1BB1E4C867B9}" type="presOf" srcId="{6E2FFDBE-3786-4032-8C42-E3FCCBD855E7}" destId="{AC287CAE-FCA7-4C49-9E74-D3051573BB02}" srcOrd="0" destOrd="0" presId="urn:microsoft.com/office/officeart/2005/8/layout/hChevron3"/>
    <dgm:cxn modelId="{1F2FF00C-F2E5-4AD6-AF1C-E0FB59B17276}" type="presOf" srcId="{5BA478AF-7FC2-46A8-A760-B5F249267880}" destId="{02E33AC0-29D8-4D67-86D3-DB10CB5FFA79}" srcOrd="0" destOrd="0" presId="urn:microsoft.com/office/officeart/2005/8/layout/hChevron3"/>
    <dgm:cxn modelId="{98ECBA4E-5E0A-47E5-9588-3A7D26D0E0B3}" type="presOf" srcId="{D7C666B2-6E41-4909-A551-51F825C45FC8}" destId="{94DF3B12-8B27-4AE9-BD33-0C0DFE19B9D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557F0E99-0A3B-4CCE-B9F3-D1DCF20ED3DA}" type="presOf" srcId="{3A0930E0-5A5B-4B9D-A3A3-D840DB7B3EB2}" destId="{28E2ECD6-39C7-4B96-B900-3253F085D8F7}" srcOrd="0" destOrd="0" presId="urn:microsoft.com/office/officeart/2005/8/layout/hChevron3"/>
    <dgm:cxn modelId="{40CD70D6-903E-4FB2-A184-44FDCE27668C}" type="presOf" srcId="{F82A8D14-A77C-45CE-A0B0-EA75694FA0FD}" destId="{F711DEA4-6B0A-4C00-92B8-DC127CA5B50E}" srcOrd="0" destOrd="0" presId="urn:microsoft.com/office/officeart/2005/8/layout/hChevron3"/>
    <dgm:cxn modelId="{A9F46F26-B673-469F-9179-DA9C1E5D5E66}" type="presOf" srcId="{152A7AF1-18B8-49E2-A127-3C17471B95C2}" destId="{6AE5E407-CEE9-480C-83B0-392FB2A76344}" srcOrd="0" destOrd="0" presId="urn:microsoft.com/office/officeart/2005/8/layout/hChevron3"/>
    <dgm:cxn modelId="{957FA851-3CD1-4F79-A4A4-F86EBAD7762E}" type="presParOf" srcId="{02E33AC0-29D8-4D67-86D3-DB10CB5FFA79}" destId="{62340D83-BAE8-4B68-A2ED-145921F9FB8C}" srcOrd="0" destOrd="0" presId="urn:microsoft.com/office/officeart/2005/8/layout/hChevron3"/>
    <dgm:cxn modelId="{8BB0D3DA-1A8A-49A8-82A8-F993A992D92B}" type="presParOf" srcId="{02E33AC0-29D8-4D67-86D3-DB10CB5FFA79}" destId="{003092D2-7FC5-410F-8A52-053F09585EB2}" srcOrd="1" destOrd="0" presId="urn:microsoft.com/office/officeart/2005/8/layout/hChevron3"/>
    <dgm:cxn modelId="{A133C6C0-06C9-4C3C-86E8-306C4289F99D}" type="presParOf" srcId="{02E33AC0-29D8-4D67-86D3-DB10CB5FFA79}" destId="{AC287CAE-FCA7-4C49-9E74-D3051573BB02}" srcOrd="2" destOrd="0" presId="urn:microsoft.com/office/officeart/2005/8/layout/hChevron3"/>
    <dgm:cxn modelId="{D0CEB530-A133-4992-B0F2-B33174E5139A}" type="presParOf" srcId="{02E33AC0-29D8-4D67-86D3-DB10CB5FFA79}" destId="{E1BB737E-AFFA-4265-ADF6-590AFEB4D795}" srcOrd="3" destOrd="0" presId="urn:microsoft.com/office/officeart/2005/8/layout/hChevron3"/>
    <dgm:cxn modelId="{9F6CCE14-50C6-4F16-9B79-6BAF8A12EB9E}" type="presParOf" srcId="{02E33AC0-29D8-4D67-86D3-DB10CB5FFA79}" destId="{F711DEA4-6B0A-4C00-92B8-DC127CA5B50E}" srcOrd="4" destOrd="0" presId="urn:microsoft.com/office/officeart/2005/8/layout/hChevron3"/>
    <dgm:cxn modelId="{12CFDA19-31F9-42DF-9F79-3FF63C804EDC}" type="presParOf" srcId="{02E33AC0-29D8-4D67-86D3-DB10CB5FFA79}" destId="{C0C77ABE-7BDA-4609-B772-4A833F8B8ECA}" srcOrd="5" destOrd="0" presId="urn:microsoft.com/office/officeart/2005/8/layout/hChevron3"/>
    <dgm:cxn modelId="{E2B65B7A-8F14-4FB7-9CDD-76B56F646004}" type="presParOf" srcId="{02E33AC0-29D8-4D67-86D3-DB10CB5FFA79}" destId="{94DF3B12-8B27-4AE9-BD33-0C0DFE19B9D9}" srcOrd="6" destOrd="0" presId="urn:microsoft.com/office/officeart/2005/8/layout/hChevron3"/>
    <dgm:cxn modelId="{0CAEA72A-8DD2-455D-B8C6-11B2C26D74AF}" type="presParOf" srcId="{02E33AC0-29D8-4D67-86D3-DB10CB5FFA79}" destId="{3AA6BA90-72BA-4495-9444-F8B431DA3671}" srcOrd="7" destOrd="0" presId="urn:microsoft.com/office/officeart/2005/8/layout/hChevron3"/>
    <dgm:cxn modelId="{CA4EBD08-D264-427A-A1F9-5E869D254A6A}" type="presParOf" srcId="{02E33AC0-29D8-4D67-86D3-DB10CB5FFA79}" destId="{28E2ECD6-39C7-4B96-B900-3253F085D8F7}" srcOrd="8" destOrd="0" presId="urn:microsoft.com/office/officeart/2005/8/layout/hChevron3"/>
    <dgm:cxn modelId="{6607D27C-E8CB-42E4-A30E-4E7B7B0A31ED}" type="presParOf" srcId="{02E33AC0-29D8-4D67-86D3-DB10CB5FFA79}" destId="{B4880500-7D26-4C63-9A95-9BEEF2FA4044}" srcOrd="9" destOrd="0" presId="urn:microsoft.com/office/officeart/2005/8/layout/hChevron3"/>
    <dgm:cxn modelId="{7A720326-32D2-49DE-9CC6-A5B3CC8422C1}" type="presParOf" srcId="{02E33AC0-29D8-4D67-86D3-DB10CB5FFA79}" destId="{6AE5E407-CEE9-480C-83B0-392FB2A76344}" srcOrd="10" destOrd="0" presId="urn:microsoft.com/office/officeart/2005/8/layout/hChevron3"/>
    <dgm:cxn modelId="{87F2A43A-6D10-4361-AA00-8F843295A8FC}" type="presParOf" srcId="{02E33AC0-29D8-4D67-86D3-DB10CB5FFA79}" destId="{F2ABEE1B-0632-4095-9FA8-7B92B252F15D}" srcOrd="11" destOrd="0" presId="urn:microsoft.com/office/officeart/2005/8/layout/hChevron3"/>
    <dgm:cxn modelId="{D9255F94-3470-4F60-B143-843135895B2F}" type="presParOf" srcId="{02E33AC0-29D8-4D67-86D3-DB10CB5FFA79}" destId="{918AC0B4-7B94-4D66-96D0-3E9FA65B84AF}" srcOrd="12" destOrd="0" presId="urn:microsoft.com/office/officeart/2005/8/layout/hChevron3"/>
    <dgm:cxn modelId="{F66F7269-8BE0-4FA0-B376-ECF1C7A690EF}" type="presParOf" srcId="{02E33AC0-29D8-4D67-86D3-DB10CB5FFA79}" destId="{5A5B1F77-0370-4E29-8B94-F0311DEBFBE3}" srcOrd="13" destOrd="0" presId="urn:microsoft.com/office/officeart/2005/8/layout/hChevron3"/>
    <dgm:cxn modelId="{581E6F7F-B6B9-4B3A-A37A-A467F9F6F4CF}"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82867769-6534-491B-9704-C16E8064459E}" type="presOf" srcId="{5BA478AF-7FC2-46A8-A760-B5F249267880}" destId="{02E33AC0-29D8-4D67-86D3-DB10CB5FFA79}" srcOrd="0" destOrd="0" presId="urn:microsoft.com/office/officeart/2005/8/layout/hChevron3"/>
    <dgm:cxn modelId="{171EDE01-0600-4B0A-936E-6CDD027CF6CE}" type="presOf" srcId="{F82A8D14-A77C-45CE-A0B0-EA75694FA0FD}" destId="{F711DEA4-6B0A-4C00-92B8-DC127CA5B50E}"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A95562E5-26CD-4875-92CC-12BCBF9E6155}" type="presOf" srcId="{6E2FFDBE-3786-4032-8C42-E3FCCBD855E7}" destId="{AC287CAE-FCA7-4C49-9E74-D3051573BB02}" srcOrd="0" destOrd="0" presId="urn:microsoft.com/office/officeart/2005/8/layout/hChevron3"/>
    <dgm:cxn modelId="{8018383F-1BBF-4049-B891-197D0125E9D6}" type="presOf" srcId="{152A7AF1-18B8-49E2-A127-3C17471B95C2}" destId="{6AE5E407-CEE9-480C-83B0-392FB2A76344}"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639645DE-04D4-4C6C-82AA-5E8EF16D13F9}" type="presOf" srcId="{594ACA1C-79CE-4A9E-9D96-D084F14921E3}" destId="{918AC0B4-7B94-4D66-96D0-3E9FA65B84AF}" srcOrd="0" destOrd="0" presId="urn:microsoft.com/office/officeart/2005/8/layout/hChevron3"/>
    <dgm:cxn modelId="{B690CAE8-5534-4BE1-A515-06C88536486F}" type="presOf" srcId="{814B21E4-ADB3-4B04-820E-3C67BAFD050B}" destId="{408A11D2-1CF0-4176-BE69-1E7649EBDFDB}" srcOrd="0" destOrd="0" presId="urn:microsoft.com/office/officeart/2005/8/layout/hChevron3"/>
    <dgm:cxn modelId="{6F3A8B16-F0F6-4C09-960C-DA95052AA8F0}" type="presOf" srcId="{3A0930E0-5A5B-4B9D-A3A3-D840DB7B3EB2}" destId="{28E2ECD6-39C7-4B96-B900-3253F085D8F7}" srcOrd="0" destOrd="0" presId="urn:microsoft.com/office/officeart/2005/8/layout/hChevron3"/>
    <dgm:cxn modelId="{328661B2-FF1D-4ED5-97C1-9FD11F6E7C47}" type="presOf" srcId="{03651F8E-E7BB-497A-A885-21CB5C91678F}" destId="{62340D83-BAE8-4B68-A2ED-145921F9FB8C}" srcOrd="0" destOrd="0" presId="urn:microsoft.com/office/officeart/2005/8/layout/hChevron3"/>
    <dgm:cxn modelId="{35853DDD-252F-41FB-9D9C-085163A6151D}" type="presOf" srcId="{D7C666B2-6E41-4909-A551-51F825C45FC8}" destId="{94DF3B12-8B27-4AE9-BD33-0C0DFE19B9D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B94F9C6D-DEE4-4530-95BF-2080F12C5442}" type="presParOf" srcId="{02E33AC0-29D8-4D67-86D3-DB10CB5FFA79}" destId="{62340D83-BAE8-4B68-A2ED-145921F9FB8C}" srcOrd="0" destOrd="0" presId="urn:microsoft.com/office/officeart/2005/8/layout/hChevron3"/>
    <dgm:cxn modelId="{802582CB-55D6-4FFE-8CB1-BA516568F917}" type="presParOf" srcId="{02E33AC0-29D8-4D67-86D3-DB10CB5FFA79}" destId="{003092D2-7FC5-410F-8A52-053F09585EB2}" srcOrd="1" destOrd="0" presId="urn:microsoft.com/office/officeart/2005/8/layout/hChevron3"/>
    <dgm:cxn modelId="{DB49CF6B-DFE7-47AE-87FD-9428FE8DB83E}" type="presParOf" srcId="{02E33AC0-29D8-4D67-86D3-DB10CB5FFA79}" destId="{AC287CAE-FCA7-4C49-9E74-D3051573BB02}" srcOrd="2" destOrd="0" presId="urn:microsoft.com/office/officeart/2005/8/layout/hChevron3"/>
    <dgm:cxn modelId="{D1AD1375-1085-4C33-BABA-EA26DD6E34B8}" type="presParOf" srcId="{02E33AC0-29D8-4D67-86D3-DB10CB5FFA79}" destId="{E1BB737E-AFFA-4265-ADF6-590AFEB4D795}" srcOrd="3" destOrd="0" presId="urn:microsoft.com/office/officeart/2005/8/layout/hChevron3"/>
    <dgm:cxn modelId="{0A543628-90C5-4937-8D35-20F0797479AE}" type="presParOf" srcId="{02E33AC0-29D8-4D67-86D3-DB10CB5FFA79}" destId="{F711DEA4-6B0A-4C00-92B8-DC127CA5B50E}" srcOrd="4" destOrd="0" presId="urn:microsoft.com/office/officeart/2005/8/layout/hChevron3"/>
    <dgm:cxn modelId="{CAABDBFE-4ED6-4A15-899F-9E73A59BB835}" type="presParOf" srcId="{02E33AC0-29D8-4D67-86D3-DB10CB5FFA79}" destId="{C0C77ABE-7BDA-4609-B772-4A833F8B8ECA}" srcOrd="5" destOrd="0" presId="urn:microsoft.com/office/officeart/2005/8/layout/hChevron3"/>
    <dgm:cxn modelId="{5595EA53-36CA-4255-9EA0-EE443DC84366}" type="presParOf" srcId="{02E33AC0-29D8-4D67-86D3-DB10CB5FFA79}" destId="{94DF3B12-8B27-4AE9-BD33-0C0DFE19B9D9}" srcOrd="6" destOrd="0" presId="urn:microsoft.com/office/officeart/2005/8/layout/hChevron3"/>
    <dgm:cxn modelId="{421A517E-E7D3-4A83-A1BE-81971A715C0C}" type="presParOf" srcId="{02E33AC0-29D8-4D67-86D3-DB10CB5FFA79}" destId="{3AA6BA90-72BA-4495-9444-F8B431DA3671}" srcOrd="7" destOrd="0" presId="urn:microsoft.com/office/officeart/2005/8/layout/hChevron3"/>
    <dgm:cxn modelId="{B5D128C1-7B52-4F3F-9F20-79FA2374F0C0}" type="presParOf" srcId="{02E33AC0-29D8-4D67-86D3-DB10CB5FFA79}" destId="{28E2ECD6-39C7-4B96-B900-3253F085D8F7}" srcOrd="8" destOrd="0" presId="urn:microsoft.com/office/officeart/2005/8/layout/hChevron3"/>
    <dgm:cxn modelId="{5FA2C941-0B9C-4EF9-9C17-864D24B6B2C8}" type="presParOf" srcId="{02E33AC0-29D8-4D67-86D3-DB10CB5FFA79}" destId="{B4880500-7D26-4C63-9A95-9BEEF2FA4044}" srcOrd="9" destOrd="0" presId="urn:microsoft.com/office/officeart/2005/8/layout/hChevron3"/>
    <dgm:cxn modelId="{200B448C-5DFE-4F47-83B6-5DE5189628D6}" type="presParOf" srcId="{02E33AC0-29D8-4D67-86D3-DB10CB5FFA79}" destId="{6AE5E407-CEE9-480C-83B0-392FB2A76344}" srcOrd="10" destOrd="0" presId="urn:microsoft.com/office/officeart/2005/8/layout/hChevron3"/>
    <dgm:cxn modelId="{1579CF9B-A109-482D-A495-918C07D0BEDF}" type="presParOf" srcId="{02E33AC0-29D8-4D67-86D3-DB10CB5FFA79}" destId="{F2ABEE1B-0632-4095-9FA8-7B92B252F15D}" srcOrd="11" destOrd="0" presId="urn:microsoft.com/office/officeart/2005/8/layout/hChevron3"/>
    <dgm:cxn modelId="{12C5C14F-96B5-4FDE-A53C-BDD011612536}" type="presParOf" srcId="{02E33AC0-29D8-4D67-86D3-DB10CB5FFA79}" destId="{918AC0B4-7B94-4D66-96D0-3E9FA65B84AF}" srcOrd="12" destOrd="0" presId="urn:microsoft.com/office/officeart/2005/8/layout/hChevron3"/>
    <dgm:cxn modelId="{51C46496-0669-44BC-91E4-1FDD228C0DE2}" type="presParOf" srcId="{02E33AC0-29D8-4D67-86D3-DB10CB5FFA79}" destId="{5A5B1F77-0370-4E29-8B94-F0311DEBFBE3}" srcOrd="13" destOrd="0" presId="urn:microsoft.com/office/officeart/2005/8/layout/hChevron3"/>
    <dgm:cxn modelId="{DB94A7BA-5A90-418F-92B6-69FE77A0CC13}"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B14A7B25-38D5-41E3-BE58-97624FD3F805}" type="presOf" srcId="{5BA478AF-7FC2-46A8-A760-B5F249267880}" destId="{02E33AC0-29D8-4D67-86D3-DB10CB5FFA79}"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D8A10504-109B-45CB-A7D8-75699ADDF6C5}" type="presOf" srcId="{D7C666B2-6E41-4909-A551-51F825C45FC8}" destId="{94DF3B12-8B27-4AE9-BD33-0C0DFE19B9D9}" srcOrd="0" destOrd="0" presId="urn:microsoft.com/office/officeart/2005/8/layout/hChevron3"/>
    <dgm:cxn modelId="{7E4F7054-1A03-4CFB-BBBA-7A6C3FE7F8F3}" type="presOf" srcId="{F82A8D14-A77C-45CE-A0B0-EA75694FA0FD}" destId="{F711DEA4-6B0A-4C00-92B8-DC127CA5B50E}" srcOrd="0" destOrd="0" presId="urn:microsoft.com/office/officeart/2005/8/layout/hChevron3"/>
    <dgm:cxn modelId="{5A8E7D2B-277B-4B2A-B49E-6E76EA5155EC}" type="presOf" srcId="{814B21E4-ADB3-4B04-820E-3C67BAFD050B}" destId="{408A11D2-1CF0-4176-BE69-1E7649EBDFDB}" srcOrd="0" destOrd="0" presId="urn:microsoft.com/office/officeart/2005/8/layout/hChevron3"/>
    <dgm:cxn modelId="{31630DB6-EE2F-4EB8-90CD-5BBD9D0CB0E6}" type="presOf" srcId="{3A0930E0-5A5B-4B9D-A3A3-D840DB7B3EB2}" destId="{28E2ECD6-39C7-4B96-B900-3253F085D8F7}" srcOrd="0" destOrd="0" presId="urn:microsoft.com/office/officeart/2005/8/layout/hChevron3"/>
    <dgm:cxn modelId="{228086E9-8BC1-497D-BD25-453F117924E6}" type="presOf" srcId="{594ACA1C-79CE-4A9E-9D96-D084F14921E3}" destId="{918AC0B4-7B94-4D66-96D0-3E9FA65B84AF}" srcOrd="0" destOrd="0" presId="urn:microsoft.com/office/officeart/2005/8/layout/hChevron3"/>
    <dgm:cxn modelId="{6BC71736-C331-473F-9A4E-56CBF2AE8888}" type="presOf" srcId="{152A7AF1-18B8-49E2-A127-3C17471B95C2}" destId="{6AE5E407-CEE9-480C-83B0-392FB2A76344}" srcOrd="0" destOrd="0" presId="urn:microsoft.com/office/officeart/2005/8/layout/hChevron3"/>
    <dgm:cxn modelId="{478F3891-1944-4876-BCA0-C62B41E67286}" type="presOf" srcId="{6E2FFDBE-3786-4032-8C42-E3FCCBD855E7}" destId="{AC287CAE-FCA7-4C49-9E74-D3051573BB02}" srcOrd="0" destOrd="0" presId="urn:microsoft.com/office/officeart/2005/8/layout/hChevron3"/>
    <dgm:cxn modelId="{BF2F8433-43A7-4C9F-BC0B-5B8A2DFCAFCD}" type="presOf" srcId="{03651F8E-E7BB-497A-A885-21CB5C91678F}" destId="{62340D83-BAE8-4B68-A2ED-145921F9FB8C}"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67C97667-4472-41EF-A7DB-556E065B9883}" type="presParOf" srcId="{02E33AC0-29D8-4D67-86D3-DB10CB5FFA79}" destId="{62340D83-BAE8-4B68-A2ED-145921F9FB8C}" srcOrd="0" destOrd="0" presId="urn:microsoft.com/office/officeart/2005/8/layout/hChevron3"/>
    <dgm:cxn modelId="{83E41A4A-1F10-42F0-9A26-7811BDD434A6}" type="presParOf" srcId="{02E33AC0-29D8-4D67-86D3-DB10CB5FFA79}" destId="{003092D2-7FC5-410F-8A52-053F09585EB2}" srcOrd="1" destOrd="0" presId="urn:microsoft.com/office/officeart/2005/8/layout/hChevron3"/>
    <dgm:cxn modelId="{67AAD046-8E90-4308-8D5F-B3615BB970A6}" type="presParOf" srcId="{02E33AC0-29D8-4D67-86D3-DB10CB5FFA79}" destId="{AC287CAE-FCA7-4C49-9E74-D3051573BB02}" srcOrd="2" destOrd="0" presId="urn:microsoft.com/office/officeart/2005/8/layout/hChevron3"/>
    <dgm:cxn modelId="{CAB8B317-1EC4-462D-B1E1-3535C6B34EFD}" type="presParOf" srcId="{02E33AC0-29D8-4D67-86D3-DB10CB5FFA79}" destId="{E1BB737E-AFFA-4265-ADF6-590AFEB4D795}" srcOrd="3" destOrd="0" presId="urn:microsoft.com/office/officeart/2005/8/layout/hChevron3"/>
    <dgm:cxn modelId="{E84A3781-DD59-4EAD-AB8B-E1AF1CAD087A}" type="presParOf" srcId="{02E33AC0-29D8-4D67-86D3-DB10CB5FFA79}" destId="{F711DEA4-6B0A-4C00-92B8-DC127CA5B50E}" srcOrd="4" destOrd="0" presId="urn:microsoft.com/office/officeart/2005/8/layout/hChevron3"/>
    <dgm:cxn modelId="{DF5EE24D-F500-48EC-8873-68D8DE7FBBD5}" type="presParOf" srcId="{02E33AC0-29D8-4D67-86D3-DB10CB5FFA79}" destId="{C0C77ABE-7BDA-4609-B772-4A833F8B8ECA}" srcOrd="5" destOrd="0" presId="urn:microsoft.com/office/officeart/2005/8/layout/hChevron3"/>
    <dgm:cxn modelId="{E2CB03C1-55A7-44E3-A719-4F47ACC7386E}" type="presParOf" srcId="{02E33AC0-29D8-4D67-86D3-DB10CB5FFA79}" destId="{94DF3B12-8B27-4AE9-BD33-0C0DFE19B9D9}" srcOrd="6" destOrd="0" presId="urn:microsoft.com/office/officeart/2005/8/layout/hChevron3"/>
    <dgm:cxn modelId="{9181D353-38D8-4944-9FE9-E2ACF9680E39}" type="presParOf" srcId="{02E33AC0-29D8-4D67-86D3-DB10CB5FFA79}" destId="{3AA6BA90-72BA-4495-9444-F8B431DA3671}" srcOrd="7" destOrd="0" presId="urn:microsoft.com/office/officeart/2005/8/layout/hChevron3"/>
    <dgm:cxn modelId="{F18A5A65-921D-4811-8740-38D865D0835E}" type="presParOf" srcId="{02E33AC0-29D8-4D67-86D3-DB10CB5FFA79}" destId="{28E2ECD6-39C7-4B96-B900-3253F085D8F7}" srcOrd="8" destOrd="0" presId="urn:microsoft.com/office/officeart/2005/8/layout/hChevron3"/>
    <dgm:cxn modelId="{970CEEAF-4322-4C24-A168-55492FCDE4D6}" type="presParOf" srcId="{02E33AC0-29D8-4D67-86D3-DB10CB5FFA79}" destId="{B4880500-7D26-4C63-9A95-9BEEF2FA4044}" srcOrd="9" destOrd="0" presId="urn:microsoft.com/office/officeart/2005/8/layout/hChevron3"/>
    <dgm:cxn modelId="{54EE7532-2711-4043-8DB7-C72D0ACA8D50}" type="presParOf" srcId="{02E33AC0-29D8-4D67-86D3-DB10CB5FFA79}" destId="{6AE5E407-CEE9-480C-83B0-392FB2A76344}" srcOrd="10" destOrd="0" presId="urn:microsoft.com/office/officeart/2005/8/layout/hChevron3"/>
    <dgm:cxn modelId="{F6CE9269-4B37-46B1-AB93-3C5447DDDE0A}" type="presParOf" srcId="{02E33AC0-29D8-4D67-86D3-DB10CB5FFA79}" destId="{F2ABEE1B-0632-4095-9FA8-7B92B252F15D}" srcOrd="11" destOrd="0" presId="urn:microsoft.com/office/officeart/2005/8/layout/hChevron3"/>
    <dgm:cxn modelId="{3DBE9B51-3943-4AFF-A3FF-3AD4AA5E1FC0}" type="presParOf" srcId="{02E33AC0-29D8-4D67-86D3-DB10CB5FFA79}" destId="{918AC0B4-7B94-4D66-96D0-3E9FA65B84AF}" srcOrd="12" destOrd="0" presId="urn:microsoft.com/office/officeart/2005/8/layout/hChevron3"/>
    <dgm:cxn modelId="{A044DCD3-B9B2-4046-8205-8388FEEDE65A}" type="presParOf" srcId="{02E33AC0-29D8-4D67-86D3-DB10CB5FFA79}" destId="{5A5B1F77-0370-4E29-8B94-F0311DEBFBE3}" srcOrd="13" destOrd="0" presId="urn:microsoft.com/office/officeart/2005/8/layout/hChevron3"/>
    <dgm:cxn modelId="{A96B5EE9-E2CD-4597-A0E9-31B2289C4592}"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5FB60683-1892-45C3-9137-4C7DA106D5CB}" type="presOf" srcId="{03651F8E-E7BB-497A-A885-21CB5C91678F}" destId="{62340D83-BAE8-4B68-A2ED-145921F9FB8C}" srcOrd="0" destOrd="0" presId="urn:microsoft.com/office/officeart/2005/8/layout/hChevron3"/>
    <dgm:cxn modelId="{8B3A9569-98E5-4ADA-AD06-49F247BFF996}" type="presOf" srcId="{6E2FFDBE-3786-4032-8C42-E3FCCBD855E7}" destId="{AC287CAE-FCA7-4C49-9E74-D3051573BB02}" srcOrd="0" destOrd="0" presId="urn:microsoft.com/office/officeart/2005/8/layout/hChevron3"/>
    <dgm:cxn modelId="{1F9ED4D8-53B0-4BF8-88AB-B02C8E0CF15E}" type="presOf" srcId="{3A0930E0-5A5B-4B9D-A3A3-D840DB7B3EB2}" destId="{28E2ECD6-39C7-4B96-B900-3253F085D8F7}"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F0691561-43E4-4BB9-B8BA-0A29DDD8CD73}" type="presOf" srcId="{D7C666B2-6E41-4909-A551-51F825C45FC8}" destId="{94DF3B12-8B27-4AE9-BD33-0C0DFE19B9D9}" srcOrd="0" destOrd="0" presId="urn:microsoft.com/office/officeart/2005/8/layout/hChevron3"/>
    <dgm:cxn modelId="{37E3E1AE-C759-4100-8687-FD39402280AE}" type="presOf" srcId="{F82A8D14-A77C-45CE-A0B0-EA75694FA0FD}" destId="{F711DEA4-6B0A-4C00-92B8-DC127CA5B50E}" srcOrd="0" destOrd="0" presId="urn:microsoft.com/office/officeart/2005/8/layout/hChevron3"/>
    <dgm:cxn modelId="{6A305219-BCEB-4687-B6D1-A962AD5E4003}" type="presOf" srcId="{152A7AF1-18B8-49E2-A127-3C17471B95C2}" destId="{6AE5E407-CEE9-480C-83B0-392FB2A76344}" srcOrd="0" destOrd="0" presId="urn:microsoft.com/office/officeart/2005/8/layout/hChevron3"/>
    <dgm:cxn modelId="{D839AA69-352A-4D4D-9D31-78B1F74C2346}" type="presOf" srcId="{5BA478AF-7FC2-46A8-A760-B5F249267880}" destId="{02E33AC0-29D8-4D67-86D3-DB10CB5FFA79}" srcOrd="0" destOrd="0" presId="urn:microsoft.com/office/officeart/2005/8/layout/hChevron3"/>
    <dgm:cxn modelId="{7BB54838-CBEA-4AEA-B67B-D55E44588E98}"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71BD7A85-30F2-4AFF-9C13-E986297881D1}" type="presOf" srcId="{594ACA1C-79CE-4A9E-9D96-D084F14921E3}" destId="{918AC0B4-7B94-4D66-96D0-3E9FA65B84AF}" srcOrd="0" destOrd="0" presId="urn:microsoft.com/office/officeart/2005/8/layout/hChevron3"/>
    <dgm:cxn modelId="{A426CB80-A500-42CD-AAAC-0B76B4A048A3}" type="presParOf" srcId="{02E33AC0-29D8-4D67-86D3-DB10CB5FFA79}" destId="{62340D83-BAE8-4B68-A2ED-145921F9FB8C}" srcOrd="0" destOrd="0" presId="urn:microsoft.com/office/officeart/2005/8/layout/hChevron3"/>
    <dgm:cxn modelId="{0B194B7F-FE41-408E-8236-2705AE6A099A}" type="presParOf" srcId="{02E33AC0-29D8-4D67-86D3-DB10CB5FFA79}" destId="{003092D2-7FC5-410F-8A52-053F09585EB2}" srcOrd="1" destOrd="0" presId="urn:microsoft.com/office/officeart/2005/8/layout/hChevron3"/>
    <dgm:cxn modelId="{8098372F-BD3C-45AF-AFD0-FD5D1DB28E38}" type="presParOf" srcId="{02E33AC0-29D8-4D67-86D3-DB10CB5FFA79}" destId="{AC287CAE-FCA7-4C49-9E74-D3051573BB02}" srcOrd="2" destOrd="0" presId="urn:microsoft.com/office/officeart/2005/8/layout/hChevron3"/>
    <dgm:cxn modelId="{0AAA546B-9DBD-43AB-8D6F-FC7770F8B0CA}" type="presParOf" srcId="{02E33AC0-29D8-4D67-86D3-DB10CB5FFA79}" destId="{E1BB737E-AFFA-4265-ADF6-590AFEB4D795}" srcOrd="3" destOrd="0" presId="urn:microsoft.com/office/officeart/2005/8/layout/hChevron3"/>
    <dgm:cxn modelId="{91A4611C-6A0C-4C8B-B6BD-86FD48668C31}" type="presParOf" srcId="{02E33AC0-29D8-4D67-86D3-DB10CB5FFA79}" destId="{F711DEA4-6B0A-4C00-92B8-DC127CA5B50E}" srcOrd="4" destOrd="0" presId="urn:microsoft.com/office/officeart/2005/8/layout/hChevron3"/>
    <dgm:cxn modelId="{70669282-910D-4DE5-AF64-D972149CFD65}" type="presParOf" srcId="{02E33AC0-29D8-4D67-86D3-DB10CB5FFA79}" destId="{C0C77ABE-7BDA-4609-B772-4A833F8B8ECA}" srcOrd="5" destOrd="0" presId="urn:microsoft.com/office/officeart/2005/8/layout/hChevron3"/>
    <dgm:cxn modelId="{63C39B22-E0A2-4BC6-BE9A-CC4AC703E365}" type="presParOf" srcId="{02E33AC0-29D8-4D67-86D3-DB10CB5FFA79}" destId="{94DF3B12-8B27-4AE9-BD33-0C0DFE19B9D9}" srcOrd="6" destOrd="0" presId="urn:microsoft.com/office/officeart/2005/8/layout/hChevron3"/>
    <dgm:cxn modelId="{46CB527D-DF5E-4D30-A42E-FC07EDCE3F26}" type="presParOf" srcId="{02E33AC0-29D8-4D67-86D3-DB10CB5FFA79}" destId="{3AA6BA90-72BA-4495-9444-F8B431DA3671}" srcOrd="7" destOrd="0" presId="urn:microsoft.com/office/officeart/2005/8/layout/hChevron3"/>
    <dgm:cxn modelId="{079AD78B-FA54-4588-B91C-659CF4180891}" type="presParOf" srcId="{02E33AC0-29D8-4D67-86D3-DB10CB5FFA79}" destId="{28E2ECD6-39C7-4B96-B900-3253F085D8F7}" srcOrd="8" destOrd="0" presId="urn:microsoft.com/office/officeart/2005/8/layout/hChevron3"/>
    <dgm:cxn modelId="{9A8B35A4-4574-40E3-8D29-9C06356B8DB3}" type="presParOf" srcId="{02E33AC0-29D8-4D67-86D3-DB10CB5FFA79}" destId="{B4880500-7D26-4C63-9A95-9BEEF2FA4044}" srcOrd="9" destOrd="0" presId="urn:microsoft.com/office/officeart/2005/8/layout/hChevron3"/>
    <dgm:cxn modelId="{6D250B0B-278A-415E-A8E5-89188B89E09E}" type="presParOf" srcId="{02E33AC0-29D8-4D67-86D3-DB10CB5FFA79}" destId="{6AE5E407-CEE9-480C-83B0-392FB2A76344}" srcOrd="10" destOrd="0" presId="urn:microsoft.com/office/officeart/2005/8/layout/hChevron3"/>
    <dgm:cxn modelId="{523CE0D2-0986-4226-9EE7-49C8143A35A2}" type="presParOf" srcId="{02E33AC0-29D8-4D67-86D3-DB10CB5FFA79}" destId="{F2ABEE1B-0632-4095-9FA8-7B92B252F15D}" srcOrd="11" destOrd="0" presId="urn:microsoft.com/office/officeart/2005/8/layout/hChevron3"/>
    <dgm:cxn modelId="{D7E6C697-EB60-4236-ADFC-58DF1FCA2C37}" type="presParOf" srcId="{02E33AC0-29D8-4D67-86D3-DB10CB5FFA79}" destId="{918AC0B4-7B94-4D66-96D0-3E9FA65B84AF}" srcOrd="12" destOrd="0" presId="urn:microsoft.com/office/officeart/2005/8/layout/hChevron3"/>
    <dgm:cxn modelId="{94035611-CD2A-40D1-B50F-C2F32E3D1623}" type="presParOf" srcId="{02E33AC0-29D8-4D67-86D3-DB10CB5FFA79}" destId="{5A5B1F77-0370-4E29-8B94-F0311DEBFBE3}" srcOrd="13" destOrd="0" presId="urn:microsoft.com/office/officeart/2005/8/layout/hChevron3"/>
    <dgm:cxn modelId="{594785A8-9BF2-441F-82EF-0CAA2B1616F1}"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EB56BCEE-DF24-4989-BD0B-876DC4864E70}" type="presOf" srcId="{5BA478AF-7FC2-46A8-A760-B5F249267880}" destId="{02E33AC0-29D8-4D67-86D3-DB10CB5FFA79}"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B56D8452-B2A3-4306-BDDA-8737F4257915}" type="presOf" srcId="{3A0930E0-5A5B-4B9D-A3A3-D840DB7B3EB2}" destId="{28E2ECD6-39C7-4B96-B900-3253F085D8F7}"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2D7E4182-DC06-457D-B52B-95E7B93BFA2D}" type="presOf" srcId="{03651F8E-E7BB-497A-A885-21CB5C91678F}" destId="{62340D83-BAE8-4B68-A2ED-145921F9FB8C}" srcOrd="0" destOrd="0" presId="urn:microsoft.com/office/officeart/2005/8/layout/hChevron3"/>
    <dgm:cxn modelId="{4418B38F-48AB-466A-8485-80E398A1774B}" type="presOf" srcId="{D7C666B2-6E41-4909-A551-51F825C45FC8}" destId="{94DF3B12-8B27-4AE9-BD33-0C0DFE19B9D9}" srcOrd="0" destOrd="0" presId="urn:microsoft.com/office/officeart/2005/8/layout/hChevron3"/>
    <dgm:cxn modelId="{4F046AD2-DE2C-445B-A5D2-9F85FCEDAE20}" type="presOf" srcId="{F82A8D14-A77C-45CE-A0B0-EA75694FA0FD}" destId="{F711DEA4-6B0A-4C00-92B8-DC127CA5B50E}" srcOrd="0" destOrd="0" presId="urn:microsoft.com/office/officeart/2005/8/layout/hChevron3"/>
    <dgm:cxn modelId="{903416F4-11A8-43AF-80DA-7BB568E7400B}" type="presOf" srcId="{594ACA1C-79CE-4A9E-9D96-D084F14921E3}" destId="{918AC0B4-7B94-4D66-96D0-3E9FA65B84AF}" srcOrd="0" destOrd="0" presId="urn:microsoft.com/office/officeart/2005/8/layout/hChevron3"/>
    <dgm:cxn modelId="{7CD78EBD-C4A2-4AB8-803E-9A7C908D937C}" type="presOf" srcId="{152A7AF1-18B8-49E2-A127-3C17471B95C2}" destId="{6AE5E407-CEE9-480C-83B0-392FB2A76344}" srcOrd="0" destOrd="0" presId="urn:microsoft.com/office/officeart/2005/8/layout/hChevron3"/>
    <dgm:cxn modelId="{29199020-A763-4A06-AF81-99F3498B4554}" type="presOf" srcId="{6E2FFDBE-3786-4032-8C42-E3FCCBD855E7}" destId="{AC287CAE-FCA7-4C49-9E74-D3051573BB02}" srcOrd="0" destOrd="0" presId="urn:microsoft.com/office/officeart/2005/8/layout/hChevron3"/>
    <dgm:cxn modelId="{1AB73685-3029-48DA-9EEA-74093CD59990}" type="presOf" srcId="{814B21E4-ADB3-4B04-820E-3C67BAFD050B}" destId="{408A11D2-1CF0-4176-BE69-1E7649EBDFDB}"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A537F56F-6BCE-4E6A-9B7C-6FE4165405A0}" type="presParOf" srcId="{02E33AC0-29D8-4D67-86D3-DB10CB5FFA79}" destId="{62340D83-BAE8-4B68-A2ED-145921F9FB8C}" srcOrd="0" destOrd="0" presId="urn:microsoft.com/office/officeart/2005/8/layout/hChevron3"/>
    <dgm:cxn modelId="{A3DF828D-DA4C-4711-BCC8-6C7DAC658BEF}" type="presParOf" srcId="{02E33AC0-29D8-4D67-86D3-DB10CB5FFA79}" destId="{003092D2-7FC5-410F-8A52-053F09585EB2}" srcOrd="1" destOrd="0" presId="urn:microsoft.com/office/officeart/2005/8/layout/hChevron3"/>
    <dgm:cxn modelId="{BA155811-5891-4B40-94D1-E0DEC5FE038C}" type="presParOf" srcId="{02E33AC0-29D8-4D67-86D3-DB10CB5FFA79}" destId="{AC287CAE-FCA7-4C49-9E74-D3051573BB02}" srcOrd="2" destOrd="0" presId="urn:microsoft.com/office/officeart/2005/8/layout/hChevron3"/>
    <dgm:cxn modelId="{A3A4DC33-C231-480F-8B3E-89D283E27F0C}" type="presParOf" srcId="{02E33AC0-29D8-4D67-86D3-DB10CB5FFA79}" destId="{E1BB737E-AFFA-4265-ADF6-590AFEB4D795}" srcOrd="3" destOrd="0" presId="urn:microsoft.com/office/officeart/2005/8/layout/hChevron3"/>
    <dgm:cxn modelId="{6FF958CE-F49C-4EB1-BC17-5B5F2D8B713E}" type="presParOf" srcId="{02E33AC0-29D8-4D67-86D3-DB10CB5FFA79}" destId="{F711DEA4-6B0A-4C00-92B8-DC127CA5B50E}" srcOrd="4" destOrd="0" presId="urn:microsoft.com/office/officeart/2005/8/layout/hChevron3"/>
    <dgm:cxn modelId="{5B32BD7A-06D8-4068-9B03-F81A2F7C2A61}" type="presParOf" srcId="{02E33AC0-29D8-4D67-86D3-DB10CB5FFA79}" destId="{C0C77ABE-7BDA-4609-B772-4A833F8B8ECA}" srcOrd="5" destOrd="0" presId="urn:microsoft.com/office/officeart/2005/8/layout/hChevron3"/>
    <dgm:cxn modelId="{3A59F99B-48EE-41ED-9302-CE1A9EE74870}" type="presParOf" srcId="{02E33AC0-29D8-4D67-86D3-DB10CB5FFA79}" destId="{94DF3B12-8B27-4AE9-BD33-0C0DFE19B9D9}" srcOrd="6" destOrd="0" presId="urn:microsoft.com/office/officeart/2005/8/layout/hChevron3"/>
    <dgm:cxn modelId="{710F71AC-DCE3-4C38-8F3C-06E895E0EB78}" type="presParOf" srcId="{02E33AC0-29D8-4D67-86D3-DB10CB5FFA79}" destId="{3AA6BA90-72BA-4495-9444-F8B431DA3671}" srcOrd="7" destOrd="0" presId="urn:microsoft.com/office/officeart/2005/8/layout/hChevron3"/>
    <dgm:cxn modelId="{44FBE852-E81C-4BE2-92CC-185C1ACE796C}" type="presParOf" srcId="{02E33AC0-29D8-4D67-86D3-DB10CB5FFA79}" destId="{28E2ECD6-39C7-4B96-B900-3253F085D8F7}" srcOrd="8" destOrd="0" presId="urn:microsoft.com/office/officeart/2005/8/layout/hChevron3"/>
    <dgm:cxn modelId="{CA4B0F69-1A36-4AD1-AC22-51C5689DFD55}" type="presParOf" srcId="{02E33AC0-29D8-4D67-86D3-DB10CB5FFA79}" destId="{B4880500-7D26-4C63-9A95-9BEEF2FA4044}" srcOrd="9" destOrd="0" presId="urn:microsoft.com/office/officeart/2005/8/layout/hChevron3"/>
    <dgm:cxn modelId="{B20A7537-5B79-4063-A64D-B36F98127E73}" type="presParOf" srcId="{02E33AC0-29D8-4D67-86D3-DB10CB5FFA79}" destId="{6AE5E407-CEE9-480C-83B0-392FB2A76344}" srcOrd="10" destOrd="0" presId="urn:microsoft.com/office/officeart/2005/8/layout/hChevron3"/>
    <dgm:cxn modelId="{A726B504-0159-4E14-9B91-E21D6BD47ED3}" type="presParOf" srcId="{02E33AC0-29D8-4D67-86D3-DB10CB5FFA79}" destId="{F2ABEE1B-0632-4095-9FA8-7B92B252F15D}" srcOrd="11" destOrd="0" presId="urn:microsoft.com/office/officeart/2005/8/layout/hChevron3"/>
    <dgm:cxn modelId="{516510CA-3E36-4F06-BECA-28DC1D30A221}" type="presParOf" srcId="{02E33AC0-29D8-4D67-86D3-DB10CB5FFA79}" destId="{918AC0B4-7B94-4D66-96D0-3E9FA65B84AF}" srcOrd="12" destOrd="0" presId="urn:microsoft.com/office/officeart/2005/8/layout/hChevron3"/>
    <dgm:cxn modelId="{4A66DF2D-3B0B-489A-B7E8-177ABBE0AA47}" type="presParOf" srcId="{02E33AC0-29D8-4D67-86D3-DB10CB5FFA79}" destId="{5A5B1F77-0370-4E29-8B94-F0311DEBFBE3}" srcOrd="13" destOrd="0" presId="urn:microsoft.com/office/officeart/2005/8/layout/hChevron3"/>
    <dgm:cxn modelId="{D259B6B6-51E0-4E03-A9B6-D5E8EA1011B9}"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76550210-9F56-4D29-93BA-156C7127074E}" type="presOf" srcId="{5BA478AF-7FC2-46A8-A760-B5F249267880}" destId="{02E33AC0-29D8-4D67-86D3-DB10CB5FFA79}" srcOrd="0" destOrd="0" presId="urn:microsoft.com/office/officeart/2005/8/layout/hChevron3"/>
    <dgm:cxn modelId="{9FD7E1B8-C8D7-4D6A-821E-3CC90DD85436}" type="presOf" srcId="{3A0930E0-5A5B-4B9D-A3A3-D840DB7B3EB2}" destId="{28E2ECD6-39C7-4B96-B900-3253F085D8F7}"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C2107945-510A-4DB0-B30A-763CFD9A3778}" type="presOf" srcId="{814B21E4-ADB3-4B04-820E-3C67BAFD050B}" destId="{408A11D2-1CF0-4176-BE69-1E7649EBDFDB}" srcOrd="0" destOrd="0" presId="urn:microsoft.com/office/officeart/2005/8/layout/hChevron3"/>
    <dgm:cxn modelId="{B2589C44-97BA-4ACA-85AB-748854F2D5B2}" type="presOf" srcId="{F82A8D14-A77C-45CE-A0B0-EA75694FA0FD}" destId="{F711DEA4-6B0A-4C00-92B8-DC127CA5B50E}" srcOrd="0" destOrd="0" presId="urn:microsoft.com/office/officeart/2005/8/layout/hChevron3"/>
    <dgm:cxn modelId="{33385DB0-A421-4667-9251-D695AE4209BC}" type="presOf" srcId="{594ACA1C-79CE-4A9E-9D96-D084F14921E3}" destId="{918AC0B4-7B94-4D66-96D0-3E9FA65B84AF}" srcOrd="0" destOrd="0" presId="urn:microsoft.com/office/officeart/2005/8/layout/hChevron3"/>
    <dgm:cxn modelId="{C9C161EE-CA5A-4EF1-BBBE-C116001E3EB2}" type="presOf" srcId="{D7C666B2-6E41-4909-A551-51F825C45FC8}" destId="{94DF3B12-8B27-4AE9-BD33-0C0DFE19B9D9}" srcOrd="0" destOrd="0" presId="urn:microsoft.com/office/officeart/2005/8/layout/hChevron3"/>
    <dgm:cxn modelId="{A919F207-F0D6-40AE-9352-0B54DC679E5D}" type="presOf" srcId="{152A7AF1-18B8-49E2-A127-3C17471B95C2}" destId="{6AE5E407-CEE9-480C-83B0-392FB2A76344}"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9A6B7FEE-7D2A-4691-9EC7-EC50F2A246EA}" type="presOf" srcId="{03651F8E-E7BB-497A-A885-21CB5C91678F}" destId="{62340D83-BAE8-4B68-A2ED-145921F9FB8C}" srcOrd="0" destOrd="0" presId="urn:microsoft.com/office/officeart/2005/8/layout/hChevron3"/>
    <dgm:cxn modelId="{DD5C166D-6072-4036-ABDA-745F156A7DE8}" type="presOf" srcId="{6E2FFDBE-3786-4032-8C42-E3FCCBD855E7}" destId="{AC287CAE-FCA7-4C49-9E74-D3051573BB02}" srcOrd="0" destOrd="0" presId="urn:microsoft.com/office/officeart/2005/8/layout/hChevron3"/>
    <dgm:cxn modelId="{5716E791-668B-494B-8AE5-EFB9E64D07CA}" type="presParOf" srcId="{02E33AC0-29D8-4D67-86D3-DB10CB5FFA79}" destId="{62340D83-BAE8-4B68-A2ED-145921F9FB8C}" srcOrd="0" destOrd="0" presId="urn:microsoft.com/office/officeart/2005/8/layout/hChevron3"/>
    <dgm:cxn modelId="{DB060E32-0D22-4230-AE19-298770EED231}" type="presParOf" srcId="{02E33AC0-29D8-4D67-86D3-DB10CB5FFA79}" destId="{003092D2-7FC5-410F-8A52-053F09585EB2}" srcOrd="1" destOrd="0" presId="urn:microsoft.com/office/officeart/2005/8/layout/hChevron3"/>
    <dgm:cxn modelId="{391362C0-E74E-473E-993C-16A4C1A2603D}" type="presParOf" srcId="{02E33AC0-29D8-4D67-86D3-DB10CB5FFA79}" destId="{AC287CAE-FCA7-4C49-9E74-D3051573BB02}" srcOrd="2" destOrd="0" presId="urn:microsoft.com/office/officeart/2005/8/layout/hChevron3"/>
    <dgm:cxn modelId="{0A03F8C1-00EE-41FD-8964-DA3773022E84}" type="presParOf" srcId="{02E33AC0-29D8-4D67-86D3-DB10CB5FFA79}" destId="{E1BB737E-AFFA-4265-ADF6-590AFEB4D795}" srcOrd="3" destOrd="0" presId="urn:microsoft.com/office/officeart/2005/8/layout/hChevron3"/>
    <dgm:cxn modelId="{CA4881B4-EFD3-4B7E-AF78-9441513581FC}" type="presParOf" srcId="{02E33AC0-29D8-4D67-86D3-DB10CB5FFA79}" destId="{F711DEA4-6B0A-4C00-92B8-DC127CA5B50E}" srcOrd="4" destOrd="0" presId="urn:microsoft.com/office/officeart/2005/8/layout/hChevron3"/>
    <dgm:cxn modelId="{A8857A24-183F-420D-8581-C7E348DF097C}" type="presParOf" srcId="{02E33AC0-29D8-4D67-86D3-DB10CB5FFA79}" destId="{C0C77ABE-7BDA-4609-B772-4A833F8B8ECA}" srcOrd="5" destOrd="0" presId="urn:microsoft.com/office/officeart/2005/8/layout/hChevron3"/>
    <dgm:cxn modelId="{DF916E10-A8F8-427B-BA6B-26F138652202}" type="presParOf" srcId="{02E33AC0-29D8-4D67-86D3-DB10CB5FFA79}" destId="{94DF3B12-8B27-4AE9-BD33-0C0DFE19B9D9}" srcOrd="6" destOrd="0" presId="urn:microsoft.com/office/officeart/2005/8/layout/hChevron3"/>
    <dgm:cxn modelId="{476F23A3-6311-469C-8183-10ECD93736F1}" type="presParOf" srcId="{02E33AC0-29D8-4D67-86D3-DB10CB5FFA79}" destId="{3AA6BA90-72BA-4495-9444-F8B431DA3671}" srcOrd="7" destOrd="0" presId="urn:microsoft.com/office/officeart/2005/8/layout/hChevron3"/>
    <dgm:cxn modelId="{C6BE102C-16E6-417E-94A9-475F4CAA2694}" type="presParOf" srcId="{02E33AC0-29D8-4D67-86D3-DB10CB5FFA79}" destId="{28E2ECD6-39C7-4B96-B900-3253F085D8F7}" srcOrd="8" destOrd="0" presId="urn:microsoft.com/office/officeart/2005/8/layout/hChevron3"/>
    <dgm:cxn modelId="{45A0F706-62D7-4E53-B96A-286B6B4BCCDC}" type="presParOf" srcId="{02E33AC0-29D8-4D67-86D3-DB10CB5FFA79}" destId="{B4880500-7D26-4C63-9A95-9BEEF2FA4044}" srcOrd="9" destOrd="0" presId="urn:microsoft.com/office/officeart/2005/8/layout/hChevron3"/>
    <dgm:cxn modelId="{3E46F6B3-5C8D-491C-8C0B-605325C4216A}" type="presParOf" srcId="{02E33AC0-29D8-4D67-86D3-DB10CB5FFA79}" destId="{6AE5E407-CEE9-480C-83B0-392FB2A76344}" srcOrd="10" destOrd="0" presId="urn:microsoft.com/office/officeart/2005/8/layout/hChevron3"/>
    <dgm:cxn modelId="{8D6D42EA-3E9A-41BB-BDCE-199522BB0406}" type="presParOf" srcId="{02E33AC0-29D8-4D67-86D3-DB10CB5FFA79}" destId="{F2ABEE1B-0632-4095-9FA8-7B92B252F15D}" srcOrd="11" destOrd="0" presId="urn:microsoft.com/office/officeart/2005/8/layout/hChevron3"/>
    <dgm:cxn modelId="{0B6E9475-DFF7-4E59-96BE-18DDB305EE09}" type="presParOf" srcId="{02E33AC0-29D8-4D67-86D3-DB10CB5FFA79}" destId="{918AC0B4-7B94-4D66-96D0-3E9FA65B84AF}" srcOrd="12" destOrd="0" presId="urn:microsoft.com/office/officeart/2005/8/layout/hChevron3"/>
    <dgm:cxn modelId="{8106CA1A-281B-494E-8F8F-50F830FA5EF4}" type="presParOf" srcId="{02E33AC0-29D8-4D67-86D3-DB10CB5FFA79}" destId="{5A5B1F77-0370-4E29-8B94-F0311DEBFBE3}" srcOrd="13" destOrd="0" presId="urn:microsoft.com/office/officeart/2005/8/layout/hChevron3"/>
    <dgm:cxn modelId="{93764403-A61B-48E0-953F-638A1CCAF368}"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F806E5B7-891B-4D41-ABA6-F3B799AB5A72}" type="presOf" srcId="{03651F8E-E7BB-497A-A885-21CB5C91678F}" destId="{62340D83-BAE8-4B68-A2ED-145921F9FB8C}"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5E224C53-5BC4-4442-A9E0-5D6DEF399BFC}" type="presOf" srcId="{814B21E4-ADB3-4B04-820E-3C67BAFD050B}" destId="{408A11D2-1CF0-4176-BE69-1E7649EBDFDB}"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4F0CD010-DCB3-4C40-8263-E612A5138C2B}" type="presOf" srcId="{5BA478AF-7FC2-46A8-A760-B5F249267880}" destId="{02E33AC0-29D8-4D67-86D3-DB10CB5FFA79}"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3840F32C-08C2-4FB1-96C2-3F99C78DDEE3}" type="presOf" srcId="{6E2FFDBE-3786-4032-8C42-E3FCCBD855E7}" destId="{AC287CAE-FCA7-4C49-9E74-D3051573BB02}" srcOrd="0" destOrd="0" presId="urn:microsoft.com/office/officeart/2005/8/layout/hChevron3"/>
    <dgm:cxn modelId="{2991288D-6FBC-4457-AAA7-5A471897F67D}" type="presOf" srcId="{152A7AF1-18B8-49E2-A127-3C17471B95C2}" destId="{6AE5E407-CEE9-480C-83B0-392FB2A76344}"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99A3085A-7927-429B-A4E8-92649AA0931F}" type="presOf" srcId="{D7C666B2-6E41-4909-A551-51F825C45FC8}" destId="{94DF3B12-8B27-4AE9-BD33-0C0DFE19B9D9}" srcOrd="0" destOrd="0" presId="urn:microsoft.com/office/officeart/2005/8/layout/hChevron3"/>
    <dgm:cxn modelId="{62006719-956C-49DF-8492-1237F4884906}" type="presOf" srcId="{3A0930E0-5A5B-4B9D-A3A3-D840DB7B3EB2}" destId="{28E2ECD6-39C7-4B96-B900-3253F085D8F7}" srcOrd="0" destOrd="0" presId="urn:microsoft.com/office/officeart/2005/8/layout/hChevron3"/>
    <dgm:cxn modelId="{8F41135A-F4B4-4713-9FDC-D1E2DE9DB111}" type="presOf" srcId="{594ACA1C-79CE-4A9E-9D96-D084F14921E3}" destId="{918AC0B4-7B94-4D66-96D0-3E9FA65B84AF}" srcOrd="0" destOrd="0" presId="urn:microsoft.com/office/officeart/2005/8/layout/hChevron3"/>
    <dgm:cxn modelId="{26B1D185-DCDC-46E8-8643-58C7A112F3FC}" type="presOf" srcId="{F82A8D14-A77C-45CE-A0B0-EA75694FA0FD}" destId="{F711DEA4-6B0A-4C00-92B8-DC127CA5B50E}"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F6FCF43B-F005-425B-9FE2-F04D009B0C0C}" type="presParOf" srcId="{02E33AC0-29D8-4D67-86D3-DB10CB5FFA79}" destId="{62340D83-BAE8-4B68-A2ED-145921F9FB8C}" srcOrd="0" destOrd="0" presId="urn:microsoft.com/office/officeart/2005/8/layout/hChevron3"/>
    <dgm:cxn modelId="{0F80A8FE-AE05-4ABF-8CC7-8737DF57050E}" type="presParOf" srcId="{02E33AC0-29D8-4D67-86D3-DB10CB5FFA79}" destId="{003092D2-7FC5-410F-8A52-053F09585EB2}" srcOrd="1" destOrd="0" presId="urn:microsoft.com/office/officeart/2005/8/layout/hChevron3"/>
    <dgm:cxn modelId="{8FB872ED-F3D0-474D-9324-A67A0F48018F}" type="presParOf" srcId="{02E33AC0-29D8-4D67-86D3-DB10CB5FFA79}" destId="{AC287CAE-FCA7-4C49-9E74-D3051573BB02}" srcOrd="2" destOrd="0" presId="urn:microsoft.com/office/officeart/2005/8/layout/hChevron3"/>
    <dgm:cxn modelId="{675E75FC-E321-4502-9533-18F08973178B}" type="presParOf" srcId="{02E33AC0-29D8-4D67-86D3-DB10CB5FFA79}" destId="{E1BB737E-AFFA-4265-ADF6-590AFEB4D795}" srcOrd="3" destOrd="0" presId="urn:microsoft.com/office/officeart/2005/8/layout/hChevron3"/>
    <dgm:cxn modelId="{2E1B28DA-9B6D-4803-9D1F-92FB8541FAB1}" type="presParOf" srcId="{02E33AC0-29D8-4D67-86D3-DB10CB5FFA79}" destId="{F711DEA4-6B0A-4C00-92B8-DC127CA5B50E}" srcOrd="4" destOrd="0" presId="urn:microsoft.com/office/officeart/2005/8/layout/hChevron3"/>
    <dgm:cxn modelId="{31C4338D-BCDC-4A47-9E5B-E3535F47FC1C}" type="presParOf" srcId="{02E33AC0-29D8-4D67-86D3-DB10CB5FFA79}" destId="{C0C77ABE-7BDA-4609-B772-4A833F8B8ECA}" srcOrd="5" destOrd="0" presId="urn:microsoft.com/office/officeart/2005/8/layout/hChevron3"/>
    <dgm:cxn modelId="{4FB3FBBB-FBE6-4B65-AA5D-80C5BF4AEBD2}" type="presParOf" srcId="{02E33AC0-29D8-4D67-86D3-DB10CB5FFA79}" destId="{94DF3B12-8B27-4AE9-BD33-0C0DFE19B9D9}" srcOrd="6" destOrd="0" presId="urn:microsoft.com/office/officeart/2005/8/layout/hChevron3"/>
    <dgm:cxn modelId="{05C0C734-2980-4056-9F79-D0FAC32F1CE8}" type="presParOf" srcId="{02E33AC0-29D8-4D67-86D3-DB10CB5FFA79}" destId="{3AA6BA90-72BA-4495-9444-F8B431DA3671}" srcOrd="7" destOrd="0" presId="urn:microsoft.com/office/officeart/2005/8/layout/hChevron3"/>
    <dgm:cxn modelId="{DDA7E322-21EC-4876-8FA6-377447A5E4D7}" type="presParOf" srcId="{02E33AC0-29D8-4D67-86D3-DB10CB5FFA79}" destId="{28E2ECD6-39C7-4B96-B900-3253F085D8F7}" srcOrd="8" destOrd="0" presId="urn:microsoft.com/office/officeart/2005/8/layout/hChevron3"/>
    <dgm:cxn modelId="{1F16C919-64A1-4B5F-A3AB-B42B734F41A0}" type="presParOf" srcId="{02E33AC0-29D8-4D67-86D3-DB10CB5FFA79}" destId="{B4880500-7D26-4C63-9A95-9BEEF2FA4044}" srcOrd="9" destOrd="0" presId="urn:microsoft.com/office/officeart/2005/8/layout/hChevron3"/>
    <dgm:cxn modelId="{FF35E74C-E8F2-4E2A-9C41-590AB41701AD}" type="presParOf" srcId="{02E33AC0-29D8-4D67-86D3-DB10CB5FFA79}" destId="{6AE5E407-CEE9-480C-83B0-392FB2A76344}" srcOrd="10" destOrd="0" presId="urn:microsoft.com/office/officeart/2005/8/layout/hChevron3"/>
    <dgm:cxn modelId="{FD5E892F-F074-4277-99FD-AB5AD6420052}" type="presParOf" srcId="{02E33AC0-29D8-4D67-86D3-DB10CB5FFA79}" destId="{F2ABEE1B-0632-4095-9FA8-7B92B252F15D}" srcOrd="11" destOrd="0" presId="urn:microsoft.com/office/officeart/2005/8/layout/hChevron3"/>
    <dgm:cxn modelId="{F03CF1A1-B41B-4283-94CB-9894CFCED4A2}" type="presParOf" srcId="{02E33AC0-29D8-4D67-86D3-DB10CB5FFA79}" destId="{918AC0B4-7B94-4D66-96D0-3E9FA65B84AF}" srcOrd="12" destOrd="0" presId="urn:microsoft.com/office/officeart/2005/8/layout/hChevron3"/>
    <dgm:cxn modelId="{BBB21D67-C184-4C05-9775-DF90512847B4}" type="presParOf" srcId="{02E33AC0-29D8-4D67-86D3-DB10CB5FFA79}" destId="{5A5B1F77-0370-4E29-8B94-F0311DEBFBE3}" srcOrd="13" destOrd="0" presId="urn:microsoft.com/office/officeart/2005/8/layout/hChevron3"/>
    <dgm:cxn modelId="{0B4D2CC0-BF4A-4213-8F30-B76F4282A738}"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61585EBD-5C57-4C13-8069-DE0D70B01B9D}" type="presOf" srcId="{6E2FFDBE-3786-4032-8C42-E3FCCBD855E7}" destId="{AC287CAE-FCA7-4C49-9E74-D3051573BB02}" srcOrd="0" destOrd="0" presId="urn:microsoft.com/office/officeart/2005/8/layout/hChevron3"/>
    <dgm:cxn modelId="{10E215DB-CAD1-4122-A979-C1397B934F41}" type="presOf" srcId="{5BA478AF-7FC2-46A8-A760-B5F249267880}" destId="{02E33AC0-29D8-4D67-86D3-DB10CB5FFA79}"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94ACA008-9242-4C91-80A3-93A492441742}" type="presOf" srcId="{F82A8D14-A77C-45CE-A0B0-EA75694FA0FD}" destId="{F711DEA4-6B0A-4C00-92B8-DC127CA5B50E}"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D96CA159-0A31-4BB2-969F-ACC908A311C8}" type="presOf" srcId="{D7C666B2-6E41-4909-A551-51F825C45FC8}" destId="{94DF3B12-8B27-4AE9-BD33-0C0DFE19B9D9}"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FC57BE2A-1667-4ECE-9CD1-75EA2255DA76}" type="presOf" srcId="{814B21E4-ADB3-4B04-820E-3C67BAFD050B}" destId="{408A11D2-1CF0-4176-BE69-1E7649EBDFDB}" srcOrd="0" destOrd="0" presId="urn:microsoft.com/office/officeart/2005/8/layout/hChevron3"/>
    <dgm:cxn modelId="{204D3D56-2E4D-4D67-B9FF-210AB6AF8B1E}" type="presOf" srcId="{3A0930E0-5A5B-4B9D-A3A3-D840DB7B3EB2}" destId="{28E2ECD6-39C7-4B96-B900-3253F085D8F7}" srcOrd="0" destOrd="0" presId="urn:microsoft.com/office/officeart/2005/8/layout/hChevron3"/>
    <dgm:cxn modelId="{D1CCB357-58D9-4C2C-8A71-1BD43C279EEA}" type="presOf" srcId="{03651F8E-E7BB-497A-A885-21CB5C91678F}" destId="{62340D83-BAE8-4B68-A2ED-145921F9FB8C}"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F57957B8-2A5B-4727-97A8-0AA789C58C54}" type="presOf" srcId="{152A7AF1-18B8-49E2-A127-3C17471B95C2}" destId="{6AE5E407-CEE9-480C-83B0-392FB2A76344}" srcOrd="0" destOrd="0" presId="urn:microsoft.com/office/officeart/2005/8/layout/hChevron3"/>
    <dgm:cxn modelId="{DADE656E-A9C1-41F6-A6DB-3B15C1F33D46}" type="presOf" srcId="{594ACA1C-79CE-4A9E-9D96-D084F14921E3}" destId="{918AC0B4-7B94-4D66-96D0-3E9FA65B84AF}" srcOrd="0" destOrd="0" presId="urn:microsoft.com/office/officeart/2005/8/layout/hChevron3"/>
    <dgm:cxn modelId="{3E746462-D4E8-45FA-B344-9B2430FCCA47}" type="presParOf" srcId="{02E33AC0-29D8-4D67-86D3-DB10CB5FFA79}" destId="{62340D83-BAE8-4B68-A2ED-145921F9FB8C}" srcOrd="0" destOrd="0" presId="urn:microsoft.com/office/officeart/2005/8/layout/hChevron3"/>
    <dgm:cxn modelId="{B9C67ECE-CC8B-41BC-88E1-8BE8A31324D7}" type="presParOf" srcId="{02E33AC0-29D8-4D67-86D3-DB10CB5FFA79}" destId="{003092D2-7FC5-410F-8A52-053F09585EB2}" srcOrd="1" destOrd="0" presId="urn:microsoft.com/office/officeart/2005/8/layout/hChevron3"/>
    <dgm:cxn modelId="{D7A836C9-7C0E-4A01-8AF8-3CECF0335C71}" type="presParOf" srcId="{02E33AC0-29D8-4D67-86D3-DB10CB5FFA79}" destId="{AC287CAE-FCA7-4C49-9E74-D3051573BB02}" srcOrd="2" destOrd="0" presId="urn:microsoft.com/office/officeart/2005/8/layout/hChevron3"/>
    <dgm:cxn modelId="{82B1AF89-0195-4696-9CF0-16DF158ECC88}" type="presParOf" srcId="{02E33AC0-29D8-4D67-86D3-DB10CB5FFA79}" destId="{E1BB737E-AFFA-4265-ADF6-590AFEB4D795}" srcOrd="3" destOrd="0" presId="urn:microsoft.com/office/officeart/2005/8/layout/hChevron3"/>
    <dgm:cxn modelId="{46F02C68-FDF1-4F21-965D-F66899C0E2A9}" type="presParOf" srcId="{02E33AC0-29D8-4D67-86D3-DB10CB5FFA79}" destId="{F711DEA4-6B0A-4C00-92B8-DC127CA5B50E}" srcOrd="4" destOrd="0" presId="urn:microsoft.com/office/officeart/2005/8/layout/hChevron3"/>
    <dgm:cxn modelId="{B2594653-F2CD-4BC2-A5EB-CE9B6A8DB403}" type="presParOf" srcId="{02E33AC0-29D8-4D67-86D3-DB10CB5FFA79}" destId="{C0C77ABE-7BDA-4609-B772-4A833F8B8ECA}" srcOrd="5" destOrd="0" presId="urn:microsoft.com/office/officeart/2005/8/layout/hChevron3"/>
    <dgm:cxn modelId="{5E044FD3-8D71-4AE4-8C70-7F0572E70B7F}" type="presParOf" srcId="{02E33AC0-29D8-4D67-86D3-DB10CB5FFA79}" destId="{94DF3B12-8B27-4AE9-BD33-0C0DFE19B9D9}" srcOrd="6" destOrd="0" presId="urn:microsoft.com/office/officeart/2005/8/layout/hChevron3"/>
    <dgm:cxn modelId="{1D136ED8-9807-4815-A604-C1CD22E72A3E}" type="presParOf" srcId="{02E33AC0-29D8-4D67-86D3-DB10CB5FFA79}" destId="{3AA6BA90-72BA-4495-9444-F8B431DA3671}" srcOrd="7" destOrd="0" presId="urn:microsoft.com/office/officeart/2005/8/layout/hChevron3"/>
    <dgm:cxn modelId="{33DC75E3-08D8-4FF3-89DA-799E95050899}" type="presParOf" srcId="{02E33AC0-29D8-4D67-86D3-DB10CB5FFA79}" destId="{28E2ECD6-39C7-4B96-B900-3253F085D8F7}" srcOrd="8" destOrd="0" presId="urn:microsoft.com/office/officeart/2005/8/layout/hChevron3"/>
    <dgm:cxn modelId="{7AE3F112-5B63-4EF1-815B-212FFEDC8FD8}" type="presParOf" srcId="{02E33AC0-29D8-4D67-86D3-DB10CB5FFA79}" destId="{B4880500-7D26-4C63-9A95-9BEEF2FA4044}" srcOrd="9" destOrd="0" presId="urn:microsoft.com/office/officeart/2005/8/layout/hChevron3"/>
    <dgm:cxn modelId="{460853A3-C1C9-414F-BC57-8137D5C4B4AC}" type="presParOf" srcId="{02E33AC0-29D8-4D67-86D3-DB10CB5FFA79}" destId="{6AE5E407-CEE9-480C-83B0-392FB2A76344}" srcOrd="10" destOrd="0" presId="urn:microsoft.com/office/officeart/2005/8/layout/hChevron3"/>
    <dgm:cxn modelId="{C6118838-7F1A-4946-BCF7-D2162C9FBCB7}" type="presParOf" srcId="{02E33AC0-29D8-4D67-86D3-DB10CB5FFA79}" destId="{F2ABEE1B-0632-4095-9FA8-7B92B252F15D}" srcOrd="11" destOrd="0" presId="urn:microsoft.com/office/officeart/2005/8/layout/hChevron3"/>
    <dgm:cxn modelId="{5223115D-5570-4E3C-B466-FE93D3591079}" type="presParOf" srcId="{02E33AC0-29D8-4D67-86D3-DB10CB5FFA79}" destId="{918AC0B4-7B94-4D66-96D0-3E9FA65B84AF}" srcOrd="12" destOrd="0" presId="urn:microsoft.com/office/officeart/2005/8/layout/hChevron3"/>
    <dgm:cxn modelId="{FBBCFF80-A9D9-445C-81D0-01D84C6B19E8}" type="presParOf" srcId="{02E33AC0-29D8-4D67-86D3-DB10CB5FFA79}" destId="{5A5B1F77-0370-4E29-8B94-F0311DEBFBE3}" srcOrd="13" destOrd="0" presId="urn:microsoft.com/office/officeart/2005/8/layout/hChevron3"/>
    <dgm:cxn modelId="{B6B72861-2451-425D-869D-DB5953088C83}"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73EA877D-56DD-4532-9998-D60D27B47B2B}" type="presOf" srcId="{6E2FFDBE-3786-4032-8C42-E3FCCBD855E7}" destId="{AC287CAE-FCA7-4C49-9E74-D3051573BB02}"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9E218BD2-6C96-42B8-BDFE-07E980A67306}" type="presOf" srcId="{D7C666B2-6E41-4909-A551-51F825C45FC8}" destId="{94DF3B12-8B27-4AE9-BD33-0C0DFE19B9D9}"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649C0BD1-9285-456D-866B-D2A6505DAF23}" type="presOf" srcId="{594ACA1C-79CE-4A9E-9D96-D084F14921E3}" destId="{918AC0B4-7B94-4D66-96D0-3E9FA65B84AF}"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F08DD8D7-E592-47D3-9C28-FC442D8C5CD3}" type="presOf" srcId="{152A7AF1-18B8-49E2-A127-3C17471B95C2}" destId="{6AE5E407-CEE9-480C-83B0-392FB2A76344}" srcOrd="0" destOrd="0" presId="urn:microsoft.com/office/officeart/2005/8/layout/hChevron3"/>
    <dgm:cxn modelId="{E2670E23-A8A4-4D51-B50F-8CC2ED027B23}" type="presOf" srcId="{3A0930E0-5A5B-4B9D-A3A3-D840DB7B3EB2}" destId="{28E2ECD6-39C7-4B96-B900-3253F085D8F7}" srcOrd="0" destOrd="0" presId="urn:microsoft.com/office/officeart/2005/8/layout/hChevron3"/>
    <dgm:cxn modelId="{6BBEE8FB-11DF-40F5-837A-3A859C8DEAED}" type="presOf" srcId="{03651F8E-E7BB-497A-A885-21CB5C91678F}" destId="{62340D83-BAE8-4B68-A2ED-145921F9FB8C}" srcOrd="0" destOrd="0" presId="urn:microsoft.com/office/officeart/2005/8/layout/hChevron3"/>
    <dgm:cxn modelId="{FA1DA5E4-7D22-400D-911D-C9840D22B56F}" type="presOf" srcId="{F82A8D14-A77C-45CE-A0B0-EA75694FA0FD}" destId="{F711DEA4-6B0A-4C00-92B8-DC127CA5B50E}"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C340B196-7278-41C3-BDFD-7C4AC8324302}" type="presOf" srcId="{814B21E4-ADB3-4B04-820E-3C67BAFD050B}" destId="{408A11D2-1CF0-4176-BE69-1E7649EBDFDB}" srcOrd="0" destOrd="0" presId="urn:microsoft.com/office/officeart/2005/8/layout/hChevron3"/>
    <dgm:cxn modelId="{F6CC6697-0D9E-4D7E-9DD2-E0F485CB7F10}" type="presOf" srcId="{5BA478AF-7FC2-46A8-A760-B5F249267880}" destId="{02E33AC0-29D8-4D67-86D3-DB10CB5FFA79}" srcOrd="0" destOrd="0" presId="urn:microsoft.com/office/officeart/2005/8/layout/hChevron3"/>
    <dgm:cxn modelId="{908F8838-29BC-490B-AEC2-7391A751CADB}" type="presParOf" srcId="{02E33AC0-29D8-4D67-86D3-DB10CB5FFA79}" destId="{62340D83-BAE8-4B68-A2ED-145921F9FB8C}" srcOrd="0" destOrd="0" presId="urn:microsoft.com/office/officeart/2005/8/layout/hChevron3"/>
    <dgm:cxn modelId="{13BFEC47-0A12-40F3-A4FC-249011E14626}" type="presParOf" srcId="{02E33AC0-29D8-4D67-86D3-DB10CB5FFA79}" destId="{003092D2-7FC5-410F-8A52-053F09585EB2}" srcOrd="1" destOrd="0" presId="urn:microsoft.com/office/officeart/2005/8/layout/hChevron3"/>
    <dgm:cxn modelId="{AC95A0C2-57F0-4B66-9FC7-C269D3E0048B}" type="presParOf" srcId="{02E33AC0-29D8-4D67-86D3-DB10CB5FFA79}" destId="{AC287CAE-FCA7-4C49-9E74-D3051573BB02}" srcOrd="2" destOrd="0" presId="urn:microsoft.com/office/officeart/2005/8/layout/hChevron3"/>
    <dgm:cxn modelId="{B197C495-4658-47F9-9FDF-0215A3E0AF43}" type="presParOf" srcId="{02E33AC0-29D8-4D67-86D3-DB10CB5FFA79}" destId="{E1BB737E-AFFA-4265-ADF6-590AFEB4D795}" srcOrd="3" destOrd="0" presId="urn:microsoft.com/office/officeart/2005/8/layout/hChevron3"/>
    <dgm:cxn modelId="{51328F19-C532-4A11-9E0D-666090BDBC31}" type="presParOf" srcId="{02E33AC0-29D8-4D67-86D3-DB10CB5FFA79}" destId="{F711DEA4-6B0A-4C00-92B8-DC127CA5B50E}" srcOrd="4" destOrd="0" presId="urn:microsoft.com/office/officeart/2005/8/layout/hChevron3"/>
    <dgm:cxn modelId="{8EF55F37-187D-45CF-A785-ECBA262CD8C6}" type="presParOf" srcId="{02E33AC0-29D8-4D67-86D3-DB10CB5FFA79}" destId="{C0C77ABE-7BDA-4609-B772-4A833F8B8ECA}" srcOrd="5" destOrd="0" presId="urn:microsoft.com/office/officeart/2005/8/layout/hChevron3"/>
    <dgm:cxn modelId="{AC386E68-161B-4B73-9082-B88E0B779483}" type="presParOf" srcId="{02E33AC0-29D8-4D67-86D3-DB10CB5FFA79}" destId="{94DF3B12-8B27-4AE9-BD33-0C0DFE19B9D9}" srcOrd="6" destOrd="0" presId="urn:microsoft.com/office/officeart/2005/8/layout/hChevron3"/>
    <dgm:cxn modelId="{FA21F7E4-1AC8-454E-BAD1-F881D071C7B3}" type="presParOf" srcId="{02E33AC0-29D8-4D67-86D3-DB10CB5FFA79}" destId="{3AA6BA90-72BA-4495-9444-F8B431DA3671}" srcOrd="7" destOrd="0" presId="urn:microsoft.com/office/officeart/2005/8/layout/hChevron3"/>
    <dgm:cxn modelId="{284BA3F4-3AC7-4F66-87A4-1142BB654BE6}" type="presParOf" srcId="{02E33AC0-29D8-4D67-86D3-DB10CB5FFA79}" destId="{28E2ECD6-39C7-4B96-B900-3253F085D8F7}" srcOrd="8" destOrd="0" presId="urn:microsoft.com/office/officeart/2005/8/layout/hChevron3"/>
    <dgm:cxn modelId="{6B59A1B6-F098-4B6D-84ED-A43E132B3363}" type="presParOf" srcId="{02E33AC0-29D8-4D67-86D3-DB10CB5FFA79}" destId="{B4880500-7D26-4C63-9A95-9BEEF2FA4044}" srcOrd="9" destOrd="0" presId="urn:microsoft.com/office/officeart/2005/8/layout/hChevron3"/>
    <dgm:cxn modelId="{74A6F920-B67B-4C2A-B6AA-2261865143BD}" type="presParOf" srcId="{02E33AC0-29D8-4D67-86D3-DB10CB5FFA79}" destId="{6AE5E407-CEE9-480C-83B0-392FB2A76344}" srcOrd="10" destOrd="0" presId="urn:microsoft.com/office/officeart/2005/8/layout/hChevron3"/>
    <dgm:cxn modelId="{A1A246C1-1DDE-4FBF-B047-87FAA999A77B}" type="presParOf" srcId="{02E33AC0-29D8-4D67-86D3-DB10CB5FFA79}" destId="{F2ABEE1B-0632-4095-9FA8-7B92B252F15D}" srcOrd="11" destOrd="0" presId="urn:microsoft.com/office/officeart/2005/8/layout/hChevron3"/>
    <dgm:cxn modelId="{82768419-7440-426D-9D06-5191F032BCE4}" type="presParOf" srcId="{02E33AC0-29D8-4D67-86D3-DB10CB5FFA79}" destId="{918AC0B4-7B94-4D66-96D0-3E9FA65B84AF}" srcOrd="12" destOrd="0" presId="urn:microsoft.com/office/officeart/2005/8/layout/hChevron3"/>
    <dgm:cxn modelId="{285F033B-5B6F-4A81-8A43-6CD72502A8F3}" type="presParOf" srcId="{02E33AC0-29D8-4D67-86D3-DB10CB5FFA79}" destId="{5A5B1F77-0370-4E29-8B94-F0311DEBFBE3}" srcOrd="13" destOrd="0" presId="urn:microsoft.com/office/officeart/2005/8/layout/hChevron3"/>
    <dgm:cxn modelId="{D6B1C34A-DAE1-4986-A51D-1E428031F48A}"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B0295BE0-FF74-4851-888E-435F14F9369A}" type="presOf" srcId="{814B21E4-ADB3-4B04-820E-3C67BAFD050B}" destId="{408A11D2-1CF0-4176-BE69-1E7649EBDFDB}"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9477900C-09CB-4687-8B10-EBF901847FB3}" type="presOf" srcId="{152A7AF1-18B8-49E2-A127-3C17471B95C2}" destId="{6AE5E407-CEE9-480C-83B0-392FB2A76344}" srcOrd="0" destOrd="0" presId="urn:microsoft.com/office/officeart/2005/8/layout/hChevron3"/>
    <dgm:cxn modelId="{13CD73D4-275F-4975-A234-F0EEC40AB126}" type="presOf" srcId="{03651F8E-E7BB-497A-A885-21CB5C91678F}" destId="{62340D83-BAE8-4B68-A2ED-145921F9FB8C}"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A4CACB48-99B1-40A1-AA10-813369E065A6}" type="presOf" srcId="{D7C666B2-6E41-4909-A551-51F825C45FC8}" destId="{94DF3B12-8B27-4AE9-BD33-0C0DFE19B9D9}" srcOrd="0" destOrd="0" presId="urn:microsoft.com/office/officeart/2005/8/layout/hChevron3"/>
    <dgm:cxn modelId="{133DD916-60D5-48CC-9ED8-0BB35E2830E4}" type="presOf" srcId="{594ACA1C-79CE-4A9E-9D96-D084F14921E3}" destId="{918AC0B4-7B94-4D66-96D0-3E9FA65B84AF}" srcOrd="0" destOrd="0" presId="urn:microsoft.com/office/officeart/2005/8/layout/hChevron3"/>
    <dgm:cxn modelId="{6993B984-9705-452E-AE82-BB840C7FB72F}" type="presOf" srcId="{6E2FFDBE-3786-4032-8C42-E3FCCBD855E7}" destId="{AC287CAE-FCA7-4C49-9E74-D3051573BB02}" srcOrd="0" destOrd="0" presId="urn:microsoft.com/office/officeart/2005/8/layout/hChevron3"/>
    <dgm:cxn modelId="{41331907-0E72-4EB6-B21C-D02589886832}" type="presOf" srcId="{3A0930E0-5A5B-4B9D-A3A3-D840DB7B3EB2}" destId="{28E2ECD6-39C7-4B96-B900-3253F085D8F7}" srcOrd="0" destOrd="0" presId="urn:microsoft.com/office/officeart/2005/8/layout/hChevron3"/>
    <dgm:cxn modelId="{086CF674-6974-4BFE-8F0C-0E4440463B49}" type="presOf" srcId="{F82A8D14-A77C-45CE-A0B0-EA75694FA0FD}" destId="{F711DEA4-6B0A-4C00-92B8-DC127CA5B50E}"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4B7317E4-3879-4778-B410-3EF01CD31C15}" type="presOf" srcId="{5BA478AF-7FC2-46A8-A760-B5F249267880}" destId="{02E33AC0-29D8-4D67-86D3-DB10CB5FFA79}" srcOrd="0" destOrd="0" presId="urn:microsoft.com/office/officeart/2005/8/layout/hChevron3"/>
    <dgm:cxn modelId="{C7CF7AFF-F7B9-4644-9E92-B244A327C4B5}" type="presParOf" srcId="{02E33AC0-29D8-4D67-86D3-DB10CB5FFA79}" destId="{62340D83-BAE8-4B68-A2ED-145921F9FB8C}" srcOrd="0" destOrd="0" presId="urn:microsoft.com/office/officeart/2005/8/layout/hChevron3"/>
    <dgm:cxn modelId="{5E155EE1-82FA-4008-BDDF-558420B5B88E}" type="presParOf" srcId="{02E33AC0-29D8-4D67-86D3-DB10CB5FFA79}" destId="{003092D2-7FC5-410F-8A52-053F09585EB2}" srcOrd="1" destOrd="0" presId="urn:microsoft.com/office/officeart/2005/8/layout/hChevron3"/>
    <dgm:cxn modelId="{70881C20-D3FF-4903-89C0-F2CA73A2FCF2}" type="presParOf" srcId="{02E33AC0-29D8-4D67-86D3-DB10CB5FFA79}" destId="{AC287CAE-FCA7-4C49-9E74-D3051573BB02}" srcOrd="2" destOrd="0" presId="urn:microsoft.com/office/officeart/2005/8/layout/hChevron3"/>
    <dgm:cxn modelId="{21D17534-D77A-4BE3-887D-A578C554C445}" type="presParOf" srcId="{02E33AC0-29D8-4D67-86D3-DB10CB5FFA79}" destId="{E1BB737E-AFFA-4265-ADF6-590AFEB4D795}" srcOrd="3" destOrd="0" presId="urn:microsoft.com/office/officeart/2005/8/layout/hChevron3"/>
    <dgm:cxn modelId="{395E6FD2-E13E-496B-867C-F120A67295E7}" type="presParOf" srcId="{02E33AC0-29D8-4D67-86D3-DB10CB5FFA79}" destId="{F711DEA4-6B0A-4C00-92B8-DC127CA5B50E}" srcOrd="4" destOrd="0" presId="urn:microsoft.com/office/officeart/2005/8/layout/hChevron3"/>
    <dgm:cxn modelId="{C12C9E97-7EAD-4C42-8B75-9297787FFE7D}" type="presParOf" srcId="{02E33AC0-29D8-4D67-86D3-DB10CB5FFA79}" destId="{C0C77ABE-7BDA-4609-B772-4A833F8B8ECA}" srcOrd="5" destOrd="0" presId="urn:microsoft.com/office/officeart/2005/8/layout/hChevron3"/>
    <dgm:cxn modelId="{7D2DBB61-4374-4263-B8C8-A5245A921FB2}" type="presParOf" srcId="{02E33AC0-29D8-4D67-86D3-DB10CB5FFA79}" destId="{94DF3B12-8B27-4AE9-BD33-0C0DFE19B9D9}" srcOrd="6" destOrd="0" presId="urn:microsoft.com/office/officeart/2005/8/layout/hChevron3"/>
    <dgm:cxn modelId="{9ED36D47-260A-481F-9E74-3660476236AE}" type="presParOf" srcId="{02E33AC0-29D8-4D67-86D3-DB10CB5FFA79}" destId="{3AA6BA90-72BA-4495-9444-F8B431DA3671}" srcOrd="7" destOrd="0" presId="urn:microsoft.com/office/officeart/2005/8/layout/hChevron3"/>
    <dgm:cxn modelId="{F66AF968-461C-4529-8893-3CDBA254E7A2}" type="presParOf" srcId="{02E33AC0-29D8-4D67-86D3-DB10CB5FFA79}" destId="{28E2ECD6-39C7-4B96-B900-3253F085D8F7}" srcOrd="8" destOrd="0" presId="urn:microsoft.com/office/officeart/2005/8/layout/hChevron3"/>
    <dgm:cxn modelId="{EE803D2F-14D9-462A-8299-C86E24BF25C3}" type="presParOf" srcId="{02E33AC0-29D8-4D67-86D3-DB10CB5FFA79}" destId="{B4880500-7D26-4C63-9A95-9BEEF2FA4044}" srcOrd="9" destOrd="0" presId="urn:microsoft.com/office/officeart/2005/8/layout/hChevron3"/>
    <dgm:cxn modelId="{A9A47782-766F-4209-8006-8D5BB4FE8403}" type="presParOf" srcId="{02E33AC0-29D8-4D67-86D3-DB10CB5FFA79}" destId="{6AE5E407-CEE9-480C-83B0-392FB2A76344}" srcOrd="10" destOrd="0" presId="urn:microsoft.com/office/officeart/2005/8/layout/hChevron3"/>
    <dgm:cxn modelId="{FDDFC1DC-F3F8-4A1E-BD0A-15E760F4462D}" type="presParOf" srcId="{02E33AC0-29D8-4D67-86D3-DB10CB5FFA79}" destId="{F2ABEE1B-0632-4095-9FA8-7B92B252F15D}" srcOrd="11" destOrd="0" presId="urn:microsoft.com/office/officeart/2005/8/layout/hChevron3"/>
    <dgm:cxn modelId="{9BEE32FA-B98F-43F4-9397-6A38ABF17EEB}" type="presParOf" srcId="{02E33AC0-29D8-4D67-86D3-DB10CB5FFA79}" destId="{918AC0B4-7B94-4D66-96D0-3E9FA65B84AF}" srcOrd="12" destOrd="0" presId="urn:microsoft.com/office/officeart/2005/8/layout/hChevron3"/>
    <dgm:cxn modelId="{6EB468A7-A598-4959-9D6F-DBD66AA5CCDB}" type="presParOf" srcId="{02E33AC0-29D8-4D67-86D3-DB10CB5FFA79}" destId="{5A5B1F77-0370-4E29-8B94-F0311DEBFBE3}" srcOrd="13" destOrd="0" presId="urn:microsoft.com/office/officeart/2005/8/layout/hChevron3"/>
    <dgm:cxn modelId="{57141E7F-D886-41CC-97DC-37D0A80FD526}"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2E970AAD-0607-4AFF-B6D1-F6F6C4F0B407}" type="presOf" srcId="{6E2FFDBE-3786-4032-8C42-E3FCCBD855E7}" destId="{AC287CAE-FCA7-4C49-9E74-D3051573BB02}"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55D3E3AB-2E3A-47B6-8F3C-E6F06126EADB}" type="presOf" srcId="{152A7AF1-18B8-49E2-A127-3C17471B95C2}" destId="{6AE5E407-CEE9-480C-83B0-392FB2A76344}"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2E21DD08-65D4-4F38-B8C0-DA1004897200}" type="presOf" srcId="{F82A8D14-A77C-45CE-A0B0-EA75694FA0FD}" destId="{F711DEA4-6B0A-4C00-92B8-DC127CA5B50E}" srcOrd="0" destOrd="0" presId="urn:microsoft.com/office/officeart/2005/8/layout/hChevron3"/>
    <dgm:cxn modelId="{99C29E8C-E3C6-435B-846F-85701346A63D}" type="presOf" srcId="{3A0930E0-5A5B-4B9D-A3A3-D840DB7B3EB2}" destId="{28E2ECD6-39C7-4B96-B900-3253F085D8F7}" srcOrd="0" destOrd="0" presId="urn:microsoft.com/office/officeart/2005/8/layout/hChevron3"/>
    <dgm:cxn modelId="{F195E90F-7A22-42C4-84B1-42B8B970BC98}" type="presOf" srcId="{03651F8E-E7BB-497A-A885-21CB5C91678F}" destId="{62340D83-BAE8-4B68-A2ED-145921F9FB8C}" srcOrd="0" destOrd="0" presId="urn:microsoft.com/office/officeart/2005/8/layout/hChevron3"/>
    <dgm:cxn modelId="{7167B797-0B8E-44E8-931B-15EA8D0EE34E}" type="presOf" srcId="{814B21E4-ADB3-4B04-820E-3C67BAFD050B}" destId="{408A11D2-1CF0-4176-BE69-1E7649EBDFDB}" srcOrd="0" destOrd="0" presId="urn:microsoft.com/office/officeart/2005/8/layout/hChevron3"/>
    <dgm:cxn modelId="{30D0CBCA-2190-4E27-83AD-B4A1DA058729}" type="presOf" srcId="{D7C666B2-6E41-4909-A551-51F825C45FC8}" destId="{94DF3B12-8B27-4AE9-BD33-0C0DFE19B9D9}" srcOrd="0" destOrd="0" presId="urn:microsoft.com/office/officeart/2005/8/layout/hChevron3"/>
    <dgm:cxn modelId="{9C2642BA-0E4D-4921-A507-6A1B44C5C12D}" type="presOf" srcId="{5BA478AF-7FC2-46A8-A760-B5F249267880}" destId="{02E33AC0-29D8-4D67-86D3-DB10CB5FFA7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E88DB6E9-A7FE-4FCE-BD46-69E67E00B7B4}" type="presOf" srcId="{594ACA1C-79CE-4A9E-9D96-D084F14921E3}" destId="{918AC0B4-7B94-4D66-96D0-3E9FA65B84AF}" srcOrd="0" destOrd="0" presId="urn:microsoft.com/office/officeart/2005/8/layout/hChevron3"/>
    <dgm:cxn modelId="{CCC81B2E-AEC4-4887-A876-E48F61F87AFF}" type="presParOf" srcId="{02E33AC0-29D8-4D67-86D3-DB10CB5FFA79}" destId="{62340D83-BAE8-4B68-A2ED-145921F9FB8C}" srcOrd="0" destOrd="0" presId="urn:microsoft.com/office/officeart/2005/8/layout/hChevron3"/>
    <dgm:cxn modelId="{731AF57B-4148-4A16-B5AB-A7B83D1BC430}" type="presParOf" srcId="{02E33AC0-29D8-4D67-86D3-DB10CB5FFA79}" destId="{003092D2-7FC5-410F-8A52-053F09585EB2}" srcOrd="1" destOrd="0" presId="urn:microsoft.com/office/officeart/2005/8/layout/hChevron3"/>
    <dgm:cxn modelId="{DD98CB9E-AE7D-4DBD-B7C1-DDF9DF9580D3}" type="presParOf" srcId="{02E33AC0-29D8-4D67-86D3-DB10CB5FFA79}" destId="{AC287CAE-FCA7-4C49-9E74-D3051573BB02}" srcOrd="2" destOrd="0" presId="urn:microsoft.com/office/officeart/2005/8/layout/hChevron3"/>
    <dgm:cxn modelId="{3A13DE69-AE8D-4D77-830C-957E67058DA4}" type="presParOf" srcId="{02E33AC0-29D8-4D67-86D3-DB10CB5FFA79}" destId="{E1BB737E-AFFA-4265-ADF6-590AFEB4D795}" srcOrd="3" destOrd="0" presId="urn:microsoft.com/office/officeart/2005/8/layout/hChevron3"/>
    <dgm:cxn modelId="{41FF9A00-DBAE-4B8D-986C-8CB663D519FA}" type="presParOf" srcId="{02E33AC0-29D8-4D67-86D3-DB10CB5FFA79}" destId="{F711DEA4-6B0A-4C00-92B8-DC127CA5B50E}" srcOrd="4" destOrd="0" presId="urn:microsoft.com/office/officeart/2005/8/layout/hChevron3"/>
    <dgm:cxn modelId="{B0479590-AFFC-42EB-9F73-66AE67A3F8E1}" type="presParOf" srcId="{02E33AC0-29D8-4D67-86D3-DB10CB5FFA79}" destId="{C0C77ABE-7BDA-4609-B772-4A833F8B8ECA}" srcOrd="5" destOrd="0" presId="urn:microsoft.com/office/officeart/2005/8/layout/hChevron3"/>
    <dgm:cxn modelId="{D5AFF597-6F79-493D-8AAC-C00411BEA9E1}" type="presParOf" srcId="{02E33AC0-29D8-4D67-86D3-DB10CB5FFA79}" destId="{94DF3B12-8B27-4AE9-BD33-0C0DFE19B9D9}" srcOrd="6" destOrd="0" presId="urn:microsoft.com/office/officeart/2005/8/layout/hChevron3"/>
    <dgm:cxn modelId="{8605238F-6545-43E4-BA3C-BC8693B1CFB2}" type="presParOf" srcId="{02E33AC0-29D8-4D67-86D3-DB10CB5FFA79}" destId="{3AA6BA90-72BA-4495-9444-F8B431DA3671}" srcOrd="7" destOrd="0" presId="urn:microsoft.com/office/officeart/2005/8/layout/hChevron3"/>
    <dgm:cxn modelId="{E6954AD8-1FB3-4AA4-8074-86176ECC0B90}" type="presParOf" srcId="{02E33AC0-29D8-4D67-86D3-DB10CB5FFA79}" destId="{28E2ECD6-39C7-4B96-B900-3253F085D8F7}" srcOrd="8" destOrd="0" presId="urn:microsoft.com/office/officeart/2005/8/layout/hChevron3"/>
    <dgm:cxn modelId="{E87FEDB1-CC39-422D-B1AB-6DC236C81F96}" type="presParOf" srcId="{02E33AC0-29D8-4D67-86D3-DB10CB5FFA79}" destId="{B4880500-7D26-4C63-9A95-9BEEF2FA4044}" srcOrd="9" destOrd="0" presId="urn:microsoft.com/office/officeart/2005/8/layout/hChevron3"/>
    <dgm:cxn modelId="{7EE5CD02-1238-4333-84D7-243EB0B34C3F}" type="presParOf" srcId="{02E33AC0-29D8-4D67-86D3-DB10CB5FFA79}" destId="{6AE5E407-CEE9-480C-83B0-392FB2A76344}" srcOrd="10" destOrd="0" presId="urn:microsoft.com/office/officeart/2005/8/layout/hChevron3"/>
    <dgm:cxn modelId="{4F0AD542-10D9-43E4-BCA3-89D5F1BA5D55}" type="presParOf" srcId="{02E33AC0-29D8-4D67-86D3-DB10CB5FFA79}" destId="{F2ABEE1B-0632-4095-9FA8-7B92B252F15D}" srcOrd="11" destOrd="0" presId="urn:microsoft.com/office/officeart/2005/8/layout/hChevron3"/>
    <dgm:cxn modelId="{0AE9F790-F54A-4C80-B098-3ECF7775E842}" type="presParOf" srcId="{02E33AC0-29D8-4D67-86D3-DB10CB5FFA79}" destId="{918AC0B4-7B94-4D66-96D0-3E9FA65B84AF}" srcOrd="12" destOrd="0" presId="urn:microsoft.com/office/officeart/2005/8/layout/hChevron3"/>
    <dgm:cxn modelId="{E0DEF66A-EB10-4BDE-8C54-00CAFC4E87E6}" type="presParOf" srcId="{02E33AC0-29D8-4D67-86D3-DB10CB5FFA79}" destId="{5A5B1F77-0370-4E29-8B94-F0311DEBFBE3}" srcOrd="13" destOrd="0" presId="urn:microsoft.com/office/officeart/2005/8/layout/hChevron3"/>
    <dgm:cxn modelId="{171B2DA6-F6FB-41E4-9BFB-7AAC41281FEA}"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69F97226-FC7D-4BAD-A0BD-C4A648268B78}" type="presOf" srcId="{152A7AF1-18B8-49E2-A127-3C17471B95C2}" destId="{6AE5E407-CEE9-480C-83B0-392FB2A76344}"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1B111EDA-4A87-47DD-80E5-14A2F1AC2BC9}" type="presOf" srcId="{6E2FFDBE-3786-4032-8C42-E3FCCBD855E7}" destId="{AC287CAE-FCA7-4C49-9E74-D3051573BB02}"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A024E2E4-A38F-48BF-9F8F-51811E3B9E2E}" type="presOf" srcId="{F82A8D14-A77C-45CE-A0B0-EA75694FA0FD}" destId="{F711DEA4-6B0A-4C00-92B8-DC127CA5B50E}" srcOrd="0" destOrd="0" presId="urn:microsoft.com/office/officeart/2005/8/layout/hChevron3"/>
    <dgm:cxn modelId="{131324AB-1110-4FAA-8B6C-C97F0F8CAD42}" type="presOf" srcId="{03651F8E-E7BB-497A-A885-21CB5C91678F}" destId="{62340D83-BAE8-4B68-A2ED-145921F9FB8C}" srcOrd="0" destOrd="0" presId="urn:microsoft.com/office/officeart/2005/8/layout/hChevron3"/>
    <dgm:cxn modelId="{0C6CABA2-C3CF-4341-B57F-3163D07AE720}" type="presOf" srcId="{814B21E4-ADB3-4B04-820E-3C67BAFD050B}" destId="{408A11D2-1CF0-4176-BE69-1E7649EBDFDB}" srcOrd="0" destOrd="0" presId="urn:microsoft.com/office/officeart/2005/8/layout/hChevron3"/>
    <dgm:cxn modelId="{DFFFAC6B-6227-47BF-8874-56319812C9E1}" type="presOf" srcId="{D7C666B2-6E41-4909-A551-51F825C45FC8}" destId="{94DF3B12-8B27-4AE9-BD33-0C0DFE19B9D9}" srcOrd="0" destOrd="0" presId="urn:microsoft.com/office/officeart/2005/8/layout/hChevron3"/>
    <dgm:cxn modelId="{DC32E344-C2DD-4A56-87F5-0CFD978DBC54}" type="presOf" srcId="{3A0930E0-5A5B-4B9D-A3A3-D840DB7B3EB2}" destId="{28E2ECD6-39C7-4B96-B900-3253F085D8F7}" srcOrd="0" destOrd="0" presId="urn:microsoft.com/office/officeart/2005/8/layout/hChevron3"/>
    <dgm:cxn modelId="{806ED48F-5F3C-47AC-9646-6BA11934CBC4}" type="presOf" srcId="{5BA478AF-7FC2-46A8-A760-B5F249267880}" destId="{02E33AC0-29D8-4D67-86D3-DB10CB5FFA7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C3020C6F-7CAC-4807-B043-AC6D080602D2}" type="presOf" srcId="{594ACA1C-79CE-4A9E-9D96-D084F14921E3}" destId="{918AC0B4-7B94-4D66-96D0-3E9FA65B84AF}" srcOrd="0" destOrd="0" presId="urn:microsoft.com/office/officeart/2005/8/layout/hChevron3"/>
    <dgm:cxn modelId="{9100ADE2-0EBD-4E2F-A435-497BE7DEA801}" type="presParOf" srcId="{02E33AC0-29D8-4D67-86D3-DB10CB5FFA79}" destId="{62340D83-BAE8-4B68-A2ED-145921F9FB8C}" srcOrd="0" destOrd="0" presId="urn:microsoft.com/office/officeart/2005/8/layout/hChevron3"/>
    <dgm:cxn modelId="{29811B1B-0921-4655-AAC1-4C277A0EB3DC}" type="presParOf" srcId="{02E33AC0-29D8-4D67-86D3-DB10CB5FFA79}" destId="{003092D2-7FC5-410F-8A52-053F09585EB2}" srcOrd="1" destOrd="0" presId="urn:microsoft.com/office/officeart/2005/8/layout/hChevron3"/>
    <dgm:cxn modelId="{8BAF36B9-F3F7-4057-8AAD-5E798A2D4F34}" type="presParOf" srcId="{02E33AC0-29D8-4D67-86D3-DB10CB5FFA79}" destId="{AC287CAE-FCA7-4C49-9E74-D3051573BB02}" srcOrd="2" destOrd="0" presId="urn:microsoft.com/office/officeart/2005/8/layout/hChevron3"/>
    <dgm:cxn modelId="{75A54EDA-5D96-482D-9F3B-49740429F6E2}" type="presParOf" srcId="{02E33AC0-29D8-4D67-86D3-DB10CB5FFA79}" destId="{E1BB737E-AFFA-4265-ADF6-590AFEB4D795}" srcOrd="3" destOrd="0" presId="urn:microsoft.com/office/officeart/2005/8/layout/hChevron3"/>
    <dgm:cxn modelId="{D1661782-53CB-41FC-9F64-D0B053FF68E9}" type="presParOf" srcId="{02E33AC0-29D8-4D67-86D3-DB10CB5FFA79}" destId="{F711DEA4-6B0A-4C00-92B8-DC127CA5B50E}" srcOrd="4" destOrd="0" presId="urn:microsoft.com/office/officeart/2005/8/layout/hChevron3"/>
    <dgm:cxn modelId="{DFB899CC-AEBE-4426-B588-40109E8ED6F7}" type="presParOf" srcId="{02E33AC0-29D8-4D67-86D3-DB10CB5FFA79}" destId="{C0C77ABE-7BDA-4609-B772-4A833F8B8ECA}" srcOrd="5" destOrd="0" presId="urn:microsoft.com/office/officeart/2005/8/layout/hChevron3"/>
    <dgm:cxn modelId="{B265F35C-7C4C-4B58-A574-EEED9ED8E70A}" type="presParOf" srcId="{02E33AC0-29D8-4D67-86D3-DB10CB5FFA79}" destId="{94DF3B12-8B27-4AE9-BD33-0C0DFE19B9D9}" srcOrd="6" destOrd="0" presId="urn:microsoft.com/office/officeart/2005/8/layout/hChevron3"/>
    <dgm:cxn modelId="{07D1EFF0-DDEC-4C2D-B666-C4BCD00983AE}" type="presParOf" srcId="{02E33AC0-29D8-4D67-86D3-DB10CB5FFA79}" destId="{3AA6BA90-72BA-4495-9444-F8B431DA3671}" srcOrd="7" destOrd="0" presId="urn:microsoft.com/office/officeart/2005/8/layout/hChevron3"/>
    <dgm:cxn modelId="{E589F3AC-6B61-450B-80C4-5DC151F34EC6}" type="presParOf" srcId="{02E33AC0-29D8-4D67-86D3-DB10CB5FFA79}" destId="{28E2ECD6-39C7-4B96-B900-3253F085D8F7}" srcOrd="8" destOrd="0" presId="urn:microsoft.com/office/officeart/2005/8/layout/hChevron3"/>
    <dgm:cxn modelId="{7E3B0DD9-F0D4-4E69-B2E4-4D4F32D81C47}" type="presParOf" srcId="{02E33AC0-29D8-4D67-86D3-DB10CB5FFA79}" destId="{B4880500-7D26-4C63-9A95-9BEEF2FA4044}" srcOrd="9" destOrd="0" presId="urn:microsoft.com/office/officeart/2005/8/layout/hChevron3"/>
    <dgm:cxn modelId="{B40CA9A5-BF26-4828-8E1F-8FA727C4D492}" type="presParOf" srcId="{02E33AC0-29D8-4D67-86D3-DB10CB5FFA79}" destId="{6AE5E407-CEE9-480C-83B0-392FB2A76344}" srcOrd="10" destOrd="0" presId="urn:microsoft.com/office/officeart/2005/8/layout/hChevron3"/>
    <dgm:cxn modelId="{A6681175-9E76-4952-8F12-2CD4BB71075F}" type="presParOf" srcId="{02E33AC0-29D8-4D67-86D3-DB10CB5FFA79}" destId="{F2ABEE1B-0632-4095-9FA8-7B92B252F15D}" srcOrd="11" destOrd="0" presId="urn:microsoft.com/office/officeart/2005/8/layout/hChevron3"/>
    <dgm:cxn modelId="{D328D6E8-3E01-4F15-9DC3-5777A55D2CA2}" type="presParOf" srcId="{02E33AC0-29D8-4D67-86D3-DB10CB5FFA79}" destId="{918AC0B4-7B94-4D66-96D0-3E9FA65B84AF}" srcOrd="12" destOrd="0" presId="urn:microsoft.com/office/officeart/2005/8/layout/hChevron3"/>
    <dgm:cxn modelId="{961DEE00-2529-45B9-8DB5-D47EB161E77D}" type="presParOf" srcId="{02E33AC0-29D8-4D67-86D3-DB10CB5FFA79}" destId="{5A5B1F77-0370-4E29-8B94-F0311DEBFBE3}" srcOrd="13" destOrd="0" presId="urn:microsoft.com/office/officeart/2005/8/layout/hChevron3"/>
    <dgm:cxn modelId="{A1936A9C-4A1E-4A5C-B393-700442D5E2AD}"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04FEB69E-72C5-4D0F-9865-D535D676CF01}" type="presOf" srcId="{D7C666B2-6E41-4909-A551-51F825C45FC8}" destId="{94DF3B12-8B27-4AE9-BD33-0C0DFE19B9D9}"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634DD104-1F3D-48D1-A5F5-10458731A5F3}" type="presOf" srcId="{6E2FFDBE-3786-4032-8C42-E3FCCBD855E7}" destId="{AC287CAE-FCA7-4C49-9E74-D3051573BB02}"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14DE75A3-AB34-4B5E-8EC4-A72E82071089}" type="presOf" srcId="{F82A8D14-A77C-45CE-A0B0-EA75694FA0FD}" destId="{F711DEA4-6B0A-4C00-92B8-DC127CA5B50E}"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9367030F-F5A8-4163-9A58-83BFC163D280}" type="presOf" srcId="{3A0930E0-5A5B-4B9D-A3A3-D840DB7B3EB2}" destId="{28E2ECD6-39C7-4B96-B900-3253F085D8F7}" srcOrd="0" destOrd="0" presId="urn:microsoft.com/office/officeart/2005/8/layout/hChevron3"/>
    <dgm:cxn modelId="{F75154F8-17EC-4C39-8C0A-E9F3733E5958}" type="presOf" srcId="{03651F8E-E7BB-497A-A885-21CB5C91678F}" destId="{62340D83-BAE8-4B68-A2ED-145921F9FB8C}" srcOrd="0" destOrd="0" presId="urn:microsoft.com/office/officeart/2005/8/layout/hChevron3"/>
    <dgm:cxn modelId="{36B4C3D0-84C2-459A-BD2F-C376AC47972E}" type="presOf" srcId="{594ACA1C-79CE-4A9E-9D96-D084F14921E3}" destId="{918AC0B4-7B94-4D66-96D0-3E9FA65B84AF}" srcOrd="0" destOrd="0" presId="urn:microsoft.com/office/officeart/2005/8/layout/hChevron3"/>
    <dgm:cxn modelId="{565039CC-2038-4883-839C-24A4270DC360}" type="presOf" srcId="{814B21E4-ADB3-4B04-820E-3C67BAFD050B}" destId="{408A11D2-1CF0-4176-BE69-1E7649EBDFDB}" srcOrd="0" destOrd="0" presId="urn:microsoft.com/office/officeart/2005/8/layout/hChevron3"/>
    <dgm:cxn modelId="{51736325-F398-4CAF-8239-F28BCEE6896D}" type="presOf" srcId="{5BA478AF-7FC2-46A8-A760-B5F249267880}" destId="{02E33AC0-29D8-4D67-86D3-DB10CB5FFA7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344121B1-0CAB-41CC-A2F8-9BE92DB3CF3C}" type="presOf" srcId="{152A7AF1-18B8-49E2-A127-3C17471B95C2}" destId="{6AE5E407-CEE9-480C-83B0-392FB2A76344}" srcOrd="0" destOrd="0" presId="urn:microsoft.com/office/officeart/2005/8/layout/hChevron3"/>
    <dgm:cxn modelId="{9A56A449-C981-4A53-A051-9936DB256FCD}" type="presParOf" srcId="{02E33AC0-29D8-4D67-86D3-DB10CB5FFA79}" destId="{62340D83-BAE8-4B68-A2ED-145921F9FB8C}" srcOrd="0" destOrd="0" presId="urn:microsoft.com/office/officeart/2005/8/layout/hChevron3"/>
    <dgm:cxn modelId="{D03151E5-57F3-4E44-AC54-165F52333067}" type="presParOf" srcId="{02E33AC0-29D8-4D67-86D3-DB10CB5FFA79}" destId="{003092D2-7FC5-410F-8A52-053F09585EB2}" srcOrd="1" destOrd="0" presId="urn:microsoft.com/office/officeart/2005/8/layout/hChevron3"/>
    <dgm:cxn modelId="{0B80D132-0787-4D6A-832E-EAB74C8043C0}" type="presParOf" srcId="{02E33AC0-29D8-4D67-86D3-DB10CB5FFA79}" destId="{AC287CAE-FCA7-4C49-9E74-D3051573BB02}" srcOrd="2" destOrd="0" presId="urn:microsoft.com/office/officeart/2005/8/layout/hChevron3"/>
    <dgm:cxn modelId="{40D0C8D6-5083-40D3-9C92-40D65AE0C930}" type="presParOf" srcId="{02E33AC0-29D8-4D67-86D3-DB10CB5FFA79}" destId="{E1BB737E-AFFA-4265-ADF6-590AFEB4D795}" srcOrd="3" destOrd="0" presId="urn:microsoft.com/office/officeart/2005/8/layout/hChevron3"/>
    <dgm:cxn modelId="{9544736E-174A-469F-AEED-BAB4547FB882}" type="presParOf" srcId="{02E33AC0-29D8-4D67-86D3-DB10CB5FFA79}" destId="{F711DEA4-6B0A-4C00-92B8-DC127CA5B50E}" srcOrd="4" destOrd="0" presId="urn:microsoft.com/office/officeart/2005/8/layout/hChevron3"/>
    <dgm:cxn modelId="{2CE99947-43DE-45A5-88F1-11886D9A503A}" type="presParOf" srcId="{02E33AC0-29D8-4D67-86D3-DB10CB5FFA79}" destId="{C0C77ABE-7BDA-4609-B772-4A833F8B8ECA}" srcOrd="5" destOrd="0" presId="urn:microsoft.com/office/officeart/2005/8/layout/hChevron3"/>
    <dgm:cxn modelId="{5A86CA23-1169-4A83-9723-8692BCD82381}" type="presParOf" srcId="{02E33AC0-29D8-4D67-86D3-DB10CB5FFA79}" destId="{94DF3B12-8B27-4AE9-BD33-0C0DFE19B9D9}" srcOrd="6" destOrd="0" presId="urn:microsoft.com/office/officeart/2005/8/layout/hChevron3"/>
    <dgm:cxn modelId="{5B30AC54-F118-48B2-A4F6-25DF5711A68A}" type="presParOf" srcId="{02E33AC0-29D8-4D67-86D3-DB10CB5FFA79}" destId="{3AA6BA90-72BA-4495-9444-F8B431DA3671}" srcOrd="7" destOrd="0" presId="urn:microsoft.com/office/officeart/2005/8/layout/hChevron3"/>
    <dgm:cxn modelId="{55BD67DF-8A60-4660-8A7E-BC6AD0FD841F}" type="presParOf" srcId="{02E33AC0-29D8-4D67-86D3-DB10CB5FFA79}" destId="{28E2ECD6-39C7-4B96-B900-3253F085D8F7}" srcOrd="8" destOrd="0" presId="urn:microsoft.com/office/officeart/2005/8/layout/hChevron3"/>
    <dgm:cxn modelId="{10E293AC-4B05-4A63-A69B-B75DAACB3433}" type="presParOf" srcId="{02E33AC0-29D8-4D67-86D3-DB10CB5FFA79}" destId="{B4880500-7D26-4C63-9A95-9BEEF2FA4044}" srcOrd="9" destOrd="0" presId="urn:microsoft.com/office/officeart/2005/8/layout/hChevron3"/>
    <dgm:cxn modelId="{B31AA325-44AB-499E-8DBD-071CA0CCCFA2}" type="presParOf" srcId="{02E33AC0-29D8-4D67-86D3-DB10CB5FFA79}" destId="{6AE5E407-CEE9-480C-83B0-392FB2A76344}" srcOrd="10" destOrd="0" presId="urn:microsoft.com/office/officeart/2005/8/layout/hChevron3"/>
    <dgm:cxn modelId="{2BD5E745-98F3-4832-A16E-1B91DDAD9DA0}" type="presParOf" srcId="{02E33AC0-29D8-4D67-86D3-DB10CB5FFA79}" destId="{F2ABEE1B-0632-4095-9FA8-7B92B252F15D}" srcOrd="11" destOrd="0" presId="urn:microsoft.com/office/officeart/2005/8/layout/hChevron3"/>
    <dgm:cxn modelId="{67853A1E-D515-4A3E-B096-08EE7D54B8EB}" type="presParOf" srcId="{02E33AC0-29D8-4D67-86D3-DB10CB5FFA79}" destId="{918AC0B4-7B94-4D66-96D0-3E9FA65B84AF}" srcOrd="12" destOrd="0" presId="urn:microsoft.com/office/officeart/2005/8/layout/hChevron3"/>
    <dgm:cxn modelId="{7A4BE1CE-9BF2-4297-AE80-D337F666609E}" type="presParOf" srcId="{02E33AC0-29D8-4D67-86D3-DB10CB5FFA79}" destId="{5A5B1F77-0370-4E29-8B94-F0311DEBFBE3}" srcOrd="13" destOrd="0" presId="urn:microsoft.com/office/officeart/2005/8/layout/hChevron3"/>
    <dgm:cxn modelId="{6617B29F-320E-4F1F-A442-36D5289EB292}"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74FFAA4C-07EE-483D-BA08-B1C1A1972250}" type="presOf" srcId="{D7C666B2-6E41-4909-A551-51F825C45FC8}" destId="{94DF3B12-8B27-4AE9-BD33-0C0DFE19B9D9}"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49B85774-C90A-41E6-BD5F-29FEDCF5B02A}" type="presOf" srcId="{814B21E4-ADB3-4B04-820E-3C67BAFD050B}" destId="{408A11D2-1CF0-4176-BE69-1E7649EBDFDB}"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F237FE02-F475-4CBA-A4BB-061482E24ADF}" type="presOf" srcId="{6E2FFDBE-3786-4032-8C42-E3FCCBD855E7}" destId="{AC287CAE-FCA7-4C49-9E74-D3051573BB02}" srcOrd="0" destOrd="0" presId="urn:microsoft.com/office/officeart/2005/8/layout/hChevron3"/>
    <dgm:cxn modelId="{C7C045D4-A235-4B08-8004-29CD0A7C0540}" type="presOf" srcId="{F82A8D14-A77C-45CE-A0B0-EA75694FA0FD}" destId="{F711DEA4-6B0A-4C00-92B8-DC127CA5B50E}" srcOrd="0" destOrd="0" presId="urn:microsoft.com/office/officeart/2005/8/layout/hChevron3"/>
    <dgm:cxn modelId="{87CD57CF-38AD-4747-8402-CFD6E01A84D1}" type="presOf" srcId="{3A0930E0-5A5B-4B9D-A3A3-D840DB7B3EB2}" destId="{28E2ECD6-39C7-4B96-B900-3253F085D8F7}" srcOrd="0" destOrd="0" presId="urn:microsoft.com/office/officeart/2005/8/layout/hChevron3"/>
    <dgm:cxn modelId="{66243045-AA4D-4482-9782-73790CF2B44A}" type="presOf" srcId="{594ACA1C-79CE-4A9E-9D96-D084F14921E3}" destId="{918AC0B4-7B94-4D66-96D0-3E9FA65B84AF}" srcOrd="0" destOrd="0" presId="urn:microsoft.com/office/officeart/2005/8/layout/hChevron3"/>
    <dgm:cxn modelId="{8D7FE5D0-1CC6-46BC-A2EE-10752C0208C9}" type="presOf" srcId="{5BA478AF-7FC2-46A8-A760-B5F249267880}" destId="{02E33AC0-29D8-4D67-86D3-DB10CB5FFA79}" srcOrd="0" destOrd="0" presId="urn:microsoft.com/office/officeart/2005/8/layout/hChevron3"/>
    <dgm:cxn modelId="{E1482D03-910D-4725-A08D-54A77319EAAD}" type="presOf" srcId="{152A7AF1-18B8-49E2-A127-3C17471B95C2}" destId="{6AE5E407-CEE9-480C-83B0-392FB2A76344}"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6F31F43D-DE8C-4E70-AF4B-4E0284BCB059}" type="presOf" srcId="{03651F8E-E7BB-497A-A885-21CB5C91678F}" destId="{62340D83-BAE8-4B68-A2ED-145921F9FB8C}" srcOrd="0" destOrd="0" presId="urn:microsoft.com/office/officeart/2005/8/layout/hChevron3"/>
    <dgm:cxn modelId="{CE1F8341-4AB2-478D-8529-C8C81393A273}" type="presParOf" srcId="{02E33AC0-29D8-4D67-86D3-DB10CB5FFA79}" destId="{62340D83-BAE8-4B68-A2ED-145921F9FB8C}" srcOrd="0" destOrd="0" presId="urn:microsoft.com/office/officeart/2005/8/layout/hChevron3"/>
    <dgm:cxn modelId="{9D7645E1-4CC6-462C-A4B7-159E8EE1FB48}" type="presParOf" srcId="{02E33AC0-29D8-4D67-86D3-DB10CB5FFA79}" destId="{003092D2-7FC5-410F-8A52-053F09585EB2}" srcOrd="1" destOrd="0" presId="urn:microsoft.com/office/officeart/2005/8/layout/hChevron3"/>
    <dgm:cxn modelId="{19760213-7C26-4E06-97F3-3513C9C38471}" type="presParOf" srcId="{02E33AC0-29D8-4D67-86D3-DB10CB5FFA79}" destId="{AC287CAE-FCA7-4C49-9E74-D3051573BB02}" srcOrd="2" destOrd="0" presId="urn:microsoft.com/office/officeart/2005/8/layout/hChevron3"/>
    <dgm:cxn modelId="{E384CAA4-3865-4AB6-8663-BA45088F5C8B}" type="presParOf" srcId="{02E33AC0-29D8-4D67-86D3-DB10CB5FFA79}" destId="{E1BB737E-AFFA-4265-ADF6-590AFEB4D795}" srcOrd="3" destOrd="0" presId="urn:microsoft.com/office/officeart/2005/8/layout/hChevron3"/>
    <dgm:cxn modelId="{30A6159E-55C5-49E8-9EF3-FE425784AF0F}" type="presParOf" srcId="{02E33AC0-29D8-4D67-86D3-DB10CB5FFA79}" destId="{F711DEA4-6B0A-4C00-92B8-DC127CA5B50E}" srcOrd="4" destOrd="0" presId="urn:microsoft.com/office/officeart/2005/8/layout/hChevron3"/>
    <dgm:cxn modelId="{CD78EA80-3410-49CE-89DA-51FD2259ADEE}" type="presParOf" srcId="{02E33AC0-29D8-4D67-86D3-DB10CB5FFA79}" destId="{C0C77ABE-7BDA-4609-B772-4A833F8B8ECA}" srcOrd="5" destOrd="0" presId="urn:microsoft.com/office/officeart/2005/8/layout/hChevron3"/>
    <dgm:cxn modelId="{2A124149-AE4F-4C86-A31F-20C80186A992}" type="presParOf" srcId="{02E33AC0-29D8-4D67-86D3-DB10CB5FFA79}" destId="{94DF3B12-8B27-4AE9-BD33-0C0DFE19B9D9}" srcOrd="6" destOrd="0" presId="urn:microsoft.com/office/officeart/2005/8/layout/hChevron3"/>
    <dgm:cxn modelId="{9113D77B-0768-4156-8B1D-A98C7D3E3273}" type="presParOf" srcId="{02E33AC0-29D8-4D67-86D3-DB10CB5FFA79}" destId="{3AA6BA90-72BA-4495-9444-F8B431DA3671}" srcOrd="7" destOrd="0" presId="urn:microsoft.com/office/officeart/2005/8/layout/hChevron3"/>
    <dgm:cxn modelId="{64D338DF-DC16-431C-87DE-5C44FCF81DD5}" type="presParOf" srcId="{02E33AC0-29D8-4D67-86D3-DB10CB5FFA79}" destId="{28E2ECD6-39C7-4B96-B900-3253F085D8F7}" srcOrd="8" destOrd="0" presId="urn:microsoft.com/office/officeart/2005/8/layout/hChevron3"/>
    <dgm:cxn modelId="{668B1461-B351-4F83-AA4F-695BE96BFA8D}" type="presParOf" srcId="{02E33AC0-29D8-4D67-86D3-DB10CB5FFA79}" destId="{B4880500-7D26-4C63-9A95-9BEEF2FA4044}" srcOrd="9" destOrd="0" presId="urn:microsoft.com/office/officeart/2005/8/layout/hChevron3"/>
    <dgm:cxn modelId="{86CD54A1-9D61-484F-9986-64EA9784F85E}" type="presParOf" srcId="{02E33AC0-29D8-4D67-86D3-DB10CB5FFA79}" destId="{6AE5E407-CEE9-480C-83B0-392FB2A76344}" srcOrd="10" destOrd="0" presId="urn:microsoft.com/office/officeart/2005/8/layout/hChevron3"/>
    <dgm:cxn modelId="{70AA0334-F9C7-45E9-8736-FACBB17B2054}" type="presParOf" srcId="{02E33AC0-29D8-4D67-86D3-DB10CB5FFA79}" destId="{F2ABEE1B-0632-4095-9FA8-7B92B252F15D}" srcOrd="11" destOrd="0" presId="urn:microsoft.com/office/officeart/2005/8/layout/hChevron3"/>
    <dgm:cxn modelId="{A5F192A1-1881-42D0-A005-4133BDF1350F}" type="presParOf" srcId="{02E33AC0-29D8-4D67-86D3-DB10CB5FFA79}" destId="{918AC0B4-7B94-4D66-96D0-3E9FA65B84AF}" srcOrd="12" destOrd="0" presId="urn:microsoft.com/office/officeart/2005/8/layout/hChevron3"/>
    <dgm:cxn modelId="{E8168571-0770-4345-94CC-75A601D451D2}" type="presParOf" srcId="{02E33AC0-29D8-4D67-86D3-DB10CB5FFA79}" destId="{5A5B1F77-0370-4E29-8B94-F0311DEBFBE3}" srcOrd="13" destOrd="0" presId="urn:microsoft.com/office/officeart/2005/8/layout/hChevron3"/>
    <dgm:cxn modelId="{99932EFB-EBDA-45DC-BF3D-8F924C74BF3E}"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C9955C56-EC99-4757-85D0-C523F96BDADE}" srcId="{5BA478AF-7FC2-46A8-A760-B5F249267880}" destId="{152A7AF1-18B8-49E2-A127-3C17471B95C2}" srcOrd="5" destOrd="0" parTransId="{13781B54-BA16-4D4C-A37F-D322A990699A}" sibTransId="{1B832DF1-7AED-4EFB-8ABC-6E73C5E4CB13}"/>
    <dgm:cxn modelId="{B8C59257-372C-41EA-82F3-62366EECEC17}" srcId="{5BA478AF-7FC2-46A8-A760-B5F249267880}" destId="{F82A8D14-A77C-45CE-A0B0-EA75694FA0FD}" srcOrd="2" destOrd="0" parTransId="{B4757358-8EAA-4BDC-969B-AD412B491161}" sibTransId="{08DF91AF-19FE-4AF8-BA2D-D4B1420EBD95}"/>
    <dgm:cxn modelId="{883C3E52-F083-4A3E-BAB6-95564F325BF5}" srcId="{5BA478AF-7FC2-46A8-A760-B5F249267880}" destId="{594ACA1C-79CE-4A9E-9D96-D084F14921E3}" srcOrd="6" destOrd="0" parTransId="{C7D7F6F5-879B-4819-9C61-9355B3664842}" sibTransId="{DC2342C2-B99C-4AED-94BA-AC070ECFCF67}"/>
    <dgm:cxn modelId="{9CB7F988-0A9D-41EF-AEDD-A52476ADA282}" type="presOf" srcId="{6E2FFDBE-3786-4032-8C42-E3FCCBD855E7}" destId="{AC287CAE-FCA7-4C49-9E74-D3051573BB02}" srcOrd="0" destOrd="0" presId="urn:microsoft.com/office/officeart/2005/8/layout/hChevron3"/>
    <dgm:cxn modelId="{C04DF0AA-047D-4C1D-815F-7879190AB74A}" type="presOf" srcId="{03651F8E-E7BB-497A-A885-21CB5C91678F}" destId="{62340D83-BAE8-4B68-A2ED-145921F9FB8C}"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4AD023E4-F09C-49DF-A74F-78B31CDF0515}" type="presOf" srcId="{152A7AF1-18B8-49E2-A127-3C17471B95C2}" destId="{6AE5E407-CEE9-480C-83B0-392FB2A76344}" srcOrd="0" destOrd="0" presId="urn:microsoft.com/office/officeart/2005/8/layout/hChevron3"/>
    <dgm:cxn modelId="{675547EE-5EE6-4E5E-873E-EB2F49067D2F}" type="presOf" srcId="{814B21E4-ADB3-4B04-820E-3C67BAFD050B}" destId="{408A11D2-1CF0-4176-BE69-1E7649EBDFDB}" srcOrd="0" destOrd="0" presId="urn:microsoft.com/office/officeart/2005/8/layout/hChevron3"/>
    <dgm:cxn modelId="{83F2B75A-8C67-4EAA-A45B-FBAEB13ADE54}" type="presOf" srcId="{F82A8D14-A77C-45CE-A0B0-EA75694FA0FD}" destId="{F711DEA4-6B0A-4C00-92B8-DC127CA5B50E}" srcOrd="0" destOrd="0" presId="urn:microsoft.com/office/officeart/2005/8/layout/hChevron3"/>
    <dgm:cxn modelId="{2BCB578A-9D60-45F6-AEB5-9B84B8AF2CAC}" type="presOf" srcId="{D7C666B2-6E41-4909-A551-51F825C45FC8}" destId="{94DF3B12-8B27-4AE9-BD33-0C0DFE19B9D9}" srcOrd="0" destOrd="0" presId="urn:microsoft.com/office/officeart/2005/8/layout/hChevron3"/>
    <dgm:cxn modelId="{B4813019-AC35-44AF-9400-298BC85B5921}" type="presOf" srcId="{3A0930E0-5A5B-4B9D-A3A3-D840DB7B3EB2}" destId="{28E2ECD6-39C7-4B96-B900-3253F085D8F7}"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B86972B8-8964-4D99-A393-082C0D6DDE26}" type="presOf" srcId="{5BA478AF-7FC2-46A8-A760-B5F249267880}" destId="{02E33AC0-29D8-4D67-86D3-DB10CB5FFA79}" srcOrd="0" destOrd="0" presId="urn:microsoft.com/office/officeart/2005/8/layout/hChevron3"/>
    <dgm:cxn modelId="{E65827B8-16CC-4880-A87C-15352D410BBA}" type="presOf" srcId="{594ACA1C-79CE-4A9E-9D96-D084F14921E3}" destId="{918AC0B4-7B94-4D66-96D0-3E9FA65B84AF}"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0757D511-D6A0-4345-8454-E8A8548CED1F}" srcId="{5BA478AF-7FC2-46A8-A760-B5F249267880}" destId="{D7C666B2-6E41-4909-A551-51F825C45FC8}" srcOrd="3" destOrd="0" parTransId="{91C1F3B3-BE67-4185-8369-A2C9F18D67B5}" sibTransId="{CD1DBDE5-FC9B-4E0E-9C85-C700DB76288E}"/>
    <dgm:cxn modelId="{F4CB309D-38C9-4DAC-8E9F-D3DE5B5557B0}" srcId="{5BA478AF-7FC2-46A8-A760-B5F249267880}" destId="{3A0930E0-5A5B-4B9D-A3A3-D840DB7B3EB2}" srcOrd="4" destOrd="0" parTransId="{6DC1BB6D-3750-4A5D-944A-042AECF0BB47}" sibTransId="{2B12E5DF-5FFD-445E-9D20-68590349DF08}"/>
    <dgm:cxn modelId="{0DDC1CC6-A6EB-4612-BD29-92ECE4A08184}" type="presParOf" srcId="{02E33AC0-29D8-4D67-86D3-DB10CB5FFA79}" destId="{62340D83-BAE8-4B68-A2ED-145921F9FB8C}" srcOrd="0" destOrd="0" presId="urn:microsoft.com/office/officeart/2005/8/layout/hChevron3"/>
    <dgm:cxn modelId="{1728C8BA-8AE5-405C-8C45-0301F24B765D}" type="presParOf" srcId="{02E33AC0-29D8-4D67-86D3-DB10CB5FFA79}" destId="{003092D2-7FC5-410F-8A52-053F09585EB2}" srcOrd="1" destOrd="0" presId="urn:microsoft.com/office/officeart/2005/8/layout/hChevron3"/>
    <dgm:cxn modelId="{52B73026-7E28-4011-9655-327D68FF049D}" type="presParOf" srcId="{02E33AC0-29D8-4D67-86D3-DB10CB5FFA79}" destId="{AC287CAE-FCA7-4C49-9E74-D3051573BB02}" srcOrd="2" destOrd="0" presId="urn:microsoft.com/office/officeart/2005/8/layout/hChevron3"/>
    <dgm:cxn modelId="{67193F1F-1FBB-4AB0-BE9D-9E594CD593DC}" type="presParOf" srcId="{02E33AC0-29D8-4D67-86D3-DB10CB5FFA79}" destId="{E1BB737E-AFFA-4265-ADF6-590AFEB4D795}" srcOrd="3" destOrd="0" presId="urn:microsoft.com/office/officeart/2005/8/layout/hChevron3"/>
    <dgm:cxn modelId="{A072C9CD-F7ED-4615-9833-641DF6F73BF3}" type="presParOf" srcId="{02E33AC0-29D8-4D67-86D3-DB10CB5FFA79}" destId="{F711DEA4-6B0A-4C00-92B8-DC127CA5B50E}" srcOrd="4" destOrd="0" presId="urn:microsoft.com/office/officeart/2005/8/layout/hChevron3"/>
    <dgm:cxn modelId="{1FFC0660-8784-4341-9C8C-41C6AED28601}" type="presParOf" srcId="{02E33AC0-29D8-4D67-86D3-DB10CB5FFA79}" destId="{C0C77ABE-7BDA-4609-B772-4A833F8B8ECA}" srcOrd="5" destOrd="0" presId="urn:microsoft.com/office/officeart/2005/8/layout/hChevron3"/>
    <dgm:cxn modelId="{15392134-E28D-45AC-9BC6-96C481C35912}" type="presParOf" srcId="{02E33AC0-29D8-4D67-86D3-DB10CB5FFA79}" destId="{94DF3B12-8B27-4AE9-BD33-0C0DFE19B9D9}" srcOrd="6" destOrd="0" presId="urn:microsoft.com/office/officeart/2005/8/layout/hChevron3"/>
    <dgm:cxn modelId="{265594D1-E7C6-491D-B1CA-C027BFCEE1DC}" type="presParOf" srcId="{02E33AC0-29D8-4D67-86D3-DB10CB5FFA79}" destId="{3AA6BA90-72BA-4495-9444-F8B431DA3671}" srcOrd="7" destOrd="0" presId="urn:microsoft.com/office/officeart/2005/8/layout/hChevron3"/>
    <dgm:cxn modelId="{36159C36-C08B-4570-96EB-FEE8ECF56E54}" type="presParOf" srcId="{02E33AC0-29D8-4D67-86D3-DB10CB5FFA79}" destId="{28E2ECD6-39C7-4B96-B900-3253F085D8F7}" srcOrd="8" destOrd="0" presId="urn:microsoft.com/office/officeart/2005/8/layout/hChevron3"/>
    <dgm:cxn modelId="{5E97B560-6028-4474-B3C0-E7CDB2F1F93A}" type="presParOf" srcId="{02E33AC0-29D8-4D67-86D3-DB10CB5FFA79}" destId="{B4880500-7D26-4C63-9A95-9BEEF2FA4044}" srcOrd="9" destOrd="0" presId="urn:microsoft.com/office/officeart/2005/8/layout/hChevron3"/>
    <dgm:cxn modelId="{4D906F20-8BC2-48F3-9623-77AAA0F0DF2E}" type="presParOf" srcId="{02E33AC0-29D8-4D67-86D3-DB10CB5FFA79}" destId="{6AE5E407-CEE9-480C-83B0-392FB2A76344}" srcOrd="10" destOrd="0" presId="urn:microsoft.com/office/officeart/2005/8/layout/hChevron3"/>
    <dgm:cxn modelId="{409E4733-17D1-4FC6-B502-FF018A8F1335}" type="presParOf" srcId="{02E33AC0-29D8-4D67-86D3-DB10CB5FFA79}" destId="{F2ABEE1B-0632-4095-9FA8-7B92B252F15D}" srcOrd="11" destOrd="0" presId="urn:microsoft.com/office/officeart/2005/8/layout/hChevron3"/>
    <dgm:cxn modelId="{8B2731DB-CBE2-4F2A-AEF2-449DE788604B}" type="presParOf" srcId="{02E33AC0-29D8-4D67-86D3-DB10CB5FFA79}" destId="{918AC0B4-7B94-4D66-96D0-3E9FA65B84AF}" srcOrd="12" destOrd="0" presId="urn:microsoft.com/office/officeart/2005/8/layout/hChevron3"/>
    <dgm:cxn modelId="{CC91AEE4-4563-413D-9BD8-6A8DBBE2BC1A}" type="presParOf" srcId="{02E33AC0-29D8-4D67-86D3-DB10CB5FFA79}" destId="{5A5B1F77-0370-4E29-8B94-F0311DEBFBE3}" srcOrd="13" destOrd="0" presId="urn:microsoft.com/office/officeart/2005/8/layout/hChevron3"/>
    <dgm:cxn modelId="{B5D13A43-E458-4E8E-802D-23FFEA0A2BED}"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A9634D52-C8C0-4DD3-823F-9BB2747E958D}" type="presOf" srcId="{6E2FFDBE-3786-4032-8C42-E3FCCBD855E7}" destId="{AC287CAE-FCA7-4C49-9E74-D3051573BB02}"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86C3007E-6806-4EC1-9149-90D10C4548EF}" type="presOf" srcId="{3A0930E0-5A5B-4B9D-A3A3-D840DB7B3EB2}" destId="{28E2ECD6-39C7-4B96-B900-3253F085D8F7}" srcOrd="0" destOrd="0" presId="urn:microsoft.com/office/officeart/2005/8/layout/hChevron3"/>
    <dgm:cxn modelId="{DF5E5E63-265A-48A6-ADDC-CE2373D0819B}" type="presOf" srcId="{D7C666B2-6E41-4909-A551-51F825C45FC8}" destId="{94DF3B12-8B27-4AE9-BD33-0C0DFE19B9D9}"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C02C363B-71E5-4320-891F-7ACC7B83F6DD}" type="presOf" srcId="{594ACA1C-79CE-4A9E-9D96-D084F14921E3}" destId="{918AC0B4-7B94-4D66-96D0-3E9FA65B84AF}" srcOrd="0" destOrd="0" presId="urn:microsoft.com/office/officeart/2005/8/layout/hChevron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29F5998F-1FBF-4477-A30B-B6C57C8D1ED5}" type="presOf" srcId="{03651F8E-E7BB-497A-A885-21CB5C91678F}" destId="{62340D83-BAE8-4B68-A2ED-145921F9FB8C}" srcOrd="0" destOrd="0" presId="urn:microsoft.com/office/officeart/2005/8/layout/hChevron3"/>
    <dgm:cxn modelId="{2A417C7D-D527-4A9D-BFF3-ABA8E510A1D7}" type="presOf" srcId="{5BA478AF-7FC2-46A8-A760-B5F249267880}" destId="{02E33AC0-29D8-4D67-86D3-DB10CB5FFA79}" srcOrd="0" destOrd="0" presId="urn:microsoft.com/office/officeart/2005/8/layout/hChevron3"/>
    <dgm:cxn modelId="{5FA04A9C-188A-48CA-8A31-F165F0A47FD1}" type="presOf" srcId="{F82A8D14-A77C-45CE-A0B0-EA75694FA0FD}" destId="{F711DEA4-6B0A-4C00-92B8-DC127CA5B50E}" srcOrd="0" destOrd="0" presId="urn:microsoft.com/office/officeart/2005/8/layout/hChevron3"/>
    <dgm:cxn modelId="{C2F29DF1-B1ED-4396-9C52-3F691DEFCAA3}" type="presOf" srcId="{814B21E4-ADB3-4B04-820E-3C67BAFD050B}" destId="{408A11D2-1CF0-4176-BE69-1E7649EBDFDB}" srcOrd="0" destOrd="0" presId="urn:microsoft.com/office/officeart/2005/8/layout/hChevron3"/>
    <dgm:cxn modelId="{BC4EEDC0-5C4D-4B34-B46D-DBC541103E33}" type="presOf" srcId="{152A7AF1-18B8-49E2-A127-3C17471B95C2}" destId="{6AE5E407-CEE9-480C-83B0-392FB2A76344}"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433E75A4-6114-47FC-AB7B-14050ECEECDF}" type="presParOf" srcId="{02E33AC0-29D8-4D67-86D3-DB10CB5FFA79}" destId="{62340D83-BAE8-4B68-A2ED-145921F9FB8C}" srcOrd="0" destOrd="0" presId="urn:microsoft.com/office/officeart/2005/8/layout/hChevron3"/>
    <dgm:cxn modelId="{C39F3015-869C-40F2-B89B-C7AD996A3B17}" type="presParOf" srcId="{02E33AC0-29D8-4D67-86D3-DB10CB5FFA79}" destId="{003092D2-7FC5-410F-8A52-053F09585EB2}" srcOrd="1" destOrd="0" presId="urn:microsoft.com/office/officeart/2005/8/layout/hChevron3"/>
    <dgm:cxn modelId="{F239BD8C-662B-467F-87A6-B7633F47AFD7}" type="presParOf" srcId="{02E33AC0-29D8-4D67-86D3-DB10CB5FFA79}" destId="{AC287CAE-FCA7-4C49-9E74-D3051573BB02}" srcOrd="2" destOrd="0" presId="urn:microsoft.com/office/officeart/2005/8/layout/hChevron3"/>
    <dgm:cxn modelId="{0C5EBA0D-428C-4978-8EEE-ECE9084844DD}" type="presParOf" srcId="{02E33AC0-29D8-4D67-86D3-DB10CB5FFA79}" destId="{E1BB737E-AFFA-4265-ADF6-590AFEB4D795}" srcOrd="3" destOrd="0" presId="urn:microsoft.com/office/officeart/2005/8/layout/hChevron3"/>
    <dgm:cxn modelId="{F2A08351-E7A3-4FC5-8603-33C5E80724BD}" type="presParOf" srcId="{02E33AC0-29D8-4D67-86D3-DB10CB5FFA79}" destId="{F711DEA4-6B0A-4C00-92B8-DC127CA5B50E}" srcOrd="4" destOrd="0" presId="urn:microsoft.com/office/officeart/2005/8/layout/hChevron3"/>
    <dgm:cxn modelId="{FDFDF99B-A371-4F9A-8417-69E200012494}" type="presParOf" srcId="{02E33AC0-29D8-4D67-86D3-DB10CB5FFA79}" destId="{C0C77ABE-7BDA-4609-B772-4A833F8B8ECA}" srcOrd="5" destOrd="0" presId="urn:microsoft.com/office/officeart/2005/8/layout/hChevron3"/>
    <dgm:cxn modelId="{973CE47A-DFE4-4786-9FA7-9B89D0865081}" type="presParOf" srcId="{02E33AC0-29D8-4D67-86D3-DB10CB5FFA79}" destId="{94DF3B12-8B27-4AE9-BD33-0C0DFE19B9D9}" srcOrd="6" destOrd="0" presId="urn:microsoft.com/office/officeart/2005/8/layout/hChevron3"/>
    <dgm:cxn modelId="{718A80EA-C6FD-4455-9A89-EA84F446517D}" type="presParOf" srcId="{02E33AC0-29D8-4D67-86D3-DB10CB5FFA79}" destId="{3AA6BA90-72BA-4495-9444-F8B431DA3671}" srcOrd="7" destOrd="0" presId="urn:microsoft.com/office/officeart/2005/8/layout/hChevron3"/>
    <dgm:cxn modelId="{52CEF59A-A82B-4062-858E-A46479BC2FC2}" type="presParOf" srcId="{02E33AC0-29D8-4D67-86D3-DB10CB5FFA79}" destId="{28E2ECD6-39C7-4B96-B900-3253F085D8F7}" srcOrd="8" destOrd="0" presId="urn:microsoft.com/office/officeart/2005/8/layout/hChevron3"/>
    <dgm:cxn modelId="{2F1A09A4-10F0-4E51-A343-EB6A2F074020}" type="presParOf" srcId="{02E33AC0-29D8-4D67-86D3-DB10CB5FFA79}" destId="{B4880500-7D26-4C63-9A95-9BEEF2FA4044}" srcOrd="9" destOrd="0" presId="urn:microsoft.com/office/officeart/2005/8/layout/hChevron3"/>
    <dgm:cxn modelId="{95C10D29-7801-49E7-9980-7788F8F1A184}" type="presParOf" srcId="{02E33AC0-29D8-4D67-86D3-DB10CB5FFA79}" destId="{6AE5E407-CEE9-480C-83B0-392FB2A76344}" srcOrd="10" destOrd="0" presId="urn:microsoft.com/office/officeart/2005/8/layout/hChevron3"/>
    <dgm:cxn modelId="{CBD02DFB-CDC6-40BE-888B-6418F074F061}" type="presParOf" srcId="{02E33AC0-29D8-4D67-86D3-DB10CB5FFA79}" destId="{F2ABEE1B-0632-4095-9FA8-7B92B252F15D}" srcOrd="11" destOrd="0" presId="urn:microsoft.com/office/officeart/2005/8/layout/hChevron3"/>
    <dgm:cxn modelId="{222FB699-4D9B-441E-92CD-29A2D2DAD9DE}" type="presParOf" srcId="{02E33AC0-29D8-4D67-86D3-DB10CB5FFA79}" destId="{918AC0B4-7B94-4D66-96D0-3E9FA65B84AF}" srcOrd="12" destOrd="0" presId="urn:microsoft.com/office/officeart/2005/8/layout/hChevron3"/>
    <dgm:cxn modelId="{628EF59B-EB67-4344-8DDF-9B1CA7406F20}" type="presParOf" srcId="{02E33AC0-29D8-4D67-86D3-DB10CB5FFA79}" destId="{5A5B1F77-0370-4E29-8B94-F0311DEBFBE3}" srcOrd="13" destOrd="0" presId="urn:microsoft.com/office/officeart/2005/8/layout/hChevron3"/>
    <dgm:cxn modelId="{FCE41882-1364-4DF9-9D3E-A661DCC0CC36}"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808028FC-AEFF-429D-9019-252AA4CF0953}" type="presOf" srcId="{594ACA1C-79CE-4A9E-9D96-D084F14921E3}" destId="{918AC0B4-7B94-4D66-96D0-3E9FA65B84AF}"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25A083BB-D73D-4487-BEFE-EC3AEAFAC012}" type="presOf" srcId="{6E2FFDBE-3786-4032-8C42-E3FCCBD855E7}" destId="{AC287CAE-FCA7-4C49-9E74-D3051573BB02}" srcOrd="0" destOrd="0" presId="urn:microsoft.com/office/officeart/2005/8/layout/hChevron3"/>
    <dgm:cxn modelId="{0757D511-D6A0-4345-8454-E8A8548CED1F}" srcId="{5BA478AF-7FC2-46A8-A760-B5F249267880}" destId="{D7C666B2-6E41-4909-A551-51F825C45FC8}" srcOrd="3" destOrd="0" parTransId="{91C1F3B3-BE67-4185-8369-A2C9F18D67B5}" sibTransId="{CD1DBDE5-FC9B-4E0E-9C85-C700DB76288E}"/>
    <dgm:cxn modelId="{3E2B16D1-37AA-41A6-B063-A6108C88C1B1}" type="presOf" srcId="{814B21E4-ADB3-4B04-820E-3C67BAFD050B}" destId="{408A11D2-1CF0-4176-BE69-1E7649EBDFDB}" srcOrd="0" destOrd="0" presId="urn:microsoft.com/office/officeart/2005/8/layout/hChevron3"/>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0E7D6DBE-48D3-4BF1-8E52-886982483FA9}" type="presOf" srcId="{5BA478AF-7FC2-46A8-A760-B5F249267880}" destId="{02E33AC0-29D8-4D67-86D3-DB10CB5FFA79}" srcOrd="0" destOrd="0" presId="urn:microsoft.com/office/officeart/2005/8/layout/hChevron3"/>
    <dgm:cxn modelId="{C7E84A8C-94D4-4ECC-8208-C98AFB9C0ED6}" type="presOf" srcId="{152A7AF1-18B8-49E2-A127-3C17471B95C2}" destId="{6AE5E407-CEE9-480C-83B0-392FB2A76344}" srcOrd="0" destOrd="0" presId="urn:microsoft.com/office/officeart/2005/8/layout/hChevron3"/>
    <dgm:cxn modelId="{A000AB05-E97D-459A-B562-836A1395CE3F}" type="presOf" srcId="{03651F8E-E7BB-497A-A885-21CB5C91678F}" destId="{62340D83-BAE8-4B68-A2ED-145921F9FB8C}" srcOrd="0" destOrd="0" presId="urn:microsoft.com/office/officeart/2005/8/layout/hChevron3"/>
    <dgm:cxn modelId="{D27C5074-9759-4B3B-81FB-9F09416E97C2}" type="presOf" srcId="{D7C666B2-6E41-4909-A551-51F825C45FC8}" destId="{94DF3B12-8B27-4AE9-BD33-0C0DFE19B9D9}" srcOrd="0" destOrd="0" presId="urn:microsoft.com/office/officeart/2005/8/layout/hChevron3"/>
    <dgm:cxn modelId="{07C365BC-E10E-41B2-BED0-2BB6705CF8F5}" type="presOf" srcId="{3A0930E0-5A5B-4B9D-A3A3-D840DB7B3EB2}" destId="{28E2ECD6-39C7-4B96-B900-3253F085D8F7}" srcOrd="0" destOrd="0" presId="urn:microsoft.com/office/officeart/2005/8/layout/hChevron3"/>
    <dgm:cxn modelId="{31E9E5F1-C2F3-4BCD-8971-7703AF3FD26A}" type="presOf" srcId="{F82A8D14-A77C-45CE-A0B0-EA75694FA0FD}" destId="{F711DEA4-6B0A-4C00-92B8-DC127CA5B50E}"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897FD2DE-7456-4D16-B815-ADED01C3615E}" type="presParOf" srcId="{02E33AC0-29D8-4D67-86D3-DB10CB5FFA79}" destId="{62340D83-BAE8-4B68-A2ED-145921F9FB8C}" srcOrd="0" destOrd="0" presId="urn:microsoft.com/office/officeart/2005/8/layout/hChevron3"/>
    <dgm:cxn modelId="{BFDED246-48FA-4662-807F-6386EDDB93B5}" type="presParOf" srcId="{02E33AC0-29D8-4D67-86D3-DB10CB5FFA79}" destId="{003092D2-7FC5-410F-8A52-053F09585EB2}" srcOrd="1" destOrd="0" presId="urn:microsoft.com/office/officeart/2005/8/layout/hChevron3"/>
    <dgm:cxn modelId="{65C10E00-F1BF-439D-8090-365D5683E347}" type="presParOf" srcId="{02E33AC0-29D8-4D67-86D3-DB10CB5FFA79}" destId="{AC287CAE-FCA7-4C49-9E74-D3051573BB02}" srcOrd="2" destOrd="0" presId="urn:microsoft.com/office/officeart/2005/8/layout/hChevron3"/>
    <dgm:cxn modelId="{B1481E93-AE6D-42B9-9F54-99253D8A9CAD}" type="presParOf" srcId="{02E33AC0-29D8-4D67-86D3-DB10CB5FFA79}" destId="{E1BB737E-AFFA-4265-ADF6-590AFEB4D795}" srcOrd="3" destOrd="0" presId="urn:microsoft.com/office/officeart/2005/8/layout/hChevron3"/>
    <dgm:cxn modelId="{27E74287-2C66-428A-B49B-13140800E18E}" type="presParOf" srcId="{02E33AC0-29D8-4D67-86D3-DB10CB5FFA79}" destId="{F711DEA4-6B0A-4C00-92B8-DC127CA5B50E}" srcOrd="4" destOrd="0" presId="urn:microsoft.com/office/officeart/2005/8/layout/hChevron3"/>
    <dgm:cxn modelId="{36436087-D84A-47F9-AE12-995C63BF20E8}" type="presParOf" srcId="{02E33AC0-29D8-4D67-86D3-DB10CB5FFA79}" destId="{C0C77ABE-7BDA-4609-B772-4A833F8B8ECA}" srcOrd="5" destOrd="0" presId="urn:microsoft.com/office/officeart/2005/8/layout/hChevron3"/>
    <dgm:cxn modelId="{7394CB87-2DC8-483B-AFBA-F195B22C6C5F}" type="presParOf" srcId="{02E33AC0-29D8-4D67-86D3-DB10CB5FFA79}" destId="{94DF3B12-8B27-4AE9-BD33-0C0DFE19B9D9}" srcOrd="6" destOrd="0" presId="urn:microsoft.com/office/officeart/2005/8/layout/hChevron3"/>
    <dgm:cxn modelId="{62EA0870-577B-4BEE-9938-AA6E1F91B6B2}" type="presParOf" srcId="{02E33AC0-29D8-4D67-86D3-DB10CB5FFA79}" destId="{3AA6BA90-72BA-4495-9444-F8B431DA3671}" srcOrd="7" destOrd="0" presId="urn:microsoft.com/office/officeart/2005/8/layout/hChevron3"/>
    <dgm:cxn modelId="{AB588A8D-7153-4DC7-B7EA-FD9060C21AB2}" type="presParOf" srcId="{02E33AC0-29D8-4D67-86D3-DB10CB5FFA79}" destId="{28E2ECD6-39C7-4B96-B900-3253F085D8F7}" srcOrd="8" destOrd="0" presId="urn:microsoft.com/office/officeart/2005/8/layout/hChevron3"/>
    <dgm:cxn modelId="{8069060D-C29E-4F63-BE00-BBB04C5C91D3}" type="presParOf" srcId="{02E33AC0-29D8-4D67-86D3-DB10CB5FFA79}" destId="{B4880500-7D26-4C63-9A95-9BEEF2FA4044}" srcOrd="9" destOrd="0" presId="urn:microsoft.com/office/officeart/2005/8/layout/hChevron3"/>
    <dgm:cxn modelId="{E872B3E5-58DA-4217-9FF5-A874352F334E}" type="presParOf" srcId="{02E33AC0-29D8-4D67-86D3-DB10CB5FFA79}" destId="{6AE5E407-CEE9-480C-83B0-392FB2A76344}" srcOrd="10" destOrd="0" presId="urn:microsoft.com/office/officeart/2005/8/layout/hChevron3"/>
    <dgm:cxn modelId="{BE07AA9E-B33B-497A-8996-8F4FDF635FC4}" type="presParOf" srcId="{02E33AC0-29D8-4D67-86D3-DB10CB5FFA79}" destId="{F2ABEE1B-0632-4095-9FA8-7B92B252F15D}" srcOrd="11" destOrd="0" presId="urn:microsoft.com/office/officeart/2005/8/layout/hChevron3"/>
    <dgm:cxn modelId="{B5FAB56D-C137-486D-A68E-5EEEB6E782CD}" type="presParOf" srcId="{02E33AC0-29D8-4D67-86D3-DB10CB5FFA79}" destId="{918AC0B4-7B94-4D66-96D0-3E9FA65B84AF}" srcOrd="12" destOrd="0" presId="urn:microsoft.com/office/officeart/2005/8/layout/hChevron3"/>
    <dgm:cxn modelId="{D9D37F77-FC04-4230-AA6B-95DDA0434960}" type="presParOf" srcId="{02E33AC0-29D8-4D67-86D3-DB10CB5FFA79}" destId="{5A5B1F77-0370-4E29-8B94-F0311DEBFBE3}" srcOrd="13" destOrd="0" presId="urn:microsoft.com/office/officeart/2005/8/layout/hChevron3"/>
    <dgm:cxn modelId="{011B8760-A10C-418D-A5AE-4D46C96707B9}"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25F5CBF5-A397-4619-808F-C70EA08FE261}" type="presOf" srcId="{814B21E4-ADB3-4B04-820E-3C67BAFD050B}" destId="{408A11D2-1CF0-4176-BE69-1E7649EBDFDB}"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2CA455E0-AB44-430A-8674-D57DED5CB197}" type="presOf" srcId="{594ACA1C-79CE-4A9E-9D96-D084F14921E3}" destId="{918AC0B4-7B94-4D66-96D0-3E9FA65B84AF}" srcOrd="0" destOrd="0" presId="urn:microsoft.com/office/officeart/2005/8/layout/hChevron3"/>
    <dgm:cxn modelId="{53F91D2D-6190-42EF-8C50-207086AA6E69}" type="presOf" srcId="{6E2FFDBE-3786-4032-8C42-E3FCCBD855E7}" destId="{AC287CAE-FCA7-4C49-9E74-D3051573BB02}" srcOrd="0" destOrd="0" presId="urn:microsoft.com/office/officeart/2005/8/layout/hChevron3"/>
    <dgm:cxn modelId="{68A10E6B-8AE0-4840-9C60-B4F8A454795E}" type="presOf" srcId="{03651F8E-E7BB-497A-A885-21CB5C91678F}" destId="{62340D83-BAE8-4B68-A2ED-145921F9FB8C}" srcOrd="0" destOrd="0" presId="urn:microsoft.com/office/officeart/2005/8/layout/hChevron3"/>
    <dgm:cxn modelId="{C4B1EA13-DCC5-488A-BEE4-4DEC2FC9096F}" type="presOf" srcId="{F82A8D14-A77C-45CE-A0B0-EA75694FA0FD}" destId="{F711DEA4-6B0A-4C00-92B8-DC127CA5B50E}" srcOrd="0" destOrd="0" presId="urn:microsoft.com/office/officeart/2005/8/layout/hChevron3"/>
    <dgm:cxn modelId="{5DD38512-4A9C-4D70-9C21-F850A6102285}" type="presOf" srcId="{152A7AF1-18B8-49E2-A127-3C17471B95C2}" destId="{6AE5E407-CEE9-480C-83B0-392FB2A76344}" srcOrd="0" destOrd="0" presId="urn:microsoft.com/office/officeart/2005/8/layout/hChevron3"/>
    <dgm:cxn modelId="{0B778B81-396A-4C2D-91E1-67CE02E57CC8}" type="presOf" srcId="{5BA478AF-7FC2-46A8-A760-B5F249267880}" destId="{02E33AC0-29D8-4D67-86D3-DB10CB5FFA79}" srcOrd="0" destOrd="0" presId="urn:microsoft.com/office/officeart/2005/8/layout/hChevron3"/>
    <dgm:cxn modelId="{9806520E-E4C8-4648-AB08-5DD4FAF0A551}" type="presOf" srcId="{D7C666B2-6E41-4909-A551-51F825C45FC8}" destId="{94DF3B12-8B27-4AE9-BD33-0C0DFE19B9D9}"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3BBCA90C-8627-4D00-8321-FD09BAA31E5F}" type="presOf" srcId="{3A0930E0-5A5B-4B9D-A3A3-D840DB7B3EB2}" destId="{28E2ECD6-39C7-4B96-B900-3253F085D8F7}" srcOrd="0" destOrd="0" presId="urn:microsoft.com/office/officeart/2005/8/layout/hChevron3"/>
    <dgm:cxn modelId="{AC5630C5-EB97-4ED1-B880-D62052A4999C}" type="presParOf" srcId="{02E33AC0-29D8-4D67-86D3-DB10CB5FFA79}" destId="{62340D83-BAE8-4B68-A2ED-145921F9FB8C}" srcOrd="0" destOrd="0" presId="urn:microsoft.com/office/officeart/2005/8/layout/hChevron3"/>
    <dgm:cxn modelId="{0E73FA8B-F3F7-4EBA-86C3-CD384F675A67}" type="presParOf" srcId="{02E33AC0-29D8-4D67-86D3-DB10CB5FFA79}" destId="{003092D2-7FC5-410F-8A52-053F09585EB2}" srcOrd="1" destOrd="0" presId="urn:microsoft.com/office/officeart/2005/8/layout/hChevron3"/>
    <dgm:cxn modelId="{05C3809E-F56D-4829-A49D-67640E0CCF9B}" type="presParOf" srcId="{02E33AC0-29D8-4D67-86D3-DB10CB5FFA79}" destId="{AC287CAE-FCA7-4C49-9E74-D3051573BB02}" srcOrd="2" destOrd="0" presId="urn:microsoft.com/office/officeart/2005/8/layout/hChevron3"/>
    <dgm:cxn modelId="{F815A7AD-AD5F-4C9C-A438-987089107AAC}" type="presParOf" srcId="{02E33AC0-29D8-4D67-86D3-DB10CB5FFA79}" destId="{E1BB737E-AFFA-4265-ADF6-590AFEB4D795}" srcOrd="3" destOrd="0" presId="urn:microsoft.com/office/officeart/2005/8/layout/hChevron3"/>
    <dgm:cxn modelId="{18278572-6347-4D58-BAAC-E6A8E750B175}" type="presParOf" srcId="{02E33AC0-29D8-4D67-86D3-DB10CB5FFA79}" destId="{F711DEA4-6B0A-4C00-92B8-DC127CA5B50E}" srcOrd="4" destOrd="0" presId="urn:microsoft.com/office/officeart/2005/8/layout/hChevron3"/>
    <dgm:cxn modelId="{C22E3223-9E8F-4137-BF30-CBA6DF742FDB}" type="presParOf" srcId="{02E33AC0-29D8-4D67-86D3-DB10CB5FFA79}" destId="{C0C77ABE-7BDA-4609-B772-4A833F8B8ECA}" srcOrd="5" destOrd="0" presId="urn:microsoft.com/office/officeart/2005/8/layout/hChevron3"/>
    <dgm:cxn modelId="{871C48F9-F548-44CF-B2FF-093191FBC176}" type="presParOf" srcId="{02E33AC0-29D8-4D67-86D3-DB10CB5FFA79}" destId="{94DF3B12-8B27-4AE9-BD33-0C0DFE19B9D9}" srcOrd="6" destOrd="0" presId="urn:microsoft.com/office/officeart/2005/8/layout/hChevron3"/>
    <dgm:cxn modelId="{79AAF5BD-683F-41AF-ACA7-B5A6A5E7655A}" type="presParOf" srcId="{02E33AC0-29D8-4D67-86D3-DB10CB5FFA79}" destId="{3AA6BA90-72BA-4495-9444-F8B431DA3671}" srcOrd="7" destOrd="0" presId="urn:microsoft.com/office/officeart/2005/8/layout/hChevron3"/>
    <dgm:cxn modelId="{527DCF6D-DFDB-4827-84CF-A29E8ECA0DDA}" type="presParOf" srcId="{02E33AC0-29D8-4D67-86D3-DB10CB5FFA79}" destId="{28E2ECD6-39C7-4B96-B900-3253F085D8F7}" srcOrd="8" destOrd="0" presId="urn:microsoft.com/office/officeart/2005/8/layout/hChevron3"/>
    <dgm:cxn modelId="{F1BB4005-1F2A-4A4A-9D4B-C08D55523FEB}" type="presParOf" srcId="{02E33AC0-29D8-4D67-86D3-DB10CB5FFA79}" destId="{B4880500-7D26-4C63-9A95-9BEEF2FA4044}" srcOrd="9" destOrd="0" presId="urn:microsoft.com/office/officeart/2005/8/layout/hChevron3"/>
    <dgm:cxn modelId="{63105922-5F89-4768-969E-BC97F2A4BCB0}" type="presParOf" srcId="{02E33AC0-29D8-4D67-86D3-DB10CB5FFA79}" destId="{6AE5E407-CEE9-480C-83B0-392FB2A76344}" srcOrd="10" destOrd="0" presId="urn:microsoft.com/office/officeart/2005/8/layout/hChevron3"/>
    <dgm:cxn modelId="{E11F21E5-2918-448E-B8AA-5C0E9DDF3CB6}" type="presParOf" srcId="{02E33AC0-29D8-4D67-86D3-DB10CB5FFA79}" destId="{F2ABEE1B-0632-4095-9FA8-7B92B252F15D}" srcOrd="11" destOrd="0" presId="urn:microsoft.com/office/officeart/2005/8/layout/hChevron3"/>
    <dgm:cxn modelId="{F54F2A83-2549-499E-B216-9DBAF70406A7}" type="presParOf" srcId="{02E33AC0-29D8-4D67-86D3-DB10CB5FFA79}" destId="{918AC0B4-7B94-4D66-96D0-3E9FA65B84AF}" srcOrd="12" destOrd="0" presId="urn:microsoft.com/office/officeart/2005/8/layout/hChevron3"/>
    <dgm:cxn modelId="{4B21FBAE-3251-46ED-8969-683C623515B2}" type="presParOf" srcId="{02E33AC0-29D8-4D67-86D3-DB10CB5FFA79}" destId="{5A5B1F77-0370-4E29-8B94-F0311DEBFBE3}" srcOrd="13" destOrd="0" presId="urn:microsoft.com/office/officeart/2005/8/layout/hChevron3"/>
    <dgm:cxn modelId="{926596D3-45BA-4A80-ADED-0310B207ABC0}"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9BA65F24-82B7-4CBC-ABDC-C9A2F09A0917}" srcId="{5BA478AF-7FC2-46A8-A760-B5F249267880}" destId="{03651F8E-E7BB-497A-A885-21CB5C91678F}" srcOrd="0" destOrd="0" parTransId="{A97D99D3-EC0D-459B-A41B-6593E72B4D50}" sibTransId="{CC80FD47-41F5-4168-A04D-BF895B349251}"/>
    <dgm:cxn modelId="{7021F93E-5997-4885-B15E-6C6331DD6590}" srcId="{5BA478AF-7FC2-46A8-A760-B5F249267880}" destId="{6E2FFDBE-3786-4032-8C42-E3FCCBD855E7}" srcOrd="1" destOrd="0" parTransId="{D89B7FC3-2338-4108-8402-65421919218C}" sibTransId="{A7F510F5-DE34-4F54-9AE5-09A217F4BB88}"/>
    <dgm:cxn modelId="{15890E7E-FD54-49FD-8745-35BFE5C0CD96}" type="presOf" srcId="{03651F8E-E7BB-497A-A885-21CB5C91678F}" destId="{62340D83-BAE8-4B68-A2ED-145921F9FB8C}"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443F2DE4-6094-4F5B-B9BD-36A835915AA1}" type="presOf" srcId="{594ACA1C-79CE-4A9E-9D96-D084F14921E3}" destId="{918AC0B4-7B94-4D66-96D0-3E9FA65B84AF}" srcOrd="0" destOrd="0" presId="urn:microsoft.com/office/officeart/2005/8/layout/hChevron3"/>
    <dgm:cxn modelId="{23A773CE-04D1-48B9-B955-407F7CC5B595}" type="presOf" srcId="{814B21E4-ADB3-4B04-820E-3C67BAFD050B}" destId="{408A11D2-1CF0-4176-BE69-1E7649EBDFDB}" srcOrd="0" destOrd="0" presId="urn:microsoft.com/office/officeart/2005/8/layout/hChevron3"/>
    <dgm:cxn modelId="{567A716A-75FF-470C-8296-6A1E6BB9C0C9}" type="presOf" srcId="{F82A8D14-A77C-45CE-A0B0-EA75694FA0FD}" destId="{F711DEA4-6B0A-4C00-92B8-DC127CA5B50E}" srcOrd="0" destOrd="0" presId="urn:microsoft.com/office/officeart/2005/8/layout/hChevron3"/>
    <dgm:cxn modelId="{97D9D18B-0C3E-4CA6-84C8-7B476ED5AD1A}" type="presOf" srcId="{3A0930E0-5A5B-4B9D-A3A3-D840DB7B3EB2}" destId="{28E2ECD6-39C7-4B96-B900-3253F085D8F7}" srcOrd="0" destOrd="0" presId="urn:microsoft.com/office/officeart/2005/8/layout/hChevron3"/>
    <dgm:cxn modelId="{0B2A7E24-B090-47DC-A7AE-8423471D882E}" type="presOf" srcId="{5BA478AF-7FC2-46A8-A760-B5F249267880}" destId="{02E33AC0-29D8-4D67-86D3-DB10CB5FFA79}" srcOrd="0" destOrd="0" presId="urn:microsoft.com/office/officeart/2005/8/layout/hChevron3"/>
    <dgm:cxn modelId="{3E53F0A4-A8D1-4C59-AFD0-4159C8C157E4}" type="presOf" srcId="{D7C666B2-6E41-4909-A551-51F825C45FC8}" destId="{94DF3B12-8B27-4AE9-BD33-0C0DFE19B9D9}" srcOrd="0" destOrd="0" presId="urn:microsoft.com/office/officeart/2005/8/layout/hChevron3"/>
    <dgm:cxn modelId="{C470E191-E1A4-4715-8386-B44D5E8B4A92}" type="presOf" srcId="{6E2FFDBE-3786-4032-8C42-E3FCCBD855E7}" destId="{AC287CAE-FCA7-4C49-9E74-D3051573BB02}" srcOrd="0" destOrd="0" presId="urn:microsoft.com/office/officeart/2005/8/layout/hChevron3"/>
    <dgm:cxn modelId="{246D13BB-9B81-4B4E-8C0D-8ED7C11E4E82}" type="presOf" srcId="{152A7AF1-18B8-49E2-A127-3C17471B95C2}" destId="{6AE5E407-CEE9-480C-83B0-392FB2A76344}"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FA23FB5D-71E7-4BAC-858E-693D730C3E42}" type="presParOf" srcId="{02E33AC0-29D8-4D67-86D3-DB10CB5FFA79}" destId="{62340D83-BAE8-4B68-A2ED-145921F9FB8C}" srcOrd="0" destOrd="0" presId="urn:microsoft.com/office/officeart/2005/8/layout/hChevron3"/>
    <dgm:cxn modelId="{4A6A60A9-C2B9-4930-9DE5-B06C9FEBEB67}" type="presParOf" srcId="{02E33AC0-29D8-4D67-86D3-DB10CB5FFA79}" destId="{003092D2-7FC5-410F-8A52-053F09585EB2}" srcOrd="1" destOrd="0" presId="urn:microsoft.com/office/officeart/2005/8/layout/hChevron3"/>
    <dgm:cxn modelId="{2FF47806-0514-4066-867F-4CF3FA66E9FB}" type="presParOf" srcId="{02E33AC0-29D8-4D67-86D3-DB10CB5FFA79}" destId="{AC287CAE-FCA7-4C49-9E74-D3051573BB02}" srcOrd="2" destOrd="0" presId="urn:microsoft.com/office/officeart/2005/8/layout/hChevron3"/>
    <dgm:cxn modelId="{51F1A89A-B736-4C07-BDDE-5C99E1727D98}" type="presParOf" srcId="{02E33AC0-29D8-4D67-86D3-DB10CB5FFA79}" destId="{E1BB737E-AFFA-4265-ADF6-590AFEB4D795}" srcOrd="3" destOrd="0" presId="urn:microsoft.com/office/officeart/2005/8/layout/hChevron3"/>
    <dgm:cxn modelId="{9C1878E2-647A-4549-A70D-C852C4E26FE7}" type="presParOf" srcId="{02E33AC0-29D8-4D67-86D3-DB10CB5FFA79}" destId="{F711DEA4-6B0A-4C00-92B8-DC127CA5B50E}" srcOrd="4" destOrd="0" presId="urn:microsoft.com/office/officeart/2005/8/layout/hChevron3"/>
    <dgm:cxn modelId="{2A09E183-4272-4317-8D37-5ECF7D90C790}" type="presParOf" srcId="{02E33AC0-29D8-4D67-86D3-DB10CB5FFA79}" destId="{C0C77ABE-7BDA-4609-B772-4A833F8B8ECA}" srcOrd="5" destOrd="0" presId="urn:microsoft.com/office/officeart/2005/8/layout/hChevron3"/>
    <dgm:cxn modelId="{A95A629B-9DCB-4400-A8F5-421DD691F3DE}" type="presParOf" srcId="{02E33AC0-29D8-4D67-86D3-DB10CB5FFA79}" destId="{94DF3B12-8B27-4AE9-BD33-0C0DFE19B9D9}" srcOrd="6" destOrd="0" presId="urn:microsoft.com/office/officeart/2005/8/layout/hChevron3"/>
    <dgm:cxn modelId="{A1022CA0-5693-4315-AC81-EFBEC8387E27}" type="presParOf" srcId="{02E33AC0-29D8-4D67-86D3-DB10CB5FFA79}" destId="{3AA6BA90-72BA-4495-9444-F8B431DA3671}" srcOrd="7" destOrd="0" presId="urn:microsoft.com/office/officeart/2005/8/layout/hChevron3"/>
    <dgm:cxn modelId="{15B70835-180F-456A-A282-049790EA9AEA}" type="presParOf" srcId="{02E33AC0-29D8-4D67-86D3-DB10CB5FFA79}" destId="{28E2ECD6-39C7-4B96-B900-3253F085D8F7}" srcOrd="8" destOrd="0" presId="urn:microsoft.com/office/officeart/2005/8/layout/hChevron3"/>
    <dgm:cxn modelId="{72C863BB-7FDE-42D8-8EEB-455F7FCD6BFB}" type="presParOf" srcId="{02E33AC0-29D8-4D67-86D3-DB10CB5FFA79}" destId="{B4880500-7D26-4C63-9A95-9BEEF2FA4044}" srcOrd="9" destOrd="0" presId="urn:microsoft.com/office/officeart/2005/8/layout/hChevron3"/>
    <dgm:cxn modelId="{86ECAAE8-7060-46BF-9F92-F7052188F508}" type="presParOf" srcId="{02E33AC0-29D8-4D67-86D3-DB10CB5FFA79}" destId="{6AE5E407-CEE9-480C-83B0-392FB2A76344}" srcOrd="10" destOrd="0" presId="urn:microsoft.com/office/officeart/2005/8/layout/hChevron3"/>
    <dgm:cxn modelId="{98AA9C79-0724-46A4-969D-688E459D3104}" type="presParOf" srcId="{02E33AC0-29D8-4D67-86D3-DB10CB5FFA79}" destId="{F2ABEE1B-0632-4095-9FA8-7B92B252F15D}" srcOrd="11" destOrd="0" presId="urn:microsoft.com/office/officeart/2005/8/layout/hChevron3"/>
    <dgm:cxn modelId="{E1A02CDB-74CE-4129-ABF9-6A24D78256D9}" type="presParOf" srcId="{02E33AC0-29D8-4D67-86D3-DB10CB5FFA79}" destId="{918AC0B4-7B94-4D66-96D0-3E9FA65B84AF}" srcOrd="12" destOrd="0" presId="urn:microsoft.com/office/officeart/2005/8/layout/hChevron3"/>
    <dgm:cxn modelId="{E660715E-4B1F-4512-8908-919F03AB7993}" type="presParOf" srcId="{02E33AC0-29D8-4D67-86D3-DB10CB5FFA79}" destId="{5A5B1F77-0370-4E29-8B94-F0311DEBFBE3}" srcOrd="13" destOrd="0" presId="urn:microsoft.com/office/officeart/2005/8/layout/hChevron3"/>
    <dgm:cxn modelId="{F0860426-ECFA-47C9-83ED-5A80F6ACBB5B}"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A478AF-7FC2-46A8-A760-B5F249267880}" type="doc">
      <dgm:prSet loTypeId="urn:microsoft.com/office/officeart/2005/8/layout/hChevron3" loCatId="process" qsTypeId="urn:microsoft.com/office/officeart/2005/8/quickstyle/simple5" qsCatId="simple" csTypeId="urn:microsoft.com/office/officeart/2005/8/colors/accent1_1" csCatId="accent1" phldr="1"/>
      <dgm:spPr/>
    </dgm:pt>
    <dgm:pt modelId="{03651F8E-E7BB-497A-A885-21CB5C91678F}">
      <dgm:prSet phldrT="[Texto]" custT="1"/>
      <dgm:spPr/>
      <dgm:t>
        <a:bodyPr/>
        <a:lstStyle/>
        <a:p>
          <a:r>
            <a:rPr lang="es-ES" sz="1200" dirty="0" smtClean="0"/>
            <a:t>Planteamiento del Tema</a:t>
          </a:r>
          <a:endParaRPr lang="es-ES" sz="1200" dirty="0"/>
        </a:p>
      </dgm:t>
    </dgm:pt>
    <dgm:pt modelId="{A97D99D3-EC0D-459B-A41B-6593E72B4D50}" type="parTrans" cxnId="{9BA65F24-82B7-4CBC-ABDC-C9A2F09A0917}">
      <dgm:prSet/>
      <dgm:spPr/>
      <dgm:t>
        <a:bodyPr/>
        <a:lstStyle/>
        <a:p>
          <a:endParaRPr lang="es-ES"/>
        </a:p>
      </dgm:t>
    </dgm:pt>
    <dgm:pt modelId="{CC80FD47-41F5-4168-A04D-BF895B349251}" type="sibTrans" cxnId="{9BA65F24-82B7-4CBC-ABDC-C9A2F09A0917}">
      <dgm:prSet/>
      <dgm:spPr/>
      <dgm:t>
        <a:bodyPr/>
        <a:lstStyle/>
        <a:p>
          <a:endParaRPr lang="es-ES"/>
        </a:p>
      </dgm:t>
    </dgm:pt>
    <dgm:pt modelId="{6E2FFDBE-3786-4032-8C42-E3FCCBD855E7}">
      <dgm:prSet phldrT="[Texto]" custT="1"/>
      <dgm:spPr/>
      <dgm:t>
        <a:bodyPr/>
        <a:lstStyle/>
        <a:p>
          <a:r>
            <a:rPr lang="es-ES" sz="1200" dirty="0" smtClean="0"/>
            <a:t>Objetivos</a:t>
          </a:r>
          <a:endParaRPr lang="es-ES" sz="1200" dirty="0"/>
        </a:p>
      </dgm:t>
    </dgm:pt>
    <dgm:pt modelId="{D89B7FC3-2338-4108-8402-65421919218C}" type="parTrans" cxnId="{7021F93E-5997-4885-B15E-6C6331DD6590}">
      <dgm:prSet/>
      <dgm:spPr/>
      <dgm:t>
        <a:bodyPr/>
        <a:lstStyle/>
        <a:p>
          <a:endParaRPr lang="es-ES"/>
        </a:p>
      </dgm:t>
    </dgm:pt>
    <dgm:pt modelId="{A7F510F5-DE34-4F54-9AE5-09A217F4BB88}" type="sibTrans" cxnId="{7021F93E-5997-4885-B15E-6C6331DD6590}">
      <dgm:prSet/>
      <dgm:spPr/>
      <dgm:t>
        <a:bodyPr/>
        <a:lstStyle/>
        <a:p>
          <a:endParaRPr lang="es-ES"/>
        </a:p>
      </dgm:t>
    </dgm:pt>
    <dgm:pt modelId="{F82A8D14-A77C-45CE-A0B0-EA75694FA0FD}">
      <dgm:prSet phldrT="[Texto]" custT="1"/>
      <dgm:spPr/>
      <dgm:t>
        <a:bodyPr/>
        <a:lstStyle/>
        <a:p>
          <a:r>
            <a:rPr lang="es-ES" sz="1200" dirty="0" smtClean="0"/>
            <a:t>Alcance</a:t>
          </a:r>
          <a:endParaRPr lang="es-ES" sz="1200" dirty="0"/>
        </a:p>
      </dgm:t>
    </dgm:pt>
    <dgm:pt modelId="{B4757358-8EAA-4BDC-969B-AD412B491161}" type="parTrans" cxnId="{B8C59257-372C-41EA-82F3-62366EECEC17}">
      <dgm:prSet/>
      <dgm:spPr/>
      <dgm:t>
        <a:bodyPr/>
        <a:lstStyle/>
        <a:p>
          <a:endParaRPr lang="es-ES"/>
        </a:p>
      </dgm:t>
    </dgm:pt>
    <dgm:pt modelId="{08DF91AF-19FE-4AF8-BA2D-D4B1420EBD95}" type="sibTrans" cxnId="{B8C59257-372C-41EA-82F3-62366EECEC17}">
      <dgm:prSet/>
      <dgm:spPr/>
      <dgm:t>
        <a:bodyPr/>
        <a:lstStyle/>
        <a:p>
          <a:endParaRPr lang="es-ES"/>
        </a:p>
      </dgm:t>
    </dgm:pt>
    <dgm:pt modelId="{D7C666B2-6E41-4909-A551-51F825C45FC8}">
      <dgm:prSet phldrT="[Texto]" custT="1"/>
      <dgm:spPr/>
      <dgm:t>
        <a:bodyPr/>
        <a:lstStyle/>
        <a:p>
          <a:r>
            <a:rPr lang="es-ES" sz="1200" dirty="0" smtClean="0"/>
            <a:t>Justificación</a:t>
          </a:r>
          <a:endParaRPr lang="es-ES" sz="1200" dirty="0"/>
        </a:p>
      </dgm:t>
    </dgm:pt>
    <dgm:pt modelId="{91C1F3B3-BE67-4185-8369-A2C9F18D67B5}" type="parTrans" cxnId="{0757D511-D6A0-4345-8454-E8A8548CED1F}">
      <dgm:prSet/>
      <dgm:spPr/>
      <dgm:t>
        <a:bodyPr/>
        <a:lstStyle/>
        <a:p>
          <a:endParaRPr lang="es-ES"/>
        </a:p>
      </dgm:t>
    </dgm:pt>
    <dgm:pt modelId="{CD1DBDE5-FC9B-4E0E-9C85-C700DB76288E}" type="sibTrans" cxnId="{0757D511-D6A0-4345-8454-E8A8548CED1F}">
      <dgm:prSet/>
      <dgm:spPr/>
      <dgm:t>
        <a:bodyPr/>
        <a:lstStyle/>
        <a:p>
          <a:endParaRPr lang="es-ES"/>
        </a:p>
      </dgm:t>
    </dgm:pt>
    <dgm:pt modelId="{3A0930E0-5A5B-4B9D-A3A3-D840DB7B3EB2}">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1200" dirty="0" smtClean="0"/>
            <a:t>Metodología</a:t>
          </a:r>
          <a:endParaRPr lang="es-ES" sz="1200" dirty="0"/>
        </a:p>
      </dgm:t>
    </dgm:pt>
    <dgm:pt modelId="{6DC1BB6D-3750-4A5D-944A-042AECF0BB47}" type="parTrans" cxnId="{F4CB309D-38C9-4DAC-8E9F-D3DE5B5557B0}">
      <dgm:prSet/>
      <dgm:spPr/>
      <dgm:t>
        <a:bodyPr/>
        <a:lstStyle/>
        <a:p>
          <a:endParaRPr lang="es-ES"/>
        </a:p>
      </dgm:t>
    </dgm:pt>
    <dgm:pt modelId="{2B12E5DF-5FFD-445E-9D20-68590349DF08}" type="sibTrans" cxnId="{F4CB309D-38C9-4DAC-8E9F-D3DE5B5557B0}">
      <dgm:prSet/>
      <dgm:spPr/>
      <dgm:t>
        <a:bodyPr/>
        <a:lstStyle/>
        <a:p>
          <a:endParaRPr lang="es-ES"/>
        </a:p>
      </dgm:t>
    </dgm:pt>
    <dgm:pt modelId="{152A7AF1-18B8-49E2-A127-3C17471B95C2}">
      <dgm:prSet phldrT="[Texto]" custT="1"/>
      <dgm:spPr/>
      <dgm:t>
        <a:bodyPr/>
        <a:lstStyle/>
        <a:p>
          <a:r>
            <a:rPr lang="es-ES" sz="1200" dirty="0" smtClean="0"/>
            <a:t>Herramientas</a:t>
          </a:r>
          <a:endParaRPr lang="es-ES" sz="1200" dirty="0"/>
        </a:p>
      </dgm:t>
    </dgm:pt>
    <dgm:pt modelId="{13781B54-BA16-4D4C-A37F-D322A990699A}" type="parTrans" cxnId="{C9955C56-EC99-4757-85D0-C523F96BDADE}">
      <dgm:prSet/>
      <dgm:spPr/>
      <dgm:t>
        <a:bodyPr/>
        <a:lstStyle/>
        <a:p>
          <a:endParaRPr lang="es-ES"/>
        </a:p>
      </dgm:t>
    </dgm:pt>
    <dgm:pt modelId="{1B832DF1-7AED-4EFB-8ABC-6E73C5E4CB13}" type="sibTrans" cxnId="{C9955C56-EC99-4757-85D0-C523F96BDADE}">
      <dgm:prSet/>
      <dgm:spPr/>
      <dgm:t>
        <a:bodyPr/>
        <a:lstStyle/>
        <a:p>
          <a:endParaRPr lang="es-ES"/>
        </a:p>
      </dgm:t>
    </dgm:pt>
    <dgm:pt modelId="{594ACA1C-79CE-4A9E-9D96-D084F14921E3}">
      <dgm:prSet phldrT="[Texto]" custT="1"/>
      <dgm:spPr/>
      <dgm:t>
        <a:bodyPr/>
        <a:lstStyle/>
        <a:p>
          <a:r>
            <a:rPr lang="es-ES" sz="1200" dirty="0" smtClean="0"/>
            <a:t>Caso </a:t>
          </a:r>
          <a:r>
            <a:rPr lang="es-ES" sz="1200" dirty="0" smtClean="0"/>
            <a:t>Práctico</a:t>
          </a:r>
          <a:endParaRPr lang="es-ES" sz="1200" dirty="0"/>
        </a:p>
      </dgm:t>
    </dgm:pt>
    <dgm:pt modelId="{C7D7F6F5-879B-4819-9C61-9355B3664842}" type="parTrans" cxnId="{883C3E52-F083-4A3E-BAB6-95564F325BF5}">
      <dgm:prSet/>
      <dgm:spPr/>
      <dgm:t>
        <a:bodyPr/>
        <a:lstStyle/>
        <a:p>
          <a:endParaRPr lang="es-ES"/>
        </a:p>
      </dgm:t>
    </dgm:pt>
    <dgm:pt modelId="{DC2342C2-B99C-4AED-94BA-AC070ECFCF67}" type="sibTrans" cxnId="{883C3E52-F083-4A3E-BAB6-95564F325BF5}">
      <dgm:prSet/>
      <dgm:spPr/>
      <dgm:t>
        <a:bodyPr/>
        <a:lstStyle/>
        <a:p>
          <a:endParaRPr lang="es-ES"/>
        </a:p>
      </dgm:t>
    </dgm:pt>
    <dgm:pt modelId="{814B21E4-ADB3-4B04-820E-3C67BAFD050B}">
      <dgm:prSet phldrT="[Texto]" custT="1"/>
      <dgm:spPr/>
      <dgm:t>
        <a:bodyPr/>
        <a:lstStyle/>
        <a:p>
          <a:r>
            <a:rPr lang="es-ES" sz="1200" dirty="0" smtClean="0"/>
            <a:t>Conclusiones</a:t>
          </a:r>
          <a:endParaRPr lang="es-ES" sz="1200" dirty="0"/>
        </a:p>
      </dgm:t>
    </dgm:pt>
    <dgm:pt modelId="{CADDC0C5-602E-4B82-8961-1D2910E03D54}" type="parTrans" cxnId="{DE5A224B-7EBF-4B24-BFF6-CF8ECFBD6033}">
      <dgm:prSet/>
      <dgm:spPr/>
      <dgm:t>
        <a:bodyPr/>
        <a:lstStyle/>
        <a:p>
          <a:endParaRPr lang="es-ES"/>
        </a:p>
      </dgm:t>
    </dgm:pt>
    <dgm:pt modelId="{C0598F77-A213-4AD8-9CD8-218A4771EFC4}" type="sibTrans" cxnId="{DE5A224B-7EBF-4B24-BFF6-CF8ECFBD6033}">
      <dgm:prSet/>
      <dgm:spPr/>
      <dgm:t>
        <a:bodyPr/>
        <a:lstStyle/>
        <a:p>
          <a:endParaRPr lang="es-ES"/>
        </a:p>
      </dgm:t>
    </dgm:pt>
    <dgm:pt modelId="{02E33AC0-29D8-4D67-86D3-DB10CB5FFA79}" type="pres">
      <dgm:prSet presAssocID="{5BA478AF-7FC2-46A8-A760-B5F249267880}" presName="Name0" presStyleCnt="0">
        <dgm:presLayoutVars>
          <dgm:dir/>
          <dgm:resizeHandles val="exact"/>
        </dgm:presLayoutVars>
      </dgm:prSet>
      <dgm:spPr/>
    </dgm:pt>
    <dgm:pt modelId="{62340D83-BAE8-4B68-A2ED-145921F9FB8C}" type="pres">
      <dgm:prSet presAssocID="{03651F8E-E7BB-497A-A885-21CB5C91678F}" presName="parTxOnly" presStyleLbl="node1" presStyleIdx="0" presStyleCnt="8" custScaleX="134131" custScaleY="98747">
        <dgm:presLayoutVars>
          <dgm:bulletEnabled val="1"/>
        </dgm:presLayoutVars>
      </dgm:prSet>
      <dgm:spPr/>
      <dgm:t>
        <a:bodyPr/>
        <a:lstStyle/>
        <a:p>
          <a:endParaRPr lang="es-ES"/>
        </a:p>
      </dgm:t>
    </dgm:pt>
    <dgm:pt modelId="{003092D2-7FC5-410F-8A52-053F09585EB2}" type="pres">
      <dgm:prSet presAssocID="{CC80FD47-41F5-4168-A04D-BF895B349251}" presName="parSpace" presStyleCnt="0"/>
      <dgm:spPr/>
    </dgm:pt>
    <dgm:pt modelId="{AC287CAE-FCA7-4C49-9E74-D3051573BB02}" type="pres">
      <dgm:prSet presAssocID="{6E2FFDBE-3786-4032-8C42-E3FCCBD855E7}" presName="parTxOnly" presStyleLbl="node1" presStyleIdx="1" presStyleCnt="8" custScaleX="117024">
        <dgm:presLayoutVars>
          <dgm:bulletEnabled val="1"/>
        </dgm:presLayoutVars>
      </dgm:prSet>
      <dgm:spPr/>
      <dgm:t>
        <a:bodyPr/>
        <a:lstStyle/>
        <a:p>
          <a:endParaRPr lang="es-ES"/>
        </a:p>
      </dgm:t>
    </dgm:pt>
    <dgm:pt modelId="{E1BB737E-AFFA-4265-ADF6-590AFEB4D795}" type="pres">
      <dgm:prSet presAssocID="{A7F510F5-DE34-4F54-9AE5-09A217F4BB88}" presName="parSpace" presStyleCnt="0"/>
      <dgm:spPr/>
    </dgm:pt>
    <dgm:pt modelId="{F711DEA4-6B0A-4C00-92B8-DC127CA5B50E}" type="pres">
      <dgm:prSet presAssocID="{F82A8D14-A77C-45CE-A0B0-EA75694FA0FD}" presName="parTxOnly" presStyleLbl="node1" presStyleIdx="2" presStyleCnt="8" custScaleX="125151">
        <dgm:presLayoutVars>
          <dgm:bulletEnabled val="1"/>
        </dgm:presLayoutVars>
      </dgm:prSet>
      <dgm:spPr/>
      <dgm:t>
        <a:bodyPr/>
        <a:lstStyle/>
        <a:p>
          <a:endParaRPr lang="es-ES"/>
        </a:p>
      </dgm:t>
    </dgm:pt>
    <dgm:pt modelId="{C0C77ABE-7BDA-4609-B772-4A833F8B8ECA}" type="pres">
      <dgm:prSet presAssocID="{08DF91AF-19FE-4AF8-BA2D-D4B1420EBD95}" presName="parSpace" presStyleCnt="0"/>
      <dgm:spPr/>
    </dgm:pt>
    <dgm:pt modelId="{94DF3B12-8B27-4AE9-BD33-0C0DFE19B9D9}" type="pres">
      <dgm:prSet presAssocID="{D7C666B2-6E41-4909-A551-51F825C45FC8}" presName="parTxOnly" presStyleLbl="node1" presStyleIdx="3" presStyleCnt="8" custScaleX="140638">
        <dgm:presLayoutVars>
          <dgm:bulletEnabled val="1"/>
        </dgm:presLayoutVars>
      </dgm:prSet>
      <dgm:spPr/>
      <dgm:t>
        <a:bodyPr/>
        <a:lstStyle/>
        <a:p>
          <a:endParaRPr lang="es-ES"/>
        </a:p>
      </dgm:t>
    </dgm:pt>
    <dgm:pt modelId="{3AA6BA90-72BA-4495-9444-F8B431DA3671}" type="pres">
      <dgm:prSet presAssocID="{CD1DBDE5-FC9B-4E0E-9C85-C700DB76288E}" presName="parSpace" presStyleCnt="0"/>
      <dgm:spPr/>
    </dgm:pt>
    <dgm:pt modelId="{28E2ECD6-39C7-4B96-B900-3253F085D8F7}" type="pres">
      <dgm:prSet presAssocID="{3A0930E0-5A5B-4B9D-A3A3-D840DB7B3EB2}" presName="parTxOnly" presStyleLbl="node1" presStyleIdx="4" presStyleCnt="8" custScaleX="145252">
        <dgm:presLayoutVars>
          <dgm:bulletEnabled val="1"/>
        </dgm:presLayoutVars>
      </dgm:prSet>
      <dgm:spPr/>
      <dgm:t>
        <a:bodyPr/>
        <a:lstStyle/>
        <a:p>
          <a:endParaRPr lang="es-ES"/>
        </a:p>
      </dgm:t>
    </dgm:pt>
    <dgm:pt modelId="{B4880500-7D26-4C63-9A95-9BEEF2FA4044}" type="pres">
      <dgm:prSet presAssocID="{2B12E5DF-5FFD-445E-9D20-68590349DF08}" presName="parSpace" presStyleCnt="0"/>
      <dgm:spPr/>
    </dgm:pt>
    <dgm:pt modelId="{6AE5E407-CEE9-480C-83B0-392FB2A76344}" type="pres">
      <dgm:prSet presAssocID="{152A7AF1-18B8-49E2-A127-3C17471B95C2}" presName="parTxOnly" presStyleLbl="node1" presStyleIdx="5" presStyleCnt="8" custScaleX="145381">
        <dgm:presLayoutVars>
          <dgm:bulletEnabled val="1"/>
        </dgm:presLayoutVars>
      </dgm:prSet>
      <dgm:spPr/>
      <dgm:t>
        <a:bodyPr/>
        <a:lstStyle/>
        <a:p>
          <a:endParaRPr lang="es-ES"/>
        </a:p>
      </dgm:t>
    </dgm:pt>
    <dgm:pt modelId="{F2ABEE1B-0632-4095-9FA8-7B92B252F15D}" type="pres">
      <dgm:prSet presAssocID="{1B832DF1-7AED-4EFB-8ABC-6E73C5E4CB13}" presName="parSpace" presStyleCnt="0"/>
      <dgm:spPr/>
    </dgm:pt>
    <dgm:pt modelId="{918AC0B4-7B94-4D66-96D0-3E9FA65B84AF}" type="pres">
      <dgm:prSet presAssocID="{594ACA1C-79CE-4A9E-9D96-D084F14921E3}" presName="parTxOnly" presStyleLbl="node1" presStyleIdx="6" presStyleCnt="8" custScaleX="121337">
        <dgm:presLayoutVars>
          <dgm:bulletEnabled val="1"/>
        </dgm:presLayoutVars>
      </dgm:prSet>
      <dgm:spPr/>
      <dgm:t>
        <a:bodyPr/>
        <a:lstStyle/>
        <a:p>
          <a:endParaRPr lang="es-ES"/>
        </a:p>
      </dgm:t>
    </dgm:pt>
    <dgm:pt modelId="{5A5B1F77-0370-4E29-8B94-F0311DEBFBE3}" type="pres">
      <dgm:prSet presAssocID="{DC2342C2-B99C-4AED-94BA-AC070ECFCF67}" presName="parSpace" presStyleCnt="0"/>
      <dgm:spPr/>
    </dgm:pt>
    <dgm:pt modelId="{408A11D2-1CF0-4176-BE69-1E7649EBDFDB}" type="pres">
      <dgm:prSet presAssocID="{814B21E4-ADB3-4B04-820E-3C67BAFD050B}" presName="parTxOnly" presStyleLbl="node1" presStyleIdx="7" presStyleCnt="8" custScaleX="155680" custScaleY="107020">
        <dgm:presLayoutVars>
          <dgm:bulletEnabled val="1"/>
        </dgm:presLayoutVars>
      </dgm:prSet>
      <dgm:spPr/>
      <dgm:t>
        <a:bodyPr/>
        <a:lstStyle/>
        <a:p>
          <a:endParaRPr lang="es-ES"/>
        </a:p>
      </dgm:t>
    </dgm:pt>
  </dgm:ptLst>
  <dgm:cxnLst>
    <dgm:cxn modelId="{11F0DF09-AF41-4403-956C-53AAA593DE3B}" type="presOf" srcId="{D7C666B2-6E41-4909-A551-51F825C45FC8}" destId="{94DF3B12-8B27-4AE9-BD33-0C0DFE19B9D9}" srcOrd="0" destOrd="0" presId="urn:microsoft.com/office/officeart/2005/8/layout/hChevron3"/>
    <dgm:cxn modelId="{9BA65F24-82B7-4CBC-ABDC-C9A2F09A0917}" srcId="{5BA478AF-7FC2-46A8-A760-B5F249267880}" destId="{03651F8E-E7BB-497A-A885-21CB5C91678F}" srcOrd="0" destOrd="0" parTransId="{A97D99D3-EC0D-459B-A41B-6593E72B4D50}" sibTransId="{CC80FD47-41F5-4168-A04D-BF895B349251}"/>
    <dgm:cxn modelId="{984E6FE1-501A-4EC7-8575-E8B5F0F890F9}" type="presOf" srcId="{814B21E4-ADB3-4B04-820E-3C67BAFD050B}" destId="{408A11D2-1CF0-4176-BE69-1E7649EBDFDB}" srcOrd="0" destOrd="0" presId="urn:microsoft.com/office/officeart/2005/8/layout/hChevron3"/>
    <dgm:cxn modelId="{7021F93E-5997-4885-B15E-6C6331DD6590}" srcId="{5BA478AF-7FC2-46A8-A760-B5F249267880}" destId="{6E2FFDBE-3786-4032-8C42-E3FCCBD855E7}" srcOrd="1" destOrd="0" parTransId="{D89B7FC3-2338-4108-8402-65421919218C}" sibTransId="{A7F510F5-DE34-4F54-9AE5-09A217F4BB88}"/>
    <dgm:cxn modelId="{E7BFE2A5-AAA8-4B01-8EFA-78144CB02BFF}" type="presOf" srcId="{6E2FFDBE-3786-4032-8C42-E3FCCBD855E7}" destId="{AC287CAE-FCA7-4C49-9E74-D3051573BB02}" srcOrd="0" destOrd="0" presId="urn:microsoft.com/office/officeart/2005/8/layout/hChevron3"/>
    <dgm:cxn modelId="{C9955C56-EC99-4757-85D0-C523F96BDADE}" srcId="{5BA478AF-7FC2-46A8-A760-B5F249267880}" destId="{152A7AF1-18B8-49E2-A127-3C17471B95C2}" srcOrd="5" destOrd="0" parTransId="{13781B54-BA16-4D4C-A37F-D322A990699A}" sibTransId="{1B832DF1-7AED-4EFB-8ABC-6E73C5E4CB13}"/>
    <dgm:cxn modelId="{DE5A224B-7EBF-4B24-BFF6-CF8ECFBD6033}" srcId="{5BA478AF-7FC2-46A8-A760-B5F249267880}" destId="{814B21E4-ADB3-4B04-820E-3C67BAFD050B}" srcOrd="7" destOrd="0" parTransId="{CADDC0C5-602E-4B82-8961-1D2910E03D54}" sibTransId="{C0598F77-A213-4AD8-9CD8-218A4771EFC4}"/>
    <dgm:cxn modelId="{0757D511-D6A0-4345-8454-E8A8548CED1F}" srcId="{5BA478AF-7FC2-46A8-A760-B5F249267880}" destId="{D7C666B2-6E41-4909-A551-51F825C45FC8}" srcOrd="3" destOrd="0" parTransId="{91C1F3B3-BE67-4185-8369-A2C9F18D67B5}" sibTransId="{CD1DBDE5-FC9B-4E0E-9C85-C700DB76288E}"/>
    <dgm:cxn modelId="{883C3E52-F083-4A3E-BAB6-95564F325BF5}" srcId="{5BA478AF-7FC2-46A8-A760-B5F249267880}" destId="{594ACA1C-79CE-4A9E-9D96-D084F14921E3}" srcOrd="6" destOrd="0" parTransId="{C7D7F6F5-879B-4819-9C61-9355B3664842}" sibTransId="{DC2342C2-B99C-4AED-94BA-AC070ECFCF67}"/>
    <dgm:cxn modelId="{B8C59257-372C-41EA-82F3-62366EECEC17}" srcId="{5BA478AF-7FC2-46A8-A760-B5F249267880}" destId="{F82A8D14-A77C-45CE-A0B0-EA75694FA0FD}" srcOrd="2" destOrd="0" parTransId="{B4757358-8EAA-4BDC-969B-AD412B491161}" sibTransId="{08DF91AF-19FE-4AF8-BA2D-D4B1420EBD95}"/>
    <dgm:cxn modelId="{07E06EA9-7EFE-49D5-92AA-856EB3945411}" type="presOf" srcId="{594ACA1C-79CE-4A9E-9D96-D084F14921E3}" destId="{918AC0B4-7B94-4D66-96D0-3E9FA65B84AF}" srcOrd="0" destOrd="0" presId="urn:microsoft.com/office/officeart/2005/8/layout/hChevron3"/>
    <dgm:cxn modelId="{66675B01-8BE7-4BD7-A06D-77D126F41440}" type="presOf" srcId="{03651F8E-E7BB-497A-A885-21CB5C91678F}" destId="{62340D83-BAE8-4B68-A2ED-145921F9FB8C}" srcOrd="0" destOrd="0" presId="urn:microsoft.com/office/officeart/2005/8/layout/hChevron3"/>
    <dgm:cxn modelId="{4ED8AAF7-7D43-4A32-90F1-E3D959D90606}" type="presOf" srcId="{5BA478AF-7FC2-46A8-A760-B5F249267880}" destId="{02E33AC0-29D8-4D67-86D3-DB10CB5FFA79}" srcOrd="0" destOrd="0" presId="urn:microsoft.com/office/officeart/2005/8/layout/hChevron3"/>
    <dgm:cxn modelId="{F9BC4311-2240-45D5-A9BC-EF27681726A9}" type="presOf" srcId="{F82A8D14-A77C-45CE-A0B0-EA75694FA0FD}" destId="{F711DEA4-6B0A-4C00-92B8-DC127CA5B50E}" srcOrd="0" destOrd="0" presId="urn:microsoft.com/office/officeart/2005/8/layout/hChevron3"/>
    <dgm:cxn modelId="{170E441E-B52D-4B7D-A0EB-38D03D220355}" type="presOf" srcId="{3A0930E0-5A5B-4B9D-A3A3-D840DB7B3EB2}" destId="{28E2ECD6-39C7-4B96-B900-3253F085D8F7}" srcOrd="0" destOrd="0" presId="urn:microsoft.com/office/officeart/2005/8/layout/hChevron3"/>
    <dgm:cxn modelId="{DC01FDBB-65D5-49BF-9C27-651A04BDF5EB}" type="presOf" srcId="{152A7AF1-18B8-49E2-A127-3C17471B95C2}" destId="{6AE5E407-CEE9-480C-83B0-392FB2A76344}" srcOrd="0" destOrd="0" presId="urn:microsoft.com/office/officeart/2005/8/layout/hChevron3"/>
    <dgm:cxn modelId="{F4CB309D-38C9-4DAC-8E9F-D3DE5B5557B0}" srcId="{5BA478AF-7FC2-46A8-A760-B5F249267880}" destId="{3A0930E0-5A5B-4B9D-A3A3-D840DB7B3EB2}" srcOrd="4" destOrd="0" parTransId="{6DC1BB6D-3750-4A5D-944A-042AECF0BB47}" sibTransId="{2B12E5DF-5FFD-445E-9D20-68590349DF08}"/>
    <dgm:cxn modelId="{914AB8C8-A674-4BC5-BFF2-36295B368372}" type="presParOf" srcId="{02E33AC0-29D8-4D67-86D3-DB10CB5FFA79}" destId="{62340D83-BAE8-4B68-A2ED-145921F9FB8C}" srcOrd="0" destOrd="0" presId="urn:microsoft.com/office/officeart/2005/8/layout/hChevron3"/>
    <dgm:cxn modelId="{5046EDBB-9C45-4596-B2AB-A69397D03312}" type="presParOf" srcId="{02E33AC0-29D8-4D67-86D3-DB10CB5FFA79}" destId="{003092D2-7FC5-410F-8A52-053F09585EB2}" srcOrd="1" destOrd="0" presId="urn:microsoft.com/office/officeart/2005/8/layout/hChevron3"/>
    <dgm:cxn modelId="{03A25775-957A-45F0-A18D-0E08F87B618A}" type="presParOf" srcId="{02E33AC0-29D8-4D67-86D3-DB10CB5FFA79}" destId="{AC287CAE-FCA7-4C49-9E74-D3051573BB02}" srcOrd="2" destOrd="0" presId="urn:microsoft.com/office/officeart/2005/8/layout/hChevron3"/>
    <dgm:cxn modelId="{E779BC4B-A513-4FC5-876D-A4501893E043}" type="presParOf" srcId="{02E33AC0-29D8-4D67-86D3-DB10CB5FFA79}" destId="{E1BB737E-AFFA-4265-ADF6-590AFEB4D795}" srcOrd="3" destOrd="0" presId="urn:microsoft.com/office/officeart/2005/8/layout/hChevron3"/>
    <dgm:cxn modelId="{AB04E990-8B5A-44D1-B84B-9F8366353C3C}" type="presParOf" srcId="{02E33AC0-29D8-4D67-86D3-DB10CB5FFA79}" destId="{F711DEA4-6B0A-4C00-92B8-DC127CA5B50E}" srcOrd="4" destOrd="0" presId="urn:microsoft.com/office/officeart/2005/8/layout/hChevron3"/>
    <dgm:cxn modelId="{C7B91989-E2AC-4AF9-A183-029F9B121053}" type="presParOf" srcId="{02E33AC0-29D8-4D67-86D3-DB10CB5FFA79}" destId="{C0C77ABE-7BDA-4609-B772-4A833F8B8ECA}" srcOrd="5" destOrd="0" presId="urn:microsoft.com/office/officeart/2005/8/layout/hChevron3"/>
    <dgm:cxn modelId="{61843F95-E3FA-4A56-BA16-C2763E0BF8A9}" type="presParOf" srcId="{02E33AC0-29D8-4D67-86D3-DB10CB5FFA79}" destId="{94DF3B12-8B27-4AE9-BD33-0C0DFE19B9D9}" srcOrd="6" destOrd="0" presId="urn:microsoft.com/office/officeart/2005/8/layout/hChevron3"/>
    <dgm:cxn modelId="{FE1C4A48-5C78-4E79-82D3-443872225AAA}" type="presParOf" srcId="{02E33AC0-29D8-4D67-86D3-DB10CB5FFA79}" destId="{3AA6BA90-72BA-4495-9444-F8B431DA3671}" srcOrd="7" destOrd="0" presId="urn:microsoft.com/office/officeart/2005/8/layout/hChevron3"/>
    <dgm:cxn modelId="{696CA115-35C1-48F2-8CCC-869BD9FF61B5}" type="presParOf" srcId="{02E33AC0-29D8-4D67-86D3-DB10CB5FFA79}" destId="{28E2ECD6-39C7-4B96-B900-3253F085D8F7}" srcOrd="8" destOrd="0" presId="urn:microsoft.com/office/officeart/2005/8/layout/hChevron3"/>
    <dgm:cxn modelId="{9D1B4957-4341-47B6-8344-F861468EF60A}" type="presParOf" srcId="{02E33AC0-29D8-4D67-86D3-DB10CB5FFA79}" destId="{B4880500-7D26-4C63-9A95-9BEEF2FA4044}" srcOrd="9" destOrd="0" presId="urn:microsoft.com/office/officeart/2005/8/layout/hChevron3"/>
    <dgm:cxn modelId="{881A1929-34B9-46B3-A06D-AEDE0A6C4453}" type="presParOf" srcId="{02E33AC0-29D8-4D67-86D3-DB10CB5FFA79}" destId="{6AE5E407-CEE9-480C-83B0-392FB2A76344}" srcOrd="10" destOrd="0" presId="urn:microsoft.com/office/officeart/2005/8/layout/hChevron3"/>
    <dgm:cxn modelId="{65214EB4-EC80-465B-BA37-3D39734DE99B}" type="presParOf" srcId="{02E33AC0-29D8-4D67-86D3-DB10CB5FFA79}" destId="{F2ABEE1B-0632-4095-9FA8-7B92B252F15D}" srcOrd="11" destOrd="0" presId="urn:microsoft.com/office/officeart/2005/8/layout/hChevron3"/>
    <dgm:cxn modelId="{875F0678-A7C3-45DF-A4AE-843E54804FEE}" type="presParOf" srcId="{02E33AC0-29D8-4D67-86D3-DB10CB5FFA79}" destId="{918AC0B4-7B94-4D66-96D0-3E9FA65B84AF}" srcOrd="12" destOrd="0" presId="urn:microsoft.com/office/officeart/2005/8/layout/hChevron3"/>
    <dgm:cxn modelId="{556DEEC7-2D58-47B6-A9CF-C7D296F47E41}" type="presParOf" srcId="{02E33AC0-29D8-4D67-86D3-DB10CB5FFA79}" destId="{5A5B1F77-0370-4E29-8B94-F0311DEBFBE3}" srcOrd="13" destOrd="0" presId="urn:microsoft.com/office/officeart/2005/8/layout/hChevron3"/>
    <dgm:cxn modelId="{0BDAAB05-7737-4D10-BD4B-32E989F17F6A}" type="presParOf" srcId="{02E33AC0-29D8-4D67-86D3-DB10CB5FFA79}" destId="{408A11D2-1CF0-4176-BE69-1E7649EBDFD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3F793-8506-4C73-A5FE-F6262AB17F03}">
      <dsp:nvSpPr>
        <dsp:cNvPr id="0" name=""/>
        <dsp:cNvSpPr/>
      </dsp:nvSpPr>
      <dsp:spPr>
        <a:xfrm rot="5400000">
          <a:off x="-108186" y="108763"/>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endParaRPr lang="es-ES" sz="1200" kern="1200" dirty="0"/>
        </a:p>
      </dsp:txBody>
      <dsp:txXfrm rot="-5400000">
        <a:off x="0" y="253011"/>
        <a:ext cx="504868" cy="216372"/>
      </dsp:txXfrm>
    </dsp:sp>
    <dsp:sp modelId="{8BDF125F-ECC2-4A2F-8B27-0A0DA1CB7111}">
      <dsp:nvSpPr>
        <dsp:cNvPr id="0" name=""/>
        <dsp:cNvSpPr/>
      </dsp:nvSpPr>
      <dsp:spPr>
        <a:xfrm rot="5400000">
          <a:off x="3114375" y="-2608929"/>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Planteamiento del Tema</a:t>
          </a:r>
          <a:endParaRPr lang="es-ES" sz="2600" kern="1200" dirty="0"/>
        </a:p>
      </dsp:txBody>
      <dsp:txXfrm rot="-5400000">
        <a:off x="504869" y="23462"/>
        <a:ext cx="5664934" cy="423036"/>
      </dsp:txXfrm>
    </dsp:sp>
    <dsp:sp modelId="{2856703E-8743-40E6-BAB0-FCFD882C283A}">
      <dsp:nvSpPr>
        <dsp:cNvPr id="0" name=""/>
        <dsp:cNvSpPr/>
      </dsp:nvSpPr>
      <dsp:spPr>
        <a:xfrm rot="5400000">
          <a:off x="-108186" y="756504"/>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endParaRPr lang="es-ES" sz="1200" kern="1200" dirty="0"/>
        </a:p>
      </dsp:txBody>
      <dsp:txXfrm rot="-5400000">
        <a:off x="0" y="900752"/>
        <a:ext cx="504868" cy="216372"/>
      </dsp:txXfrm>
    </dsp:sp>
    <dsp:sp modelId="{7B35EA78-94EB-4DE7-BA24-5D7D6645AE6E}">
      <dsp:nvSpPr>
        <dsp:cNvPr id="0" name=""/>
        <dsp:cNvSpPr/>
      </dsp:nvSpPr>
      <dsp:spPr>
        <a:xfrm rot="5400000">
          <a:off x="3114375" y="-1961188"/>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Objetivos</a:t>
          </a:r>
          <a:endParaRPr lang="es-ES" sz="2600" kern="1200" dirty="0"/>
        </a:p>
      </dsp:txBody>
      <dsp:txXfrm rot="-5400000">
        <a:off x="504869" y="671203"/>
        <a:ext cx="5664934" cy="423036"/>
      </dsp:txXfrm>
    </dsp:sp>
    <dsp:sp modelId="{3BDA443E-3262-4E1C-B83C-ECFF7077C651}">
      <dsp:nvSpPr>
        <dsp:cNvPr id="0" name=""/>
        <dsp:cNvSpPr/>
      </dsp:nvSpPr>
      <dsp:spPr>
        <a:xfrm rot="5400000">
          <a:off x="-108186" y="1404246"/>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s-ES" sz="1400" kern="1200" dirty="0"/>
        </a:p>
      </dsp:txBody>
      <dsp:txXfrm rot="-5400000">
        <a:off x="0" y="1548494"/>
        <a:ext cx="504868" cy="216372"/>
      </dsp:txXfrm>
    </dsp:sp>
    <dsp:sp modelId="{5DFBB6CC-7593-4853-A52C-3F387F76C921}">
      <dsp:nvSpPr>
        <dsp:cNvPr id="0" name=""/>
        <dsp:cNvSpPr/>
      </dsp:nvSpPr>
      <dsp:spPr>
        <a:xfrm rot="5400000">
          <a:off x="3114375" y="-1313446"/>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Alcance</a:t>
          </a:r>
          <a:endParaRPr lang="es-ES" sz="2600" kern="1200" dirty="0"/>
        </a:p>
      </dsp:txBody>
      <dsp:txXfrm rot="-5400000">
        <a:off x="504869" y="1318945"/>
        <a:ext cx="5664934" cy="423036"/>
      </dsp:txXfrm>
    </dsp:sp>
    <dsp:sp modelId="{DAE40616-C54F-47F6-8FE9-8D92B5DDFFBB}">
      <dsp:nvSpPr>
        <dsp:cNvPr id="0" name=""/>
        <dsp:cNvSpPr/>
      </dsp:nvSpPr>
      <dsp:spPr>
        <a:xfrm rot="5400000">
          <a:off x="-108186" y="2051987"/>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s-ES" sz="1400" kern="1200" dirty="0"/>
        </a:p>
      </dsp:txBody>
      <dsp:txXfrm rot="-5400000">
        <a:off x="0" y="2196235"/>
        <a:ext cx="504868" cy="216372"/>
      </dsp:txXfrm>
    </dsp:sp>
    <dsp:sp modelId="{42D629AD-7ADB-45F8-A3CF-9A23052716FA}">
      <dsp:nvSpPr>
        <dsp:cNvPr id="0" name=""/>
        <dsp:cNvSpPr/>
      </dsp:nvSpPr>
      <dsp:spPr>
        <a:xfrm rot="5400000">
          <a:off x="3114375" y="-665705"/>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Justificación</a:t>
          </a:r>
          <a:endParaRPr lang="es-ES" sz="2600" kern="1200" dirty="0"/>
        </a:p>
      </dsp:txBody>
      <dsp:txXfrm rot="-5400000">
        <a:off x="504869" y="1966686"/>
        <a:ext cx="5664934" cy="423036"/>
      </dsp:txXfrm>
    </dsp:sp>
    <dsp:sp modelId="{2F8BC359-D4E3-4DEA-9EE5-72C85BAA603E}">
      <dsp:nvSpPr>
        <dsp:cNvPr id="0" name=""/>
        <dsp:cNvSpPr/>
      </dsp:nvSpPr>
      <dsp:spPr>
        <a:xfrm rot="5400000">
          <a:off x="-108186" y="2699728"/>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endParaRPr lang="es-ES" sz="2800" kern="1200" dirty="0"/>
        </a:p>
      </dsp:txBody>
      <dsp:txXfrm rot="-5400000">
        <a:off x="0" y="2843976"/>
        <a:ext cx="504868" cy="216372"/>
      </dsp:txXfrm>
    </dsp:sp>
    <dsp:sp modelId="{F23E5A4C-F3D1-449D-A3C9-4BA990175085}">
      <dsp:nvSpPr>
        <dsp:cNvPr id="0" name=""/>
        <dsp:cNvSpPr/>
      </dsp:nvSpPr>
      <dsp:spPr>
        <a:xfrm rot="5400000">
          <a:off x="3114375" y="-17964"/>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Metodología</a:t>
          </a:r>
          <a:endParaRPr lang="es-ES" sz="2600" kern="1200" dirty="0"/>
        </a:p>
      </dsp:txBody>
      <dsp:txXfrm rot="-5400000">
        <a:off x="504869" y="2614427"/>
        <a:ext cx="5664934" cy="423036"/>
      </dsp:txXfrm>
    </dsp:sp>
    <dsp:sp modelId="{BA556C70-A5C3-497C-A337-05D8F13D8C13}">
      <dsp:nvSpPr>
        <dsp:cNvPr id="0" name=""/>
        <dsp:cNvSpPr/>
      </dsp:nvSpPr>
      <dsp:spPr>
        <a:xfrm rot="5400000">
          <a:off x="-108186" y="3347469"/>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endParaRPr lang="es-ES" sz="2800" kern="1200" dirty="0"/>
        </a:p>
      </dsp:txBody>
      <dsp:txXfrm rot="-5400000">
        <a:off x="0" y="3491717"/>
        <a:ext cx="504868" cy="216372"/>
      </dsp:txXfrm>
    </dsp:sp>
    <dsp:sp modelId="{1110CD8E-DEAF-42AC-B213-4FF851AFC051}">
      <dsp:nvSpPr>
        <dsp:cNvPr id="0" name=""/>
        <dsp:cNvSpPr/>
      </dsp:nvSpPr>
      <dsp:spPr>
        <a:xfrm rot="5400000">
          <a:off x="3114375" y="629776"/>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Herramientas</a:t>
          </a:r>
          <a:endParaRPr lang="es-ES" sz="2600" kern="1200" dirty="0"/>
        </a:p>
      </dsp:txBody>
      <dsp:txXfrm rot="-5400000">
        <a:off x="504869" y="3262168"/>
        <a:ext cx="5664934" cy="423036"/>
      </dsp:txXfrm>
    </dsp:sp>
    <dsp:sp modelId="{1FCED3EC-7108-4C80-BDA6-CFC92887DF2E}">
      <dsp:nvSpPr>
        <dsp:cNvPr id="0" name=""/>
        <dsp:cNvSpPr/>
      </dsp:nvSpPr>
      <dsp:spPr>
        <a:xfrm rot="5400000">
          <a:off x="-108186" y="3995210"/>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endParaRPr lang="es-ES" sz="2800" kern="1200" dirty="0"/>
        </a:p>
      </dsp:txBody>
      <dsp:txXfrm rot="-5400000">
        <a:off x="0" y="4139458"/>
        <a:ext cx="504868" cy="216372"/>
      </dsp:txXfrm>
    </dsp:sp>
    <dsp:sp modelId="{37AD45CE-FD59-4380-8D0E-056A4A2CACC6}">
      <dsp:nvSpPr>
        <dsp:cNvPr id="0" name=""/>
        <dsp:cNvSpPr/>
      </dsp:nvSpPr>
      <dsp:spPr>
        <a:xfrm rot="5400000">
          <a:off x="3114375" y="1277518"/>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Caso Práctico</a:t>
          </a:r>
          <a:endParaRPr lang="es-ES" sz="2600" kern="1200" dirty="0"/>
        </a:p>
      </dsp:txBody>
      <dsp:txXfrm rot="-5400000">
        <a:off x="504869" y="3909910"/>
        <a:ext cx="5664934" cy="423036"/>
      </dsp:txXfrm>
    </dsp:sp>
    <dsp:sp modelId="{0E260D30-8D63-40D6-A8E4-CB9F2D6734CE}">
      <dsp:nvSpPr>
        <dsp:cNvPr id="0" name=""/>
        <dsp:cNvSpPr/>
      </dsp:nvSpPr>
      <dsp:spPr>
        <a:xfrm rot="5400000">
          <a:off x="-108186" y="4642952"/>
          <a:ext cx="721240" cy="50486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0" y="4787200"/>
        <a:ext cx="504868" cy="216372"/>
      </dsp:txXfrm>
    </dsp:sp>
    <dsp:sp modelId="{B79F30B7-8952-4840-927B-B07CB1E41598}">
      <dsp:nvSpPr>
        <dsp:cNvPr id="0" name=""/>
        <dsp:cNvSpPr/>
      </dsp:nvSpPr>
      <dsp:spPr>
        <a:xfrm rot="5400000">
          <a:off x="3114375" y="1925259"/>
          <a:ext cx="468806" cy="5687819"/>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Conclusiones y Recomendaciones</a:t>
          </a:r>
          <a:endParaRPr lang="es-ES" sz="2600" kern="1200" dirty="0"/>
        </a:p>
      </dsp:txBody>
      <dsp:txXfrm rot="-5400000">
        <a:off x="504869" y="4557651"/>
        <a:ext cx="5664934" cy="4230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8D7A3-FA25-4C11-982C-4C0902B97E7D}">
      <dsp:nvSpPr>
        <dsp:cNvPr id="0" name=""/>
        <dsp:cNvSpPr/>
      </dsp:nvSpPr>
      <dsp:spPr>
        <a:xfrm>
          <a:off x="2107754" y="743692"/>
          <a:ext cx="454370" cy="91440"/>
        </a:xfrm>
        <a:custGeom>
          <a:avLst/>
          <a:gdLst/>
          <a:ahLst/>
          <a:cxnLst/>
          <a:rect l="0" t="0" r="0" b="0"/>
          <a:pathLst>
            <a:path>
              <a:moveTo>
                <a:pt x="0" y="45720"/>
              </a:moveTo>
              <a:lnTo>
                <a:pt x="412478" y="45720"/>
              </a:lnTo>
            </a:path>
          </a:pathLst>
        </a:custGeom>
        <a:noFill/>
        <a:ln w="9525" cap="flat" cmpd="sng" algn="ctr">
          <a:solidFill>
            <a:srgbClr val="C0504D">
              <a:hueOff val="0"/>
              <a:satOff val="0"/>
              <a:lumOff val="0"/>
              <a:alphaOff val="0"/>
            </a:srgb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ysClr val="windowText" lastClr="000000">
                <a:hueOff val="0"/>
                <a:satOff val="0"/>
                <a:lumOff val="0"/>
                <a:alphaOff val="0"/>
              </a:sysClr>
            </a:solidFill>
            <a:latin typeface="Calibri"/>
            <a:ea typeface="+mn-ea"/>
            <a:cs typeface="+mn-cs"/>
          </a:endParaRPr>
        </a:p>
      </dsp:txBody>
      <dsp:txXfrm>
        <a:off x="2322815" y="786987"/>
        <a:ext cx="24248" cy="4849"/>
      </dsp:txXfrm>
    </dsp:sp>
    <dsp:sp modelId="{B78D60A8-36B2-4081-AA18-74C6239F4AA7}">
      <dsp:nvSpPr>
        <dsp:cNvPr id="0" name=""/>
        <dsp:cNvSpPr/>
      </dsp:nvSpPr>
      <dsp:spPr>
        <a:xfrm>
          <a:off x="987" y="156842"/>
          <a:ext cx="2108567" cy="1265140"/>
        </a:xfrm>
        <a:prstGeom prst="rect">
          <a:avLst/>
        </a:prstGeom>
        <a:solidFill>
          <a:srgbClr val="C0504D">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Entendimiento del Negocio</a:t>
          </a:r>
          <a:endParaRPr lang="es-ES" sz="2100" kern="1200" dirty="0">
            <a:solidFill>
              <a:sysClr val="window" lastClr="FFFFFF"/>
            </a:solidFill>
            <a:latin typeface="Calibri"/>
            <a:ea typeface="+mn-ea"/>
            <a:cs typeface="+mn-cs"/>
          </a:endParaRPr>
        </a:p>
      </dsp:txBody>
      <dsp:txXfrm>
        <a:off x="987" y="156842"/>
        <a:ext cx="2108567" cy="1265140"/>
      </dsp:txXfrm>
    </dsp:sp>
    <dsp:sp modelId="{CD75CE2F-E1C6-444A-BB14-D0321C3BDD67}">
      <dsp:nvSpPr>
        <dsp:cNvPr id="0" name=""/>
        <dsp:cNvSpPr/>
      </dsp:nvSpPr>
      <dsp:spPr>
        <a:xfrm>
          <a:off x="1055271" y="1420182"/>
          <a:ext cx="2593537" cy="454370"/>
        </a:xfrm>
        <a:custGeom>
          <a:avLst/>
          <a:gdLst/>
          <a:ahLst/>
          <a:cxnLst/>
          <a:rect l="0" t="0" r="0" b="0"/>
          <a:pathLst>
            <a:path>
              <a:moveTo>
                <a:pt x="2369508" y="0"/>
              </a:moveTo>
              <a:lnTo>
                <a:pt x="2369508" y="223339"/>
              </a:lnTo>
              <a:lnTo>
                <a:pt x="0" y="223339"/>
              </a:lnTo>
              <a:lnTo>
                <a:pt x="0" y="412478"/>
              </a:lnTo>
            </a:path>
          </a:pathLst>
        </a:custGeom>
        <a:noFill/>
        <a:ln w="9525" cap="flat" cmpd="sng" algn="ctr">
          <a:solidFill>
            <a:srgbClr val="9BBB59">
              <a:hueOff val="0"/>
              <a:satOff val="0"/>
              <a:lumOff val="0"/>
              <a:alphaOff val="0"/>
            </a:srgb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ysClr val="windowText" lastClr="000000">
                <a:hueOff val="0"/>
                <a:satOff val="0"/>
                <a:lumOff val="0"/>
                <a:alphaOff val="0"/>
              </a:sysClr>
            </a:solidFill>
            <a:latin typeface="Calibri"/>
            <a:ea typeface="+mn-ea"/>
            <a:cs typeface="+mn-cs"/>
          </a:endParaRPr>
        </a:p>
      </dsp:txBody>
      <dsp:txXfrm>
        <a:off x="2286077" y="1644943"/>
        <a:ext cx="131924" cy="4849"/>
      </dsp:txXfrm>
    </dsp:sp>
    <dsp:sp modelId="{7CCBEA87-3C79-43F9-9528-DA6E1B451F77}">
      <dsp:nvSpPr>
        <dsp:cNvPr id="0" name=""/>
        <dsp:cNvSpPr/>
      </dsp:nvSpPr>
      <dsp:spPr>
        <a:xfrm>
          <a:off x="2594525" y="156842"/>
          <a:ext cx="2108567" cy="1265140"/>
        </a:xfrm>
        <a:prstGeom prst="rect">
          <a:avLst/>
        </a:prstGeom>
        <a:solidFill>
          <a:srgbClr val="9BBB59">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de Requerimientos</a:t>
          </a:r>
          <a:endParaRPr lang="es-ES" sz="2100" kern="1200" dirty="0">
            <a:solidFill>
              <a:sysClr val="window" lastClr="FFFFFF"/>
            </a:solidFill>
            <a:latin typeface="Calibri"/>
            <a:ea typeface="+mn-ea"/>
            <a:cs typeface="+mn-cs"/>
          </a:endParaRPr>
        </a:p>
      </dsp:txBody>
      <dsp:txXfrm>
        <a:off x="2594525" y="156842"/>
        <a:ext cx="2108567" cy="1265140"/>
      </dsp:txXfrm>
    </dsp:sp>
    <dsp:sp modelId="{1E67C0CD-EFD8-4C8C-8E14-2E3DEDD10D00}">
      <dsp:nvSpPr>
        <dsp:cNvPr id="0" name=""/>
        <dsp:cNvSpPr/>
      </dsp:nvSpPr>
      <dsp:spPr>
        <a:xfrm>
          <a:off x="2107754" y="2493803"/>
          <a:ext cx="454370" cy="91440"/>
        </a:xfrm>
        <a:custGeom>
          <a:avLst/>
          <a:gdLst/>
          <a:ahLst/>
          <a:cxnLst/>
          <a:rect l="0" t="0" r="0" b="0"/>
          <a:pathLst>
            <a:path>
              <a:moveTo>
                <a:pt x="0" y="45720"/>
              </a:moveTo>
              <a:lnTo>
                <a:pt x="412478" y="45720"/>
              </a:lnTo>
            </a:path>
          </a:pathLst>
        </a:custGeom>
        <a:noFill/>
        <a:ln w="9525" cap="flat" cmpd="sng" algn="ctr">
          <a:solidFill>
            <a:srgbClr val="8064A2">
              <a:hueOff val="0"/>
              <a:satOff val="0"/>
              <a:lumOff val="0"/>
              <a:alphaOff val="0"/>
            </a:srgb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ysClr val="windowText" lastClr="000000">
                <a:hueOff val="0"/>
                <a:satOff val="0"/>
                <a:lumOff val="0"/>
                <a:alphaOff val="0"/>
              </a:sysClr>
            </a:solidFill>
            <a:latin typeface="Calibri"/>
            <a:ea typeface="+mn-ea"/>
            <a:cs typeface="+mn-cs"/>
          </a:endParaRPr>
        </a:p>
      </dsp:txBody>
      <dsp:txXfrm>
        <a:off x="2322815" y="2537098"/>
        <a:ext cx="24248" cy="4849"/>
      </dsp:txXfrm>
    </dsp:sp>
    <dsp:sp modelId="{C8D829B8-91EE-4011-A813-C5B31022FA26}">
      <dsp:nvSpPr>
        <dsp:cNvPr id="0" name=""/>
        <dsp:cNvSpPr/>
      </dsp:nvSpPr>
      <dsp:spPr>
        <a:xfrm>
          <a:off x="987" y="1906953"/>
          <a:ext cx="2108567" cy="1265140"/>
        </a:xfrm>
        <a:prstGeom prst="rect">
          <a:avLst/>
        </a:prstGeom>
        <a:solidFill>
          <a:srgbClr val="8064A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Dimensional</a:t>
          </a:r>
          <a:endParaRPr lang="es-ES" sz="2100" kern="1200" dirty="0">
            <a:solidFill>
              <a:sysClr val="window" lastClr="FFFFFF"/>
            </a:solidFill>
            <a:latin typeface="Calibri"/>
            <a:ea typeface="+mn-ea"/>
            <a:cs typeface="+mn-cs"/>
          </a:endParaRPr>
        </a:p>
      </dsp:txBody>
      <dsp:txXfrm>
        <a:off x="987" y="1906953"/>
        <a:ext cx="2108567" cy="1265140"/>
      </dsp:txXfrm>
    </dsp:sp>
    <dsp:sp modelId="{2514D241-43E0-47C1-B61B-B09F5D2F1769}">
      <dsp:nvSpPr>
        <dsp:cNvPr id="0" name=""/>
        <dsp:cNvSpPr/>
      </dsp:nvSpPr>
      <dsp:spPr>
        <a:xfrm>
          <a:off x="1055271" y="3170293"/>
          <a:ext cx="2593537" cy="454370"/>
        </a:xfrm>
        <a:custGeom>
          <a:avLst/>
          <a:gdLst/>
          <a:ahLst/>
          <a:cxnLst/>
          <a:rect l="0" t="0" r="0" b="0"/>
          <a:pathLst>
            <a:path>
              <a:moveTo>
                <a:pt x="2369508" y="0"/>
              </a:moveTo>
              <a:lnTo>
                <a:pt x="2369508" y="223339"/>
              </a:lnTo>
              <a:lnTo>
                <a:pt x="0" y="223339"/>
              </a:lnTo>
              <a:lnTo>
                <a:pt x="0" y="412478"/>
              </a:lnTo>
            </a:path>
          </a:pathLst>
        </a:custGeom>
        <a:noFill/>
        <a:ln w="9525" cap="flat" cmpd="sng" algn="ctr">
          <a:solidFill>
            <a:srgbClr val="4BACC6">
              <a:hueOff val="0"/>
              <a:satOff val="0"/>
              <a:lumOff val="0"/>
              <a:alphaOff val="0"/>
            </a:srgb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ysClr val="windowText" lastClr="000000">
                <a:hueOff val="0"/>
                <a:satOff val="0"/>
                <a:lumOff val="0"/>
                <a:alphaOff val="0"/>
              </a:sysClr>
            </a:solidFill>
            <a:latin typeface="Calibri"/>
            <a:ea typeface="+mn-ea"/>
            <a:cs typeface="+mn-cs"/>
          </a:endParaRPr>
        </a:p>
      </dsp:txBody>
      <dsp:txXfrm>
        <a:off x="2286077" y="3395053"/>
        <a:ext cx="131924" cy="4849"/>
      </dsp:txXfrm>
    </dsp:sp>
    <dsp:sp modelId="{079F7BB5-9D54-4499-B452-4902E2B12F83}">
      <dsp:nvSpPr>
        <dsp:cNvPr id="0" name=""/>
        <dsp:cNvSpPr/>
      </dsp:nvSpPr>
      <dsp:spPr>
        <a:xfrm>
          <a:off x="2594525" y="1906953"/>
          <a:ext cx="2108567" cy="1265140"/>
        </a:xfrm>
        <a:prstGeom prst="rect">
          <a:avLst/>
        </a:prstGeom>
        <a:solidFill>
          <a:srgbClr val="4BACC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Diseño Físico</a:t>
          </a:r>
          <a:endParaRPr lang="es-ES" sz="2100" kern="1200" dirty="0">
            <a:solidFill>
              <a:sysClr val="window" lastClr="FFFFFF"/>
            </a:solidFill>
            <a:latin typeface="Calibri"/>
            <a:ea typeface="+mn-ea"/>
            <a:cs typeface="+mn-cs"/>
          </a:endParaRPr>
        </a:p>
      </dsp:txBody>
      <dsp:txXfrm>
        <a:off x="2594525" y="1906953"/>
        <a:ext cx="2108567" cy="1265140"/>
      </dsp:txXfrm>
    </dsp:sp>
    <dsp:sp modelId="{C16C430E-063E-4A45-9E01-F8B7118A2EE6}">
      <dsp:nvSpPr>
        <dsp:cNvPr id="0" name=""/>
        <dsp:cNvSpPr/>
      </dsp:nvSpPr>
      <dsp:spPr>
        <a:xfrm>
          <a:off x="987" y="3657064"/>
          <a:ext cx="2108567" cy="1265140"/>
        </a:xfrm>
        <a:prstGeom prst="rect">
          <a:avLst/>
        </a:prstGeom>
        <a:solidFill>
          <a:srgbClr val="F7964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Especificación y Desarrollo de Aplicación BI</a:t>
          </a:r>
          <a:endParaRPr lang="es-ES" sz="2100" kern="1200" dirty="0">
            <a:solidFill>
              <a:sysClr val="window" lastClr="FFFFFF"/>
            </a:solidFill>
            <a:latin typeface="Calibri"/>
            <a:ea typeface="+mn-ea"/>
            <a:cs typeface="+mn-cs"/>
          </a:endParaRPr>
        </a:p>
      </dsp:txBody>
      <dsp:txXfrm>
        <a:off x="987" y="3657064"/>
        <a:ext cx="2108567" cy="1265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0D83-BAE8-4B68-A2ED-145921F9FB8C}">
      <dsp:nvSpPr>
        <dsp:cNvPr id="0" name=""/>
        <dsp:cNvSpPr/>
      </dsp:nvSpPr>
      <dsp:spPr>
        <a:xfrm>
          <a:off x="1270" y="392442"/>
          <a:ext cx="1247093" cy="367243"/>
        </a:xfrm>
        <a:prstGeom prst="homePlat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Planteamiento del Tema</a:t>
          </a:r>
          <a:endParaRPr lang="es-ES" sz="1200" kern="1200" dirty="0"/>
        </a:p>
      </dsp:txBody>
      <dsp:txXfrm>
        <a:off x="1270" y="392442"/>
        <a:ext cx="1155282" cy="367243"/>
      </dsp:txXfrm>
    </dsp:sp>
    <dsp:sp modelId="{AC287CAE-FCA7-4C49-9E74-D3051573BB02}">
      <dsp:nvSpPr>
        <dsp:cNvPr id="0" name=""/>
        <dsp:cNvSpPr/>
      </dsp:nvSpPr>
      <dsp:spPr>
        <a:xfrm>
          <a:off x="1062412" y="390112"/>
          <a:ext cx="10880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Objetivos</a:t>
          </a:r>
          <a:endParaRPr lang="es-ES" sz="1200" kern="1200" dirty="0"/>
        </a:p>
      </dsp:txBody>
      <dsp:txXfrm>
        <a:off x="1248364" y="390112"/>
        <a:ext cx="716136" cy="371903"/>
      </dsp:txXfrm>
    </dsp:sp>
    <dsp:sp modelId="{F711DEA4-6B0A-4C00-92B8-DC127CA5B50E}">
      <dsp:nvSpPr>
        <dsp:cNvPr id="0" name=""/>
        <dsp:cNvSpPr/>
      </dsp:nvSpPr>
      <dsp:spPr>
        <a:xfrm>
          <a:off x="1964500" y="390112"/>
          <a:ext cx="116360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Alcance</a:t>
          </a:r>
          <a:endParaRPr lang="es-ES" sz="1200" kern="1200" dirty="0"/>
        </a:p>
      </dsp:txBody>
      <dsp:txXfrm>
        <a:off x="2150452" y="390112"/>
        <a:ext cx="791697" cy="371903"/>
      </dsp:txXfrm>
    </dsp:sp>
    <dsp:sp modelId="{94DF3B12-8B27-4AE9-BD33-0C0DFE19B9D9}">
      <dsp:nvSpPr>
        <dsp:cNvPr id="0" name=""/>
        <dsp:cNvSpPr/>
      </dsp:nvSpPr>
      <dsp:spPr>
        <a:xfrm>
          <a:off x="2942149" y="390112"/>
          <a:ext cx="1307592"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Justificación</a:t>
          </a:r>
          <a:endParaRPr lang="es-ES" sz="1200" kern="1200" dirty="0"/>
        </a:p>
      </dsp:txBody>
      <dsp:txXfrm>
        <a:off x="3128101" y="390112"/>
        <a:ext cx="935689" cy="371903"/>
      </dsp:txXfrm>
    </dsp:sp>
    <dsp:sp modelId="{28E2ECD6-39C7-4B96-B900-3253F085D8F7}">
      <dsp:nvSpPr>
        <dsp:cNvPr id="0" name=""/>
        <dsp:cNvSpPr/>
      </dsp:nvSpPr>
      <dsp:spPr>
        <a:xfrm>
          <a:off x="4063790" y="390112"/>
          <a:ext cx="1350491" cy="371903"/>
        </a:xfrm>
        <a:prstGeom prst="chevr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Metodología</a:t>
          </a:r>
          <a:endParaRPr lang="es-ES" sz="1200" kern="1200" dirty="0"/>
        </a:p>
      </dsp:txBody>
      <dsp:txXfrm>
        <a:off x="4249742" y="390112"/>
        <a:ext cx="978588" cy="371903"/>
      </dsp:txXfrm>
    </dsp:sp>
    <dsp:sp modelId="{6AE5E407-CEE9-480C-83B0-392FB2A76344}">
      <dsp:nvSpPr>
        <dsp:cNvPr id="0" name=""/>
        <dsp:cNvSpPr/>
      </dsp:nvSpPr>
      <dsp:spPr>
        <a:xfrm>
          <a:off x="5228330" y="390112"/>
          <a:ext cx="1351690"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Herramientas</a:t>
          </a:r>
          <a:endParaRPr lang="es-ES" sz="1200" kern="1200" dirty="0"/>
        </a:p>
      </dsp:txBody>
      <dsp:txXfrm>
        <a:off x="5414282" y="390112"/>
        <a:ext cx="979787" cy="371903"/>
      </dsp:txXfrm>
    </dsp:sp>
    <dsp:sp modelId="{918AC0B4-7B94-4D66-96D0-3E9FA65B84AF}">
      <dsp:nvSpPr>
        <dsp:cNvPr id="0" name=""/>
        <dsp:cNvSpPr/>
      </dsp:nvSpPr>
      <dsp:spPr>
        <a:xfrm>
          <a:off x="6394070" y="390112"/>
          <a:ext cx="1128139" cy="371903"/>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Caso </a:t>
          </a:r>
          <a:r>
            <a:rPr lang="es-ES" sz="1200" kern="1200" dirty="0" smtClean="0"/>
            <a:t>Práctico</a:t>
          </a:r>
          <a:endParaRPr lang="es-ES" sz="1200" kern="1200" dirty="0"/>
        </a:p>
      </dsp:txBody>
      <dsp:txXfrm>
        <a:off x="6580022" y="390112"/>
        <a:ext cx="756236" cy="371903"/>
      </dsp:txXfrm>
    </dsp:sp>
    <dsp:sp modelId="{408A11D2-1CF0-4176-BE69-1E7649EBDFDB}">
      <dsp:nvSpPr>
        <dsp:cNvPr id="0" name=""/>
        <dsp:cNvSpPr/>
      </dsp:nvSpPr>
      <dsp:spPr>
        <a:xfrm>
          <a:off x="7336258" y="377058"/>
          <a:ext cx="1447446" cy="398010"/>
        </a:xfrm>
        <a:prstGeom prst="chevron">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 sz="1200" kern="1200" dirty="0" smtClean="0"/>
            <a:t>Conclusiones</a:t>
          </a:r>
          <a:endParaRPr lang="es-ES" sz="1200" kern="1200" dirty="0"/>
        </a:p>
      </dsp:txBody>
      <dsp:txXfrm>
        <a:off x="7535263" y="377058"/>
        <a:ext cx="1049436" cy="3980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022E128-42F7-4F51-9E21-02244922BA76}"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3A9C8CD7-B099-4B95-9AD5-8A90A9708638}" type="datetimeFigureOut">
              <a:rPr lang="es-ES" smtClean="0"/>
              <a:t>23/06/2015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077200" y="6356350"/>
            <a:ext cx="609600" cy="365125"/>
          </a:xfrm>
        </p:spPr>
        <p:txBody>
          <a:bodyPr/>
          <a:lstStyle/>
          <a:p>
            <a:fld id="{1022E128-42F7-4F51-9E21-02244922BA76}" type="slidenum">
              <a:rPr lang="es-ES" smtClean="0"/>
              <a:t>‹Nº›</a:t>
            </a:fld>
            <a:endParaRPr lang="es-E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9C8CD7-B099-4B95-9AD5-8A90A9708638}" type="datetimeFigureOut">
              <a:rPr lang="es-ES" smtClean="0"/>
              <a:t>23/06/2015</a:t>
            </a:fld>
            <a:endParaRPr lang="es-E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22E128-42F7-4F51-9E21-02244922BA76}" type="slidenum">
              <a:rPr lang="es-ES" smtClean="0"/>
              <a:t>‹Nº›</a:t>
            </a:fld>
            <a:endParaRPr lang="es-E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3.xml"/><Relationship Id="rId7"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1.pn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2.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3.pn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4.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1.xml"/><Relationship Id="rId7" Type="http://schemas.openxmlformats.org/officeDocument/2006/relationships/image" Target="../media/image15.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7.png"/><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8.png"/><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9.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0.png"/><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1.png"/><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2.png"/><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3.png"/><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24.png"/><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4221088"/>
            <a:ext cx="7854696" cy="2160240"/>
          </a:xfrm>
        </p:spPr>
        <p:txBody>
          <a:bodyPr>
            <a:normAutofit/>
          </a:bodyPr>
          <a:lstStyle/>
          <a:p>
            <a:pPr algn="ctr"/>
            <a:r>
              <a:rPr lang="es-ES" sz="2200" b="1" dirty="0"/>
              <a:t>FREDDY EMERSON GARCÍA </a:t>
            </a:r>
            <a:r>
              <a:rPr lang="es-ES" sz="2200" b="1" dirty="0" smtClean="0"/>
              <a:t>LASSO</a:t>
            </a:r>
          </a:p>
          <a:p>
            <a:pPr algn="ctr"/>
            <a:endParaRPr lang="es-ES" b="1" dirty="0"/>
          </a:p>
          <a:p>
            <a:pPr algn="ctr"/>
            <a:endParaRPr lang="es-ES" b="1" dirty="0" smtClean="0"/>
          </a:p>
          <a:p>
            <a:pPr algn="ctr"/>
            <a:r>
              <a:rPr lang="es-ES" sz="2000" b="1" dirty="0" smtClean="0"/>
              <a:t>Director:  Ing. Oswaldo Díaz</a:t>
            </a:r>
          </a:p>
          <a:p>
            <a:pPr algn="ctr"/>
            <a:r>
              <a:rPr lang="es-ES" sz="2000" b="1" dirty="0" smtClean="0"/>
              <a:t>Coodirector: Ing. Víctor Paliz</a:t>
            </a:r>
          </a:p>
          <a:p>
            <a:pPr algn="ctr"/>
            <a:endParaRPr lang="es-ES" dirty="0"/>
          </a:p>
          <a:p>
            <a:endParaRPr lang="es-ES" dirty="0"/>
          </a:p>
        </p:txBody>
      </p:sp>
      <p:sp>
        <p:nvSpPr>
          <p:cNvPr id="4" name="3 Rectángulo"/>
          <p:cNvSpPr/>
          <p:nvPr/>
        </p:nvSpPr>
        <p:spPr>
          <a:xfrm>
            <a:off x="2287568" y="277654"/>
            <a:ext cx="6388888" cy="923330"/>
          </a:xfrm>
          <a:prstGeom prst="rect">
            <a:avLst/>
          </a:prstGeom>
        </p:spPr>
        <p:txBody>
          <a:bodyPr wrap="square">
            <a:spAutoFit/>
          </a:bodyPr>
          <a:lstStyle/>
          <a:p>
            <a:pPr algn="ctr"/>
            <a:r>
              <a:rPr lang="es-ES" b="1" dirty="0" smtClean="0"/>
              <a:t>DEPARTAMENTO </a:t>
            </a:r>
            <a:r>
              <a:rPr lang="es-ES" b="1" dirty="0"/>
              <a:t>DE CIENCIAS DE LA COMPUTACIÓN</a:t>
            </a:r>
          </a:p>
          <a:p>
            <a:pPr algn="ctr"/>
            <a:r>
              <a:rPr lang="es-ES" b="1" dirty="0"/>
              <a:t>CARRERA  DE  INGENIERÍA  EN  SISTEMAS </a:t>
            </a:r>
            <a:r>
              <a:rPr lang="es-ES" b="1" dirty="0" smtClean="0"/>
              <a:t> E </a:t>
            </a:r>
            <a:r>
              <a:rPr lang="es-ES" b="1" dirty="0"/>
              <a:t>INFORMÁTICA</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7654"/>
            <a:ext cx="2036048" cy="127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51520" y="2110016"/>
            <a:ext cx="8568952" cy="1323439"/>
          </a:xfrm>
          <a:prstGeom prst="rect">
            <a:avLst/>
          </a:prstGeom>
        </p:spPr>
        <p:txBody>
          <a:bodyPr wrap="square">
            <a:spAutoFit/>
          </a:bodyPr>
          <a:lstStyle/>
          <a:p>
            <a:pPr algn="ctr"/>
            <a:r>
              <a:rPr lang="es-ES" sz="2000" b="1" dirty="0" smtClean="0"/>
              <a:t>DISEÑO DE UNA APLICACIÓN DE INDICADORES </a:t>
            </a:r>
          </a:p>
          <a:p>
            <a:pPr algn="ctr"/>
            <a:r>
              <a:rPr lang="es-ES" sz="2000" b="1" dirty="0" smtClean="0"/>
              <a:t>CLAVES DE DESEMPEÑO (KPI’s Key Performance Indicators)</a:t>
            </a:r>
          </a:p>
          <a:p>
            <a:pPr algn="ctr"/>
            <a:r>
              <a:rPr lang="es-ES" sz="2000" b="1" dirty="0" smtClean="0"/>
              <a:t> DE LA FUERZA DE VENTAS PARA LA EMPRESA LEVAPAN DEL ECUADOR.</a:t>
            </a:r>
            <a:endParaRPr lang="es-ES" sz="2000" dirty="0"/>
          </a:p>
        </p:txBody>
      </p:sp>
    </p:spTree>
    <p:extLst>
      <p:ext uri="{BB962C8B-B14F-4D97-AF65-F5344CB8AC3E}">
        <p14:creationId xmlns:p14="http://schemas.microsoft.com/office/powerpoint/2010/main" val="314405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63883691"/>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1578509" cy="400110"/>
          </a:xfrm>
          <a:prstGeom prst="rect">
            <a:avLst/>
          </a:prstGeom>
          <a:noFill/>
        </p:spPr>
        <p:txBody>
          <a:bodyPr wrap="none" rtlCol="0">
            <a:spAutoFit/>
          </a:bodyPr>
          <a:lstStyle/>
          <a:p>
            <a:r>
              <a:rPr lang="es-ES" sz="2000" dirty="0" smtClean="0"/>
              <a:t>Metodología</a:t>
            </a:r>
            <a:endParaRPr lang="es-ES" sz="2000" dirty="0"/>
          </a:p>
        </p:txBody>
      </p:sp>
      <p:sp>
        <p:nvSpPr>
          <p:cNvPr id="5" name="4 CuadroTexto"/>
          <p:cNvSpPr txBox="1"/>
          <p:nvPr/>
        </p:nvSpPr>
        <p:spPr>
          <a:xfrm>
            <a:off x="468100" y="2204864"/>
            <a:ext cx="8208355" cy="2646878"/>
          </a:xfrm>
          <a:prstGeom prst="rect">
            <a:avLst/>
          </a:prstGeom>
          <a:noFill/>
        </p:spPr>
        <p:txBody>
          <a:bodyPr wrap="square" rtlCol="0">
            <a:spAutoFit/>
          </a:bodyPr>
          <a:lstStyle/>
          <a:p>
            <a:pPr marL="285750" indent="-285750" algn="just">
              <a:buFont typeface="Wingdings" pitchFamily="2" charset="2"/>
              <a:buChar char="§"/>
            </a:pPr>
            <a:r>
              <a:rPr lang="es-ES" dirty="0" smtClean="0"/>
              <a:t>La metodología a utilizarse para el desarrollo del siguiente proyecto será propia, desarrollada por el </a:t>
            </a:r>
            <a:r>
              <a:rPr lang="es-ES" dirty="0" err="1" smtClean="0"/>
              <a:t>Tesista</a:t>
            </a:r>
            <a:r>
              <a:rPr lang="es-ES" dirty="0" smtClean="0"/>
              <a:t>.</a:t>
            </a:r>
          </a:p>
          <a:p>
            <a:pPr marL="285750" indent="-285750" algn="just">
              <a:buFont typeface="Wingdings" pitchFamily="2" charset="2"/>
              <a:buChar char="§"/>
            </a:pPr>
            <a:r>
              <a:rPr lang="es-ES" dirty="0" smtClean="0"/>
              <a:t>Esta metodología cubre con todas las fases de un ciclo de vida para la elaboración de este tipo de aplicaciones BI y cuyo principal enfoque fue realizado  en base  a las metodologías de Aplicaciones de Inteligencia de Negocios existentes como Kimball, Inmon, Crisp-Dm, Hefesto, X-Warehousing. </a:t>
            </a:r>
            <a:endParaRPr lang="es-ES" dirty="0"/>
          </a:p>
          <a:p>
            <a:pPr marL="285750" indent="-285750" algn="just">
              <a:buFont typeface="Wingdings" pitchFamily="2" charset="2"/>
              <a:buChar char="§"/>
            </a:pPr>
            <a:endParaRPr lang="es-ES" sz="2000" dirty="0"/>
          </a:p>
          <a:p>
            <a:pPr marL="285750" indent="-285750" algn="just">
              <a:buFont typeface="Wingdings" pitchFamily="2" charset="2"/>
              <a:buChar char="§"/>
            </a:pPr>
            <a:endParaRPr lang="es-ES" sz="2000" dirty="0"/>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071004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1578509" cy="400110"/>
          </a:xfrm>
          <a:prstGeom prst="rect">
            <a:avLst/>
          </a:prstGeom>
          <a:noFill/>
        </p:spPr>
        <p:txBody>
          <a:bodyPr wrap="none" rtlCol="0">
            <a:spAutoFit/>
          </a:bodyPr>
          <a:lstStyle/>
          <a:p>
            <a:r>
              <a:rPr lang="es-ES" sz="2000" dirty="0" smtClean="0"/>
              <a:t>Metodología</a:t>
            </a:r>
            <a:endParaRPr lang="es-ES" sz="2000" dirty="0"/>
          </a:p>
        </p:txBody>
      </p:sp>
      <p:graphicFrame>
        <p:nvGraphicFramePr>
          <p:cNvPr id="6" name="5 Diagrama"/>
          <p:cNvGraphicFramePr>
            <a:graphicFrameLocks/>
          </p:cNvGraphicFramePr>
          <p:nvPr>
            <p:extLst>
              <p:ext uri="{D42A27DB-BD31-4B8C-83A1-F6EECF244321}">
                <p14:modId xmlns:p14="http://schemas.microsoft.com/office/powerpoint/2010/main" val="2402621174"/>
              </p:ext>
            </p:extLst>
          </p:nvPr>
        </p:nvGraphicFramePr>
        <p:xfrm>
          <a:off x="3059832" y="1374288"/>
          <a:ext cx="4704080" cy="50790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345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B78D60A8-36B2-4081-AA18-74C6239F4AA7}"/>
                                            </p:graphicEl>
                                          </p:spTgt>
                                        </p:tgtEl>
                                        <p:attrNameLst>
                                          <p:attrName>style.visibility</p:attrName>
                                        </p:attrNameLst>
                                      </p:cBhvr>
                                      <p:to>
                                        <p:strVal val="visible"/>
                                      </p:to>
                                    </p:set>
                                    <p:animEffect transition="in" filter="fade">
                                      <p:cBhvr>
                                        <p:cTn id="22" dur="1000"/>
                                        <p:tgtEl>
                                          <p:spTgt spid="6">
                                            <p:graphicEl>
                                              <a:dgm id="{B78D60A8-36B2-4081-AA18-74C6239F4AA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DAB8D7A3-FA25-4C11-982C-4C0902B97E7D}"/>
                                            </p:graphicEl>
                                          </p:spTgt>
                                        </p:tgtEl>
                                        <p:attrNameLst>
                                          <p:attrName>style.visibility</p:attrName>
                                        </p:attrNameLst>
                                      </p:cBhvr>
                                      <p:to>
                                        <p:strVal val="visible"/>
                                      </p:to>
                                    </p:set>
                                    <p:animEffect transition="in" filter="fade">
                                      <p:cBhvr>
                                        <p:cTn id="27" dur="1000"/>
                                        <p:tgtEl>
                                          <p:spTgt spid="6">
                                            <p:graphicEl>
                                              <a:dgm id="{DAB8D7A3-FA25-4C11-982C-4C0902B97E7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7CCBEA87-3C79-43F9-9528-DA6E1B451F77}"/>
                                            </p:graphicEl>
                                          </p:spTgt>
                                        </p:tgtEl>
                                        <p:attrNameLst>
                                          <p:attrName>style.visibility</p:attrName>
                                        </p:attrNameLst>
                                      </p:cBhvr>
                                      <p:to>
                                        <p:strVal val="visible"/>
                                      </p:to>
                                    </p:set>
                                    <p:animEffect transition="in" filter="fade">
                                      <p:cBhvr>
                                        <p:cTn id="30" dur="1000"/>
                                        <p:tgtEl>
                                          <p:spTgt spid="6">
                                            <p:graphicEl>
                                              <a:dgm id="{7CCBEA87-3C79-43F9-9528-DA6E1B451F7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CD75CE2F-E1C6-444A-BB14-D0321C3BDD67}"/>
                                            </p:graphicEl>
                                          </p:spTgt>
                                        </p:tgtEl>
                                        <p:attrNameLst>
                                          <p:attrName>style.visibility</p:attrName>
                                        </p:attrNameLst>
                                      </p:cBhvr>
                                      <p:to>
                                        <p:strVal val="visible"/>
                                      </p:to>
                                    </p:set>
                                    <p:animEffect transition="in" filter="fade">
                                      <p:cBhvr>
                                        <p:cTn id="35" dur="1000"/>
                                        <p:tgtEl>
                                          <p:spTgt spid="6">
                                            <p:graphicEl>
                                              <a:dgm id="{CD75CE2F-E1C6-444A-BB14-D0321C3BDD6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C8D829B8-91EE-4011-A813-C5B31022FA26}"/>
                                            </p:graphicEl>
                                          </p:spTgt>
                                        </p:tgtEl>
                                        <p:attrNameLst>
                                          <p:attrName>style.visibility</p:attrName>
                                        </p:attrNameLst>
                                      </p:cBhvr>
                                      <p:to>
                                        <p:strVal val="visible"/>
                                      </p:to>
                                    </p:set>
                                    <p:animEffect transition="in" filter="fade">
                                      <p:cBhvr>
                                        <p:cTn id="38" dur="1000"/>
                                        <p:tgtEl>
                                          <p:spTgt spid="6">
                                            <p:graphicEl>
                                              <a:dgm id="{C8D829B8-91EE-4011-A813-C5B31022FA2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1E67C0CD-EFD8-4C8C-8E14-2E3DEDD10D00}"/>
                                            </p:graphicEl>
                                          </p:spTgt>
                                        </p:tgtEl>
                                        <p:attrNameLst>
                                          <p:attrName>style.visibility</p:attrName>
                                        </p:attrNameLst>
                                      </p:cBhvr>
                                      <p:to>
                                        <p:strVal val="visible"/>
                                      </p:to>
                                    </p:set>
                                    <p:animEffect transition="in" filter="fade">
                                      <p:cBhvr>
                                        <p:cTn id="43" dur="1000"/>
                                        <p:tgtEl>
                                          <p:spTgt spid="6">
                                            <p:graphicEl>
                                              <a:dgm id="{1E67C0CD-EFD8-4C8C-8E14-2E3DEDD10D00}"/>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079F7BB5-9D54-4499-B452-4902E2B12F83}"/>
                                            </p:graphicEl>
                                          </p:spTgt>
                                        </p:tgtEl>
                                        <p:attrNameLst>
                                          <p:attrName>style.visibility</p:attrName>
                                        </p:attrNameLst>
                                      </p:cBhvr>
                                      <p:to>
                                        <p:strVal val="visible"/>
                                      </p:to>
                                    </p:set>
                                    <p:animEffect transition="in" filter="fade">
                                      <p:cBhvr>
                                        <p:cTn id="46" dur="1000"/>
                                        <p:tgtEl>
                                          <p:spTgt spid="6">
                                            <p:graphicEl>
                                              <a:dgm id="{079F7BB5-9D54-4499-B452-4902E2B12F8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2514D241-43E0-47C1-B61B-B09F5D2F1769}"/>
                                            </p:graphicEl>
                                          </p:spTgt>
                                        </p:tgtEl>
                                        <p:attrNameLst>
                                          <p:attrName>style.visibility</p:attrName>
                                        </p:attrNameLst>
                                      </p:cBhvr>
                                      <p:to>
                                        <p:strVal val="visible"/>
                                      </p:to>
                                    </p:set>
                                    <p:animEffect transition="in" filter="fade">
                                      <p:cBhvr>
                                        <p:cTn id="51" dur="1000"/>
                                        <p:tgtEl>
                                          <p:spTgt spid="6">
                                            <p:graphicEl>
                                              <a:dgm id="{2514D241-43E0-47C1-B61B-B09F5D2F1769}"/>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C16C430E-063E-4A45-9E01-F8B7118A2EE6}"/>
                                            </p:graphicEl>
                                          </p:spTgt>
                                        </p:tgtEl>
                                        <p:attrNameLst>
                                          <p:attrName>style.visibility</p:attrName>
                                        </p:attrNameLst>
                                      </p:cBhvr>
                                      <p:to>
                                        <p:strVal val="visible"/>
                                      </p:to>
                                    </p:set>
                                    <p:animEffect transition="in" filter="fade">
                                      <p:cBhvr>
                                        <p:cTn id="54" dur="1000"/>
                                        <p:tgtEl>
                                          <p:spTgt spid="6">
                                            <p:graphicEl>
                                              <a:dgm id="{C16C430E-063E-4A45-9E01-F8B7118A2E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071004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1578509" cy="400110"/>
          </a:xfrm>
          <a:prstGeom prst="rect">
            <a:avLst/>
          </a:prstGeom>
          <a:noFill/>
        </p:spPr>
        <p:txBody>
          <a:bodyPr wrap="none" rtlCol="0">
            <a:spAutoFit/>
          </a:bodyPr>
          <a:lstStyle/>
          <a:p>
            <a:r>
              <a:rPr lang="es-ES" sz="2000" dirty="0" smtClean="0"/>
              <a:t>Metodología</a:t>
            </a:r>
            <a:endParaRPr lang="es-ES" sz="2000" dirty="0"/>
          </a:p>
        </p:txBody>
      </p:sp>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2650624" y="1174234"/>
            <a:ext cx="5809808" cy="5367079"/>
          </a:xfrm>
          <a:prstGeom prst="rect">
            <a:avLst/>
          </a:prstGeom>
          <a:noFill/>
          <a:ln>
            <a:noFill/>
          </a:ln>
        </p:spPr>
      </p:pic>
    </p:spTree>
    <p:extLst>
      <p:ext uri="{BB962C8B-B14F-4D97-AF65-F5344CB8AC3E}">
        <p14:creationId xmlns:p14="http://schemas.microsoft.com/office/powerpoint/2010/main" val="19345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87422510"/>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Diagram group"/>
          <p:cNvGrpSpPr/>
          <p:nvPr/>
        </p:nvGrpSpPr>
        <p:grpSpPr>
          <a:xfrm>
            <a:off x="395536" y="1280984"/>
            <a:ext cx="2108567" cy="1265140"/>
            <a:chOff x="987" y="156842"/>
            <a:chExt cx="2108567" cy="1265140"/>
          </a:xfrm>
          <a:scene3d>
            <a:camera prst="isometricOffAxis2Left" zoom="95000"/>
            <a:lightRig rig="flat" dir="t"/>
          </a:scene3d>
        </p:grpSpPr>
        <p:grpSp>
          <p:nvGrpSpPr>
            <p:cNvPr id="25" name="24 Grupo"/>
            <p:cNvGrpSpPr/>
            <p:nvPr/>
          </p:nvGrpSpPr>
          <p:grpSpPr>
            <a:xfrm>
              <a:off x="987" y="156842"/>
              <a:ext cx="2108567" cy="1265140"/>
              <a:chOff x="987" y="156842"/>
              <a:chExt cx="2108567" cy="1265140"/>
            </a:xfrm>
          </p:grpSpPr>
          <p:sp>
            <p:nvSpPr>
              <p:cNvPr id="26" name="25 Rectángulo"/>
              <p:cNvSpPr/>
              <p:nvPr/>
            </p:nvSpPr>
            <p:spPr>
              <a:xfrm>
                <a:off x="987" y="156842"/>
                <a:ext cx="2108567" cy="1265140"/>
              </a:xfrm>
              <a:prstGeom prst="rect">
                <a:avLst/>
              </a:prstGeom>
              <a:solidFill>
                <a:srgbClr val="C0504D">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27" name="26 Rectángulo"/>
              <p:cNvSpPr/>
              <p:nvPr/>
            </p:nvSpPr>
            <p:spPr>
              <a:xfrm>
                <a:off x="987" y="156842"/>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Entendimiento del Negocio</a:t>
                </a:r>
                <a:endParaRPr lang="es-ES" sz="2100" kern="1200" dirty="0">
                  <a:solidFill>
                    <a:sysClr val="window" lastClr="FFFFFF"/>
                  </a:solidFill>
                  <a:latin typeface="Calibri"/>
                  <a:ea typeface="+mn-ea"/>
                  <a:cs typeface="+mn-cs"/>
                </a:endParaRPr>
              </a:p>
            </p:txBody>
          </p:sp>
        </p:grpSp>
      </p:grpSp>
      <p:sp>
        <p:nvSpPr>
          <p:cNvPr id="28" name="27 CuadroTexto"/>
          <p:cNvSpPr txBox="1"/>
          <p:nvPr/>
        </p:nvSpPr>
        <p:spPr>
          <a:xfrm>
            <a:off x="2987825" y="1280984"/>
            <a:ext cx="5616624" cy="1785104"/>
          </a:xfrm>
          <a:prstGeom prst="rect">
            <a:avLst/>
          </a:prstGeom>
          <a:noFill/>
        </p:spPr>
        <p:txBody>
          <a:bodyPr wrap="square" rtlCol="0">
            <a:spAutoFit/>
          </a:bodyPr>
          <a:lstStyle/>
          <a:p>
            <a:pPr marL="285750" indent="-285750" algn="just">
              <a:buFont typeface="Wingdings" pitchFamily="2" charset="2"/>
              <a:buChar char="§"/>
            </a:pPr>
            <a:r>
              <a:rPr lang="es-ES" dirty="0" smtClean="0"/>
              <a:t>En esta fase se contempla las tareas de comprensión de los objetivos y requisitos del negocio desde la perspectiva empresarial o institucional, con un fin de convertirlos en objetivos técnicos y en un plan de proyecto.</a:t>
            </a:r>
            <a:endParaRPr lang="es-ES" sz="2000" dirty="0"/>
          </a:p>
          <a:p>
            <a:pPr marL="285750" indent="-285750" algn="just">
              <a:buFont typeface="Wingdings" pitchFamily="2" charset="2"/>
              <a:buChar char="§"/>
            </a:pPr>
            <a:endParaRPr lang="es-ES" sz="2000" dirty="0"/>
          </a:p>
        </p:txBody>
      </p:sp>
      <p:sp>
        <p:nvSpPr>
          <p:cNvPr id="29" name="28 Rectángulo"/>
          <p:cNvSpPr/>
          <p:nvPr/>
        </p:nvSpPr>
        <p:spPr>
          <a:xfrm>
            <a:off x="396711" y="2780928"/>
            <a:ext cx="6119505" cy="3970318"/>
          </a:xfrm>
          <a:prstGeom prst="rect">
            <a:avLst/>
          </a:prstGeom>
        </p:spPr>
        <p:txBody>
          <a:bodyPr wrap="square">
            <a:spAutoFit/>
          </a:bodyPr>
          <a:lstStyle/>
          <a:p>
            <a:pPr algn="just"/>
            <a:r>
              <a:rPr lang="es-ES" dirty="0" smtClean="0"/>
              <a:t>Determinar los objetivos del Negocio:</a:t>
            </a:r>
          </a:p>
          <a:p>
            <a:pPr marL="285750" indent="-285750" algn="just">
              <a:buFont typeface="Wingdings" pitchFamily="2" charset="2"/>
              <a:buChar char="§"/>
            </a:pPr>
            <a:r>
              <a:rPr lang="es-ES" dirty="0" smtClean="0"/>
              <a:t>Misión</a:t>
            </a:r>
          </a:p>
          <a:p>
            <a:pPr algn="just"/>
            <a:r>
              <a:rPr lang="es-ES" dirty="0" smtClean="0"/>
              <a:t>Levapan del Ecuador es una compañía multinacional, especializada en el desarrollo de la actividad panadera, pastelera y de consumo masivo.</a:t>
            </a:r>
          </a:p>
          <a:p>
            <a:pPr algn="just"/>
            <a:endParaRPr lang="es-ES" dirty="0" smtClean="0"/>
          </a:p>
          <a:p>
            <a:pPr marL="285750" indent="-285750" algn="just">
              <a:buFont typeface="Wingdings" pitchFamily="2" charset="2"/>
              <a:buChar char="§"/>
            </a:pPr>
            <a:r>
              <a:rPr lang="es-ES" dirty="0" smtClean="0"/>
              <a:t>Visión</a:t>
            </a:r>
          </a:p>
          <a:p>
            <a:pPr algn="just"/>
            <a:r>
              <a:rPr lang="es-ES" dirty="0" smtClean="0"/>
              <a:t>Ser el mejor socio estratégico de nuestros clientes, promoviendo el crecimiento sostenido de sus negocios, contando con talento humano competente, valorado, apoyado y comprometido, generando rentabilidad para los accionistas e impulsando el desarrollo económico y social del sector alimenticio del país, preservando el medio ambiente.</a:t>
            </a:r>
            <a:endParaRPr lang="es-E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5" y="3066088"/>
            <a:ext cx="1679345" cy="9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4262031"/>
            <a:ext cx="167934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5428808"/>
            <a:ext cx="1414475" cy="13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3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childTnLst>
                                </p:cTn>
                              </p:par>
                              <p:par>
                                <p:cTn id="23" presetID="10" presetClass="entr" presetSubtype="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fade">
                                      <p:cBhvr>
                                        <p:cTn id="25" dur="1000"/>
                                        <p:tgtEl>
                                          <p:spTgt spid="5123"/>
                                        </p:tgtEl>
                                      </p:cBhvr>
                                    </p:animEffect>
                                  </p:childTnLst>
                                </p:cTn>
                              </p:par>
                              <p:par>
                                <p:cTn id="26" presetID="10" presetClass="entr" presetSubtype="0" fill="hold" nodeType="with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1000"/>
                                        <p:tgtEl>
                                          <p:spTgt spid="512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 calcmode="lin" valueType="num">
                                      <p:cBhvr>
                                        <p:cTn id="33"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2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Effect transition="in" filter="fade">
                                      <p:cBhvr>
                                        <p:cTn id="41" dur="1000"/>
                                        <p:tgtEl>
                                          <p:spTgt spid="2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
                                            <p:txEl>
                                              <p:pRg st="2" end="2"/>
                                            </p:txEl>
                                          </p:spTgt>
                                        </p:tgtEl>
                                        <p:attrNameLst>
                                          <p:attrName>style.visibility</p:attrName>
                                        </p:attrNameLst>
                                      </p:cBhvr>
                                      <p:to>
                                        <p:strVal val="visible"/>
                                      </p:to>
                                    </p:set>
                                    <p:animEffect transition="in" filter="fade">
                                      <p:cBhvr>
                                        <p:cTn id="46" dur="1000"/>
                                        <p:tgtEl>
                                          <p:spTgt spid="2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xEl>
                                              <p:pRg st="4" end="4"/>
                                            </p:txEl>
                                          </p:spTgt>
                                        </p:tgtEl>
                                        <p:attrNameLst>
                                          <p:attrName>style.visibility</p:attrName>
                                        </p:attrNameLst>
                                      </p:cBhvr>
                                      <p:to>
                                        <p:strVal val="visible"/>
                                      </p:to>
                                    </p:set>
                                    <p:animEffect transition="in" filter="fade">
                                      <p:cBhvr>
                                        <p:cTn id="51" dur="1000"/>
                                        <p:tgtEl>
                                          <p:spTgt spid="2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xEl>
                                              <p:pRg st="5" end="5"/>
                                            </p:txEl>
                                          </p:spTgt>
                                        </p:tgtEl>
                                        <p:attrNameLst>
                                          <p:attrName>style.visibility</p:attrName>
                                        </p:attrNameLst>
                                      </p:cBhvr>
                                      <p:to>
                                        <p:strVal val="visible"/>
                                      </p:to>
                                    </p:set>
                                    <p:animEffect transition="in" filter="fade">
                                      <p:cBhvr>
                                        <p:cTn id="56" dur="10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0201689"/>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Diagram group"/>
          <p:cNvGrpSpPr/>
          <p:nvPr/>
        </p:nvGrpSpPr>
        <p:grpSpPr>
          <a:xfrm>
            <a:off x="611560" y="1268760"/>
            <a:ext cx="2108567" cy="1265140"/>
            <a:chOff x="987" y="156842"/>
            <a:chExt cx="2108567" cy="1265140"/>
          </a:xfrm>
          <a:scene3d>
            <a:camera prst="isometricOffAxis2Left" zoom="95000"/>
            <a:lightRig rig="flat" dir="t"/>
          </a:scene3d>
        </p:grpSpPr>
        <p:grpSp>
          <p:nvGrpSpPr>
            <p:cNvPr id="25" name="24 Grupo"/>
            <p:cNvGrpSpPr/>
            <p:nvPr/>
          </p:nvGrpSpPr>
          <p:grpSpPr>
            <a:xfrm>
              <a:off x="987" y="156842"/>
              <a:ext cx="2108567" cy="1265140"/>
              <a:chOff x="987" y="156842"/>
              <a:chExt cx="2108567" cy="1265140"/>
            </a:xfrm>
          </p:grpSpPr>
          <p:sp>
            <p:nvSpPr>
              <p:cNvPr id="26" name="25 Rectángulo"/>
              <p:cNvSpPr/>
              <p:nvPr/>
            </p:nvSpPr>
            <p:spPr>
              <a:xfrm>
                <a:off x="987" y="156842"/>
                <a:ext cx="2108567" cy="1265140"/>
              </a:xfrm>
              <a:prstGeom prst="rect">
                <a:avLst/>
              </a:prstGeom>
              <a:solidFill>
                <a:srgbClr val="C0504D">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27" name="26 Rectángulo"/>
              <p:cNvSpPr/>
              <p:nvPr/>
            </p:nvSpPr>
            <p:spPr>
              <a:xfrm>
                <a:off x="987" y="156842"/>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Entendimiento del Negocio</a:t>
                </a:r>
                <a:endParaRPr lang="es-ES" sz="2100" kern="1200" dirty="0">
                  <a:solidFill>
                    <a:sysClr val="window" lastClr="FFFFFF"/>
                  </a:solidFill>
                  <a:latin typeface="Calibri"/>
                  <a:ea typeface="+mn-ea"/>
                  <a:cs typeface="+mn-cs"/>
                </a:endParaRPr>
              </a:p>
            </p:txBody>
          </p:sp>
        </p:grpSp>
      </p:grpSp>
      <p:sp>
        <p:nvSpPr>
          <p:cNvPr id="29" name="28 Rectángulo"/>
          <p:cNvSpPr/>
          <p:nvPr/>
        </p:nvSpPr>
        <p:spPr>
          <a:xfrm>
            <a:off x="390559" y="2852936"/>
            <a:ext cx="7637825" cy="3416320"/>
          </a:xfrm>
          <a:prstGeom prst="rect">
            <a:avLst/>
          </a:prstGeom>
        </p:spPr>
        <p:txBody>
          <a:bodyPr wrap="square">
            <a:spAutoFit/>
          </a:bodyPr>
          <a:lstStyle/>
          <a:p>
            <a:pPr algn="just"/>
            <a:r>
              <a:rPr lang="es-ES" dirty="0" smtClean="0"/>
              <a:t>Plan de Proyecto</a:t>
            </a:r>
          </a:p>
          <a:p>
            <a:pPr algn="just"/>
            <a:endParaRPr lang="es-ES" dirty="0" smtClean="0"/>
          </a:p>
          <a:p>
            <a:pPr marL="285750" indent="-285750" algn="just">
              <a:buFont typeface="Wingdings" pitchFamily="2" charset="2"/>
              <a:buChar char="§"/>
            </a:pPr>
            <a:r>
              <a:rPr lang="es-ES" dirty="0" smtClean="0"/>
              <a:t>Situación Actual: Elaboración de Indicadores de Desempeño  manualmente (archivos Excel).</a:t>
            </a:r>
          </a:p>
          <a:p>
            <a:pPr marL="285750" indent="-285750" algn="just">
              <a:buFont typeface="Wingdings" pitchFamily="2" charset="2"/>
              <a:buChar char="§"/>
            </a:pPr>
            <a:endParaRPr lang="es-ES" dirty="0"/>
          </a:p>
          <a:p>
            <a:pPr marL="285750" indent="-285750" algn="just">
              <a:buFont typeface="Wingdings" pitchFamily="2" charset="2"/>
              <a:buChar char="§"/>
            </a:pPr>
            <a:r>
              <a:rPr lang="en-US" dirty="0" smtClean="0"/>
              <a:t>Estrategias : </a:t>
            </a:r>
            <a:r>
              <a:rPr lang="es-ES" dirty="0"/>
              <a:t>L</a:t>
            </a:r>
            <a:r>
              <a:rPr lang="es-ES" dirty="0" smtClean="0"/>
              <a:t>os procedimientos  sean más agiles y que la información se encuentre disponible en todo momento.</a:t>
            </a:r>
          </a:p>
          <a:p>
            <a:pPr marL="285750" indent="-285750" algn="just">
              <a:buFont typeface="Wingdings" pitchFamily="2" charset="2"/>
              <a:buChar char="§"/>
            </a:pPr>
            <a:endParaRPr lang="es-ES" dirty="0"/>
          </a:p>
          <a:p>
            <a:pPr marL="285750" indent="-285750" algn="just">
              <a:buFont typeface="Wingdings" pitchFamily="2" charset="2"/>
              <a:buChar char="§"/>
            </a:pPr>
            <a:r>
              <a:rPr lang="es-ES" dirty="0" smtClean="0"/>
              <a:t>Actividades: Utilización de Herramientas disponibles. </a:t>
            </a:r>
          </a:p>
          <a:p>
            <a:pPr marL="285750" indent="-285750" algn="just">
              <a:buFont typeface="Wingdings" pitchFamily="2" charset="2"/>
              <a:buChar char="§"/>
            </a:pPr>
            <a:endParaRPr lang="es-ES" dirty="0"/>
          </a:p>
          <a:p>
            <a:pPr marL="285750" indent="-285750" algn="just">
              <a:buFont typeface="Wingdings" pitchFamily="2" charset="2"/>
              <a:buChar char="§"/>
            </a:pPr>
            <a:endParaRPr lang="es-ES" dirty="0" smtClean="0"/>
          </a:p>
          <a:p>
            <a:pPr marL="285750" indent="-285750" algn="just">
              <a:buFont typeface="Wingdings" pitchFamily="2" charset="2"/>
              <a:buChar char="§"/>
            </a:pPr>
            <a:endParaRPr lang="es-ES" dirty="0" smtClean="0"/>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p:cTn id="19"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10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Effect transition="in" filter="fade">
                                      <p:cBhvr>
                                        <p:cTn id="32" dur="1000"/>
                                        <p:tgtEl>
                                          <p:spTgt spid="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fade">
                                      <p:cBhvr>
                                        <p:cTn id="37" dur="10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61218253"/>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27 CuadroTexto"/>
          <p:cNvSpPr txBox="1"/>
          <p:nvPr/>
        </p:nvSpPr>
        <p:spPr>
          <a:xfrm>
            <a:off x="2987825" y="1280984"/>
            <a:ext cx="5616624" cy="1477328"/>
          </a:xfrm>
          <a:prstGeom prst="rect">
            <a:avLst/>
          </a:prstGeom>
          <a:noFill/>
        </p:spPr>
        <p:txBody>
          <a:bodyPr wrap="square" rtlCol="0">
            <a:spAutoFit/>
          </a:bodyPr>
          <a:lstStyle/>
          <a:p>
            <a:pPr marL="285750" indent="-285750" algn="just">
              <a:buFont typeface="Wingdings" pitchFamily="2" charset="2"/>
              <a:buChar char="§"/>
            </a:pPr>
            <a:r>
              <a:rPr lang="es-ES" dirty="0" smtClean="0"/>
              <a:t>Esta fase consiste en obtener  de los usuarios los requerimientos de información  y que a su vez permitan identificar y definir los indicadores, hechos, dimensiones  y perspectivas principales de la organización.</a:t>
            </a:r>
            <a:endParaRPr lang="es-ES" sz="2000" dirty="0"/>
          </a:p>
        </p:txBody>
      </p:sp>
      <p:sp>
        <p:nvSpPr>
          <p:cNvPr id="29" name="28 Rectángulo"/>
          <p:cNvSpPr/>
          <p:nvPr/>
        </p:nvSpPr>
        <p:spPr>
          <a:xfrm>
            <a:off x="342806" y="2924944"/>
            <a:ext cx="7973610" cy="1200329"/>
          </a:xfrm>
          <a:prstGeom prst="rect">
            <a:avLst/>
          </a:prstGeom>
        </p:spPr>
        <p:txBody>
          <a:bodyPr wrap="square">
            <a:spAutoFit/>
          </a:bodyPr>
          <a:lstStyle/>
          <a:p>
            <a:pPr marL="285750" indent="-285750" algn="just">
              <a:buFont typeface="Wingdings" pitchFamily="2" charset="2"/>
              <a:buChar char="§"/>
            </a:pPr>
            <a:r>
              <a:rPr lang="es-ES" dirty="0" smtClean="0"/>
              <a:t>Identificar Requerimientos de Información:</a:t>
            </a:r>
          </a:p>
          <a:p>
            <a:pPr algn="just"/>
            <a:r>
              <a:rPr lang="es-ES" dirty="0" smtClean="0"/>
              <a:t>Realizadas las  reuniones y entrevistas con el personal encargado de los departamentos de Tecnología de Información, Administración de Ventas llegó a determinar  los principales indicadores de desempeño. </a:t>
            </a:r>
          </a:p>
        </p:txBody>
      </p:sp>
      <p:grpSp>
        <p:nvGrpSpPr>
          <p:cNvPr id="12" name="Diagram group"/>
          <p:cNvGrpSpPr/>
          <p:nvPr/>
        </p:nvGrpSpPr>
        <p:grpSpPr>
          <a:xfrm>
            <a:off x="611560" y="1280984"/>
            <a:ext cx="2108567" cy="1265140"/>
            <a:chOff x="2594525" y="156842"/>
            <a:chExt cx="2108567" cy="1265140"/>
          </a:xfrm>
          <a:scene3d>
            <a:camera prst="isometricOffAxis2Left" zoom="95000"/>
            <a:lightRig rig="flat" dir="t"/>
          </a:scene3d>
        </p:grpSpPr>
        <p:grpSp>
          <p:nvGrpSpPr>
            <p:cNvPr id="13" name="12 Grupo"/>
            <p:cNvGrpSpPr/>
            <p:nvPr/>
          </p:nvGrpSpPr>
          <p:grpSpPr>
            <a:xfrm>
              <a:off x="2594525" y="156842"/>
              <a:ext cx="2108567" cy="1265140"/>
              <a:chOff x="2594525" y="156842"/>
              <a:chExt cx="2108567" cy="1265140"/>
            </a:xfrm>
          </p:grpSpPr>
          <p:sp>
            <p:nvSpPr>
              <p:cNvPr id="14" name="13 Rectángulo"/>
              <p:cNvSpPr/>
              <p:nvPr/>
            </p:nvSpPr>
            <p:spPr>
              <a:xfrm>
                <a:off x="2594525" y="156842"/>
                <a:ext cx="2108567" cy="1265140"/>
              </a:xfrm>
              <a:prstGeom prst="rect">
                <a:avLst/>
              </a:prstGeom>
              <a:solidFill>
                <a:srgbClr val="9BBB59">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5" name="14 Rectángulo"/>
              <p:cNvSpPr/>
              <p:nvPr/>
            </p:nvSpPr>
            <p:spPr>
              <a:xfrm>
                <a:off x="2594525" y="156842"/>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de Requerimientos</a:t>
                </a:r>
                <a:endParaRPr lang="es-ES" sz="2100" kern="1200" dirty="0">
                  <a:solidFill>
                    <a:sysClr val="window" lastClr="FFFFFF"/>
                  </a:solidFill>
                  <a:latin typeface="Calibri"/>
                  <a:ea typeface="+mn-ea"/>
                  <a:cs typeface="+mn-cs"/>
                </a:endParaRPr>
              </a:p>
            </p:txBody>
          </p:sp>
        </p:grpSp>
      </p:grpSp>
      <p:sp>
        <p:nvSpPr>
          <p:cNvPr id="16" name="15 Rectángulo"/>
          <p:cNvSpPr/>
          <p:nvPr/>
        </p:nvSpPr>
        <p:spPr>
          <a:xfrm>
            <a:off x="409057" y="4365104"/>
            <a:ext cx="5375680" cy="2308324"/>
          </a:xfrm>
          <a:prstGeom prst="rect">
            <a:avLst/>
          </a:prstGeom>
        </p:spPr>
        <p:txBody>
          <a:bodyPr wrap="square">
            <a:spAutoFit/>
          </a:bodyPr>
          <a:lstStyle/>
          <a:p>
            <a:pPr marL="285750" indent="-285750" algn="just">
              <a:buFont typeface="Wingdings" pitchFamily="2" charset="2"/>
              <a:buChar char="§"/>
            </a:pPr>
            <a:r>
              <a:rPr lang="es-ES" dirty="0" smtClean="0"/>
              <a:t>Identificar Dimensiones, Hechos, Indicadores</a:t>
            </a:r>
          </a:p>
          <a:p>
            <a:pPr marL="742950" lvl="1" indent="-285750" algn="just">
              <a:buFont typeface="Wingdings" pitchFamily="2" charset="2"/>
              <a:buChar char="§"/>
            </a:pPr>
            <a:r>
              <a:rPr lang="es-ES" dirty="0" smtClean="0"/>
              <a:t>Hechos: representación de los procesos de negocio de la Organización. </a:t>
            </a:r>
          </a:p>
          <a:p>
            <a:pPr marL="742950" lvl="1" indent="-285750" algn="just">
              <a:buFont typeface="Wingdings" pitchFamily="2" charset="2"/>
              <a:buChar char="§"/>
            </a:pPr>
            <a:r>
              <a:rPr lang="es-ES" dirty="0" smtClean="0"/>
              <a:t>Dimensiones: representa un factor por los que se puede analizar un determinado área del negocio.</a:t>
            </a:r>
          </a:p>
          <a:p>
            <a:pPr marL="742950" lvl="1" indent="-285750" algn="just">
              <a:buFont typeface="Wingdings" pitchFamily="2" charset="2"/>
              <a:buChar char="§"/>
            </a:pPr>
            <a:r>
              <a:rPr lang="es-ES" dirty="0" smtClean="0"/>
              <a:t>Indicador: aspectos cuantificables que miden el proceso del negocio</a:t>
            </a:r>
          </a:p>
        </p:txBody>
      </p:sp>
      <p:pic>
        <p:nvPicPr>
          <p:cNvPr id="17" name="16 Imagen"/>
          <p:cNvPicPr/>
          <p:nvPr/>
        </p:nvPicPr>
        <p:blipFill>
          <a:blip r:embed="rId7">
            <a:extLst>
              <a:ext uri="{28A0092B-C50C-407E-A947-70E740481C1C}">
                <a14:useLocalDpi xmlns:a14="http://schemas.microsoft.com/office/drawing/2010/main" val="0"/>
              </a:ext>
            </a:extLst>
          </a:blip>
          <a:srcRect/>
          <a:stretch>
            <a:fillRect/>
          </a:stretch>
        </p:blipFill>
        <p:spPr bwMode="auto">
          <a:xfrm>
            <a:off x="5986697" y="4059546"/>
            <a:ext cx="2977791" cy="2509520"/>
          </a:xfrm>
          <a:prstGeom prst="rect">
            <a:avLst/>
          </a:prstGeom>
          <a:noFill/>
          <a:ln>
            <a:noFill/>
          </a:ln>
        </p:spPr>
      </p:pic>
    </p:spTree>
    <p:extLst>
      <p:ext uri="{BB962C8B-B14F-4D97-AF65-F5344CB8AC3E}">
        <p14:creationId xmlns:p14="http://schemas.microsoft.com/office/powerpoint/2010/main" val="27835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xEl>
                                              <p:pRg st="1" end="1"/>
                                            </p:txEl>
                                          </p:spTgt>
                                        </p:tgtEl>
                                        <p:attrNameLst>
                                          <p:attrName>style.visibility</p:attrName>
                                        </p:attrNameLst>
                                      </p:cBhvr>
                                      <p:to>
                                        <p:strVal val="visible"/>
                                      </p:to>
                                    </p:set>
                                    <p:animEffect transition="in" filter="fade">
                                      <p:cBhvr>
                                        <p:cTn id="29" dur="500"/>
                                        <p:tgtEl>
                                          <p:spTgt spid="2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p:cTn id="3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500"/>
                                        <p:tgtEl>
                                          <p:spTgt spid="1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2" end="2"/>
                                            </p:txEl>
                                          </p:spTgt>
                                        </p:tgtEl>
                                        <p:attrNameLst>
                                          <p:attrName>style.visibility</p:attrName>
                                        </p:attrNameLst>
                                      </p:cBhvr>
                                      <p:to>
                                        <p:strVal val="visible"/>
                                      </p:to>
                                    </p:set>
                                    <p:animEffect transition="in" filter="fade">
                                      <p:cBhvr>
                                        <p:cTn id="52" dur="500"/>
                                        <p:tgtEl>
                                          <p:spTgt spid="1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transition="in" filter="fade">
                                      <p:cBhvr>
                                        <p:cTn id="5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63561141"/>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28 Rectángulo"/>
          <p:cNvSpPr/>
          <p:nvPr/>
        </p:nvSpPr>
        <p:spPr>
          <a:xfrm>
            <a:off x="342806" y="2924944"/>
            <a:ext cx="3986805" cy="1754326"/>
          </a:xfrm>
          <a:prstGeom prst="rect">
            <a:avLst/>
          </a:prstGeom>
        </p:spPr>
        <p:txBody>
          <a:bodyPr wrap="square">
            <a:spAutoFit/>
          </a:bodyPr>
          <a:lstStyle/>
          <a:p>
            <a:pPr marL="285750" indent="-285750" algn="just">
              <a:buFont typeface="Wingdings" pitchFamily="2" charset="2"/>
              <a:buChar char="§"/>
            </a:pPr>
            <a:r>
              <a:rPr lang="es-ES" dirty="0" smtClean="0"/>
              <a:t>Modelo Conceptual</a:t>
            </a:r>
          </a:p>
          <a:p>
            <a:pPr algn="just"/>
            <a:r>
              <a:rPr lang="es-ES" dirty="0" smtClean="0"/>
              <a:t>Se realizará la representación  esquemática de las Dimensiones, Hechos e  Indicadores  a desarrollar en la aplicación en base al análisis de los requerimientos de información.</a:t>
            </a:r>
          </a:p>
        </p:txBody>
      </p:sp>
      <p:grpSp>
        <p:nvGrpSpPr>
          <p:cNvPr id="12" name="Diagram group"/>
          <p:cNvGrpSpPr/>
          <p:nvPr/>
        </p:nvGrpSpPr>
        <p:grpSpPr>
          <a:xfrm>
            <a:off x="611560" y="1280984"/>
            <a:ext cx="2108567" cy="1265140"/>
            <a:chOff x="2594525" y="156842"/>
            <a:chExt cx="2108567" cy="1265140"/>
          </a:xfrm>
          <a:scene3d>
            <a:camera prst="isometricOffAxis2Left" zoom="95000"/>
            <a:lightRig rig="flat" dir="t"/>
          </a:scene3d>
        </p:grpSpPr>
        <p:grpSp>
          <p:nvGrpSpPr>
            <p:cNvPr id="13" name="12 Grupo"/>
            <p:cNvGrpSpPr/>
            <p:nvPr/>
          </p:nvGrpSpPr>
          <p:grpSpPr>
            <a:xfrm>
              <a:off x="2594525" y="156842"/>
              <a:ext cx="2108567" cy="1265140"/>
              <a:chOff x="2594525" y="156842"/>
              <a:chExt cx="2108567" cy="1265140"/>
            </a:xfrm>
          </p:grpSpPr>
          <p:sp>
            <p:nvSpPr>
              <p:cNvPr id="14" name="13 Rectángulo"/>
              <p:cNvSpPr/>
              <p:nvPr/>
            </p:nvSpPr>
            <p:spPr>
              <a:xfrm>
                <a:off x="2594525" y="156842"/>
                <a:ext cx="2108567" cy="1265140"/>
              </a:xfrm>
              <a:prstGeom prst="rect">
                <a:avLst/>
              </a:prstGeom>
              <a:solidFill>
                <a:srgbClr val="9BBB59">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5" name="14 Rectángulo"/>
              <p:cNvSpPr/>
              <p:nvPr/>
            </p:nvSpPr>
            <p:spPr>
              <a:xfrm>
                <a:off x="2594525" y="156842"/>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de Requerimientos</a:t>
                </a:r>
                <a:endParaRPr lang="es-ES" sz="2100" kern="1200" dirty="0">
                  <a:solidFill>
                    <a:sysClr val="window" lastClr="FFFFFF"/>
                  </a:solidFill>
                  <a:latin typeface="Calibri"/>
                  <a:ea typeface="+mn-ea"/>
                  <a:cs typeface="+mn-cs"/>
                </a:endParaRPr>
              </a:p>
            </p:txBody>
          </p:sp>
        </p:grpSp>
      </p:grpSp>
      <p:pic>
        <p:nvPicPr>
          <p:cNvPr id="11" name="10 Imagen"/>
          <p:cNvPicPr/>
          <p:nvPr/>
        </p:nvPicPr>
        <p:blipFill>
          <a:blip r:embed="rId7">
            <a:extLst>
              <a:ext uri="{28A0092B-C50C-407E-A947-70E740481C1C}">
                <a14:useLocalDpi xmlns:a14="http://schemas.microsoft.com/office/drawing/2010/main" val="0"/>
              </a:ext>
            </a:extLst>
          </a:blip>
          <a:srcRect/>
          <a:stretch>
            <a:fillRect/>
          </a:stretch>
        </p:blipFill>
        <p:spPr bwMode="auto">
          <a:xfrm>
            <a:off x="4577080" y="2924944"/>
            <a:ext cx="4368800" cy="2753360"/>
          </a:xfrm>
          <a:prstGeom prst="rect">
            <a:avLst/>
          </a:prstGeom>
          <a:noFill/>
          <a:ln>
            <a:noFill/>
          </a:ln>
        </p:spPr>
      </p:pic>
    </p:spTree>
    <p:extLst>
      <p:ext uri="{BB962C8B-B14F-4D97-AF65-F5344CB8AC3E}">
        <p14:creationId xmlns:p14="http://schemas.microsoft.com/office/powerpoint/2010/main" val="652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 calcmode="lin" valueType="num">
                                      <p:cBhvr>
                                        <p:cTn id="2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fade">
                                      <p:cBhvr>
                                        <p:cTn id="35"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6434020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27 CuadroTexto"/>
          <p:cNvSpPr txBox="1"/>
          <p:nvPr/>
        </p:nvSpPr>
        <p:spPr>
          <a:xfrm>
            <a:off x="2987825" y="1280984"/>
            <a:ext cx="5616624" cy="923330"/>
          </a:xfrm>
          <a:prstGeom prst="rect">
            <a:avLst/>
          </a:prstGeom>
          <a:noFill/>
        </p:spPr>
        <p:txBody>
          <a:bodyPr wrap="square" rtlCol="0">
            <a:spAutoFit/>
          </a:bodyPr>
          <a:lstStyle/>
          <a:p>
            <a:pPr marL="285750" indent="-285750" algn="just">
              <a:buFont typeface="Wingdings" pitchFamily="2" charset="2"/>
              <a:buChar char="§"/>
            </a:pPr>
            <a:r>
              <a:rPr lang="es-ES" dirty="0" smtClean="0"/>
              <a:t>La siguiente fase consiste en un proceso detallado y esquematizado  de los indicadores, hechos y dimensiones.</a:t>
            </a:r>
            <a:endParaRPr lang="es-ES" sz="2000" dirty="0"/>
          </a:p>
        </p:txBody>
      </p:sp>
      <p:sp>
        <p:nvSpPr>
          <p:cNvPr id="29" name="28 Rectángulo"/>
          <p:cNvSpPr/>
          <p:nvPr/>
        </p:nvSpPr>
        <p:spPr>
          <a:xfrm>
            <a:off x="342805" y="2852936"/>
            <a:ext cx="4805259" cy="1200329"/>
          </a:xfrm>
          <a:prstGeom prst="rect">
            <a:avLst/>
          </a:prstGeom>
        </p:spPr>
        <p:txBody>
          <a:bodyPr wrap="square">
            <a:spAutoFit/>
          </a:bodyPr>
          <a:lstStyle/>
          <a:p>
            <a:pPr marL="285750" indent="-285750" algn="just">
              <a:buFont typeface="Wingdings" pitchFamily="2" charset="2"/>
              <a:buChar char="§"/>
            </a:pPr>
            <a:r>
              <a:rPr lang="es-ES" dirty="0" smtClean="0"/>
              <a:t>Conformar Indicadores:</a:t>
            </a:r>
          </a:p>
          <a:p>
            <a:pPr algn="just"/>
            <a:r>
              <a:rPr lang="es-ES" dirty="0" smtClean="0"/>
              <a:t>Se Muestra gráficamente la relación Dimensiones, Hechos, Indicadores con su respectiva definición de formula. </a:t>
            </a:r>
          </a:p>
        </p:txBody>
      </p:sp>
      <p:grpSp>
        <p:nvGrpSpPr>
          <p:cNvPr id="11" name="Diagram group"/>
          <p:cNvGrpSpPr/>
          <p:nvPr/>
        </p:nvGrpSpPr>
        <p:grpSpPr>
          <a:xfrm>
            <a:off x="611560" y="1387536"/>
            <a:ext cx="2108567" cy="1265140"/>
            <a:chOff x="987" y="1906953"/>
            <a:chExt cx="2108567" cy="1265140"/>
          </a:xfrm>
          <a:scene3d>
            <a:camera prst="isometricOffAxis2Left" zoom="95000"/>
            <a:lightRig rig="flat" dir="t"/>
          </a:scene3d>
        </p:grpSpPr>
        <p:grpSp>
          <p:nvGrpSpPr>
            <p:cNvPr id="18" name="17 Grupo"/>
            <p:cNvGrpSpPr/>
            <p:nvPr/>
          </p:nvGrpSpPr>
          <p:grpSpPr>
            <a:xfrm>
              <a:off x="987" y="1906953"/>
              <a:ext cx="2108567" cy="1265140"/>
              <a:chOff x="987" y="1906953"/>
              <a:chExt cx="2108567" cy="1265140"/>
            </a:xfrm>
          </p:grpSpPr>
          <p:sp>
            <p:nvSpPr>
              <p:cNvPr id="19" name="18 Rectángulo"/>
              <p:cNvSpPr/>
              <p:nvPr/>
            </p:nvSpPr>
            <p:spPr>
              <a:xfrm>
                <a:off x="987" y="1906953"/>
                <a:ext cx="2108567" cy="1265140"/>
              </a:xfrm>
              <a:prstGeom prst="rect">
                <a:avLst/>
              </a:prstGeom>
              <a:solidFill>
                <a:srgbClr val="8064A2">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20" name="19 Rectángulo"/>
              <p:cNvSpPr/>
              <p:nvPr/>
            </p:nvSpPr>
            <p:spPr>
              <a:xfrm>
                <a:off x="987" y="1906953"/>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Dimensional</a:t>
                </a:r>
                <a:endParaRPr lang="es-ES" sz="2100" kern="1200" dirty="0">
                  <a:solidFill>
                    <a:sysClr val="window" lastClr="FFFFFF"/>
                  </a:solidFill>
                  <a:latin typeface="Calibri"/>
                  <a:ea typeface="+mn-ea"/>
                  <a:cs typeface="+mn-cs"/>
                </a:endParaRPr>
              </a:p>
            </p:txBody>
          </p:sp>
        </p:grpSp>
      </p:grpSp>
      <p:pic>
        <p:nvPicPr>
          <p:cNvPr id="21" name="20 Imagen"/>
          <p:cNvPicPr/>
          <p:nvPr/>
        </p:nvPicPr>
        <p:blipFill>
          <a:blip r:embed="rId7">
            <a:extLst>
              <a:ext uri="{28A0092B-C50C-407E-A947-70E740481C1C}">
                <a14:useLocalDpi xmlns:a14="http://schemas.microsoft.com/office/drawing/2010/main" val="0"/>
              </a:ext>
            </a:extLst>
          </a:blip>
          <a:srcRect/>
          <a:stretch>
            <a:fillRect/>
          </a:stretch>
        </p:blipFill>
        <p:spPr bwMode="auto">
          <a:xfrm>
            <a:off x="5441463" y="3140968"/>
            <a:ext cx="3595033" cy="2576022"/>
          </a:xfrm>
          <a:prstGeom prst="rect">
            <a:avLst/>
          </a:prstGeom>
          <a:noFill/>
          <a:ln>
            <a:noFill/>
          </a:ln>
        </p:spPr>
      </p:pic>
      <p:sp>
        <p:nvSpPr>
          <p:cNvPr id="22" name="21 Rectángulo"/>
          <p:cNvSpPr/>
          <p:nvPr/>
        </p:nvSpPr>
        <p:spPr>
          <a:xfrm>
            <a:off x="342806" y="4221088"/>
            <a:ext cx="4926826" cy="2585323"/>
          </a:xfrm>
          <a:prstGeom prst="rect">
            <a:avLst/>
          </a:prstGeom>
        </p:spPr>
        <p:txBody>
          <a:bodyPr wrap="square">
            <a:spAutoFit/>
          </a:bodyPr>
          <a:lstStyle/>
          <a:p>
            <a:pPr marL="285750" indent="-285750" algn="just">
              <a:buFont typeface="Wingdings" pitchFamily="2" charset="2"/>
              <a:buChar char="§"/>
            </a:pPr>
            <a:r>
              <a:rPr lang="es-ES" dirty="0" smtClean="0"/>
              <a:t>Establecer el nivel de Granularidad</a:t>
            </a:r>
          </a:p>
          <a:p>
            <a:pPr algn="just"/>
            <a:r>
              <a:rPr lang="es-ES" dirty="0" smtClean="0"/>
              <a:t>El nivel de Granularidad que será utilizado para el desarrollo de la Aplicación será de granularidad media  ya que  la información  se presentara de manera mensual.</a:t>
            </a:r>
          </a:p>
          <a:p>
            <a:pPr algn="just"/>
            <a:endParaRPr lang="es-ES" dirty="0" smtClean="0"/>
          </a:p>
          <a:p>
            <a:pPr algn="just"/>
            <a:r>
              <a:rPr lang="es-ES" dirty="0" smtClean="0"/>
              <a:t>El grado de Cohesión será de nivel Medio detallando la información de  los Kpi`s a nivel de Vendedor.</a:t>
            </a:r>
          </a:p>
        </p:txBody>
      </p:sp>
    </p:spTree>
    <p:extLst>
      <p:ext uri="{BB962C8B-B14F-4D97-AF65-F5344CB8AC3E}">
        <p14:creationId xmlns:p14="http://schemas.microsoft.com/office/powerpoint/2010/main" val="35892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fade">
                                      <p:cBhvr>
                                        <p:cTn id="33" dur="500"/>
                                        <p:tgtEl>
                                          <p:spTgt spid="2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p:cTn id="38"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41" dur="1000"/>
                                        <p:tgtEl>
                                          <p:spTgt spid="2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xEl>
                                              <p:pRg st="1" end="1"/>
                                            </p:txEl>
                                          </p:spTgt>
                                        </p:tgtEl>
                                        <p:attrNameLst>
                                          <p:attrName>style.visibility</p:attrName>
                                        </p:attrNameLst>
                                      </p:cBhvr>
                                      <p:to>
                                        <p:strVal val="visible"/>
                                      </p:to>
                                    </p:set>
                                    <p:animEffect transition="in" filter="fade">
                                      <p:cBhvr>
                                        <p:cTn id="46" dur="500"/>
                                        <p:tgtEl>
                                          <p:spTgt spid="2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xEl>
                                              <p:pRg st="3" end="3"/>
                                            </p:txEl>
                                          </p:spTgt>
                                        </p:tgtEl>
                                        <p:attrNameLst>
                                          <p:attrName>style.visibility</p:attrName>
                                        </p:attrNameLst>
                                      </p:cBhvr>
                                      <p:to>
                                        <p:strVal val="visible"/>
                                      </p:to>
                                    </p:set>
                                    <p:animEffect transition="in" filter="fade">
                                      <p:cBhvr>
                                        <p:cTn id="51"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02117528"/>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28 Rectángulo"/>
          <p:cNvSpPr/>
          <p:nvPr/>
        </p:nvSpPr>
        <p:spPr>
          <a:xfrm>
            <a:off x="342805" y="2924943"/>
            <a:ext cx="4805259" cy="923330"/>
          </a:xfrm>
          <a:prstGeom prst="rect">
            <a:avLst/>
          </a:prstGeom>
        </p:spPr>
        <p:txBody>
          <a:bodyPr wrap="square">
            <a:spAutoFit/>
          </a:bodyPr>
          <a:lstStyle/>
          <a:p>
            <a:pPr marL="285750" indent="-285750" algn="just">
              <a:buFont typeface="Wingdings" pitchFamily="2" charset="2"/>
              <a:buChar char="§"/>
            </a:pPr>
            <a:r>
              <a:rPr lang="es-ES" dirty="0" smtClean="0"/>
              <a:t>Identificar Tablas de Hechos.</a:t>
            </a:r>
          </a:p>
          <a:p>
            <a:pPr marL="285750" indent="-285750" algn="just">
              <a:buFont typeface="Wingdings" pitchFamily="2" charset="2"/>
              <a:buChar char="§"/>
            </a:pPr>
            <a:endParaRPr lang="es-ES" dirty="0"/>
          </a:p>
          <a:p>
            <a:pPr marL="285750" indent="-285750" algn="just">
              <a:buFont typeface="Wingdings" pitchFamily="2" charset="2"/>
              <a:buChar char="§"/>
            </a:pPr>
            <a:r>
              <a:rPr lang="es-ES" dirty="0" smtClean="0"/>
              <a:t>Identificar Tablas de Dimensiones.</a:t>
            </a:r>
          </a:p>
        </p:txBody>
      </p:sp>
      <p:grpSp>
        <p:nvGrpSpPr>
          <p:cNvPr id="11" name="Diagram group"/>
          <p:cNvGrpSpPr/>
          <p:nvPr/>
        </p:nvGrpSpPr>
        <p:grpSpPr>
          <a:xfrm>
            <a:off x="611560" y="1387536"/>
            <a:ext cx="2108567" cy="1265140"/>
            <a:chOff x="987" y="1906953"/>
            <a:chExt cx="2108567" cy="1265140"/>
          </a:xfrm>
          <a:scene3d>
            <a:camera prst="isometricOffAxis2Left" zoom="95000"/>
            <a:lightRig rig="flat" dir="t"/>
          </a:scene3d>
        </p:grpSpPr>
        <p:grpSp>
          <p:nvGrpSpPr>
            <p:cNvPr id="18" name="17 Grupo"/>
            <p:cNvGrpSpPr/>
            <p:nvPr/>
          </p:nvGrpSpPr>
          <p:grpSpPr>
            <a:xfrm>
              <a:off x="987" y="1906953"/>
              <a:ext cx="2108567" cy="1265140"/>
              <a:chOff x="987" y="1906953"/>
              <a:chExt cx="2108567" cy="1265140"/>
            </a:xfrm>
          </p:grpSpPr>
          <p:sp>
            <p:nvSpPr>
              <p:cNvPr id="19" name="18 Rectángulo"/>
              <p:cNvSpPr/>
              <p:nvPr/>
            </p:nvSpPr>
            <p:spPr>
              <a:xfrm>
                <a:off x="987" y="1906953"/>
                <a:ext cx="2108567" cy="1265140"/>
              </a:xfrm>
              <a:prstGeom prst="rect">
                <a:avLst/>
              </a:prstGeom>
              <a:solidFill>
                <a:srgbClr val="8064A2">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20" name="19 Rectángulo"/>
              <p:cNvSpPr/>
              <p:nvPr/>
            </p:nvSpPr>
            <p:spPr>
              <a:xfrm>
                <a:off x="987" y="1906953"/>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Análisis Dimensional</a:t>
                </a:r>
                <a:endParaRPr lang="es-ES" sz="2100" kern="1200" dirty="0">
                  <a:solidFill>
                    <a:sysClr val="window" lastClr="FFFFFF"/>
                  </a:solidFill>
                  <a:latin typeface="Calibri"/>
                  <a:ea typeface="+mn-ea"/>
                  <a:cs typeface="+mn-cs"/>
                </a:endParaRPr>
              </a:p>
            </p:txBody>
          </p:sp>
        </p:grpSp>
      </p:gr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848273"/>
            <a:ext cx="5143500" cy="259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 calcmode="lin" valueType="num">
                                      <p:cBhvr>
                                        <p:cTn id="2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 calcmode="lin" valueType="num">
                                      <p:cBhvr>
                                        <p:cTn id="30" dur="10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9">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9">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2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7"/>
                                        </p:tgtEl>
                                        <p:attrNameLst>
                                          <p:attrName>style.visibility</p:attrName>
                                        </p:attrNameLst>
                                      </p:cBhvr>
                                      <p:to>
                                        <p:strVal val="visible"/>
                                      </p:to>
                                    </p:set>
                                    <p:animEffect transition="in" filter="fade">
                                      <p:cBhvr>
                                        <p:cTn id="38"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66442690"/>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27 CuadroTexto"/>
          <p:cNvSpPr txBox="1"/>
          <p:nvPr/>
        </p:nvSpPr>
        <p:spPr>
          <a:xfrm>
            <a:off x="2987825" y="1280984"/>
            <a:ext cx="5616624" cy="1477328"/>
          </a:xfrm>
          <a:prstGeom prst="rect">
            <a:avLst/>
          </a:prstGeom>
          <a:noFill/>
        </p:spPr>
        <p:txBody>
          <a:bodyPr wrap="square" rtlCol="0">
            <a:spAutoFit/>
          </a:bodyPr>
          <a:lstStyle/>
          <a:p>
            <a:pPr marL="285750" indent="-285750" algn="just">
              <a:buFont typeface="Wingdings" pitchFamily="2" charset="2"/>
              <a:buChar char="§"/>
            </a:pPr>
            <a:r>
              <a:rPr lang="es-ES" dirty="0" smtClean="0"/>
              <a:t>En esta fase se realizará una síntesis de todos los procedimientos o pasos que se necesitaran  para desarrollar la aplicación. Partiendo desde los datos estructurados, almacenamiento, procesamiento y comunicaciones.</a:t>
            </a:r>
            <a:endParaRPr lang="es-ES" sz="2000" dirty="0"/>
          </a:p>
        </p:txBody>
      </p:sp>
      <p:sp>
        <p:nvSpPr>
          <p:cNvPr id="29" name="28 Rectángulo"/>
          <p:cNvSpPr/>
          <p:nvPr/>
        </p:nvSpPr>
        <p:spPr>
          <a:xfrm>
            <a:off x="342805" y="2924943"/>
            <a:ext cx="7973611" cy="3416320"/>
          </a:xfrm>
          <a:prstGeom prst="rect">
            <a:avLst/>
          </a:prstGeom>
        </p:spPr>
        <p:txBody>
          <a:bodyPr wrap="square">
            <a:spAutoFit/>
          </a:bodyPr>
          <a:lstStyle/>
          <a:p>
            <a:pPr marL="285750" indent="-285750" algn="just">
              <a:buFont typeface="Wingdings" pitchFamily="2" charset="2"/>
              <a:buChar char="§"/>
            </a:pPr>
            <a:r>
              <a:rPr lang="es-ES" dirty="0" smtClean="0"/>
              <a:t>Diseño Físico:</a:t>
            </a:r>
          </a:p>
          <a:p>
            <a:pPr algn="just"/>
            <a:r>
              <a:rPr lang="es-ES" dirty="0" smtClean="0"/>
              <a:t>Se realiza un modelo físico de todas las tablas que intervienen en la aplicación. </a:t>
            </a:r>
          </a:p>
          <a:p>
            <a:pPr algn="just"/>
            <a:endParaRPr lang="es-ES" dirty="0"/>
          </a:p>
          <a:p>
            <a:pPr marL="285750" indent="-285750" algn="just">
              <a:buFont typeface="Wingdings" pitchFamily="2" charset="2"/>
              <a:buChar char="§"/>
            </a:pPr>
            <a:r>
              <a:rPr lang="en-US" dirty="0"/>
              <a:t>Datos Estructurados </a:t>
            </a:r>
            <a:r>
              <a:rPr lang="en-US" dirty="0" smtClean="0"/>
              <a:t>:</a:t>
            </a:r>
          </a:p>
          <a:p>
            <a:pPr algn="just"/>
            <a:r>
              <a:rPr lang="es-ES" dirty="0"/>
              <a:t>S</a:t>
            </a:r>
            <a:r>
              <a:rPr lang="es-ES" dirty="0" smtClean="0"/>
              <a:t>e presentara todos los archivos externos, gráficos, imágenes, formatos, planos que se utilizara para en el desarrollo e implementación de la aplicación.</a:t>
            </a:r>
          </a:p>
          <a:p>
            <a:pPr algn="just"/>
            <a:endParaRPr lang="es-ES" dirty="0"/>
          </a:p>
          <a:p>
            <a:pPr marL="285750" indent="-285750" algn="just">
              <a:buFont typeface="Wingdings" pitchFamily="2" charset="2"/>
              <a:buChar char="§"/>
            </a:pPr>
            <a:r>
              <a:rPr lang="en-US" dirty="0" smtClean="0"/>
              <a:t>Almacenamiento de Datos:</a:t>
            </a:r>
          </a:p>
          <a:p>
            <a:pPr algn="just"/>
            <a:r>
              <a:rPr lang="es-ES" dirty="0" smtClean="0"/>
              <a:t>Determinar qué características tiene el almacenamiento de información, identificando sí se utilizara un repositorio de datos o Base de Datos. </a:t>
            </a:r>
          </a:p>
          <a:p>
            <a:pPr algn="just"/>
            <a:endParaRPr lang="en-US" dirty="0" smtClean="0"/>
          </a:p>
          <a:p>
            <a:pPr algn="just"/>
            <a:endParaRPr lang="es-ES" dirty="0" smtClean="0"/>
          </a:p>
        </p:txBody>
      </p:sp>
      <p:grpSp>
        <p:nvGrpSpPr>
          <p:cNvPr id="12" name="Diagram group"/>
          <p:cNvGrpSpPr/>
          <p:nvPr/>
        </p:nvGrpSpPr>
        <p:grpSpPr>
          <a:xfrm>
            <a:off x="733674" y="1307664"/>
            <a:ext cx="2108567" cy="1265140"/>
            <a:chOff x="2594525" y="1906953"/>
            <a:chExt cx="2108567" cy="1265140"/>
          </a:xfrm>
          <a:scene3d>
            <a:camera prst="isometricOffAxis2Left" zoom="95000"/>
            <a:lightRig rig="flat" dir="t"/>
          </a:scene3d>
        </p:grpSpPr>
        <p:grpSp>
          <p:nvGrpSpPr>
            <p:cNvPr id="13" name="12 Grupo"/>
            <p:cNvGrpSpPr/>
            <p:nvPr/>
          </p:nvGrpSpPr>
          <p:grpSpPr>
            <a:xfrm>
              <a:off x="2594525" y="1906953"/>
              <a:ext cx="2108567" cy="1265140"/>
              <a:chOff x="2594525" y="1906953"/>
              <a:chExt cx="2108567" cy="1265140"/>
            </a:xfrm>
          </p:grpSpPr>
          <p:sp>
            <p:nvSpPr>
              <p:cNvPr id="14" name="13 Rectángulo"/>
              <p:cNvSpPr/>
              <p:nvPr/>
            </p:nvSpPr>
            <p:spPr>
              <a:xfrm>
                <a:off x="2594525" y="1906953"/>
                <a:ext cx="2108567" cy="1265140"/>
              </a:xfrm>
              <a:prstGeom prst="rect">
                <a:avLst/>
              </a:prstGeom>
              <a:solidFill>
                <a:srgbClr val="4BACC6">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5" name="14 Rectángulo"/>
              <p:cNvSpPr/>
              <p:nvPr/>
            </p:nvSpPr>
            <p:spPr>
              <a:xfrm>
                <a:off x="2594525" y="1906953"/>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Diseño Físico</a:t>
                </a:r>
                <a:endParaRPr lang="es-ES" sz="2100" kern="1200" dirty="0">
                  <a:solidFill>
                    <a:sysClr val="window" lastClr="FFFFFF"/>
                  </a:solidFill>
                  <a:latin typeface="Calibri"/>
                  <a:ea typeface="+mn-ea"/>
                  <a:cs typeface="+mn-cs"/>
                </a:endParaRPr>
              </a:p>
            </p:txBody>
          </p:sp>
        </p:grpSp>
      </p:grpSp>
    </p:spTree>
    <p:extLst>
      <p:ext uri="{BB962C8B-B14F-4D97-AF65-F5344CB8AC3E}">
        <p14:creationId xmlns:p14="http://schemas.microsoft.com/office/powerpoint/2010/main" val="10580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p:cTn id="27"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fade">
                                      <p:cBhvr>
                                        <p:cTn id="35" dur="500"/>
                                        <p:tgtEl>
                                          <p:spTgt spid="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9">
                                            <p:txEl>
                                              <p:pRg st="3" end="3"/>
                                            </p:txEl>
                                          </p:spTgt>
                                        </p:tgtEl>
                                        <p:attrNameLst>
                                          <p:attrName>style.visibility</p:attrName>
                                        </p:attrNameLst>
                                      </p:cBhvr>
                                      <p:to>
                                        <p:strVal val="visible"/>
                                      </p:to>
                                    </p:set>
                                    <p:anim calcmode="lin" valueType="num">
                                      <p:cBhvr>
                                        <p:cTn id="40" dur="1000" fill="hold"/>
                                        <p:tgtEl>
                                          <p:spTgt spid="29">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29">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29">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2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xEl>
                                              <p:pRg st="4" end="4"/>
                                            </p:txEl>
                                          </p:spTgt>
                                        </p:tgtEl>
                                        <p:attrNameLst>
                                          <p:attrName>style.visibility</p:attrName>
                                        </p:attrNameLst>
                                      </p:cBhvr>
                                      <p:to>
                                        <p:strVal val="visible"/>
                                      </p:to>
                                    </p:set>
                                    <p:animEffect transition="in" filter="fade">
                                      <p:cBhvr>
                                        <p:cTn id="48" dur="500"/>
                                        <p:tgtEl>
                                          <p:spTgt spid="2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xEl>
                                              <p:pRg st="6" end="6"/>
                                            </p:txEl>
                                          </p:spTgt>
                                        </p:tgtEl>
                                        <p:attrNameLst>
                                          <p:attrName>style.visibility</p:attrName>
                                        </p:attrNameLst>
                                      </p:cBhvr>
                                      <p:to>
                                        <p:strVal val="visible"/>
                                      </p:to>
                                    </p:set>
                                    <p:anim calcmode="lin" valueType="num">
                                      <p:cBhvr>
                                        <p:cTn id="53" dur="1000" fill="hold"/>
                                        <p:tgtEl>
                                          <p:spTgt spid="29">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29">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29">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2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xEl>
                                              <p:pRg st="7" end="7"/>
                                            </p:txEl>
                                          </p:spTgt>
                                        </p:tgtEl>
                                        <p:attrNameLst>
                                          <p:attrName>style.visibility</p:attrName>
                                        </p:attrNameLst>
                                      </p:cBhvr>
                                      <p:to>
                                        <p:strVal val="visible"/>
                                      </p:to>
                                    </p:set>
                                    <p:animEffect transition="in" filter="fade">
                                      <p:cBhvr>
                                        <p:cTn id="61"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60648"/>
            <a:ext cx="7851648" cy="576064"/>
          </a:xfrm>
        </p:spPr>
        <p:txBody>
          <a:bodyPr>
            <a:normAutofit fontScale="90000"/>
          </a:bodyPr>
          <a:lstStyle/>
          <a:p>
            <a:pPr algn="ctr"/>
            <a:r>
              <a:rPr lang="es-ES" dirty="0" smtClean="0">
                <a:solidFill>
                  <a:schemeClr val="tx1"/>
                </a:solidFill>
              </a:rPr>
              <a:t>Agenda</a:t>
            </a:r>
            <a:endParaRPr lang="es-ES" dirty="0">
              <a:solidFill>
                <a:schemeClr val="tx1"/>
              </a:solidFill>
            </a:endParaRPr>
          </a:p>
        </p:txBody>
      </p:sp>
      <p:graphicFrame>
        <p:nvGraphicFramePr>
          <p:cNvPr id="4" name="3 Diagrama"/>
          <p:cNvGraphicFramePr/>
          <p:nvPr>
            <p:extLst>
              <p:ext uri="{D42A27DB-BD31-4B8C-83A1-F6EECF244321}">
                <p14:modId xmlns:p14="http://schemas.microsoft.com/office/powerpoint/2010/main" val="2610104734"/>
              </p:ext>
            </p:extLst>
          </p:nvPr>
        </p:nvGraphicFramePr>
        <p:xfrm>
          <a:off x="1331640" y="1196752"/>
          <a:ext cx="61926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7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6E13F793-8506-4C73-A5FE-F6262AB17F03}"/>
                                            </p:graphicEl>
                                          </p:spTgt>
                                        </p:tgtEl>
                                        <p:attrNameLst>
                                          <p:attrName>style.visibility</p:attrName>
                                        </p:attrNameLst>
                                      </p:cBhvr>
                                      <p:to>
                                        <p:strVal val="visible"/>
                                      </p:to>
                                    </p:set>
                                    <p:anim calcmode="lin" valueType="num">
                                      <p:cBhvr>
                                        <p:cTn id="15" dur="1000" fill="hold"/>
                                        <p:tgtEl>
                                          <p:spTgt spid="4">
                                            <p:graphicEl>
                                              <a:dgm id="{6E13F793-8506-4C73-A5FE-F6262AB17F03}"/>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6E13F793-8506-4C73-A5FE-F6262AB17F03}"/>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6E13F793-8506-4C73-A5FE-F6262AB17F03}"/>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6E13F793-8506-4C73-A5FE-F6262AB17F0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8BDF125F-ECC2-4A2F-8B27-0A0DA1CB7111}"/>
                                            </p:graphicEl>
                                          </p:spTgt>
                                        </p:tgtEl>
                                        <p:attrNameLst>
                                          <p:attrName>style.visibility</p:attrName>
                                        </p:attrNameLst>
                                      </p:cBhvr>
                                      <p:to>
                                        <p:strVal val="visible"/>
                                      </p:to>
                                    </p:set>
                                    <p:anim calcmode="lin" valueType="num">
                                      <p:cBhvr>
                                        <p:cTn id="23" dur="1000" fill="hold"/>
                                        <p:tgtEl>
                                          <p:spTgt spid="4">
                                            <p:graphicEl>
                                              <a:dgm id="{8BDF125F-ECC2-4A2F-8B27-0A0DA1CB7111}"/>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8BDF125F-ECC2-4A2F-8B27-0A0DA1CB7111}"/>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8BDF125F-ECC2-4A2F-8B27-0A0DA1CB7111}"/>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8BDF125F-ECC2-4A2F-8B27-0A0DA1CB711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2856703E-8743-40E6-BAB0-FCFD882C283A}"/>
                                            </p:graphicEl>
                                          </p:spTgt>
                                        </p:tgtEl>
                                        <p:attrNameLst>
                                          <p:attrName>style.visibility</p:attrName>
                                        </p:attrNameLst>
                                      </p:cBhvr>
                                      <p:to>
                                        <p:strVal val="visible"/>
                                      </p:to>
                                    </p:set>
                                    <p:anim calcmode="lin" valueType="num">
                                      <p:cBhvr>
                                        <p:cTn id="31" dur="1000" fill="hold"/>
                                        <p:tgtEl>
                                          <p:spTgt spid="4">
                                            <p:graphicEl>
                                              <a:dgm id="{2856703E-8743-40E6-BAB0-FCFD882C283A}"/>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856703E-8743-40E6-BAB0-FCFD882C283A}"/>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856703E-8743-40E6-BAB0-FCFD882C283A}"/>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856703E-8743-40E6-BAB0-FCFD882C283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7B35EA78-94EB-4DE7-BA24-5D7D6645AE6E}"/>
                                            </p:graphicEl>
                                          </p:spTgt>
                                        </p:tgtEl>
                                        <p:attrNameLst>
                                          <p:attrName>style.visibility</p:attrName>
                                        </p:attrNameLst>
                                      </p:cBhvr>
                                      <p:to>
                                        <p:strVal val="visible"/>
                                      </p:to>
                                    </p:set>
                                    <p:anim calcmode="lin" valueType="num">
                                      <p:cBhvr>
                                        <p:cTn id="39" dur="1000" fill="hold"/>
                                        <p:tgtEl>
                                          <p:spTgt spid="4">
                                            <p:graphicEl>
                                              <a:dgm id="{7B35EA78-94EB-4DE7-BA24-5D7D6645AE6E}"/>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7B35EA78-94EB-4DE7-BA24-5D7D6645AE6E}"/>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7B35EA78-94EB-4DE7-BA24-5D7D6645AE6E}"/>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7B35EA78-94EB-4DE7-BA24-5D7D6645AE6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graphicEl>
                                              <a:dgm id="{3BDA443E-3262-4E1C-B83C-ECFF7077C651}"/>
                                            </p:graphicEl>
                                          </p:spTgt>
                                        </p:tgtEl>
                                        <p:attrNameLst>
                                          <p:attrName>style.visibility</p:attrName>
                                        </p:attrNameLst>
                                      </p:cBhvr>
                                      <p:to>
                                        <p:strVal val="visible"/>
                                      </p:to>
                                    </p:set>
                                    <p:anim calcmode="lin" valueType="num">
                                      <p:cBhvr>
                                        <p:cTn id="47" dur="1000" fill="hold"/>
                                        <p:tgtEl>
                                          <p:spTgt spid="4">
                                            <p:graphicEl>
                                              <a:dgm id="{3BDA443E-3262-4E1C-B83C-ECFF7077C651}"/>
                                            </p:graphicEl>
                                          </p:spTgt>
                                        </p:tgtEl>
                                        <p:attrNameLst>
                                          <p:attrName>ppt_w</p:attrName>
                                        </p:attrNameLst>
                                      </p:cBhvr>
                                      <p:tavLst>
                                        <p:tav tm="0">
                                          <p:val>
                                            <p:fltVal val="0"/>
                                          </p:val>
                                        </p:tav>
                                        <p:tav tm="100000">
                                          <p:val>
                                            <p:strVal val="#ppt_w"/>
                                          </p:val>
                                        </p:tav>
                                      </p:tavLst>
                                    </p:anim>
                                    <p:anim calcmode="lin" valueType="num">
                                      <p:cBhvr>
                                        <p:cTn id="48" dur="1000" fill="hold"/>
                                        <p:tgtEl>
                                          <p:spTgt spid="4">
                                            <p:graphicEl>
                                              <a:dgm id="{3BDA443E-3262-4E1C-B83C-ECFF7077C651}"/>
                                            </p:graphicEl>
                                          </p:spTgt>
                                        </p:tgtEl>
                                        <p:attrNameLst>
                                          <p:attrName>ppt_h</p:attrName>
                                        </p:attrNameLst>
                                      </p:cBhvr>
                                      <p:tavLst>
                                        <p:tav tm="0">
                                          <p:val>
                                            <p:fltVal val="0"/>
                                          </p:val>
                                        </p:tav>
                                        <p:tav tm="100000">
                                          <p:val>
                                            <p:strVal val="#ppt_h"/>
                                          </p:val>
                                        </p:tav>
                                      </p:tavLst>
                                    </p:anim>
                                    <p:anim calcmode="lin" valueType="num">
                                      <p:cBhvr>
                                        <p:cTn id="49" dur="1000" fill="hold"/>
                                        <p:tgtEl>
                                          <p:spTgt spid="4">
                                            <p:graphicEl>
                                              <a:dgm id="{3BDA443E-3262-4E1C-B83C-ECFF7077C651}"/>
                                            </p:graphicEl>
                                          </p:spTgt>
                                        </p:tgtEl>
                                        <p:attrNameLst>
                                          <p:attrName>style.rotation</p:attrName>
                                        </p:attrNameLst>
                                      </p:cBhvr>
                                      <p:tavLst>
                                        <p:tav tm="0">
                                          <p:val>
                                            <p:fltVal val="90"/>
                                          </p:val>
                                        </p:tav>
                                        <p:tav tm="100000">
                                          <p:val>
                                            <p:fltVal val="0"/>
                                          </p:val>
                                        </p:tav>
                                      </p:tavLst>
                                    </p:anim>
                                    <p:animEffect transition="in" filter="fade">
                                      <p:cBhvr>
                                        <p:cTn id="50" dur="1000"/>
                                        <p:tgtEl>
                                          <p:spTgt spid="4">
                                            <p:graphicEl>
                                              <a:dgm id="{3BDA443E-3262-4E1C-B83C-ECFF7077C65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graphicEl>
                                              <a:dgm id="{5DFBB6CC-7593-4853-A52C-3F387F76C921}"/>
                                            </p:graphicEl>
                                          </p:spTgt>
                                        </p:tgtEl>
                                        <p:attrNameLst>
                                          <p:attrName>style.visibility</p:attrName>
                                        </p:attrNameLst>
                                      </p:cBhvr>
                                      <p:to>
                                        <p:strVal val="visible"/>
                                      </p:to>
                                    </p:set>
                                    <p:anim calcmode="lin" valueType="num">
                                      <p:cBhvr>
                                        <p:cTn id="55" dur="1000" fill="hold"/>
                                        <p:tgtEl>
                                          <p:spTgt spid="4">
                                            <p:graphicEl>
                                              <a:dgm id="{5DFBB6CC-7593-4853-A52C-3F387F76C921}"/>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5DFBB6CC-7593-4853-A52C-3F387F76C921}"/>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5DFBB6CC-7593-4853-A52C-3F387F76C921}"/>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5DFBB6CC-7593-4853-A52C-3F387F76C92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graphicEl>
                                              <a:dgm id="{DAE40616-C54F-47F6-8FE9-8D92B5DDFFBB}"/>
                                            </p:graphicEl>
                                          </p:spTgt>
                                        </p:tgtEl>
                                        <p:attrNameLst>
                                          <p:attrName>style.visibility</p:attrName>
                                        </p:attrNameLst>
                                      </p:cBhvr>
                                      <p:to>
                                        <p:strVal val="visible"/>
                                      </p:to>
                                    </p:set>
                                    <p:anim calcmode="lin" valueType="num">
                                      <p:cBhvr>
                                        <p:cTn id="63" dur="1000" fill="hold"/>
                                        <p:tgtEl>
                                          <p:spTgt spid="4">
                                            <p:graphicEl>
                                              <a:dgm id="{DAE40616-C54F-47F6-8FE9-8D92B5DDFFBB}"/>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DAE40616-C54F-47F6-8FE9-8D92B5DDFFBB}"/>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DAE40616-C54F-47F6-8FE9-8D92B5DDFFBB}"/>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DAE40616-C54F-47F6-8FE9-8D92B5DDFFB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42D629AD-7ADB-45F8-A3CF-9A23052716FA}"/>
                                            </p:graphicEl>
                                          </p:spTgt>
                                        </p:tgtEl>
                                        <p:attrNameLst>
                                          <p:attrName>style.visibility</p:attrName>
                                        </p:attrNameLst>
                                      </p:cBhvr>
                                      <p:to>
                                        <p:strVal val="visible"/>
                                      </p:to>
                                    </p:set>
                                    <p:anim calcmode="lin" valueType="num">
                                      <p:cBhvr>
                                        <p:cTn id="71" dur="1000" fill="hold"/>
                                        <p:tgtEl>
                                          <p:spTgt spid="4">
                                            <p:graphicEl>
                                              <a:dgm id="{42D629AD-7ADB-45F8-A3CF-9A23052716FA}"/>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42D629AD-7ADB-45F8-A3CF-9A23052716FA}"/>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42D629AD-7ADB-45F8-A3CF-9A23052716FA}"/>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42D629AD-7ADB-45F8-A3CF-9A23052716FA}"/>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graphicEl>
                                              <a:dgm id="{2F8BC359-D4E3-4DEA-9EE5-72C85BAA603E}"/>
                                            </p:graphicEl>
                                          </p:spTgt>
                                        </p:tgtEl>
                                        <p:attrNameLst>
                                          <p:attrName>style.visibility</p:attrName>
                                        </p:attrNameLst>
                                      </p:cBhvr>
                                      <p:to>
                                        <p:strVal val="visible"/>
                                      </p:to>
                                    </p:set>
                                    <p:anim calcmode="lin" valueType="num">
                                      <p:cBhvr>
                                        <p:cTn id="79" dur="1000" fill="hold"/>
                                        <p:tgtEl>
                                          <p:spTgt spid="4">
                                            <p:graphicEl>
                                              <a:dgm id="{2F8BC359-D4E3-4DEA-9EE5-72C85BAA603E}"/>
                                            </p:graphicEl>
                                          </p:spTgt>
                                        </p:tgtEl>
                                        <p:attrNameLst>
                                          <p:attrName>ppt_w</p:attrName>
                                        </p:attrNameLst>
                                      </p:cBhvr>
                                      <p:tavLst>
                                        <p:tav tm="0">
                                          <p:val>
                                            <p:fltVal val="0"/>
                                          </p:val>
                                        </p:tav>
                                        <p:tav tm="100000">
                                          <p:val>
                                            <p:strVal val="#ppt_w"/>
                                          </p:val>
                                        </p:tav>
                                      </p:tavLst>
                                    </p:anim>
                                    <p:anim calcmode="lin" valueType="num">
                                      <p:cBhvr>
                                        <p:cTn id="80" dur="1000" fill="hold"/>
                                        <p:tgtEl>
                                          <p:spTgt spid="4">
                                            <p:graphicEl>
                                              <a:dgm id="{2F8BC359-D4E3-4DEA-9EE5-72C85BAA603E}"/>
                                            </p:graphicEl>
                                          </p:spTgt>
                                        </p:tgtEl>
                                        <p:attrNameLst>
                                          <p:attrName>ppt_h</p:attrName>
                                        </p:attrNameLst>
                                      </p:cBhvr>
                                      <p:tavLst>
                                        <p:tav tm="0">
                                          <p:val>
                                            <p:fltVal val="0"/>
                                          </p:val>
                                        </p:tav>
                                        <p:tav tm="100000">
                                          <p:val>
                                            <p:strVal val="#ppt_h"/>
                                          </p:val>
                                        </p:tav>
                                      </p:tavLst>
                                    </p:anim>
                                    <p:anim calcmode="lin" valueType="num">
                                      <p:cBhvr>
                                        <p:cTn id="81" dur="1000" fill="hold"/>
                                        <p:tgtEl>
                                          <p:spTgt spid="4">
                                            <p:graphicEl>
                                              <a:dgm id="{2F8BC359-D4E3-4DEA-9EE5-72C85BAA603E}"/>
                                            </p:graphicEl>
                                          </p:spTgt>
                                        </p:tgtEl>
                                        <p:attrNameLst>
                                          <p:attrName>style.rotation</p:attrName>
                                        </p:attrNameLst>
                                      </p:cBhvr>
                                      <p:tavLst>
                                        <p:tav tm="0">
                                          <p:val>
                                            <p:fltVal val="90"/>
                                          </p:val>
                                        </p:tav>
                                        <p:tav tm="100000">
                                          <p:val>
                                            <p:fltVal val="0"/>
                                          </p:val>
                                        </p:tav>
                                      </p:tavLst>
                                    </p:anim>
                                    <p:animEffect transition="in" filter="fade">
                                      <p:cBhvr>
                                        <p:cTn id="82" dur="1000"/>
                                        <p:tgtEl>
                                          <p:spTgt spid="4">
                                            <p:graphicEl>
                                              <a:dgm id="{2F8BC359-D4E3-4DEA-9EE5-72C85BAA603E}"/>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graphicEl>
                                              <a:dgm id="{F23E5A4C-F3D1-449D-A3C9-4BA990175085}"/>
                                            </p:graphicEl>
                                          </p:spTgt>
                                        </p:tgtEl>
                                        <p:attrNameLst>
                                          <p:attrName>style.visibility</p:attrName>
                                        </p:attrNameLst>
                                      </p:cBhvr>
                                      <p:to>
                                        <p:strVal val="visible"/>
                                      </p:to>
                                    </p:set>
                                    <p:anim calcmode="lin" valueType="num">
                                      <p:cBhvr>
                                        <p:cTn id="87" dur="1000" fill="hold"/>
                                        <p:tgtEl>
                                          <p:spTgt spid="4">
                                            <p:graphicEl>
                                              <a:dgm id="{F23E5A4C-F3D1-449D-A3C9-4BA990175085}"/>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F23E5A4C-F3D1-449D-A3C9-4BA990175085}"/>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F23E5A4C-F3D1-449D-A3C9-4BA990175085}"/>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F23E5A4C-F3D1-449D-A3C9-4BA990175085}"/>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BA556C70-A5C3-497C-A337-05D8F13D8C13}"/>
                                            </p:graphicEl>
                                          </p:spTgt>
                                        </p:tgtEl>
                                        <p:attrNameLst>
                                          <p:attrName>style.visibility</p:attrName>
                                        </p:attrNameLst>
                                      </p:cBhvr>
                                      <p:to>
                                        <p:strVal val="visible"/>
                                      </p:to>
                                    </p:set>
                                    <p:anim calcmode="lin" valueType="num">
                                      <p:cBhvr>
                                        <p:cTn id="95" dur="1000" fill="hold"/>
                                        <p:tgtEl>
                                          <p:spTgt spid="4">
                                            <p:graphicEl>
                                              <a:dgm id="{BA556C70-A5C3-497C-A337-05D8F13D8C13}"/>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BA556C70-A5C3-497C-A337-05D8F13D8C13}"/>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BA556C70-A5C3-497C-A337-05D8F13D8C13}"/>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BA556C70-A5C3-497C-A337-05D8F13D8C13}"/>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graphicEl>
                                              <a:dgm id="{1110CD8E-DEAF-42AC-B213-4FF851AFC051}"/>
                                            </p:graphicEl>
                                          </p:spTgt>
                                        </p:tgtEl>
                                        <p:attrNameLst>
                                          <p:attrName>style.visibility</p:attrName>
                                        </p:attrNameLst>
                                      </p:cBhvr>
                                      <p:to>
                                        <p:strVal val="visible"/>
                                      </p:to>
                                    </p:set>
                                    <p:anim calcmode="lin" valueType="num">
                                      <p:cBhvr>
                                        <p:cTn id="103" dur="1000" fill="hold"/>
                                        <p:tgtEl>
                                          <p:spTgt spid="4">
                                            <p:graphicEl>
                                              <a:dgm id="{1110CD8E-DEAF-42AC-B213-4FF851AFC051}"/>
                                            </p:graphicEl>
                                          </p:spTgt>
                                        </p:tgtEl>
                                        <p:attrNameLst>
                                          <p:attrName>ppt_w</p:attrName>
                                        </p:attrNameLst>
                                      </p:cBhvr>
                                      <p:tavLst>
                                        <p:tav tm="0">
                                          <p:val>
                                            <p:fltVal val="0"/>
                                          </p:val>
                                        </p:tav>
                                        <p:tav tm="100000">
                                          <p:val>
                                            <p:strVal val="#ppt_w"/>
                                          </p:val>
                                        </p:tav>
                                      </p:tavLst>
                                    </p:anim>
                                    <p:anim calcmode="lin" valueType="num">
                                      <p:cBhvr>
                                        <p:cTn id="104" dur="1000" fill="hold"/>
                                        <p:tgtEl>
                                          <p:spTgt spid="4">
                                            <p:graphicEl>
                                              <a:dgm id="{1110CD8E-DEAF-42AC-B213-4FF851AFC051}"/>
                                            </p:graphicEl>
                                          </p:spTgt>
                                        </p:tgtEl>
                                        <p:attrNameLst>
                                          <p:attrName>ppt_h</p:attrName>
                                        </p:attrNameLst>
                                      </p:cBhvr>
                                      <p:tavLst>
                                        <p:tav tm="0">
                                          <p:val>
                                            <p:fltVal val="0"/>
                                          </p:val>
                                        </p:tav>
                                        <p:tav tm="100000">
                                          <p:val>
                                            <p:strVal val="#ppt_h"/>
                                          </p:val>
                                        </p:tav>
                                      </p:tavLst>
                                    </p:anim>
                                    <p:anim calcmode="lin" valueType="num">
                                      <p:cBhvr>
                                        <p:cTn id="105" dur="1000" fill="hold"/>
                                        <p:tgtEl>
                                          <p:spTgt spid="4">
                                            <p:graphicEl>
                                              <a:dgm id="{1110CD8E-DEAF-42AC-B213-4FF851AFC051}"/>
                                            </p:graphicEl>
                                          </p:spTgt>
                                        </p:tgtEl>
                                        <p:attrNameLst>
                                          <p:attrName>style.rotation</p:attrName>
                                        </p:attrNameLst>
                                      </p:cBhvr>
                                      <p:tavLst>
                                        <p:tav tm="0">
                                          <p:val>
                                            <p:fltVal val="90"/>
                                          </p:val>
                                        </p:tav>
                                        <p:tav tm="100000">
                                          <p:val>
                                            <p:fltVal val="0"/>
                                          </p:val>
                                        </p:tav>
                                      </p:tavLst>
                                    </p:anim>
                                    <p:animEffect transition="in" filter="fade">
                                      <p:cBhvr>
                                        <p:cTn id="106" dur="1000"/>
                                        <p:tgtEl>
                                          <p:spTgt spid="4">
                                            <p:graphicEl>
                                              <a:dgm id="{1110CD8E-DEAF-42AC-B213-4FF851AFC051}"/>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graphicEl>
                                              <a:dgm id="{1FCED3EC-7108-4C80-BDA6-CFC92887DF2E}"/>
                                            </p:graphicEl>
                                          </p:spTgt>
                                        </p:tgtEl>
                                        <p:attrNameLst>
                                          <p:attrName>style.visibility</p:attrName>
                                        </p:attrNameLst>
                                      </p:cBhvr>
                                      <p:to>
                                        <p:strVal val="visible"/>
                                      </p:to>
                                    </p:set>
                                    <p:anim calcmode="lin" valueType="num">
                                      <p:cBhvr>
                                        <p:cTn id="111" dur="1000" fill="hold"/>
                                        <p:tgtEl>
                                          <p:spTgt spid="4">
                                            <p:graphicEl>
                                              <a:dgm id="{1FCED3EC-7108-4C80-BDA6-CFC92887DF2E}"/>
                                            </p:graphicEl>
                                          </p:spTgt>
                                        </p:tgtEl>
                                        <p:attrNameLst>
                                          <p:attrName>ppt_w</p:attrName>
                                        </p:attrNameLst>
                                      </p:cBhvr>
                                      <p:tavLst>
                                        <p:tav tm="0">
                                          <p:val>
                                            <p:fltVal val="0"/>
                                          </p:val>
                                        </p:tav>
                                        <p:tav tm="100000">
                                          <p:val>
                                            <p:strVal val="#ppt_w"/>
                                          </p:val>
                                        </p:tav>
                                      </p:tavLst>
                                    </p:anim>
                                    <p:anim calcmode="lin" valueType="num">
                                      <p:cBhvr>
                                        <p:cTn id="112" dur="1000" fill="hold"/>
                                        <p:tgtEl>
                                          <p:spTgt spid="4">
                                            <p:graphicEl>
                                              <a:dgm id="{1FCED3EC-7108-4C80-BDA6-CFC92887DF2E}"/>
                                            </p:graphicEl>
                                          </p:spTgt>
                                        </p:tgtEl>
                                        <p:attrNameLst>
                                          <p:attrName>ppt_h</p:attrName>
                                        </p:attrNameLst>
                                      </p:cBhvr>
                                      <p:tavLst>
                                        <p:tav tm="0">
                                          <p:val>
                                            <p:fltVal val="0"/>
                                          </p:val>
                                        </p:tav>
                                        <p:tav tm="100000">
                                          <p:val>
                                            <p:strVal val="#ppt_h"/>
                                          </p:val>
                                        </p:tav>
                                      </p:tavLst>
                                    </p:anim>
                                    <p:anim calcmode="lin" valueType="num">
                                      <p:cBhvr>
                                        <p:cTn id="113" dur="1000" fill="hold"/>
                                        <p:tgtEl>
                                          <p:spTgt spid="4">
                                            <p:graphicEl>
                                              <a:dgm id="{1FCED3EC-7108-4C80-BDA6-CFC92887DF2E}"/>
                                            </p:graphicEl>
                                          </p:spTgt>
                                        </p:tgtEl>
                                        <p:attrNameLst>
                                          <p:attrName>style.rotation</p:attrName>
                                        </p:attrNameLst>
                                      </p:cBhvr>
                                      <p:tavLst>
                                        <p:tav tm="0">
                                          <p:val>
                                            <p:fltVal val="90"/>
                                          </p:val>
                                        </p:tav>
                                        <p:tav tm="100000">
                                          <p:val>
                                            <p:fltVal val="0"/>
                                          </p:val>
                                        </p:tav>
                                      </p:tavLst>
                                    </p:anim>
                                    <p:animEffect transition="in" filter="fade">
                                      <p:cBhvr>
                                        <p:cTn id="114" dur="1000"/>
                                        <p:tgtEl>
                                          <p:spTgt spid="4">
                                            <p:graphicEl>
                                              <a:dgm id="{1FCED3EC-7108-4C80-BDA6-CFC92887DF2E}"/>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graphicEl>
                                              <a:dgm id="{37AD45CE-FD59-4380-8D0E-056A4A2CACC6}"/>
                                            </p:graphicEl>
                                          </p:spTgt>
                                        </p:tgtEl>
                                        <p:attrNameLst>
                                          <p:attrName>style.visibility</p:attrName>
                                        </p:attrNameLst>
                                      </p:cBhvr>
                                      <p:to>
                                        <p:strVal val="visible"/>
                                      </p:to>
                                    </p:set>
                                    <p:anim calcmode="lin" valueType="num">
                                      <p:cBhvr>
                                        <p:cTn id="119" dur="1000" fill="hold"/>
                                        <p:tgtEl>
                                          <p:spTgt spid="4">
                                            <p:graphicEl>
                                              <a:dgm id="{37AD45CE-FD59-4380-8D0E-056A4A2CACC6}"/>
                                            </p:graphicEl>
                                          </p:spTgt>
                                        </p:tgtEl>
                                        <p:attrNameLst>
                                          <p:attrName>ppt_w</p:attrName>
                                        </p:attrNameLst>
                                      </p:cBhvr>
                                      <p:tavLst>
                                        <p:tav tm="0">
                                          <p:val>
                                            <p:fltVal val="0"/>
                                          </p:val>
                                        </p:tav>
                                        <p:tav tm="100000">
                                          <p:val>
                                            <p:strVal val="#ppt_w"/>
                                          </p:val>
                                        </p:tav>
                                      </p:tavLst>
                                    </p:anim>
                                    <p:anim calcmode="lin" valueType="num">
                                      <p:cBhvr>
                                        <p:cTn id="120" dur="1000" fill="hold"/>
                                        <p:tgtEl>
                                          <p:spTgt spid="4">
                                            <p:graphicEl>
                                              <a:dgm id="{37AD45CE-FD59-4380-8D0E-056A4A2CACC6}"/>
                                            </p:graphicEl>
                                          </p:spTgt>
                                        </p:tgtEl>
                                        <p:attrNameLst>
                                          <p:attrName>ppt_h</p:attrName>
                                        </p:attrNameLst>
                                      </p:cBhvr>
                                      <p:tavLst>
                                        <p:tav tm="0">
                                          <p:val>
                                            <p:fltVal val="0"/>
                                          </p:val>
                                        </p:tav>
                                        <p:tav tm="100000">
                                          <p:val>
                                            <p:strVal val="#ppt_h"/>
                                          </p:val>
                                        </p:tav>
                                      </p:tavLst>
                                    </p:anim>
                                    <p:anim calcmode="lin" valueType="num">
                                      <p:cBhvr>
                                        <p:cTn id="121" dur="1000" fill="hold"/>
                                        <p:tgtEl>
                                          <p:spTgt spid="4">
                                            <p:graphicEl>
                                              <a:dgm id="{37AD45CE-FD59-4380-8D0E-056A4A2CACC6}"/>
                                            </p:graphicEl>
                                          </p:spTgt>
                                        </p:tgtEl>
                                        <p:attrNameLst>
                                          <p:attrName>style.rotation</p:attrName>
                                        </p:attrNameLst>
                                      </p:cBhvr>
                                      <p:tavLst>
                                        <p:tav tm="0">
                                          <p:val>
                                            <p:fltVal val="90"/>
                                          </p:val>
                                        </p:tav>
                                        <p:tav tm="100000">
                                          <p:val>
                                            <p:fltVal val="0"/>
                                          </p:val>
                                        </p:tav>
                                      </p:tavLst>
                                    </p:anim>
                                    <p:animEffect transition="in" filter="fade">
                                      <p:cBhvr>
                                        <p:cTn id="122" dur="1000"/>
                                        <p:tgtEl>
                                          <p:spTgt spid="4">
                                            <p:graphicEl>
                                              <a:dgm id="{37AD45CE-FD59-4380-8D0E-056A4A2CACC6}"/>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graphicEl>
                                              <a:dgm id="{0E260D30-8D63-40D6-A8E4-CB9F2D6734CE}"/>
                                            </p:graphicEl>
                                          </p:spTgt>
                                        </p:tgtEl>
                                        <p:attrNameLst>
                                          <p:attrName>style.visibility</p:attrName>
                                        </p:attrNameLst>
                                      </p:cBhvr>
                                      <p:to>
                                        <p:strVal val="visible"/>
                                      </p:to>
                                    </p:set>
                                    <p:anim calcmode="lin" valueType="num">
                                      <p:cBhvr>
                                        <p:cTn id="127" dur="1000" fill="hold"/>
                                        <p:tgtEl>
                                          <p:spTgt spid="4">
                                            <p:graphicEl>
                                              <a:dgm id="{0E260D30-8D63-40D6-A8E4-CB9F2D6734CE}"/>
                                            </p:graphicEl>
                                          </p:spTgt>
                                        </p:tgtEl>
                                        <p:attrNameLst>
                                          <p:attrName>ppt_w</p:attrName>
                                        </p:attrNameLst>
                                      </p:cBhvr>
                                      <p:tavLst>
                                        <p:tav tm="0">
                                          <p:val>
                                            <p:fltVal val="0"/>
                                          </p:val>
                                        </p:tav>
                                        <p:tav tm="100000">
                                          <p:val>
                                            <p:strVal val="#ppt_w"/>
                                          </p:val>
                                        </p:tav>
                                      </p:tavLst>
                                    </p:anim>
                                    <p:anim calcmode="lin" valueType="num">
                                      <p:cBhvr>
                                        <p:cTn id="128" dur="1000" fill="hold"/>
                                        <p:tgtEl>
                                          <p:spTgt spid="4">
                                            <p:graphicEl>
                                              <a:dgm id="{0E260D30-8D63-40D6-A8E4-CB9F2D6734CE}"/>
                                            </p:graphicEl>
                                          </p:spTgt>
                                        </p:tgtEl>
                                        <p:attrNameLst>
                                          <p:attrName>ppt_h</p:attrName>
                                        </p:attrNameLst>
                                      </p:cBhvr>
                                      <p:tavLst>
                                        <p:tav tm="0">
                                          <p:val>
                                            <p:fltVal val="0"/>
                                          </p:val>
                                        </p:tav>
                                        <p:tav tm="100000">
                                          <p:val>
                                            <p:strVal val="#ppt_h"/>
                                          </p:val>
                                        </p:tav>
                                      </p:tavLst>
                                    </p:anim>
                                    <p:anim calcmode="lin" valueType="num">
                                      <p:cBhvr>
                                        <p:cTn id="129" dur="1000" fill="hold"/>
                                        <p:tgtEl>
                                          <p:spTgt spid="4">
                                            <p:graphicEl>
                                              <a:dgm id="{0E260D30-8D63-40D6-A8E4-CB9F2D6734CE}"/>
                                            </p:graphicEl>
                                          </p:spTgt>
                                        </p:tgtEl>
                                        <p:attrNameLst>
                                          <p:attrName>style.rotation</p:attrName>
                                        </p:attrNameLst>
                                      </p:cBhvr>
                                      <p:tavLst>
                                        <p:tav tm="0">
                                          <p:val>
                                            <p:fltVal val="90"/>
                                          </p:val>
                                        </p:tav>
                                        <p:tav tm="100000">
                                          <p:val>
                                            <p:fltVal val="0"/>
                                          </p:val>
                                        </p:tav>
                                      </p:tavLst>
                                    </p:anim>
                                    <p:animEffect transition="in" filter="fade">
                                      <p:cBhvr>
                                        <p:cTn id="130" dur="1000"/>
                                        <p:tgtEl>
                                          <p:spTgt spid="4">
                                            <p:graphicEl>
                                              <a:dgm id="{0E260D30-8D63-40D6-A8E4-CB9F2D6734CE}"/>
                                            </p:graphic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
                                            <p:graphicEl>
                                              <a:dgm id="{B79F30B7-8952-4840-927B-B07CB1E41598}"/>
                                            </p:graphicEl>
                                          </p:spTgt>
                                        </p:tgtEl>
                                        <p:attrNameLst>
                                          <p:attrName>style.visibility</p:attrName>
                                        </p:attrNameLst>
                                      </p:cBhvr>
                                      <p:to>
                                        <p:strVal val="visible"/>
                                      </p:to>
                                    </p:set>
                                    <p:anim calcmode="lin" valueType="num">
                                      <p:cBhvr>
                                        <p:cTn id="135" dur="1000" fill="hold"/>
                                        <p:tgtEl>
                                          <p:spTgt spid="4">
                                            <p:graphicEl>
                                              <a:dgm id="{B79F30B7-8952-4840-927B-B07CB1E41598}"/>
                                            </p:graphicEl>
                                          </p:spTgt>
                                        </p:tgtEl>
                                        <p:attrNameLst>
                                          <p:attrName>ppt_w</p:attrName>
                                        </p:attrNameLst>
                                      </p:cBhvr>
                                      <p:tavLst>
                                        <p:tav tm="0">
                                          <p:val>
                                            <p:fltVal val="0"/>
                                          </p:val>
                                        </p:tav>
                                        <p:tav tm="100000">
                                          <p:val>
                                            <p:strVal val="#ppt_w"/>
                                          </p:val>
                                        </p:tav>
                                      </p:tavLst>
                                    </p:anim>
                                    <p:anim calcmode="lin" valueType="num">
                                      <p:cBhvr>
                                        <p:cTn id="136" dur="1000" fill="hold"/>
                                        <p:tgtEl>
                                          <p:spTgt spid="4">
                                            <p:graphicEl>
                                              <a:dgm id="{B79F30B7-8952-4840-927B-B07CB1E41598}"/>
                                            </p:graphicEl>
                                          </p:spTgt>
                                        </p:tgtEl>
                                        <p:attrNameLst>
                                          <p:attrName>ppt_h</p:attrName>
                                        </p:attrNameLst>
                                      </p:cBhvr>
                                      <p:tavLst>
                                        <p:tav tm="0">
                                          <p:val>
                                            <p:fltVal val="0"/>
                                          </p:val>
                                        </p:tav>
                                        <p:tav tm="100000">
                                          <p:val>
                                            <p:strVal val="#ppt_h"/>
                                          </p:val>
                                        </p:tav>
                                      </p:tavLst>
                                    </p:anim>
                                    <p:anim calcmode="lin" valueType="num">
                                      <p:cBhvr>
                                        <p:cTn id="137" dur="1000" fill="hold"/>
                                        <p:tgtEl>
                                          <p:spTgt spid="4">
                                            <p:graphicEl>
                                              <a:dgm id="{B79F30B7-8952-4840-927B-B07CB1E41598}"/>
                                            </p:graphicEl>
                                          </p:spTgt>
                                        </p:tgtEl>
                                        <p:attrNameLst>
                                          <p:attrName>style.rotation</p:attrName>
                                        </p:attrNameLst>
                                      </p:cBhvr>
                                      <p:tavLst>
                                        <p:tav tm="0">
                                          <p:val>
                                            <p:fltVal val="90"/>
                                          </p:val>
                                        </p:tav>
                                        <p:tav tm="100000">
                                          <p:val>
                                            <p:fltVal val="0"/>
                                          </p:val>
                                        </p:tav>
                                      </p:tavLst>
                                    </p:anim>
                                    <p:animEffect transition="in" filter="fade">
                                      <p:cBhvr>
                                        <p:cTn id="138" dur="1000"/>
                                        <p:tgtEl>
                                          <p:spTgt spid="4">
                                            <p:graphicEl>
                                              <a:dgm id="{B79F30B7-8952-4840-927B-B07CB1E415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42274868"/>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28 Rectángulo"/>
          <p:cNvSpPr/>
          <p:nvPr/>
        </p:nvSpPr>
        <p:spPr>
          <a:xfrm>
            <a:off x="342805" y="2924943"/>
            <a:ext cx="7973611" cy="2862322"/>
          </a:xfrm>
          <a:prstGeom prst="rect">
            <a:avLst/>
          </a:prstGeom>
        </p:spPr>
        <p:txBody>
          <a:bodyPr wrap="square">
            <a:spAutoFit/>
          </a:bodyPr>
          <a:lstStyle/>
          <a:p>
            <a:pPr marL="285750" indent="-285750" algn="just">
              <a:buFont typeface="Wingdings" pitchFamily="2" charset="2"/>
              <a:buChar char="§"/>
            </a:pPr>
            <a:r>
              <a:rPr lang="es-ES" dirty="0" smtClean="0"/>
              <a:t>Procesamiento Centralizado / Distribuido:</a:t>
            </a:r>
          </a:p>
          <a:p>
            <a:pPr algn="just"/>
            <a:r>
              <a:rPr lang="es-ES" dirty="0" smtClean="0"/>
              <a:t>Determinar la funcionalidad del procesamiento de información identificando los lugares principales donde se concentrara los datos y cómo será la acceso a dicha información.</a:t>
            </a:r>
          </a:p>
          <a:p>
            <a:pPr algn="just"/>
            <a:endParaRPr lang="es-ES" dirty="0"/>
          </a:p>
          <a:p>
            <a:pPr marL="285750" indent="-285750" algn="just">
              <a:buFont typeface="Wingdings" pitchFamily="2" charset="2"/>
              <a:buChar char="§"/>
            </a:pPr>
            <a:r>
              <a:rPr lang="en-US" dirty="0" smtClean="0"/>
              <a:t>Comunicaciones:</a:t>
            </a:r>
          </a:p>
          <a:p>
            <a:pPr algn="just"/>
            <a:r>
              <a:rPr lang="es-ES" dirty="0" smtClean="0"/>
              <a:t>Identificar cómo será la comunicación, y acceso a la información. </a:t>
            </a:r>
          </a:p>
          <a:p>
            <a:pPr algn="just"/>
            <a:endParaRPr lang="es-ES" dirty="0"/>
          </a:p>
          <a:p>
            <a:pPr algn="just"/>
            <a:endParaRPr lang="en-US" dirty="0" smtClean="0"/>
          </a:p>
          <a:p>
            <a:pPr algn="just"/>
            <a:endParaRPr lang="es-ES" dirty="0" smtClean="0"/>
          </a:p>
        </p:txBody>
      </p:sp>
      <p:grpSp>
        <p:nvGrpSpPr>
          <p:cNvPr id="12" name="Diagram group"/>
          <p:cNvGrpSpPr/>
          <p:nvPr/>
        </p:nvGrpSpPr>
        <p:grpSpPr>
          <a:xfrm>
            <a:off x="733674" y="1307664"/>
            <a:ext cx="2108567" cy="1265140"/>
            <a:chOff x="2594525" y="1906953"/>
            <a:chExt cx="2108567" cy="1265140"/>
          </a:xfrm>
          <a:scene3d>
            <a:camera prst="isometricOffAxis2Left" zoom="95000"/>
            <a:lightRig rig="flat" dir="t"/>
          </a:scene3d>
        </p:grpSpPr>
        <p:grpSp>
          <p:nvGrpSpPr>
            <p:cNvPr id="13" name="12 Grupo"/>
            <p:cNvGrpSpPr/>
            <p:nvPr/>
          </p:nvGrpSpPr>
          <p:grpSpPr>
            <a:xfrm>
              <a:off x="2594525" y="1906953"/>
              <a:ext cx="2108567" cy="1265140"/>
              <a:chOff x="2594525" y="1906953"/>
              <a:chExt cx="2108567" cy="1265140"/>
            </a:xfrm>
          </p:grpSpPr>
          <p:sp>
            <p:nvSpPr>
              <p:cNvPr id="14" name="13 Rectángulo"/>
              <p:cNvSpPr/>
              <p:nvPr/>
            </p:nvSpPr>
            <p:spPr>
              <a:xfrm>
                <a:off x="2594525" y="1906953"/>
                <a:ext cx="2108567" cy="1265140"/>
              </a:xfrm>
              <a:prstGeom prst="rect">
                <a:avLst/>
              </a:prstGeom>
              <a:solidFill>
                <a:srgbClr val="4BACC6">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5" name="14 Rectángulo"/>
              <p:cNvSpPr/>
              <p:nvPr/>
            </p:nvSpPr>
            <p:spPr>
              <a:xfrm>
                <a:off x="2594525" y="1906953"/>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Diseño Físico</a:t>
                </a:r>
                <a:endParaRPr lang="es-ES" sz="2100" kern="1200" dirty="0">
                  <a:solidFill>
                    <a:sysClr val="window" lastClr="FFFFFF"/>
                  </a:solidFill>
                  <a:latin typeface="Calibri"/>
                  <a:ea typeface="+mn-ea"/>
                  <a:cs typeface="+mn-cs"/>
                </a:endParaRPr>
              </a:p>
            </p:txBody>
          </p:sp>
        </p:grpSp>
      </p:grpSp>
    </p:spTree>
    <p:extLst>
      <p:ext uri="{BB962C8B-B14F-4D97-AF65-F5344CB8AC3E}">
        <p14:creationId xmlns:p14="http://schemas.microsoft.com/office/powerpoint/2010/main" val="335451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 calcmode="lin" valueType="num">
                                      <p:cBhvr>
                                        <p:cTn id="2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9">
                                            <p:txEl>
                                              <p:pRg st="3" end="3"/>
                                            </p:txEl>
                                          </p:spTgt>
                                        </p:tgtEl>
                                        <p:attrNameLst>
                                          <p:attrName>style.visibility</p:attrName>
                                        </p:attrNameLst>
                                      </p:cBhvr>
                                      <p:to>
                                        <p:strVal val="visible"/>
                                      </p:to>
                                    </p:set>
                                    <p:anim calcmode="lin" valueType="num">
                                      <p:cBhvr>
                                        <p:cTn id="35" dur="1000" fill="hold"/>
                                        <p:tgtEl>
                                          <p:spTgt spid="29">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29">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29">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2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
                                            <p:txEl>
                                              <p:pRg st="4" end="4"/>
                                            </p:txEl>
                                          </p:spTgt>
                                        </p:tgtEl>
                                        <p:attrNameLst>
                                          <p:attrName>style.visibility</p:attrName>
                                        </p:attrNameLst>
                                      </p:cBhvr>
                                      <p:to>
                                        <p:strVal val="visible"/>
                                      </p:to>
                                    </p:set>
                                    <p:animEffect transition="in" filter="fade">
                                      <p:cBhvr>
                                        <p:cTn id="43"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0936678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27 CuadroTexto"/>
          <p:cNvSpPr txBox="1"/>
          <p:nvPr/>
        </p:nvSpPr>
        <p:spPr>
          <a:xfrm>
            <a:off x="2987825" y="1280984"/>
            <a:ext cx="5616624" cy="923330"/>
          </a:xfrm>
          <a:prstGeom prst="rect">
            <a:avLst/>
          </a:prstGeom>
          <a:noFill/>
        </p:spPr>
        <p:txBody>
          <a:bodyPr wrap="square" rtlCol="0">
            <a:spAutoFit/>
          </a:bodyPr>
          <a:lstStyle/>
          <a:p>
            <a:pPr marL="285750" indent="-285750" algn="just">
              <a:buFont typeface="Wingdings" pitchFamily="2" charset="2"/>
              <a:buChar char="§"/>
            </a:pPr>
            <a:r>
              <a:rPr lang="es-ES" dirty="0" smtClean="0"/>
              <a:t>Esta fase se especifica los tipos de informes en los cuales se puede diseñar y presentar la información en la aplicación.</a:t>
            </a:r>
            <a:endParaRPr lang="es-ES" sz="2000" dirty="0"/>
          </a:p>
        </p:txBody>
      </p:sp>
      <p:sp>
        <p:nvSpPr>
          <p:cNvPr id="29" name="28 Rectángulo"/>
          <p:cNvSpPr/>
          <p:nvPr/>
        </p:nvSpPr>
        <p:spPr>
          <a:xfrm>
            <a:off x="342805" y="2924943"/>
            <a:ext cx="5309315" cy="3693319"/>
          </a:xfrm>
          <a:prstGeom prst="rect">
            <a:avLst/>
          </a:prstGeom>
        </p:spPr>
        <p:txBody>
          <a:bodyPr wrap="square">
            <a:spAutoFit/>
          </a:bodyPr>
          <a:lstStyle/>
          <a:p>
            <a:pPr marL="285750" indent="-285750" algn="just">
              <a:buFont typeface="Wingdings" pitchFamily="2" charset="2"/>
              <a:buChar char="§"/>
            </a:pPr>
            <a:r>
              <a:rPr lang="es-ES" dirty="0" smtClean="0"/>
              <a:t>Informes Estándar:</a:t>
            </a:r>
          </a:p>
          <a:p>
            <a:pPr algn="just"/>
            <a:r>
              <a:rPr lang="es-ES" dirty="0" smtClean="0"/>
              <a:t>Son informes que proporcionan una información básica acerca del estatus,  avance o desempeño que tiene un área específica de la empresa. </a:t>
            </a:r>
          </a:p>
          <a:p>
            <a:pPr algn="just"/>
            <a:endParaRPr lang="es-ES" dirty="0" smtClean="0"/>
          </a:p>
          <a:p>
            <a:pPr algn="just"/>
            <a:endParaRPr lang="es-ES" dirty="0"/>
          </a:p>
          <a:p>
            <a:pPr algn="just"/>
            <a:endParaRPr lang="es-ES" dirty="0"/>
          </a:p>
          <a:p>
            <a:pPr marL="285750" indent="-285750" algn="just">
              <a:buFont typeface="Wingdings" pitchFamily="2" charset="2"/>
              <a:buChar char="§"/>
            </a:pPr>
            <a:r>
              <a:rPr lang="en-US" dirty="0" smtClean="0"/>
              <a:t>Aplicaciones </a:t>
            </a:r>
            <a:r>
              <a:rPr lang="en-US" dirty="0"/>
              <a:t>A</a:t>
            </a:r>
            <a:r>
              <a:rPr lang="en-US" dirty="0" smtClean="0"/>
              <a:t>nalíticas :</a:t>
            </a:r>
          </a:p>
          <a:p>
            <a:pPr algn="just"/>
            <a:r>
              <a:rPr lang="es-ES" dirty="0" smtClean="0"/>
              <a:t>Las aplicaciones Analíticas son las que se enfocan en un proceso específico del negocio en los cuales se necesita mayor análisis e interpretación de la información. </a:t>
            </a:r>
            <a:endParaRPr lang="en-US" dirty="0" smtClean="0"/>
          </a:p>
          <a:p>
            <a:pPr algn="just"/>
            <a:endParaRPr lang="es-ES" dirty="0" smtClean="0"/>
          </a:p>
        </p:txBody>
      </p:sp>
      <p:grpSp>
        <p:nvGrpSpPr>
          <p:cNvPr id="9" name="Diagram group"/>
          <p:cNvGrpSpPr/>
          <p:nvPr/>
        </p:nvGrpSpPr>
        <p:grpSpPr>
          <a:xfrm>
            <a:off x="683568" y="1387078"/>
            <a:ext cx="2108567" cy="1265140"/>
            <a:chOff x="987" y="3657064"/>
            <a:chExt cx="2108567" cy="1265140"/>
          </a:xfrm>
          <a:scene3d>
            <a:camera prst="isometricOffAxis2Left" zoom="95000"/>
            <a:lightRig rig="flat" dir="t"/>
          </a:scene3d>
        </p:grpSpPr>
        <p:grpSp>
          <p:nvGrpSpPr>
            <p:cNvPr id="10" name="9 Grupo"/>
            <p:cNvGrpSpPr/>
            <p:nvPr/>
          </p:nvGrpSpPr>
          <p:grpSpPr>
            <a:xfrm>
              <a:off x="987" y="3657064"/>
              <a:ext cx="2108567" cy="1265140"/>
              <a:chOff x="987" y="3657064"/>
              <a:chExt cx="2108567" cy="1265140"/>
            </a:xfrm>
          </p:grpSpPr>
          <p:sp>
            <p:nvSpPr>
              <p:cNvPr id="11" name="10 Rectángulo"/>
              <p:cNvSpPr/>
              <p:nvPr/>
            </p:nvSpPr>
            <p:spPr>
              <a:xfrm>
                <a:off x="987" y="3657064"/>
                <a:ext cx="2108567" cy="1265140"/>
              </a:xfrm>
              <a:prstGeom prst="rect">
                <a:avLst/>
              </a:prstGeom>
              <a:solidFill>
                <a:srgbClr val="F79646">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6" name="15 Rectángulo"/>
              <p:cNvSpPr/>
              <p:nvPr/>
            </p:nvSpPr>
            <p:spPr>
              <a:xfrm>
                <a:off x="987" y="3657064"/>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Especificación y Desarrollo de Aplicación BI</a:t>
                </a:r>
                <a:endParaRPr lang="es-ES" sz="2100" kern="1200" dirty="0">
                  <a:solidFill>
                    <a:sysClr val="window" lastClr="FFFFFF"/>
                  </a:solidFill>
                  <a:latin typeface="Calibri"/>
                  <a:ea typeface="+mn-ea"/>
                  <a:cs typeface="+mn-cs"/>
                </a:endParaRPr>
              </a:p>
            </p:txBody>
          </p:sp>
        </p:grpSp>
      </p:grpSp>
      <p:pic>
        <p:nvPicPr>
          <p:cNvPr id="17" name="16 Imagen"/>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560580"/>
            <a:ext cx="2952328" cy="1948540"/>
          </a:xfrm>
          <a:prstGeom prst="rect">
            <a:avLst/>
          </a:prstGeom>
          <a:noFill/>
          <a:ln>
            <a:noFill/>
          </a:ln>
        </p:spPr>
      </p:pic>
      <p:pic>
        <p:nvPicPr>
          <p:cNvPr id="18" name="17 Imagen"/>
          <p:cNvPicPr/>
          <p:nvPr/>
        </p:nvPicPr>
        <p:blipFill>
          <a:blip r:embed="rId8">
            <a:extLst>
              <a:ext uri="{28A0092B-C50C-407E-A947-70E740481C1C}">
                <a14:useLocalDpi xmlns:a14="http://schemas.microsoft.com/office/drawing/2010/main" val="0"/>
              </a:ext>
            </a:extLst>
          </a:blip>
          <a:srcRect/>
          <a:stretch>
            <a:fillRect/>
          </a:stretch>
        </p:blipFill>
        <p:spPr bwMode="auto">
          <a:xfrm>
            <a:off x="6035744" y="4728502"/>
            <a:ext cx="2952328" cy="1889760"/>
          </a:xfrm>
          <a:prstGeom prst="rect">
            <a:avLst/>
          </a:prstGeom>
          <a:noFill/>
          <a:ln>
            <a:noFill/>
          </a:ln>
        </p:spPr>
      </p:pic>
    </p:spTree>
    <p:extLst>
      <p:ext uri="{BB962C8B-B14F-4D97-AF65-F5344CB8AC3E}">
        <p14:creationId xmlns:p14="http://schemas.microsoft.com/office/powerpoint/2010/main" val="26779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p:cTn id="27"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fade">
                                      <p:cBhvr>
                                        <p:cTn id="35" dur="500"/>
                                        <p:tgtEl>
                                          <p:spTgt spid="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9">
                                            <p:txEl>
                                              <p:pRg st="5" end="5"/>
                                            </p:txEl>
                                          </p:spTgt>
                                        </p:tgtEl>
                                        <p:attrNameLst>
                                          <p:attrName>style.visibility</p:attrName>
                                        </p:attrNameLst>
                                      </p:cBhvr>
                                      <p:to>
                                        <p:strVal val="visible"/>
                                      </p:to>
                                    </p:set>
                                    <p:anim calcmode="lin" valueType="num">
                                      <p:cBhvr>
                                        <p:cTn id="45" dur="1000" fill="hold"/>
                                        <p:tgtEl>
                                          <p:spTgt spid="29">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29">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29">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2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xEl>
                                              <p:pRg st="6" end="6"/>
                                            </p:txEl>
                                          </p:spTgt>
                                        </p:tgtEl>
                                        <p:attrNameLst>
                                          <p:attrName>style.visibility</p:attrName>
                                        </p:attrNameLst>
                                      </p:cBhvr>
                                      <p:to>
                                        <p:strVal val="visible"/>
                                      </p:to>
                                    </p:set>
                                    <p:animEffect transition="in" filter="fade">
                                      <p:cBhvr>
                                        <p:cTn id="53" dur="500"/>
                                        <p:tgtEl>
                                          <p:spTgt spid="2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84522306"/>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28 Rectángulo"/>
          <p:cNvSpPr/>
          <p:nvPr/>
        </p:nvSpPr>
        <p:spPr>
          <a:xfrm>
            <a:off x="342805" y="3297341"/>
            <a:ext cx="5309315" cy="2862322"/>
          </a:xfrm>
          <a:prstGeom prst="rect">
            <a:avLst/>
          </a:prstGeom>
        </p:spPr>
        <p:txBody>
          <a:bodyPr wrap="square">
            <a:spAutoFit/>
          </a:bodyPr>
          <a:lstStyle/>
          <a:p>
            <a:pPr marL="285750" indent="-285750" algn="just">
              <a:buFont typeface="Wingdings" pitchFamily="2" charset="2"/>
              <a:buChar char="§"/>
            </a:pPr>
            <a:r>
              <a:rPr lang="en-US" dirty="0"/>
              <a:t>Tableros de </a:t>
            </a:r>
            <a:r>
              <a:rPr lang="en-US" dirty="0" smtClean="0"/>
              <a:t>Control</a:t>
            </a:r>
          </a:p>
          <a:p>
            <a:pPr algn="just"/>
            <a:r>
              <a:rPr lang="es-ES" dirty="0" smtClean="0"/>
              <a:t>Los Tableros de Control o Dashboard son los que permiten  medir, monitorear y gestionar las actividades y procesos clave del negocio, estos se pueden presentar de una forma más gráfica ya que muestran una representación más ilustrativa del performance del negocio. </a:t>
            </a:r>
          </a:p>
          <a:p>
            <a:pPr algn="just"/>
            <a:endParaRPr lang="es-ES" dirty="0"/>
          </a:p>
          <a:p>
            <a:pPr algn="just"/>
            <a:endParaRPr lang="es-ES" dirty="0"/>
          </a:p>
          <a:p>
            <a:pPr algn="just"/>
            <a:endParaRPr lang="es-ES" dirty="0" smtClean="0"/>
          </a:p>
        </p:txBody>
      </p:sp>
      <p:grpSp>
        <p:nvGrpSpPr>
          <p:cNvPr id="9" name="Diagram group"/>
          <p:cNvGrpSpPr/>
          <p:nvPr/>
        </p:nvGrpSpPr>
        <p:grpSpPr>
          <a:xfrm>
            <a:off x="683568" y="1387078"/>
            <a:ext cx="2108567" cy="1265140"/>
            <a:chOff x="987" y="3657064"/>
            <a:chExt cx="2108567" cy="1265140"/>
          </a:xfrm>
          <a:scene3d>
            <a:camera prst="isometricOffAxis2Left" zoom="95000"/>
            <a:lightRig rig="flat" dir="t"/>
          </a:scene3d>
        </p:grpSpPr>
        <p:grpSp>
          <p:nvGrpSpPr>
            <p:cNvPr id="10" name="9 Grupo"/>
            <p:cNvGrpSpPr/>
            <p:nvPr/>
          </p:nvGrpSpPr>
          <p:grpSpPr>
            <a:xfrm>
              <a:off x="987" y="3657064"/>
              <a:ext cx="2108567" cy="1265140"/>
              <a:chOff x="987" y="3657064"/>
              <a:chExt cx="2108567" cy="1265140"/>
            </a:xfrm>
          </p:grpSpPr>
          <p:sp>
            <p:nvSpPr>
              <p:cNvPr id="11" name="10 Rectángulo"/>
              <p:cNvSpPr/>
              <p:nvPr/>
            </p:nvSpPr>
            <p:spPr>
              <a:xfrm>
                <a:off x="987" y="3657064"/>
                <a:ext cx="2108567" cy="1265140"/>
              </a:xfrm>
              <a:prstGeom prst="rect">
                <a:avLst/>
              </a:prstGeom>
              <a:solidFill>
                <a:srgbClr val="F79646">
                  <a:hueOff val="0"/>
                  <a:satOff val="0"/>
                  <a:lumOff val="0"/>
                  <a:alphaOff val="0"/>
                </a:srgbClr>
              </a:solidFill>
              <a:ln>
                <a:noFill/>
              </a:ln>
              <a:effectLst/>
              <a:sp3d extrusionH="381000" contourW="38100" prstMaterial="matte">
                <a:contourClr>
                  <a:sysClr val="window" lastClr="FFFFFF"/>
                </a:contourClr>
              </a:sp3d>
            </p:spPr>
            <p:style>
              <a:lnRef idx="0">
                <a:scrgbClr r="0" g="0" b="0"/>
              </a:lnRef>
              <a:fillRef idx="1">
                <a:scrgbClr r="0" g="0" b="0"/>
              </a:fillRef>
              <a:effectRef idx="0">
                <a:scrgbClr r="0" g="0" b="0"/>
              </a:effectRef>
              <a:fontRef idx="minor">
                <a:schemeClr val="lt1"/>
              </a:fontRef>
            </p:style>
          </p:sp>
          <p:sp>
            <p:nvSpPr>
              <p:cNvPr id="16" name="15 Rectángulo"/>
              <p:cNvSpPr/>
              <p:nvPr/>
            </p:nvSpPr>
            <p:spPr>
              <a:xfrm>
                <a:off x="987" y="3657064"/>
                <a:ext cx="2108567" cy="12651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solidFill>
                      <a:sysClr val="window" lastClr="FFFFFF"/>
                    </a:solidFill>
                    <a:latin typeface="Calibri"/>
                    <a:ea typeface="+mn-ea"/>
                    <a:cs typeface="+mn-cs"/>
                  </a:rPr>
                  <a:t>Especificación y Desarrollo de Aplicación BI</a:t>
                </a:r>
                <a:endParaRPr lang="es-ES" sz="2100" kern="1200" dirty="0">
                  <a:solidFill>
                    <a:sysClr val="window" lastClr="FFFFFF"/>
                  </a:solidFill>
                  <a:latin typeface="Calibri"/>
                  <a:ea typeface="+mn-ea"/>
                  <a:cs typeface="+mn-cs"/>
                </a:endParaRPr>
              </a:p>
            </p:txBody>
          </p:sp>
        </p:grpSp>
      </p:grpSp>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5891728" y="3297341"/>
            <a:ext cx="3052336" cy="2862322"/>
          </a:xfrm>
          <a:prstGeom prst="rect">
            <a:avLst/>
          </a:prstGeom>
          <a:noFill/>
          <a:ln>
            <a:noFill/>
          </a:ln>
        </p:spPr>
      </p:pic>
    </p:spTree>
    <p:extLst>
      <p:ext uri="{BB962C8B-B14F-4D97-AF65-F5344CB8AC3E}">
        <p14:creationId xmlns:p14="http://schemas.microsoft.com/office/powerpoint/2010/main" val="357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p:cTn id="27"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fade">
                                      <p:cBhvr>
                                        <p:cTn id="35"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30642258"/>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827584" y="1844824"/>
            <a:ext cx="6624736" cy="3139321"/>
          </a:xfrm>
          <a:prstGeom prst="rect">
            <a:avLst/>
          </a:prstGeom>
          <a:noFill/>
        </p:spPr>
        <p:txBody>
          <a:bodyPr wrap="square" rtlCol="0">
            <a:spAutoFit/>
          </a:bodyPr>
          <a:lstStyle/>
          <a:p>
            <a:r>
              <a:rPr lang="en-US" dirty="0"/>
              <a:t>BASE DE DATOS  SQL Server</a:t>
            </a:r>
            <a:r>
              <a:rPr lang="en-US" dirty="0" smtClean="0"/>
              <a:t>.</a:t>
            </a:r>
          </a:p>
          <a:p>
            <a:endParaRPr lang="en-US" dirty="0"/>
          </a:p>
          <a:p>
            <a:r>
              <a:rPr lang="es-ES" dirty="0" smtClean="0"/>
              <a:t>Power </a:t>
            </a:r>
            <a:r>
              <a:rPr lang="es-ES" dirty="0"/>
              <a:t>Street. (Sistema de Gestión de Ventas):sistema de Gestión de Ventas en la cual permite tener el control de las operaciones y  funcionalidades que realiza la Fuerza de Ventas </a:t>
            </a:r>
            <a:endParaRPr lang="es-ES" dirty="0" smtClean="0"/>
          </a:p>
          <a:p>
            <a:endParaRPr lang="es-ES" dirty="0"/>
          </a:p>
          <a:p>
            <a:r>
              <a:rPr lang="en-US" dirty="0" smtClean="0"/>
              <a:t>QlikView: </a:t>
            </a:r>
            <a:r>
              <a:rPr lang="es-ES" dirty="0"/>
              <a:t>H</a:t>
            </a:r>
            <a:r>
              <a:rPr lang="es-ES" dirty="0" smtClean="0"/>
              <a:t>erramienta </a:t>
            </a:r>
            <a:r>
              <a:rPr lang="es-ES" dirty="0"/>
              <a:t>de Business Intelligence que permite recuperar, organizar y comprender toda la información que genera un negocio, en un entorno interactivo de análisis de datos</a:t>
            </a:r>
            <a:endParaRPr lang="en-US" dirty="0" smtClean="0"/>
          </a:p>
          <a:p>
            <a:endParaRPr lang="en-US" dirty="0"/>
          </a:p>
          <a:p>
            <a:endParaRPr lang="es-ES" dirty="0"/>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604621839"/>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700808"/>
            <a:ext cx="6336704" cy="4248472"/>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19204556"/>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a:extLst>
              <a:ext uri="{28A0092B-C50C-407E-A947-70E740481C1C}">
                <a14:useLocalDpi xmlns:a14="http://schemas.microsoft.com/office/drawing/2010/main" val="0"/>
              </a:ext>
            </a:extLst>
          </a:blip>
          <a:srcRect/>
          <a:stretch>
            <a:fillRect/>
          </a:stretch>
        </p:blipFill>
        <p:spPr bwMode="auto">
          <a:xfrm>
            <a:off x="1259632" y="1469008"/>
            <a:ext cx="5976664" cy="4480272"/>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7218961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700808"/>
            <a:ext cx="5760640" cy="4176464"/>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81315642"/>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a:extLst>
              <a:ext uri="{28A0092B-C50C-407E-A947-70E740481C1C}">
                <a14:useLocalDpi xmlns:a14="http://schemas.microsoft.com/office/drawing/2010/main" val="0"/>
              </a:ext>
            </a:extLst>
          </a:blip>
          <a:srcRect/>
          <a:stretch>
            <a:fillRect/>
          </a:stretch>
        </p:blipFill>
        <p:spPr bwMode="auto">
          <a:xfrm>
            <a:off x="1619672" y="1640984"/>
            <a:ext cx="5616624" cy="3948256"/>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92723062"/>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2" y="1561728"/>
            <a:ext cx="5976664" cy="4315544"/>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23740746"/>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7">
            <a:extLst>
              <a:ext uri="{28A0092B-C50C-407E-A947-70E740481C1C}">
                <a14:useLocalDpi xmlns:a14="http://schemas.microsoft.com/office/drawing/2010/main" val="0"/>
              </a:ext>
            </a:extLst>
          </a:blip>
          <a:srcRect/>
          <a:stretch>
            <a:fillRect/>
          </a:stretch>
        </p:blipFill>
        <p:spPr bwMode="auto">
          <a:xfrm>
            <a:off x="1475656" y="1700808"/>
            <a:ext cx="5904656" cy="4104456"/>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5812499"/>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34134" y="2668850"/>
            <a:ext cx="1624997" cy="400110"/>
          </a:xfrm>
          <a:prstGeom prst="rect">
            <a:avLst/>
          </a:prstGeom>
          <a:noFill/>
        </p:spPr>
        <p:txBody>
          <a:bodyPr wrap="none" rtlCol="0">
            <a:spAutoFit/>
          </a:bodyPr>
          <a:lstStyle/>
          <a:p>
            <a:r>
              <a:rPr lang="es-ES" sz="2000" dirty="0" smtClean="0"/>
              <a:t>Introducción</a:t>
            </a:r>
            <a:endParaRPr lang="es-ES" sz="2000" dirty="0"/>
          </a:p>
        </p:txBody>
      </p:sp>
      <p:sp>
        <p:nvSpPr>
          <p:cNvPr id="7" name="6 Rectángulo"/>
          <p:cNvSpPr/>
          <p:nvPr/>
        </p:nvSpPr>
        <p:spPr>
          <a:xfrm>
            <a:off x="434134" y="1484784"/>
            <a:ext cx="8073545" cy="1015663"/>
          </a:xfrm>
          <a:prstGeom prst="rect">
            <a:avLst/>
          </a:prstGeom>
        </p:spPr>
        <p:txBody>
          <a:bodyPr wrap="square">
            <a:spAutoFit/>
          </a:bodyPr>
          <a:lstStyle/>
          <a:p>
            <a:pPr algn="ctr"/>
            <a:r>
              <a:rPr lang="es-ES" sz="2000" dirty="0" smtClean="0"/>
              <a:t>DISEÑO DE UNA APLICACIÓN DE INDICADORES CLAVES DE DESEMPEÑO   (KPI’S KEY PERFORMANCE INDICATORS) DE LA FUERZA DE VENTAS  PARA LA EMPRESA LEVAPAN DEL ECUADOR.</a:t>
            </a:r>
            <a:endParaRPr lang="es-ES" sz="2000" dirty="0"/>
          </a:p>
        </p:txBody>
      </p:sp>
      <p:sp>
        <p:nvSpPr>
          <p:cNvPr id="8" name="7 CuadroTexto"/>
          <p:cNvSpPr txBox="1"/>
          <p:nvPr/>
        </p:nvSpPr>
        <p:spPr>
          <a:xfrm>
            <a:off x="730682" y="3212976"/>
            <a:ext cx="7920880" cy="2585323"/>
          </a:xfrm>
          <a:prstGeom prst="rect">
            <a:avLst/>
          </a:prstGeom>
          <a:noFill/>
        </p:spPr>
        <p:txBody>
          <a:bodyPr wrap="square" rtlCol="0">
            <a:spAutoFit/>
          </a:bodyPr>
          <a:lstStyle/>
          <a:p>
            <a:pPr marL="285750" indent="-285750" algn="just">
              <a:buFont typeface="Wingdings" pitchFamily="2" charset="2"/>
              <a:buChar char="§"/>
            </a:pPr>
            <a:r>
              <a:rPr lang="es-ES" dirty="0" smtClean="0"/>
              <a:t>Importancia para las Organizaciones  el control, supervisión  y monitoreo del Desempeño que tiene un empleado que se dedica a la venta de  productos. </a:t>
            </a:r>
          </a:p>
          <a:p>
            <a:pPr marL="285750" indent="-285750">
              <a:buFont typeface="Wingdings" pitchFamily="2" charset="2"/>
              <a:buChar char="§"/>
            </a:pPr>
            <a:endParaRPr lang="es-ES" dirty="0" smtClean="0"/>
          </a:p>
          <a:p>
            <a:pPr marL="285750" indent="-285750" algn="just">
              <a:buFont typeface="Wingdings" pitchFamily="2" charset="2"/>
              <a:buChar char="§"/>
            </a:pPr>
            <a:r>
              <a:rPr lang="es-ES" dirty="0" smtClean="0"/>
              <a:t>Con los avances de la tecnología tanto en Software como en Hardware, es conveniente que éstas herramientas sean aprovechadas.</a:t>
            </a:r>
          </a:p>
          <a:p>
            <a:pPr marL="285750" indent="-285750">
              <a:buFont typeface="Wingdings" pitchFamily="2" charset="2"/>
              <a:buChar char="§"/>
            </a:pPr>
            <a:endParaRPr lang="es-ES" dirty="0" smtClean="0"/>
          </a:p>
          <a:p>
            <a:pPr marL="285750" indent="-285750" algn="just">
              <a:buFont typeface="Wingdings" pitchFamily="2" charset="2"/>
              <a:buChar char="§"/>
            </a:pPr>
            <a:r>
              <a:rPr lang="es-ES" dirty="0" smtClean="0"/>
              <a:t>Relevante que la información  se automatice  y que las Empresas cuenten con una aplicación que les permita observar los desempeños y resultados.</a:t>
            </a:r>
            <a:endParaRPr lang="es-ES" dirty="0"/>
          </a:p>
        </p:txBody>
      </p:sp>
    </p:spTree>
    <p:extLst>
      <p:ext uri="{BB962C8B-B14F-4D97-AF65-F5344CB8AC3E}">
        <p14:creationId xmlns:p14="http://schemas.microsoft.com/office/powerpoint/2010/main" val="2232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86116921"/>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extLst>
              <a:ext uri="{28A0092B-C50C-407E-A947-70E740481C1C}">
                <a14:useLocalDpi xmlns:a14="http://schemas.microsoft.com/office/drawing/2010/main" val="0"/>
              </a:ext>
            </a:extLst>
          </a:blip>
          <a:srcRect/>
          <a:stretch>
            <a:fillRect/>
          </a:stretch>
        </p:blipFill>
        <p:spPr bwMode="auto">
          <a:xfrm>
            <a:off x="1475656" y="1628800"/>
            <a:ext cx="5904656" cy="4464496"/>
          </a:xfrm>
          <a:prstGeom prst="rect">
            <a:avLst/>
          </a:prstGeom>
          <a:noFill/>
          <a:ln>
            <a:noFill/>
          </a:ln>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45123526"/>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23528" y="1225689"/>
            <a:ext cx="8424936" cy="5078313"/>
          </a:xfrm>
          <a:prstGeom prst="rect">
            <a:avLst/>
          </a:prstGeom>
        </p:spPr>
        <p:txBody>
          <a:bodyPr wrap="square">
            <a:spAutoFit/>
          </a:bodyPr>
          <a:lstStyle/>
          <a:p>
            <a:pPr lvl="0" algn="just"/>
            <a:r>
              <a:rPr lang="es-ES" dirty="0"/>
              <a:t>El desarrollo de una Aplicación BI que contemple los Indicadores de Desempeño de la Fuerza de Ventas se constituye en una herramienta muy importante para las Organizaciones ya que a través de </a:t>
            </a:r>
            <a:r>
              <a:rPr lang="es-ES" dirty="0" smtClean="0"/>
              <a:t>ésta </a:t>
            </a:r>
            <a:r>
              <a:rPr lang="es-ES" dirty="0"/>
              <a:t>les permitirá tener de una manera más </a:t>
            </a:r>
            <a:r>
              <a:rPr lang="es-ES" dirty="0" smtClean="0"/>
              <a:t>rápida, flexible y amigable la  </a:t>
            </a:r>
            <a:r>
              <a:rPr lang="es-ES" dirty="0"/>
              <a:t>información para  poder realizar el respectivo control, seguimiento  y monitoreo de las funciones que realiza cotidianamente un vendedor</a:t>
            </a:r>
            <a:r>
              <a:rPr lang="es-ES" dirty="0" smtClean="0"/>
              <a:t>.</a:t>
            </a:r>
          </a:p>
          <a:p>
            <a:pPr lvl="0" algn="just"/>
            <a:endParaRPr lang="es-ES" dirty="0"/>
          </a:p>
          <a:p>
            <a:pPr lvl="0" algn="just"/>
            <a:r>
              <a:rPr lang="es-ES" dirty="0" smtClean="0"/>
              <a:t>El </a:t>
            </a:r>
            <a:r>
              <a:rPr lang="es-ES" dirty="0"/>
              <a:t>realizar el estudio de las diferentes metodologías de Aplicaciones BI entre las que se pueden citar  Kimball, Innom, Hefesto, etc destacando los aspectos y características  más importantes de cada una de ellas fue un aporte muy valioso al momento de plantear una Metodología Propia cuyo principal objetivo es el de cubrir con todos los procedimientos o fases para el desarrollo de este tipo de aplicaciones. </a:t>
            </a:r>
          </a:p>
          <a:p>
            <a:pPr lvl="0" algn="just"/>
            <a:endParaRPr lang="es-ES" dirty="0" smtClean="0"/>
          </a:p>
          <a:p>
            <a:pPr lvl="0" algn="just"/>
            <a:r>
              <a:rPr lang="es-ES" dirty="0" smtClean="0"/>
              <a:t>El </a:t>
            </a:r>
            <a:r>
              <a:rPr lang="es-ES" dirty="0"/>
              <a:t>llegar a determinar e identificar  cuáles son los aspectos por los que se puede medir el desempeño de la Fuerza de </a:t>
            </a:r>
            <a:r>
              <a:rPr lang="es-ES" dirty="0" smtClean="0"/>
              <a:t>Ventas, </a:t>
            </a:r>
            <a:r>
              <a:rPr lang="es-ES" dirty="0"/>
              <a:t>considero que es un aporte muy importante ya que ayuda a observar la información desde una perspectiva más analítica y estadística evaluando todas las oportunidades, mejoras  y debilidades que ofrece el ámbito de las Ventas.</a:t>
            </a:r>
            <a:endParaRPr lang="es-ES" dirty="0" smtClean="0"/>
          </a:p>
          <a:p>
            <a:pPr lvl="0" algn="just"/>
            <a:endParaRPr lang="es-ES" dirty="0"/>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83333796"/>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2249590" cy="400110"/>
          </a:xfrm>
          <a:prstGeom prst="rect">
            <a:avLst/>
          </a:prstGeom>
          <a:noFill/>
        </p:spPr>
        <p:txBody>
          <a:bodyPr wrap="none" rtlCol="0">
            <a:spAutoFit/>
          </a:bodyPr>
          <a:lstStyle/>
          <a:p>
            <a:r>
              <a:rPr lang="es-ES" sz="2000" dirty="0" smtClean="0"/>
              <a:t>Recomendaciones.</a:t>
            </a:r>
            <a:endParaRPr lang="es-ES" sz="2000" dirty="0"/>
          </a:p>
        </p:txBody>
      </p:sp>
      <p:sp>
        <p:nvSpPr>
          <p:cNvPr id="5" name="4 Rectángulo"/>
          <p:cNvSpPr/>
          <p:nvPr/>
        </p:nvSpPr>
        <p:spPr>
          <a:xfrm>
            <a:off x="323528" y="1580833"/>
            <a:ext cx="8424936" cy="4247317"/>
          </a:xfrm>
          <a:prstGeom prst="rect">
            <a:avLst/>
          </a:prstGeom>
        </p:spPr>
        <p:txBody>
          <a:bodyPr wrap="square">
            <a:spAutoFit/>
          </a:bodyPr>
          <a:lstStyle/>
          <a:p>
            <a:pPr lvl="0" algn="just"/>
            <a:r>
              <a:rPr lang="es-ES" dirty="0" smtClean="0"/>
              <a:t>El </a:t>
            </a:r>
            <a:r>
              <a:rPr lang="es-ES" dirty="0"/>
              <a:t>manejo de Indicadores en todos los ámbitos su principal objetivo es el de  evaluar el desempeño ya que lo que no se mide no se puede controlar, y lo que no se controla no se puede gestionar, es por eso que es recomendable que los usuarios </a:t>
            </a:r>
            <a:r>
              <a:rPr lang="es-ES" dirty="0" smtClean="0"/>
              <a:t>estén </a:t>
            </a:r>
            <a:r>
              <a:rPr lang="es-ES" dirty="0"/>
              <a:t>constantemente revisando y analizando  la información lo que les permitirá tener un mayor soporte en la toma de decisiones. </a:t>
            </a:r>
            <a:endParaRPr lang="es-ES" dirty="0" smtClean="0"/>
          </a:p>
          <a:p>
            <a:pPr lvl="0" algn="just"/>
            <a:endParaRPr lang="es-ES" dirty="0"/>
          </a:p>
          <a:p>
            <a:pPr lvl="0" algn="just"/>
            <a:r>
              <a:rPr lang="es-ES" dirty="0" smtClean="0"/>
              <a:t>Es </a:t>
            </a:r>
            <a:r>
              <a:rPr lang="es-ES" dirty="0"/>
              <a:t>importante el constante monitoreo y control de la aplicación de Inteligencia de Negocios ya que la información puede ir creciendo e inclusive con el manejo de la información se pueden ir presentando nuevos  Kpi`s que midan el desempeño de la Fuerza de Ventas. </a:t>
            </a:r>
          </a:p>
          <a:p>
            <a:pPr lvl="0" algn="just"/>
            <a:endParaRPr lang="es-ES" dirty="0"/>
          </a:p>
          <a:p>
            <a:pPr lvl="0" algn="just"/>
            <a:r>
              <a:rPr lang="es-ES" dirty="0" smtClean="0"/>
              <a:t>Se </a:t>
            </a:r>
            <a:r>
              <a:rPr lang="es-ES" dirty="0"/>
              <a:t>debe definir claramente los tipos de archivos que tienen vinculación directamente con la aplicación ya que de esta manera facilitará que la carga de información sea lo más rápido y que no presente problemas tanto con el manejo y actualización de la aplicación. </a:t>
            </a:r>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07711399"/>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2286000" y="2413338"/>
            <a:ext cx="4572000" cy="1200329"/>
          </a:xfrm>
          <a:prstGeom prst="rect">
            <a:avLst/>
          </a:prstGeom>
        </p:spPr>
        <p:txBody>
          <a:bodyPr>
            <a:spAutoFit/>
          </a:bodyPr>
          <a:lstStyle/>
          <a:p>
            <a:r>
              <a:rPr lang="es-E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a:t>
            </a:r>
            <a:endParaRPr lang="es-E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11131864"/>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34134" y="1484784"/>
            <a:ext cx="2002023" cy="400110"/>
          </a:xfrm>
          <a:prstGeom prst="rect">
            <a:avLst/>
          </a:prstGeom>
          <a:noFill/>
        </p:spPr>
        <p:txBody>
          <a:bodyPr wrap="none" rtlCol="0">
            <a:spAutoFit/>
          </a:bodyPr>
          <a:lstStyle/>
          <a:p>
            <a:r>
              <a:rPr lang="es-ES" sz="2000" dirty="0" smtClean="0"/>
              <a:t>Situación Actual</a:t>
            </a:r>
            <a:endParaRPr lang="es-ES" sz="2000" dirty="0"/>
          </a:p>
        </p:txBody>
      </p:sp>
      <p:sp>
        <p:nvSpPr>
          <p:cNvPr id="8" name="7 CuadroTexto"/>
          <p:cNvSpPr txBox="1"/>
          <p:nvPr/>
        </p:nvSpPr>
        <p:spPr>
          <a:xfrm>
            <a:off x="3046864" y="2317016"/>
            <a:ext cx="5580682" cy="1477328"/>
          </a:xfrm>
          <a:prstGeom prst="rect">
            <a:avLst/>
          </a:prstGeom>
          <a:noFill/>
        </p:spPr>
        <p:txBody>
          <a:bodyPr wrap="square" rtlCol="0">
            <a:spAutoFit/>
          </a:bodyPr>
          <a:lstStyle/>
          <a:p>
            <a:pPr marL="285750" indent="-285750" algn="just">
              <a:buFont typeface="Wingdings" pitchFamily="2" charset="2"/>
              <a:buChar char="§"/>
            </a:pPr>
            <a:r>
              <a:rPr lang="es-ES" dirty="0" smtClean="0"/>
              <a:t>Empresa Levapan del Ecuador : Dedicada a la producción y comercialización de  productos y materias primas para la  industria panificadora y consumo masivo.</a:t>
            </a:r>
          </a:p>
          <a:p>
            <a:pPr algn="just"/>
            <a:endParaRPr lang="es-ES" dirty="0" smtClean="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34" y="2317016"/>
            <a:ext cx="2333625" cy="118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34526" y="3777276"/>
            <a:ext cx="8193020" cy="2308324"/>
          </a:xfrm>
          <a:prstGeom prst="rect">
            <a:avLst/>
          </a:prstGeom>
          <a:noFill/>
        </p:spPr>
        <p:txBody>
          <a:bodyPr wrap="square" rtlCol="0">
            <a:spAutoFit/>
          </a:bodyPr>
          <a:lstStyle/>
          <a:p>
            <a:pPr algn="just"/>
            <a:endParaRPr lang="es-ES" dirty="0" smtClean="0"/>
          </a:p>
          <a:p>
            <a:pPr marL="285750" indent="-285750" algn="just">
              <a:buFont typeface="Wingdings" pitchFamily="2" charset="2"/>
              <a:buChar char="§"/>
            </a:pPr>
            <a:r>
              <a:rPr lang="es-ES" dirty="0" smtClean="0"/>
              <a:t>En los actuales momentos en  la Empresa visualizan los indicadores de   desempeño de su Fuerza de Ventas a través de archivos en Excel y estos a su vez son elaborados manualmente con una periodicidad mensual </a:t>
            </a:r>
          </a:p>
          <a:p>
            <a:pPr marL="285750" indent="-285750" algn="just">
              <a:buFont typeface="Wingdings" pitchFamily="2" charset="2"/>
              <a:buChar char="§"/>
            </a:pPr>
            <a:endParaRPr lang="es-ES" dirty="0"/>
          </a:p>
          <a:p>
            <a:pPr marL="285750" indent="-285750" algn="just">
              <a:buFont typeface="Wingdings" pitchFamily="2" charset="2"/>
              <a:buChar char="§"/>
            </a:pPr>
            <a:r>
              <a:rPr lang="es-ES" dirty="0" smtClean="0"/>
              <a:t> Es por esta razón que  resulta de gran importancia que tanto la Fuerza de Ventas como sus Supervisores  cuenten con una aplicación que les permita  observar y monitorear su cumplimiento de actividades.</a:t>
            </a:r>
            <a:endParaRPr lang="es-ES" dirty="0"/>
          </a:p>
        </p:txBody>
      </p:sp>
    </p:spTree>
    <p:extLst>
      <p:ext uri="{BB962C8B-B14F-4D97-AF65-F5344CB8AC3E}">
        <p14:creationId xmlns:p14="http://schemas.microsoft.com/office/powerpoint/2010/main" val="6205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232782198"/>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34133" y="1556792"/>
            <a:ext cx="2061590" cy="400110"/>
          </a:xfrm>
          <a:prstGeom prst="rect">
            <a:avLst/>
          </a:prstGeom>
          <a:noFill/>
        </p:spPr>
        <p:txBody>
          <a:bodyPr wrap="none" rtlCol="0">
            <a:spAutoFit/>
          </a:bodyPr>
          <a:lstStyle/>
          <a:p>
            <a:r>
              <a:rPr lang="es-ES" sz="2000" dirty="0" smtClean="0"/>
              <a:t>Objetivo General</a:t>
            </a:r>
            <a:endParaRPr lang="es-ES" sz="2000" dirty="0"/>
          </a:p>
        </p:txBody>
      </p:sp>
      <p:sp>
        <p:nvSpPr>
          <p:cNvPr id="6" name="5 CuadroTexto"/>
          <p:cNvSpPr txBox="1"/>
          <p:nvPr/>
        </p:nvSpPr>
        <p:spPr>
          <a:xfrm>
            <a:off x="444045" y="2420888"/>
            <a:ext cx="7368315" cy="1938992"/>
          </a:xfrm>
          <a:prstGeom prst="rect">
            <a:avLst/>
          </a:prstGeom>
          <a:noFill/>
        </p:spPr>
        <p:txBody>
          <a:bodyPr wrap="square" rtlCol="0">
            <a:spAutoFit/>
          </a:bodyPr>
          <a:lstStyle/>
          <a:p>
            <a:pPr marL="285750" indent="-285750" algn="just">
              <a:buFont typeface="Wingdings" pitchFamily="2" charset="2"/>
              <a:buChar char="§"/>
            </a:pPr>
            <a:r>
              <a:rPr lang="es-ES" sz="2000" dirty="0" smtClean="0"/>
              <a:t>Realizar el Diseño de una Aplicación  de Indicadores Claves  de Desempeño (Kpi’s Key Performance Indicators) utilizando herramientas de Inteligencia de Negocios o Business Intelligence (BI), con la finalidad  de poder observar, medir y evaluar el desempeño de la Fuerza de Ventas de la Empresa Levapan del Ecuador.</a:t>
            </a:r>
            <a:endParaRPr lang="es-ES" sz="2000" dirty="0"/>
          </a:p>
        </p:txBody>
      </p:sp>
      <p:pic>
        <p:nvPicPr>
          <p:cNvPr id="1026" name="Picture 2" descr="Resultado de imagen para objetiv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4359880"/>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97899339"/>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34133" y="1374289"/>
            <a:ext cx="2528577" cy="400110"/>
          </a:xfrm>
          <a:prstGeom prst="rect">
            <a:avLst/>
          </a:prstGeom>
          <a:noFill/>
        </p:spPr>
        <p:txBody>
          <a:bodyPr wrap="none" rtlCol="0">
            <a:spAutoFit/>
          </a:bodyPr>
          <a:lstStyle/>
          <a:p>
            <a:r>
              <a:rPr lang="es-ES" sz="2000" dirty="0" smtClean="0"/>
              <a:t>Objetivos Específicos</a:t>
            </a:r>
            <a:endParaRPr lang="es-ES" sz="2000" dirty="0"/>
          </a:p>
        </p:txBody>
      </p:sp>
      <p:sp>
        <p:nvSpPr>
          <p:cNvPr id="5" name="4 CuadroTexto"/>
          <p:cNvSpPr txBox="1"/>
          <p:nvPr/>
        </p:nvSpPr>
        <p:spPr>
          <a:xfrm>
            <a:off x="444045" y="2204864"/>
            <a:ext cx="8160403" cy="4431983"/>
          </a:xfrm>
          <a:prstGeom prst="rect">
            <a:avLst/>
          </a:prstGeom>
          <a:noFill/>
        </p:spPr>
        <p:txBody>
          <a:bodyPr wrap="square" rtlCol="0">
            <a:spAutoFit/>
          </a:bodyPr>
          <a:lstStyle/>
          <a:p>
            <a:pPr marL="285750" indent="-285750" algn="just">
              <a:buFont typeface="Wingdings" pitchFamily="2" charset="2"/>
              <a:buChar char="§"/>
            </a:pPr>
            <a:r>
              <a:rPr lang="es-ES" dirty="0" smtClean="0"/>
              <a:t>Contribuir a que el personal de la  Empresa tenga un mejor manejo y optimización de su información,  para que puedan verificar cual  es la evolución  y cumplimiento de su Fuerza de Ventas y brinde el soporte adecuado en la toma de decisiones y resultados de la compañía.</a:t>
            </a:r>
          </a:p>
          <a:p>
            <a:pPr marL="285750" indent="-285750" algn="just">
              <a:buFont typeface="Wingdings" pitchFamily="2" charset="2"/>
              <a:buChar char="§"/>
            </a:pPr>
            <a:endParaRPr lang="es-ES" dirty="0"/>
          </a:p>
          <a:p>
            <a:pPr marL="285750" indent="-285750" algn="just">
              <a:buFont typeface="Wingdings" pitchFamily="2" charset="2"/>
              <a:buChar char="§"/>
            </a:pPr>
            <a:r>
              <a:rPr lang="es-ES" dirty="0" smtClean="0"/>
              <a:t>Presentar  una  información detallada a nivel de Indicadores de Desempeño de la Fuerza de Ventas, diseñada en una aplicación de QlikView los cuales nos permitirán  mostrar,  analizar y medir  el rendimiento de cada uno de ellos en un periodo de tiempo determinado. </a:t>
            </a:r>
          </a:p>
          <a:p>
            <a:pPr marL="285750" indent="-285750" algn="just">
              <a:buFont typeface="Wingdings" pitchFamily="2" charset="2"/>
              <a:buChar char="§"/>
            </a:pPr>
            <a:endParaRPr lang="es-ES" sz="2000" dirty="0"/>
          </a:p>
          <a:p>
            <a:pPr marL="285750" indent="-285750" algn="just">
              <a:buFont typeface="Wingdings" pitchFamily="2" charset="2"/>
              <a:buChar char="§"/>
            </a:pPr>
            <a:r>
              <a:rPr lang="es-ES" dirty="0" smtClean="0"/>
              <a:t>Con la finalidad de mostrar  información tanto estadística como descriptiva de la Fuerza de Ventas,  se tomará como principal opción la  utilización de herramientas de Inteligencia de Negocios o Business Intelligence (BI)  que dispone la compañía y que son las más acopladas para el tratamiento de este tipo de datos.</a:t>
            </a:r>
            <a:endParaRPr lang="es-ES" dirty="0"/>
          </a:p>
        </p:txBody>
      </p:sp>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25005915"/>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1058110" cy="400110"/>
          </a:xfrm>
          <a:prstGeom prst="rect">
            <a:avLst/>
          </a:prstGeom>
          <a:noFill/>
        </p:spPr>
        <p:txBody>
          <a:bodyPr wrap="none" rtlCol="0">
            <a:spAutoFit/>
          </a:bodyPr>
          <a:lstStyle/>
          <a:p>
            <a:r>
              <a:rPr lang="es-ES" sz="2000" dirty="0" smtClean="0"/>
              <a:t>Alcance</a:t>
            </a:r>
            <a:endParaRPr lang="es-ES" sz="2000" dirty="0"/>
          </a:p>
        </p:txBody>
      </p:sp>
      <p:sp>
        <p:nvSpPr>
          <p:cNvPr id="5" name="4 CuadroTexto"/>
          <p:cNvSpPr txBox="1"/>
          <p:nvPr/>
        </p:nvSpPr>
        <p:spPr>
          <a:xfrm>
            <a:off x="444044" y="1743973"/>
            <a:ext cx="8160403" cy="2339102"/>
          </a:xfrm>
          <a:prstGeom prst="rect">
            <a:avLst/>
          </a:prstGeom>
          <a:noFill/>
        </p:spPr>
        <p:txBody>
          <a:bodyPr wrap="square" rtlCol="0">
            <a:spAutoFit/>
          </a:bodyPr>
          <a:lstStyle/>
          <a:p>
            <a:pPr marL="285750" indent="-285750" algn="just">
              <a:buFont typeface="Wingdings" pitchFamily="2" charset="2"/>
              <a:buChar char="§"/>
            </a:pPr>
            <a:r>
              <a:rPr lang="es-ES" dirty="0" smtClean="0"/>
              <a:t>La Fuerza de Ventas  (Vendedores) reportan tanto las ventas como las visitas a sus clientes en sus dispositivos móviles, a través de sincronizaciones esta información se almacenará  en los servidores de los empresa. De esta manera en la aplicación a desarrollarse se accederá a dicha información para procesarla y mostrar en Indicadores de Desempeño Kpi’s de la Fuerza de Ventas  de Levapan del Ecuador.</a:t>
            </a:r>
          </a:p>
          <a:p>
            <a:pPr marL="285750" indent="-285750" algn="just">
              <a:buFont typeface="Wingdings" pitchFamily="2" charset="2"/>
              <a:buChar char="§"/>
            </a:pPr>
            <a:endParaRPr lang="es-ES" dirty="0"/>
          </a:p>
          <a:p>
            <a:pPr marL="285750" indent="-285750" algn="just">
              <a:buFont typeface="Wingdings" pitchFamily="2" charset="2"/>
              <a:buChar char="§"/>
            </a:pPr>
            <a:endParaRPr lang="es-ES" sz="2000" dirty="0"/>
          </a:p>
        </p:txBody>
      </p:sp>
      <p:sp>
        <p:nvSpPr>
          <p:cNvPr id="2" name="1 Rectángulo"/>
          <p:cNvSpPr/>
          <p:nvPr/>
        </p:nvSpPr>
        <p:spPr>
          <a:xfrm>
            <a:off x="4860032" y="3738802"/>
            <a:ext cx="3888432" cy="2031325"/>
          </a:xfrm>
          <a:prstGeom prst="rect">
            <a:avLst/>
          </a:prstGeom>
        </p:spPr>
        <p:txBody>
          <a:bodyPr wrap="square">
            <a:spAutoFit/>
          </a:bodyPr>
          <a:lstStyle/>
          <a:p>
            <a:pPr algn="just"/>
            <a:r>
              <a:rPr lang="es-ES" dirty="0" smtClean="0"/>
              <a:t>Cada Indicador desarrollado en la aplicación  tendrá la opción de  mostrar:</a:t>
            </a:r>
          </a:p>
          <a:p>
            <a:pPr algn="just"/>
            <a:endParaRPr lang="es-ES" dirty="0" smtClean="0"/>
          </a:p>
          <a:p>
            <a:pPr marL="285750" indent="-285750" algn="just">
              <a:buFont typeface="Wingdings" pitchFamily="2" charset="2"/>
              <a:buChar char="§"/>
            </a:pPr>
            <a:r>
              <a:rPr lang="es-ES" dirty="0" smtClean="0"/>
              <a:t>Cuadros.</a:t>
            </a:r>
          </a:p>
          <a:p>
            <a:pPr marL="285750" indent="-285750" algn="just">
              <a:buFont typeface="Wingdings" pitchFamily="2" charset="2"/>
              <a:buChar char="§"/>
            </a:pPr>
            <a:r>
              <a:rPr lang="es-ES" dirty="0"/>
              <a:t>T</a:t>
            </a:r>
            <a:r>
              <a:rPr lang="es-ES" dirty="0" smtClean="0"/>
              <a:t>ablas, indicadores.</a:t>
            </a:r>
          </a:p>
          <a:p>
            <a:pPr marL="285750" indent="-285750" algn="just">
              <a:buFont typeface="Wingdings" pitchFamily="2" charset="2"/>
              <a:buChar char="§"/>
            </a:pPr>
            <a:r>
              <a:rPr lang="es-ES" dirty="0"/>
              <a:t>G</a:t>
            </a:r>
            <a:r>
              <a:rPr lang="es-ES" dirty="0" smtClean="0"/>
              <a:t>ráficos analíticos y estadísticos.</a:t>
            </a:r>
            <a:endParaRPr lang="es-E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50" y="3459480"/>
            <a:ext cx="4011166"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3753367"/>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47141" y="1192163"/>
            <a:ext cx="1058110" cy="400110"/>
          </a:xfrm>
          <a:prstGeom prst="rect">
            <a:avLst/>
          </a:prstGeom>
          <a:noFill/>
        </p:spPr>
        <p:txBody>
          <a:bodyPr wrap="none" rtlCol="0">
            <a:spAutoFit/>
          </a:bodyPr>
          <a:lstStyle/>
          <a:p>
            <a:r>
              <a:rPr lang="es-ES" sz="2000" dirty="0" smtClean="0"/>
              <a:t>Alcance</a:t>
            </a:r>
            <a:endParaRPr lang="es-ES" sz="2000" dirty="0"/>
          </a:p>
        </p:txBody>
      </p:sp>
      <p:sp>
        <p:nvSpPr>
          <p:cNvPr id="5" name="4 CuadroTexto"/>
          <p:cNvSpPr txBox="1"/>
          <p:nvPr/>
        </p:nvSpPr>
        <p:spPr>
          <a:xfrm>
            <a:off x="439149" y="1592273"/>
            <a:ext cx="8309315" cy="5078313"/>
          </a:xfrm>
          <a:prstGeom prst="rect">
            <a:avLst/>
          </a:prstGeom>
          <a:noFill/>
        </p:spPr>
        <p:txBody>
          <a:bodyPr wrap="square" rtlCol="0">
            <a:spAutoFit/>
          </a:bodyPr>
          <a:lstStyle/>
          <a:p>
            <a:pPr algn="just"/>
            <a:r>
              <a:rPr lang="es-ES" dirty="0" smtClean="0"/>
              <a:t>Indicadores KPI`s   a implantarse:</a:t>
            </a:r>
          </a:p>
          <a:p>
            <a:pPr algn="just"/>
            <a:endParaRPr lang="es-ES" dirty="0" smtClean="0"/>
          </a:p>
          <a:p>
            <a:pPr marL="285750" indent="-285750" algn="just">
              <a:buFont typeface="Wingdings" pitchFamily="2" charset="2"/>
              <a:buChar char="§"/>
            </a:pPr>
            <a:r>
              <a:rPr lang="es-ES" sz="1600" b="1" dirty="0" smtClean="0"/>
              <a:t>Cobertura de Visita (Eficiencia): </a:t>
            </a:r>
            <a:r>
              <a:rPr lang="es-ES" sz="1600" dirty="0" smtClean="0"/>
              <a:t>comprende el control y cumplimiento  de las visitas realizadas por un vendedor de acuerdo a su plan de ruta o cartera de clientes que tenga a su cargo.</a:t>
            </a:r>
          </a:p>
          <a:p>
            <a:pPr marL="285750" indent="-285750" algn="just">
              <a:buFont typeface="Wingdings" pitchFamily="2" charset="2"/>
              <a:buChar char="§"/>
            </a:pPr>
            <a:endParaRPr lang="es-ES" sz="1600" dirty="0"/>
          </a:p>
          <a:p>
            <a:pPr marL="285750" indent="-285750" algn="just">
              <a:buFont typeface="Wingdings" pitchFamily="2" charset="2"/>
              <a:buChar char="§"/>
            </a:pPr>
            <a:r>
              <a:rPr lang="es-ES" sz="1600" b="1" dirty="0" smtClean="0"/>
              <a:t>Cumplimiento de Visita con venta efectiva (Efectividad): </a:t>
            </a:r>
            <a:r>
              <a:rPr lang="es-ES" sz="1600" dirty="0" smtClean="0"/>
              <a:t>son todas aquellas visitas que ha realizado el vendedor en las cuales ha obtenido éxito en la venta de los productos. </a:t>
            </a:r>
          </a:p>
          <a:p>
            <a:pPr marL="285750" indent="-285750" algn="just">
              <a:buFont typeface="Wingdings" pitchFamily="2" charset="2"/>
              <a:buChar char="§"/>
            </a:pPr>
            <a:endParaRPr lang="es-ES" sz="1600" b="1" dirty="0"/>
          </a:p>
          <a:p>
            <a:pPr marL="285750" indent="-285750" algn="just">
              <a:buFont typeface="Wingdings" pitchFamily="2" charset="2"/>
              <a:buChar char="§"/>
            </a:pPr>
            <a:r>
              <a:rPr lang="es-EC" sz="1600" b="1" dirty="0" smtClean="0"/>
              <a:t>Cumplimiento </a:t>
            </a:r>
            <a:r>
              <a:rPr lang="es-EC" sz="1600" b="1" dirty="0"/>
              <a:t>de Ventas.</a:t>
            </a:r>
            <a:r>
              <a:rPr lang="es-EC" sz="1600" dirty="0"/>
              <a:t> </a:t>
            </a:r>
            <a:r>
              <a:rPr lang="es-EC" sz="1600" dirty="0" smtClean="0"/>
              <a:t>Plasmar las </a:t>
            </a:r>
            <a:r>
              <a:rPr lang="es-EC" sz="1600" dirty="0"/>
              <a:t>ventas versus sus presupuestos (Cuota</a:t>
            </a:r>
            <a:r>
              <a:rPr lang="es-EC" sz="1600" dirty="0" smtClean="0"/>
              <a:t>) fijados, </a:t>
            </a:r>
            <a:r>
              <a:rPr lang="es-EC" sz="1600" dirty="0"/>
              <a:t>de acuerdo a periodos de tiempos establecidos</a:t>
            </a:r>
            <a:r>
              <a:rPr lang="es-EC" sz="1600" dirty="0" smtClean="0"/>
              <a:t>.</a:t>
            </a:r>
          </a:p>
          <a:p>
            <a:pPr marL="285750" indent="-285750" algn="just">
              <a:buFont typeface="Wingdings" pitchFamily="2" charset="2"/>
              <a:buChar char="§"/>
            </a:pPr>
            <a:endParaRPr lang="es-ES" sz="1600" dirty="0"/>
          </a:p>
          <a:p>
            <a:pPr marL="285750" indent="-285750" algn="just">
              <a:buFont typeface="Wingdings" pitchFamily="2" charset="2"/>
              <a:buChar char="§"/>
            </a:pPr>
            <a:r>
              <a:rPr lang="es-ES" sz="1600" b="1" dirty="0" smtClean="0"/>
              <a:t>Crecimiento de Ventas: </a:t>
            </a:r>
            <a:r>
              <a:rPr lang="es-ES" sz="1600" dirty="0" smtClean="0"/>
              <a:t>Identificar de una manera ágil y  detallada las ventas tanto de periodos actuales como pasados.</a:t>
            </a:r>
          </a:p>
          <a:p>
            <a:pPr marL="285750" indent="-285750" algn="just">
              <a:buFont typeface="Wingdings" pitchFamily="2" charset="2"/>
              <a:buChar char="§"/>
            </a:pPr>
            <a:endParaRPr lang="es-ES" sz="1600" dirty="0"/>
          </a:p>
          <a:p>
            <a:pPr marL="285750" indent="-285750" algn="just">
              <a:buFont typeface="Wingdings" pitchFamily="2" charset="2"/>
              <a:buChar char="§"/>
            </a:pPr>
            <a:r>
              <a:rPr lang="es-ES" sz="1600" b="1" dirty="0" smtClean="0"/>
              <a:t>Drop Size: T</a:t>
            </a:r>
            <a:r>
              <a:rPr lang="es-ES" sz="1600" dirty="0" smtClean="0"/>
              <a:t>amaño de pedido por visitas que realice la Fuerza de Ventas a un determinado segmento de clientes.</a:t>
            </a:r>
          </a:p>
          <a:p>
            <a:pPr marL="285750" indent="-285750" algn="just">
              <a:buFont typeface="Wingdings" pitchFamily="2" charset="2"/>
              <a:buChar char="§"/>
            </a:pPr>
            <a:endParaRPr lang="es-ES" sz="1600" dirty="0" smtClean="0"/>
          </a:p>
          <a:p>
            <a:pPr marL="285750" indent="-285750" algn="just">
              <a:buFont typeface="Wingdings" pitchFamily="2" charset="2"/>
              <a:buChar char="§"/>
            </a:pPr>
            <a:r>
              <a:rPr lang="es-ES" sz="1600" b="1" dirty="0" smtClean="0"/>
              <a:t>Presencia (Market Share</a:t>
            </a:r>
            <a:r>
              <a:rPr lang="es-ES" sz="1600" dirty="0" smtClean="0"/>
              <a:t>) Es la participación de mercado  o presencia de ventas de cada una de las familias dentro de un segmento de clientes. </a:t>
            </a:r>
            <a:endParaRPr lang="es-ES" sz="1600" dirty="0"/>
          </a:p>
        </p:txBody>
      </p:sp>
    </p:spTree>
    <p:extLst>
      <p:ext uri="{BB962C8B-B14F-4D97-AF65-F5344CB8AC3E}">
        <p14:creationId xmlns:p14="http://schemas.microsoft.com/office/powerpoint/2010/main" val="42320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10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6101708"/>
              </p:ext>
            </p:extLst>
          </p:nvPr>
        </p:nvGraphicFramePr>
        <p:xfrm>
          <a:off x="251520" y="116632"/>
          <a:ext cx="87849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8101" y="1174234"/>
            <a:ext cx="1551322" cy="400110"/>
          </a:xfrm>
          <a:prstGeom prst="rect">
            <a:avLst/>
          </a:prstGeom>
          <a:noFill/>
        </p:spPr>
        <p:txBody>
          <a:bodyPr wrap="none" rtlCol="0">
            <a:spAutoFit/>
          </a:bodyPr>
          <a:lstStyle/>
          <a:p>
            <a:r>
              <a:rPr lang="es-ES" sz="2000" dirty="0" smtClean="0"/>
              <a:t>Justificación</a:t>
            </a:r>
            <a:endParaRPr lang="es-ES" sz="2000" dirty="0"/>
          </a:p>
        </p:txBody>
      </p:sp>
      <p:sp>
        <p:nvSpPr>
          <p:cNvPr id="5" name="4 CuadroTexto"/>
          <p:cNvSpPr txBox="1"/>
          <p:nvPr/>
        </p:nvSpPr>
        <p:spPr>
          <a:xfrm>
            <a:off x="444044" y="1743973"/>
            <a:ext cx="8160403" cy="3477875"/>
          </a:xfrm>
          <a:prstGeom prst="rect">
            <a:avLst/>
          </a:prstGeom>
          <a:noFill/>
        </p:spPr>
        <p:txBody>
          <a:bodyPr wrap="square" rtlCol="0">
            <a:spAutoFit/>
          </a:bodyPr>
          <a:lstStyle/>
          <a:p>
            <a:pPr marL="285750" indent="-285750" algn="just">
              <a:buFont typeface="Wingdings" pitchFamily="2" charset="2"/>
              <a:buChar char="§"/>
            </a:pPr>
            <a:r>
              <a:rPr lang="es-ES" dirty="0" smtClean="0"/>
              <a:t>En la actualidad para las Empresas  el contar con una aplicación que muestre los principales indicadores de desempeño de la Fuerza de Ventas ayuda a que estas tengan una visión ya sea positiva o negativa  de cuáles son los resultados de su negocio,  considerando que  hoy en día, el correcto manejo y monitoreo de la información es parte fundamental en el éxito de las Organizaciones. </a:t>
            </a:r>
          </a:p>
          <a:p>
            <a:pPr marL="285750" indent="-285750" algn="just">
              <a:buFont typeface="Wingdings" pitchFamily="2" charset="2"/>
              <a:buChar char="§"/>
            </a:pPr>
            <a:endParaRPr lang="es-ES" dirty="0"/>
          </a:p>
          <a:p>
            <a:pPr marL="285750" indent="-285750" algn="just">
              <a:buFont typeface="Wingdings" pitchFamily="2" charset="2"/>
              <a:buChar char="§"/>
            </a:pPr>
            <a:r>
              <a:rPr lang="es-ES" dirty="0" smtClean="0"/>
              <a:t>Tanto la Fuerza de Ventas así como sus respectivos  Supervisores de la Empresa necesitan observar que la información que han reportado se encuentre registrada para poder constatar  y verificar tanto analítica como estadísticamente  el cumplimiento de actividades.</a:t>
            </a:r>
          </a:p>
          <a:p>
            <a:pPr marL="285750" indent="-285750" algn="just">
              <a:buFont typeface="Wingdings" pitchFamily="2" charset="2"/>
              <a:buChar char="§"/>
            </a:pPr>
            <a:endParaRPr lang="es-ES" sz="2000" dirty="0"/>
          </a:p>
          <a:p>
            <a:pPr marL="285750" indent="-285750" algn="just">
              <a:buFont typeface="Wingdings" pitchFamily="2" charset="2"/>
              <a:buChar char="§"/>
            </a:pPr>
            <a:endParaRPr lang="es-ES" sz="2000"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7407" y="4581128"/>
            <a:ext cx="2733675" cy="203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945</TotalTime>
  <Words>2398</Words>
  <Application>Microsoft Office PowerPoint</Application>
  <PresentationFormat>Presentación en pantalla (4:3)</PresentationFormat>
  <Paragraphs>410</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Flujo</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 Giest</dc:creator>
  <cp:lastModifiedBy>Jim Giest</cp:lastModifiedBy>
  <cp:revision>65</cp:revision>
  <dcterms:created xsi:type="dcterms:W3CDTF">2015-05-31T22:42:10Z</dcterms:created>
  <dcterms:modified xsi:type="dcterms:W3CDTF">2015-06-23T06:44:47Z</dcterms:modified>
</cp:coreProperties>
</file>