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2.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6"/>
  </p:notesMasterIdLst>
  <p:sldIdLst>
    <p:sldId id="257" r:id="rId2"/>
    <p:sldId id="256" r:id="rId3"/>
    <p:sldId id="258" r:id="rId4"/>
    <p:sldId id="275" r:id="rId5"/>
    <p:sldId id="259" r:id="rId6"/>
    <p:sldId id="260" r:id="rId7"/>
    <p:sldId id="261" r:id="rId8"/>
    <p:sldId id="262" r:id="rId9"/>
    <p:sldId id="276" r:id="rId10"/>
    <p:sldId id="277" r:id="rId11"/>
    <p:sldId id="278" r:id="rId12"/>
    <p:sldId id="280" r:id="rId13"/>
    <p:sldId id="281" r:id="rId14"/>
    <p:sldId id="282" r:id="rId15"/>
  </p:sldIdLst>
  <p:sldSz cx="9144000" cy="6858000" type="screen4x3"/>
  <p:notesSz cx="6858000" cy="9144000"/>
  <p:defaultTex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799B23B-EC83-4686-B30A-512413B5E67A}" styleName="Estilo claro 3 - Acento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35758FB7-9AC5-4552-8A53-C91805E547FA}" styleName="Estilo temático 1 - Énfasis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08FB837D-C827-4EFA-A057-4D05807E0F7C}" styleName="Estilo temático 1 - Énfasis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775DCB02-9BB8-47FD-8907-85C794F793BA}" styleName="Estilo temático 1 - Énfasis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073A0DAA-6AF3-43AB-8588-CEC1D06C72B9}" styleName="Estilo medio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C083E6E3-FA7D-4D7B-A595-EF9225AFEA82}" styleName="Estilo claro 1 - Acento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FA8ED99-653E-4A7C-9F25-3C540777A424}" type="doc">
      <dgm:prSet loTypeId="urn:microsoft.com/office/officeart/2005/8/layout/process4" loCatId="list" qsTypeId="urn:microsoft.com/office/officeart/2005/8/quickstyle/simple1" qsCatId="simple" csTypeId="urn:microsoft.com/office/officeart/2005/8/colors/colorful1" csCatId="colorful" phldr="1"/>
      <dgm:spPr/>
      <dgm:t>
        <a:bodyPr/>
        <a:lstStyle/>
        <a:p>
          <a:endParaRPr lang="es-ES"/>
        </a:p>
      </dgm:t>
    </dgm:pt>
    <dgm:pt modelId="{3E55EC42-7B25-4453-B39E-8CEFAE50A93F}">
      <dgm:prSet phldrT="[Texto]"/>
      <dgm:spPr/>
      <dgm:t>
        <a:bodyPr/>
        <a:lstStyle/>
        <a:p>
          <a:r>
            <a:rPr lang="es-EC" b="1" dirty="0" smtClean="0"/>
            <a:t>Constitución de la Compañía.</a:t>
          </a:r>
          <a:endParaRPr lang="es-ES" dirty="0" smtClean="0"/>
        </a:p>
        <a:p>
          <a:endParaRPr lang="es-ES" dirty="0"/>
        </a:p>
      </dgm:t>
    </dgm:pt>
    <dgm:pt modelId="{5420CC93-199B-4AA9-BFFB-0C33903044B6}" type="parTrans" cxnId="{1F67D6BE-1284-411F-BABB-744AAEDCC7CE}">
      <dgm:prSet/>
      <dgm:spPr/>
      <dgm:t>
        <a:bodyPr/>
        <a:lstStyle/>
        <a:p>
          <a:endParaRPr lang="es-ES"/>
        </a:p>
      </dgm:t>
    </dgm:pt>
    <dgm:pt modelId="{9F07D723-93DD-4B1E-A019-B4FE2E90F790}" type="sibTrans" cxnId="{1F67D6BE-1284-411F-BABB-744AAEDCC7CE}">
      <dgm:prSet/>
      <dgm:spPr/>
      <dgm:t>
        <a:bodyPr/>
        <a:lstStyle/>
        <a:p>
          <a:endParaRPr lang="es-ES"/>
        </a:p>
      </dgm:t>
    </dgm:pt>
    <dgm:pt modelId="{34DA0DAF-7E3C-46B7-81C3-FADC1F51BD10}">
      <dgm:prSet phldrT="[Texto]"/>
      <dgm:spPr/>
      <dgm:t>
        <a:bodyPr/>
        <a:lstStyle/>
        <a:p>
          <a:r>
            <a:rPr lang="es-EC" dirty="0" smtClean="0"/>
            <a:t>La ciudad de Quito e inscrita en el Registro Mercantil el 13 de octubre de 1993</a:t>
          </a:r>
          <a:endParaRPr lang="es-ES" dirty="0"/>
        </a:p>
      </dgm:t>
    </dgm:pt>
    <dgm:pt modelId="{0651D729-13CC-4B04-85C2-124397620F4F}" type="parTrans" cxnId="{47CCDE26-B47D-40CE-A9F3-F2F95B67FE92}">
      <dgm:prSet/>
      <dgm:spPr/>
      <dgm:t>
        <a:bodyPr/>
        <a:lstStyle/>
        <a:p>
          <a:endParaRPr lang="es-ES"/>
        </a:p>
      </dgm:t>
    </dgm:pt>
    <dgm:pt modelId="{160C0C82-C2C4-452F-89E9-5E320EE5683B}" type="sibTrans" cxnId="{47CCDE26-B47D-40CE-A9F3-F2F95B67FE92}">
      <dgm:prSet/>
      <dgm:spPr/>
      <dgm:t>
        <a:bodyPr/>
        <a:lstStyle/>
        <a:p>
          <a:endParaRPr lang="es-ES"/>
        </a:p>
      </dgm:t>
    </dgm:pt>
    <dgm:pt modelId="{B14DC2EA-76DF-450F-A197-7E6E18660B54}">
      <dgm:prSet phldrT="[Texto]"/>
      <dgm:spPr/>
      <dgm:t>
        <a:bodyPr/>
        <a:lstStyle/>
        <a:p>
          <a:r>
            <a:rPr lang="es-EC" dirty="0" smtClean="0"/>
            <a:t>Se concibió principalmente como una empresa distribuidora de combustible en el territorio ecuatoriano.</a:t>
          </a:r>
          <a:endParaRPr lang="es-ES" dirty="0"/>
        </a:p>
      </dgm:t>
    </dgm:pt>
    <dgm:pt modelId="{20CC5CFF-DD39-4805-B4DF-068E760C49C2}" type="parTrans" cxnId="{BAEB1CC3-11CC-4E1F-90F3-7645EB0DACA7}">
      <dgm:prSet/>
      <dgm:spPr/>
      <dgm:t>
        <a:bodyPr/>
        <a:lstStyle/>
        <a:p>
          <a:endParaRPr lang="es-ES"/>
        </a:p>
      </dgm:t>
    </dgm:pt>
    <dgm:pt modelId="{6A9540D1-8745-48E2-808E-1CECA5CE017B}" type="sibTrans" cxnId="{BAEB1CC3-11CC-4E1F-90F3-7645EB0DACA7}">
      <dgm:prSet/>
      <dgm:spPr/>
      <dgm:t>
        <a:bodyPr/>
        <a:lstStyle/>
        <a:p>
          <a:endParaRPr lang="es-ES"/>
        </a:p>
      </dgm:t>
    </dgm:pt>
    <dgm:pt modelId="{A1C29B38-9BA5-4BC9-9274-137056547AEF}">
      <dgm:prSet phldrT="[Texto]"/>
      <dgm:spPr/>
      <dgm:t>
        <a:bodyPr/>
        <a:lstStyle/>
        <a:p>
          <a:r>
            <a:rPr lang="es-ES" dirty="0" smtClean="0"/>
            <a:t>UBICACIÓN</a:t>
          </a:r>
          <a:endParaRPr lang="es-ES" dirty="0"/>
        </a:p>
      </dgm:t>
    </dgm:pt>
    <dgm:pt modelId="{6C1F5CB2-2F0C-4445-99BF-8701A9215678}" type="parTrans" cxnId="{86C64903-48BD-4BCF-A897-A537563692A8}">
      <dgm:prSet/>
      <dgm:spPr/>
      <dgm:t>
        <a:bodyPr/>
        <a:lstStyle/>
        <a:p>
          <a:endParaRPr lang="es-ES"/>
        </a:p>
      </dgm:t>
    </dgm:pt>
    <dgm:pt modelId="{AEB606B9-4F7A-4F5E-86F0-1F31F00ED083}" type="sibTrans" cxnId="{86C64903-48BD-4BCF-A897-A537563692A8}">
      <dgm:prSet/>
      <dgm:spPr/>
      <dgm:t>
        <a:bodyPr/>
        <a:lstStyle/>
        <a:p>
          <a:endParaRPr lang="es-ES"/>
        </a:p>
      </dgm:t>
    </dgm:pt>
    <dgm:pt modelId="{B2240DD6-32E5-4EA0-80ED-EA44D628F065}">
      <dgm:prSet phldrT="[Texto]"/>
      <dgm:spPr/>
      <dgm:t>
        <a:bodyPr/>
        <a:lstStyle/>
        <a:p>
          <a:r>
            <a:rPr lang="es-ES_tradnl" dirty="0" smtClean="0"/>
            <a:t>Ecuador, Pichincha, Quito, Av. América N37- 17 y Naciones Unidas.</a:t>
          </a:r>
          <a:endParaRPr lang="es-ES" dirty="0" smtClean="0"/>
        </a:p>
        <a:p>
          <a:endParaRPr lang="es-ES" dirty="0"/>
        </a:p>
      </dgm:t>
    </dgm:pt>
    <dgm:pt modelId="{BF59DFE7-0FDE-4FB5-BEE3-4545944D8CE7}" type="parTrans" cxnId="{35AAF09D-FA1D-406D-8DA3-47FD96C8C625}">
      <dgm:prSet/>
      <dgm:spPr/>
      <dgm:t>
        <a:bodyPr/>
        <a:lstStyle/>
        <a:p>
          <a:endParaRPr lang="es-ES"/>
        </a:p>
      </dgm:t>
    </dgm:pt>
    <dgm:pt modelId="{A2BC0106-D053-4146-B488-CF9273DEF4CA}" type="sibTrans" cxnId="{35AAF09D-FA1D-406D-8DA3-47FD96C8C625}">
      <dgm:prSet/>
      <dgm:spPr/>
      <dgm:t>
        <a:bodyPr/>
        <a:lstStyle/>
        <a:p>
          <a:endParaRPr lang="es-ES"/>
        </a:p>
      </dgm:t>
    </dgm:pt>
    <dgm:pt modelId="{1573CBE8-FD85-48B2-9644-24FB4CF68EFF}" type="pres">
      <dgm:prSet presAssocID="{1FA8ED99-653E-4A7C-9F25-3C540777A424}" presName="Name0" presStyleCnt="0">
        <dgm:presLayoutVars>
          <dgm:dir/>
          <dgm:animLvl val="lvl"/>
          <dgm:resizeHandles val="exact"/>
        </dgm:presLayoutVars>
      </dgm:prSet>
      <dgm:spPr/>
      <dgm:t>
        <a:bodyPr/>
        <a:lstStyle/>
        <a:p>
          <a:endParaRPr lang="es-ES"/>
        </a:p>
      </dgm:t>
    </dgm:pt>
    <dgm:pt modelId="{15CDDBCD-51FD-4154-846B-A4229172B0C6}" type="pres">
      <dgm:prSet presAssocID="{A1C29B38-9BA5-4BC9-9274-137056547AEF}" presName="boxAndChildren" presStyleCnt="0"/>
      <dgm:spPr/>
    </dgm:pt>
    <dgm:pt modelId="{9262390A-E6A4-4DDD-905B-DF5E73ED3F44}" type="pres">
      <dgm:prSet presAssocID="{A1C29B38-9BA5-4BC9-9274-137056547AEF}" presName="parentTextBox" presStyleLbl="node1" presStyleIdx="0" presStyleCnt="3"/>
      <dgm:spPr/>
      <dgm:t>
        <a:bodyPr/>
        <a:lstStyle/>
        <a:p>
          <a:endParaRPr lang="es-ES"/>
        </a:p>
      </dgm:t>
    </dgm:pt>
    <dgm:pt modelId="{EED62AFF-83C6-4EE6-B56C-DCDE94770213}" type="pres">
      <dgm:prSet presAssocID="{A1C29B38-9BA5-4BC9-9274-137056547AEF}" presName="entireBox" presStyleLbl="node1" presStyleIdx="0" presStyleCnt="3"/>
      <dgm:spPr/>
      <dgm:t>
        <a:bodyPr/>
        <a:lstStyle/>
        <a:p>
          <a:endParaRPr lang="es-ES"/>
        </a:p>
      </dgm:t>
    </dgm:pt>
    <dgm:pt modelId="{5787DE2E-5B1B-4570-985A-FCBA41FE3DEA}" type="pres">
      <dgm:prSet presAssocID="{A1C29B38-9BA5-4BC9-9274-137056547AEF}" presName="descendantBox" presStyleCnt="0"/>
      <dgm:spPr/>
    </dgm:pt>
    <dgm:pt modelId="{AF693F3D-8101-4EB2-9D78-773B99FD49A7}" type="pres">
      <dgm:prSet presAssocID="{B2240DD6-32E5-4EA0-80ED-EA44D628F065}" presName="childTextBox" presStyleLbl="fgAccFollowNode1" presStyleIdx="0" presStyleCnt="2">
        <dgm:presLayoutVars>
          <dgm:bulletEnabled val="1"/>
        </dgm:presLayoutVars>
      </dgm:prSet>
      <dgm:spPr/>
      <dgm:t>
        <a:bodyPr/>
        <a:lstStyle/>
        <a:p>
          <a:endParaRPr lang="es-ES"/>
        </a:p>
      </dgm:t>
    </dgm:pt>
    <dgm:pt modelId="{BEE57EB1-7E2A-4C8B-9648-273DB8222317}" type="pres">
      <dgm:prSet presAssocID="{6A9540D1-8745-48E2-808E-1CECA5CE017B}" presName="sp" presStyleCnt="0"/>
      <dgm:spPr/>
    </dgm:pt>
    <dgm:pt modelId="{F1FA4B7E-4986-4E9F-8997-DD612A62EC01}" type="pres">
      <dgm:prSet presAssocID="{B14DC2EA-76DF-450F-A197-7E6E18660B54}" presName="arrowAndChildren" presStyleCnt="0"/>
      <dgm:spPr/>
    </dgm:pt>
    <dgm:pt modelId="{7F47CBD3-AB01-4E3A-A06F-2C4FFC1DD782}" type="pres">
      <dgm:prSet presAssocID="{B14DC2EA-76DF-450F-A197-7E6E18660B54}" presName="parentTextArrow" presStyleLbl="node1" presStyleIdx="1" presStyleCnt="3"/>
      <dgm:spPr/>
      <dgm:t>
        <a:bodyPr/>
        <a:lstStyle/>
        <a:p>
          <a:endParaRPr lang="es-ES"/>
        </a:p>
      </dgm:t>
    </dgm:pt>
    <dgm:pt modelId="{39C3B6FE-6523-48C9-BC2E-34010DB885F6}" type="pres">
      <dgm:prSet presAssocID="{9F07D723-93DD-4B1E-A019-B4FE2E90F790}" presName="sp" presStyleCnt="0"/>
      <dgm:spPr/>
    </dgm:pt>
    <dgm:pt modelId="{87D51117-05D4-4484-A425-F7892C3BB724}" type="pres">
      <dgm:prSet presAssocID="{3E55EC42-7B25-4453-B39E-8CEFAE50A93F}" presName="arrowAndChildren" presStyleCnt="0"/>
      <dgm:spPr/>
    </dgm:pt>
    <dgm:pt modelId="{66AC3EBC-042D-450B-B0E1-AC68F0806139}" type="pres">
      <dgm:prSet presAssocID="{3E55EC42-7B25-4453-B39E-8CEFAE50A93F}" presName="parentTextArrow" presStyleLbl="node1" presStyleIdx="1" presStyleCnt="3"/>
      <dgm:spPr/>
      <dgm:t>
        <a:bodyPr/>
        <a:lstStyle/>
        <a:p>
          <a:endParaRPr lang="es-ES"/>
        </a:p>
      </dgm:t>
    </dgm:pt>
    <dgm:pt modelId="{356F770C-6B58-4566-99E4-61DCCCEA61B4}" type="pres">
      <dgm:prSet presAssocID="{3E55EC42-7B25-4453-B39E-8CEFAE50A93F}" presName="arrow" presStyleLbl="node1" presStyleIdx="2" presStyleCnt="3"/>
      <dgm:spPr/>
      <dgm:t>
        <a:bodyPr/>
        <a:lstStyle/>
        <a:p>
          <a:endParaRPr lang="es-ES"/>
        </a:p>
      </dgm:t>
    </dgm:pt>
    <dgm:pt modelId="{3033CCE0-534C-43E2-A4C1-482495A5DC00}" type="pres">
      <dgm:prSet presAssocID="{3E55EC42-7B25-4453-B39E-8CEFAE50A93F}" presName="descendantArrow" presStyleCnt="0"/>
      <dgm:spPr/>
    </dgm:pt>
    <dgm:pt modelId="{BF3ECE53-F84F-48E8-A11D-CD4F4E77CB85}" type="pres">
      <dgm:prSet presAssocID="{34DA0DAF-7E3C-46B7-81C3-FADC1F51BD10}" presName="childTextArrow" presStyleLbl="fgAccFollowNode1" presStyleIdx="1" presStyleCnt="2">
        <dgm:presLayoutVars>
          <dgm:bulletEnabled val="1"/>
        </dgm:presLayoutVars>
      </dgm:prSet>
      <dgm:spPr/>
      <dgm:t>
        <a:bodyPr/>
        <a:lstStyle/>
        <a:p>
          <a:endParaRPr lang="es-ES"/>
        </a:p>
      </dgm:t>
    </dgm:pt>
  </dgm:ptLst>
  <dgm:cxnLst>
    <dgm:cxn modelId="{8687A7B5-388A-49C0-9376-EC99B2106D05}" type="presOf" srcId="{1FA8ED99-653E-4A7C-9F25-3C540777A424}" destId="{1573CBE8-FD85-48B2-9644-24FB4CF68EFF}" srcOrd="0" destOrd="0" presId="urn:microsoft.com/office/officeart/2005/8/layout/process4"/>
    <dgm:cxn modelId="{8AD8790E-D691-4C81-A685-20497F06DE7A}" type="presOf" srcId="{B14DC2EA-76DF-450F-A197-7E6E18660B54}" destId="{7F47CBD3-AB01-4E3A-A06F-2C4FFC1DD782}" srcOrd="0" destOrd="0" presId="urn:microsoft.com/office/officeart/2005/8/layout/process4"/>
    <dgm:cxn modelId="{86C64903-48BD-4BCF-A897-A537563692A8}" srcId="{1FA8ED99-653E-4A7C-9F25-3C540777A424}" destId="{A1C29B38-9BA5-4BC9-9274-137056547AEF}" srcOrd="2" destOrd="0" parTransId="{6C1F5CB2-2F0C-4445-99BF-8701A9215678}" sibTransId="{AEB606B9-4F7A-4F5E-86F0-1F31F00ED083}"/>
    <dgm:cxn modelId="{1F67D6BE-1284-411F-BABB-744AAEDCC7CE}" srcId="{1FA8ED99-653E-4A7C-9F25-3C540777A424}" destId="{3E55EC42-7B25-4453-B39E-8CEFAE50A93F}" srcOrd="0" destOrd="0" parTransId="{5420CC93-199B-4AA9-BFFB-0C33903044B6}" sibTransId="{9F07D723-93DD-4B1E-A019-B4FE2E90F790}"/>
    <dgm:cxn modelId="{4353B698-CFDC-4861-9BEF-CCC3D31D2522}" type="presOf" srcId="{A1C29B38-9BA5-4BC9-9274-137056547AEF}" destId="{EED62AFF-83C6-4EE6-B56C-DCDE94770213}" srcOrd="1" destOrd="0" presId="urn:microsoft.com/office/officeart/2005/8/layout/process4"/>
    <dgm:cxn modelId="{47CCDE26-B47D-40CE-A9F3-F2F95B67FE92}" srcId="{3E55EC42-7B25-4453-B39E-8CEFAE50A93F}" destId="{34DA0DAF-7E3C-46B7-81C3-FADC1F51BD10}" srcOrd="0" destOrd="0" parTransId="{0651D729-13CC-4B04-85C2-124397620F4F}" sibTransId="{160C0C82-C2C4-452F-89E9-5E320EE5683B}"/>
    <dgm:cxn modelId="{70BAAE00-EA0A-4B68-9BEE-08BA2E12DD52}" type="presOf" srcId="{3E55EC42-7B25-4453-B39E-8CEFAE50A93F}" destId="{356F770C-6B58-4566-99E4-61DCCCEA61B4}" srcOrd="1" destOrd="0" presId="urn:microsoft.com/office/officeart/2005/8/layout/process4"/>
    <dgm:cxn modelId="{35AAF09D-FA1D-406D-8DA3-47FD96C8C625}" srcId="{A1C29B38-9BA5-4BC9-9274-137056547AEF}" destId="{B2240DD6-32E5-4EA0-80ED-EA44D628F065}" srcOrd="0" destOrd="0" parTransId="{BF59DFE7-0FDE-4FB5-BEE3-4545944D8CE7}" sibTransId="{A2BC0106-D053-4146-B488-CF9273DEF4CA}"/>
    <dgm:cxn modelId="{BAEB1CC3-11CC-4E1F-90F3-7645EB0DACA7}" srcId="{1FA8ED99-653E-4A7C-9F25-3C540777A424}" destId="{B14DC2EA-76DF-450F-A197-7E6E18660B54}" srcOrd="1" destOrd="0" parTransId="{20CC5CFF-DD39-4805-B4DF-068E760C49C2}" sibTransId="{6A9540D1-8745-48E2-808E-1CECA5CE017B}"/>
    <dgm:cxn modelId="{347F4095-DD40-4CF8-8618-2300EFB09C03}" type="presOf" srcId="{A1C29B38-9BA5-4BC9-9274-137056547AEF}" destId="{9262390A-E6A4-4DDD-905B-DF5E73ED3F44}" srcOrd="0" destOrd="0" presId="urn:microsoft.com/office/officeart/2005/8/layout/process4"/>
    <dgm:cxn modelId="{2CCBD6D6-222B-4A77-9F15-DCD3CE2EE5C1}" type="presOf" srcId="{3E55EC42-7B25-4453-B39E-8CEFAE50A93F}" destId="{66AC3EBC-042D-450B-B0E1-AC68F0806139}" srcOrd="0" destOrd="0" presId="urn:microsoft.com/office/officeart/2005/8/layout/process4"/>
    <dgm:cxn modelId="{0DBAF205-F264-49EE-8E2C-96AB4B94E1AE}" type="presOf" srcId="{34DA0DAF-7E3C-46B7-81C3-FADC1F51BD10}" destId="{BF3ECE53-F84F-48E8-A11D-CD4F4E77CB85}" srcOrd="0" destOrd="0" presId="urn:microsoft.com/office/officeart/2005/8/layout/process4"/>
    <dgm:cxn modelId="{90DE3A78-8025-40C5-AA53-06AEC52DD25D}" type="presOf" srcId="{B2240DD6-32E5-4EA0-80ED-EA44D628F065}" destId="{AF693F3D-8101-4EB2-9D78-773B99FD49A7}" srcOrd="0" destOrd="0" presId="urn:microsoft.com/office/officeart/2005/8/layout/process4"/>
    <dgm:cxn modelId="{75D36473-C67A-4704-B88D-260A26AF805F}" type="presParOf" srcId="{1573CBE8-FD85-48B2-9644-24FB4CF68EFF}" destId="{15CDDBCD-51FD-4154-846B-A4229172B0C6}" srcOrd="0" destOrd="0" presId="urn:microsoft.com/office/officeart/2005/8/layout/process4"/>
    <dgm:cxn modelId="{D3934FC0-3760-4C90-B64C-0FB44B35E3A6}" type="presParOf" srcId="{15CDDBCD-51FD-4154-846B-A4229172B0C6}" destId="{9262390A-E6A4-4DDD-905B-DF5E73ED3F44}" srcOrd="0" destOrd="0" presId="urn:microsoft.com/office/officeart/2005/8/layout/process4"/>
    <dgm:cxn modelId="{D834996C-1D89-457E-A3B8-21C156200BA9}" type="presParOf" srcId="{15CDDBCD-51FD-4154-846B-A4229172B0C6}" destId="{EED62AFF-83C6-4EE6-B56C-DCDE94770213}" srcOrd="1" destOrd="0" presId="urn:microsoft.com/office/officeart/2005/8/layout/process4"/>
    <dgm:cxn modelId="{13FFFB08-C3B8-49E9-A531-95877D75750B}" type="presParOf" srcId="{15CDDBCD-51FD-4154-846B-A4229172B0C6}" destId="{5787DE2E-5B1B-4570-985A-FCBA41FE3DEA}" srcOrd="2" destOrd="0" presId="urn:microsoft.com/office/officeart/2005/8/layout/process4"/>
    <dgm:cxn modelId="{F2BAC999-625D-43BD-8654-7D26720A3428}" type="presParOf" srcId="{5787DE2E-5B1B-4570-985A-FCBA41FE3DEA}" destId="{AF693F3D-8101-4EB2-9D78-773B99FD49A7}" srcOrd="0" destOrd="0" presId="urn:microsoft.com/office/officeart/2005/8/layout/process4"/>
    <dgm:cxn modelId="{234CBBE3-6F41-4DDD-B808-A82A9B33B872}" type="presParOf" srcId="{1573CBE8-FD85-48B2-9644-24FB4CF68EFF}" destId="{BEE57EB1-7E2A-4C8B-9648-273DB8222317}" srcOrd="1" destOrd="0" presId="urn:microsoft.com/office/officeart/2005/8/layout/process4"/>
    <dgm:cxn modelId="{CAB8F0B9-9CEB-4D9D-A864-D8E8A868B81B}" type="presParOf" srcId="{1573CBE8-FD85-48B2-9644-24FB4CF68EFF}" destId="{F1FA4B7E-4986-4E9F-8997-DD612A62EC01}" srcOrd="2" destOrd="0" presId="urn:microsoft.com/office/officeart/2005/8/layout/process4"/>
    <dgm:cxn modelId="{7EC6B2B1-7763-4B7E-9E1D-753945BFFD84}" type="presParOf" srcId="{F1FA4B7E-4986-4E9F-8997-DD612A62EC01}" destId="{7F47CBD3-AB01-4E3A-A06F-2C4FFC1DD782}" srcOrd="0" destOrd="0" presId="urn:microsoft.com/office/officeart/2005/8/layout/process4"/>
    <dgm:cxn modelId="{496AD2D3-7D23-4A17-AADB-D1D2A7EB1D70}" type="presParOf" srcId="{1573CBE8-FD85-48B2-9644-24FB4CF68EFF}" destId="{39C3B6FE-6523-48C9-BC2E-34010DB885F6}" srcOrd="3" destOrd="0" presId="urn:microsoft.com/office/officeart/2005/8/layout/process4"/>
    <dgm:cxn modelId="{06B84E63-BEE1-4165-8845-14ED9EE3DCF6}" type="presParOf" srcId="{1573CBE8-FD85-48B2-9644-24FB4CF68EFF}" destId="{87D51117-05D4-4484-A425-F7892C3BB724}" srcOrd="4" destOrd="0" presId="urn:microsoft.com/office/officeart/2005/8/layout/process4"/>
    <dgm:cxn modelId="{E5021891-B108-4DFC-BA55-97762EBD020B}" type="presParOf" srcId="{87D51117-05D4-4484-A425-F7892C3BB724}" destId="{66AC3EBC-042D-450B-B0E1-AC68F0806139}" srcOrd="0" destOrd="0" presId="urn:microsoft.com/office/officeart/2005/8/layout/process4"/>
    <dgm:cxn modelId="{5494537E-9342-419B-8DE6-3C44E041FEE2}" type="presParOf" srcId="{87D51117-05D4-4484-A425-F7892C3BB724}" destId="{356F770C-6B58-4566-99E4-61DCCCEA61B4}" srcOrd="1" destOrd="0" presId="urn:microsoft.com/office/officeart/2005/8/layout/process4"/>
    <dgm:cxn modelId="{00AE892B-6440-4767-B4E2-C3AC8A5DA6BB}" type="presParOf" srcId="{87D51117-05D4-4484-A425-F7892C3BB724}" destId="{3033CCE0-534C-43E2-A4C1-482495A5DC00}" srcOrd="2" destOrd="0" presId="urn:microsoft.com/office/officeart/2005/8/layout/process4"/>
    <dgm:cxn modelId="{81EECDA6-A27F-4C4C-A155-A15B4C69ED72}" type="presParOf" srcId="{3033CCE0-534C-43E2-A4C1-482495A5DC00}" destId="{BF3ECE53-F84F-48E8-A11D-CD4F4E77CB85}" srcOrd="0" destOrd="0" presId="urn:microsoft.com/office/officeart/2005/8/layout/process4"/>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0776196-8256-47A4-B937-48C713DB5DF9}" type="doc">
      <dgm:prSet loTypeId="urn:microsoft.com/office/officeart/2005/8/layout/vList6" loCatId="list" qsTypeId="urn:microsoft.com/office/officeart/2005/8/quickstyle/simple1" qsCatId="simple" csTypeId="urn:microsoft.com/office/officeart/2005/8/colors/colorful4" csCatId="colorful" phldr="1"/>
      <dgm:spPr/>
      <dgm:t>
        <a:bodyPr/>
        <a:lstStyle/>
        <a:p>
          <a:endParaRPr lang="es-ES"/>
        </a:p>
      </dgm:t>
    </dgm:pt>
    <dgm:pt modelId="{99A51DEC-A87A-4462-BA02-B9B980F7738D}">
      <dgm:prSet phldrT="[Texto]"/>
      <dgm:spPr/>
      <dgm:t>
        <a:bodyPr/>
        <a:lstStyle/>
        <a:p>
          <a:r>
            <a:rPr lang="es-ES" dirty="0" smtClean="0"/>
            <a:t>Esc. Económico</a:t>
          </a:r>
          <a:endParaRPr lang="es-ES" dirty="0"/>
        </a:p>
      </dgm:t>
    </dgm:pt>
    <dgm:pt modelId="{73A007CA-E0B8-4500-AC94-2D90C3897D95}" type="parTrans" cxnId="{291F14F8-0498-468C-B236-D5C2CF700265}">
      <dgm:prSet/>
      <dgm:spPr/>
      <dgm:t>
        <a:bodyPr/>
        <a:lstStyle/>
        <a:p>
          <a:endParaRPr lang="es-ES"/>
        </a:p>
      </dgm:t>
    </dgm:pt>
    <dgm:pt modelId="{7D548750-FADD-4432-8A72-82E4F47AE5B9}" type="sibTrans" cxnId="{291F14F8-0498-468C-B236-D5C2CF700265}">
      <dgm:prSet/>
      <dgm:spPr/>
      <dgm:t>
        <a:bodyPr/>
        <a:lstStyle/>
        <a:p>
          <a:endParaRPr lang="es-ES"/>
        </a:p>
      </dgm:t>
    </dgm:pt>
    <dgm:pt modelId="{28970732-5F40-4BCE-B39F-F6AE42386D5A}">
      <dgm:prSet phldrT="[Texto]" custT="1"/>
      <dgm:spPr/>
      <dgm:t>
        <a:bodyPr/>
        <a:lstStyle/>
        <a:p>
          <a:endParaRPr lang="es-ES" sz="1400" dirty="0"/>
        </a:p>
      </dgm:t>
    </dgm:pt>
    <dgm:pt modelId="{50ED6A4B-B439-42E3-8483-4E258AC9ED4E}" type="parTrans" cxnId="{4AB856E7-969E-49EF-8D06-C03BFA948A99}">
      <dgm:prSet/>
      <dgm:spPr/>
      <dgm:t>
        <a:bodyPr/>
        <a:lstStyle/>
        <a:p>
          <a:endParaRPr lang="es-ES"/>
        </a:p>
      </dgm:t>
    </dgm:pt>
    <dgm:pt modelId="{D791A1F5-04EC-4AAB-A4FA-A83F059503B8}" type="sibTrans" cxnId="{4AB856E7-969E-49EF-8D06-C03BFA948A99}">
      <dgm:prSet/>
      <dgm:spPr/>
      <dgm:t>
        <a:bodyPr/>
        <a:lstStyle/>
        <a:p>
          <a:endParaRPr lang="es-ES"/>
        </a:p>
      </dgm:t>
    </dgm:pt>
    <dgm:pt modelId="{4DE79A03-361F-4A30-849E-20A741C39647}">
      <dgm:prSet phldrT="[Texto]" custT="1"/>
      <dgm:spPr/>
      <dgm:t>
        <a:bodyPr/>
        <a:lstStyle/>
        <a:p>
          <a:r>
            <a:rPr lang="es-EC" sz="1400" dirty="0" smtClean="0"/>
            <a:t>El sector petrolero continúa impulsando el crecimiento productivo nacional con el 2,6%</a:t>
          </a:r>
          <a:endParaRPr lang="es-ES" sz="1400" dirty="0"/>
        </a:p>
      </dgm:t>
    </dgm:pt>
    <dgm:pt modelId="{675878F2-03F4-4666-B7D7-8BF620BB924A}" type="parTrans" cxnId="{46375A2F-64DC-4EAC-86BF-BD6CA5A197C5}">
      <dgm:prSet/>
      <dgm:spPr/>
      <dgm:t>
        <a:bodyPr/>
        <a:lstStyle/>
        <a:p>
          <a:endParaRPr lang="es-ES"/>
        </a:p>
      </dgm:t>
    </dgm:pt>
    <dgm:pt modelId="{A3C8EEE7-7C91-4501-B63D-C328F1512B85}" type="sibTrans" cxnId="{46375A2F-64DC-4EAC-86BF-BD6CA5A197C5}">
      <dgm:prSet/>
      <dgm:spPr/>
      <dgm:t>
        <a:bodyPr/>
        <a:lstStyle/>
        <a:p>
          <a:endParaRPr lang="es-ES"/>
        </a:p>
      </dgm:t>
    </dgm:pt>
    <dgm:pt modelId="{56859D28-695C-4AC0-8260-9780800AD0E0}">
      <dgm:prSet phldrT="[Texto]"/>
      <dgm:spPr/>
      <dgm:t>
        <a:bodyPr/>
        <a:lstStyle/>
        <a:p>
          <a:r>
            <a:rPr lang="es-ES" dirty="0" smtClean="0"/>
            <a:t>Esc. Político</a:t>
          </a:r>
          <a:endParaRPr lang="es-ES" dirty="0"/>
        </a:p>
      </dgm:t>
    </dgm:pt>
    <dgm:pt modelId="{CD651859-953F-4D29-B6A7-4B157EECBC36}" type="parTrans" cxnId="{3E426223-B31C-4E64-97EE-914746D38E53}">
      <dgm:prSet/>
      <dgm:spPr/>
      <dgm:t>
        <a:bodyPr/>
        <a:lstStyle/>
        <a:p>
          <a:endParaRPr lang="es-ES"/>
        </a:p>
      </dgm:t>
    </dgm:pt>
    <dgm:pt modelId="{4B92A57B-83A1-40FF-B479-B64A77764632}" type="sibTrans" cxnId="{3E426223-B31C-4E64-97EE-914746D38E53}">
      <dgm:prSet/>
      <dgm:spPr/>
      <dgm:t>
        <a:bodyPr/>
        <a:lstStyle/>
        <a:p>
          <a:endParaRPr lang="es-ES"/>
        </a:p>
      </dgm:t>
    </dgm:pt>
    <dgm:pt modelId="{F623BD30-3C59-44C1-BC8B-CDDF73806662}">
      <dgm:prSet phldrT="[Texto]" custT="1"/>
      <dgm:spPr/>
      <dgm:t>
        <a:bodyPr/>
        <a:lstStyle/>
        <a:p>
          <a:r>
            <a:rPr lang="es-ES_tradnl" sz="1400" dirty="0" smtClean="0"/>
            <a:t>El 70% de todas las empresas registradas en la Superintendencia de Compañías son Pymes, aportan más del 25% del PIB no petrolero del país y su generación de mano de obra bordea el 70% de toda la PEA. </a:t>
          </a:r>
          <a:endParaRPr lang="es-ES" sz="1400" dirty="0"/>
        </a:p>
      </dgm:t>
    </dgm:pt>
    <dgm:pt modelId="{5265DA69-C67F-462C-9B1A-0A72D7D41B14}" type="parTrans" cxnId="{95652C9F-464A-4A79-8164-0F34F5829EC9}">
      <dgm:prSet/>
      <dgm:spPr/>
      <dgm:t>
        <a:bodyPr/>
        <a:lstStyle/>
        <a:p>
          <a:endParaRPr lang="es-ES"/>
        </a:p>
      </dgm:t>
    </dgm:pt>
    <dgm:pt modelId="{D7D46F92-6471-4891-A510-8BE021095670}" type="sibTrans" cxnId="{95652C9F-464A-4A79-8164-0F34F5829EC9}">
      <dgm:prSet/>
      <dgm:spPr/>
      <dgm:t>
        <a:bodyPr/>
        <a:lstStyle/>
        <a:p>
          <a:endParaRPr lang="es-ES"/>
        </a:p>
      </dgm:t>
    </dgm:pt>
    <dgm:pt modelId="{9AA217F2-A0D3-496C-A52D-DD0326FA07C3}">
      <dgm:prSet phldrT="[Texto]"/>
      <dgm:spPr/>
      <dgm:t>
        <a:bodyPr/>
        <a:lstStyle/>
        <a:p>
          <a:r>
            <a:rPr lang="es-ES" dirty="0" smtClean="0"/>
            <a:t>Esc. Social</a:t>
          </a:r>
          <a:endParaRPr lang="es-ES" dirty="0"/>
        </a:p>
      </dgm:t>
    </dgm:pt>
    <dgm:pt modelId="{37074DDC-D2F8-4A4B-85F8-9914DBD758EB}" type="parTrans" cxnId="{E4252969-683F-48E0-9E79-B98AB6489DB3}">
      <dgm:prSet/>
      <dgm:spPr/>
      <dgm:t>
        <a:bodyPr/>
        <a:lstStyle/>
        <a:p>
          <a:endParaRPr lang="es-ES"/>
        </a:p>
      </dgm:t>
    </dgm:pt>
    <dgm:pt modelId="{50020391-980A-4AB0-8166-CB6626640DB0}" type="sibTrans" cxnId="{E4252969-683F-48E0-9E79-B98AB6489DB3}">
      <dgm:prSet/>
      <dgm:spPr/>
      <dgm:t>
        <a:bodyPr/>
        <a:lstStyle/>
        <a:p>
          <a:endParaRPr lang="es-ES"/>
        </a:p>
      </dgm:t>
    </dgm:pt>
    <dgm:pt modelId="{AF51A2AE-3ADC-4C5E-ACB4-8856F655E51F}">
      <dgm:prSet phldrT="[Texto]" custT="1"/>
      <dgm:spPr/>
      <dgm:t>
        <a:bodyPr/>
        <a:lstStyle/>
        <a:p>
          <a:r>
            <a:rPr lang="es-EC" sz="1400" dirty="0" smtClean="0"/>
            <a:t>Se toma en consideración todos los aspectos que afectan a la población del país, este factor desde siempre ha sido vulnerable y de poca atención, provocando desconformidad en la población de nuestro país. </a:t>
          </a:r>
          <a:endParaRPr lang="es-ES" sz="1400" dirty="0"/>
        </a:p>
      </dgm:t>
    </dgm:pt>
    <dgm:pt modelId="{92BB33EF-497A-494C-896A-98DED0E71D24}" type="parTrans" cxnId="{0E04541F-015E-418A-A7C4-7E6D7AC18397}">
      <dgm:prSet/>
      <dgm:spPr/>
      <dgm:t>
        <a:bodyPr/>
        <a:lstStyle/>
        <a:p>
          <a:endParaRPr lang="es-ES"/>
        </a:p>
      </dgm:t>
    </dgm:pt>
    <dgm:pt modelId="{42D80AC1-93C6-4380-A091-90154AFD3F9C}" type="sibTrans" cxnId="{0E04541F-015E-418A-A7C4-7E6D7AC18397}">
      <dgm:prSet/>
      <dgm:spPr/>
      <dgm:t>
        <a:bodyPr/>
        <a:lstStyle/>
        <a:p>
          <a:endParaRPr lang="es-ES"/>
        </a:p>
      </dgm:t>
    </dgm:pt>
    <dgm:pt modelId="{AB1057B0-5722-4EE2-9304-D0C65120BE52}">
      <dgm:prSet phldrT="[Texto]"/>
      <dgm:spPr/>
      <dgm:t>
        <a:bodyPr/>
        <a:lstStyle/>
        <a:p>
          <a:r>
            <a:rPr lang="es-ES" dirty="0" smtClean="0"/>
            <a:t>Esc. Tecnológico</a:t>
          </a:r>
          <a:endParaRPr lang="es-ES" dirty="0"/>
        </a:p>
      </dgm:t>
    </dgm:pt>
    <dgm:pt modelId="{B876545A-F2A4-4FCD-85F5-CEBADCC2FB15}" type="parTrans" cxnId="{54AF3B52-FC34-43F4-8C33-E2AF2008888C}">
      <dgm:prSet/>
      <dgm:spPr/>
      <dgm:t>
        <a:bodyPr/>
        <a:lstStyle/>
        <a:p>
          <a:endParaRPr lang="es-ES"/>
        </a:p>
      </dgm:t>
    </dgm:pt>
    <dgm:pt modelId="{BFF12093-83CD-4660-8002-2A2C75DFBCB7}" type="sibTrans" cxnId="{54AF3B52-FC34-43F4-8C33-E2AF2008888C}">
      <dgm:prSet/>
      <dgm:spPr/>
      <dgm:t>
        <a:bodyPr/>
        <a:lstStyle/>
        <a:p>
          <a:endParaRPr lang="es-ES"/>
        </a:p>
      </dgm:t>
    </dgm:pt>
    <dgm:pt modelId="{37AFAB6A-D2B6-4262-91DD-A43602EB783E}">
      <dgm:prSet phldrT="[Texto]" custT="1"/>
      <dgm:spPr/>
      <dgm:t>
        <a:bodyPr/>
        <a:lstStyle/>
        <a:p>
          <a:r>
            <a:rPr lang="es-ES" sz="1200" dirty="0" smtClean="0"/>
            <a:t>Puede representar una  oportunidad como una amenaza</a:t>
          </a:r>
          <a:endParaRPr lang="es-ES" sz="1200" dirty="0"/>
        </a:p>
      </dgm:t>
    </dgm:pt>
    <dgm:pt modelId="{C3B76532-0E7E-4C3E-ACCB-7374AB11B00E}" type="parTrans" cxnId="{6A490A12-35F9-4BA7-AD50-494BEE3D2AF7}">
      <dgm:prSet/>
      <dgm:spPr/>
      <dgm:t>
        <a:bodyPr/>
        <a:lstStyle/>
        <a:p>
          <a:endParaRPr lang="es-ES"/>
        </a:p>
      </dgm:t>
    </dgm:pt>
    <dgm:pt modelId="{95E05A5B-CB3F-415E-8795-4B5EB02F5312}" type="sibTrans" cxnId="{6A490A12-35F9-4BA7-AD50-494BEE3D2AF7}">
      <dgm:prSet/>
      <dgm:spPr/>
      <dgm:t>
        <a:bodyPr/>
        <a:lstStyle/>
        <a:p>
          <a:endParaRPr lang="es-ES"/>
        </a:p>
      </dgm:t>
    </dgm:pt>
    <dgm:pt modelId="{0F8C138E-3443-4B6D-86B7-48A2EA0029D6}">
      <dgm:prSet phldrT="[Texto]"/>
      <dgm:spPr/>
      <dgm:t>
        <a:bodyPr/>
        <a:lstStyle/>
        <a:p>
          <a:r>
            <a:rPr lang="es-ES" dirty="0" smtClean="0"/>
            <a:t>Esc. Legal</a:t>
          </a:r>
          <a:endParaRPr lang="es-ES" dirty="0"/>
        </a:p>
      </dgm:t>
    </dgm:pt>
    <dgm:pt modelId="{62C00E12-5D43-4FA3-9300-ABF5EAC73707}" type="parTrans" cxnId="{8FE27FE5-9CC2-402A-985B-34D3A8EEAAD3}">
      <dgm:prSet/>
      <dgm:spPr/>
      <dgm:t>
        <a:bodyPr/>
        <a:lstStyle/>
        <a:p>
          <a:endParaRPr lang="es-ES"/>
        </a:p>
      </dgm:t>
    </dgm:pt>
    <dgm:pt modelId="{2B9AF5E7-D68C-44F4-9C69-EC771A3C9928}" type="sibTrans" cxnId="{8FE27FE5-9CC2-402A-985B-34D3A8EEAAD3}">
      <dgm:prSet/>
      <dgm:spPr/>
      <dgm:t>
        <a:bodyPr/>
        <a:lstStyle/>
        <a:p>
          <a:endParaRPr lang="es-ES"/>
        </a:p>
      </dgm:t>
    </dgm:pt>
    <dgm:pt modelId="{2AC6176D-871F-41AA-B9A3-592A57D83593}">
      <dgm:prSet phldrT="[Texto]" custT="1"/>
      <dgm:spPr/>
      <dgm:t>
        <a:bodyPr/>
        <a:lstStyle/>
        <a:p>
          <a:r>
            <a:rPr lang="es-EC" sz="1400" b="0" dirty="0" smtClean="0"/>
            <a:t>Marco Legal Del Transporte</a:t>
          </a:r>
          <a:endParaRPr lang="es-ES" sz="1400" b="0" dirty="0"/>
        </a:p>
      </dgm:t>
    </dgm:pt>
    <dgm:pt modelId="{A7C274F7-1C86-4C4B-91D6-84A0C99905F9}" type="parTrans" cxnId="{6D84992B-AC0E-4D66-967D-EB9071BC9561}">
      <dgm:prSet/>
      <dgm:spPr/>
      <dgm:t>
        <a:bodyPr/>
        <a:lstStyle/>
        <a:p>
          <a:endParaRPr lang="es-ES"/>
        </a:p>
      </dgm:t>
    </dgm:pt>
    <dgm:pt modelId="{5A28F78E-B215-4ACC-B1F3-EEB353CEAD28}" type="sibTrans" cxnId="{6D84992B-AC0E-4D66-967D-EB9071BC9561}">
      <dgm:prSet/>
      <dgm:spPr/>
      <dgm:t>
        <a:bodyPr/>
        <a:lstStyle/>
        <a:p>
          <a:endParaRPr lang="es-ES"/>
        </a:p>
      </dgm:t>
    </dgm:pt>
    <dgm:pt modelId="{DFDCC4F7-A820-46E9-BD03-4C157E05F14F}">
      <dgm:prSet phldrT="[Texto]"/>
      <dgm:spPr/>
      <dgm:t>
        <a:bodyPr/>
        <a:lstStyle/>
        <a:p>
          <a:endParaRPr lang="es-ES" sz="1100" dirty="0" smtClean="0"/>
        </a:p>
        <a:p>
          <a:r>
            <a:rPr lang="es-ES" sz="1100" dirty="0" smtClean="0"/>
            <a:t>	</a:t>
          </a:r>
          <a:endParaRPr lang="es-ES" sz="1100" dirty="0"/>
        </a:p>
      </dgm:t>
    </dgm:pt>
    <dgm:pt modelId="{BB02FE35-2420-4641-9D7D-4C436940B98B}" type="parTrans" cxnId="{6B839782-E6B5-4C94-8CA2-F5B0873A684D}">
      <dgm:prSet/>
      <dgm:spPr/>
      <dgm:t>
        <a:bodyPr/>
        <a:lstStyle/>
        <a:p>
          <a:endParaRPr lang="es-ES"/>
        </a:p>
      </dgm:t>
    </dgm:pt>
    <dgm:pt modelId="{41F0B5E9-F39B-4B88-9BF3-E93878C1137C}" type="sibTrans" cxnId="{6B839782-E6B5-4C94-8CA2-F5B0873A684D}">
      <dgm:prSet/>
      <dgm:spPr/>
      <dgm:t>
        <a:bodyPr/>
        <a:lstStyle/>
        <a:p>
          <a:endParaRPr lang="es-ES"/>
        </a:p>
      </dgm:t>
    </dgm:pt>
    <dgm:pt modelId="{0CF42938-985C-43D1-950B-D11BCAF41558}">
      <dgm:prSet phldrT="[Texto]"/>
      <dgm:spPr/>
      <dgm:t>
        <a:bodyPr/>
        <a:lstStyle/>
        <a:p>
          <a:endParaRPr lang="es-ES" sz="1100" dirty="0"/>
        </a:p>
      </dgm:t>
    </dgm:pt>
    <dgm:pt modelId="{F2692E18-25E9-4BE6-B8A7-4FA34CC934DF}" type="parTrans" cxnId="{4D7F6601-ED9E-4D45-8DAD-1593AB2EE803}">
      <dgm:prSet/>
      <dgm:spPr/>
      <dgm:t>
        <a:bodyPr/>
        <a:lstStyle/>
        <a:p>
          <a:endParaRPr lang="es-ES"/>
        </a:p>
      </dgm:t>
    </dgm:pt>
    <dgm:pt modelId="{B6DFEB55-6A4A-4739-A057-C1DC6C0479EE}" type="sibTrans" cxnId="{4D7F6601-ED9E-4D45-8DAD-1593AB2EE803}">
      <dgm:prSet/>
      <dgm:spPr/>
      <dgm:t>
        <a:bodyPr/>
        <a:lstStyle/>
        <a:p>
          <a:endParaRPr lang="es-ES"/>
        </a:p>
      </dgm:t>
    </dgm:pt>
    <dgm:pt modelId="{2818BF4A-568A-4ADC-A990-C4B978C72044}">
      <dgm:prSet phldrT="[Texto]"/>
      <dgm:spPr/>
      <dgm:t>
        <a:bodyPr/>
        <a:lstStyle/>
        <a:p>
          <a:endParaRPr lang="es-ES" sz="1100" dirty="0"/>
        </a:p>
      </dgm:t>
    </dgm:pt>
    <dgm:pt modelId="{A5BDE6A3-D7A9-4CD5-B02C-ACA6C5A7A52C}" type="parTrans" cxnId="{383B178F-5FDF-422A-ACF5-24E1B7F6EBB9}">
      <dgm:prSet/>
      <dgm:spPr/>
      <dgm:t>
        <a:bodyPr/>
        <a:lstStyle/>
        <a:p>
          <a:endParaRPr lang="es-ES"/>
        </a:p>
      </dgm:t>
    </dgm:pt>
    <dgm:pt modelId="{383AACAA-99C9-4D29-AA92-3EF4FEB2D601}" type="sibTrans" cxnId="{383B178F-5FDF-422A-ACF5-24E1B7F6EBB9}">
      <dgm:prSet/>
      <dgm:spPr/>
      <dgm:t>
        <a:bodyPr/>
        <a:lstStyle/>
        <a:p>
          <a:endParaRPr lang="es-ES"/>
        </a:p>
      </dgm:t>
    </dgm:pt>
    <dgm:pt modelId="{B4C8FE9E-C30A-4E1E-93DA-3CD6C0794005}">
      <dgm:prSet phldrT="[Texto]" custT="1"/>
      <dgm:spPr/>
      <dgm:t>
        <a:bodyPr/>
        <a:lstStyle/>
        <a:p>
          <a:endParaRPr lang="es-ES" sz="1200" dirty="0"/>
        </a:p>
      </dgm:t>
    </dgm:pt>
    <dgm:pt modelId="{B5E17A05-68EF-4BA3-9DD2-1F0FCA97BAB9}" type="parTrans" cxnId="{80682C70-D67E-4FAA-B05E-3EEE6075809B}">
      <dgm:prSet/>
      <dgm:spPr/>
      <dgm:t>
        <a:bodyPr/>
        <a:lstStyle/>
        <a:p>
          <a:endParaRPr lang="es-ES"/>
        </a:p>
      </dgm:t>
    </dgm:pt>
    <dgm:pt modelId="{EE37F004-69CA-484D-B8F8-5E4E95602B0E}" type="sibTrans" cxnId="{80682C70-D67E-4FAA-B05E-3EEE6075809B}">
      <dgm:prSet/>
      <dgm:spPr/>
      <dgm:t>
        <a:bodyPr/>
        <a:lstStyle/>
        <a:p>
          <a:endParaRPr lang="es-ES"/>
        </a:p>
      </dgm:t>
    </dgm:pt>
    <dgm:pt modelId="{5200B94A-5E13-4D01-8BA1-DFD6B7DCC63B}">
      <dgm:prSet phldrT="[Texto]" custT="1"/>
      <dgm:spPr/>
      <dgm:t>
        <a:bodyPr/>
        <a:lstStyle/>
        <a:p>
          <a:endParaRPr lang="es-ES" sz="1200" dirty="0"/>
        </a:p>
      </dgm:t>
    </dgm:pt>
    <dgm:pt modelId="{944A7B4A-17D9-4FB2-94FC-DFA110F6A638}" type="parTrans" cxnId="{C51CE7DC-B730-4CB3-B387-661FBA292189}">
      <dgm:prSet/>
      <dgm:spPr/>
      <dgm:t>
        <a:bodyPr/>
        <a:lstStyle/>
        <a:p>
          <a:endParaRPr lang="es-ES"/>
        </a:p>
      </dgm:t>
    </dgm:pt>
    <dgm:pt modelId="{E8A73D92-744F-40EB-AA6F-0537632AA372}" type="sibTrans" cxnId="{C51CE7DC-B730-4CB3-B387-661FBA292189}">
      <dgm:prSet/>
      <dgm:spPr/>
      <dgm:t>
        <a:bodyPr/>
        <a:lstStyle/>
        <a:p>
          <a:endParaRPr lang="es-ES"/>
        </a:p>
      </dgm:t>
    </dgm:pt>
    <dgm:pt modelId="{810DD8A1-39BB-4080-8C37-4DD47BBAC4FC}" type="pres">
      <dgm:prSet presAssocID="{50776196-8256-47A4-B937-48C713DB5DF9}" presName="Name0" presStyleCnt="0">
        <dgm:presLayoutVars>
          <dgm:dir/>
          <dgm:animLvl val="lvl"/>
          <dgm:resizeHandles/>
        </dgm:presLayoutVars>
      </dgm:prSet>
      <dgm:spPr/>
      <dgm:t>
        <a:bodyPr/>
        <a:lstStyle/>
        <a:p>
          <a:endParaRPr lang="es-ES"/>
        </a:p>
      </dgm:t>
    </dgm:pt>
    <dgm:pt modelId="{9875E712-2ECD-40A4-A12D-56A37818AE32}" type="pres">
      <dgm:prSet presAssocID="{99A51DEC-A87A-4462-BA02-B9B980F7738D}" presName="linNode" presStyleCnt="0"/>
      <dgm:spPr/>
    </dgm:pt>
    <dgm:pt modelId="{DC239966-2B9D-4A13-B738-83EB63CC116E}" type="pres">
      <dgm:prSet presAssocID="{99A51DEC-A87A-4462-BA02-B9B980F7738D}" presName="parentShp" presStyleLbl="node1" presStyleIdx="0" presStyleCnt="5">
        <dgm:presLayoutVars>
          <dgm:bulletEnabled val="1"/>
        </dgm:presLayoutVars>
      </dgm:prSet>
      <dgm:spPr/>
      <dgm:t>
        <a:bodyPr/>
        <a:lstStyle/>
        <a:p>
          <a:endParaRPr lang="es-ES"/>
        </a:p>
      </dgm:t>
    </dgm:pt>
    <dgm:pt modelId="{34E9CFE1-DA80-499D-824E-BC4928A2463B}" type="pres">
      <dgm:prSet presAssocID="{99A51DEC-A87A-4462-BA02-B9B980F7738D}" presName="childShp" presStyleLbl="bgAccFollowNode1" presStyleIdx="0" presStyleCnt="5" custScaleY="133615">
        <dgm:presLayoutVars>
          <dgm:bulletEnabled val="1"/>
        </dgm:presLayoutVars>
      </dgm:prSet>
      <dgm:spPr/>
      <dgm:t>
        <a:bodyPr/>
        <a:lstStyle/>
        <a:p>
          <a:endParaRPr lang="es-ES"/>
        </a:p>
      </dgm:t>
    </dgm:pt>
    <dgm:pt modelId="{37171775-83B7-4782-9DC9-B1EBEEBA2537}" type="pres">
      <dgm:prSet presAssocID="{7D548750-FADD-4432-8A72-82E4F47AE5B9}" presName="spacing" presStyleCnt="0"/>
      <dgm:spPr/>
    </dgm:pt>
    <dgm:pt modelId="{59FF3F8A-E13C-499B-9ECA-1424C3C78ABD}" type="pres">
      <dgm:prSet presAssocID="{56859D28-695C-4AC0-8260-9780800AD0E0}" presName="linNode" presStyleCnt="0"/>
      <dgm:spPr/>
    </dgm:pt>
    <dgm:pt modelId="{D3D521C5-4AB7-4DC1-9B38-B923D06304C4}" type="pres">
      <dgm:prSet presAssocID="{56859D28-695C-4AC0-8260-9780800AD0E0}" presName="parentShp" presStyleLbl="node1" presStyleIdx="1" presStyleCnt="5">
        <dgm:presLayoutVars>
          <dgm:bulletEnabled val="1"/>
        </dgm:presLayoutVars>
      </dgm:prSet>
      <dgm:spPr/>
      <dgm:t>
        <a:bodyPr/>
        <a:lstStyle/>
        <a:p>
          <a:endParaRPr lang="es-ES"/>
        </a:p>
      </dgm:t>
    </dgm:pt>
    <dgm:pt modelId="{5AA44137-15C0-481F-A842-A876DEFCD1AC}" type="pres">
      <dgm:prSet presAssocID="{56859D28-695C-4AC0-8260-9780800AD0E0}" presName="childShp" presStyleLbl="bgAccFollowNode1" presStyleIdx="1" presStyleCnt="5">
        <dgm:presLayoutVars>
          <dgm:bulletEnabled val="1"/>
        </dgm:presLayoutVars>
      </dgm:prSet>
      <dgm:spPr/>
      <dgm:t>
        <a:bodyPr/>
        <a:lstStyle/>
        <a:p>
          <a:endParaRPr lang="es-ES"/>
        </a:p>
      </dgm:t>
    </dgm:pt>
    <dgm:pt modelId="{FE4D2CA9-0EDB-4C91-B486-936B0D2182B1}" type="pres">
      <dgm:prSet presAssocID="{4B92A57B-83A1-40FF-B479-B64A77764632}" presName="spacing" presStyleCnt="0"/>
      <dgm:spPr/>
    </dgm:pt>
    <dgm:pt modelId="{BC0076FD-7DEE-4985-BB1F-A27424E71187}" type="pres">
      <dgm:prSet presAssocID="{9AA217F2-A0D3-496C-A52D-DD0326FA07C3}" presName="linNode" presStyleCnt="0"/>
      <dgm:spPr/>
    </dgm:pt>
    <dgm:pt modelId="{5BC8C6AD-7587-4CD0-AA3F-776E6D5007AE}" type="pres">
      <dgm:prSet presAssocID="{9AA217F2-A0D3-496C-A52D-DD0326FA07C3}" presName="parentShp" presStyleLbl="node1" presStyleIdx="2" presStyleCnt="5">
        <dgm:presLayoutVars>
          <dgm:bulletEnabled val="1"/>
        </dgm:presLayoutVars>
      </dgm:prSet>
      <dgm:spPr/>
      <dgm:t>
        <a:bodyPr/>
        <a:lstStyle/>
        <a:p>
          <a:endParaRPr lang="es-ES"/>
        </a:p>
      </dgm:t>
    </dgm:pt>
    <dgm:pt modelId="{5BDE5A4D-C4C1-4C5E-9053-756F7CFFA928}" type="pres">
      <dgm:prSet presAssocID="{9AA217F2-A0D3-496C-A52D-DD0326FA07C3}" presName="childShp" presStyleLbl="bgAccFollowNode1" presStyleIdx="2" presStyleCnt="5">
        <dgm:presLayoutVars>
          <dgm:bulletEnabled val="1"/>
        </dgm:presLayoutVars>
      </dgm:prSet>
      <dgm:spPr/>
      <dgm:t>
        <a:bodyPr/>
        <a:lstStyle/>
        <a:p>
          <a:endParaRPr lang="es-ES"/>
        </a:p>
      </dgm:t>
    </dgm:pt>
    <dgm:pt modelId="{7F4AC578-A07D-4FAC-AFD8-01066C549C9D}" type="pres">
      <dgm:prSet presAssocID="{50020391-980A-4AB0-8166-CB6626640DB0}" presName="spacing" presStyleCnt="0"/>
      <dgm:spPr/>
    </dgm:pt>
    <dgm:pt modelId="{534578B2-ED6F-4B2D-996A-F62AAAC0046C}" type="pres">
      <dgm:prSet presAssocID="{AB1057B0-5722-4EE2-9304-D0C65120BE52}" presName="linNode" presStyleCnt="0"/>
      <dgm:spPr/>
    </dgm:pt>
    <dgm:pt modelId="{4D33E9D6-A251-4C2F-AD64-AE39C59B0676}" type="pres">
      <dgm:prSet presAssocID="{AB1057B0-5722-4EE2-9304-D0C65120BE52}" presName="parentShp" presStyleLbl="node1" presStyleIdx="3" presStyleCnt="5">
        <dgm:presLayoutVars>
          <dgm:bulletEnabled val="1"/>
        </dgm:presLayoutVars>
      </dgm:prSet>
      <dgm:spPr/>
      <dgm:t>
        <a:bodyPr/>
        <a:lstStyle/>
        <a:p>
          <a:endParaRPr lang="es-ES"/>
        </a:p>
      </dgm:t>
    </dgm:pt>
    <dgm:pt modelId="{8F5AE952-B695-4AD0-84EE-D98AE0D55A04}" type="pres">
      <dgm:prSet presAssocID="{AB1057B0-5722-4EE2-9304-D0C65120BE52}" presName="childShp" presStyleLbl="bgAccFollowNode1" presStyleIdx="3" presStyleCnt="5">
        <dgm:presLayoutVars>
          <dgm:bulletEnabled val="1"/>
        </dgm:presLayoutVars>
      </dgm:prSet>
      <dgm:spPr/>
      <dgm:t>
        <a:bodyPr/>
        <a:lstStyle/>
        <a:p>
          <a:endParaRPr lang="es-ES"/>
        </a:p>
      </dgm:t>
    </dgm:pt>
    <dgm:pt modelId="{41126A28-B7D2-41C0-8E80-4E24B1EE5045}" type="pres">
      <dgm:prSet presAssocID="{BFF12093-83CD-4660-8002-2A2C75DFBCB7}" presName="spacing" presStyleCnt="0"/>
      <dgm:spPr/>
    </dgm:pt>
    <dgm:pt modelId="{4F24435F-9ABE-48F4-8674-C15C77D89252}" type="pres">
      <dgm:prSet presAssocID="{0F8C138E-3443-4B6D-86B7-48A2EA0029D6}" presName="linNode" presStyleCnt="0"/>
      <dgm:spPr/>
    </dgm:pt>
    <dgm:pt modelId="{C8ECC715-16D5-4366-8250-B470491CC8FE}" type="pres">
      <dgm:prSet presAssocID="{0F8C138E-3443-4B6D-86B7-48A2EA0029D6}" presName="parentShp" presStyleLbl="node1" presStyleIdx="4" presStyleCnt="5" custLinFactNeighborY="2318">
        <dgm:presLayoutVars>
          <dgm:bulletEnabled val="1"/>
        </dgm:presLayoutVars>
      </dgm:prSet>
      <dgm:spPr/>
      <dgm:t>
        <a:bodyPr/>
        <a:lstStyle/>
        <a:p>
          <a:endParaRPr lang="es-ES"/>
        </a:p>
      </dgm:t>
    </dgm:pt>
    <dgm:pt modelId="{CD1CB7AE-7242-44B3-A87D-59D00F27C993}" type="pres">
      <dgm:prSet presAssocID="{0F8C138E-3443-4B6D-86B7-48A2EA0029D6}" presName="childShp" presStyleLbl="bgAccFollowNode1" presStyleIdx="4" presStyleCnt="5" custLinFactNeighborX="0" custLinFactNeighborY="62998">
        <dgm:presLayoutVars>
          <dgm:bulletEnabled val="1"/>
        </dgm:presLayoutVars>
      </dgm:prSet>
      <dgm:spPr/>
      <dgm:t>
        <a:bodyPr/>
        <a:lstStyle/>
        <a:p>
          <a:endParaRPr lang="es-ES"/>
        </a:p>
      </dgm:t>
    </dgm:pt>
  </dgm:ptLst>
  <dgm:cxnLst>
    <dgm:cxn modelId="{4D7F6601-ED9E-4D45-8DAD-1593AB2EE803}" srcId="{0F8C138E-3443-4B6D-86B7-48A2EA0029D6}" destId="{0CF42938-985C-43D1-950B-D11BCAF41558}" srcOrd="0" destOrd="0" parTransId="{F2692E18-25E9-4BE6-B8A7-4FA34CC934DF}" sibTransId="{B6DFEB55-6A4A-4739-A057-C1DC6C0479EE}"/>
    <dgm:cxn modelId="{6B813D5B-597C-43A9-9C52-388925D9B9CD}" type="presOf" srcId="{56859D28-695C-4AC0-8260-9780800AD0E0}" destId="{D3D521C5-4AB7-4DC1-9B38-B923D06304C4}" srcOrd="0" destOrd="0" presId="urn:microsoft.com/office/officeart/2005/8/layout/vList6"/>
    <dgm:cxn modelId="{C51CE7DC-B730-4CB3-B387-661FBA292189}" srcId="{AB1057B0-5722-4EE2-9304-D0C65120BE52}" destId="{5200B94A-5E13-4D01-8BA1-DFD6B7DCC63B}" srcOrd="1" destOrd="0" parTransId="{944A7B4A-17D9-4FB2-94FC-DFA110F6A638}" sibTransId="{E8A73D92-744F-40EB-AA6F-0537632AA372}"/>
    <dgm:cxn modelId="{E4252969-683F-48E0-9E79-B98AB6489DB3}" srcId="{50776196-8256-47A4-B937-48C713DB5DF9}" destId="{9AA217F2-A0D3-496C-A52D-DD0326FA07C3}" srcOrd="2" destOrd="0" parTransId="{37074DDC-D2F8-4A4B-85F8-9914DBD758EB}" sibTransId="{50020391-980A-4AB0-8166-CB6626640DB0}"/>
    <dgm:cxn modelId="{315DD290-6A86-40C3-8677-FE5959956DF9}" type="presOf" srcId="{50776196-8256-47A4-B937-48C713DB5DF9}" destId="{810DD8A1-39BB-4080-8C37-4DD47BBAC4FC}" srcOrd="0" destOrd="0" presId="urn:microsoft.com/office/officeart/2005/8/layout/vList6"/>
    <dgm:cxn modelId="{383B178F-5FDF-422A-ACF5-24E1B7F6EBB9}" srcId="{0F8C138E-3443-4B6D-86B7-48A2EA0029D6}" destId="{2818BF4A-568A-4ADC-A990-C4B978C72044}" srcOrd="1" destOrd="0" parTransId="{A5BDE6A3-D7A9-4CD5-B02C-ACA6C5A7A52C}" sibTransId="{383AACAA-99C9-4D29-AA92-3EF4FEB2D601}"/>
    <dgm:cxn modelId="{80682C70-D67E-4FAA-B05E-3EEE6075809B}" srcId="{AB1057B0-5722-4EE2-9304-D0C65120BE52}" destId="{B4C8FE9E-C30A-4E1E-93DA-3CD6C0794005}" srcOrd="0" destOrd="0" parTransId="{B5E17A05-68EF-4BA3-9DD2-1F0FCA97BAB9}" sibTransId="{EE37F004-69CA-484D-B8F8-5E4E95602B0E}"/>
    <dgm:cxn modelId="{9A724C6E-CF40-4CDE-928C-26500BD5784A}" type="presOf" srcId="{99A51DEC-A87A-4462-BA02-B9B980F7738D}" destId="{DC239966-2B9D-4A13-B738-83EB63CC116E}" srcOrd="0" destOrd="0" presId="urn:microsoft.com/office/officeart/2005/8/layout/vList6"/>
    <dgm:cxn modelId="{6B839782-E6B5-4C94-8CA2-F5B0873A684D}" srcId="{0F8C138E-3443-4B6D-86B7-48A2EA0029D6}" destId="{DFDCC4F7-A820-46E9-BD03-4C157E05F14F}" srcOrd="3" destOrd="0" parTransId="{BB02FE35-2420-4641-9D7D-4C436940B98B}" sibTransId="{41F0B5E9-F39B-4B88-9BF3-E93878C1137C}"/>
    <dgm:cxn modelId="{3E426223-B31C-4E64-97EE-914746D38E53}" srcId="{50776196-8256-47A4-B937-48C713DB5DF9}" destId="{56859D28-695C-4AC0-8260-9780800AD0E0}" srcOrd="1" destOrd="0" parTransId="{CD651859-953F-4D29-B6A7-4B157EECBC36}" sibTransId="{4B92A57B-83A1-40FF-B479-B64A77764632}"/>
    <dgm:cxn modelId="{291F14F8-0498-468C-B236-D5C2CF700265}" srcId="{50776196-8256-47A4-B937-48C713DB5DF9}" destId="{99A51DEC-A87A-4462-BA02-B9B980F7738D}" srcOrd="0" destOrd="0" parTransId="{73A007CA-E0B8-4500-AC94-2D90C3897D95}" sibTransId="{7D548750-FADD-4432-8A72-82E4F47AE5B9}"/>
    <dgm:cxn modelId="{821B101D-EC05-4436-8DF9-1E8FD8BEF14D}" type="presOf" srcId="{4DE79A03-361F-4A30-849E-20A741C39647}" destId="{34E9CFE1-DA80-499D-824E-BC4928A2463B}" srcOrd="0" destOrd="1" presId="urn:microsoft.com/office/officeart/2005/8/layout/vList6"/>
    <dgm:cxn modelId="{07712D7C-6D50-44CB-A4E6-8AC08E387B9C}" type="presOf" srcId="{AB1057B0-5722-4EE2-9304-D0C65120BE52}" destId="{4D33E9D6-A251-4C2F-AD64-AE39C59B0676}" srcOrd="0" destOrd="0" presId="urn:microsoft.com/office/officeart/2005/8/layout/vList6"/>
    <dgm:cxn modelId="{34D7256C-E015-4EE4-B33E-BDE8449983EF}" type="presOf" srcId="{0F8C138E-3443-4B6D-86B7-48A2EA0029D6}" destId="{C8ECC715-16D5-4366-8250-B470491CC8FE}" srcOrd="0" destOrd="0" presId="urn:microsoft.com/office/officeart/2005/8/layout/vList6"/>
    <dgm:cxn modelId="{8FE27FE5-9CC2-402A-985B-34D3A8EEAAD3}" srcId="{50776196-8256-47A4-B937-48C713DB5DF9}" destId="{0F8C138E-3443-4B6D-86B7-48A2EA0029D6}" srcOrd="4" destOrd="0" parTransId="{62C00E12-5D43-4FA3-9300-ABF5EAC73707}" sibTransId="{2B9AF5E7-D68C-44F4-9C69-EC771A3C9928}"/>
    <dgm:cxn modelId="{2E884449-5802-4087-870E-A353D47BB57A}" type="presOf" srcId="{0CF42938-985C-43D1-950B-D11BCAF41558}" destId="{CD1CB7AE-7242-44B3-A87D-59D00F27C993}" srcOrd="0" destOrd="0" presId="urn:microsoft.com/office/officeart/2005/8/layout/vList6"/>
    <dgm:cxn modelId="{9F2F3D35-B7B4-4296-834F-906BC6348A57}" type="presOf" srcId="{37AFAB6A-D2B6-4262-91DD-A43602EB783E}" destId="{8F5AE952-B695-4AD0-84EE-D98AE0D55A04}" srcOrd="0" destOrd="2" presId="urn:microsoft.com/office/officeart/2005/8/layout/vList6"/>
    <dgm:cxn modelId="{4AB856E7-969E-49EF-8D06-C03BFA948A99}" srcId="{99A51DEC-A87A-4462-BA02-B9B980F7738D}" destId="{28970732-5F40-4BCE-B39F-F6AE42386D5A}" srcOrd="0" destOrd="0" parTransId="{50ED6A4B-B439-42E3-8483-4E258AC9ED4E}" sibTransId="{D791A1F5-04EC-4AAB-A4FA-A83F059503B8}"/>
    <dgm:cxn modelId="{8EF300ED-C39B-4F65-9D66-9ADFF279ADE3}" type="presOf" srcId="{DFDCC4F7-A820-46E9-BD03-4C157E05F14F}" destId="{CD1CB7AE-7242-44B3-A87D-59D00F27C993}" srcOrd="0" destOrd="3" presId="urn:microsoft.com/office/officeart/2005/8/layout/vList6"/>
    <dgm:cxn modelId="{5290E891-114D-4C6C-BA14-1EDCF7B91EA7}" type="presOf" srcId="{F623BD30-3C59-44C1-BC8B-CDDF73806662}" destId="{5AA44137-15C0-481F-A842-A876DEFCD1AC}" srcOrd="0" destOrd="0" presId="urn:microsoft.com/office/officeart/2005/8/layout/vList6"/>
    <dgm:cxn modelId="{E222250E-95EC-413E-A5F6-C03F58209A6B}" type="presOf" srcId="{28970732-5F40-4BCE-B39F-F6AE42386D5A}" destId="{34E9CFE1-DA80-499D-824E-BC4928A2463B}" srcOrd="0" destOrd="0" presId="urn:microsoft.com/office/officeart/2005/8/layout/vList6"/>
    <dgm:cxn modelId="{46375A2F-64DC-4EAC-86BF-BD6CA5A197C5}" srcId="{99A51DEC-A87A-4462-BA02-B9B980F7738D}" destId="{4DE79A03-361F-4A30-849E-20A741C39647}" srcOrd="1" destOrd="0" parTransId="{675878F2-03F4-4666-B7D7-8BF620BB924A}" sibTransId="{A3C8EEE7-7C91-4501-B63D-C328F1512B85}"/>
    <dgm:cxn modelId="{BB714255-C77D-450A-9CA6-E75C125AB76A}" type="presOf" srcId="{B4C8FE9E-C30A-4E1E-93DA-3CD6C0794005}" destId="{8F5AE952-B695-4AD0-84EE-D98AE0D55A04}" srcOrd="0" destOrd="0" presId="urn:microsoft.com/office/officeart/2005/8/layout/vList6"/>
    <dgm:cxn modelId="{95652C9F-464A-4A79-8164-0F34F5829EC9}" srcId="{56859D28-695C-4AC0-8260-9780800AD0E0}" destId="{F623BD30-3C59-44C1-BC8B-CDDF73806662}" srcOrd="0" destOrd="0" parTransId="{5265DA69-C67F-462C-9B1A-0A72D7D41B14}" sibTransId="{D7D46F92-6471-4891-A510-8BE021095670}"/>
    <dgm:cxn modelId="{E36EF680-EB96-4B5B-AC0D-4352CAC4F663}" type="presOf" srcId="{5200B94A-5E13-4D01-8BA1-DFD6B7DCC63B}" destId="{8F5AE952-B695-4AD0-84EE-D98AE0D55A04}" srcOrd="0" destOrd="1" presId="urn:microsoft.com/office/officeart/2005/8/layout/vList6"/>
    <dgm:cxn modelId="{C9C6C310-618A-46DA-A8CB-36319C168263}" type="presOf" srcId="{9AA217F2-A0D3-496C-A52D-DD0326FA07C3}" destId="{5BC8C6AD-7587-4CD0-AA3F-776E6D5007AE}" srcOrd="0" destOrd="0" presId="urn:microsoft.com/office/officeart/2005/8/layout/vList6"/>
    <dgm:cxn modelId="{6D84992B-AC0E-4D66-967D-EB9071BC9561}" srcId="{0F8C138E-3443-4B6D-86B7-48A2EA0029D6}" destId="{2AC6176D-871F-41AA-B9A3-592A57D83593}" srcOrd="2" destOrd="0" parTransId="{A7C274F7-1C86-4C4B-91D6-84A0C99905F9}" sibTransId="{5A28F78E-B215-4ACC-B1F3-EEB353CEAD28}"/>
    <dgm:cxn modelId="{54AF3B52-FC34-43F4-8C33-E2AF2008888C}" srcId="{50776196-8256-47A4-B937-48C713DB5DF9}" destId="{AB1057B0-5722-4EE2-9304-D0C65120BE52}" srcOrd="3" destOrd="0" parTransId="{B876545A-F2A4-4FCD-85F5-CEBADCC2FB15}" sibTransId="{BFF12093-83CD-4660-8002-2A2C75DFBCB7}"/>
    <dgm:cxn modelId="{DB8B821C-AEC7-4BD6-B13A-B0A048ABC9B5}" type="presOf" srcId="{2AC6176D-871F-41AA-B9A3-592A57D83593}" destId="{CD1CB7AE-7242-44B3-A87D-59D00F27C993}" srcOrd="0" destOrd="2" presId="urn:microsoft.com/office/officeart/2005/8/layout/vList6"/>
    <dgm:cxn modelId="{0E04541F-015E-418A-A7C4-7E6D7AC18397}" srcId="{9AA217F2-A0D3-496C-A52D-DD0326FA07C3}" destId="{AF51A2AE-3ADC-4C5E-ACB4-8856F655E51F}" srcOrd="0" destOrd="0" parTransId="{92BB33EF-497A-494C-896A-98DED0E71D24}" sibTransId="{42D80AC1-93C6-4380-A091-90154AFD3F9C}"/>
    <dgm:cxn modelId="{BE59A473-C180-4C8C-B18D-2403A37C5B0C}" type="presOf" srcId="{2818BF4A-568A-4ADC-A990-C4B978C72044}" destId="{CD1CB7AE-7242-44B3-A87D-59D00F27C993}" srcOrd="0" destOrd="1" presId="urn:microsoft.com/office/officeart/2005/8/layout/vList6"/>
    <dgm:cxn modelId="{2EA5CD13-F9B1-466B-9A56-10BAB7624A91}" type="presOf" srcId="{AF51A2AE-3ADC-4C5E-ACB4-8856F655E51F}" destId="{5BDE5A4D-C4C1-4C5E-9053-756F7CFFA928}" srcOrd="0" destOrd="0" presId="urn:microsoft.com/office/officeart/2005/8/layout/vList6"/>
    <dgm:cxn modelId="{6A490A12-35F9-4BA7-AD50-494BEE3D2AF7}" srcId="{AB1057B0-5722-4EE2-9304-D0C65120BE52}" destId="{37AFAB6A-D2B6-4262-91DD-A43602EB783E}" srcOrd="2" destOrd="0" parTransId="{C3B76532-0E7E-4C3E-ACCB-7374AB11B00E}" sibTransId="{95E05A5B-CB3F-415E-8795-4B5EB02F5312}"/>
    <dgm:cxn modelId="{70CC73E3-A0BC-41F5-9939-A7E10F225881}" type="presParOf" srcId="{810DD8A1-39BB-4080-8C37-4DD47BBAC4FC}" destId="{9875E712-2ECD-40A4-A12D-56A37818AE32}" srcOrd="0" destOrd="0" presId="urn:microsoft.com/office/officeart/2005/8/layout/vList6"/>
    <dgm:cxn modelId="{E6DFA8B5-C86A-4DE1-83D2-13B31299F060}" type="presParOf" srcId="{9875E712-2ECD-40A4-A12D-56A37818AE32}" destId="{DC239966-2B9D-4A13-B738-83EB63CC116E}" srcOrd="0" destOrd="0" presId="urn:microsoft.com/office/officeart/2005/8/layout/vList6"/>
    <dgm:cxn modelId="{59A3ECAC-7E07-4CEF-A925-4C9EF35EAEAD}" type="presParOf" srcId="{9875E712-2ECD-40A4-A12D-56A37818AE32}" destId="{34E9CFE1-DA80-499D-824E-BC4928A2463B}" srcOrd="1" destOrd="0" presId="urn:microsoft.com/office/officeart/2005/8/layout/vList6"/>
    <dgm:cxn modelId="{71C69DE5-371B-4862-A704-4D003CD8861D}" type="presParOf" srcId="{810DD8A1-39BB-4080-8C37-4DD47BBAC4FC}" destId="{37171775-83B7-4782-9DC9-B1EBEEBA2537}" srcOrd="1" destOrd="0" presId="urn:microsoft.com/office/officeart/2005/8/layout/vList6"/>
    <dgm:cxn modelId="{56B3C229-ABCF-4CA2-A424-62C8093D17CC}" type="presParOf" srcId="{810DD8A1-39BB-4080-8C37-4DD47BBAC4FC}" destId="{59FF3F8A-E13C-499B-9ECA-1424C3C78ABD}" srcOrd="2" destOrd="0" presId="urn:microsoft.com/office/officeart/2005/8/layout/vList6"/>
    <dgm:cxn modelId="{DE0F961D-8006-4C3F-A4EF-01B1D23ABB1D}" type="presParOf" srcId="{59FF3F8A-E13C-499B-9ECA-1424C3C78ABD}" destId="{D3D521C5-4AB7-4DC1-9B38-B923D06304C4}" srcOrd="0" destOrd="0" presId="urn:microsoft.com/office/officeart/2005/8/layout/vList6"/>
    <dgm:cxn modelId="{388BE1D6-4745-436E-A18E-C57080FFA38F}" type="presParOf" srcId="{59FF3F8A-E13C-499B-9ECA-1424C3C78ABD}" destId="{5AA44137-15C0-481F-A842-A876DEFCD1AC}" srcOrd="1" destOrd="0" presId="urn:microsoft.com/office/officeart/2005/8/layout/vList6"/>
    <dgm:cxn modelId="{86238762-346B-4632-A431-5FE4B8DA48BE}" type="presParOf" srcId="{810DD8A1-39BB-4080-8C37-4DD47BBAC4FC}" destId="{FE4D2CA9-0EDB-4C91-B486-936B0D2182B1}" srcOrd="3" destOrd="0" presId="urn:microsoft.com/office/officeart/2005/8/layout/vList6"/>
    <dgm:cxn modelId="{09174BA9-9B0D-4A92-86C8-DA81A9546FD1}" type="presParOf" srcId="{810DD8A1-39BB-4080-8C37-4DD47BBAC4FC}" destId="{BC0076FD-7DEE-4985-BB1F-A27424E71187}" srcOrd="4" destOrd="0" presId="urn:microsoft.com/office/officeart/2005/8/layout/vList6"/>
    <dgm:cxn modelId="{AE33890F-92D6-4B92-9E2C-39BF963148C3}" type="presParOf" srcId="{BC0076FD-7DEE-4985-BB1F-A27424E71187}" destId="{5BC8C6AD-7587-4CD0-AA3F-776E6D5007AE}" srcOrd="0" destOrd="0" presId="urn:microsoft.com/office/officeart/2005/8/layout/vList6"/>
    <dgm:cxn modelId="{A515D3D0-0D9D-484C-929D-5E5F259F87E1}" type="presParOf" srcId="{BC0076FD-7DEE-4985-BB1F-A27424E71187}" destId="{5BDE5A4D-C4C1-4C5E-9053-756F7CFFA928}" srcOrd="1" destOrd="0" presId="urn:microsoft.com/office/officeart/2005/8/layout/vList6"/>
    <dgm:cxn modelId="{ED5EB990-3A82-4264-AEDF-50731A67E925}" type="presParOf" srcId="{810DD8A1-39BB-4080-8C37-4DD47BBAC4FC}" destId="{7F4AC578-A07D-4FAC-AFD8-01066C549C9D}" srcOrd="5" destOrd="0" presId="urn:microsoft.com/office/officeart/2005/8/layout/vList6"/>
    <dgm:cxn modelId="{014BD56F-C405-4B23-9684-9480947A49F6}" type="presParOf" srcId="{810DD8A1-39BB-4080-8C37-4DD47BBAC4FC}" destId="{534578B2-ED6F-4B2D-996A-F62AAAC0046C}" srcOrd="6" destOrd="0" presId="urn:microsoft.com/office/officeart/2005/8/layout/vList6"/>
    <dgm:cxn modelId="{D02616CF-A864-4D25-A9A2-6C82AF5735CC}" type="presParOf" srcId="{534578B2-ED6F-4B2D-996A-F62AAAC0046C}" destId="{4D33E9D6-A251-4C2F-AD64-AE39C59B0676}" srcOrd="0" destOrd="0" presId="urn:microsoft.com/office/officeart/2005/8/layout/vList6"/>
    <dgm:cxn modelId="{6C4FB022-9910-43D9-AF94-B15EDD639C9B}" type="presParOf" srcId="{534578B2-ED6F-4B2D-996A-F62AAAC0046C}" destId="{8F5AE952-B695-4AD0-84EE-D98AE0D55A04}" srcOrd="1" destOrd="0" presId="urn:microsoft.com/office/officeart/2005/8/layout/vList6"/>
    <dgm:cxn modelId="{98DE44D7-564A-4B7A-B4CD-614D297A5CE7}" type="presParOf" srcId="{810DD8A1-39BB-4080-8C37-4DD47BBAC4FC}" destId="{41126A28-B7D2-41C0-8E80-4E24B1EE5045}" srcOrd="7" destOrd="0" presId="urn:microsoft.com/office/officeart/2005/8/layout/vList6"/>
    <dgm:cxn modelId="{F7AFF67B-2377-4ADE-A768-FE3D614DC55C}" type="presParOf" srcId="{810DD8A1-39BB-4080-8C37-4DD47BBAC4FC}" destId="{4F24435F-9ABE-48F4-8674-C15C77D89252}" srcOrd="8" destOrd="0" presId="urn:microsoft.com/office/officeart/2005/8/layout/vList6"/>
    <dgm:cxn modelId="{EF433418-0A55-46B1-8BCE-ED982AD0E077}" type="presParOf" srcId="{4F24435F-9ABE-48F4-8674-C15C77D89252}" destId="{C8ECC715-16D5-4366-8250-B470491CC8FE}" srcOrd="0" destOrd="0" presId="urn:microsoft.com/office/officeart/2005/8/layout/vList6"/>
    <dgm:cxn modelId="{288EE9B5-4F6D-4662-99D6-86AD472EA4E4}" type="presParOf" srcId="{4F24435F-9ABE-48F4-8674-C15C77D89252}" destId="{CD1CB7AE-7242-44B3-A87D-59D00F27C993}" srcOrd="1" destOrd="0" presId="urn:microsoft.com/office/officeart/2005/8/layout/v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AAC9E141-A1DA-48C1-8F39-347B5D874F9C}" type="doc">
      <dgm:prSet loTypeId="urn:microsoft.com/office/officeart/2008/layout/SquareAccentList" loCatId="list" qsTypeId="urn:microsoft.com/office/officeart/2005/8/quickstyle/simple1" qsCatId="simple" csTypeId="urn:microsoft.com/office/officeart/2005/8/colors/accent1_2" csCatId="accent1" phldr="1"/>
      <dgm:spPr/>
      <dgm:t>
        <a:bodyPr/>
        <a:lstStyle/>
        <a:p>
          <a:endParaRPr lang="es-ES"/>
        </a:p>
      </dgm:t>
    </dgm:pt>
    <dgm:pt modelId="{68DC1819-1BD0-4EA3-BFA1-BF6C313C513C}">
      <dgm:prSet phldrT="[Texto]"/>
      <dgm:spPr/>
      <dgm:t>
        <a:bodyPr/>
        <a:lstStyle/>
        <a:p>
          <a:r>
            <a:rPr lang="es-ES" b="1" i="0" u="none" dirty="0" smtClean="0"/>
            <a:t>FORTALEZAS </a:t>
          </a:r>
          <a:endParaRPr lang="es-ES" dirty="0"/>
        </a:p>
      </dgm:t>
    </dgm:pt>
    <dgm:pt modelId="{2A3A488F-73DF-4ED7-B347-3E444DC31338}" type="parTrans" cxnId="{146036F9-EE20-4C7F-B91C-3105676D993C}">
      <dgm:prSet/>
      <dgm:spPr/>
      <dgm:t>
        <a:bodyPr/>
        <a:lstStyle/>
        <a:p>
          <a:endParaRPr lang="es-ES"/>
        </a:p>
      </dgm:t>
    </dgm:pt>
    <dgm:pt modelId="{4D5F1EF5-7C43-446D-A585-B85169E96140}" type="sibTrans" cxnId="{146036F9-EE20-4C7F-B91C-3105676D993C}">
      <dgm:prSet/>
      <dgm:spPr/>
      <dgm:t>
        <a:bodyPr/>
        <a:lstStyle/>
        <a:p>
          <a:endParaRPr lang="es-ES"/>
        </a:p>
      </dgm:t>
    </dgm:pt>
    <dgm:pt modelId="{3614EDF7-997C-4329-99B7-9C5EF80FFCF4}">
      <dgm:prSet phldrT="[Texto]"/>
      <dgm:spPr/>
      <dgm:t>
        <a:bodyPr/>
        <a:lstStyle/>
        <a:p>
          <a:r>
            <a:rPr lang="es-ES" b="1" i="0" u="none" dirty="0" smtClean="0"/>
            <a:t>OPORTUNIDADES </a:t>
          </a:r>
          <a:endParaRPr lang="es-ES" dirty="0"/>
        </a:p>
      </dgm:t>
    </dgm:pt>
    <dgm:pt modelId="{F4251EF7-EC0E-417F-A4CA-E92C761C89B8}" type="parTrans" cxnId="{6F2AF567-B16B-48B3-B9AD-64A325B8C0B4}">
      <dgm:prSet/>
      <dgm:spPr/>
      <dgm:t>
        <a:bodyPr/>
        <a:lstStyle/>
        <a:p>
          <a:endParaRPr lang="es-ES"/>
        </a:p>
      </dgm:t>
    </dgm:pt>
    <dgm:pt modelId="{A4F8F4F2-F222-4942-9BFA-4B70C78C3CF7}" type="sibTrans" cxnId="{6F2AF567-B16B-48B3-B9AD-64A325B8C0B4}">
      <dgm:prSet/>
      <dgm:spPr/>
      <dgm:t>
        <a:bodyPr/>
        <a:lstStyle/>
        <a:p>
          <a:endParaRPr lang="es-ES"/>
        </a:p>
      </dgm:t>
    </dgm:pt>
    <dgm:pt modelId="{762951C4-E9EA-4572-BE23-337959CA988B}">
      <dgm:prSet phldrT="[Texto]" custT="1"/>
      <dgm:spPr/>
      <dgm:t>
        <a:bodyPr/>
        <a:lstStyle/>
        <a:p>
          <a:r>
            <a:rPr lang="es-ES" sz="1200" b="0" i="0" u="none" dirty="0" smtClean="0"/>
            <a:t>Los precios pueden ser fijados y ajustados de acuerdo a las circunstancias del mercado.</a:t>
          </a:r>
          <a:endParaRPr lang="es-ES" sz="1200" dirty="0"/>
        </a:p>
      </dgm:t>
    </dgm:pt>
    <dgm:pt modelId="{BA8CAEDA-1794-4EC9-9C12-2B9A0A6200CD}" type="parTrans" cxnId="{A6103E47-C0AF-4764-8557-94061F2AEAB6}">
      <dgm:prSet/>
      <dgm:spPr/>
      <dgm:t>
        <a:bodyPr/>
        <a:lstStyle/>
        <a:p>
          <a:endParaRPr lang="es-ES"/>
        </a:p>
      </dgm:t>
    </dgm:pt>
    <dgm:pt modelId="{87C4FEE2-211B-49E6-ADC4-69B0CBA199D1}" type="sibTrans" cxnId="{A6103E47-C0AF-4764-8557-94061F2AEAB6}">
      <dgm:prSet/>
      <dgm:spPr/>
      <dgm:t>
        <a:bodyPr/>
        <a:lstStyle/>
        <a:p>
          <a:endParaRPr lang="es-ES"/>
        </a:p>
      </dgm:t>
    </dgm:pt>
    <dgm:pt modelId="{CC725303-B6C2-4316-9EDD-6E4F86D305B9}">
      <dgm:prSet phldrT="[Texto]" custT="1"/>
      <dgm:spPr/>
      <dgm:t>
        <a:bodyPr/>
        <a:lstStyle/>
        <a:p>
          <a:r>
            <a:rPr lang="es-ES" sz="1200" b="0" i="0" u="none" dirty="0" smtClean="0"/>
            <a:t>Se ha incrementado la demanda del servicio de Transporte de combustibles en todo el país.</a:t>
          </a:r>
          <a:endParaRPr lang="es-ES" sz="1200" dirty="0"/>
        </a:p>
      </dgm:t>
    </dgm:pt>
    <dgm:pt modelId="{85163F6A-1931-4FF5-93C3-7945D913C0B5}" type="parTrans" cxnId="{DB8EE9D5-CE5F-4940-A403-34821DF645B4}">
      <dgm:prSet/>
      <dgm:spPr/>
      <dgm:t>
        <a:bodyPr/>
        <a:lstStyle/>
        <a:p>
          <a:endParaRPr lang="es-ES"/>
        </a:p>
      </dgm:t>
    </dgm:pt>
    <dgm:pt modelId="{DC088333-0B2B-47A2-9550-BABDA656FEB3}" type="sibTrans" cxnId="{DB8EE9D5-CE5F-4940-A403-34821DF645B4}">
      <dgm:prSet/>
      <dgm:spPr/>
      <dgm:t>
        <a:bodyPr/>
        <a:lstStyle/>
        <a:p>
          <a:endParaRPr lang="es-ES"/>
        </a:p>
      </dgm:t>
    </dgm:pt>
    <dgm:pt modelId="{28A692CE-3589-4089-9445-308F233205AA}">
      <dgm:prSet phldrT="[Texto]" custT="1"/>
      <dgm:spPr/>
      <dgm:t>
        <a:bodyPr/>
        <a:lstStyle/>
        <a:p>
          <a:r>
            <a:rPr lang="es-ES" sz="1200" b="0" i="0" u="none" dirty="0" smtClean="0"/>
            <a:t>Innovación Tecnológica</a:t>
          </a:r>
          <a:endParaRPr lang="es-ES" sz="1200" dirty="0"/>
        </a:p>
      </dgm:t>
    </dgm:pt>
    <dgm:pt modelId="{A619C3ED-9341-4E1E-A45C-D26DEE4D28B5}" type="parTrans" cxnId="{65F590E8-B768-4471-BFD6-6358B5398277}">
      <dgm:prSet/>
      <dgm:spPr/>
      <dgm:t>
        <a:bodyPr/>
        <a:lstStyle/>
        <a:p>
          <a:endParaRPr lang="es-ES"/>
        </a:p>
      </dgm:t>
    </dgm:pt>
    <dgm:pt modelId="{27AE3FE0-AA03-4A7B-B3F2-999DEAAF1E52}" type="sibTrans" cxnId="{65F590E8-B768-4471-BFD6-6358B5398277}">
      <dgm:prSet/>
      <dgm:spPr/>
      <dgm:t>
        <a:bodyPr/>
        <a:lstStyle/>
        <a:p>
          <a:endParaRPr lang="es-ES"/>
        </a:p>
      </dgm:t>
    </dgm:pt>
    <dgm:pt modelId="{9D024BA7-20C2-4513-A04A-AEFD14273164}">
      <dgm:prSet phldrT="[Texto]"/>
      <dgm:spPr/>
      <dgm:t>
        <a:bodyPr/>
        <a:lstStyle/>
        <a:p>
          <a:r>
            <a:rPr lang="es-ES" b="1" i="0" u="none" dirty="0" smtClean="0"/>
            <a:t>DEBILIDADES</a:t>
          </a:r>
          <a:endParaRPr lang="es-ES" dirty="0"/>
        </a:p>
      </dgm:t>
    </dgm:pt>
    <dgm:pt modelId="{F16438D3-2F6B-4204-8A26-50A602324D29}" type="parTrans" cxnId="{440B4D3D-2A6B-47AB-A514-D7D2C3A2DA43}">
      <dgm:prSet/>
      <dgm:spPr/>
      <dgm:t>
        <a:bodyPr/>
        <a:lstStyle/>
        <a:p>
          <a:endParaRPr lang="es-ES"/>
        </a:p>
      </dgm:t>
    </dgm:pt>
    <dgm:pt modelId="{4182F7B9-39A3-461D-ACD0-9372FBD2B659}" type="sibTrans" cxnId="{440B4D3D-2A6B-47AB-A514-D7D2C3A2DA43}">
      <dgm:prSet/>
      <dgm:spPr/>
      <dgm:t>
        <a:bodyPr/>
        <a:lstStyle/>
        <a:p>
          <a:endParaRPr lang="es-ES"/>
        </a:p>
      </dgm:t>
    </dgm:pt>
    <dgm:pt modelId="{F96B43AB-C4B8-4010-B7B4-4E167129EF4D}">
      <dgm:prSet phldrT="[Texto]"/>
      <dgm:spPr/>
      <dgm:t>
        <a:bodyPr/>
        <a:lstStyle/>
        <a:p>
          <a:r>
            <a:rPr lang="es-ES" b="1" i="0" u="none" dirty="0" smtClean="0"/>
            <a:t>AMENAZAS</a:t>
          </a:r>
          <a:endParaRPr lang="es-ES" dirty="0"/>
        </a:p>
      </dgm:t>
    </dgm:pt>
    <dgm:pt modelId="{175E2879-203A-4142-B5B7-23DB11EF2073}" type="parTrans" cxnId="{D4F71C70-19A9-499D-91EE-FD4E80F48F6A}">
      <dgm:prSet/>
      <dgm:spPr/>
      <dgm:t>
        <a:bodyPr/>
        <a:lstStyle/>
        <a:p>
          <a:endParaRPr lang="es-ES"/>
        </a:p>
      </dgm:t>
    </dgm:pt>
    <dgm:pt modelId="{A352970C-1C90-4444-A6CC-88F3D497815E}" type="sibTrans" cxnId="{D4F71C70-19A9-499D-91EE-FD4E80F48F6A}">
      <dgm:prSet/>
      <dgm:spPr/>
      <dgm:t>
        <a:bodyPr/>
        <a:lstStyle/>
        <a:p>
          <a:endParaRPr lang="es-ES"/>
        </a:p>
      </dgm:t>
    </dgm:pt>
    <dgm:pt modelId="{D6E3B9A1-6EC5-4D9C-A57A-F945F2B43DE3}">
      <dgm:prSet phldrT="[Texto]" custT="1"/>
      <dgm:spPr/>
      <dgm:t>
        <a:bodyPr/>
        <a:lstStyle/>
        <a:p>
          <a:r>
            <a:rPr lang="es-ES" sz="1200" b="0" i="0" u="none" dirty="0" smtClean="0"/>
            <a:t>La empresa no cuenta con una verdadera estructura organizacional</a:t>
          </a:r>
          <a:endParaRPr lang="es-ES" sz="1200" dirty="0"/>
        </a:p>
      </dgm:t>
    </dgm:pt>
    <dgm:pt modelId="{0FCDD7AE-037A-4E19-9185-E14496A469A3}" type="parTrans" cxnId="{3515F10C-D143-46FF-B819-05D657F7DC93}">
      <dgm:prSet/>
      <dgm:spPr/>
      <dgm:t>
        <a:bodyPr/>
        <a:lstStyle/>
        <a:p>
          <a:endParaRPr lang="es-ES"/>
        </a:p>
      </dgm:t>
    </dgm:pt>
    <dgm:pt modelId="{F3F20CD1-27F3-4E23-A9DF-4222AA875707}" type="sibTrans" cxnId="{3515F10C-D143-46FF-B819-05D657F7DC93}">
      <dgm:prSet/>
      <dgm:spPr/>
      <dgm:t>
        <a:bodyPr/>
        <a:lstStyle/>
        <a:p>
          <a:endParaRPr lang="es-ES"/>
        </a:p>
      </dgm:t>
    </dgm:pt>
    <dgm:pt modelId="{8503248A-264D-4615-A7E9-E8C8AEC7119C}">
      <dgm:prSet phldrT="[Texto]" custT="1"/>
      <dgm:spPr/>
      <dgm:t>
        <a:bodyPr/>
        <a:lstStyle/>
        <a:p>
          <a:r>
            <a:rPr lang="es-ES" sz="1200" b="0" i="0" u="none" dirty="0" smtClean="0"/>
            <a:t>La compañía no dispone de un manual de descripción de puestos, por lo que se genera duplicidad de funciones</a:t>
          </a:r>
          <a:endParaRPr lang="es-ES" sz="1200" dirty="0"/>
        </a:p>
      </dgm:t>
    </dgm:pt>
    <dgm:pt modelId="{AB0524F8-E3F0-441F-9902-EFFC16E927F8}" type="parTrans" cxnId="{EA738AF6-AC6F-4927-A50A-11B274D61955}">
      <dgm:prSet/>
      <dgm:spPr/>
      <dgm:t>
        <a:bodyPr/>
        <a:lstStyle/>
        <a:p>
          <a:endParaRPr lang="es-ES"/>
        </a:p>
      </dgm:t>
    </dgm:pt>
    <dgm:pt modelId="{55E839DD-8E57-404A-8F48-0B60C37EE463}" type="sibTrans" cxnId="{EA738AF6-AC6F-4927-A50A-11B274D61955}">
      <dgm:prSet/>
      <dgm:spPr/>
      <dgm:t>
        <a:bodyPr/>
        <a:lstStyle/>
        <a:p>
          <a:endParaRPr lang="es-ES"/>
        </a:p>
      </dgm:t>
    </dgm:pt>
    <dgm:pt modelId="{C33C1573-3F18-4345-AA29-0F430E2FF0E9}">
      <dgm:prSet phldrT="[Texto]" custT="1"/>
      <dgm:spPr/>
      <dgm:t>
        <a:bodyPr/>
        <a:lstStyle/>
        <a:p>
          <a:r>
            <a:rPr lang="es-ES" sz="1200" b="0" i="0" u="none" dirty="0" smtClean="0"/>
            <a:t>Los clientes actuales de PETROSHYRIS son clientes estables</a:t>
          </a:r>
          <a:endParaRPr lang="es-ES" sz="1200" dirty="0"/>
        </a:p>
      </dgm:t>
    </dgm:pt>
    <dgm:pt modelId="{EBEB39DF-AC09-463D-A123-2E610D993D8D}" type="parTrans" cxnId="{61590CC5-864F-4D93-80B0-DCFFB8A34149}">
      <dgm:prSet/>
      <dgm:spPr/>
      <dgm:t>
        <a:bodyPr/>
        <a:lstStyle/>
        <a:p>
          <a:endParaRPr lang="es-ES"/>
        </a:p>
      </dgm:t>
    </dgm:pt>
    <dgm:pt modelId="{1DF04959-D98F-4B87-AF62-701A70AD6385}" type="sibTrans" cxnId="{61590CC5-864F-4D93-80B0-DCFFB8A34149}">
      <dgm:prSet/>
      <dgm:spPr/>
      <dgm:t>
        <a:bodyPr/>
        <a:lstStyle/>
        <a:p>
          <a:endParaRPr lang="es-ES"/>
        </a:p>
      </dgm:t>
    </dgm:pt>
    <dgm:pt modelId="{6D8D7689-AD9D-418B-BBA4-E75F3366DD36}">
      <dgm:prSet phldrT="[Texto]" custT="1"/>
      <dgm:spPr/>
      <dgm:t>
        <a:bodyPr/>
        <a:lstStyle/>
        <a:p>
          <a:r>
            <a:rPr lang="es-ES" sz="1200" b="0" i="0" u="none" dirty="0" smtClean="0"/>
            <a:t>La compañía mantiene una muy buena calidad respecto de los servicios que presta.</a:t>
          </a:r>
          <a:endParaRPr lang="es-ES" sz="1200" dirty="0"/>
        </a:p>
      </dgm:t>
    </dgm:pt>
    <dgm:pt modelId="{E94305E5-59DF-4584-BDA2-4EBDF7CF7E0B}" type="parTrans" cxnId="{2C62F7CE-C0C6-4EBA-AEAC-41173F49C1D1}">
      <dgm:prSet/>
      <dgm:spPr/>
      <dgm:t>
        <a:bodyPr/>
        <a:lstStyle/>
        <a:p>
          <a:endParaRPr lang="es-ES"/>
        </a:p>
      </dgm:t>
    </dgm:pt>
    <dgm:pt modelId="{5BF6374A-E71C-41B1-98BB-27B8931C11C8}" type="sibTrans" cxnId="{2C62F7CE-C0C6-4EBA-AEAC-41173F49C1D1}">
      <dgm:prSet/>
      <dgm:spPr/>
      <dgm:t>
        <a:bodyPr/>
        <a:lstStyle/>
        <a:p>
          <a:endParaRPr lang="es-ES"/>
        </a:p>
      </dgm:t>
    </dgm:pt>
    <dgm:pt modelId="{A01BEC11-8BB8-4AAF-932D-CED3A38AC4D1}">
      <dgm:prSet phldrT="[Texto]" custT="1"/>
      <dgm:spPr/>
      <dgm:t>
        <a:bodyPr/>
        <a:lstStyle/>
        <a:p>
          <a:r>
            <a:rPr lang="es-ES" sz="1200" b="0" i="0" u="none" dirty="0" smtClean="0"/>
            <a:t>El Departamento de Recursos Humanos de la compañía no trabaja eficaz ni eficientemente</a:t>
          </a:r>
          <a:endParaRPr lang="es-ES" sz="1200" dirty="0"/>
        </a:p>
      </dgm:t>
    </dgm:pt>
    <dgm:pt modelId="{F248CB9A-183E-4212-8577-64806E320EAD}" type="parTrans" cxnId="{1FDCF4E0-3709-4309-A8BD-507946E104D1}">
      <dgm:prSet/>
      <dgm:spPr/>
      <dgm:t>
        <a:bodyPr/>
        <a:lstStyle/>
        <a:p>
          <a:endParaRPr lang="es-ES"/>
        </a:p>
      </dgm:t>
    </dgm:pt>
    <dgm:pt modelId="{A3D278CC-92BD-4E6A-8B53-D017E6AD2BC3}" type="sibTrans" cxnId="{1FDCF4E0-3709-4309-A8BD-507946E104D1}">
      <dgm:prSet/>
      <dgm:spPr/>
      <dgm:t>
        <a:bodyPr/>
        <a:lstStyle/>
        <a:p>
          <a:endParaRPr lang="es-ES"/>
        </a:p>
      </dgm:t>
    </dgm:pt>
    <dgm:pt modelId="{F2EBA3F5-C12F-41DC-832A-7BCB45DCAE9C}">
      <dgm:prSet phldrT="[Texto]" custT="1"/>
      <dgm:spPr/>
      <dgm:t>
        <a:bodyPr/>
        <a:lstStyle/>
        <a:p>
          <a:r>
            <a:rPr lang="es-ES" sz="1200" b="0" i="0" u="none" dirty="0" smtClean="0"/>
            <a:t>No existe planificación financiera</a:t>
          </a:r>
          <a:endParaRPr lang="es-ES" sz="1200" dirty="0"/>
        </a:p>
      </dgm:t>
    </dgm:pt>
    <dgm:pt modelId="{2CD8D9CB-FD5D-403D-A9A4-FC82676F8E4A}" type="parTrans" cxnId="{3C67D030-6787-475E-AA0C-6FA36FA7838C}">
      <dgm:prSet/>
      <dgm:spPr/>
      <dgm:t>
        <a:bodyPr/>
        <a:lstStyle/>
        <a:p>
          <a:endParaRPr lang="es-ES"/>
        </a:p>
      </dgm:t>
    </dgm:pt>
    <dgm:pt modelId="{0784A73C-E37F-4933-8815-1FFFF9ACFE05}" type="sibTrans" cxnId="{3C67D030-6787-475E-AA0C-6FA36FA7838C}">
      <dgm:prSet/>
      <dgm:spPr/>
      <dgm:t>
        <a:bodyPr/>
        <a:lstStyle/>
        <a:p>
          <a:endParaRPr lang="es-ES"/>
        </a:p>
      </dgm:t>
    </dgm:pt>
    <dgm:pt modelId="{4CBDA20A-852F-4617-A14A-DAB98B26E210}">
      <dgm:prSet phldrT="[Texto]" custT="1"/>
      <dgm:spPr/>
      <dgm:t>
        <a:bodyPr/>
        <a:lstStyle/>
        <a:p>
          <a:r>
            <a:rPr lang="es-ES" sz="1200" b="0" i="0" u="none" dirty="0" smtClean="0"/>
            <a:t>No todos los puestos disponen de  funciones específicas.</a:t>
          </a:r>
          <a:endParaRPr lang="es-ES" sz="1200" dirty="0"/>
        </a:p>
      </dgm:t>
    </dgm:pt>
    <dgm:pt modelId="{21F898A5-EBA8-4BC1-9561-C90D57D994B9}" type="parTrans" cxnId="{11179BB4-33DE-4D1C-ACD3-681F34836DB5}">
      <dgm:prSet/>
      <dgm:spPr/>
      <dgm:t>
        <a:bodyPr/>
        <a:lstStyle/>
        <a:p>
          <a:endParaRPr lang="es-ES"/>
        </a:p>
      </dgm:t>
    </dgm:pt>
    <dgm:pt modelId="{19ECD91E-BED4-49DB-875A-312AD9038C24}" type="sibTrans" cxnId="{11179BB4-33DE-4D1C-ACD3-681F34836DB5}">
      <dgm:prSet/>
      <dgm:spPr/>
      <dgm:t>
        <a:bodyPr/>
        <a:lstStyle/>
        <a:p>
          <a:endParaRPr lang="es-ES"/>
        </a:p>
      </dgm:t>
    </dgm:pt>
    <dgm:pt modelId="{7648B830-9365-4BCD-9F7F-DBAE04213A31}">
      <dgm:prSet phldrT="[Texto]" custT="1"/>
      <dgm:spPr/>
      <dgm:t>
        <a:bodyPr/>
        <a:lstStyle/>
        <a:p>
          <a:r>
            <a:rPr lang="es-ES" sz="1200" b="0" i="0" u="none" dirty="0" smtClean="0"/>
            <a:t>Falta de Liderazgo</a:t>
          </a:r>
          <a:endParaRPr lang="es-ES" sz="1200" dirty="0"/>
        </a:p>
      </dgm:t>
    </dgm:pt>
    <dgm:pt modelId="{6E08DFCB-0C0C-4092-9E2D-D8D62FD443C6}" type="parTrans" cxnId="{496206F2-D37D-40FF-BBDE-09380DD59272}">
      <dgm:prSet/>
      <dgm:spPr/>
      <dgm:t>
        <a:bodyPr/>
        <a:lstStyle/>
        <a:p>
          <a:endParaRPr lang="es-ES"/>
        </a:p>
      </dgm:t>
    </dgm:pt>
    <dgm:pt modelId="{1DE113B0-C844-4C56-B8AE-7DF4C5262A1A}" type="sibTrans" cxnId="{496206F2-D37D-40FF-BBDE-09380DD59272}">
      <dgm:prSet/>
      <dgm:spPr/>
      <dgm:t>
        <a:bodyPr/>
        <a:lstStyle/>
        <a:p>
          <a:endParaRPr lang="es-ES"/>
        </a:p>
      </dgm:t>
    </dgm:pt>
    <dgm:pt modelId="{503BD218-F8FC-483C-A99A-F99EB5CD4742}">
      <dgm:prSet phldrT="[Texto]" custT="1"/>
      <dgm:spPr/>
      <dgm:t>
        <a:bodyPr/>
        <a:lstStyle/>
        <a:p>
          <a:r>
            <a:rPr lang="es-ES" sz="1200" b="0" i="0" u="none" dirty="0" smtClean="0"/>
            <a:t>El incremento de la inflación, provoca que los costos de servicio de transporte  y viceversa.</a:t>
          </a:r>
          <a:endParaRPr lang="es-ES" sz="1200" dirty="0"/>
        </a:p>
      </dgm:t>
    </dgm:pt>
    <dgm:pt modelId="{B266AF44-81F0-408A-8711-8030E747DFDE}" type="parTrans" cxnId="{06965DFE-CD42-4CC1-B0E1-27CAAD2322B4}">
      <dgm:prSet/>
      <dgm:spPr/>
      <dgm:t>
        <a:bodyPr/>
        <a:lstStyle/>
        <a:p>
          <a:endParaRPr lang="es-ES"/>
        </a:p>
      </dgm:t>
    </dgm:pt>
    <dgm:pt modelId="{DEF67FD6-84AF-447A-BB89-B388B426FF4C}" type="sibTrans" cxnId="{06965DFE-CD42-4CC1-B0E1-27CAAD2322B4}">
      <dgm:prSet/>
      <dgm:spPr/>
      <dgm:t>
        <a:bodyPr/>
        <a:lstStyle/>
        <a:p>
          <a:endParaRPr lang="es-ES"/>
        </a:p>
      </dgm:t>
    </dgm:pt>
    <dgm:pt modelId="{A2990A45-0F49-4799-888D-7E03C148D880}">
      <dgm:prSet phldrT="[Texto]" custT="1"/>
      <dgm:spPr/>
      <dgm:t>
        <a:bodyPr/>
        <a:lstStyle/>
        <a:p>
          <a:r>
            <a:rPr lang="es-ES" sz="1200" b="0" i="0" u="none" dirty="0" smtClean="0"/>
            <a:t>Las nuevas empresas de Transporte de combustibles al cliente le ofrecen buen servicio de Transporte de combustibles a bajos precios</a:t>
          </a:r>
          <a:endParaRPr lang="es-ES" sz="1200" dirty="0"/>
        </a:p>
      </dgm:t>
    </dgm:pt>
    <dgm:pt modelId="{62F53226-A7EB-4E9B-A173-18B63A0F0128}" type="parTrans" cxnId="{0AFDD967-C8BC-4FD1-8FD4-A06FFD30C084}">
      <dgm:prSet/>
      <dgm:spPr/>
      <dgm:t>
        <a:bodyPr/>
        <a:lstStyle/>
        <a:p>
          <a:endParaRPr lang="es-ES"/>
        </a:p>
      </dgm:t>
    </dgm:pt>
    <dgm:pt modelId="{036C114C-5814-4BE6-853F-648DA997E00D}" type="sibTrans" cxnId="{0AFDD967-C8BC-4FD1-8FD4-A06FFD30C084}">
      <dgm:prSet/>
      <dgm:spPr/>
      <dgm:t>
        <a:bodyPr/>
        <a:lstStyle/>
        <a:p>
          <a:endParaRPr lang="es-ES"/>
        </a:p>
      </dgm:t>
    </dgm:pt>
    <dgm:pt modelId="{3BC05A4C-53EB-49D0-8957-CBC77509C5CB}">
      <dgm:prSet phldrT="[Texto]" custT="1"/>
      <dgm:spPr/>
      <dgm:t>
        <a:bodyPr/>
        <a:lstStyle/>
        <a:p>
          <a:r>
            <a:rPr lang="es-ES" sz="1200" b="0" i="0" u="none" dirty="0" smtClean="0"/>
            <a:t>Inestabilidad de precios</a:t>
          </a:r>
          <a:endParaRPr lang="es-ES" sz="1200" dirty="0"/>
        </a:p>
      </dgm:t>
    </dgm:pt>
    <dgm:pt modelId="{815B35D9-81DE-4059-8BA5-09FAD3CB154F}" type="parTrans" cxnId="{C825159A-9351-4292-A013-C6B7ECBAD731}">
      <dgm:prSet/>
      <dgm:spPr/>
      <dgm:t>
        <a:bodyPr/>
        <a:lstStyle/>
        <a:p>
          <a:endParaRPr lang="es-ES"/>
        </a:p>
      </dgm:t>
    </dgm:pt>
    <dgm:pt modelId="{CE41A820-1A64-4CBB-9B9E-C76AD10980C9}" type="sibTrans" cxnId="{C825159A-9351-4292-A013-C6B7ECBAD731}">
      <dgm:prSet/>
      <dgm:spPr/>
      <dgm:t>
        <a:bodyPr/>
        <a:lstStyle/>
        <a:p>
          <a:endParaRPr lang="es-ES"/>
        </a:p>
      </dgm:t>
    </dgm:pt>
    <dgm:pt modelId="{04C0F88D-CA0A-48C8-8341-8593FC37D6D3}">
      <dgm:prSet phldrT="[Texto]" custT="1"/>
      <dgm:spPr/>
      <dgm:t>
        <a:bodyPr/>
        <a:lstStyle/>
        <a:p>
          <a:r>
            <a:rPr lang="es-ES" sz="1200" b="0" i="0" u="none" dirty="0" smtClean="0"/>
            <a:t>El medio publicitario más usado por esta compañía es la página WEB revistas Especializadas y en la guía telefónica de la ciudad.</a:t>
          </a:r>
          <a:endParaRPr lang="es-ES" sz="1200" dirty="0"/>
        </a:p>
      </dgm:t>
    </dgm:pt>
    <dgm:pt modelId="{5F5F93E8-DCB4-4892-B2AF-37D2DDAD3F49}" type="parTrans" cxnId="{2D127493-6CE5-4568-9D32-C99362E23FEF}">
      <dgm:prSet/>
      <dgm:spPr/>
      <dgm:t>
        <a:bodyPr/>
        <a:lstStyle/>
        <a:p>
          <a:endParaRPr lang="es-ES"/>
        </a:p>
      </dgm:t>
    </dgm:pt>
    <dgm:pt modelId="{2C3B953D-B9CE-4D3B-9E0A-54026119BB32}" type="sibTrans" cxnId="{2D127493-6CE5-4568-9D32-C99362E23FEF}">
      <dgm:prSet/>
      <dgm:spPr/>
      <dgm:t>
        <a:bodyPr/>
        <a:lstStyle/>
        <a:p>
          <a:endParaRPr lang="es-ES"/>
        </a:p>
      </dgm:t>
    </dgm:pt>
    <dgm:pt modelId="{0E0D78A1-EDF9-4D64-9A6B-4D0FFFF4C029}">
      <dgm:prSet phldrT="[Texto]" custT="1"/>
      <dgm:spPr/>
      <dgm:t>
        <a:bodyPr/>
        <a:lstStyle/>
        <a:p>
          <a:r>
            <a:rPr lang="es-ES" sz="1200" b="0" i="0" u="none" dirty="0" smtClean="0"/>
            <a:t>La Compañía cuenta con un sistema de comercialización de 8 horas día. </a:t>
          </a:r>
          <a:endParaRPr lang="es-ES" sz="1200" dirty="0"/>
        </a:p>
      </dgm:t>
    </dgm:pt>
    <dgm:pt modelId="{2FD6CE00-9355-4C07-89EA-A94524FC6091}" type="parTrans" cxnId="{D170B798-0675-491C-94F1-B2AA2C15E844}">
      <dgm:prSet/>
      <dgm:spPr/>
      <dgm:t>
        <a:bodyPr/>
        <a:lstStyle/>
        <a:p>
          <a:endParaRPr lang="es-ES"/>
        </a:p>
      </dgm:t>
    </dgm:pt>
    <dgm:pt modelId="{1BD7D5A9-F6DF-4338-AABF-F7C9A2C6DC23}" type="sibTrans" cxnId="{D170B798-0675-491C-94F1-B2AA2C15E844}">
      <dgm:prSet/>
      <dgm:spPr/>
      <dgm:t>
        <a:bodyPr/>
        <a:lstStyle/>
        <a:p>
          <a:endParaRPr lang="es-ES"/>
        </a:p>
      </dgm:t>
    </dgm:pt>
    <dgm:pt modelId="{A5F7C7DA-E6EE-42CB-B38A-0114F87C9705}" type="pres">
      <dgm:prSet presAssocID="{AAC9E141-A1DA-48C1-8F39-347B5D874F9C}" presName="layout" presStyleCnt="0">
        <dgm:presLayoutVars>
          <dgm:chMax/>
          <dgm:chPref/>
          <dgm:dir/>
          <dgm:resizeHandles/>
        </dgm:presLayoutVars>
      </dgm:prSet>
      <dgm:spPr/>
      <dgm:t>
        <a:bodyPr/>
        <a:lstStyle/>
        <a:p>
          <a:endParaRPr lang="es-ES"/>
        </a:p>
      </dgm:t>
    </dgm:pt>
    <dgm:pt modelId="{1F6DBBE4-32CA-4573-8601-542903E5AF13}" type="pres">
      <dgm:prSet presAssocID="{68DC1819-1BD0-4EA3-BFA1-BF6C313C513C}" presName="root" presStyleCnt="0">
        <dgm:presLayoutVars>
          <dgm:chMax/>
          <dgm:chPref/>
        </dgm:presLayoutVars>
      </dgm:prSet>
      <dgm:spPr/>
    </dgm:pt>
    <dgm:pt modelId="{58A93769-8BCA-485E-991B-49B8F34FE7E9}" type="pres">
      <dgm:prSet presAssocID="{68DC1819-1BD0-4EA3-BFA1-BF6C313C513C}" presName="rootComposite" presStyleCnt="0">
        <dgm:presLayoutVars/>
      </dgm:prSet>
      <dgm:spPr/>
    </dgm:pt>
    <dgm:pt modelId="{85509B41-2933-4657-B51F-D745442D1FE6}" type="pres">
      <dgm:prSet presAssocID="{68DC1819-1BD0-4EA3-BFA1-BF6C313C513C}" presName="ParentAccent" presStyleLbl="alignNode1" presStyleIdx="0" presStyleCnt="4"/>
      <dgm:spPr/>
    </dgm:pt>
    <dgm:pt modelId="{1C3B68F8-1871-467C-B11D-083452F920B6}" type="pres">
      <dgm:prSet presAssocID="{68DC1819-1BD0-4EA3-BFA1-BF6C313C513C}" presName="ParentSmallAccent" presStyleLbl="fgAcc1" presStyleIdx="0" presStyleCnt="4"/>
      <dgm:spPr/>
    </dgm:pt>
    <dgm:pt modelId="{076744D4-E64E-4238-91E1-2239BBCB06BB}" type="pres">
      <dgm:prSet presAssocID="{68DC1819-1BD0-4EA3-BFA1-BF6C313C513C}" presName="Parent" presStyleLbl="revTx" presStyleIdx="0" presStyleCnt="20">
        <dgm:presLayoutVars>
          <dgm:chMax/>
          <dgm:chPref val="4"/>
          <dgm:bulletEnabled val="1"/>
        </dgm:presLayoutVars>
      </dgm:prSet>
      <dgm:spPr/>
      <dgm:t>
        <a:bodyPr/>
        <a:lstStyle/>
        <a:p>
          <a:endParaRPr lang="es-ES"/>
        </a:p>
      </dgm:t>
    </dgm:pt>
    <dgm:pt modelId="{37CB258A-1B57-4CBA-8B2A-A306791794A4}" type="pres">
      <dgm:prSet presAssocID="{68DC1819-1BD0-4EA3-BFA1-BF6C313C513C}" presName="childShape" presStyleCnt="0">
        <dgm:presLayoutVars>
          <dgm:chMax val="0"/>
          <dgm:chPref val="0"/>
        </dgm:presLayoutVars>
      </dgm:prSet>
      <dgm:spPr/>
    </dgm:pt>
    <dgm:pt modelId="{22362D97-6917-444E-94A7-12AEC0D741C8}" type="pres">
      <dgm:prSet presAssocID="{C33C1573-3F18-4345-AA29-0F430E2FF0E9}" presName="childComposite" presStyleCnt="0">
        <dgm:presLayoutVars>
          <dgm:chMax val="0"/>
          <dgm:chPref val="0"/>
        </dgm:presLayoutVars>
      </dgm:prSet>
      <dgm:spPr/>
    </dgm:pt>
    <dgm:pt modelId="{9847FF34-6B72-434D-B321-F379BD0B7669}" type="pres">
      <dgm:prSet presAssocID="{C33C1573-3F18-4345-AA29-0F430E2FF0E9}" presName="ChildAccent" presStyleLbl="solidFgAcc1" presStyleIdx="0" presStyleCnt="16"/>
      <dgm:spPr/>
    </dgm:pt>
    <dgm:pt modelId="{7DA93E5D-478C-4993-973D-71B36D869E48}" type="pres">
      <dgm:prSet presAssocID="{C33C1573-3F18-4345-AA29-0F430E2FF0E9}" presName="Child" presStyleLbl="revTx" presStyleIdx="1" presStyleCnt="20" custScaleY="555192">
        <dgm:presLayoutVars>
          <dgm:chMax val="0"/>
          <dgm:chPref val="0"/>
          <dgm:bulletEnabled val="1"/>
        </dgm:presLayoutVars>
      </dgm:prSet>
      <dgm:spPr/>
      <dgm:t>
        <a:bodyPr/>
        <a:lstStyle/>
        <a:p>
          <a:endParaRPr lang="es-ES"/>
        </a:p>
      </dgm:t>
    </dgm:pt>
    <dgm:pt modelId="{D8C32B65-5CEA-4263-A1D6-54EB142896FE}" type="pres">
      <dgm:prSet presAssocID="{6D8D7689-AD9D-418B-BBA4-E75F3366DD36}" presName="childComposite" presStyleCnt="0">
        <dgm:presLayoutVars>
          <dgm:chMax val="0"/>
          <dgm:chPref val="0"/>
        </dgm:presLayoutVars>
      </dgm:prSet>
      <dgm:spPr/>
    </dgm:pt>
    <dgm:pt modelId="{1C6564CE-B4EB-4CD1-8710-8D27BB131FC5}" type="pres">
      <dgm:prSet presAssocID="{6D8D7689-AD9D-418B-BBA4-E75F3366DD36}" presName="ChildAccent" presStyleLbl="solidFgAcc1" presStyleIdx="1" presStyleCnt="16"/>
      <dgm:spPr/>
    </dgm:pt>
    <dgm:pt modelId="{ED15879C-E92A-4B33-99DA-9BE2FFBB8CDE}" type="pres">
      <dgm:prSet presAssocID="{6D8D7689-AD9D-418B-BBA4-E75F3366DD36}" presName="Child" presStyleLbl="revTx" presStyleIdx="2" presStyleCnt="20" custScaleY="555192">
        <dgm:presLayoutVars>
          <dgm:chMax val="0"/>
          <dgm:chPref val="0"/>
          <dgm:bulletEnabled val="1"/>
        </dgm:presLayoutVars>
      </dgm:prSet>
      <dgm:spPr/>
      <dgm:t>
        <a:bodyPr/>
        <a:lstStyle/>
        <a:p>
          <a:endParaRPr lang="es-ES"/>
        </a:p>
      </dgm:t>
    </dgm:pt>
    <dgm:pt modelId="{638C4BE6-D362-4097-8B24-210E0519E109}" type="pres">
      <dgm:prSet presAssocID="{04C0F88D-CA0A-48C8-8341-8593FC37D6D3}" presName="childComposite" presStyleCnt="0">
        <dgm:presLayoutVars>
          <dgm:chMax val="0"/>
          <dgm:chPref val="0"/>
        </dgm:presLayoutVars>
      </dgm:prSet>
      <dgm:spPr/>
    </dgm:pt>
    <dgm:pt modelId="{377F8E73-388F-47CB-A68B-95C9267B691F}" type="pres">
      <dgm:prSet presAssocID="{04C0F88D-CA0A-48C8-8341-8593FC37D6D3}" presName="ChildAccent" presStyleLbl="solidFgAcc1" presStyleIdx="2" presStyleCnt="16"/>
      <dgm:spPr/>
    </dgm:pt>
    <dgm:pt modelId="{1F44FEE0-4AA0-4CAC-A918-8BDF8FFCDB95}" type="pres">
      <dgm:prSet presAssocID="{04C0F88D-CA0A-48C8-8341-8593FC37D6D3}" presName="Child" presStyleLbl="revTx" presStyleIdx="3" presStyleCnt="20" custScaleY="555192">
        <dgm:presLayoutVars>
          <dgm:chMax val="0"/>
          <dgm:chPref val="0"/>
          <dgm:bulletEnabled val="1"/>
        </dgm:presLayoutVars>
      </dgm:prSet>
      <dgm:spPr/>
      <dgm:t>
        <a:bodyPr/>
        <a:lstStyle/>
        <a:p>
          <a:endParaRPr lang="es-ES"/>
        </a:p>
      </dgm:t>
    </dgm:pt>
    <dgm:pt modelId="{1C56E89C-AE33-4885-93F7-90E7DB39FC04}" type="pres">
      <dgm:prSet presAssocID="{0E0D78A1-EDF9-4D64-9A6B-4D0FFFF4C029}" presName="childComposite" presStyleCnt="0">
        <dgm:presLayoutVars>
          <dgm:chMax val="0"/>
          <dgm:chPref val="0"/>
        </dgm:presLayoutVars>
      </dgm:prSet>
      <dgm:spPr/>
    </dgm:pt>
    <dgm:pt modelId="{5C0B92B4-B0FB-42D0-8577-B6002949A181}" type="pres">
      <dgm:prSet presAssocID="{0E0D78A1-EDF9-4D64-9A6B-4D0FFFF4C029}" presName="ChildAccent" presStyleLbl="solidFgAcc1" presStyleIdx="3" presStyleCnt="16"/>
      <dgm:spPr/>
    </dgm:pt>
    <dgm:pt modelId="{72916BC3-E211-426F-A0D9-C67836390F8E}" type="pres">
      <dgm:prSet presAssocID="{0E0D78A1-EDF9-4D64-9A6B-4D0FFFF4C029}" presName="Child" presStyleLbl="revTx" presStyleIdx="4" presStyleCnt="20" custScaleY="555192">
        <dgm:presLayoutVars>
          <dgm:chMax val="0"/>
          <dgm:chPref val="0"/>
          <dgm:bulletEnabled val="1"/>
        </dgm:presLayoutVars>
      </dgm:prSet>
      <dgm:spPr/>
      <dgm:t>
        <a:bodyPr/>
        <a:lstStyle/>
        <a:p>
          <a:endParaRPr lang="es-ES"/>
        </a:p>
      </dgm:t>
    </dgm:pt>
    <dgm:pt modelId="{8F2C194B-E1DF-4322-8768-B9B15570F46C}" type="pres">
      <dgm:prSet presAssocID="{3614EDF7-997C-4329-99B7-9C5EF80FFCF4}" presName="root" presStyleCnt="0">
        <dgm:presLayoutVars>
          <dgm:chMax/>
          <dgm:chPref/>
        </dgm:presLayoutVars>
      </dgm:prSet>
      <dgm:spPr/>
    </dgm:pt>
    <dgm:pt modelId="{0C1901BA-9B6D-4275-96AE-FC68A9E660B1}" type="pres">
      <dgm:prSet presAssocID="{3614EDF7-997C-4329-99B7-9C5EF80FFCF4}" presName="rootComposite" presStyleCnt="0">
        <dgm:presLayoutVars/>
      </dgm:prSet>
      <dgm:spPr/>
    </dgm:pt>
    <dgm:pt modelId="{BE81686A-28D1-40DF-BFFB-BE6235326812}" type="pres">
      <dgm:prSet presAssocID="{3614EDF7-997C-4329-99B7-9C5EF80FFCF4}" presName="ParentAccent" presStyleLbl="alignNode1" presStyleIdx="1" presStyleCnt="4"/>
      <dgm:spPr/>
    </dgm:pt>
    <dgm:pt modelId="{3CB8FBB5-2013-4E84-8371-4028A4D4101E}" type="pres">
      <dgm:prSet presAssocID="{3614EDF7-997C-4329-99B7-9C5EF80FFCF4}" presName="ParentSmallAccent" presStyleLbl="fgAcc1" presStyleIdx="1" presStyleCnt="4"/>
      <dgm:spPr/>
    </dgm:pt>
    <dgm:pt modelId="{407EA57B-1C33-4679-AD56-D44ECD65E199}" type="pres">
      <dgm:prSet presAssocID="{3614EDF7-997C-4329-99B7-9C5EF80FFCF4}" presName="Parent" presStyleLbl="revTx" presStyleIdx="5" presStyleCnt="20">
        <dgm:presLayoutVars>
          <dgm:chMax/>
          <dgm:chPref val="4"/>
          <dgm:bulletEnabled val="1"/>
        </dgm:presLayoutVars>
      </dgm:prSet>
      <dgm:spPr/>
      <dgm:t>
        <a:bodyPr/>
        <a:lstStyle/>
        <a:p>
          <a:endParaRPr lang="es-ES"/>
        </a:p>
      </dgm:t>
    </dgm:pt>
    <dgm:pt modelId="{6BEB9D5A-8060-419B-9C5C-BB7E543A90DE}" type="pres">
      <dgm:prSet presAssocID="{3614EDF7-997C-4329-99B7-9C5EF80FFCF4}" presName="childShape" presStyleCnt="0">
        <dgm:presLayoutVars>
          <dgm:chMax val="0"/>
          <dgm:chPref val="0"/>
        </dgm:presLayoutVars>
      </dgm:prSet>
      <dgm:spPr/>
    </dgm:pt>
    <dgm:pt modelId="{A557E1F3-C6AB-4ABF-B853-8A0F773FBED6}" type="pres">
      <dgm:prSet presAssocID="{762951C4-E9EA-4572-BE23-337959CA988B}" presName="childComposite" presStyleCnt="0">
        <dgm:presLayoutVars>
          <dgm:chMax val="0"/>
          <dgm:chPref val="0"/>
        </dgm:presLayoutVars>
      </dgm:prSet>
      <dgm:spPr/>
    </dgm:pt>
    <dgm:pt modelId="{D5F24938-14B7-474E-A975-BF948369075B}" type="pres">
      <dgm:prSet presAssocID="{762951C4-E9EA-4572-BE23-337959CA988B}" presName="ChildAccent" presStyleLbl="solidFgAcc1" presStyleIdx="4" presStyleCnt="16"/>
      <dgm:spPr/>
    </dgm:pt>
    <dgm:pt modelId="{F05EF540-E563-40AC-905C-A659907318E1}" type="pres">
      <dgm:prSet presAssocID="{762951C4-E9EA-4572-BE23-337959CA988B}" presName="Child" presStyleLbl="revTx" presStyleIdx="6" presStyleCnt="20" custScaleY="450599">
        <dgm:presLayoutVars>
          <dgm:chMax val="0"/>
          <dgm:chPref val="0"/>
          <dgm:bulletEnabled val="1"/>
        </dgm:presLayoutVars>
      </dgm:prSet>
      <dgm:spPr/>
      <dgm:t>
        <a:bodyPr/>
        <a:lstStyle/>
        <a:p>
          <a:endParaRPr lang="es-ES"/>
        </a:p>
      </dgm:t>
    </dgm:pt>
    <dgm:pt modelId="{9D285640-6B78-4873-8DAE-6D11FB40CB25}" type="pres">
      <dgm:prSet presAssocID="{CC725303-B6C2-4316-9EDD-6E4F86D305B9}" presName="childComposite" presStyleCnt="0">
        <dgm:presLayoutVars>
          <dgm:chMax val="0"/>
          <dgm:chPref val="0"/>
        </dgm:presLayoutVars>
      </dgm:prSet>
      <dgm:spPr/>
    </dgm:pt>
    <dgm:pt modelId="{4AF0C540-5F18-4B41-A19B-4912A11959A3}" type="pres">
      <dgm:prSet presAssocID="{CC725303-B6C2-4316-9EDD-6E4F86D305B9}" presName="ChildAccent" presStyleLbl="solidFgAcc1" presStyleIdx="5" presStyleCnt="16"/>
      <dgm:spPr/>
    </dgm:pt>
    <dgm:pt modelId="{0F766811-C688-4B0C-88CF-7FBF8190EFB9}" type="pres">
      <dgm:prSet presAssocID="{CC725303-B6C2-4316-9EDD-6E4F86D305B9}" presName="Child" presStyleLbl="revTx" presStyleIdx="7" presStyleCnt="20" custScaleY="450599">
        <dgm:presLayoutVars>
          <dgm:chMax val="0"/>
          <dgm:chPref val="0"/>
          <dgm:bulletEnabled val="1"/>
        </dgm:presLayoutVars>
      </dgm:prSet>
      <dgm:spPr/>
      <dgm:t>
        <a:bodyPr/>
        <a:lstStyle/>
        <a:p>
          <a:endParaRPr lang="es-ES"/>
        </a:p>
      </dgm:t>
    </dgm:pt>
    <dgm:pt modelId="{2E8A9888-6CEA-46D0-BA48-9A5B8563F994}" type="pres">
      <dgm:prSet presAssocID="{28A692CE-3589-4089-9445-308F233205AA}" presName="childComposite" presStyleCnt="0">
        <dgm:presLayoutVars>
          <dgm:chMax val="0"/>
          <dgm:chPref val="0"/>
        </dgm:presLayoutVars>
      </dgm:prSet>
      <dgm:spPr/>
    </dgm:pt>
    <dgm:pt modelId="{8FAFDC2C-499C-404B-BC51-3E12954E97F3}" type="pres">
      <dgm:prSet presAssocID="{28A692CE-3589-4089-9445-308F233205AA}" presName="ChildAccent" presStyleLbl="solidFgAcc1" presStyleIdx="6" presStyleCnt="16"/>
      <dgm:spPr/>
    </dgm:pt>
    <dgm:pt modelId="{1C27B513-DBCC-4D4F-AC2D-C223B14A55C1}" type="pres">
      <dgm:prSet presAssocID="{28A692CE-3589-4089-9445-308F233205AA}" presName="Child" presStyleLbl="revTx" presStyleIdx="8" presStyleCnt="20" custScaleY="450599">
        <dgm:presLayoutVars>
          <dgm:chMax val="0"/>
          <dgm:chPref val="0"/>
          <dgm:bulletEnabled val="1"/>
        </dgm:presLayoutVars>
      </dgm:prSet>
      <dgm:spPr/>
      <dgm:t>
        <a:bodyPr/>
        <a:lstStyle/>
        <a:p>
          <a:endParaRPr lang="es-ES"/>
        </a:p>
      </dgm:t>
    </dgm:pt>
    <dgm:pt modelId="{04D870F1-8EC1-41E9-B335-FF77D4EC98E9}" type="pres">
      <dgm:prSet presAssocID="{9D024BA7-20C2-4513-A04A-AEFD14273164}" presName="root" presStyleCnt="0">
        <dgm:presLayoutVars>
          <dgm:chMax/>
          <dgm:chPref/>
        </dgm:presLayoutVars>
      </dgm:prSet>
      <dgm:spPr/>
    </dgm:pt>
    <dgm:pt modelId="{37C12D8C-FB6E-472D-973C-01F26302E00C}" type="pres">
      <dgm:prSet presAssocID="{9D024BA7-20C2-4513-A04A-AEFD14273164}" presName="rootComposite" presStyleCnt="0">
        <dgm:presLayoutVars/>
      </dgm:prSet>
      <dgm:spPr/>
    </dgm:pt>
    <dgm:pt modelId="{3668AC16-5428-4DF4-9AD3-BD123858C044}" type="pres">
      <dgm:prSet presAssocID="{9D024BA7-20C2-4513-A04A-AEFD14273164}" presName="ParentAccent" presStyleLbl="alignNode1" presStyleIdx="2" presStyleCnt="4"/>
      <dgm:spPr/>
    </dgm:pt>
    <dgm:pt modelId="{79E402C8-B3DD-4FF2-80E2-BF8E68BFC827}" type="pres">
      <dgm:prSet presAssocID="{9D024BA7-20C2-4513-A04A-AEFD14273164}" presName="ParentSmallAccent" presStyleLbl="fgAcc1" presStyleIdx="2" presStyleCnt="4"/>
      <dgm:spPr/>
    </dgm:pt>
    <dgm:pt modelId="{A2F12E31-6B14-48A8-B5E8-3F556CA3571E}" type="pres">
      <dgm:prSet presAssocID="{9D024BA7-20C2-4513-A04A-AEFD14273164}" presName="Parent" presStyleLbl="revTx" presStyleIdx="9" presStyleCnt="20">
        <dgm:presLayoutVars>
          <dgm:chMax/>
          <dgm:chPref val="4"/>
          <dgm:bulletEnabled val="1"/>
        </dgm:presLayoutVars>
      </dgm:prSet>
      <dgm:spPr/>
      <dgm:t>
        <a:bodyPr/>
        <a:lstStyle/>
        <a:p>
          <a:endParaRPr lang="es-ES"/>
        </a:p>
      </dgm:t>
    </dgm:pt>
    <dgm:pt modelId="{9AA17DAF-1F5F-45B1-A455-7DF6C4A39A80}" type="pres">
      <dgm:prSet presAssocID="{9D024BA7-20C2-4513-A04A-AEFD14273164}" presName="childShape" presStyleCnt="0">
        <dgm:presLayoutVars>
          <dgm:chMax val="0"/>
          <dgm:chPref val="0"/>
        </dgm:presLayoutVars>
      </dgm:prSet>
      <dgm:spPr/>
    </dgm:pt>
    <dgm:pt modelId="{1B74E465-64EE-4790-852B-006035739970}" type="pres">
      <dgm:prSet presAssocID="{D6E3B9A1-6EC5-4D9C-A57A-F945F2B43DE3}" presName="childComposite" presStyleCnt="0">
        <dgm:presLayoutVars>
          <dgm:chMax val="0"/>
          <dgm:chPref val="0"/>
        </dgm:presLayoutVars>
      </dgm:prSet>
      <dgm:spPr/>
    </dgm:pt>
    <dgm:pt modelId="{F0028626-D920-44D5-860E-BA865BE3CA9B}" type="pres">
      <dgm:prSet presAssocID="{D6E3B9A1-6EC5-4D9C-A57A-F945F2B43DE3}" presName="ChildAccent" presStyleLbl="solidFgAcc1" presStyleIdx="7" presStyleCnt="16"/>
      <dgm:spPr/>
    </dgm:pt>
    <dgm:pt modelId="{19079C69-F920-4BBA-BA62-740057ABB329}" type="pres">
      <dgm:prSet presAssocID="{D6E3B9A1-6EC5-4D9C-A57A-F945F2B43DE3}" presName="Child" presStyleLbl="revTx" presStyleIdx="10" presStyleCnt="20" custScaleY="575521">
        <dgm:presLayoutVars>
          <dgm:chMax val="0"/>
          <dgm:chPref val="0"/>
          <dgm:bulletEnabled val="1"/>
        </dgm:presLayoutVars>
      </dgm:prSet>
      <dgm:spPr/>
      <dgm:t>
        <a:bodyPr/>
        <a:lstStyle/>
        <a:p>
          <a:endParaRPr lang="es-ES"/>
        </a:p>
      </dgm:t>
    </dgm:pt>
    <dgm:pt modelId="{51790CFA-A53D-4C60-9DC2-B06F1077B17C}" type="pres">
      <dgm:prSet presAssocID="{A01BEC11-8BB8-4AAF-932D-CED3A38AC4D1}" presName="childComposite" presStyleCnt="0">
        <dgm:presLayoutVars>
          <dgm:chMax val="0"/>
          <dgm:chPref val="0"/>
        </dgm:presLayoutVars>
      </dgm:prSet>
      <dgm:spPr/>
    </dgm:pt>
    <dgm:pt modelId="{D8419262-B076-42B2-A21A-A84C43C8C182}" type="pres">
      <dgm:prSet presAssocID="{A01BEC11-8BB8-4AAF-932D-CED3A38AC4D1}" presName="ChildAccent" presStyleLbl="solidFgAcc1" presStyleIdx="8" presStyleCnt="16"/>
      <dgm:spPr/>
    </dgm:pt>
    <dgm:pt modelId="{1E7797E9-E13A-479E-91C9-D38E29CF7DF2}" type="pres">
      <dgm:prSet presAssocID="{A01BEC11-8BB8-4AAF-932D-CED3A38AC4D1}" presName="Child" presStyleLbl="revTx" presStyleIdx="11" presStyleCnt="20" custScaleY="329254">
        <dgm:presLayoutVars>
          <dgm:chMax val="0"/>
          <dgm:chPref val="0"/>
          <dgm:bulletEnabled val="1"/>
        </dgm:presLayoutVars>
      </dgm:prSet>
      <dgm:spPr/>
      <dgm:t>
        <a:bodyPr/>
        <a:lstStyle/>
        <a:p>
          <a:endParaRPr lang="es-ES"/>
        </a:p>
      </dgm:t>
    </dgm:pt>
    <dgm:pt modelId="{823CE27F-1230-4F99-9E85-94805E777F02}" type="pres">
      <dgm:prSet presAssocID="{F2EBA3F5-C12F-41DC-832A-7BCB45DCAE9C}" presName="childComposite" presStyleCnt="0">
        <dgm:presLayoutVars>
          <dgm:chMax val="0"/>
          <dgm:chPref val="0"/>
        </dgm:presLayoutVars>
      </dgm:prSet>
      <dgm:spPr/>
    </dgm:pt>
    <dgm:pt modelId="{D1EF2664-E8C4-4798-8554-F5EDFFF93675}" type="pres">
      <dgm:prSet presAssocID="{F2EBA3F5-C12F-41DC-832A-7BCB45DCAE9C}" presName="ChildAccent" presStyleLbl="solidFgAcc1" presStyleIdx="9" presStyleCnt="16"/>
      <dgm:spPr/>
    </dgm:pt>
    <dgm:pt modelId="{83165F8A-2B8F-49EB-B839-924879C49D7D}" type="pres">
      <dgm:prSet presAssocID="{F2EBA3F5-C12F-41DC-832A-7BCB45DCAE9C}" presName="Child" presStyleLbl="revTx" presStyleIdx="12" presStyleCnt="20" custScaleY="411257">
        <dgm:presLayoutVars>
          <dgm:chMax val="0"/>
          <dgm:chPref val="0"/>
          <dgm:bulletEnabled val="1"/>
        </dgm:presLayoutVars>
      </dgm:prSet>
      <dgm:spPr/>
      <dgm:t>
        <a:bodyPr/>
        <a:lstStyle/>
        <a:p>
          <a:endParaRPr lang="es-ES"/>
        </a:p>
      </dgm:t>
    </dgm:pt>
    <dgm:pt modelId="{80074409-CEEE-4E96-9D35-38F6FCF0A59E}" type="pres">
      <dgm:prSet presAssocID="{8503248A-264D-4615-A7E9-E8C8AEC7119C}" presName="childComposite" presStyleCnt="0">
        <dgm:presLayoutVars>
          <dgm:chMax val="0"/>
          <dgm:chPref val="0"/>
        </dgm:presLayoutVars>
      </dgm:prSet>
      <dgm:spPr/>
    </dgm:pt>
    <dgm:pt modelId="{7538AFC2-B52F-4053-865C-87F03112C368}" type="pres">
      <dgm:prSet presAssocID="{8503248A-264D-4615-A7E9-E8C8AEC7119C}" presName="ChildAccent" presStyleLbl="solidFgAcc1" presStyleIdx="10" presStyleCnt="16"/>
      <dgm:spPr/>
    </dgm:pt>
    <dgm:pt modelId="{636B9326-EF86-4E5C-9969-C00FAA595B52}" type="pres">
      <dgm:prSet presAssocID="{8503248A-264D-4615-A7E9-E8C8AEC7119C}" presName="Child" presStyleLbl="revTx" presStyleIdx="13" presStyleCnt="20" custScaleY="326677">
        <dgm:presLayoutVars>
          <dgm:chMax val="0"/>
          <dgm:chPref val="0"/>
          <dgm:bulletEnabled val="1"/>
        </dgm:presLayoutVars>
      </dgm:prSet>
      <dgm:spPr/>
      <dgm:t>
        <a:bodyPr/>
        <a:lstStyle/>
        <a:p>
          <a:endParaRPr lang="es-ES"/>
        </a:p>
      </dgm:t>
    </dgm:pt>
    <dgm:pt modelId="{BE39204A-7221-4331-934C-D22860C391C9}" type="pres">
      <dgm:prSet presAssocID="{4CBDA20A-852F-4617-A14A-DAB98B26E210}" presName="childComposite" presStyleCnt="0">
        <dgm:presLayoutVars>
          <dgm:chMax val="0"/>
          <dgm:chPref val="0"/>
        </dgm:presLayoutVars>
      </dgm:prSet>
      <dgm:spPr/>
    </dgm:pt>
    <dgm:pt modelId="{55B6BA30-D76A-4BF4-90E0-7325F2F3C2BC}" type="pres">
      <dgm:prSet presAssocID="{4CBDA20A-852F-4617-A14A-DAB98B26E210}" presName="ChildAccent" presStyleLbl="solidFgAcc1" presStyleIdx="11" presStyleCnt="16"/>
      <dgm:spPr/>
    </dgm:pt>
    <dgm:pt modelId="{26AE8747-6E97-49E3-B4D1-80C497C693A3}" type="pres">
      <dgm:prSet presAssocID="{4CBDA20A-852F-4617-A14A-DAB98B26E210}" presName="Child" presStyleLbl="revTx" presStyleIdx="14" presStyleCnt="20" custScaleY="415375">
        <dgm:presLayoutVars>
          <dgm:chMax val="0"/>
          <dgm:chPref val="0"/>
          <dgm:bulletEnabled val="1"/>
        </dgm:presLayoutVars>
      </dgm:prSet>
      <dgm:spPr/>
      <dgm:t>
        <a:bodyPr/>
        <a:lstStyle/>
        <a:p>
          <a:endParaRPr lang="es-ES"/>
        </a:p>
      </dgm:t>
    </dgm:pt>
    <dgm:pt modelId="{E1CABF3F-F12C-4738-9A73-0ED947D6AAFB}" type="pres">
      <dgm:prSet presAssocID="{7648B830-9365-4BCD-9F7F-DBAE04213A31}" presName="childComposite" presStyleCnt="0">
        <dgm:presLayoutVars>
          <dgm:chMax val="0"/>
          <dgm:chPref val="0"/>
        </dgm:presLayoutVars>
      </dgm:prSet>
      <dgm:spPr/>
    </dgm:pt>
    <dgm:pt modelId="{EDD127E5-64B3-491E-A244-FE6EEDE81333}" type="pres">
      <dgm:prSet presAssocID="{7648B830-9365-4BCD-9F7F-DBAE04213A31}" presName="ChildAccent" presStyleLbl="solidFgAcc1" presStyleIdx="12" presStyleCnt="16"/>
      <dgm:spPr/>
    </dgm:pt>
    <dgm:pt modelId="{D81F6689-9C30-4D7F-9E28-4BD552AF0DFC}" type="pres">
      <dgm:prSet presAssocID="{7648B830-9365-4BCD-9F7F-DBAE04213A31}" presName="Child" presStyleLbl="revTx" presStyleIdx="15" presStyleCnt="20" custScaleY="175854">
        <dgm:presLayoutVars>
          <dgm:chMax val="0"/>
          <dgm:chPref val="0"/>
          <dgm:bulletEnabled val="1"/>
        </dgm:presLayoutVars>
      </dgm:prSet>
      <dgm:spPr/>
      <dgm:t>
        <a:bodyPr/>
        <a:lstStyle/>
        <a:p>
          <a:endParaRPr lang="es-ES"/>
        </a:p>
      </dgm:t>
    </dgm:pt>
    <dgm:pt modelId="{DC73D058-CD27-41B8-A8F4-2A345B6351AB}" type="pres">
      <dgm:prSet presAssocID="{F96B43AB-C4B8-4010-B7B4-4E167129EF4D}" presName="root" presStyleCnt="0">
        <dgm:presLayoutVars>
          <dgm:chMax/>
          <dgm:chPref/>
        </dgm:presLayoutVars>
      </dgm:prSet>
      <dgm:spPr/>
    </dgm:pt>
    <dgm:pt modelId="{A353656F-4797-45DE-9650-14B4F186C9B0}" type="pres">
      <dgm:prSet presAssocID="{F96B43AB-C4B8-4010-B7B4-4E167129EF4D}" presName="rootComposite" presStyleCnt="0">
        <dgm:presLayoutVars/>
      </dgm:prSet>
      <dgm:spPr/>
    </dgm:pt>
    <dgm:pt modelId="{733A9436-CF48-4C30-97C9-CA7AC768BDA3}" type="pres">
      <dgm:prSet presAssocID="{F96B43AB-C4B8-4010-B7B4-4E167129EF4D}" presName="ParentAccent" presStyleLbl="alignNode1" presStyleIdx="3" presStyleCnt="4"/>
      <dgm:spPr/>
    </dgm:pt>
    <dgm:pt modelId="{8A985C1A-5FAC-4062-9A1E-ADA2F72F8F12}" type="pres">
      <dgm:prSet presAssocID="{F96B43AB-C4B8-4010-B7B4-4E167129EF4D}" presName="ParentSmallAccent" presStyleLbl="fgAcc1" presStyleIdx="3" presStyleCnt="4"/>
      <dgm:spPr/>
    </dgm:pt>
    <dgm:pt modelId="{5D25009E-992D-4400-A4D8-32047354B964}" type="pres">
      <dgm:prSet presAssocID="{F96B43AB-C4B8-4010-B7B4-4E167129EF4D}" presName="Parent" presStyleLbl="revTx" presStyleIdx="16" presStyleCnt="20">
        <dgm:presLayoutVars>
          <dgm:chMax/>
          <dgm:chPref val="4"/>
          <dgm:bulletEnabled val="1"/>
        </dgm:presLayoutVars>
      </dgm:prSet>
      <dgm:spPr/>
      <dgm:t>
        <a:bodyPr/>
        <a:lstStyle/>
        <a:p>
          <a:endParaRPr lang="es-ES"/>
        </a:p>
      </dgm:t>
    </dgm:pt>
    <dgm:pt modelId="{F1B1D70A-7616-4140-8147-1B8B01F72415}" type="pres">
      <dgm:prSet presAssocID="{F96B43AB-C4B8-4010-B7B4-4E167129EF4D}" presName="childShape" presStyleCnt="0">
        <dgm:presLayoutVars>
          <dgm:chMax val="0"/>
          <dgm:chPref val="0"/>
        </dgm:presLayoutVars>
      </dgm:prSet>
      <dgm:spPr/>
    </dgm:pt>
    <dgm:pt modelId="{D386AE82-B3EA-4727-9381-1365C344B933}" type="pres">
      <dgm:prSet presAssocID="{503BD218-F8FC-483C-A99A-F99EB5CD4742}" presName="childComposite" presStyleCnt="0">
        <dgm:presLayoutVars>
          <dgm:chMax val="0"/>
          <dgm:chPref val="0"/>
        </dgm:presLayoutVars>
      </dgm:prSet>
      <dgm:spPr/>
    </dgm:pt>
    <dgm:pt modelId="{A2667859-E8AD-41D6-B722-F737123414F2}" type="pres">
      <dgm:prSet presAssocID="{503BD218-F8FC-483C-A99A-F99EB5CD4742}" presName="ChildAccent" presStyleLbl="solidFgAcc1" presStyleIdx="13" presStyleCnt="16"/>
      <dgm:spPr/>
    </dgm:pt>
    <dgm:pt modelId="{B4EF60CD-CD2E-42F1-8497-EFD467BCABB2}" type="pres">
      <dgm:prSet presAssocID="{503BD218-F8FC-483C-A99A-F99EB5CD4742}" presName="Child" presStyleLbl="revTx" presStyleIdx="17" presStyleCnt="20" custScaleY="566575">
        <dgm:presLayoutVars>
          <dgm:chMax val="0"/>
          <dgm:chPref val="0"/>
          <dgm:bulletEnabled val="1"/>
        </dgm:presLayoutVars>
      </dgm:prSet>
      <dgm:spPr/>
      <dgm:t>
        <a:bodyPr/>
        <a:lstStyle/>
        <a:p>
          <a:endParaRPr lang="es-ES"/>
        </a:p>
      </dgm:t>
    </dgm:pt>
    <dgm:pt modelId="{BD20C0F9-E6AC-4930-9564-EA8513DDAB4C}" type="pres">
      <dgm:prSet presAssocID="{A2990A45-0F49-4799-888D-7E03C148D880}" presName="childComposite" presStyleCnt="0">
        <dgm:presLayoutVars>
          <dgm:chMax val="0"/>
          <dgm:chPref val="0"/>
        </dgm:presLayoutVars>
      </dgm:prSet>
      <dgm:spPr/>
    </dgm:pt>
    <dgm:pt modelId="{ABED2F10-A681-433A-9384-6C6BA63458D4}" type="pres">
      <dgm:prSet presAssocID="{A2990A45-0F49-4799-888D-7E03C148D880}" presName="ChildAccent" presStyleLbl="solidFgAcc1" presStyleIdx="14" presStyleCnt="16"/>
      <dgm:spPr/>
    </dgm:pt>
    <dgm:pt modelId="{1ADBC435-F732-47FA-BE86-00F91EF39C1C}" type="pres">
      <dgm:prSet presAssocID="{A2990A45-0F49-4799-888D-7E03C148D880}" presName="Child" presStyleLbl="revTx" presStyleIdx="18" presStyleCnt="20" custScaleY="566575">
        <dgm:presLayoutVars>
          <dgm:chMax val="0"/>
          <dgm:chPref val="0"/>
          <dgm:bulletEnabled val="1"/>
        </dgm:presLayoutVars>
      </dgm:prSet>
      <dgm:spPr/>
      <dgm:t>
        <a:bodyPr/>
        <a:lstStyle/>
        <a:p>
          <a:endParaRPr lang="es-ES"/>
        </a:p>
      </dgm:t>
    </dgm:pt>
    <dgm:pt modelId="{4A9AD0BF-22FD-4C80-998F-6C0C85049F0E}" type="pres">
      <dgm:prSet presAssocID="{3BC05A4C-53EB-49D0-8957-CBC77509C5CB}" presName="childComposite" presStyleCnt="0">
        <dgm:presLayoutVars>
          <dgm:chMax val="0"/>
          <dgm:chPref val="0"/>
        </dgm:presLayoutVars>
      </dgm:prSet>
      <dgm:spPr/>
    </dgm:pt>
    <dgm:pt modelId="{6EB43898-2D82-48BF-9E14-FE44823212EB}" type="pres">
      <dgm:prSet presAssocID="{3BC05A4C-53EB-49D0-8957-CBC77509C5CB}" presName="ChildAccent" presStyleLbl="solidFgAcc1" presStyleIdx="15" presStyleCnt="16"/>
      <dgm:spPr/>
    </dgm:pt>
    <dgm:pt modelId="{6DAD5A6D-CC3F-4509-AD2C-96840FBDD455}" type="pres">
      <dgm:prSet presAssocID="{3BC05A4C-53EB-49D0-8957-CBC77509C5CB}" presName="Child" presStyleLbl="revTx" presStyleIdx="19" presStyleCnt="20" custScaleY="566575">
        <dgm:presLayoutVars>
          <dgm:chMax val="0"/>
          <dgm:chPref val="0"/>
          <dgm:bulletEnabled val="1"/>
        </dgm:presLayoutVars>
      </dgm:prSet>
      <dgm:spPr/>
      <dgm:t>
        <a:bodyPr/>
        <a:lstStyle/>
        <a:p>
          <a:endParaRPr lang="es-ES"/>
        </a:p>
      </dgm:t>
    </dgm:pt>
  </dgm:ptLst>
  <dgm:cxnLst>
    <dgm:cxn modelId="{877BF3FF-A2B0-4A96-A5BB-5639930377BF}" type="presOf" srcId="{F2EBA3F5-C12F-41DC-832A-7BCB45DCAE9C}" destId="{83165F8A-2B8F-49EB-B839-924879C49D7D}" srcOrd="0" destOrd="0" presId="urn:microsoft.com/office/officeart/2008/layout/SquareAccentList"/>
    <dgm:cxn modelId="{2B0216A3-B3B2-4986-B4E7-C129CDB21818}" type="presOf" srcId="{F96B43AB-C4B8-4010-B7B4-4E167129EF4D}" destId="{5D25009E-992D-4400-A4D8-32047354B964}" srcOrd="0" destOrd="0" presId="urn:microsoft.com/office/officeart/2008/layout/SquareAccentList"/>
    <dgm:cxn modelId="{0AFDD967-C8BC-4FD1-8FD4-A06FFD30C084}" srcId="{F96B43AB-C4B8-4010-B7B4-4E167129EF4D}" destId="{A2990A45-0F49-4799-888D-7E03C148D880}" srcOrd="1" destOrd="0" parTransId="{62F53226-A7EB-4E9B-A173-18B63A0F0128}" sibTransId="{036C114C-5814-4BE6-853F-648DA997E00D}"/>
    <dgm:cxn modelId="{06965DFE-CD42-4CC1-B0E1-27CAAD2322B4}" srcId="{F96B43AB-C4B8-4010-B7B4-4E167129EF4D}" destId="{503BD218-F8FC-483C-A99A-F99EB5CD4742}" srcOrd="0" destOrd="0" parTransId="{B266AF44-81F0-408A-8711-8030E747DFDE}" sibTransId="{DEF67FD6-84AF-447A-BB89-B388B426FF4C}"/>
    <dgm:cxn modelId="{1EE485C0-D838-4253-8D5D-CB312AB90902}" type="presOf" srcId="{C33C1573-3F18-4345-AA29-0F430E2FF0E9}" destId="{7DA93E5D-478C-4993-973D-71B36D869E48}" srcOrd="0" destOrd="0" presId="urn:microsoft.com/office/officeart/2008/layout/SquareAccentList"/>
    <dgm:cxn modelId="{2C62F7CE-C0C6-4EBA-AEAC-41173F49C1D1}" srcId="{68DC1819-1BD0-4EA3-BFA1-BF6C313C513C}" destId="{6D8D7689-AD9D-418B-BBA4-E75F3366DD36}" srcOrd="1" destOrd="0" parTransId="{E94305E5-59DF-4584-BDA2-4EBDF7CF7E0B}" sibTransId="{5BF6374A-E71C-41B1-98BB-27B8931C11C8}"/>
    <dgm:cxn modelId="{3515F10C-D143-46FF-B819-05D657F7DC93}" srcId="{9D024BA7-20C2-4513-A04A-AEFD14273164}" destId="{D6E3B9A1-6EC5-4D9C-A57A-F945F2B43DE3}" srcOrd="0" destOrd="0" parTransId="{0FCDD7AE-037A-4E19-9185-E14496A469A3}" sibTransId="{F3F20CD1-27F3-4E23-A9DF-4222AA875707}"/>
    <dgm:cxn modelId="{EEAA2BE4-CAB0-48E9-B18A-855D214EA725}" type="presOf" srcId="{28A692CE-3589-4089-9445-308F233205AA}" destId="{1C27B513-DBCC-4D4F-AC2D-C223B14A55C1}" srcOrd="0" destOrd="0" presId="urn:microsoft.com/office/officeart/2008/layout/SquareAccentList"/>
    <dgm:cxn modelId="{C825159A-9351-4292-A013-C6B7ECBAD731}" srcId="{F96B43AB-C4B8-4010-B7B4-4E167129EF4D}" destId="{3BC05A4C-53EB-49D0-8957-CBC77509C5CB}" srcOrd="2" destOrd="0" parTransId="{815B35D9-81DE-4059-8BA5-09FAD3CB154F}" sibTransId="{CE41A820-1A64-4CBB-9B9E-C76AD10980C9}"/>
    <dgm:cxn modelId="{521FD278-0048-4BCA-A443-033378A4BFE8}" type="presOf" srcId="{D6E3B9A1-6EC5-4D9C-A57A-F945F2B43DE3}" destId="{19079C69-F920-4BBA-BA62-740057ABB329}" srcOrd="0" destOrd="0" presId="urn:microsoft.com/office/officeart/2008/layout/SquareAccentList"/>
    <dgm:cxn modelId="{6F2AF567-B16B-48B3-B9AD-64A325B8C0B4}" srcId="{AAC9E141-A1DA-48C1-8F39-347B5D874F9C}" destId="{3614EDF7-997C-4329-99B7-9C5EF80FFCF4}" srcOrd="1" destOrd="0" parTransId="{F4251EF7-EC0E-417F-A4CA-E92C761C89B8}" sibTransId="{A4F8F4F2-F222-4942-9BFA-4B70C78C3CF7}"/>
    <dgm:cxn modelId="{45A10E7D-D158-4872-A50A-FD7674894D6C}" type="presOf" srcId="{A01BEC11-8BB8-4AAF-932D-CED3A38AC4D1}" destId="{1E7797E9-E13A-479E-91C9-D38E29CF7DF2}" srcOrd="0" destOrd="0" presId="urn:microsoft.com/office/officeart/2008/layout/SquareAccentList"/>
    <dgm:cxn modelId="{AEB44F48-DCC5-4E0D-B518-F995110A49AF}" type="presOf" srcId="{762951C4-E9EA-4572-BE23-337959CA988B}" destId="{F05EF540-E563-40AC-905C-A659907318E1}" srcOrd="0" destOrd="0" presId="urn:microsoft.com/office/officeart/2008/layout/SquareAccentList"/>
    <dgm:cxn modelId="{6109C4F6-FD1C-4399-8E36-75D5E3432314}" type="presOf" srcId="{503BD218-F8FC-483C-A99A-F99EB5CD4742}" destId="{B4EF60CD-CD2E-42F1-8497-EFD467BCABB2}" srcOrd="0" destOrd="0" presId="urn:microsoft.com/office/officeart/2008/layout/SquareAccentList"/>
    <dgm:cxn modelId="{71853E0C-3236-4886-A658-8A30E8D486A8}" type="presOf" srcId="{AAC9E141-A1DA-48C1-8F39-347B5D874F9C}" destId="{A5F7C7DA-E6EE-42CB-B38A-0114F87C9705}" srcOrd="0" destOrd="0" presId="urn:microsoft.com/office/officeart/2008/layout/SquareAccentList"/>
    <dgm:cxn modelId="{146036F9-EE20-4C7F-B91C-3105676D993C}" srcId="{AAC9E141-A1DA-48C1-8F39-347B5D874F9C}" destId="{68DC1819-1BD0-4EA3-BFA1-BF6C313C513C}" srcOrd="0" destOrd="0" parTransId="{2A3A488F-73DF-4ED7-B347-3E444DC31338}" sibTransId="{4D5F1EF5-7C43-446D-A585-B85169E96140}"/>
    <dgm:cxn modelId="{3FDA0A86-37D2-43F1-A4CF-ACD1411DFD89}" type="presOf" srcId="{04C0F88D-CA0A-48C8-8341-8593FC37D6D3}" destId="{1F44FEE0-4AA0-4CAC-A918-8BDF8FFCDB95}" srcOrd="0" destOrd="0" presId="urn:microsoft.com/office/officeart/2008/layout/SquareAccentList"/>
    <dgm:cxn modelId="{9CE690A8-3489-4BB8-A699-043D7FEBC13B}" type="presOf" srcId="{CC725303-B6C2-4316-9EDD-6E4F86D305B9}" destId="{0F766811-C688-4B0C-88CF-7FBF8190EFB9}" srcOrd="0" destOrd="0" presId="urn:microsoft.com/office/officeart/2008/layout/SquareAccentList"/>
    <dgm:cxn modelId="{D4F71C70-19A9-499D-91EE-FD4E80F48F6A}" srcId="{AAC9E141-A1DA-48C1-8F39-347B5D874F9C}" destId="{F96B43AB-C4B8-4010-B7B4-4E167129EF4D}" srcOrd="3" destOrd="0" parTransId="{175E2879-203A-4142-B5B7-23DB11EF2073}" sibTransId="{A352970C-1C90-4444-A6CC-88F3D497815E}"/>
    <dgm:cxn modelId="{EA738AF6-AC6F-4927-A50A-11B274D61955}" srcId="{9D024BA7-20C2-4513-A04A-AEFD14273164}" destId="{8503248A-264D-4615-A7E9-E8C8AEC7119C}" srcOrd="3" destOrd="0" parTransId="{AB0524F8-E3F0-441F-9902-EFFC16E927F8}" sibTransId="{55E839DD-8E57-404A-8F48-0B60C37EE463}"/>
    <dgm:cxn modelId="{463E91F4-C5E6-42D6-8CE2-619F5DF587A2}" type="presOf" srcId="{4CBDA20A-852F-4617-A14A-DAB98B26E210}" destId="{26AE8747-6E97-49E3-B4D1-80C497C693A3}" srcOrd="0" destOrd="0" presId="urn:microsoft.com/office/officeart/2008/layout/SquareAccentList"/>
    <dgm:cxn modelId="{496206F2-D37D-40FF-BBDE-09380DD59272}" srcId="{9D024BA7-20C2-4513-A04A-AEFD14273164}" destId="{7648B830-9365-4BCD-9F7F-DBAE04213A31}" srcOrd="5" destOrd="0" parTransId="{6E08DFCB-0C0C-4092-9E2D-D8D62FD443C6}" sibTransId="{1DE113B0-C844-4C56-B8AE-7DF4C5262A1A}"/>
    <dgm:cxn modelId="{DB8EE9D5-CE5F-4940-A403-34821DF645B4}" srcId="{3614EDF7-997C-4329-99B7-9C5EF80FFCF4}" destId="{CC725303-B6C2-4316-9EDD-6E4F86D305B9}" srcOrd="1" destOrd="0" parTransId="{85163F6A-1931-4FF5-93C3-7945D913C0B5}" sibTransId="{DC088333-0B2B-47A2-9550-BABDA656FEB3}"/>
    <dgm:cxn modelId="{E86E6B03-47EA-477C-A688-B0C81120A8C1}" type="presOf" srcId="{7648B830-9365-4BCD-9F7F-DBAE04213A31}" destId="{D81F6689-9C30-4D7F-9E28-4BD552AF0DFC}" srcOrd="0" destOrd="0" presId="urn:microsoft.com/office/officeart/2008/layout/SquareAccentList"/>
    <dgm:cxn modelId="{3C67D030-6787-475E-AA0C-6FA36FA7838C}" srcId="{9D024BA7-20C2-4513-A04A-AEFD14273164}" destId="{F2EBA3F5-C12F-41DC-832A-7BCB45DCAE9C}" srcOrd="2" destOrd="0" parTransId="{2CD8D9CB-FD5D-403D-A9A4-FC82676F8E4A}" sibTransId="{0784A73C-E37F-4933-8815-1FFFF9ACFE05}"/>
    <dgm:cxn modelId="{D170B798-0675-491C-94F1-B2AA2C15E844}" srcId="{68DC1819-1BD0-4EA3-BFA1-BF6C313C513C}" destId="{0E0D78A1-EDF9-4D64-9A6B-4D0FFFF4C029}" srcOrd="3" destOrd="0" parTransId="{2FD6CE00-9355-4C07-89EA-A94524FC6091}" sibTransId="{1BD7D5A9-F6DF-4338-AABF-F7C9A2C6DC23}"/>
    <dgm:cxn modelId="{DB1CA20E-8C45-42B2-B298-F6A6C4AAAEA4}" type="presOf" srcId="{3614EDF7-997C-4329-99B7-9C5EF80FFCF4}" destId="{407EA57B-1C33-4679-AD56-D44ECD65E199}" srcOrd="0" destOrd="0" presId="urn:microsoft.com/office/officeart/2008/layout/SquareAccentList"/>
    <dgm:cxn modelId="{A1E2DB39-8CDA-48BD-9343-DE80A30E6828}" type="presOf" srcId="{6D8D7689-AD9D-418B-BBA4-E75F3366DD36}" destId="{ED15879C-E92A-4B33-99DA-9BE2FFBB8CDE}" srcOrd="0" destOrd="0" presId="urn:microsoft.com/office/officeart/2008/layout/SquareAccentList"/>
    <dgm:cxn modelId="{75D96530-1047-441B-B668-C954A97C951B}" type="presOf" srcId="{3BC05A4C-53EB-49D0-8957-CBC77509C5CB}" destId="{6DAD5A6D-CC3F-4509-AD2C-96840FBDD455}" srcOrd="0" destOrd="0" presId="urn:microsoft.com/office/officeart/2008/layout/SquareAccentList"/>
    <dgm:cxn modelId="{B26D6594-8704-4EC7-B3C9-CDB7A8F520D9}" type="presOf" srcId="{68DC1819-1BD0-4EA3-BFA1-BF6C313C513C}" destId="{076744D4-E64E-4238-91E1-2239BBCB06BB}" srcOrd="0" destOrd="0" presId="urn:microsoft.com/office/officeart/2008/layout/SquareAccentList"/>
    <dgm:cxn modelId="{8DC7928E-FFFC-42FB-A7A3-229C2CAEBF2E}" type="presOf" srcId="{9D024BA7-20C2-4513-A04A-AEFD14273164}" destId="{A2F12E31-6B14-48A8-B5E8-3F556CA3571E}" srcOrd="0" destOrd="0" presId="urn:microsoft.com/office/officeart/2008/layout/SquareAccentList"/>
    <dgm:cxn modelId="{65F590E8-B768-4471-BFD6-6358B5398277}" srcId="{3614EDF7-997C-4329-99B7-9C5EF80FFCF4}" destId="{28A692CE-3589-4089-9445-308F233205AA}" srcOrd="2" destOrd="0" parTransId="{A619C3ED-9341-4E1E-A45C-D26DEE4D28B5}" sibTransId="{27AE3FE0-AA03-4A7B-B3F2-999DEAAF1E52}"/>
    <dgm:cxn modelId="{A6103E47-C0AF-4764-8557-94061F2AEAB6}" srcId="{3614EDF7-997C-4329-99B7-9C5EF80FFCF4}" destId="{762951C4-E9EA-4572-BE23-337959CA988B}" srcOrd="0" destOrd="0" parTransId="{BA8CAEDA-1794-4EC9-9C12-2B9A0A6200CD}" sibTransId="{87C4FEE2-211B-49E6-ADC4-69B0CBA199D1}"/>
    <dgm:cxn modelId="{5A0A0A12-912F-4AB5-89B3-4FF800DC3711}" type="presOf" srcId="{A2990A45-0F49-4799-888D-7E03C148D880}" destId="{1ADBC435-F732-47FA-BE86-00F91EF39C1C}" srcOrd="0" destOrd="0" presId="urn:microsoft.com/office/officeart/2008/layout/SquareAccentList"/>
    <dgm:cxn modelId="{2D127493-6CE5-4568-9D32-C99362E23FEF}" srcId="{68DC1819-1BD0-4EA3-BFA1-BF6C313C513C}" destId="{04C0F88D-CA0A-48C8-8341-8593FC37D6D3}" srcOrd="2" destOrd="0" parTransId="{5F5F93E8-DCB4-4892-B2AF-37D2DDAD3F49}" sibTransId="{2C3B953D-B9CE-4D3B-9E0A-54026119BB32}"/>
    <dgm:cxn modelId="{87DF7714-36AA-4617-AA5D-938A9D69A8DE}" type="presOf" srcId="{8503248A-264D-4615-A7E9-E8C8AEC7119C}" destId="{636B9326-EF86-4E5C-9969-C00FAA595B52}" srcOrd="0" destOrd="0" presId="urn:microsoft.com/office/officeart/2008/layout/SquareAccentList"/>
    <dgm:cxn modelId="{11179BB4-33DE-4D1C-ACD3-681F34836DB5}" srcId="{9D024BA7-20C2-4513-A04A-AEFD14273164}" destId="{4CBDA20A-852F-4617-A14A-DAB98B26E210}" srcOrd="4" destOrd="0" parTransId="{21F898A5-EBA8-4BC1-9561-C90D57D994B9}" sibTransId="{19ECD91E-BED4-49DB-875A-312AD9038C24}"/>
    <dgm:cxn modelId="{D7389BE2-A4BE-4704-8045-3DD76B8B32BC}" type="presOf" srcId="{0E0D78A1-EDF9-4D64-9A6B-4D0FFFF4C029}" destId="{72916BC3-E211-426F-A0D9-C67836390F8E}" srcOrd="0" destOrd="0" presId="urn:microsoft.com/office/officeart/2008/layout/SquareAccentList"/>
    <dgm:cxn modelId="{61590CC5-864F-4D93-80B0-DCFFB8A34149}" srcId="{68DC1819-1BD0-4EA3-BFA1-BF6C313C513C}" destId="{C33C1573-3F18-4345-AA29-0F430E2FF0E9}" srcOrd="0" destOrd="0" parTransId="{EBEB39DF-AC09-463D-A123-2E610D993D8D}" sibTransId="{1DF04959-D98F-4B87-AF62-701A70AD6385}"/>
    <dgm:cxn modelId="{1FDCF4E0-3709-4309-A8BD-507946E104D1}" srcId="{9D024BA7-20C2-4513-A04A-AEFD14273164}" destId="{A01BEC11-8BB8-4AAF-932D-CED3A38AC4D1}" srcOrd="1" destOrd="0" parTransId="{F248CB9A-183E-4212-8577-64806E320EAD}" sibTransId="{A3D278CC-92BD-4E6A-8B53-D017E6AD2BC3}"/>
    <dgm:cxn modelId="{440B4D3D-2A6B-47AB-A514-D7D2C3A2DA43}" srcId="{AAC9E141-A1DA-48C1-8F39-347B5D874F9C}" destId="{9D024BA7-20C2-4513-A04A-AEFD14273164}" srcOrd="2" destOrd="0" parTransId="{F16438D3-2F6B-4204-8A26-50A602324D29}" sibTransId="{4182F7B9-39A3-461D-ACD0-9372FBD2B659}"/>
    <dgm:cxn modelId="{A00EC987-3C12-40BA-BC97-B78C913AB645}" type="presParOf" srcId="{A5F7C7DA-E6EE-42CB-B38A-0114F87C9705}" destId="{1F6DBBE4-32CA-4573-8601-542903E5AF13}" srcOrd="0" destOrd="0" presId="urn:microsoft.com/office/officeart/2008/layout/SquareAccentList"/>
    <dgm:cxn modelId="{EED40032-8913-4683-91BD-A1E47912F550}" type="presParOf" srcId="{1F6DBBE4-32CA-4573-8601-542903E5AF13}" destId="{58A93769-8BCA-485E-991B-49B8F34FE7E9}" srcOrd="0" destOrd="0" presId="urn:microsoft.com/office/officeart/2008/layout/SquareAccentList"/>
    <dgm:cxn modelId="{E754A028-F1AA-4E11-8E32-706017EE5F28}" type="presParOf" srcId="{58A93769-8BCA-485E-991B-49B8F34FE7E9}" destId="{85509B41-2933-4657-B51F-D745442D1FE6}" srcOrd="0" destOrd="0" presId="urn:microsoft.com/office/officeart/2008/layout/SquareAccentList"/>
    <dgm:cxn modelId="{281F3192-8A60-440E-BEEA-9C082FEC7427}" type="presParOf" srcId="{58A93769-8BCA-485E-991B-49B8F34FE7E9}" destId="{1C3B68F8-1871-467C-B11D-083452F920B6}" srcOrd="1" destOrd="0" presId="urn:microsoft.com/office/officeart/2008/layout/SquareAccentList"/>
    <dgm:cxn modelId="{DE7352D2-E408-4C33-9DDB-DEED75D1F077}" type="presParOf" srcId="{58A93769-8BCA-485E-991B-49B8F34FE7E9}" destId="{076744D4-E64E-4238-91E1-2239BBCB06BB}" srcOrd="2" destOrd="0" presId="urn:microsoft.com/office/officeart/2008/layout/SquareAccentList"/>
    <dgm:cxn modelId="{25C5F54C-41C3-46FD-94B6-A908E0A38943}" type="presParOf" srcId="{1F6DBBE4-32CA-4573-8601-542903E5AF13}" destId="{37CB258A-1B57-4CBA-8B2A-A306791794A4}" srcOrd="1" destOrd="0" presId="urn:microsoft.com/office/officeart/2008/layout/SquareAccentList"/>
    <dgm:cxn modelId="{1E4D1FF0-2D7F-4E82-919B-410DBD2C3D49}" type="presParOf" srcId="{37CB258A-1B57-4CBA-8B2A-A306791794A4}" destId="{22362D97-6917-444E-94A7-12AEC0D741C8}" srcOrd="0" destOrd="0" presId="urn:microsoft.com/office/officeart/2008/layout/SquareAccentList"/>
    <dgm:cxn modelId="{152BED35-FEB7-4A00-9942-9CD192210D47}" type="presParOf" srcId="{22362D97-6917-444E-94A7-12AEC0D741C8}" destId="{9847FF34-6B72-434D-B321-F379BD0B7669}" srcOrd="0" destOrd="0" presId="urn:microsoft.com/office/officeart/2008/layout/SquareAccentList"/>
    <dgm:cxn modelId="{E2CDFD35-9082-4973-AC83-80CA98CFC2F9}" type="presParOf" srcId="{22362D97-6917-444E-94A7-12AEC0D741C8}" destId="{7DA93E5D-478C-4993-973D-71B36D869E48}" srcOrd="1" destOrd="0" presId="urn:microsoft.com/office/officeart/2008/layout/SquareAccentList"/>
    <dgm:cxn modelId="{1ADE8D51-EE13-4A7F-ADA2-0723920BA272}" type="presParOf" srcId="{37CB258A-1B57-4CBA-8B2A-A306791794A4}" destId="{D8C32B65-5CEA-4263-A1D6-54EB142896FE}" srcOrd="1" destOrd="0" presId="urn:microsoft.com/office/officeart/2008/layout/SquareAccentList"/>
    <dgm:cxn modelId="{EE5773C6-3AA6-40F1-9B5B-8C1D6402A4CF}" type="presParOf" srcId="{D8C32B65-5CEA-4263-A1D6-54EB142896FE}" destId="{1C6564CE-B4EB-4CD1-8710-8D27BB131FC5}" srcOrd="0" destOrd="0" presId="urn:microsoft.com/office/officeart/2008/layout/SquareAccentList"/>
    <dgm:cxn modelId="{23C3AF88-008D-4E71-B943-0903EC3A94C8}" type="presParOf" srcId="{D8C32B65-5CEA-4263-A1D6-54EB142896FE}" destId="{ED15879C-E92A-4B33-99DA-9BE2FFBB8CDE}" srcOrd="1" destOrd="0" presId="urn:microsoft.com/office/officeart/2008/layout/SquareAccentList"/>
    <dgm:cxn modelId="{3DB20718-661F-4B3F-82F6-C91336C7CBAE}" type="presParOf" srcId="{37CB258A-1B57-4CBA-8B2A-A306791794A4}" destId="{638C4BE6-D362-4097-8B24-210E0519E109}" srcOrd="2" destOrd="0" presId="urn:microsoft.com/office/officeart/2008/layout/SquareAccentList"/>
    <dgm:cxn modelId="{8E85F6DE-3632-43B2-9DF3-3AD644C0F611}" type="presParOf" srcId="{638C4BE6-D362-4097-8B24-210E0519E109}" destId="{377F8E73-388F-47CB-A68B-95C9267B691F}" srcOrd="0" destOrd="0" presId="urn:microsoft.com/office/officeart/2008/layout/SquareAccentList"/>
    <dgm:cxn modelId="{E290708D-8FD8-4E9C-B96A-871FFA9AF535}" type="presParOf" srcId="{638C4BE6-D362-4097-8B24-210E0519E109}" destId="{1F44FEE0-4AA0-4CAC-A918-8BDF8FFCDB95}" srcOrd="1" destOrd="0" presId="urn:microsoft.com/office/officeart/2008/layout/SquareAccentList"/>
    <dgm:cxn modelId="{EDAECE72-3416-4014-9BFF-63EF4EE38F35}" type="presParOf" srcId="{37CB258A-1B57-4CBA-8B2A-A306791794A4}" destId="{1C56E89C-AE33-4885-93F7-90E7DB39FC04}" srcOrd="3" destOrd="0" presId="urn:microsoft.com/office/officeart/2008/layout/SquareAccentList"/>
    <dgm:cxn modelId="{AAF6018A-06BA-4255-95F9-C1B67BC0E098}" type="presParOf" srcId="{1C56E89C-AE33-4885-93F7-90E7DB39FC04}" destId="{5C0B92B4-B0FB-42D0-8577-B6002949A181}" srcOrd="0" destOrd="0" presId="urn:microsoft.com/office/officeart/2008/layout/SquareAccentList"/>
    <dgm:cxn modelId="{D69128E4-EC10-4D64-ABA4-661A6D0796E3}" type="presParOf" srcId="{1C56E89C-AE33-4885-93F7-90E7DB39FC04}" destId="{72916BC3-E211-426F-A0D9-C67836390F8E}" srcOrd="1" destOrd="0" presId="urn:microsoft.com/office/officeart/2008/layout/SquareAccentList"/>
    <dgm:cxn modelId="{B1E31E6B-64CC-4553-90E7-BDB4E4727805}" type="presParOf" srcId="{A5F7C7DA-E6EE-42CB-B38A-0114F87C9705}" destId="{8F2C194B-E1DF-4322-8768-B9B15570F46C}" srcOrd="1" destOrd="0" presId="urn:microsoft.com/office/officeart/2008/layout/SquareAccentList"/>
    <dgm:cxn modelId="{5F6075C0-987F-4884-87FB-5AA9F95FBFE3}" type="presParOf" srcId="{8F2C194B-E1DF-4322-8768-B9B15570F46C}" destId="{0C1901BA-9B6D-4275-96AE-FC68A9E660B1}" srcOrd="0" destOrd="0" presId="urn:microsoft.com/office/officeart/2008/layout/SquareAccentList"/>
    <dgm:cxn modelId="{723559EC-C50E-4BAF-BD9C-39698275DB8D}" type="presParOf" srcId="{0C1901BA-9B6D-4275-96AE-FC68A9E660B1}" destId="{BE81686A-28D1-40DF-BFFB-BE6235326812}" srcOrd="0" destOrd="0" presId="urn:microsoft.com/office/officeart/2008/layout/SquareAccentList"/>
    <dgm:cxn modelId="{4C1D09D6-4796-45AC-B9C8-DB22D7F554A1}" type="presParOf" srcId="{0C1901BA-9B6D-4275-96AE-FC68A9E660B1}" destId="{3CB8FBB5-2013-4E84-8371-4028A4D4101E}" srcOrd="1" destOrd="0" presId="urn:microsoft.com/office/officeart/2008/layout/SquareAccentList"/>
    <dgm:cxn modelId="{62359D21-8F45-460C-91D0-4D147B9B5EC0}" type="presParOf" srcId="{0C1901BA-9B6D-4275-96AE-FC68A9E660B1}" destId="{407EA57B-1C33-4679-AD56-D44ECD65E199}" srcOrd="2" destOrd="0" presId="urn:microsoft.com/office/officeart/2008/layout/SquareAccentList"/>
    <dgm:cxn modelId="{42A3BD95-6332-44A5-8B1A-491E43E34A48}" type="presParOf" srcId="{8F2C194B-E1DF-4322-8768-B9B15570F46C}" destId="{6BEB9D5A-8060-419B-9C5C-BB7E543A90DE}" srcOrd="1" destOrd="0" presId="urn:microsoft.com/office/officeart/2008/layout/SquareAccentList"/>
    <dgm:cxn modelId="{7E57C824-7649-42F9-9982-E96B2AB3F47D}" type="presParOf" srcId="{6BEB9D5A-8060-419B-9C5C-BB7E543A90DE}" destId="{A557E1F3-C6AB-4ABF-B853-8A0F773FBED6}" srcOrd="0" destOrd="0" presId="urn:microsoft.com/office/officeart/2008/layout/SquareAccentList"/>
    <dgm:cxn modelId="{4887269A-8B39-43D1-9F8F-0D2F4EFB9291}" type="presParOf" srcId="{A557E1F3-C6AB-4ABF-B853-8A0F773FBED6}" destId="{D5F24938-14B7-474E-A975-BF948369075B}" srcOrd="0" destOrd="0" presId="urn:microsoft.com/office/officeart/2008/layout/SquareAccentList"/>
    <dgm:cxn modelId="{265BA081-D6D6-49EC-B4ED-39FA2382183E}" type="presParOf" srcId="{A557E1F3-C6AB-4ABF-B853-8A0F773FBED6}" destId="{F05EF540-E563-40AC-905C-A659907318E1}" srcOrd="1" destOrd="0" presId="urn:microsoft.com/office/officeart/2008/layout/SquareAccentList"/>
    <dgm:cxn modelId="{F73D59D2-0DF2-41C2-A921-708912A9E5C1}" type="presParOf" srcId="{6BEB9D5A-8060-419B-9C5C-BB7E543A90DE}" destId="{9D285640-6B78-4873-8DAE-6D11FB40CB25}" srcOrd="1" destOrd="0" presId="urn:microsoft.com/office/officeart/2008/layout/SquareAccentList"/>
    <dgm:cxn modelId="{FEBC5C54-DC7B-4CAD-BE56-259ED96B90F8}" type="presParOf" srcId="{9D285640-6B78-4873-8DAE-6D11FB40CB25}" destId="{4AF0C540-5F18-4B41-A19B-4912A11959A3}" srcOrd="0" destOrd="0" presId="urn:microsoft.com/office/officeart/2008/layout/SquareAccentList"/>
    <dgm:cxn modelId="{9227E0A3-1191-4BFF-AEF3-DEC2355C8330}" type="presParOf" srcId="{9D285640-6B78-4873-8DAE-6D11FB40CB25}" destId="{0F766811-C688-4B0C-88CF-7FBF8190EFB9}" srcOrd="1" destOrd="0" presId="urn:microsoft.com/office/officeart/2008/layout/SquareAccentList"/>
    <dgm:cxn modelId="{93722360-A045-4CEB-8B7C-F8F945E7D656}" type="presParOf" srcId="{6BEB9D5A-8060-419B-9C5C-BB7E543A90DE}" destId="{2E8A9888-6CEA-46D0-BA48-9A5B8563F994}" srcOrd="2" destOrd="0" presId="urn:microsoft.com/office/officeart/2008/layout/SquareAccentList"/>
    <dgm:cxn modelId="{8913CC8C-2846-4831-8E8A-87F95706CC2C}" type="presParOf" srcId="{2E8A9888-6CEA-46D0-BA48-9A5B8563F994}" destId="{8FAFDC2C-499C-404B-BC51-3E12954E97F3}" srcOrd="0" destOrd="0" presId="urn:microsoft.com/office/officeart/2008/layout/SquareAccentList"/>
    <dgm:cxn modelId="{89FC63FC-355F-4A78-80F9-4C998A615689}" type="presParOf" srcId="{2E8A9888-6CEA-46D0-BA48-9A5B8563F994}" destId="{1C27B513-DBCC-4D4F-AC2D-C223B14A55C1}" srcOrd="1" destOrd="0" presId="urn:microsoft.com/office/officeart/2008/layout/SquareAccentList"/>
    <dgm:cxn modelId="{7480BA70-014B-4279-AAB6-C5FE2C8D5D7F}" type="presParOf" srcId="{A5F7C7DA-E6EE-42CB-B38A-0114F87C9705}" destId="{04D870F1-8EC1-41E9-B335-FF77D4EC98E9}" srcOrd="2" destOrd="0" presId="urn:microsoft.com/office/officeart/2008/layout/SquareAccentList"/>
    <dgm:cxn modelId="{E5F8354B-1E72-4F8D-89A2-21D0B30E3AAF}" type="presParOf" srcId="{04D870F1-8EC1-41E9-B335-FF77D4EC98E9}" destId="{37C12D8C-FB6E-472D-973C-01F26302E00C}" srcOrd="0" destOrd="0" presId="urn:microsoft.com/office/officeart/2008/layout/SquareAccentList"/>
    <dgm:cxn modelId="{52A81AE1-3E05-4AAA-8359-82281021D8BF}" type="presParOf" srcId="{37C12D8C-FB6E-472D-973C-01F26302E00C}" destId="{3668AC16-5428-4DF4-9AD3-BD123858C044}" srcOrd="0" destOrd="0" presId="urn:microsoft.com/office/officeart/2008/layout/SquareAccentList"/>
    <dgm:cxn modelId="{4F887714-0F28-4482-8E10-7895D657B79B}" type="presParOf" srcId="{37C12D8C-FB6E-472D-973C-01F26302E00C}" destId="{79E402C8-B3DD-4FF2-80E2-BF8E68BFC827}" srcOrd="1" destOrd="0" presId="urn:microsoft.com/office/officeart/2008/layout/SquareAccentList"/>
    <dgm:cxn modelId="{2EBB9B9A-D5B0-46CB-B961-B184BF5E8AF6}" type="presParOf" srcId="{37C12D8C-FB6E-472D-973C-01F26302E00C}" destId="{A2F12E31-6B14-48A8-B5E8-3F556CA3571E}" srcOrd="2" destOrd="0" presId="urn:microsoft.com/office/officeart/2008/layout/SquareAccentList"/>
    <dgm:cxn modelId="{E25D8C1D-DCB3-40C9-A36B-C189CD012D97}" type="presParOf" srcId="{04D870F1-8EC1-41E9-B335-FF77D4EC98E9}" destId="{9AA17DAF-1F5F-45B1-A455-7DF6C4A39A80}" srcOrd="1" destOrd="0" presId="urn:microsoft.com/office/officeart/2008/layout/SquareAccentList"/>
    <dgm:cxn modelId="{9D02F114-BFA1-4A80-8BCC-A7C1F24631C3}" type="presParOf" srcId="{9AA17DAF-1F5F-45B1-A455-7DF6C4A39A80}" destId="{1B74E465-64EE-4790-852B-006035739970}" srcOrd="0" destOrd="0" presId="urn:microsoft.com/office/officeart/2008/layout/SquareAccentList"/>
    <dgm:cxn modelId="{6FC9A1BB-A25D-4832-BA20-5B01E7363A94}" type="presParOf" srcId="{1B74E465-64EE-4790-852B-006035739970}" destId="{F0028626-D920-44D5-860E-BA865BE3CA9B}" srcOrd="0" destOrd="0" presId="urn:microsoft.com/office/officeart/2008/layout/SquareAccentList"/>
    <dgm:cxn modelId="{A463C4F6-EA16-4330-BBDF-B0803916F78B}" type="presParOf" srcId="{1B74E465-64EE-4790-852B-006035739970}" destId="{19079C69-F920-4BBA-BA62-740057ABB329}" srcOrd="1" destOrd="0" presId="urn:microsoft.com/office/officeart/2008/layout/SquareAccentList"/>
    <dgm:cxn modelId="{D0BBC9B6-0453-45C5-AC9E-3A2446965CDC}" type="presParOf" srcId="{9AA17DAF-1F5F-45B1-A455-7DF6C4A39A80}" destId="{51790CFA-A53D-4C60-9DC2-B06F1077B17C}" srcOrd="1" destOrd="0" presId="urn:microsoft.com/office/officeart/2008/layout/SquareAccentList"/>
    <dgm:cxn modelId="{E0ABE535-ABB6-4A07-82DA-DA5688A3DA78}" type="presParOf" srcId="{51790CFA-A53D-4C60-9DC2-B06F1077B17C}" destId="{D8419262-B076-42B2-A21A-A84C43C8C182}" srcOrd="0" destOrd="0" presId="urn:microsoft.com/office/officeart/2008/layout/SquareAccentList"/>
    <dgm:cxn modelId="{995C41AC-5C7C-4FE0-871A-74A6CC4327D1}" type="presParOf" srcId="{51790CFA-A53D-4C60-9DC2-B06F1077B17C}" destId="{1E7797E9-E13A-479E-91C9-D38E29CF7DF2}" srcOrd="1" destOrd="0" presId="urn:microsoft.com/office/officeart/2008/layout/SquareAccentList"/>
    <dgm:cxn modelId="{BF3360C8-F7F1-4D65-93BF-2BEBD056F806}" type="presParOf" srcId="{9AA17DAF-1F5F-45B1-A455-7DF6C4A39A80}" destId="{823CE27F-1230-4F99-9E85-94805E777F02}" srcOrd="2" destOrd="0" presId="urn:microsoft.com/office/officeart/2008/layout/SquareAccentList"/>
    <dgm:cxn modelId="{63BB6835-1D7C-4E3C-9706-158AAC80BD50}" type="presParOf" srcId="{823CE27F-1230-4F99-9E85-94805E777F02}" destId="{D1EF2664-E8C4-4798-8554-F5EDFFF93675}" srcOrd="0" destOrd="0" presId="urn:microsoft.com/office/officeart/2008/layout/SquareAccentList"/>
    <dgm:cxn modelId="{2B3FBA33-B875-4AD5-B384-475B1526B85C}" type="presParOf" srcId="{823CE27F-1230-4F99-9E85-94805E777F02}" destId="{83165F8A-2B8F-49EB-B839-924879C49D7D}" srcOrd="1" destOrd="0" presId="urn:microsoft.com/office/officeart/2008/layout/SquareAccentList"/>
    <dgm:cxn modelId="{F8116DE6-4321-414B-8ABC-4846A72D5953}" type="presParOf" srcId="{9AA17DAF-1F5F-45B1-A455-7DF6C4A39A80}" destId="{80074409-CEEE-4E96-9D35-38F6FCF0A59E}" srcOrd="3" destOrd="0" presId="urn:microsoft.com/office/officeart/2008/layout/SquareAccentList"/>
    <dgm:cxn modelId="{61758C19-CCBC-449A-B3B6-0B729B840486}" type="presParOf" srcId="{80074409-CEEE-4E96-9D35-38F6FCF0A59E}" destId="{7538AFC2-B52F-4053-865C-87F03112C368}" srcOrd="0" destOrd="0" presId="urn:microsoft.com/office/officeart/2008/layout/SquareAccentList"/>
    <dgm:cxn modelId="{671ED360-F1A7-4120-9BC3-D8335CAE036A}" type="presParOf" srcId="{80074409-CEEE-4E96-9D35-38F6FCF0A59E}" destId="{636B9326-EF86-4E5C-9969-C00FAA595B52}" srcOrd="1" destOrd="0" presId="urn:microsoft.com/office/officeart/2008/layout/SquareAccentList"/>
    <dgm:cxn modelId="{58311E83-E668-4D46-890A-0A63B7D7ABD2}" type="presParOf" srcId="{9AA17DAF-1F5F-45B1-A455-7DF6C4A39A80}" destId="{BE39204A-7221-4331-934C-D22860C391C9}" srcOrd="4" destOrd="0" presId="urn:microsoft.com/office/officeart/2008/layout/SquareAccentList"/>
    <dgm:cxn modelId="{AC0550BE-350F-4966-8007-ABEC430918C0}" type="presParOf" srcId="{BE39204A-7221-4331-934C-D22860C391C9}" destId="{55B6BA30-D76A-4BF4-90E0-7325F2F3C2BC}" srcOrd="0" destOrd="0" presId="urn:microsoft.com/office/officeart/2008/layout/SquareAccentList"/>
    <dgm:cxn modelId="{5DD73B04-A6D1-4B80-9EA6-6D8B01D7C75A}" type="presParOf" srcId="{BE39204A-7221-4331-934C-D22860C391C9}" destId="{26AE8747-6E97-49E3-B4D1-80C497C693A3}" srcOrd="1" destOrd="0" presId="urn:microsoft.com/office/officeart/2008/layout/SquareAccentList"/>
    <dgm:cxn modelId="{0C38A906-F1A6-4F96-9574-5DF6CFD39AE4}" type="presParOf" srcId="{9AA17DAF-1F5F-45B1-A455-7DF6C4A39A80}" destId="{E1CABF3F-F12C-4738-9A73-0ED947D6AAFB}" srcOrd="5" destOrd="0" presId="urn:microsoft.com/office/officeart/2008/layout/SquareAccentList"/>
    <dgm:cxn modelId="{CC16DCC2-AA51-4E88-AD0F-04665D7FF44C}" type="presParOf" srcId="{E1CABF3F-F12C-4738-9A73-0ED947D6AAFB}" destId="{EDD127E5-64B3-491E-A244-FE6EEDE81333}" srcOrd="0" destOrd="0" presId="urn:microsoft.com/office/officeart/2008/layout/SquareAccentList"/>
    <dgm:cxn modelId="{426413FA-FD55-497C-9DCC-9BD1760D4F11}" type="presParOf" srcId="{E1CABF3F-F12C-4738-9A73-0ED947D6AAFB}" destId="{D81F6689-9C30-4D7F-9E28-4BD552AF0DFC}" srcOrd="1" destOrd="0" presId="urn:microsoft.com/office/officeart/2008/layout/SquareAccentList"/>
    <dgm:cxn modelId="{B60E9A9F-CC3B-43B0-81EB-3683F8811821}" type="presParOf" srcId="{A5F7C7DA-E6EE-42CB-B38A-0114F87C9705}" destId="{DC73D058-CD27-41B8-A8F4-2A345B6351AB}" srcOrd="3" destOrd="0" presId="urn:microsoft.com/office/officeart/2008/layout/SquareAccentList"/>
    <dgm:cxn modelId="{82FC74BE-0377-4F33-87C8-096220D1FADC}" type="presParOf" srcId="{DC73D058-CD27-41B8-A8F4-2A345B6351AB}" destId="{A353656F-4797-45DE-9650-14B4F186C9B0}" srcOrd="0" destOrd="0" presId="urn:microsoft.com/office/officeart/2008/layout/SquareAccentList"/>
    <dgm:cxn modelId="{891234FF-6BAA-440D-AE01-CD4121F73834}" type="presParOf" srcId="{A353656F-4797-45DE-9650-14B4F186C9B0}" destId="{733A9436-CF48-4C30-97C9-CA7AC768BDA3}" srcOrd="0" destOrd="0" presId="urn:microsoft.com/office/officeart/2008/layout/SquareAccentList"/>
    <dgm:cxn modelId="{7921B451-B6D7-484A-A67A-C8A61E977A3B}" type="presParOf" srcId="{A353656F-4797-45DE-9650-14B4F186C9B0}" destId="{8A985C1A-5FAC-4062-9A1E-ADA2F72F8F12}" srcOrd="1" destOrd="0" presId="urn:microsoft.com/office/officeart/2008/layout/SquareAccentList"/>
    <dgm:cxn modelId="{3BD10DCD-5D98-46DC-B57C-20FD6E5E72F6}" type="presParOf" srcId="{A353656F-4797-45DE-9650-14B4F186C9B0}" destId="{5D25009E-992D-4400-A4D8-32047354B964}" srcOrd="2" destOrd="0" presId="urn:microsoft.com/office/officeart/2008/layout/SquareAccentList"/>
    <dgm:cxn modelId="{137BB832-7C0F-40B7-8ABB-0DBA17E25EFB}" type="presParOf" srcId="{DC73D058-CD27-41B8-A8F4-2A345B6351AB}" destId="{F1B1D70A-7616-4140-8147-1B8B01F72415}" srcOrd="1" destOrd="0" presId="urn:microsoft.com/office/officeart/2008/layout/SquareAccentList"/>
    <dgm:cxn modelId="{3F1694DE-2142-4DE1-BC0D-C1AA4AA5F477}" type="presParOf" srcId="{F1B1D70A-7616-4140-8147-1B8B01F72415}" destId="{D386AE82-B3EA-4727-9381-1365C344B933}" srcOrd="0" destOrd="0" presId="urn:microsoft.com/office/officeart/2008/layout/SquareAccentList"/>
    <dgm:cxn modelId="{87F97698-A1A8-478F-AB0F-31C6856A672E}" type="presParOf" srcId="{D386AE82-B3EA-4727-9381-1365C344B933}" destId="{A2667859-E8AD-41D6-B722-F737123414F2}" srcOrd="0" destOrd="0" presId="urn:microsoft.com/office/officeart/2008/layout/SquareAccentList"/>
    <dgm:cxn modelId="{EAB9F342-02CC-4A58-82CE-445F33A293D5}" type="presParOf" srcId="{D386AE82-B3EA-4727-9381-1365C344B933}" destId="{B4EF60CD-CD2E-42F1-8497-EFD467BCABB2}" srcOrd="1" destOrd="0" presId="urn:microsoft.com/office/officeart/2008/layout/SquareAccentList"/>
    <dgm:cxn modelId="{4EE69727-79BE-4A81-8BC1-A16EA9458673}" type="presParOf" srcId="{F1B1D70A-7616-4140-8147-1B8B01F72415}" destId="{BD20C0F9-E6AC-4930-9564-EA8513DDAB4C}" srcOrd="1" destOrd="0" presId="urn:microsoft.com/office/officeart/2008/layout/SquareAccentList"/>
    <dgm:cxn modelId="{72105046-D8E6-4E74-8915-0ABA0C029E33}" type="presParOf" srcId="{BD20C0F9-E6AC-4930-9564-EA8513DDAB4C}" destId="{ABED2F10-A681-433A-9384-6C6BA63458D4}" srcOrd="0" destOrd="0" presId="urn:microsoft.com/office/officeart/2008/layout/SquareAccentList"/>
    <dgm:cxn modelId="{68DCA5B2-13F7-48A7-8736-6DFD95A7906F}" type="presParOf" srcId="{BD20C0F9-E6AC-4930-9564-EA8513DDAB4C}" destId="{1ADBC435-F732-47FA-BE86-00F91EF39C1C}" srcOrd="1" destOrd="0" presId="urn:microsoft.com/office/officeart/2008/layout/SquareAccentList"/>
    <dgm:cxn modelId="{DFCF53E6-CE8F-4AA6-A9A1-8BE09335448E}" type="presParOf" srcId="{F1B1D70A-7616-4140-8147-1B8B01F72415}" destId="{4A9AD0BF-22FD-4C80-998F-6C0C85049F0E}" srcOrd="2" destOrd="0" presId="urn:microsoft.com/office/officeart/2008/layout/SquareAccentList"/>
    <dgm:cxn modelId="{55FD83E2-D828-4065-9F62-AABAAD01AD09}" type="presParOf" srcId="{4A9AD0BF-22FD-4C80-998F-6C0C85049F0E}" destId="{6EB43898-2D82-48BF-9E14-FE44823212EB}" srcOrd="0" destOrd="0" presId="urn:microsoft.com/office/officeart/2008/layout/SquareAccentList"/>
    <dgm:cxn modelId="{95B6DDD9-0ED4-4EA8-B69F-34C38050D630}" type="presParOf" srcId="{4A9AD0BF-22FD-4C80-998F-6C0C85049F0E}" destId="{6DAD5A6D-CC3F-4509-AD2C-96840FBDD455}" srcOrd="1" destOrd="0" presId="urn:microsoft.com/office/officeart/2008/layout/SquareAccent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2AB452EF-42A5-4D1A-9524-B376817E57E9}" type="doc">
      <dgm:prSet loTypeId="urn:microsoft.com/office/officeart/2005/8/layout/bProcess4" loCatId="process" qsTypeId="urn:microsoft.com/office/officeart/2005/8/quickstyle/simple1" qsCatId="simple" csTypeId="urn:microsoft.com/office/officeart/2005/8/colors/colorful4" csCatId="colorful" phldr="1"/>
      <dgm:spPr/>
      <dgm:t>
        <a:bodyPr/>
        <a:lstStyle/>
        <a:p>
          <a:endParaRPr lang="es-ES"/>
        </a:p>
      </dgm:t>
    </dgm:pt>
    <dgm:pt modelId="{3A759396-33C0-44A8-948C-34ECB7F26F84}">
      <dgm:prSet phldrT="[Texto]"/>
      <dgm:spPr/>
      <dgm:t>
        <a:bodyPr/>
        <a:lstStyle/>
        <a:p>
          <a:r>
            <a:rPr lang="es-ES" dirty="0" smtClean="0"/>
            <a:t>Planificar</a:t>
          </a:r>
          <a:endParaRPr lang="es-ES" dirty="0"/>
        </a:p>
      </dgm:t>
    </dgm:pt>
    <dgm:pt modelId="{42A69F18-B7B0-4960-B02F-63668989FD7F}" type="parTrans" cxnId="{7E3071A4-F67D-4FA4-B5D1-4890D83B5F50}">
      <dgm:prSet/>
      <dgm:spPr/>
      <dgm:t>
        <a:bodyPr/>
        <a:lstStyle/>
        <a:p>
          <a:endParaRPr lang="es-ES"/>
        </a:p>
      </dgm:t>
    </dgm:pt>
    <dgm:pt modelId="{E19C0430-5511-43A9-BF45-E49B01730DAB}" type="sibTrans" cxnId="{7E3071A4-F67D-4FA4-B5D1-4890D83B5F50}">
      <dgm:prSet/>
      <dgm:spPr/>
      <dgm:t>
        <a:bodyPr/>
        <a:lstStyle/>
        <a:p>
          <a:endParaRPr lang="es-ES"/>
        </a:p>
      </dgm:t>
    </dgm:pt>
    <dgm:pt modelId="{41F68CFE-7192-46F3-90B5-92AE04271CE4}">
      <dgm:prSet phldrT="[Texto]"/>
      <dgm:spPr/>
      <dgm:t>
        <a:bodyPr/>
        <a:lstStyle/>
        <a:p>
          <a:r>
            <a:rPr lang="es-ES" dirty="0" smtClean="0"/>
            <a:t>Dirigir</a:t>
          </a:r>
          <a:endParaRPr lang="es-ES" dirty="0"/>
        </a:p>
      </dgm:t>
    </dgm:pt>
    <dgm:pt modelId="{54F5DC9C-B3F2-4B86-B440-35B71A53F7AB}" type="parTrans" cxnId="{2A55297B-32BD-4CC6-AE0E-E8D7E8F7E5C0}">
      <dgm:prSet/>
      <dgm:spPr/>
      <dgm:t>
        <a:bodyPr/>
        <a:lstStyle/>
        <a:p>
          <a:endParaRPr lang="es-ES"/>
        </a:p>
      </dgm:t>
    </dgm:pt>
    <dgm:pt modelId="{8F61DE3B-4150-42DB-B532-A127265FD6F1}" type="sibTrans" cxnId="{2A55297B-32BD-4CC6-AE0E-E8D7E8F7E5C0}">
      <dgm:prSet/>
      <dgm:spPr/>
      <dgm:t>
        <a:bodyPr/>
        <a:lstStyle/>
        <a:p>
          <a:endParaRPr lang="es-ES"/>
        </a:p>
      </dgm:t>
    </dgm:pt>
    <dgm:pt modelId="{48FACF30-5073-4BC5-BE56-3A6331747F47}">
      <dgm:prSet phldrT="[Texto]"/>
      <dgm:spPr/>
      <dgm:t>
        <a:bodyPr/>
        <a:lstStyle/>
        <a:p>
          <a:r>
            <a:rPr lang="es-ES" dirty="0" smtClean="0"/>
            <a:t>Controlar</a:t>
          </a:r>
          <a:endParaRPr lang="es-ES" dirty="0"/>
        </a:p>
      </dgm:t>
    </dgm:pt>
    <dgm:pt modelId="{11B6BF45-72E8-4CAE-8464-46070A8199D1}" type="parTrans" cxnId="{005FD422-9777-4056-A0B7-F1A4D97FB2D2}">
      <dgm:prSet/>
      <dgm:spPr/>
      <dgm:t>
        <a:bodyPr/>
        <a:lstStyle/>
        <a:p>
          <a:endParaRPr lang="es-ES"/>
        </a:p>
      </dgm:t>
    </dgm:pt>
    <dgm:pt modelId="{F76862BC-70AB-4358-B03D-41B7DC851995}" type="sibTrans" cxnId="{005FD422-9777-4056-A0B7-F1A4D97FB2D2}">
      <dgm:prSet/>
      <dgm:spPr/>
      <dgm:t>
        <a:bodyPr/>
        <a:lstStyle/>
        <a:p>
          <a:endParaRPr lang="es-ES"/>
        </a:p>
      </dgm:t>
    </dgm:pt>
    <dgm:pt modelId="{7488E35B-6E4A-4C83-B44C-EDE74155F3EC}">
      <dgm:prSet phldrT="[Texto]"/>
      <dgm:spPr/>
      <dgm:t>
        <a:bodyPr/>
        <a:lstStyle/>
        <a:p>
          <a:r>
            <a:rPr lang="es-ES" dirty="0" smtClean="0"/>
            <a:t>Legalizar</a:t>
          </a:r>
          <a:endParaRPr lang="es-ES" dirty="0"/>
        </a:p>
      </dgm:t>
    </dgm:pt>
    <dgm:pt modelId="{E9AEDD4D-0F35-4009-A581-A708C9FBCF7C}" type="parTrans" cxnId="{D9816E57-2734-4DE5-8041-820F406E0549}">
      <dgm:prSet/>
      <dgm:spPr/>
      <dgm:t>
        <a:bodyPr/>
        <a:lstStyle/>
        <a:p>
          <a:endParaRPr lang="es-ES"/>
        </a:p>
      </dgm:t>
    </dgm:pt>
    <dgm:pt modelId="{C266ACC1-6A96-4293-B6B2-A777A72DF19F}" type="sibTrans" cxnId="{D9816E57-2734-4DE5-8041-820F406E0549}">
      <dgm:prSet/>
      <dgm:spPr/>
      <dgm:t>
        <a:bodyPr/>
        <a:lstStyle/>
        <a:p>
          <a:endParaRPr lang="es-ES"/>
        </a:p>
      </dgm:t>
    </dgm:pt>
    <dgm:pt modelId="{934A1826-01D5-44D1-B903-9C2B80A04874}" type="pres">
      <dgm:prSet presAssocID="{2AB452EF-42A5-4D1A-9524-B376817E57E9}" presName="Name0" presStyleCnt="0">
        <dgm:presLayoutVars>
          <dgm:dir/>
          <dgm:resizeHandles/>
        </dgm:presLayoutVars>
      </dgm:prSet>
      <dgm:spPr/>
      <dgm:t>
        <a:bodyPr/>
        <a:lstStyle/>
        <a:p>
          <a:endParaRPr lang="es-ES"/>
        </a:p>
      </dgm:t>
    </dgm:pt>
    <dgm:pt modelId="{2815C33E-8B76-4C97-B32F-074AB410110D}" type="pres">
      <dgm:prSet presAssocID="{3A759396-33C0-44A8-948C-34ECB7F26F84}" presName="compNode" presStyleCnt="0"/>
      <dgm:spPr/>
    </dgm:pt>
    <dgm:pt modelId="{8E290D97-1A2B-4154-964E-DAEF19CCFDD9}" type="pres">
      <dgm:prSet presAssocID="{3A759396-33C0-44A8-948C-34ECB7F26F84}" presName="dummyConnPt" presStyleCnt="0"/>
      <dgm:spPr/>
    </dgm:pt>
    <dgm:pt modelId="{218FA435-6622-454B-92C6-1066C7457F60}" type="pres">
      <dgm:prSet presAssocID="{3A759396-33C0-44A8-948C-34ECB7F26F84}" presName="node" presStyleLbl="node1" presStyleIdx="0" presStyleCnt="4">
        <dgm:presLayoutVars>
          <dgm:bulletEnabled val="1"/>
        </dgm:presLayoutVars>
      </dgm:prSet>
      <dgm:spPr/>
      <dgm:t>
        <a:bodyPr/>
        <a:lstStyle/>
        <a:p>
          <a:endParaRPr lang="es-ES"/>
        </a:p>
      </dgm:t>
    </dgm:pt>
    <dgm:pt modelId="{679676A0-2AD9-427F-A5C1-840FAECA29E3}" type="pres">
      <dgm:prSet presAssocID="{E19C0430-5511-43A9-BF45-E49B01730DAB}" presName="sibTrans" presStyleLbl="bgSibTrans2D1" presStyleIdx="0" presStyleCnt="3"/>
      <dgm:spPr/>
      <dgm:t>
        <a:bodyPr/>
        <a:lstStyle/>
        <a:p>
          <a:endParaRPr lang="es-ES"/>
        </a:p>
      </dgm:t>
    </dgm:pt>
    <dgm:pt modelId="{B695B5C4-9FA6-4A15-BE34-AFC4AF1A9C52}" type="pres">
      <dgm:prSet presAssocID="{41F68CFE-7192-46F3-90B5-92AE04271CE4}" presName="compNode" presStyleCnt="0"/>
      <dgm:spPr/>
    </dgm:pt>
    <dgm:pt modelId="{E0B47F1A-533C-4868-8610-3BE95A317AD8}" type="pres">
      <dgm:prSet presAssocID="{41F68CFE-7192-46F3-90B5-92AE04271CE4}" presName="dummyConnPt" presStyleCnt="0"/>
      <dgm:spPr/>
    </dgm:pt>
    <dgm:pt modelId="{AF66F890-AD54-4ADC-8A36-3D5BD9755986}" type="pres">
      <dgm:prSet presAssocID="{41F68CFE-7192-46F3-90B5-92AE04271CE4}" presName="node" presStyleLbl="node1" presStyleIdx="1" presStyleCnt="4">
        <dgm:presLayoutVars>
          <dgm:bulletEnabled val="1"/>
        </dgm:presLayoutVars>
      </dgm:prSet>
      <dgm:spPr/>
      <dgm:t>
        <a:bodyPr/>
        <a:lstStyle/>
        <a:p>
          <a:endParaRPr lang="es-ES"/>
        </a:p>
      </dgm:t>
    </dgm:pt>
    <dgm:pt modelId="{A1BA7325-EC1B-4447-B438-D0EF60DA90EB}" type="pres">
      <dgm:prSet presAssocID="{8F61DE3B-4150-42DB-B532-A127265FD6F1}" presName="sibTrans" presStyleLbl="bgSibTrans2D1" presStyleIdx="1" presStyleCnt="3"/>
      <dgm:spPr/>
      <dgm:t>
        <a:bodyPr/>
        <a:lstStyle/>
        <a:p>
          <a:endParaRPr lang="es-ES"/>
        </a:p>
      </dgm:t>
    </dgm:pt>
    <dgm:pt modelId="{C5C3D732-3AC1-44A4-958E-C3E396C7E5E0}" type="pres">
      <dgm:prSet presAssocID="{48FACF30-5073-4BC5-BE56-3A6331747F47}" presName="compNode" presStyleCnt="0"/>
      <dgm:spPr/>
    </dgm:pt>
    <dgm:pt modelId="{0C0B0CC6-4FEF-48DD-8D5F-2E692A0B7593}" type="pres">
      <dgm:prSet presAssocID="{48FACF30-5073-4BC5-BE56-3A6331747F47}" presName="dummyConnPt" presStyleCnt="0"/>
      <dgm:spPr/>
    </dgm:pt>
    <dgm:pt modelId="{6EF01EDD-E21E-4B54-AE3A-5C25D8CFC711}" type="pres">
      <dgm:prSet presAssocID="{48FACF30-5073-4BC5-BE56-3A6331747F47}" presName="node" presStyleLbl="node1" presStyleIdx="2" presStyleCnt="4">
        <dgm:presLayoutVars>
          <dgm:bulletEnabled val="1"/>
        </dgm:presLayoutVars>
      </dgm:prSet>
      <dgm:spPr/>
      <dgm:t>
        <a:bodyPr/>
        <a:lstStyle/>
        <a:p>
          <a:endParaRPr lang="es-ES"/>
        </a:p>
      </dgm:t>
    </dgm:pt>
    <dgm:pt modelId="{45396567-71BA-4ABF-9D9F-F2B40846841E}" type="pres">
      <dgm:prSet presAssocID="{F76862BC-70AB-4358-B03D-41B7DC851995}" presName="sibTrans" presStyleLbl="bgSibTrans2D1" presStyleIdx="2" presStyleCnt="3"/>
      <dgm:spPr/>
      <dgm:t>
        <a:bodyPr/>
        <a:lstStyle/>
        <a:p>
          <a:endParaRPr lang="es-ES"/>
        </a:p>
      </dgm:t>
    </dgm:pt>
    <dgm:pt modelId="{2275F312-1774-4817-8367-B6626E1EB5B2}" type="pres">
      <dgm:prSet presAssocID="{7488E35B-6E4A-4C83-B44C-EDE74155F3EC}" presName="compNode" presStyleCnt="0"/>
      <dgm:spPr/>
    </dgm:pt>
    <dgm:pt modelId="{19E3B66D-D5EB-499F-90EC-7F0137FFE7DC}" type="pres">
      <dgm:prSet presAssocID="{7488E35B-6E4A-4C83-B44C-EDE74155F3EC}" presName="dummyConnPt" presStyleCnt="0"/>
      <dgm:spPr/>
    </dgm:pt>
    <dgm:pt modelId="{C233CC6B-C94B-4F78-834A-BF077B23A50E}" type="pres">
      <dgm:prSet presAssocID="{7488E35B-6E4A-4C83-B44C-EDE74155F3EC}" presName="node" presStyleLbl="node1" presStyleIdx="3" presStyleCnt="4">
        <dgm:presLayoutVars>
          <dgm:bulletEnabled val="1"/>
        </dgm:presLayoutVars>
      </dgm:prSet>
      <dgm:spPr/>
      <dgm:t>
        <a:bodyPr/>
        <a:lstStyle/>
        <a:p>
          <a:endParaRPr lang="es-ES"/>
        </a:p>
      </dgm:t>
    </dgm:pt>
  </dgm:ptLst>
  <dgm:cxnLst>
    <dgm:cxn modelId="{4B5B4B2B-A8A3-4758-9073-3F6C69FDBE44}" type="presOf" srcId="{7488E35B-6E4A-4C83-B44C-EDE74155F3EC}" destId="{C233CC6B-C94B-4F78-834A-BF077B23A50E}" srcOrd="0" destOrd="0" presId="urn:microsoft.com/office/officeart/2005/8/layout/bProcess4"/>
    <dgm:cxn modelId="{2A55297B-32BD-4CC6-AE0E-E8D7E8F7E5C0}" srcId="{2AB452EF-42A5-4D1A-9524-B376817E57E9}" destId="{41F68CFE-7192-46F3-90B5-92AE04271CE4}" srcOrd="1" destOrd="0" parTransId="{54F5DC9C-B3F2-4B86-B440-35B71A53F7AB}" sibTransId="{8F61DE3B-4150-42DB-B532-A127265FD6F1}"/>
    <dgm:cxn modelId="{B57B3A01-08C5-4AF4-8EB9-93BE587863A4}" type="presOf" srcId="{8F61DE3B-4150-42DB-B532-A127265FD6F1}" destId="{A1BA7325-EC1B-4447-B438-D0EF60DA90EB}" srcOrd="0" destOrd="0" presId="urn:microsoft.com/office/officeart/2005/8/layout/bProcess4"/>
    <dgm:cxn modelId="{C3F35581-D2D4-42D9-9DFB-4E3AAEA58E3D}" type="presOf" srcId="{3A759396-33C0-44A8-948C-34ECB7F26F84}" destId="{218FA435-6622-454B-92C6-1066C7457F60}" srcOrd="0" destOrd="0" presId="urn:microsoft.com/office/officeart/2005/8/layout/bProcess4"/>
    <dgm:cxn modelId="{5CE715AD-C8D8-4EAC-9D7E-8AE9984CCF8E}" type="presOf" srcId="{F76862BC-70AB-4358-B03D-41B7DC851995}" destId="{45396567-71BA-4ABF-9D9F-F2B40846841E}" srcOrd="0" destOrd="0" presId="urn:microsoft.com/office/officeart/2005/8/layout/bProcess4"/>
    <dgm:cxn modelId="{D9816E57-2734-4DE5-8041-820F406E0549}" srcId="{2AB452EF-42A5-4D1A-9524-B376817E57E9}" destId="{7488E35B-6E4A-4C83-B44C-EDE74155F3EC}" srcOrd="3" destOrd="0" parTransId="{E9AEDD4D-0F35-4009-A581-A708C9FBCF7C}" sibTransId="{C266ACC1-6A96-4293-B6B2-A777A72DF19F}"/>
    <dgm:cxn modelId="{7E3071A4-F67D-4FA4-B5D1-4890D83B5F50}" srcId="{2AB452EF-42A5-4D1A-9524-B376817E57E9}" destId="{3A759396-33C0-44A8-948C-34ECB7F26F84}" srcOrd="0" destOrd="0" parTransId="{42A69F18-B7B0-4960-B02F-63668989FD7F}" sibTransId="{E19C0430-5511-43A9-BF45-E49B01730DAB}"/>
    <dgm:cxn modelId="{7B15C5F9-EB58-40EC-BB10-2955D2040ED0}" type="presOf" srcId="{48FACF30-5073-4BC5-BE56-3A6331747F47}" destId="{6EF01EDD-E21E-4B54-AE3A-5C25D8CFC711}" srcOrd="0" destOrd="0" presId="urn:microsoft.com/office/officeart/2005/8/layout/bProcess4"/>
    <dgm:cxn modelId="{005FD422-9777-4056-A0B7-F1A4D97FB2D2}" srcId="{2AB452EF-42A5-4D1A-9524-B376817E57E9}" destId="{48FACF30-5073-4BC5-BE56-3A6331747F47}" srcOrd="2" destOrd="0" parTransId="{11B6BF45-72E8-4CAE-8464-46070A8199D1}" sibTransId="{F76862BC-70AB-4358-B03D-41B7DC851995}"/>
    <dgm:cxn modelId="{0909B734-26B8-4CE2-B687-B98A4FE9A8B7}" type="presOf" srcId="{2AB452EF-42A5-4D1A-9524-B376817E57E9}" destId="{934A1826-01D5-44D1-B903-9C2B80A04874}" srcOrd="0" destOrd="0" presId="urn:microsoft.com/office/officeart/2005/8/layout/bProcess4"/>
    <dgm:cxn modelId="{6F8FBA7D-7D93-4BAB-A8FA-96D844161634}" type="presOf" srcId="{E19C0430-5511-43A9-BF45-E49B01730DAB}" destId="{679676A0-2AD9-427F-A5C1-840FAECA29E3}" srcOrd="0" destOrd="0" presId="urn:microsoft.com/office/officeart/2005/8/layout/bProcess4"/>
    <dgm:cxn modelId="{6F34F255-E053-4482-81FD-D98705013AFC}" type="presOf" srcId="{41F68CFE-7192-46F3-90B5-92AE04271CE4}" destId="{AF66F890-AD54-4ADC-8A36-3D5BD9755986}" srcOrd="0" destOrd="0" presId="urn:microsoft.com/office/officeart/2005/8/layout/bProcess4"/>
    <dgm:cxn modelId="{00524034-DEA1-42BA-BDD0-4AA451AB76AD}" type="presParOf" srcId="{934A1826-01D5-44D1-B903-9C2B80A04874}" destId="{2815C33E-8B76-4C97-B32F-074AB410110D}" srcOrd="0" destOrd="0" presId="urn:microsoft.com/office/officeart/2005/8/layout/bProcess4"/>
    <dgm:cxn modelId="{0ECF6C3D-8E2D-4CFC-A586-27613E5A41E8}" type="presParOf" srcId="{2815C33E-8B76-4C97-B32F-074AB410110D}" destId="{8E290D97-1A2B-4154-964E-DAEF19CCFDD9}" srcOrd="0" destOrd="0" presId="urn:microsoft.com/office/officeart/2005/8/layout/bProcess4"/>
    <dgm:cxn modelId="{9AED89B2-33EE-48F8-8D44-D030CE205E76}" type="presParOf" srcId="{2815C33E-8B76-4C97-B32F-074AB410110D}" destId="{218FA435-6622-454B-92C6-1066C7457F60}" srcOrd="1" destOrd="0" presId="urn:microsoft.com/office/officeart/2005/8/layout/bProcess4"/>
    <dgm:cxn modelId="{25C57C4E-B5B6-4F02-BF72-79F1475A550A}" type="presParOf" srcId="{934A1826-01D5-44D1-B903-9C2B80A04874}" destId="{679676A0-2AD9-427F-A5C1-840FAECA29E3}" srcOrd="1" destOrd="0" presId="urn:microsoft.com/office/officeart/2005/8/layout/bProcess4"/>
    <dgm:cxn modelId="{6F7AB0FA-431B-4C59-AAFE-A5527C5D369E}" type="presParOf" srcId="{934A1826-01D5-44D1-B903-9C2B80A04874}" destId="{B695B5C4-9FA6-4A15-BE34-AFC4AF1A9C52}" srcOrd="2" destOrd="0" presId="urn:microsoft.com/office/officeart/2005/8/layout/bProcess4"/>
    <dgm:cxn modelId="{F5FF585E-EF9D-4AB8-A997-E6511F51FB00}" type="presParOf" srcId="{B695B5C4-9FA6-4A15-BE34-AFC4AF1A9C52}" destId="{E0B47F1A-533C-4868-8610-3BE95A317AD8}" srcOrd="0" destOrd="0" presId="urn:microsoft.com/office/officeart/2005/8/layout/bProcess4"/>
    <dgm:cxn modelId="{FAC18EB5-4479-43EA-89F1-ACEAC67ADB82}" type="presParOf" srcId="{B695B5C4-9FA6-4A15-BE34-AFC4AF1A9C52}" destId="{AF66F890-AD54-4ADC-8A36-3D5BD9755986}" srcOrd="1" destOrd="0" presId="urn:microsoft.com/office/officeart/2005/8/layout/bProcess4"/>
    <dgm:cxn modelId="{C2683A77-8580-4842-9D5B-33A5FCE9D314}" type="presParOf" srcId="{934A1826-01D5-44D1-B903-9C2B80A04874}" destId="{A1BA7325-EC1B-4447-B438-D0EF60DA90EB}" srcOrd="3" destOrd="0" presId="urn:microsoft.com/office/officeart/2005/8/layout/bProcess4"/>
    <dgm:cxn modelId="{86B16DAE-A6D1-4DA9-9C17-9576E64A3BE8}" type="presParOf" srcId="{934A1826-01D5-44D1-B903-9C2B80A04874}" destId="{C5C3D732-3AC1-44A4-958E-C3E396C7E5E0}" srcOrd="4" destOrd="0" presId="urn:microsoft.com/office/officeart/2005/8/layout/bProcess4"/>
    <dgm:cxn modelId="{3C3C370D-3A8D-4F45-B9C2-2F515B7B20DB}" type="presParOf" srcId="{C5C3D732-3AC1-44A4-958E-C3E396C7E5E0}" destId="{0C0B0CC6-4FEF-48DD-8D5F-2E692A0B7593}" srcOrd="0" destOrd="0" presId="urn:microsoft.com/office/officeart/2005/8/layout/bProcess4"/>
    <dgm:cxn modelId="{E615E554-AA5B-40C0-8CA2-CB687C84ECAC}" type="presParOf" srcId="{C5C3D732-3AC1-44A4-958E-C3E396C7E5E0}" destId="{6EF01EDD-E21E-4B54-AE3A-5C25D8CFC711}" srcOrd="1" destOrd="0" presId="urn:microsoft.com/office/officeart/2005/8/layout/bProcess4"/>
    <dgm:cxn modelId="{DD106630-0B35-4558-BA93-291D13F5D468}" type="presParOf" srcId="{934A1826-01D5-44D1-B903-9C2B80A04874}" destId="{45396567-71BA-4ABF-9D9F-F2B40846841E}" srcOrd="5" destOrd="0" presId="urn:microsoft.com/office/officeart/2005/8/layout/bProcess4"/>
    <dgm:cxn modelId="{743E46A3-8217-42CB-8E4E-04CBDD16F915}" type="presParOf" srcId="{934A1826-01D5-44D1-B903-9C2B80A04874}" destId="{2275F312-1774-4817-8367-B6626E1EB5B2}" srcOrd="6" destOrd="0" presId="urn:microsoft.com/office/officeart/2005/8/layout/bProcess4"/>
    <dgm:cxn modelId="{DA852457-4DEC-4DE6-A965-39B8257E9D6B}" type="presParOf" srcId="{2275F312-1774-4817-8367-B6626E1EB5B2}" destId="{19E3B66D-D5EB-499F-90EC-7F0137FFE7DC}" srcOrd="0" destOrd="0" presId="urn:microsoft.com/office/officeart/2005/8/layout/bProcess4"/>
    <dgm:cxn modelId="{68E805D3-FE37-4A7D-95BC-E28D1DFF957D}" type="presParOf" srcId="{2275F312-1774-4817-8367-B6626E1EB5B2}" destId="{C233CC6B-C94B-4F78-834A-BF077B23A50E}" srcOrd="1" destOrd="0" presId="urn:microsoft.com/office/officeart/2005/8/layout/bProcess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CC354870-54CD-4232-AFE1-D7B4E538DC60}" type="doc">
      <dgm:prSet loTypeId="urn:microsoft.com/office/officeart/2008/layout/HorizontalMultiLevelHierarchy" loCatId="hierarchy" qsTypeId="urn:microsoft.com/office/officeart/2005/8/quickstyle/simple1" qsCatId="simple" csTypeId="urn:microsoft.com/office/officeart/2005/8/colors/accent0_2" csCatId="mainScheme" phldr="1"/>
      <dgm:spPr/>
      <dgm:t>
        <a:bodyPr/>
        <a:lstStyle/>
        <a:p>
          <a:endParaRPr lang="es-ES"/>
        </a:p>
      </dgm:t>
    </dgm:pt>
    <dgm:pt modelId="{7AB0372E-1064-42F0-9E4F-721125A9AC19}">
      <dgm:prSet phldrT="[Texto]"/>
      <dgm:spPr/>
      <dgm:t>
        <a:bodyPr/>
        <a:lstStyle/>
        <a:p>
          <a:r>
            <a:rPr lang="es-ES" dirty="0" smtClean="0"/>
            <a:t>CONCLUSIONES</a:t>
          </a:r>
          <a:endParaRPr lang="es-ES" dirty="0"/>
        </a:p>
      </dgm:t>
    </dgm:pt>
    <dgm:pt modelId="{18E012BD-978D-4B49-941A-4CD1D47DA7A8}" type="parTrans" cxnId="{5D616B80-CBFE-4097-B57D-19CA7230D691}">
      <dgm:prSet/>
      <dgm:spPr/>
      <dgm:t>
        <a:bodyPr/>
        <a:lstStyle/>
        <a:p>
          <a:endParaRPr lang="es-ES"/>
        </a:p>
      </dgm:t>
    </dgm:pt>
    <dgm:pt modelId="{59D24B50-B8F4-4690-9837-84EF96A01C46}" type="sibTrans" cxnId="{5D616B80-CBFE-4097-B57D-19CA7230D691}">
      <dgm:prSet/>
      <dgm:spPr/>
      <dgm:t>
        <a:bodyPr/>
        <a:lstStyle/>
        <a:p>
          <a:endParaRPr lang="es-ES"/>
        </a:p>
      </dgm:t>
    </dgm:pt>
    <dgm:pt modelId="{C114D2A7-DF0A-4DB9-B86C-0FE43DA684D5}">
      <dgm:prSet phldrT="[Texto]"/>
      <dgm:spPr/>
      <dgm:t>
        <a:bodyPr/>
        <a:lstStyle/>
        <a:p>
          <a:r>
            <a:rPr lang="es-ES_tradnl" dirty="0" smtClean="0"/>
            <a:t>PETROSHYRIS una de las empresas líderes en la transportación de combustibles por carretera, 	cuenta con una flota de 45 vehículos  dentro del permiso de operaciones otorgado por la agencia nacional de tránsito, siempre pendiente de cumplir con todas normas y requerimientos establecidos.</a:t>
          </a:r>
          <a:endParaRPr lang="es-ES" dirty="0"/>
        </a:p>
      </dgm:t>
    </dgm:pt>
    <dgm:pt modelId="{393A7A6B-ACD4-4C62-90C5-A1CCCA5BBF56}" type="parTrans" cxnId="{92836B94-C9AA-4DFF-9239-C461D071B902}">
      <dgm:prSet/>
      <dgm:spPr/>
      <dgm:t>
        <a:bodyPr/>
        <a:lstStyle/>
        <a:p>
          <a:endParaRPr lang="es-ES"/>
        </a:p>
      </dgm:t>
    </dgm:pt>
    <dgm:pt modelId="{6F182B8E-8C25-45DD-9533-36312A5020FC}" type="sibTrans" cxnId="{92836B94-C9AA-4DFF-9239-C461D071B902}">
      <dgm:prSet/>
      <dgm:spPr/>
      <dgm:t>
        <a:bodyPr/>
        <a:lstStyle/>
        <a:p>
          <a:endParaRPr lang="es-ES"/>
        </a:p>
      </dgm:t>
    </dgm:pt>
    <dgm:pt modelId="{401E6903-6C9A-4441-8DC2-33828B959CA5}">
      <dgm:prSet phldrT="[Texto]"/>
      <dgm:spPr/>
      <dgm:t>
        <a:bodyPr/>
        <a:lstStyle/>
        <a:p>
          <a:r>
            <a:rPr lang="es-EC" dirty="0" smtClean="0"/>
            <a:t>PETROSHYRIS no cuenta con un departamento de Recursos Humanos y por esta razón no se ha realizado un análisis de los puestos y un manual de funciones, Plan Estratégico y un Plan de Marketing, esto ha producido que exista desorganización en el trabajo realizado por cada uno de los empleados y falta de un sistema para evaluar el desempeño de su trabajo.</a:t>
          </a:r>
          <a:endParaRPr lang="es-ES" dirty="0"/>
        </a:p>
      </dgm:t>
    </dgm:pt>
    <dgm:pt modelId="{08F7EC3A-CD6F-400D-9C77-E41D1957865C}" type="parTrans" cxnId="{4E2E4A9B-D3AA-4B7E-8BD7-CDAF90398463}">
      <dgm:prSet/>
      <dgm:spPr/>
      <dgm:t>
        <a:bodyPr/>
        <a:lstStyle/>
        <a:p>
          <a:endParaRPr lang="es-ES"/>
        </a:p>
      </dgm:t>
    </dgm:pt>
    <dgm:pt modelId="{4AB3FCF9-36AA-4290-A522-D910B52EE052}" type="sibTrans" cxnId="{4E2E4A9B-D3AA-4B7E-8BD7-CDAF90398463}">
      <dgm:prSet/>
      <dgm:spPr/>
      <dgm:t>
        <a:bodyPr/>
        <a:lstStyle/>
        <a:p>
          <a:endParaRPr lang="es-ES"/>
        </a:p>
      </dgm:t>
    </dgm:pt>
    <dgm:pt modelId="{2AA258E0-E790-44DC-B424-F28EFC05FC45}">
      <dgm:prSet phldrT="[Texto]"/>
      <dgm:spPr/>
      <dgm:t>
        <a:bodyPr/>
        <a:lstStyle/>
        <a:p>
          <a:r>
            <a:rPr lang="es-EC" dirty="0" smtClean="0"/>
            <a:t>La definición de Responsabilidad Social ha estado vinculada al desarrollo de las actividades de la empresa, asumiendo la responsabilidad de los impactos que genera, creando con ello valor para sus accionistas y la sociedad a través del empleo de buenas prácticas.</a:t>
          </a:r>
          <a:endParaRPr lang="es-ES" dirty="0"/>
        </a:p>
      </dgm:t>
    </dgm:pt>
    <dgm:pt modelId="{0EF65604-3BA8-433E-9C2A-AF913CE4936D}" type="parTrans" cxnId="{D30324A0-63E7-47F8-8B14-9C3BCEBF5497}">
      <dgm:prSet/>
      <dgm:spPr/>
      <dgm:t>
        <a:bodyPr/>
        <a:lstStyle/>
        <a:p>
          <a:endParaRPr lang="es-ES"/>
        </a:p>
      </dgm:t>
    </dgm:pt>
    <dgm:pt modelId="{4424531D-69C8-42F1-B69E-33AAD7D33713}" type="sibTrans" cxnId="{D30324A0-63E7-47F8-8B14-9C3BCEBF5497}">
      <dgm:prSet/>
      <dgm:spPr/>
      <dgm:t>
        <a:bodyPr/>
        <a:lstStyle/>
        <a:p>
          <a:endParaRPr lang="es-ES"/>
        </a:p>
      </dgm:t>
    </dgm:pt>
    <dgm:pt modelId="{A7C521D0-DC21-4227-940C-AF5F6045E3A6}">
      <dgm:prSet phldrT="[Texto]"/>
      <dgm:spPr/>
      <dgm:t>
        <a:bodyPr/>
        <a:lstStyle/>
        <a:p>
          <a:r>
            <a:rPr lang="es-EC" dirty="0" smtClean="0"/>
            <a:t>La inflación puede tener una variación dependiendo de  muchos factores como cambios climáticos, modificación en salarios entre otros dando así un incremento o disminución de costos en matrería prima.  Esta variable es una de las más importantes dentro de PETROSHYRIS  S.A ya que si la inflación aumentara el precio del servicio de transporte aumentaría.</a:t>
          </a:r>
          <a:endParaRPr lang="es-ES" dirty="0"/>
        </a:p>
      </dgm:t>
    </dgm:pt>
    <dgm:pt modelId="{4541744C-4B9B-47C0-A489-E95E563551A2}" type="parTrans" cxnId="{CB9261F6-1793-4C8C-9958-4685340730B3}">
      <dgm:prSet/>
      <dgm:spPr/>
      <dgm:t>
        <a:bodyPr/>
        <a:lstStyle/>
        <a:p>
          <a:endParaRPr lang="es-ES"/>
        </a:p>
      </dgm:t>
    </dgm:pt>
    <dgm:pt modelId="{46C40983-18B1-495E-862E-5C914F78683D}" type="sibTrans" cxnId="{CB9261F6-1793-4C8C-9958-4685340730B3}">
      <dgm:prSet/>
      <dgm:spPr/>
      <dgm:t>
        <a:bodyPr/>
        <a:lstStyle/>
        <a:p>
          <a:endParaRPr lang="es-ES"/>
        </a:p>
      </dgm:t>
    </dgm:pt>
    <dgm:pt modelId="{BAA5B070-12C9-47E1-9A00-F50307EBA436}" type="pres">
      <dgm:prSet presAssocID="{CC354870-54CD-4232-AFE1-D7B4E538DC60}" presName="Name0" presStyleCnt="0">
        <dgm:presLayoutVars>
          <dgm:chPref val="1"/>
          <dgm:dir/>
          <dgm:animOne val="branch"/>
          <dgm:animLvl val="lvl"/>
          <dgm:resizeHandles val="exact"/>
        </dgm:presLayoutVars>
      </dgm:prSet>
      <dgm:spPr/>
      <dgm:t>
        <a:bodyPr/>
        <a:lstStyle/>
        <a:p>
          <a:endParaRPr lang="es-ES"/>
        </a:p>
      </dgm:t>
    </dgm:pt>
    <dgm:pt modelId="{3526392A-359E-4B70-B67F-C82E65AD5271}" type="pres">
      <dgm:prSet presAssocID="{7AB0372E-1064-42F0-9E4F-721125A9AC19}" presName="root1" presStyleCnt="0"/>
      <dgm:spPr/>
    </dgm:pt>
    <dgm:pt modelId="{9C13213B-F5D9-4D45-9B7D-C841F23E504F}" type="pres">
      <dgm:prSet presAssocID="{7AB0372E-1064-42F0-9E4F-721125A9AC19}" presName="LevelOneTextNode" presStyleLbl="node0" presStyleIdx="0" presStyleCnt="1">
        <dgm:presLayoutVars>
          <dgm:chPref val="3"/>
        </dgm:presLayoutVars>
      </dgm:prSet>
      <dgm:spPr/>
      <dgm:t>
        <a:bodyPr/>
        <a:lstStyle/>
        <a:p>
          <a:endParaRPr lang="es-ES"/>
        </a:p>
      </dgm:t>
    </dgm:pt>
    <dgm:pt modelId="{F39F194A-D298-4D3F-9F95-136442B8D42C}" type="pres">
      <dgm:prSet presAssocID="{7AB0372E-1064-42F0-9E4F-721125A9AC19}" presName="level2hierChild" presStyleCnt="0"/>
      <dgm:spPr/>
    </dgm:pt>
    <dgm:pt modelId="{5045FECE-90F5-4E20-9D6A-7F06885012BB}" type="pres">
      <dgm:prSet presAssocID="{393A7A6B-ACD4-4C62-90C5-A1CCCA5BBF56}" presName="conn2-1" presStyleLbl="parChTrans1D2" presStyleIdx="0" presStyleCnt="4"/>
      <dgm:spPr/>
      <dgm:t>
        <a:bodyPr/>
        <a:lstStyle/>
        <a:p>
          <a:endParaRPr lang="es-ES"/>
        </a:p>
      </dgm:t>
    </dgm:pt>
    <dgm:pt modelId="{0A869735-86E4-42BC-BEB0-A52EB0CCB9C6}" type="pres">
      <dgm:prSet presAssocID="{393A7A6B-ACD4-4C62-90C5-A1CCCA5BBF56}" presName="connTx" presStyleLbl="parChTrans1D2" presStyleIdx="0" presStyleCnt="4"/>
      <dgm:spPr/>
      <dgm:t>
        <a:bodyPr/>
        <a:lstStyle/>
        <a:p>
          <a:endParaRPr lang="es-ES"/>
        </a:p>
      </dgm:t>
    </dgm:pt>
    <dgm:pt modelId="{87AF1BA6-0C37-49ED-887A-75B28641531F}" type="pres">
      <dgm:prSet presAssocID="{C114D2A7-DF0A-4DB9-B86C-0FE43DA684D5}" presName="root2" presStyleCnt="0"/>
      <dgm:spPr/>
    </dgm:pt>
    <dgm:pt modelId="{FE716C14-12BE-40A2-B4F2-68C7E3572530}" type="pres">
      <dgm:prSet presAssocID="{C114D2A7-DF0A-4DB9-B86C-0FE43DA684D5}" presName="LevelTwoTextNode" presStyleLbl="node2" presStyleIdx="0" presStyleCnt="4">
        <dgm:presLayoutVars>
          <dgm:chPref val="3"/>
        </dgm:presLayoutVars>
      </dgm:prSet>
      <dgm:spPr/>
      <dgm:t>
        <a:bodyPr/>
        <a:lstStyle/>
        <a:p>
          <a:endParaRPr lang="es-ES"/>
        </a:p>
      </dgm:t>
    </dgm:pt>
    <dgm:pt modelId="{AB1AC1CE-CB22-437E-B7C3-2EB3F3D689BC}" type="pres">
      <dgm:prSet presAssocID="{C114D2A7-DF0A-4DB9-B86C-0FE43DA684D5}" presName="level3hierChild" presStyleCnt="0"/>
      <dgm:spPr/>
    </dgm:pt>
    <dgm:pt modelId="{6FC688D6-623C-4876-B81D-0D057AA454DA}" type="pres">
      <dgm:prSet presAssocID="{08F7EC3A-CD6F-400D-9C77-E41D1957865C}" presName="conn2-1" presStyleLbl="parChTrans1D2" presStyleIdx="1" presStyleCnt="4"/>
      <dgm:spPr/>
      <dgm:t>
        <a:bodyPr/>
        <a:lstStyle/>
        <a:p>
          <a:endParaRPr lang="es-ES"/>
        </a:p>
      </dgm:t>
    </dgm:pt>
    <dgm:pt modelId="{9DF603B1-0821-4E1B-B2C2-59687F1FE554}" type="pres">
      <dgm:prSet presAssocID="{08F7EC3A-CD6F-400D-9C77-E41D1957865C}" presName="connTx" presStyleLbl="parChTrans1D2" presStyleIdx="1" presStyleCnt="4"/>
      <dgm:spPr/>
      <dgm:t>
        <a:bodyPr/>
        <a:lstStyle/>
        <a:p>
          <a:endParaRPr lang="es-ES"/>
        </a:p>
      </dgm:t>
    </dgm:pt>
    <dgm:pt modelId="{28154ED9-A87C-4152-B060-1154F0A2B0DC}" type="pres">
      <dgm:prSet presAssocID="{401E6903-6C9A-4441-8DC2-33828B959CA5}" presName="root2" presStyleCnt="0"/>
      <dgm:spPr/>
    </dgm:pt>
    <dgm:pt modelId="{6EDEF5CB-193B-463B-AE25-D607D63384AA}" type="pres">
      <dgm:prSet presAssocID="{401E6903-6C9A-4441-8DC2-33828B959CA5}" presName="LevelTwoTextNode" presStyleLbl="node2" presStyleIdx="1" presStyleCnt="4">
        <dgm:presLayoutVars>
          <dgm:chPref val="3"/>
        </dgm:presLayoutVars>
      </dgm:prSet>
      <dgm:spPr/>
      <dgm:t>
        <a:bodyPr/>
        <a:lstStyle/>
        <a:p>
          <a:endParaRPr lang="es-ES"/>
        </a:p>
      </dgm:t>
    </dgm:pt>
    <dgm:pt modelId="{9442ECD3-142D-4832-80F2-45066713791D}" type="pres">
      <dgm:prSet presAssocID="{401E6903-6C9A-4441-8DC2-33828B959CA5}" presName="level3hierChild" presStyleCnt="0"/>
      <dgm:spPr/>
    </dgm:pt>
    <dgm:pt modelId="{A66D32CC-A651-4AA3-80B8-78F3BC647C09}" type="pres">
      <dgm:prSet presAssocID="{0EF65604-3BA8-433E-9C2A-AF913CE4936D}" presName="conn2-1" presStyleLbl="parChTrans1D2" presStyleIdx="2" presStyleCnt="4"/>
      <dgm:spPr/>
      <dgm:t>
        <a:bodyPr/>
        <a:lstStyle/>
        <a:p>
          <a:endParaRPr lang="es-ES"/>
        </a:p>
      </dgm:t>
    </dgm:pt>
    <dgm:pt modelId="{9828C679-F497-4E7A-8F0A-98C525ED7F50}" type="pres">
      <dgm:prSet presAssocID="{0EF65604-3BA8-433E-9C2A-AF913CE4936D}" presName="connTx" presStyleLbl="parChTrans1D2" presStyleIdx="2" presStyleCnt="4"/>
      <dgm:spPr/>
      <dgm:t>
        <a:bodyPr/>
        <a:lstStyle/>
        <a:p>
          <a:endParaRPr lang="es-ES"/>
        </a:p>
      </dgm:t>
    </dgm:pt>
    <dgm:pt modelId="{20EF844F-9173-40CB-BC98-2DEEEFE3EF86}" type="pres">
      <dgm:prSet presAssocID="{2AA258E0-E790-44DC-B424-F28EFC05FC45}" presName="root2" presStyleCnt="0"/>
      <dgm:spPr/>
    </dgm:pt>
    <dgm:pt modelId="{0297A646-E222-44FF-998C-12BF84AF79A1}" type="pres">
      <dgm:prSet presAssocID="{2AA258E0-E790-44DC-B424-F28EFC05FC45}" presName="LevelTwoTextNode" presStyleLbl="node2" presStyleIdx="2" presStyleCnt="4">
        <dgm:presLayoutVars>
          <dgm:chPref val="3"/>
        </dgm:presLayoutVars>
      </dgm:prSet>
      <dgm:spPr/>
      <dgm:t>
        <a:bodyPr/>
        <a:lstStyle/>
        <a:p>
          <a:endParaRPr lang="es-ES"/>
        </a:p>
      </dgm:t>
    </dgm:pt>
    <dgm:pt modelId="{2EF48C5C-B565-4C75-B81C-998C0B85F20A}" type="pres">
      <dgm:prSet presAssocID="{2AA258E0-E790-44DC-B424-F28EFC05FC45}" presName="level3hierChild" presStyleCnt="0"/>
      <dgm:spPr/>
    </dgm:pt>
    <dgm:pt modelId="{67192DDD-45D9-45AB-AD61-C8948C34AB77}" type="pres">
      <dgm:prSet presAssocID="{4541744C-4B9B-47C0-A489-E95E563551A2}" presName="conn2-1" presStyleLbl="parChTrans1D2" presStyleIdx="3" presStyleCnt="4"/>
      <dgm:spPr/>
      <dgm:t>
        <a:bodyPr/>
        <a:lstStyle/>
        <a:p>
          <a:endParaRPr lang="es-ES"/>
        </a:p>
      </dgm:t>
    </dgm:pt>
    <dgm:pt modelId="{C4E505D4-B185-46E0-AF8B-A77E478C8A8F}" type="pres">
      <dgm:prSet presAssocID="{4541744C-4B9B-47C0-A489-E95E563551A2}" presName="connTx" presStyleLbl="parChTrans1D2" presStyleIdx="3" presStyleCnt="4"/>
      <dgm:spPr/>
      <dgm:t>
        <a:bodyPr/>
        <a:lstStyle/>
        <a:p>
          <a:endParaRPr lang="es-ES"/>
        </a:p>
      </dgm:t>
    </dgm:pt>
    <dgm:pt modelId="{CA23D022-0CE9-49BC-8276-97723D52C95C}" type="pres">
      <dgm:prSet presAssocID="{A7C521D0-DC21-4227-940C-AF5F6045E3A6}" presName="root2" presStyleCnt="0"/>
      <dgm:spPr/>
    </dgm:pt>
    <dgm:pt modelId="{CAACFED2-4362-4AF3-B576-E3E40A43039D}" type="pres">
      <dgm:prSet presAssocID="{A7C521D0-DC21-4227-940C-AF5F6045E3A6}" presName="LevelTwoTextNode" presStyleLbl="node2" presStyleIdx="3" presStyleCnt="4">
        <dgm:presLayoutVars>
          <dgm:chPref val="3"/>
        </dgm:presLayoutVars>
      </dgm:prSet>
      <dgm:spPr/>
      <dgm:t>
        <a:bodyPr/>
        <a:lstStyle/>
        <a:p>
          <a:endParaRPr lang="es-ES"/>
        </a:p>
      </dgm:t>
    </dgm:pt>
    <dgm:pt modelId="{5D1DD51D-DB4F-4701-B669-95AB8F4F25A3}" type="pres">
      <dgm:prSet presAssocID="{A7C521D0-DC21-4227-940C-AF5F6045E3A6}" presName="level3hierChild" presStyleCnt="0"/>
      <dgm:spPr/>
    </dgm:pt>
  </dgm:ptLst>
  <dgm:cxnLst>
    <dgm:cxn modelId="{D30324A0-63E7-47F8-8B14-9C3BCEBF5497}" srcId="{7AB0372E-1064-42F0-9E4F-721125A9AC19}" destId="{2AA258E0-E790-44DC-B424-F28EFC05FC45}" srcOrd="2" destOrd="0" parTransId="{0EF65604-3BA8-433E-9C2A-AF913CE4936D}" sibTransId="{4424531D-69C8-42F1-B69E-33AAD7D33713}"/>
    <dgm:cxn modelId="{297954F9-6767-4D5A-A7C0-F84AFD579EE9}" type="presOf" srcId="{7AB0372E-1064-42F0-9E4F-721125A9AC19}" destId="{9C13213B-F5D9-4D45-9B7D-C841F23E504F}" srcOrd="0" destOrd="0" presId="urn:microsoft.com/office/officeart/2008/layout/HorizontalMultiLevelHierarchy"/>
    <dgm:cxn modelId="{175EDD22-D93D-4841-95EF-B41F674937D5}" type="presOf" srcId="{393A7A6B-ACD4-4C62-90C5-A1CCCA5BBF56}" destId="{5045FECE-90F5-4E20-9D6A-7F06885012BB}" srcOrd="0" destOrd="0" presId="urn:microsoft.com/office/officeart/2008/layout/HorizontalMultiLevelHierarchy"/>
    <dgm:cxn modelId="{5D616B80-CBFE-4097-B57D-19CA7230D691}" srcId="{CC354870-54CD-4232-AFE1-D7B4E538DC60}" destId="{7AB0372E-1064-42F0-9E4F-721125A9AC19}" srcOrd="0" destOrd="0" parTransId="{18E012BD-978D-4B49-941A-4CD1D47DA7A8}" sibTransId="{59D24B50-B8F4-4690-9837-84EF96A01C46}"/>
    <dgm:cxn modelId="{4E2E4A9B-D3AA-4B7E-8BD7-CDAF90398463}" srcId="{7AB0372E-1064-42F0-9E4F-721125A9AC19}" destId="{401E6903-6C9A-4441-8DC2-33828B959CA5}" srcOrd="1" destOrd="0" parTransId="{08F7EC3A-CD6F-400D-9C77-E41D1957865C}" sibTransId="{4AB3FCF9-36AA-4290-A522-D910B52EE052}"/>
    <dgm:cxn modelId="{58FC64FC-88BF-4FD3-B32F-9E2F7666437C}" type="presOf" srcId="{0EF65604-3BA8-433E-9C2A-AF913CE4936D}" destId="{A66D32CC-A651-4AA3-80B8-78F3BC647C09}" srcOrd="0" destOrd="0" presId="urn:microsoft.com/office/officeart/2008/layout/HorizontalMultiLevelHierarchy"/>
    <dgm:cxn modelId="{92836B94-C9AA-4DFF-9239-C461D071B902}" srcId="{7AB0372E-1064-42F0-9E4F-721125A9AC19}" destId="{C114D2A7-DF0A-4DB9-B86C-0FE43DA684D5}" srcOrd="0" destOrd="0" parTransId="{393A7A6B-ACD4-4C62-90C5-A1CCCA5BBF56}" sibTransId="{6F182B8E-8C25-45DD-9533-36312A5020FC}"/>
    <dgm:cxn modelId="{D6B8183A-28FA-430B-81AF-A408B0379944}" type="presOf" srcId="{393A7A6B-ACD4-4C62-90C5-A1CCCA5BBF56}" destId="{0A869735-86E4-42BC-BEB0-A52EB0CCB9C6}" srcOrd="1" destOrd="0" presId="urn:microsoft.com/office/officeart/2008/layout/HorizontalMultiLevelHierarchy"/>
    <dgm:cxn modelId="{FB7126BD-F28B-4369-9B2D-0A9EA14CE282}" type="presOf" srcId="{4541744C-4B9B-47C0-A489-E95E563551A2}" destId="{C4E505D4-B185-46E0-AF8B-A77E478C8A8F}" srcOrd="1" destOrd="0" presId="urn:microsoft.com/office/officeart/2008/layout/HorizontalMultiLevelHierarchy"/>
    <dgm:cxn modelId="{D2EFBBCC-9A89-467B-A0CC-167C70F8D771}" type="presOf" srcId="{4541744C-4B9B-47C0-A489-E95E563551A2}" destId="{67192DDD-45D9-45AB-AD61-C8948C34AB77}" srcOrd="0" destOrd="0" presId="urn:microsoft.com/office/officeart/2008/layout/HorizontalMultiLevelHierarchy"/>
    <dgm:cxn modelId="{C4BC29B6-B32C-40B6-B3BC-2E66174A02DA}" type="presOf" srcId="{0EF65604-3BA8-433E-9C2A-AF913CE4936D}" destId="{9828C679-F497-4E7A-8F0A-98C525ED7F50}" srcOrd="1" destOrd="0" presId="urn:microsoft.com/office/officeart/2008/layout/HorizontalMultiLevelHierarchy"/>
    <dgm:cxn modelId="{B7AF1B42-BE9D-412A-8792-8484A45BC998}" type="presOf" srcId="{08F7EC3A-CD6F-400D-9C77-E41D1957865C}" destId="{9DF603B1-0821-4E1B-B2C2-59687F1FE554}" srcOrd="1" destOrd="0" presId="urn:microsoft.com/office/officeart/2008/layout/HorizontalMultiLevelHierarchy"/>
    <dgm:cxn modelId="{DB01B42D-8A67-4544-B1FA-8A58EC442074}" type="presOf" srcId="{C114D2A7-DF0A-4DB9-B86C-0FE43DA684D5}" destId="{FE716C14-12BE-40A2-B4F2-68C7E3572530}" srcOrd="0" destOrd="0" presId="urn:microsoft.com/office/officeart/2008/layout/HorizontalMultiLevelHierarchy"/>
    <dgm:cxn modelId="{CB9261F6-1793-4C8C-9958-4685340730B3}" srcId="{7AB0372E-1064-42F0-9E4F-721125A9AC19}" destId="{A7C521D0-DC21-4227-940C-AF5F6045E3A6}" srcOrd="3" destOrd="0" parTransId="{4541744C-4B9B-47C0-A489-E95E563551A2}" sibTransId="{46C40983-18B1-495E-862E-5C914F78683D}"/>
    <dgm:cxn modelId="{02FEBF1F-76FB-4C10-9C5A-801BF22BFDC6}" type="presOf" srcId="{CC354870-54CD-4232-AFE1-D7B4E538DC60}" destId="{BAA5B070-12C9-47E1-9A00-F50307EBA436}" srcOrd="0" destOrd="0" presId="urn:microsoft.com/office/officeart/2008/layout/HorizontalMultiLevelHierarchy"/>
    <dgm:cxn modelId="{F316260A-FA9B-4C81-B7B3-F86369AC07E7}" type="presOf" srcId="{2AA258E0-E790-44DC-B424-F28EFC05FC45}" destId="{0297A646-E222-44FF-998C-12BF84AF79A1}" srcOrd="0" destOrd="0" presId="urn:microsoft.com/office/officeart/2008/layout/HorizontalMultiLevelHierarchy"/>
    <dgm:cxn modelId="{AA403183-4421-444B-A0F7-A465ECBB8A30}" type="presOf" srcId="{08F7EC3A-CD6F-400D-9C77-E41D1957865C}" destId="{6FC688D6-623C-4876-B81D-0D057AA454DA}" srcOrd="0" destOrd="0" presId="urn:microsoft.com/office/officeart/2008/layout/HorizontalMultiLevelHierarchy"/>
    <dgm:cxn modelId="{44B7F134-5FB1-430A-A21D-94218A83163D}" type="presOf" srcId="{401E6903-6C9A-4441-8DC2-33828B959CA5}" destId="{6EDEF5CB-193B-463B-AE25-D607D63384AA}" srcOrd="0" destOrd="0" presId="urn:microsoft.com/office/officeart/2008/layout/HorizontalMultiLevelHierarchy"/>
    <dgm:cxn modelId="{075EA00A-842A-481C-98EE-77E2BC58AD4C}" type="presOf" srcId="{A7C521D0-DC21-4227-940C-AF5F6045E3A6}" destId="{CAACFED2-4362-4AF3-B576-E3E40A43039D}" srcOrd="0" destOrd="0" presId="urn:microsoft.com/office/officeart/2008/layout/HorizontalMultiLevelHierarchy"/>
    <dgm:cxn modelId="{5493A1F3-C984-418A-8E44-78C3F1555F67}" type="presParOf" srcId="{BAA5B070-12C9-47E1-9A00-F50307EBA436}" destId="{3526392A-359E-4B70-B67F-C82E65AD5271}" srcOrd="0" destOrd="0" presId="urn:microsoft.com/office/officeart/2008/layout/HorizontalMultiLevelHierarchy"/>
    <dgm:cxn modelId="{94003154-686B-4B53-A0B8-73AAF9C8987B}" type="presParOf" srcId="{3526392A-359E-4B70-B67F-C82E65AD5271}" destId="{9C13213B-F5D9-4D45-9B7D-C841F23E504F}" srcOrd="0" destOrd="0" presId="urn:microsoft.com/office/officeart/2008/layout/HorizontalMultiLevelHierarchy"/>
    <dgm:cxn modelId="{9D81133D-3595-4089-B495-D5C1D74D0DB1}" type="presParOf" srcId="{3526392A-359E-4B70-B67F-C82E65AD5271}" destId="{F39F194A-D298-4D3F-9F95-136442B8D42C}" srcOrd="1" destOrd="0" presId="urn:microsoft.com/office/officeart/2008/layout/HorizontalMultiLevelHierarchy"/>
    <dgm:cxn modelId="{C574CC90-FD5C-4365-A446-22EC7C9AB384}" type="presParOf" srcId="{F39F194A-D298-4D3F-9F95-136442B8D42C}" destId="{5045FECE-90F5-4E20-9D6A-7F06885012BB}" srcOrd="0" destOrd="0" presId="urn:microsoft.com/office/officeart/2008/layout/HorizontalMultiLevelHierarchy"/>
    <dgm:cxn modelId="{B17495FA-A1E8-42C4-ACCF-02086981808B}" type="presParOf" srcId="{5045FECE-90F5-4E20-9D6A-7F06885012BB}" destId="{0A869735-86E4-42BC-BEB0-A52EB0CCB9C6}" srcOrd="0" destOrd="0" presId="urn:microsoft.com/office/officeart/2008/layout/HorizontalMultiLevelHierarchy"/>
    <dgm:cxn modelId="{DDC40AF4-EE84-48BE-83EB-9CF3583C6DAD}" type="presParOf" srcId="{F39F194A-D298-4D3F-9F95-136442B8D42C}" destId="{87AF1BA6-0C37-49ED-887A-75B28641531F}" srcOrd="1" destOrd="0" presId="urn:microsoft.com/office/officeart/2008/layout/HorizontalMultiLevelHierarchy"/>
    <dgm:cxn modelId="{6ECD7C6D-3293-423A-8167-E1E22C249D26}" type="presParOf" srcId="{87AF1BA6-0C37-49ED-887A-75B28641531F}" destId="{FE716C14-12BE-40A2-B4F2-68C7E3572530}" srcOrd="0" destOrd="0" presId="urn:microsoft.com/office/officeart/2008/layout/HorizontalMultiLevelHierarchy"/>
    <dgm:cxn modelId="{5CC2A4AE-DADB-4540-86BF-610FE086AA07}" type="presParOf" srcId="{87AF1BA6-0C37-49ED-887A-75B28641531F}" destId="{AB1AC1CE-CB22-437E-B7C3-2EB3F3D689BC}" srcOrd="1" destOrd="0" presId="urn:microsoft.com/office/officeart/2008/layout/HorizontalMultiLevelHierarchy"/>
    <dgm:cxn modelId="{61C4C05A-B1F2-44A9-8F8C-7CAA2E3328CC}" type="presParOf" srcId="{F39F194A-D298-4D3F-9F95-136442B8D42C}" destId="{6FC688D6-623C-4876-B81D-0D057AA454DA}" srcOrd="2" destOrd="0" presId="urn:microsoft.com/office/officeart/2008/layout/HorizontalMultiLevelHierarchy"/>
    <dgm:cxn modelId="{926749FC-9134-4AD8-8618-0F48E859AC46}" type="presParOf" srcId="{6FC688D6-623C-4876-B81D-0D057AA454DA}" destId="{9DF603B1-0821-4E1B-B2C2-59687F1FE554}" srcOrd="0" destOrd="0" presId="urn:microsoft.com/office/officeart/2008/layout/HorizontalMultiLevelHierarchy"/>
    <dgm:cxn modelId="{B05C967C-64A5-4DD5-8E16-2294AF633A65}" type="presParOf" srcId="{F39F194A-D298-4D3F-9F95-136442B8D42C}" destId="{28154ED9-A87C-4152-B060-1154F0A2B0DC}" srcOrd="3" destOrd="0" presId="urn:microsoft.com/office/officeart/2008/layout/HorizontalMultiLevelHierarchy"/>
    <dgm:cxn modelId="{9C781981-4CD8-4E50-A4D7-D656164AFB1B}" type="presParOf" srcId="{28154ED9-A87C-4152-B060-1154F0A2B0DC}" destId="{6EDEF5CB-193B-463B-AE25-D607D63384AA}" srcOrd="0" destOrd="0" presId="urn:microsoft.com/office/officeart/2008/layout/HorizontalMultiLevelHierarchy"/>
    <dgm:cxn modelId="{657F1597-7D65-4110-972B-05953AAEFBAA}" type="presParOf" srcId="{28154ED9-A87C-4152-B060-1154F0A2B0DC}" destId="{9442ECD3-142D-4832-80F2-45066713791D}" srcOrd="1" destOrd="0" presId="urn:microsoft.com/office/officeart/2008/layout/HorizontalMultiLevelHierarchy"/>
    <dgm:cxn modelId="{3CABE6A0-F1D9-49D3-839D-D3A5FC747A60}" type="presParOf" srcId="{F39F194A-D298-4D3F-9F95-136442B8D42C}" destId="{A66D32CC-A651-4AA3-80B8-78F3BC647C09}" srcOrd="4" destOrd="0" presId="urn:microsoft.com/office/officeart/2008/layout/HorizontalMultiLevelHierarchy"/>
    <dgm:cxn modelId="{525F24FF-F215-4566-B2C1-EEB658F5650D}" type="presParOf" srcId="{A66D32CC-A651-4AA3-80B8-78F3BC647C09}" destId="{9828C679-F497-4E7A-8F0A-98C525ED7F50}" srcOrd="0" destOrd="0" presId="urn:microsoft.com/office/officeart/2008/layout/HorizontalMultiLevelHierarchy"/>
    <dgm:cxn modelId="{2F8DCFAA-2404-4064-A06A-830454D43A7C}" type="presParOf" srcId="{F39F194A-D298-4D3F-9F95-136442B8D42C}" destId="{20EF844F-9173-40CB-BC98-2DEEEFE3EF86}" srcOrd="5" destOrd="0" presId="urn:microsoft.com/office/officeart/2008/layout/HorizontalMultiLevelHierarchy"/>
    <dgm:cxn modelId="{E253F1A3-C61A-47DC-A0DD-A538B7F9DB0D}" type="presParOf" srcId="{20EF844F-9173-40CB-BC98-2DEEEFE3EF86}" destId="{0297A646-E222-44FF-998C-12BF84AF79A1}" srcOrd="0" destOrd="0" presId="urn:microsoft.com/office/officeart/2008/layout/HorizontalMultiLevelHierarchy"/>
    <dgm:cxn modelId="{59A170D0-F5FB-49F5-9C9B-A2A41FACBC11}" type="presParOf" srcId="{20EF844F-9173-40CB-BC98-2DEEEFE3EF86}" destId="{2EF48C5C-B565-4C75-B81C-998C0B85F20A}" srcOrd="1" destOrd="0" presId="urn:microsoft.com/office/officeart/2008/layout/HorizontalMultiLevelHierarchy"/>
    <dgm:cxn modelId="{4781A4A5-3CF7-4442-8890-FC6703EBEA8C}" type="presParOf" srcId="{F39F194A-D298-4D3F-9F95-136442B8D42C}" destId="{67192DDD-45D9-45AB-AD61-C8948C34AB77}" srcOrd="6" destOrd="0" presId="urn:microsoft.com/office/officeart/2008/layout/HorizontalMultiLevelHierarchy"/>
    <dgm:cxn modelId="{C50FFA0C-E989-4103-8C91-EBE337374936}" type="presParOf" srcId="{67192DDD-45D9-45AB-AD61-C8948C34AB77}" destId="{C4E505D4-B185-46E0-AF8B-A77E478C8A8F}" srcOrd="0" destOrd="0" presId="urn:microsoft.com/office/officeart/2008/layout/HorizontalMultiLevelHierarchy"/>
    <dgm:cxn modelId="{F869CF4C-F450-4965-93DC-589B1FB76206}" type="presParOf" srcId="{F39F194A-D298-4D3F-9F95-136442B8D42C}" destId="{CA23D022-0CE9-49BC-8276-97723D52C95C}" srcOrd="7" destOrd="0" presId="urn:microsoft.com/office/officeart/2008/layout/HorizontalMultiLevelHierarchy"/>
    <dgm:cxn modelId="{27863D62-4EB4-4309-A9DB-FB44061AEA52}" type="presParOf" srcId="{CA23D022-0CE9-49BC-8276-97723D52C95C}" destId="{CAACFED2-4362-4AF3-B576-E3E40A43039D}" srcOrd="0" destOrd="0" presId="urn:microsoft.com/office/officeart/2008/layout/HorizontalMultiLevelHierarchy"/>
    <dgm:cxn modelId="{8011A715-12D3-47A0-A29D-CA5F4E156261}" type="presParOf" srcId="{CA23D022-0CE9-49BC-8276-97723D52C95C}" destId="{5D1DD51D-DB4F-4701-B669-95AB8F4F25A3}" srcOrd="1" destOrd="0" presId="urn:microsoft.com/office/officeart/2008/layout/HorizontalMultiLevelHierarchy"/>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CC354870-54CD-4232-AFE1-D7B4E538DC60}" type="doc">
      <dgm:prSet loTypeId="urn:microsoft.com/office/officeart/2008/layout/HorizontalMultiLevelHierarchy" loCatId="hierarchy" qsTypeId="urn:microsoft.com/office/officeart/2005/8/quickstyle/simple1" qsCatId="simple" csTypeId="urn:microsoft.com/office/officeart/2005/8/colors/accent0_2" csCatId="mainScheme" phldr="1"/>
      <dgm:spPr/>
      <dgm:t>
        <a:bodyPr/>
        <a:lstStyle/>
        <a:p>
          <a:endParaRPr lang="es-ES"/>
        </a:p>
      </dgm:t>
    </dgm:pt>
    <dgm:pt modelId="{7AB0372E-1064-42F0-9E4F-721125A9AC19}">
      <dgm:prSet phldrT="[Texto]"/>
      <dgm:spPr/>
      <dgm:t>
        <a:bodyPr/>
        <a:lstStyle/>
        <a:p>
          <a:r>
            <a:rPr lang="es-ES" dirty="0" smtClean="0"/>
            <a:t>RECOMENDACIONES</a:t>
          </a:r>
          <a:endParaRPr lang="es-ES" dirty="0"/>
        </a:p>
      </dgm:t>
    </dgm:pt>
    <dgm:pt modelId="{18E012BD-978D-4B49-941A-4CD1D47DA7A8}" type="parTrans" cxnId="{5D616B80-CBFE-4097-B57D-19CA7230D691}">
      <dgm:prSet/>
      <dgm:spPr/>
      <dgm:t>
        <a:bodyPr/>
        <a:lstStyle/>
        <a:p>
          <a:endParaRPr lang="es-ES"/>
        </a:p>
      </dgm:t>
    </dgm:pt>
    <dgm:pt modelId="{59D24B50-B8F4-4690-9837-84EF96A01C46}" type="sibTrans" cxnId="{5D616B80-CBFE-4097-B57D-19CA7230D691}">
      <dgm:prSet/>
      <dgm:spPr/>
      <dgm:t>
        <a:bodyPr/>
        <a:lstStyle/>
        <a:p>
          <a:endParaRPr lang="es-ES"/>
        </a:p>
      </dgm:t>
    </dgm:pt>
    <dgm:pt modelId="{C114D2A7-DF0A-4DB9-B86C-0FE43DA684D5}">
      <dgm:prSet phldrT="[Texto]"/>
      <dgm:spPr/>
      <dgm:t>
        <a:bodyPr/>
        <a:lstStyle/>
        <a:p>
          <a:r>
            <a:rPr lang="es-EC" dirty="0" smtClean="0"/>
            <a:t>Es importante evaluar el desempeño de las diferentes estrategias para hacer estable y progresivo el desarrollo de la empresa PETROSYRIS.</a:t>
          </a:r>
          <a:endParaRPr lang="es-ES" dirty="0"/>
        </a:p>
      </dgm:t>
    </dgm:pt>
    <dgm:pt modelId="{393A7A6B-ACD4-4C62-90C5-A1CCCA5BBF56}" type="parTrans" cxnId="{92836B94-C9AA-4DFF-9239-C461D071B902}">
      <dgm:prSet/>
      <dgm:spPr/>
      <dgm:t>
        <a:bodyPr/>
        <a:lstStyle/>
        <a:p>
          <a:endParaRPr lang="es-ES"/>
        </a:p>
      </dgm:t>
    </dgm:pt>
    <dgm:pt modelId="{6F182B8E-8C25-45DD-9533-36312A5020FC}" type="sibTrans" cxnId="{92836B94-C9AA-4DFF-9239-C461D071B902}">
      <dgm:prSet/>
      <dgm:spPr/>
      <dgm:t>
        <a:bodyPr/>
        <a:lstStyle/>
        <a:p>
          <a:endParaRPr lang="es-ES"/>
        </a:p>
      </dgm:t>
    </dgm:pt>
    <dgm:pt modelId="{401E6903-6C9A-4441-8DC2-33828B959CA5}">
      <dgm:prSet phldrT="[Texto]"/>
      <dgm:spPr/>
      <dgm:t>
        <a:bodyPr/>
        <a:lstStyle/>
        <a:p>
          <a:r>
            <a:rPr lang="es-EC" dirty="0" smtClean="0"/>
            <a:t>Es necesario promocionar a la empresa PETROSHYRIS como líder del mercado, con el fin de posicionar a la empresa en el mercado local e internacional.</a:t>
          </a:r>
          <a:endParaRPr lang="es-ES" dirty="0"/>
        </a:p>
      </dgm:t>
    </dgm:pt>
    <dgm:pt modelId="{08F7EC3A-CD6F-400D-9C77-E41D1957865C}" type="parTrans" cxnId="{4E2E4A9B-D3AA-4B7E-8BD7-CDAF90398463}">
      <dgm:prSet/>
      <dgm:spPr/>
      <dgm:t>
        <a:bodyPr/>
        <a:lstStyle/>
        <a:p>
          <a:endParaRPr lang="es-ES"/>
        </a:p>
      </dgm:t>
    </dgm:pt>
    <dgm:pt modelId="{4AB3FCF9-36AA-4290-A522-D910B52EE052}" type="sibTrans" cxnId="{4E2E4A9B-D3AA-4B7E-8BD7-CDAF90398463}">
      <dgm:prSet/>
      <dgm:spPr/>
      <dgm:t>
        <a:bodyPr/>
        <a:lstStyle/>
        <a:p>
          <a:endParaRPr lang="es-ES"/>
        </a:p>
      </dgm:t>
    </dgm:pt>
    <dgm:pt modelId="{2AA258E0-E790-44DC-B424-F28EFC05FC45}">
      <dgm:prSet phldrT="[Texto]"/>
      <dgm:spPr/>
      <dgm:t>
        <a:bodyPr/>
        <a:lstStyle/>
        <a:p>
          <a:r>
            <a:rPr lang="es-EC" dirty="0" smtClean="0"/>
            <a:t>Es necesario desarrollar un plan de capacitación técnica y comunicación de ventajas competitivas que ofrecen las facilidades existentes para el mercado de combustibles, a fin de posicionar a la empresa PETROSHYRIS como una empresa especializada en los diferentes ramos que ofrece.</a:t>
          </a:r>
          <a:endParaRPr lang="es-ES" dirty="0"/>
        </a:p>
      </dgm:t>
    </dgm:pt>
    <dgm:pt modelId="{0EF65604-3BA8-433E-9C2A-AF913CE4936D}" type="parTrans" cxnId="{D30324A0-63E7-47F8-8B14-9C3BCEBF5497}">
      <dgm:prSet/>
      <dgm:spPr/>
      <dgm:t>
        <a:bodyPr/>
        <a:lstStyle/>
        <a:p>
          <a:endParaRPr lang="es-ES"/>
        </a:p>
      </dgm:t>
    </dgm:pt>
    <dgm:pt modelId="{4424531D-69C8-42F1-B69E-33AAD7D33713}" type="sibTrans" cxnId="{D30324A0-63E7-47F8-8B14-9C3BCEBF5497}">
      <dgm:prSet/>
      <dgm:spPr/>
      <dgm:t>
        <a:bodyPr/>
        <a:lstStyle/>
        <a:p>
          <a:endParaRPr lang="es-ES"/>
        </a:p>
      </dgm:t>
    </dgm:pt>
    <dgm:pt modelId="{A7C521D0-DC21-4227-940C-AF5F6045E3A6}">
      <dgm:prSet phldrT="[Texto]"/>
      <dgm:spPr/>
      <dgm:t>
        <a:bodyPr/>
        <a:lstStyle/>
        <a:p>
          <a:r>
            <a:rPr lang="es-EC" dirty="0" smtClean="0"/>
            <a:t>En un mercado de transporte de combustible y derivados del petróleo  tan competitivo como el actual, la empresa debe idear técnicas para aguantar la presión que efectúan sus competidores. </a:t>
          </a:r>
          <a:endParaRPr lang="es-ES" dirty="0"/>
        </a:p>
      </dgm:t>
    </dgm:pt>
    <dgm:pt modelId="{4541744C-4B9B-47C0-A489-E95E563551A2}" type="parTrans" cxnId="{CB9261F6-1793-4C8C-9958-4685340730B3}">
      <dgm:prSet/>
      <dgm:spPr/>
      <dgm:t>
        <a:bodyPr/>
        <a:lstStyle/>
        <a:p>
          <a:r>
            <a:rPr lang="es-ES" dirty="0" smtClean="0"/>
            <a:t> 	</a:t>
          </a:r>
          <a:endParaRPr lang="es-ES" dirty="0"/>
        </a:p>
      </dgm:t>
    </dgm:pt>
    <dgm:pt modelId="{46C40983-18B1-495E-862E-5C914F78683D}" type="sibTrans" cxnId="{CB9261F6-1793-4C8C-9958-4685340730B3}">
      <dgm:prSet/>
      <dgm:spPr/>
      <dgm:t>
        <a:bodyPr/>
        <a:lstStyle/>
        <a:p>
          <a:endParaRPr lang="es-ES"/>
        </a:p>
      </dgm:t>
    </dgm:pt>
    <dgm:pt modelId="{BAA5B070-12C9-47E1-9A00-F50307EBA436}" type="pres">
      <dgm:prSet presAssocID="{CC354870-54CD-4232-AFE1-D7B4E538DC60}" presName="Name0" presStyleCnt="0">
        <dgm:presLayoutVars>
          <dgm:chPref val="1"/>
          <dgm:dir/>
          <dgm:animOne val="branch"/>
          <dgm:animLvl val="lvl"/>
          <dgm:resizeHandles val="exact"/>
        </dgm:presLayoutVars>
      </dgm:prSet>
      <dgm:spPr/>
      <dgm:t>
        <a:bodyPr/>
        <a:lstStyle/>
        <a:p>
          <a:endParaRPr lang="es-ES"/>
        </a:p>
      </dgm:t>
    </dgm:pt>
    <dgm:pt modelId="{3526392A-359E-4B70-B67F-C82E65AD5271}" type="pres">
      <dgm:prSet presAssocID="{7AB0372E-1064-42F0-9E4F-721125A9AC19}" presName="root1" presStyleCnt="0"/>
      <dgm:spPr/>
    </dgm:pt>
    <dgm:pt modelId="{9C13213B-F5D9-4D45-9B7D-C841F23E504F}" type="pres">
      <dgm:prSet presAssocID="{7AB0372E-1064-42F0-9E4F-721125A9AC19}" presName="LevelOneTextNode" presStyleLbl="node0" presStyleIdx="0" presStyleCnt="1">
        <dgm:presLayoutVars>
          <dgm:chPref val="3"/>
        </dgm:presLayoutVars>
      </dgm:prSet>
      <dgm:spPr/>
      <dgm:t>
        <a:bodyPr/>
        <a:lstStyle/>
        <a:p>
          <a:endParaRPr lang="es-ES"/>
        </a:p>
      </dgm:t>
    </dgm:pt>
    <dgm:pt modelId="{F39F194A-D298-4D3F-9F95-136442B8D42C}" type="pres">
      <dgm:prSet presAssocID="{7AB0372E-1064-42F0-9E4F-721125A9AC19}" presName="level2hierChild" presStyleCnt="0"/>
      <dgm:spPr/>
    </dgm:pt>
    <dgm:pt modelId="{5045FECE-90F5-4E20-9D6A-7F06885012BB}" type="pres">
      <dgm:prSet presAssocID="{393A7A6B-ACD4-4C62-90C5-A1CCCA5BBF56}" presName="conn2-1" presStyleLbl="parChTrans1D2" presStyleIdx="0" presStyleCnt="4"/>
      <dgm:spPr/>
      <dgm:t>
        <a:bodyPr/>
        <a:lstStyle/>
        <a:p>
          <a:endParaRPr lang="es-ES"/>
        </a:p>
      </dgm:t>
    </dgm:pt>
    <dgm:pt modelId="{0A869735-86E4-42BC-BEB0-A52EB0CCB9C6}" type="pres">
      <dgm:prSet presAssocID="{393A7A6B-ACD4-4C62-90C5-A1CCCA5BBF56}" presName="connTx" presStyleLbl="parChTrans1D2" presStyleIdx="0" presStyleCnt="4"/>
      <dgm:spPr/>
      <dgm:t>
        <a:bodyPr/>
        <a:lstStyle/>
        <a:p>
          <a:endParaRPr lang="es-ES"/>
        </a:p>
      </dgm:t>
    </dgm:pt>
    <dgm:pt modelId="{87AF1BA6-0C37-49ED-887A-75B28641531F}" type="pres">
      <dgm:prSet presAssocID="{C114D2A7-DF0A-4DB9-B86C-0FE43DA684D5}" presName="root2" presStyleCnt="0"/>
      <dgm:spPr/>
    </dgm:pt>
    <dgm:pt modelId="{FE716C14-12BE-40A2-B4F2-68C7E3572530}" type="pres">
      <dgm:prSet presAssocID="{C114D2A7-DF0A-4DB9-B86C-0FE43DA684D5}" presName="LevelTwoTextNode" presStyleLbl="node2" presStyleIdx="0" presStyleCnt="4">
        <dgm:presLayoutVars>
          <dgm:chPref val="3"/>
        </dgm:presLayoutVars>
      </dgm:prSet>
      <dgm:spPr/>
      <dgm:t>
        <a:bodyPr/>
        <a:lstStyle/>
        <a:p>
          <a:endParaRPr lang="es-ES"/>
        </a:p>
      </dgm:t>
    </dgm:pt>
    <dgm:pt modelId="{AB1AC1CE-CB22-437E-B7C3-2EB3F3D689BC}" type="pres">
      <dgm:prSet presAssocID="{C114D2A7-DF0A-4DB9-B86C-0FE43DA684D5}" presName="level3hierChild" presStyleCnt="0"/>
      <dgm:spPr/>
    </dgm:pt>
    <dgm:pt modelId="{6FC688D6-623C-4876-B81D-0D057AA454DA}" type="pres">
      <dgm:prSet presAssocID="{08F7EC3A-CD6F-400D-9C77-E41D1957865C}" presName="conn2-1" presStyleLbl="parChTrans1D2" presStyleIdx="1" presStyleCnt="4"/>
      <dgm:spPr/>
      <dgm:t>
        <a:bodyPr/>
        <a:lstStyle/>
        <a:p>
          <a:endParaRPr lang="es-ES"/>
        </a:p>
      </dgm:t>
    </dgm:pt>
    <dgm:pt modelId="{9DF603B1-0821-4E1B-B2C2-59687F1FE554}" type="pres">
      <dgm:prSet presAssocID="{08F7EC3A-CD6F-400D-9C77-E41D1957865C}" presName="connTx" presStyleLbl="parChTrans1D2" presStyleIdx="1" presStyleCnt="4"/>
      <dgm:spPr/>
      <dgm:t>
        <a:bodyPr/>
        <a:lstStyle/>
        <a:p>
          <a:endParaRPr lang="es-ES"/>
        </a:p>
      </dgm:t>
    </dgm:pt>
    <dgm:pt modelId="{28154ED9-A87C-4152-B060-1154F0A2B0DC}" type="pres">
      <dgm:prSet presAssocID="{401E6903-6C9A-4441-8DC2-33828B959CA5}" presName="root2" presStyleCnt="0"/>
      <dgm:spPr/>
    </dgm:pt>
    <dgm:pt modelId="{6EDEF5CB-193B-463B-AE25-D607D63384AA}" type="pres">
      <dgm:prSet presAssocID="{401E6903-6C9A-4441-8DC2-33828B959CA5}" presName="LevelTwoTextNode" presStyleLbl="node2" presStyleIdx="1" presStyleCnt="4">
        <dgm:presLayoutVars>
          <dgm:chPref val="3"/>
        </dgm:presLayoutVars>
      </dgm:prSet>
      <dgm:spPr/>
      <dgm:t>
        <a:bodyPr/>
        <a:lstStyle/>
        <a:p>
          <a:endParaRPr lang="es-ES"/>
        </a:p>
      </dgm:t>
    </dgm:pt>
    <dgm:pt modelId="{9442ECD3-142D-4832-80F2-45066713791D}" type="pres">
      <dgm:prSet presAssocID="{401E6903-6C9A-4441-8DC2-33828B959CA5}" presName="level3hierChild" presStyleCnt="0"/>
      <dgm:spPr/>
    </dgm:pt>
    <dgm:pt modelId="{A66D32CC-A651-4AA3-80B8-78F3BC647C09}" type="pres">
      <dgm:prSet presAssocID="{0EF65604-3BA8-433E-9C2A-AF913CE4936D}" presName="conn2-1" presStyleLbl="parChTrans1D2" presStyleIdx="2" presStyleCnt="4"/>
      <dgm:spPr/>
      <dgm:t>
        <a:bodyPr/>
        <a:lstStyle/>
        <a:p>
          <a:endParaRPr lang="es-ES"/>
        </a:p>
      </dgm:t>
    </dgm:pt>
    <dgm:pt modelId="{9828C679-F497-4E7A-8F0A-98C525ED7F50}" type="pres">
      <dgm:prSet presAssocID="{0EF65604-3BA8-433E-9C2A-AF913CE4936D}" presName="connTx" presStyleLbl="parChTrans1D2" presStyleIdx="2" presStyleCnt="4"/>
      <dgm:spPr/>
      <dgm:t>
        <a:bodyPr/>
        <a:lstStyle/>
        <a:p>
          <a:endParaRPr lang="es-ES"/>
        </a:p>
      </dgm:t>
    </dgm:pt>
    <dgm:pt modelId="{20EF844F-9173-40CB-BC98-2DEEEFE3EF86}" type="pres">
      <dgm:prSet presAssocID="{2AA258E0-E790-44DC-B424-F28EFC05FC45}" presName="root2" presStyleCnt="0"/>
      <dgm:spPr/>
    </dgm:pt>
    <dgm:pt modelId="{0297A646-E222-44FF-998C-12BF84AF79A1}" type="pres">
      <dgm:prSet presAssocID="{2AA258E0-E790-44DC-B424-F28EFC05FC45}" presName="LevelTwoTextNode" presStyleLbl="node2" presStyleIdx="2" presStyleCnt="4">
        <dgm:presLayoutVars>
          <dgm:chPref val="3"/>
        </dgm:presLayoutVars>
      </dgm:prSet>
      <dgm:spPr/>
      <dgm:t>
        <a:bodyPr/>
        <a:lstStyle/>
        <a:p>
          <a:endParaRPr lang="es-ES"/>
        </a:p>
      </dgm:t>
    </dgm:pt>
    <dgm:pt modelId="{2EF48C5C-B565-4C75-B81C-998C0B85F20A}" type="pres">
      <dgm:prSet presAssocID="{2AA258E0-E790-44DC-B424-F28EFC05FC45}" presName="level3hierChild" presStyleCnt="0"/>
      <dgm:spPr/>
    </dgm:pt>
    <dgm:pt modelId="{67192DDD-45D9-45AB-AD61-C8948C34AB77}" type="pres">
      <dgm:prSet presAssocID="{4541744C-4B9B-47C0-A489-E95E563551A2}" presName="conn2-1" presStyleLbl="parChTrans1D2" presStyleIdx="3" presStyleCnt="4"/>
      <dgm:spPr/>
      <dgm:t>
        <a:bodyPr/>
        <a:lstStyle/>
        <a:p>
          <a:endParaRPr lang="es-ES"/>
        </a:p>
      </dgm:t>
    </dgm:pt>
    <dgm:pt modelId="{C4E505D4-B185-46E0-AF8B-A77E478C8A8F}" type="pres">
      <dgm:prSet presAssocID="{4541744C-4B9B-47C0-A489-E95E563551A2}" presName="connTx" presStyleLbl="parChTrans1D2" presStyleIdx="3" presStyleCnt="4"/>
      <dgm:spPr/>
      <dgm:t>
        <a:bodyPr/>
        <a:lstStyle/>
        <a:p>
          <a:endParaRPr lang="es-ES"/>
        </a:p>
      </dgm:t>
    </dgm:pt>
    <dgm:pt modelId="{CA23D022-0CE9-49BC-8276-97723D52C95C}" type="pres">
      <dgm:prSet presAssocID="{A7C521D0-DC21-4227-940C-AF5F6045E3A6}" presName="root2" presStyleCnt="0"/>
      <dgm:spPr/>
    </dgm:pt>
    <dgm:pt modelId="{CAACFED2-4362-4AF3-B576-E3E40A43039D}" type="pres">
      <dgm:prSet presAssocID="{A7C521D0-DC21-4227-940C-AF5F6045E3A6}" presName="LevelTwoTextNode" presStyleLbl="node2" presStyleIdx="3" presStyleCnt="4">
        <dgm:presLayoutVars>
          <dgm:chPref val="3"/>
        </dgm:presLayoutVars>
      </dgm:prSet>
      <dgm:spPr/>
      <dgm:t>
        <a:bodyPr/>
        <a:lstStyle/>
        <a:p>
          <a:endParaRPr lang="es-ES"/>
        </a:p>
      </dgm:t>
    </dgm:pt>
    <dgm:pt modelId="{5D1DD51D-DB4F-4701-B669-95AB8F4F25A3}" type="pres">
      <dgm:prSet presAssocID="{A7C521D0-DC21-4227-940C-AF5F6045E3A6}" presName="level3hierChild" presStyleCnt="0"/>
      <dgm:spPr/>
    </dgm:pt>
  </dgm:ptLst>
  <dgm:cxnLst>
    <dgm:cxn modelId="{A377DAE8-9F23-4910-A1E3-15BC7CE841B3}" type="presOf" srcId="{CC354870-54CD-4232-AFE1-D7B4E538DC60}" destId="{BAA5B070-12C9-47E1-9A00-F50307EBA436}" srcOrd="0" destOrd="0" presId="urn:microsoft.com/office/officeart/2008/layout/HorizontalMultiLevelHierarchy"/>
    <dgm:cxn modelId="{CB9261F6-1793-4C8C-9958-4685340730B3}" srcId="{7AB0372E-1064-42F0-9E4F-721125A9AC19}" destId="{A7C521D0-DC21-4227-940C-AF5F6045E3A6}" srcOrd="3" destOrd="0" parTransId="{4541744C-4B9B-47C0-A489-E95E563551A2}" sibTransId="{46C40983-18B1-495E-862E-5C914F78683D}"/>
    <dgm:cxn modelId="{68F15C60-AE59-4EE1-967E-D3D4FB417D49}" type="presOf" srcId="{393A7A6B-ACD4-4C62-90C5-A1CCCA5BBF56}" destId="{5045FECE-90F5-4E20-9D6A-7F06885012BB}" srcOrd="0" destOrd="0" presId="urn:microsoft.com/office/officeart/2008/layout/HorizontalMultiLevelHierarchy"/>
    <dgm:cxn modelId="{837DCD64-E581-4290-8589-0437AC6EC702}" type="presOf" srcId="{401E6903-6C9A-4441-8DC2-33828B959CA5}" destId="{6EDEF5CB-193B-463B-AE25-D607D63384AA}" srcOrd="0" destOrd="0" presId="urn:microsoft.com/office/officeart/2008/layout/HorizontalMultiLevelHierarchy"/>
    <dgm:cxn modelId="{D30324A0-63E7-47F8-8B14-9C3BCEBF5497}" srcId="{7AB0372E-1064-42F0-9E4F-721125A9AC19}" destId="{2AA258E0-E790-44DC-B424-F28EFC05FC45}" srcOrd="2" destOrd="0" parTransId="{0EF65604-3BA8-433E-9C2A-AF913CE4936D}" sibTransId="{4424531D-69C8-42F1-B69E-33AAD7D33713}"/>
    <dgm:cxn modelId="{36DF7901-2A67-40EE-B398-FF8A1C5AD663}" type="presOf" srcId="{4541744C-4B9B-47C0-A489-E95E563551A2}" destId="{C4E505D4-B185-46E0-AF8B-A77E478C8A8F}" srcOrd="1" destOrd="0" presId="urn:microsoft.com/office/officeart/2008/layout/HorizontalMultiLevelHierarchy"/>
    <dgm:cxn modelId="{EF8A4A33-D646-43E4-98EB-DAA648E3AA3D}" type="presOf" srcId="{393A7A6B-ACD4-4C62-90C5-A1CCCA5BBF56}" destId="{0A869735-86E4-42BC-BEB0-A52EB0CCB9C6}" srcOrd="1" destOrd="0" presId="urn:microsoft.com/office/officeart/2008/layout/HorizontalMultiLevelHierarchy"/>
    <dgm:cxn modelId="{9170CC38-0F40-45BB-854E-FC2DA9DAFB56}" type="presOf" srcId="{4541744C-4B9B-47C0-A489-E95E563551A2}" destId="{67192DDD-45D9-45AB-AD61-C8948C34AB77}" srcOrd="0" destOrd="0" presId="urn:microsoft.com/office/officeart/2008/layout/HorizontalMultiLevelHierarchy"/>
    <dgm:cxn modelId="{93A5B9FD-C344-451B-8C3F-8EECB77F42E9}" type="presOf" srcId="{2AA258E0-E790-44DC-B424-F28EFC05FC45}" destId="{0297A646-E222-44FF-998C-12BF84AF79A1}" srcOrd="0" destOrd="0" presId="urn:microsoft.com/office/officeart/2008/layout/HorizontalMultiLevelHierarchy"/>
    <dgm:cxn modelId="{6FD50C4B-D03B-4FE3-B507-01E10A5479B2}" type="presOf" srcId="{0EF65604-3BA8-433E-9C2A-AF913CE4936D}" destId="{A66D32CC-A651-4AA3-80B8-78F3BC647C09}" srcOrd="0" destOrd="0" presId="urn:microsoft.com/office/officeart/2008/layout/HorizontalMultiLevelHierarchy"/>
    <dgm:cxn modelId="{FF9A1514-CC39-48A1-8B5B-07BFAF87D7FB}" type="presOf" srcId="{A7C521D0-DC21-4227-940C-AF5F6045E3A6}" destId="{CAACFED2-4362-4AF3-B576-E3E40A43039D}" srcOrd="0" destOrd="0" presId="urn:microsoft.com/office/officeart/2008/layout/HorizontalMultiLevelHierarchy"/>
    <dgm:cxn modelId="{9CDA8592-7BF1-4E37-BECA-F89B4617A7DA}" type="presOf" srcId="{0EF65604-3BA8-433E-9C2A-AF913CE4936D}" destId="{9828C679-F497-4E7A-8F0A-98C525ED7F50}" srcOrd="1" destOrd="0" presId="urn:microsoft.com/office/officeart/2008/layout/HorizontalMultiLevelHierarchy"/>
    <dgm:cxn modelId="{92836B94-C9AA-4DFF-9239-C461D071B902}" srcId="{7AB0372E-1064-42F0-9E4F-721125A9AC19}" destId="{C114D2A7-DF0A-4DB9-B86C-0FE43DA684D5}" srcOrd="0" destOrd="0" parTransId="{393A7A6B-ACD4-4C62-90C5-A1CCCA5BBF56}" sibTransId="{6F182B8E-8C25-45DD-9533-36312A5020FC}"/>
    <dgm:cxn modelId="{A1EFBFDD-BDCC-47B8-A4A5-A61CEA735648}" type="presOf" srcId="{08F7EC3A-CD6F-400D-9C77-E41D1957865C}" destId="{6FC688D6-623C-4876-B81D-0D057AA454DA}" srcOrd="0" destOrd="0" presId="urn:microsoft.com/office/officeart/2008/layout/HorizontalMultiLevelHierarchy"/>
    <dgm:cxn modelId="{D9F4899B-0AB8-4D37-AD3B-1B44992D9AA3}" type="presOf" srcId="{C114D2A7-DF0A-4DB9-B86C-0FE43DA684D5}" destId="{FE716C14-12BE-40A2-B4F2-68C7E3572530}" srcOrd="0" destOrd="0" presId="urn:microsoft.com/office/officeart/2008/layout/HorizontalMultiLevelHierarchy"/>
    <dgm:cxn modelId="{5D616B80-CBFE-4097-B57D-19CA7230D691}" srcId="{CC354870-54CD-4232-AFE1-D7B4E538DC60}" destId="{7AB0372E-1064-42F0-9E4F-721125A9AC19}" srcOrd="0" destOrd="0" parTransId="{18E012BD-978D-4B49-941A-4CD1D47DA7A8}" sibTransId="{59D24B50-B8F4-4690-9837-84EF96A01C46}"/>
    <dgm:cxn modelId="{03EF19BC-126A-487D-9EA8-5391DE8F0655}" type="presOf" srcId="{08F7EC3A-CD6F-400D-9C77-E41D1957865C}" destId="{9DF603B1-0821-4E1B-B2C2-59687F1FE554}" srcOrd="1" destOrd="0" presId="urn:microsoft.com/office/officeart/2008/layout/HorizontalMultiLevelHierarchy"/>
    <dgm:cxn modelId="{4E2E4A9B-D3AA-4B7E-8BD7-CDAF90398463}" srcId="{7AB0372E-1064-42F0-9E4F-721125A9AC19}" destId="{401E6903-6C9A-4441-8DC2-33828B959CA5}" srcOrd="1" destOrd="0" parTransId="{08F7EC3A-CD6F-400D-9C77-E41D1957865C}" sibTransId="{4AB3FCF9-36AA-4290-A522-D910B52EE052}"/>
    <dgm:cxn modelId="{836F63C5-A57A-41FE-919B-3D2AEE1F6B26}" type="presOf" srcId="{7AB0372E-1064-42F0-9E4F-721125A9AC19}" destId="{9C13213B-F5D9-4D45-9B7D-C841F23E504F}" srcOrd="0" destOrd="0" presId="urn:microsoft.com/office/officeart/2008/layout/HorizontalMultiLevelHierarchy"/>
    <dgm:cxn modelId="{6D4CBB69-222E-4657-9979-F27AD89D3C92}" type="presParOf" srcId="{BAA5B070-12C9-47E1-9A00-F50307EBA436}" destId="{3526392A-359E-4B70-B67F-C82E65AD5271}" srcOrd="0" destOrd="0" presId="urn:microsoft.com/office/officeart/2008/layout/HorizontalMultiLevelHierarchy"/>
    <dgm:cxn modelId="{42FE6ED9-0812-4150-8D22-02FAFF03BCD6}" type="presParOf" srcId="{3526392A-359E-4B70-B67F-C82E65AD5271}" destId="{9C13213B-F5D9-4D45-9B7D-C841F23E504F}" srcOrd="0" destOrd="0" presId="urn:microsoft.com/office/officeart/2008/layout/HorizontalMultiLevelHierarchy"/>
    <dgm:cxn modelId="{F23922BE-5FA0-4247-9BED-F341D28AA9CD}" type="presParOf" srcId="{3526392A-359E-4B70-B67F-C82E65AD5271}" destId="{F39F194A-D298-4D3F-9F95-136442B8D42C}" srcOrd="1" destOrd="0" presId="urn:microsoft.com/office/officeart/2008/layout/HorizontalMultiLevelHierarchy"/>
    <dgm:cxn modelId="{87B1AD57-5716-47ED-933A-6444E4EDDDE4}" type="presParOf" srcId="{F39F194A-D298-4D3F-9F95-136442B8D42C}" destId="{5045FECE-90F5-4E20-9D6A-7F06885012BB}" srcOrd="0" destOrd="0" presId="urn:microsoft.com/office/officeart/2008/layout/HorizontalMultiLevelHierarchy"/>
    <dgm:cxn modelId="{41166240-C694-4D20-BC24-7F4BDA0E9899}" type="presParOf" srcId="{5045FECE-90F5-4E20-9D6A-7F06885012BB}" destId="{0A869735-86E4-42BC-BEB0-A52EB0CCB9C6}" srcOrd="0" destOrd="0" presId="urn:microsoft.com/office/officeart/2008/layout/HorizontalMultiLevelHierarchy"/>
    <dgm:cxn modelId="{1EB4E1C9-E5CB-426C-A6AA-8405E8450C88}" type="presParOf" srcId="{F39F194A-D298-4D3F-9F95-136442B8D42C}" destId="{87AF1BA6-0C37-49ED-887A-75B28641531F}" srcOrd="1" destOrd="0" presId="urn:microsoft.com/office/officeart/2008/layout/HorizontalMultiLevelHierarchy"/>
    <dgm:cxn modelId="{829DD1D3-6781-4ADC-98E5-981D394531C5}" type="presParOf" srcId="{87AF1BA6-0C37-49ED-887A-75B28641531F}" destId="{FE716C14-12BE-40A2-B4F2-68C7E3572530}" srcOrd="0" destOrd="0" presId="urn:microsoft.com/office/officeart/2008/layout/HorizontalMultiLevelHierarchy"/>
    <dgm:cxn modelId="{B54A7468-3023-47DA-A1C8-F077F40E7616}" type="presParOf" srcId="{87AF1BA6-0C37-49ED-887A-75B28641531F}" destId="{AB1AC1CE-CB22-437E-B7C3-2EB3F3D689BC}" srcOrd="1" destOrd="0" presId="urn:microsoft.com/office/officeart/2008/layout/HorizontalMultiLevelHierarchy"/>
    <dgm:cxn modelId="{FB55BA5E-5800-4ED7-81FF-410CB4A1D19C}" type="presParOf" srcId="{F39F194A-D298-4D3F-9F95-136442B8D42C}" destId="{6FC688D6-623C-4876-B81D-0D057AA454DA}" srcOrd="2" destOrd="0" presId="urn:microsoft.com/office/officeart/2008/layout/HorizontalMultiLevelHierarchy"/>
    <dgm:cxn modelId="{69BF32DA-6B2B-406D-B561-E51403A53181}" type="presParOf" srcId="{6FC688D6-623C-4876-B81D-0D057AA454DA}" destId="{9DF603B1-0821-4E1B-B2C2-59687F1FE554}" srcOrd="0" destOrd="0" presId="urn:microsoft.com/office/officeart/2008/layout/HorizontalMultiLevelHierarchy"/>
    <dgm:cxn modelId="{7112F4B1-C8FE-4F94-802C-A84870F7F6DA}" type="presParOf" srcId="{F39F194A-D298-4D3F-9F95-136442B8D42C}" destId="{28154ED9-A87C-4152-B060-1154F0A2B0DC}" srcOrd="3" destOrd="0" presId="urn:microsoft.com/office/officeart/2008/layout/HorizontalMultiLevelHierarchy"/>
    <dgm:cxn modelId="{82870900-8918-4150-9024-96BFD395C7FB}" type="presParOf" srcId="{28154ED9-A87C-4152-B060-1154F0A2B0DC}" destId="{6EDEF5CB-193B-463B-AE25-D607D63384AA}" srcOrd="0" destOrd="0" presId="urn:microsoft.com/office/officeart/2008/layout/HorizontalMultiLevelHierarchy"/>
    <dgm:cxn modelId="{499076E4-D3E2-438B-ABA6-1006A3ECFF9A}" type="presParOf" srcId="{28154ED9-A87C-4152-B060-1154F0A2B0DC}" destId="{9442ECD3-142D-4832-80F2-45066713791D}" srcOrd="1" destOrd="0" presId="urn:microsoft.com/office/officeart/2008/layout/HorizontalMultiLevelHierarchy"/>
    <dgm:cxn modelId="{08CE6FB0-D9E2-4410-A40E-FCBDA5A8B099}" type="presParOf" srcId="{F39F194A-D298-4D3F-9F95-136442B8D42C}" destId="{A66D32CC-A651-4AA3-80B8-78F3BC647C09}" srcOrd="4" destOrd="0" presId="urn:microsoft.com/office/officeart/2008/layout/HorizontalMultiLevelHierarchy"/>
    <dgm:cxn modelId="{715AE544-D601-40A5-8E6B-BA4575C43646}" type="presParOf" srcId="{A66D32CC-A651-4AA3-80B8-78F3BC647C09}" destId="{9828C679-F497-4E7A-8F0A-98C525ED7F50}" srcOrd="0" destOrd="0" presId="urn:microsoft.com/office/officeart/2008/layout/HorizontalMultiLevelHierarchy"/>
    <dgm:cxn modelId="{158F35C5-B322-420D-9884-19177CD26CEC}" type="presParOf" srcId="{F39F194A-D298-4D3F-9F95-136442B8D42C}" destId="{20EF844F-9173-40CB-BC98-2DEEEFE3EF86}" srcOrd="5" destOrd="0" presId="urn:microsoft.com/office/officeart/2008/layout/HorizontalMultiLevelHierarchy"/>
    <dgm:cxn modelId="{7628C467-6C09-48E3-A6AC-ECD9130DB01E}" type="presParOf" srcId="{20EF844F-9173-40CB-BC98-2DEEEFE3EF86}" destId="{0297A646-E222-44FF-998C-12BF84AF79A1}" srcOrd="0" destOrd="0" presId="urn:microsoft.com/office/officeart/2008/layout/HorizontalMultiLevelHierarchy"/>
    <dgm:cxn modelId="{DE9BA82E-C52E-4111-8B5C-2BF7F41808C6}" type="presParOf" srcId="{20EF844F-9173-40CB-BC98-2DEEEFE3EF86}" destId="{2EF48C5C-B565-4C75-B81C-998C0B85F20A}" srcOrd="1" destOrd="0" presId="urn:microsoft.com/office/officeart/2008/layout/HorizontalMultiLevelHierarchy"/>
    <dgm:cxn modelId="{475EE3F4-5263-482B-93AA-B4C0491655CC}" type="presParOf" srcId="{F39F194A-D298-4D3F-9F95-136442B8D42C}" destId="{67192DDD-45D9-45AB-AD61-C8948C34AB77}" srcOrd="6" destOrd="0" presId="urn:microsoft.com/office/officeart/2008/layout/HorizontalMultiLevelHierarchy"/>
    <dgm:cxn modelId="{83EBAD27-02F0-4398-BAE6-8274F7D9F713}" type="presParOf" srcId="{67192DDD-45D9-45AB-AD61-C8948C34AB77}" destId="{C4E505D4-B185-46E0-AF8B-A77E478C8A8F}" srcOrd="0" destOrd="0" presId="urn:microsoft.com/office/officeart/2008/layout/HorizontalMultiLevelHierarchy"/>
    <dgm:cxn modelId="{55A8E8D7-E6AF-4076-9BFC-B5FF8068F8E8}" type="presParOf" srcId="{F39F194A-D298-4D3F-9F95-136442B8D42C}" destId="{CA23D022-0CE9-49BC-8276-97723D52C95C}" srcOrd="7" destOrd="0" presId="urn:microsoft.com/office/officeart/2008/layout/HorizontalMultiLevelHierarchy"/>
    <dgm:cxn modelId="{6DE79F58-763A-49D7-AA9A-35894DE2DEBE}" type="presParOf" srcId="{CA23D022-0CE9-49BC-8276-97723D52C95C}" destId="{CAACFED2-4362-4AF3-B576-E3E40A43039D}" srcOrd="0" destOrd="0" presId="urn:microsoft.com/office/officeart/2008/layout/HorizontalMultiLevelHierarchy"/>
    <dgm:cxn modelId="{9D9B7FC6-0930-4F7D-829B-09C81B85E9D8}" type="presParOf" srcId="{CA23D022-0CE9-49BC-8276-97723D52C95C}" destId="{5D1DD51D-DB4F-4701-B669-95AB8F4F25A3}" srcOrd="1" destOrd="0" presId="urn:microsoft.com/office/officeart/2008/layout/HorizontalMultiLevelHierarchy"/>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ED62AFF-83C6-4EE6-B56C-DCDE94770213}">
      <dsp:nvSpPr>
        <dsp:cNvPr id="0" name=""/>
        <dsp:cNvSpPr/>
      </dsp:nvSpPr>
      <dsp:spPr>
        <a:xfrm>
          <a:off x="0" y="3556865"/>
          <a:ext cx="6768752" cy="1167442"/>
        </a:xfrm>
        <a:prstGeom prst="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2456" tIns="92456" rIns="92456" bIns="92456" numCol="1" spcCol="1270" anchor="ctr" anchorCtr="0">
          <a:noAutofit/>
        </a:bodyPr>
        <a:lstStyle/>
        <a:p>
          <a:pPr lvl="0" algn="ctr" defTabSz="577850">
            <a:lnSpc>
              <a:spcPct val="90000"/>
            </a:lnSpc>
            <a:spcBef>
              <a:spcPct val="0"/>
            </a:spcBef>
            <a:spcAft>
              <a:spcPct val="35000"/>
            </a:spcAft>
          </a:pPr>
          <a:r>
            <a:rPr lang="es-ES" sz="1300" kern="1200" dirty="0" smtClean="0"/>
            <a:t>UBICACIÓN</a:t>
          </a:r>
          <a:endParaRPr lang="es-ES" sz="1300" kern="1200" dirty="0"/>
        </a:p>
      </dsp:txBody>
      <dsp:txXfrm>
        <a:off x="0" y="3556865"/>
        <a:ext cx="6768752" cy="630419"/>
      </dsp:txXfrm>
    </dsp:sp>
    <dsp:sp modelId="{AF693F3D-8101-4EB2-9D78-773B99FD49A7}">
      <dsp:nvSpPr>
        <dsp:cNvPr id="0" name=""/>
        <dsp:cNvSpPr/>
      </dsp:nvSpPr>
      <dsp:spPr>
        <a:xfrm>
          <a:off x="0" y="4163936"/>
          <a:ext cx="6768752" cy="537023"/>
        </a:xfrm>
        <a:prstGeom prst="rect">
          <a:avLst/>
        </a:prstGeom>
        <a:solidFill>
          <a:schemeClr val="accent2">
            <a:tint val="40000"/>
            <a:alpha val="90000"/>
            <a:hueOff val="0"/>
            <a:satOff val="0"/>
            <a:lumOff val="0"/>
            <a:alphaOff val="0"/>
          </a:schemeClr>
        </a:solidFill>
        <a:ln w="15875" cap="flat"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568" tIns="17780" rIns="99568" bIns="17780" numCol="1" spcCol="1270" anchor="ctr" anchorCtr="0">
          <a:noAutofit/>
        </a:bodyPr>
        <a:lstStyle/>
        <a:p>
          <a:pPr lvl="0" algn="ctr" defTabSz="622300">
            <a:lnSpc>
              <a:spcPct val="90000"/>
            </a:lnSpc>
            <a:spcBef>
              <a:spcPct val="0"/>
            </a:spcBef>
            <a:spcAft>
              <a:spcPct val="35000"/>
            </a:spcAft>
          </a:pPr>
          <a:r>
            <a:rPr lang="es-ES_tradnl" sz="1400" kern="1200" dirty="0" smtClean="0"/>
            <a:t>Ecuador, Pichincha, Quito, Av. América N37- 17 y Naciones Unidas.</a:t>
          </a:r>
          <a:endParaRPr lang="es-ES" sz="1400" kern="1200" dirty="0" smtClean="0"/>
        </a:p>
        <a:p>
          <a:pPr lvl="0" algn="ctr" defTabSz="622300">
            <a:lnSpc>
              <a:spcPct val="90000"/>
            </a:lnSpc>
            <a:spcBef>
              <a:spcPct val="0"/>
            </a:spcBef>
            <a:spcAft>
              <a:spcPct val="35000"/>
            </a:spcAft>
          </a:pPr>
          <a:endParaRPr lang="es-ES" sz="1400" kern="1200" dirty="0"/>
        </a:p>
      </dsp:txBody>
      <dsp:txXfrm>
        <a:off x="0" y="4163936"/>
        <a:ext cx="6768752" cy="537023"/>
      </dsp:txXfrm>
    </dsp:sp>
    <dsp:sp modelId="{7F47CBD3-AB01-4E3A-A06F-2C4FFC1DD782}">
      <dsp:nvSpPr>
        <dsp:cNvPr id="0" name=""/>
        <dsp:cNvSpPr/>
      </dsp:nvSpPr>
      <dsp:spPr>
        <a:xfrm rot="10800000">
          <a:off x="0" y="1778850"/>
          <a:ext cx="6768752" cy="1795527"/>
        </a:xfrm>
        <a:prstGeom prst="upArrowCallout">
          <a:avLst/>
        </a:prstGeom>
        <a:solidFill>
          <a:schemeClr val="accent3">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2456" tIns="92456" rIns="92456" bIns="92456" numCol="1" spcCol="1270" anchor="ctr" anchorCtr="0">
          <a:noAutofit/>
        </a:bodyPr>
        <a:lstStyle/>
        <a:p>
          <a:pPr lvl="0" algn="ctr" defTabSz="577850">
            <a:lnSpc>
              <a:spcPct val="90000"/>
            </a:lnSpc>
            <a:spcBef>
              <a:spcPct val="0"/>
            </a:spcBef>
            <a:spcAft>
              <a:spcPct val="35000"/>
            </a:spcAft>
          </a:pPr>
          <a:r>
            <a:rPr lang="es-EC" sz="1300" kern="1200" dirty="0" smtClean="0"/>
            <a:t>Se concibió principalmente como una empresa distribuidora de combustible en el territorio ecuatoriano.</a:t>
          </a:r>
          <a:endParaRPr lang="es-ES" sz="1300" kern="1200" dirty="0"/>
        </a:p>
      </dsp:txBody>
      <dsp:txXfrm rot="10800000">
        <a:off x="0" y="1778850"/>
        <a:ext cx="6768752" cy="1166680"/>
      </dsp:txXfrm>
    </dsp:sp>
    <dsp:sp modelId="{356F770C-6B58-4566-99E4-61DCCCEA61B4}">
      <dsp:nvSpPr>
        <dsp:cNvPr id="0" name=""/>
        <dsp:cNvSpPr/>
      </dsp:nvSpPr>
      <dsp:spPr>
        <a:xfrm rot="10800000">
          <a:off x="0" y="835"/>
          <a:ext cx="6768752" cy="1795527"/>
        </a:xfrm>
        <a:prstGeom prst="upArrowCallout">
          <a:avLst/>
        </a:prstGeom>
        <a:solidFill>
          <a:schemeClr val="accent4">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2456" tIns="92456" rIns="92456" bIns="92456" numCol="1" spcCol="1270" anchor="ctr" anchorCtr="0">
          <a:noAutofit/>
        </a:bodyPr>
        <a:lstStyle/>
        <a:p>
          <a:pPr lvl="0" algn="ctr" defTabSz="577850">
            <a:lnSpc>
              <a:spcPct val="90000"/>
            </a:lnSpc>
            <a:spcBef>
              <a:spcPct val="0"/>
            </a:spcBef>
            <a:spcAft>
              <a:spcPct val="35000"/>
            </a:spcAft>
          </a:pPr>
          <a:r>
            <a:rPr lang="es-EC" sz="1300" b="1" kern="1200" dirty="0" smtClean="0"/>
            <a:t>Constitución de la Compañía.</a:t>
          </a:r>
          <a:endParaRPr lang="es-ES" sz="1300" kern="1200" dirty="0" smtClean="0"/>
        </a:p>
        <a:p>
          <a:pPr lvl="0" algn="ctr" defTabSz="577850">
            <a:lnSpc>
              <a:spcPct val="90000"/>
            </a:lnSpc>
            <a:spcBef>
              <a:spcPct val="0"/>
            </a:spcBef>
            <a:spcAft>
              <a:spcPct val="35000"/>
            </a:spcAft>
          </a:pPr>
          <a:endParaRPr lang="es-ES" sz="1300" kern="1200" dirty="0"/>
        </a:p>
      </dsp:txBody>
      <dsp:txXfrm rot="-10800000">
        <a:off x="0" y="835"/>
        <a:ext cx="6768752" cy="630229"/>
      </dsp:txXfrm>
    </dsp:sp>
    <dsp:sp modelId="{BF3ECE53-F84F-48E8-A11D-CD4F4E77CB85}">
      <dsp:nvSpPr>
        <dsp:cNvPr id="0" name=""/>
        <dsp:cNvSpPr/>
      </dsp:nvSpPr>
      <dsp:spPr>
        <a:xfrm>
          <a:off x="0" y="631065"/>
          <a:ext cx="6768752" cy="536862"/>
        </a:xfrm>
        <a:prstGeom prst="rect">
          <a:avLst/>
        </a:prstGeom>
        <a:solidFill>
          <a:schemeClr val="accent3">
            <a:tint val="40000"/>
            <a:alpha val="90000"/>
            <a:hueOff val="0"/>
            <a:satOff val="0"/>
            <a:lumOff val="0"/>
            <a:alphaOff val="0"/>
          </a:schemeClr>
        </a:solidFill>
        <a:ln w="15875" cap="flat" cmpd="sng" algn="ctr">
          <a:solidFill>
            <a:schemeClr val="accent3">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568" tIns="17780" rIns="99568" bIns="17780" numCol="1" spcCol="1270" anchor="ctr" anchorCtr="0">
          <a:noAutofit/>
        </a:bodyPr>
        <a:lstStyle/>
        <a:p>
          <a:pPr lvl="0" algn="ctr" defTabSz="622300">
            <a:lnSpc>
              <a:spcPct val="90000"/>
            </a:lnSpc>
            <a:spcBef>
              <a:spcPct val="0"/>
            </a:spcBef>
            <a:spcAft>
              <a:spcPct val="35000"/>
            </a:spcAft>
          </a:pPr>
          <a:r>
            <a:rPr lang="es-EC" sz="1400" kern="1200" dirty="0" smtClean="0"/>
            <a:t>La ciudad de Quito e inscrita en el Registro Mercantil el 13 de octubre de 1993</a:t>
          </a:r>
          <a:endParaRPr lang="es-ES" sz="1400" kern="1200" dirty="0"/>
        </a:p>
      </dsp:txBody>
      <dsp:txXfrm>
        <a:off x="0" y="631065"/>
        <a:ext cx="6768752" cy="53686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4E9CFE1-DA80-499D-824E-BC4928A2463B}">
      <dsp:nvSpPr>
        <dsp:cNvPr id="0" name=""/>
        <dsp:cNvSpPr/>
      </dsp:nvSpPr>
      <dsp:spPr>
        <a:xfrm>
          <a:off x="3659385" y="325"/>
          <a:ext cx="5475689" cy="1597316"/>
        </a:xfrm>
        <a:prstGeom prst="rightArrow">
          <a:avLst>
            <a:gd name="adj1" fmla="val 75000"/>
            <a:gd name="adj2" fmla="val 50000"/>
          </a:avLst>
        </a:prstGeom>
        <a:solidFill>
          <a:schemeClr val="accent4">
            <a:tint val="40000"/>
            <a:alpha val="90000"/>
            <a:hueOff val="0"/>
            <a:satOff val="0"/>
            <a:lumOff val="0"/>
            <a:alphaOff val="0"/>
          </a:schemeClr>
        </a:solidFill>
        <a:ln w="15875" cap="flat" cmpd="sng" algn="ctr">
          <a:solidFill>
            <a:schemeClr val="accent4">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890" tIns="8890" rIns="8890" bIns="8890" numCol="1" spcCol="1270" anchor="t" anchorCtr="0">
          <a:noAutofit/>
        </a:bodyPr>
        <a:lstStyle/>
        <a:p>
          <a:pPr marL="114300" lvl="1" indent="-114300" algn="l" defTabSz="622300">
            <a:lnSpc>
              <a:spcPct val="90000"/>
            </a:lnSpc>
            <a:spcBef>
              <a:spcPct val="0"/>
            </a:spcBef>
            <a:spcAft>
              <a:spcPct val="15000"/>
            </a:spcAft>
            <a:buChar char="••"/>
          </a:pPr>
          <a:endParaRPr lang="es-ES" sz="1400" kern="1200" dirty="0"/>
        </a:p>
        <a:p>
          <a:pPr marL="114300" lvl="1" indent="-114300" algn="l" defTabSz="622300">
            <a:lnSpc>
              <a:spcPct val="90000"/>
            </a:lnSpc>
            <a:spcBef>
              <a:spcPct val="0"/>
            </a:spcBef>
            <a:spcAft>
              <a:spcPct val="15000"/>
            </a:spcAft>
            <a:buChar char="••"/>
          </a:pPr>
          <a:r>
            <a:rPr lang="es-EC" sz="1400" kern="1200" dirty="0" smtClean="0"/>
            <a:t>El sector petrolero continúa impulsando el crecimiento productivo nacional con el 2,6%</a:t>
          </a:r>
          <a:endParaRPr lang="es-ES" sz="1400" kern="1200" dirty="0"/>
        </a:p>
      </dsp:txBody>
      <dsp:txXfrm>
        <a:off x="3659385" y="199990"/>
        <a:ext cx="4876696" cy="1197987"/>
      </dsp:txXfrm>
    </dsp:sp>
    <dsp:sp modelId="{DC239966-2B9D-4A13-B738-83EB63CC116E}">
      <dsp:nvSpPr>
        <dsp:cNvPr id="0" name=""/>
        <dsp:cNvSpPr/>
      </dsp:nvSpPr>
      <dsp:spPr>
        <a:xfrm>
          <a:off x="8925" y="201252"/>
          <a:ext cx="3650459" cy="1195461"/>
        </a:xfrm>
        <a:prstGeom prst="roundRect">
          <a:avLst/>
        </a:prstGeom>
        <a:solidFill>
          <a:schemeClr val="accent4">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62865" rIns="125730" bIns="62865" numCol="1" spcCol="1270" anchor="ctr" anchorCtr="0">
          <a:noAutofit/>
        </a:bodyPr>
        <a:lstStyle/>
        <a:p>
          <a:pPr lvl="0" algn="ctr" defTabSz="1466850">
            <a:lnSpc>
              <a:spcPct val="90000"/>
            </a:lnSpc>
            <a:spcBef>
              <a:spcPct val="0"/>
            </a:spcBef>
            <a:spcAft>
              <a:spcPct val="35000"/>
            </a:spcAft>
          </a:pPr>
          <a:r>
            <a:rPr lang="es-ES" sz="3300" kern="1200" dirty="0" smtClean="0"/>
            <a:t>Esc. Económico</a:t>
          </a:r>
          <a:endParaRPr lang="es-ES" sz="3300" kern="1200" dirty="0"/>
        </a:p>
      </dsp:txBody>
      <dsp:txXfrm>
        <a:off x="67283" y="259610"/>
        <a:ext cx="3533743" cy="1078745"/>
      </dsp:txXfrm>
    </dsp:sp>
    <dsp:sp modelId="{5AA44137-15C0-481F-A842-A876DEFCD1AC}">
      <dsp:nvSpPr>
        <dsp:cNvPr id="0" name=""/>
        <dsp:cNvSpPr/>
      </dsp:nvSpPr>
      <dsp:spPr>
        <a:xfrm>
          <a:off x="3657599" y="1717188"/>
          <a:ext cx="5486400" cy="1195461"/>
        </a:xfrm>
        <a:prstGeom prst="rightArrow">
          <a:avLst>
            <a:gd name="adj1" fmla="val 75000"/>
            <a:gd name="adj2" fmla="val 50000"/>
          </a:avLst>
        </a:prstGeom>
        <a:solidFill>
          <a:schemeClr val="accent4">
            <a:tint val="40000"/>
            <a:alpha val="90000"/>
            <a:hueOff val="-647472"/>
            <a:satOff val="1233"/>
            <a:lumOff val="-200"/>
            <a:alphaOff val="0"/>
          </a:schemeClr>
        </a:solidFill>
        <a:ln w="15875" cap="flat" cmpd="sng" algn="ctr">
          <a:solidFill>
            <a:schemeClr val="accent4">
              <a:tint val="40000"/>
              <a:alpha val="90000"/>
              <a:hueOff val="-647472"/>
              <a:satOff val="1233"/>
              <a:lumOff val="-20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890" tIns="8890" rIns="8890" bIns="8890" numCol="1" spcCol="1270" anchor="t" anchorCtr="0">
          <a:noAutofit/>
        </a:bodyPr>
        <a:lstStyle/>
        <a:p>
          <a:pPr marL="114300" lvl="1" indent="-114300" algn="l" defTabSz="622300">
            <a:lnSpc>
              <a:spcPct val="90000"/>
            </a:lnSpc>
            <a:spcBef>
              <a:spcPct val="0"/>
            </a:spcBef>
            <a:spcAft>
              <a:spcPct val="15000"/>
            </a:spcAft>
            <a:buChar char="••"/>
          </a:pPr>
          <a:r>
            <a:rPr lang="es-ES_tradnl" sz="1400" kern="1200" dirty="0" smtClean="0"/>
            <a:t>El 70% de todas las empresas registradas en la Superintendencia de Compañías son Pymes, aportan más del 25% del PIB no petrolero del país y su generación de mano de obra bordea el 70% de toda la PEA. </a:t>
          </a:r>
          <a:endParaRPr lang="es-ES" sz="1400" kern="1200" dirty="0"/>
        </a:p>
      </dsp:txBody>
      <dsp:txXfrm>
        <a:off x="3657599" y="1866621"/>
        <a:ext cx="5038102" cy="896595"/>
      </dsp:txXfrm>
    </dsp:sp>
    <dsp:sp modelId="{D3D521C5-4AB7-4DC1-9B38-B923D06304C4}">
      <dsp:nvSpPr>
        <dsp:cNvPr id="0" name=""/>
        <dsp:cNvSpPr/>
      </dsp:nvSpPr>
      <dsp:spPr>
        <a:xfrm>
          <a:off x="0" y="1717188"/>
          <a:ext cx="3657600" cy="1195461"/>
        </a:xfrm>
        <a:prstGeom prst="roundRect">
          <a:avLst/>
        </a:prstGeom>
        <a:solidFill>
          <a:schemeClr val="accent4">
            <a:hueOff val="-537590"/>
            <a:satOff val="4772"/>
            <a:lumOff val="-1618"/>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62865" rIns="125730" bIns="62865" numCol="1" spcCol="1270" anchor="ctr" anchorCtr="0">
          <a:noAutofit/>
        </a:bodyPr>
        <a:lstStyle/>
        <a:p>
          <a:pPr lvl="0" algn="ctr" defTabSz="1466850">
            <a:lnSpc>
              <a:spcPct val="90000"/>
            </a:lnSpc>
            <a:spcBef>
              <a:spcPct val="0"/>
            </a:spcBef>
            <a:spcAft>
              <a:spcPct val="35000"/>
            </a:spcAft>
          </a:pPr>
          <a:r>
            <a:rPr lang="es-ES" sz="3300" kern="1200" dirty="0" smtClean="0"/>
            <a:t>Esc. Político</a:t>
          </a:r>
          <a:endParaRPr lang="es-ES" sz="3300" kern="1200" dirty="0"/>
        </a:p>
      </dsp:txBody>
      <dsp:txXfrm>
        <a:off x="58358" y="1775546"/>
        <a:ext cx="3540884" cy="1078745"/>
      </dsp:txXfrm>
    </dsp:sp>
    <dsp:sp modelId="{5BDE5A4D-C4C1-4C5E-9053-756F7CFFA928}">
      <dsp:nvSpPr>
        <dsp:cNvPr id="0" name=""/>
        <dsp:cNvSpPr/>
      </dsp:nvSpPr>
      <dsp:spPr>
        <a:xfrm>
          <a:off x="3657599" y="3032196"/>
          <a:ext cx="5486400" cy="1195461"/>
        </a:xfrm>
        <a:prstGeom prst="rightArrow">
          <a:avLst>
            <a:gd name="adj1" fmla="val 75000"/>
            <a:gd name="adj2" fmla="val 50000"/>
          </a:avLst>
        </a:prstGeom>
        <a:solidFill>
          <a:schemeClr val="accent4">
            <a:tint val="40000"/>
            <a:alpha val="90000"/>
            <a:hueOff val="-1294943"/>
            <a:satOff val="2466"/>
            <a:lumOff val="-400"/>
            <a:alphaOff val="0"/>
          </a:schemeClr>
        </a:solidFill>
        <a:ln w="15875" cap="flat" cmpd="sng" algn="ctr">
          <a:solidFill>
            <a:schemeClr val="accent4">
              <a:tint val="40000"/>
              <a:alpha val="90000"/>
              <a:hueOff val="-1294943"/>
              <a:satOff val="2466"/>
              <a:lumOff val="-40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890" tIns="8890" rIns="8890" bIns="8890" numCol="1" spcCol="1270" anchor="t" anchorCtr="0">
          <a:noAutofit/>
        </a:bodyPr>
        <a:lstStyle/>
        <a:p>
          <a:pPr marL="114300" lvl="1" indent="-114300" algn="l" defTabSz="622300">
            <a:lnSpc>
              <a:spcPct val="90000"/>
            </a:lnSpc>
            <a:spcBef>
              <a:spcPct val="0"/>
            </a:spcBef>
            <a:spcAft>
              <a:spcPct val="15000"/>
            </a:spcAft>
            <a:buChar char="••"/>
          </a:pPr>
          <a:r>
            <a:rPr lang="es-EC" sz="1400" kern="1200" dirty="0" smtClean="0"/>
            <a:t>Se toma en consideración todos los aspectos que afectan a la población del país, este factor desde siempre ha sido vulnerable y de poca atención, provocando desconformidad en la población de nuestro país. </a:t>
          </a:r>
          <a:endParaRPr lang="es-ES" sz="1400" kern="1200" dirty="0"/>
        </a:p>
      </dsp:txBody>
      <dsp:txXfrm>
        <a:off x="3657599" y="3181629"/>
        <a:ext cx="5038102" cy="896595"/>
      </dsp:txXfrm>
    </dsp:sp>
    <dsp:sp modelId="{5BC8C6AD-7587-4CD0-AA3F-776E6D5007AE}">
      <dsp:nvSpPr>
        <dsp:cNvPr id="0" name=""/>
        <dsp:cNvSpPr/>
      </dsp:nvSpPr>
      <dsp:spPr>
        <a:xfrm>
          <a:off x="0" y="3032196"/>
          <a:ext cx="3657600" cy="1195461"/>
        </a:xfrm>
        <a:prstGeom prst="roundRect">
          <a:avLst/>
        </a:prstGeom>
        <a:solidFill>
          <a:schemeClr val="accent4">
            <a:hueOff val="-1075180"/>
            <a:satOff val="9543"/>
            <a:lumOff val="-3235"/>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62865" rIns="125730" bIns="62865" numCol="1" spcCol="1270" anchor="ctr" anchorCtr="0">
          <a:noAutofit/>
        </a:bodyPr>
        <a:lstStyle/>
        <a:p>
          <a:pPr lvl="0" algn="ctr" defTabSz="1466850">
            <a:lnSpc>
              <a:spcPct val="90000"/>
            </a:lnSpc>
            <a:spcBef>
              <a:spcPct val="0"/>
            </a:spcBef>
            <a:spcAft>
              <a:spcPct val="35000"/>
            </a:spcAft>
          </a:pPr>
          <a:r>
            <a:rPr lang="es-ES" sz="3300" kern="1200" dirty="0" smtClean="0"/>
            <a:t>Esc. Social</a:t>
          </a:r>
          <a:endParaRPr lang="es-ES" sz="3300" kern="1200" dirty="0"/>
        </a:p>
      </dsp:txBody>
      <dsp:txXfrm>
        <a:off x="58358" y="3090554"/>
        <a:ext cx="3540884" cy="1078745"/>
      </dsp:txXfrm>
    </dsp:sp>
    <dsp:sp modelId="{8F5AE952-B695-4AD0-84EE-D98AE0D55A04}">
      <dsp:nvSpPr>
        <dsp:cNvPr id="0" name=""/>
        <dsp:cNvSpPr/>
      </dsp:nvSpPr>
      <dsp:spPr>
        <a:xfrm>
          <a:off x="3657599" y="4347204"/>
          <a:ext cx="5486400" cy="1195461"/>
        </a:xfrm>
        <a:prstGeom prst="rightArrow">
          <a:avLst>
            <a:gd name="adj1" fmla="val 75000"/>
            <a:gd name="adj2" fmla="val 50000"/>
          </a:avLst>
        </a:prstGeom>
        <a:solidFill>
          <a:schemeClr val="accent4">
            <a:tint val="40000"/>
            <a:alpha val="90000"/>
            <a:hueOff val="-1942415"/>
            <a:satOff val="3699"/>
            <a:lumOff val="-600"/>
            <a:alphaOff val="0"/>
          </a:schemeClr>
        </a:solidFill>
        <a:ln w="15875" cap="flat" cmpd="sng" algn="ctr">
          <a:solidFill>
            <a:schemeClr val="accent4">
              <a:tint val="40000"/>
              <a:alpha val="90000"/>
              <a:hueOff val="-1942415"/>
              <a:satOff val="3699"/>
              <a:lumOff val="-60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 tIns="7620" rIns="7620" bIns="7620" numCol="1" spcCol="1270" anchor="t" anchorCtr="0">
          <a:noAutofit/>
        </a:bodyPr>
        <a:lstStyle/>
        <a:p>
          <a:pPr marL="114300" lvl="1" indent="-114300" algn="l" defTabSz="533400">
            <a:lnSpc>
              <a:spcPct val="90000"/>
            </a:lnSpc>
            <a:spcBef>
              <a:spcPct val="0"/>
            </a:spcBef>
            <a:spcAft>
              <a:spcPct val="15000"/>
            </a:spcAft>
            <a:buChar char="••"/>
          </a:pPr>
          <a:endParaRPr lang="es-ES" sz="1200" kern="1200" dirty="0"/>
        </a:p>
        <a:p>
          <a:pPr marL="114300" lvl="1" indent="-114300" algn="l" defTabSz="533400">
            <a:lnSpc>
              <a:spcPct val="90000"/>
            </a:lnSpc>
            <a:spcBef>
              <a:spcPct val="0"/>
            </a:spcBef>
            <a:spcAft>
              <a:spcPct val="15000"/>
            </a:spcAft>
            <a:buChar char="••"/>
          </a:pPr>
          <a:endParaRPr lang="es-ES" sz="1200" kern="1200" dirty="0"/>
        </a:p>
        <a:p>
          <a:pPr marL="114300" lvl="1" indent="-114300" algn="l" defTabSz="533400">
            <a:lnSpc>
              <a:spcPct val="90000"/>
            </a:lnSpc>
            <a:spcBef>
              <a:spcPct val="0"/>
            </a:spcBef>
            <a:spcAft>
              <a:spcPct val="15000"/>
            </a:spcAft>
            <a:buChar char="••"/>
          </a:pPr>
          <a:r>
            <a:rPr lang="es-ES" sz="1200" kern="1200" dirty="0" smtClean="0"/>
            <a:t>Puede representar una  oportunidad como una amenaza</a:t>
          </a:r>
          <a:endParaRPr lang="es-ES" sz="1200" kern="1200" dirty="0"/>
        </a:p>
      </dsp:txBody>
      <dsp:txXfrm>
        <a:off x="3657599" y="4496637"/>
        <a:ext cx="5038102" cy="896595"/>
      </dsp:txXfrm>
    </dsp:sp>
    <dsp:sp modelId="{4D33E9D6-A251-4C2F-AD64-AE39C59B0676}">
      <dsp:nvSpPr>
        <dsp:cNvPr id="0" name=""/>
        <dsp:cNvSpPr/>
      </dsp:nvSpPr>
      <dsp:spPr>
        <a:xfrm>
          <a:off x="0" y="4347204"/>
          <a:ext cx="3657600" cy="1195461"/>
        </a:xfrm>
        <a:prstGeom prst="roundRect">
          <a:avLst/>
        </a:prstGeom>
        <a:solidFill>
          <a:schemeClr val="accent4">
            <a:hueOff val="-1612770"/>
            <a:satOff val="14315"/>
            <a:lumOff val="-4853"/>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62865" rIns="125730" bIns="62865" numCol="1" spcCol="1270" anchor="ctr" anchorCtr="0">
          <a:noAutofit/>
        </a:bodyPr>
        <a:lstStyle/>
        <a:p>
          <a:pPr lvl="0" algn="ctr" defTabSz="1466850">
            <a:lnSpc>
              <a:spcPct val="90000"/>
            </a:lnSpc>
            <a:spcBef>
              <a:spcPct val="0"/>
            </a:spcBef>
            <a:spcAft>
              <a:spcPct val="35000"/>
            </a:spcAft>
          </a:pPr>
          <a:r>
            <a:rPr lang="es-ES" sz="3300" kern="1200" dirty="0" smtClean="0"/>
            <a:t>Esc. Tecnológico</a:t>
          </a:r>
          <a:endParaRPr lang="es-ES" sz="3300" kern="1200" dirty="0"/>
        </a:p>
      </dsp:txBody>
      <dsp:txXfrm>
        <a:off x="58358" y="4405562"/>
        <a:ext cx="3540884" cy="1078745"/>
      </dsp:txXfrm>
    </dsp:sp>
    <dsp:sp modelId="{CD1CB7AE-7242-44B3-A87D-59D00F27C993}">
      <dsp:nvSpPr>
        <dsp:cNvPr id="0" name=""/>
        <dsp:cNvSpPr/>
      </dsp:nvSpPr>
      <dsp:spPr>
        <a:xfrm>
          <a:off x="3657599" y="5662538"/>
          <a:ext cx="5486400" cy="1195461"/>
        </a:xfrm>
        <a:prstGeom prst="rightArrow">
          <a:avLst>
            <a:gd name="adj1" fmla="val 75000"/>
            <a:gd name="adj2" fmla="val 50000"/>
          </a:avLst>
        </a:prstGeom>
        <a:solidFill>
          <a:schemeClr val="accent4">
            <a:tint val="40000"/>
            <a:alpha val="90000"/>
            <a:hueOff val="-2589887"/>
            <a:satOff val="4932"/>
            <a:lumOff val="-800"/>
            <a:alphaOff val="0"/>
          </a:schemeClr>
        </a:solidFill>
        <a:ln w="15875" cap="flat" cmpd="sng" algn="ctr">
          <a:solidFill>
            <a:schemeClr val="accent4">
              <a:tint val="40000"/>
              <a:alpha val="90000"/>
              <a:hueOff val="-2589887"/>
              <a:satOff val="4932"/>
              <a:lumOff val="-80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890" tIns="8890" rIns="8890" bIns="8890" numCol="1" spcCol="1270" anchor="t" anchorCtr="0">
          <a:noAutofit/>
        </a:bodyPr>
        <a:lstStyle/>
        <a:p>
          <a:pPr marL="57150" lvl="1" indent="-57150" algn="l" defTabSz="488950">
            <a:lnSpc>
              <a:spcPct val="90000"/>
            </a:lnSpc>
            <a:spcBef>
              <a:spcPct val="0"/>
            </a:spcBef>
            <a:spcAft>
              <a:spcPct val="15000"/>
            </a:spcAft>
            <a:buChar char="••"/>
          </a:pPr>
          <a:endParaRPr lang="es-ES" sz="1100" kern="1200" dirty="0"/>
        </a:p>
        <a:p>
          <a:pPr marL="57150" lvl="1" indent="-57150" algn="l" defTabSz="488950">
            <a:lnSpc>
              <a:spcPct val="90000"/>
            </a:lnSpc>
            <a:spcBef>
              <a:spcPct val="0"/>
            </a:spcBef>
            <a:spcAft>
              <a:spcPct val="15000"/>
            </a:spcAft>
            <a:buChar char="••"/>
          </a:pPr>
          <a:endParaRPr lang="es-ES" sz="1100" kern="1200" dirty="0"/>
        </a:p>
        <a:p>
          <a:pPr marL="114300" lvl="1" indent="-114300" algn="l" defTabSz="622300">
            <a:lnSpc>
              <a:spcPct val="90000"/>
            </a:lnSpc>
            <a:spcBef>
              <a:spcPct val="0"/>
            </a:spcBef>
            <a:spcAft>
              <a:spcPct val="15000"/>
            </a:spcAft>
            <a:buChar char="••"/>
          </a:pPr>
          <a:r>
            <a:rPr lang="es-EC" sz="1400" b="0" kern="1200" dirty="0" smtClean="0"/>
            <a:t>Marco Legal Del Transporte</a:t>
          </a:r>
          <a:endParaRPr lang="es-ES" sz="1400" b="0" kern="1200" dirty="0"/>
        </a:p>
        <a:p>
          <a:pPr marL="57150" lvl="1" indent="-57150" algn="l" defTabSz="488950">
            <a:lnSpc>
              <a:spcPct val="90000"/>
            </a:lnSpc>
            <a:spcBef>
              <a:spcPct val="0"/>
            </a:spcBef>
            <a:spcAft>
              <a:spcPct val="15000"/>
            </a:spcAft>
            <a:buChar char="••"/>
          </a:pPr>
          <a:endParaRPr lang="es-ES" sz="1100" kern="1200" dirty="0" smtClean="0"/>
        </a:p>
        <a:p>
          <a:pPr marL="57150" lvl="1" indent="-57150" algn="l" defTabSz="488950">
            <a:lnSpc>
              <a:spcPct val="90000"/>
            </a:lnSpc>
            <a:spcBef>
              <a:spcPct val="0"/>
            </a:spcBef>
            <a:spcAft>
              <a:spcPct val="15000"/>
            </a:spcAft>
            <a:buChar char="••"/>
          </a:pPr>
          <a:r>
            <a:rPr lang="es-ES" sz="1100" kern="1200" dirty="0" smtClean="0"/>
            <a:t>	</a:t>
          </a:r>
          <a:endParaRPr lang="es-ES" sz="1100" kern="1200" dirty="0"/>
        </a:p>
      </dsp:txBody>
      <dsp:txXfrm>
        <a:off x="3657599" y="5811971"/>
        <a:ext cx="5038102" cy="896595"/>
      </dsp:txXfrm>
    </dsp:sp>
    <dsp:sp modelId="{C8ECC715-16D5-4366-8250-B470491CC8FE}">
      <dsp:nvSpPr>
        <dsp:cNvPr id="0" name=""/>
        <dsp:cNvSpPr/>
      </dsp:nvSpPr>
      <dsp:spPr>
        <a:xfrm>
          <a:off x="0" y="5662538"/>
          <a:ext cx="3657600" cy="1195461"/>
        </a:xfrm>
        <a:prstGeom prst="roundRect">
          <a:avLst/>
        </a:prstGeom>
        <a:solidFill>
          <a:schemeClr val="accent4">
            <a:hueOff val="-2150360"/>
            <a:satOff val="19087"/>
            <a:lumOff val="-6471"/>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62865" rIns="125730" bIns="62865" numCol="1" spcCol="1270" anchor="ctr" anchorCtr="0">
          <a:noAutofit/>
        </a:bodyPr>
        <a:lstStyle/>
        <a:p>
          <a:pPr lvl="0" algn="ctr" defTabSz="1466850">
            <a:lnSpc>
              <a:spcPct val="90000"/>
            </a:lnSpc>
            <a:spcBef>
              <a:spcPct val="0"/>
            </a:spcBef>
            <a:spcAft>
              <a:spcPct val="35000"/>
            </a:spcAft>
          </a:pPr>
          <a:r>
            <a:rPr lang="es-ES" sz="3300" kern="1200" dirty="0" smtClean="0"/>
            <a:t>Esc. Legal</a:t>
          </a:r>
          <a:endParaRPr lang="es-ES" sz="3300" kern="1200" dirty="0"/>
        </a:p>
      </dsp:txBody>
      <dsp:txXfrm>
        <a:off x="58358" y="5720896"/>
        <a:ext cx="3540884" cy="107874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5509B41-2933-4657-B51F-D745442D1FE6}">
      <dsp:nvSpPr>
        <dsp:cNvPr id="0" name=""/>
        <dsp:cNvSpPr/>
      </dsp:nvSpPr>
      <dsp:spPr>
        <a:xfrm>
          <a:off x="1187456" y="344723"/>
          <a:ext cx="1631105" cy="191894"/>
        </a:xfrm>
        <a:prstGeom prst="rect">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C3B68F8-1871-467C-B11D-083452F920B6}">
      <dsp:nvSpPr>
        <dsp:cNvPr id="0" name=""/>
        <dsp:cNvSpPr/>
      </dsp:nvSpPr>
      <dsp:spPr>
        <a:xfrm>
          <a:off x="1187456" y="416791"/>
          <a:ext cx="119826" cy="119826"/>
        </a:xfrm>
        <a:prstGeom prst="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76744D4-E64E-4238-91E1-2239BBCB06BB}">
      <dsp:nvSpPr>
        <dsp:cNvPr id="0" name=""/>
        <dsp:cNvSpPr/>
      </dsp:nvSpPr>
      <dsp:spPr>
        <a:xfrm>
          <a:off x="1187456" y="0"/>
          <a:ext cx="1631105" cy="34472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8575" tIns="19050" rIns="28575" bIns="19050" numCol="1" spcCol="1270" anchor="ctr" anchorCtr="0">
          <a:noAutofit/>
        </a:bodyPr>
        <a:lstStyle/>
        <a:p>
          <a:pPr lvl="0" algn="l" defTabSz="666750">
            <a:lnSpc>
              <a:spcPct val="90000"/>
            </a:lnSpc>
            <a:spcBef>
              <a:spcPct val="0"/>
            </a:spcBef>
            <a:spcAft>
              <a:spcPct val="35000"/>
            </a:spcAft>
          </a:pPr>
          <a:r>
            <a:rPr lang="es-ES" sz="1500" b="1" i="0" u="none" kern="1200" dirty="0" smtClean="0"/>
            <a:t>FORTALEZAS </a:t>
          </a:r>
          <a:endParaRPr lang="es-ES" sz="1500" kern="1200" dirty="0"/>
        </a:p>
      </dsp:txBody>
      <dsp:txXfrm>
        <a:off x="1187456" y="0"/>
        <a:ext cx="1631105" cy="344723"/>
      </dsp:txXfrm>
    </dsp:sp>
    <dsp:sp modelId="{9847FF34-6B72-434D-B321-F379BD0B7669}">
      <dsp:nvSpPr>
        <dsp:cNvPr id="0" name=""/>
        <dsp:cNvSpPr/>
      </dsp:nvSpPr>
      <dsp:spPr>
        <a:xfrm>
          <a:off x="1187456" y="1331802"/>
          <a:ext cx="119823" cy="119823"/>
        </a:xfrm>
        <a:prstGeom prst="rect">
          <a:avLst/>
        </a:prstGeom>
        <a:solidFill>
          <a:schemeClr val="l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DA93E5D-478C-4993-973D-71B36D869E48}">
      <dsp:nvSpPr>
        <dsp:cNvPr id="0" name=""/>
        <dsp:cNvSpPr/>
      </dsp:nvSpPr>
      <dsp:spPr>
        <a:xfrm>
          <a:off x="1301633" y="616361"/>
          <a:ext cx="1516927" cy="15507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5344" tIns="85344" rIns="85344" bIns="85344" numCol="1" spcCol="1270" anchor="ctr" anchorCtr="0">
          <a:noAutofit/>
        </a:bodyPr>
        <a:lstStyle/>
        <a:p>
          <a:pPr lvl="0" algn="l" defTabSz="533400">
            <a:lnSpc>
              <a:spcPct val="90000"/>
            </a:lnSpc>
            <a:spcBef>
              <a:spcPct val="0"/>
            </a:spcBef>
            <a:spcAft>
              <a:spcPct val="35000"/>
            </a:spcAft>
          </a:pPr>
          <a:r>
            <a:rPr lang="es-ES" sz="1200" b="0" i="0" u="none" kern="1200" dirty="0" smtClean="0"/>
            <a:t>Los clientes actuales de PETROSHYRIS son clientes estables</a:t>
          </a:r>
          <a:endParaRPr lang="es-ES" sz="1200" kern="1200" dirty="0"/>
        </a:p>
      </dsp:txBody>
      <dsp:txXfrm>
        <a:off x="1301633" y="616361"/>
        <a:ext cx="1516927" cy="1550706"/>
      </dsp:txXfrm>
    </dsp:sp>
    <dsp:sp modelId="{1C6564CE-B4EB-4CD1-8710-8D27BB131FC5}">
      <dsp:nvSpPr>
        <dsp:cNvPr id="0" name=""/>
        <dsp:cNvSpPr/>
      </dsp:nvSpPr>
      <dsp:spPr>
        <a:xfrm>
          <a:off x="1187456" y="2882508"/>
          <a:ext cx="119823" cy="119823"/>
        </a:xfrm>
        <a:prstGeom prst="rect">
          <a:avLst/>
        </a:prstGeom>
        <a:solidFill>
          <a:schemeClr val="l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D15879C-E92A-4B33-99DA-9BE2FFBB8CDE}">
      <dsp:nvSpPr>
        <dsp:cNvPr id="0" name=""/>
        <dsp:cNvSpPr/>
      </dsp:nvSpPr>
      <dsp:spPr>
        <a:xfrm>
          <a:off x="1301633" y="2167067"/>
          <a:ext cx="1516927" cy="15507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5344" tIns="85344" rIns="85344" bIns="85344" numCol="1" spcCol="1270" anchor="ctr" anchorCtr="0">
          <a:noAutofit/>
        </a:bodyPr>
        <a:lstStyle/>
        <a:p>
          <a:pPr lvl="0" algn="l" defTabSz="533400">
            <a:lnSpc>
              <a:spcPct val="90000"/>
            </a:lnSpc>
            <a:spcBef>
              <a:spcPct val="0"/>
            </a:spcBef>
            <a:spcAft>
              <a:spcPct val="35000"/>
            </a:spcAft>
          </a:pPr>
          <a:r>
            <a:rPr lang="es-ES" sz="1200" b="0" i="0" u="none" kern="1200" dirty="0" smtClean="0"/>
            <a:t>La compañía mantiene una muy buena calidad respecto de los servicios que presta.</a:t>
          </a:r>
          <a:endParaRPr lang="es-ES" sz="1200" kern="1200" dirty="0"/>
        </a:p>
      </dsp:txBody>
      <dsp:txXfrm>
        <a:off x="1301633" y="2167067"/>
        <a:ext cx="1516927" cy="1550706"/>
      </dsp:txXfrm>
    </dsp:sp>
    <dsp:sp modelId="{377F8E73-388F-47CB-A68B-95C9267B691F}">
      <dsp:nvSpPr>
        <dsp:cNvPr id="0" name=""/>
        <dsp:cNvSpPr/>
      </dsp:nvSpPr>
      <dsp:spPr>
        <a:xfrm>
          <a:off x="1187456" y="4433214"/>
          <a:ext cx="119823" cy="119823"/>
        </a:xfrm>
        <a:prstGeom prst="rect">
          <a:avLst/>
        </a:prstGeom>
        <a:solidFill>
          <a:schemeClr val="l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F44FEE0-4AA0-4CAC-A918-8BDF8FFCDB95}">
      <dsp:nvSpPr>
        <dsp:cNvPr id="0" name=""/>
        <dsp:cNvSpPr/>
      </dsp:nvSpPr>
      <dsp:spPr>
        <a:xfrm>
          <a:off x="1301633" y="3717773"/>
          <a:ext cx="1516927" cy="15507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5344" tIns="85344" rIns="85344" bIns="85344" numCol="1" spcCol="1270" anchor="ctr" anchorCtr="0">
          <a:noAutofit/>
        </a:bodyPr>
        <a:lstStyle/>
        <a:p>
          <a:pPr lvl="0" algn="l" defTabSz="533400">
            <a:lnSpc>
              <a:spcPct val="90000"/>
            </a:lnSpc>
            <a:spcBef>
              <a:spcPct val="0"/>
            </a:spcBef>
            <a:spcAft>
              <a:spcPct val="35000"/>
            </a:spcAft>
          </a:pPr>
          <a:r>
            <a:rPr lang="es-ES" sz="1200" b="0" i="0" u="none" kern="1200" dirty="0" smtClean="0"/>
            <a:t>El medio publicitario más usado por esta compañía es la página WEB revistas Especializadas y en la guía telefónica de la ciudad.</a:t>
          </a:r>
          <a:endParaRPr lang="es-ES" sz="1200" kern="1200" dirty="0"/>
        </a:p>
      </dsp:txBody>
      <dsp:txXfrm>
        <a:off x="1301633" y="3717773"/>
        <a:ext cx="1516927" cy="1550706"/>
      </dsp:txXfrm>
    </dsp:sp>
    <dsp:sp modelId="{5C0B92B4-B0FB-42D0-8577-B6002949A181}">
      <dsp:nvSpPr>
        <dsp:cNvPr id="0" name=""/>
        <dsp:cNvSpPr/>
      </dsp:nvSpPr>
      <dsp:spPr>
        <a:xfrm>
          <a:off x="1187456" y="5983920"/>
          <a:ext cx="119823" cy="119823"/>
        </a:xfrm>
        <a:prstGeom prst="rect">
          <a:avLst/>
        </a:prstGeom>
        <a:solidFill>
          <a:schemeClr val="l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2916BC3-E211-426F-A0D9-C67836390F8E}">
      <dsp:nvSpPr>
        <dsp:cNvPr id="0" name=""/>
        <dsp:cNvSpPr/>
      </dsp:nvSpPr>
      <dsp:spPr>
        <a:xfrm>
          <a:off x="1301633" y="5268479"/>
          <a:ext cx="1516927" cy="15507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5344" tIns="85344" rIns="85344" bIns="85344" numCol="1" spcCol="1270" anchor="ctr" anchorCtr="0">
          <a:noAutofit/>
        </a:bodyPr>
        <a:lstStyle/>
        <a:p>
          <a:pPr lvl="0" algn="l" defTabSz="533400">
            <a:lnSpc>
              <a:spcPct val="90000"/>
            </a:lnSpc>
            <a:spcBef>
              <a:spcPct val="0"/>
            </a:spcBef>
            <a:spcAft>
              <a:spcPct val="35000"/>
            </a:spcAft>
          </a:pPr>
          <a:r>
            <a:rPr lang="es-ES" sz="1200" b="0" i="0" u="none" kern="1200" dirty="0" smtClean="0"/>
            <a:t>La Compañía cuenta con un sistema de comercialización de 8 horas día. </a:t>
          </a:r>
          <a:endParaRPr lang="es-ES" sz="1200" kern="1200" dirty="0"/>
        </a:p>
      </dsp:txBody>
      <dsp:txXfrm>
        <a:off x="1301633" y="5268479"/>
        <a:ext cx="1516927" cy="1550706"/>
      </dsp:txXfrm>
    </dsp:sp>
    <dsp:sp modelId="{BE81686A-28D1-40DF-BFFB-BE6235326812}">
      <dsp:nvSpPr>
        <dsp:cNvPr id="0" name=""/>
        <dsp:cNvSpPr/>
      </dsp:nvSpPr>
      <dsp:spPr>
        <a:xfrm>
          <a:off x="2900117" y="344723"/>
          <a:ext cx="1631105" cy="191894"/>
        </a:xfrm>
        <a:prstGeom prst="rect">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CB8FBB5-2013-4E84-8371-4028A4D4101E}">
      <dsp:nvSpPr>
        <dsp:cNvPr id="0" name=""/>
        <dsp:cNvSpPr/>
      </dsp:nvSpPr>
      <dsp:spPr>
        <a:xfrm>
          <a:off x="2900117" y="416791"/>
          <a:ext cx="119826" cy="119826"/>
        </a:xfrm>
        <a:prstGeom prst="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07EA57B-1C33-4679-AD56-D44ECD65E199}">
      <dsp:nvSpPr>
        <dsp:cNvPr id="0" name=""/>
        <dsp:cNvSpPr/>
      </dsp:nvSpPr>
      <dsp:spPr>
        <a:xfrm>
          <a:off x="2900117" y="0"/>
          <a:ext cx="1631105" cy="34472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8575" tIns="19050" rIns="28575" bIns="19050" numCol="1" spcCol="1270" anchor="ctr" anchorCtr="0">
          <a:noAutofit/>
        </a:bodyPr>
        <a:lstStyle/>
        <a:p>
          <a:pPr lvl="0" algn="l" defTabSz="666750">
            <a:lnSpc>
              <a:spcPct val="90000"/>
            </a:lnSpc>
            <a:spcBef>
              <a:spcPct val="0"/>
            </a:spcBef>
            <a:spcAft>
              <a:spcPct val="35000"/>
            </a:spcAft>
          </a:pPr>
          <a:r>
            <a:rPr lang="es-ES" sz="1500" b="1" i="0" u="none" kern="1200" dirty="0" smtClean="0"/>
            <a:t>OPORTUNIDADES </a:t>
          </a:r>
          <a:endParaRPr lang="es-ES" sz="1500" kern="1200" dirty="0"/>
        </a:p>
      </dsp:txBody>
      <dsp:txXfrm>
        <a:off x="2900117" y="0"/>
        <a:ext cx="1631105" cy="344723"/>
      </dsp:txXfrm>
    </dsp:sp>
    <dsp:sp modelId="{D5F24938-14B7-474E-A975-BF948369075B}">
      <dsp:nvSpPr>
        <dsp:cNvPr id="0" name=""/>
        <dsp:cNvSpPr/>
      </dsp:nvSpPr>
      <dsp:spPr>
        <a:xfrm>
          <a:off x="2900117" y="1185733"/>
          <a:ext cx="119823" cy="119823"/>
        </a:xfrm>
        <a:prstGeom prst="rect">
          <a:avLst/>
        </a:prstGeom>
        <a:solidFill>
          <a:schemeClr val="l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05EF540-E563-40AC-905C-A659907318E1}">
      <dsp:nvSpPr>
        <dsp:cNvPr id="0" name=""/>
        <dsp:cNvSpPr/>
      </dsp:nvSpPr>
      <dsp:spPr>
        <a:xfrm>
          <a:off x="3014294" y="616361"/>
          <a:ext cx="1516927" cy="125856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5344" tIns="85344" rIns="85344" bIns="85344" numCol="1" spcCol="1270" anchor="ctr" anchorCtr="0">
          <a:noAutofit/>
        </a:bodyPr>
        <a:lstStyle/>
        <a:p>
          <a:pPr lvl="0" algn="l" defTabSz="533400">
            <a:lnSpc>
              <a:spcPct val="90000"/>
            </a:lnSpc>
            <a:spcBef>
              <a:spcPct val="0"/>
            </a:spcBef>
            <a:spcAft>
              <a:spcPct val="35000"/>
            </a:spcAft>
          </a:pPr>
          <a:r>
            <a:rPr lang="es-ES" sz="1200" b="0" i="0" u="none" kern="1200" dirty="0" smtClean="0"/>
            <a:t>Los precios pueden ser fijados y ajustados de acuerdo a las circunstancias del mercado.</a:t>
          </a:r>
          <a:endParaRPr lang="es-ES" sz="1200" kern="1200" dirty="0"/>
        </a:p>
      </dsp:txBody>
      <dsp:txXfrm>
        <a:off x="3014294" y="616361"/>
        <a:ext cx="1516927" cy="1258567"/>
      </dsp:txXfrm>
    </dsp:sp>
    <dsp:sp modelId="{4AF0C540-5F18-4B41-A19B-4912A11959A3}">
      <dsp:nvSpPr>
        <dsp:cNvPr id="0" name=""/>
        <dsp:cNvSpPr/>
      </dsp:nvSpPr>
      <dsp:spPr>
        <a:xfrm>
          <a:off x="2900117" y="2444300"/>
          <a:ext cx="119823" cy="119823"/>
        </a:xfrm>
        <a:prstGeom prst="rect">
          <a:avLst/>
        </a:prstGeom>
        <a:solidFill>
          <a:schemeClr val="l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F766811-C688-4B0C-88CF-7FBF8190EFB9}">
      <dsp:nvSpPr>
        <dsp:cNvPr id="0" name=""/>
        <dsp:cNvSpPr/>
      </dsp:nvSpPr>
      <dsp:spPr>
        <a:xfrm>
          <a:off x="3014294" y="1874928"/>
          <a:ext cx="1516927" cy="125856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5344" tIns="85344" rIns="85344" bIns="85344" numCol="1" spcCol="1270" anchor="ctr" anchorCtr="0">
          <a:noAutofit/>
        </a:bodyPr>
        <a:lstStyle/>
        <a:p>
          <a:pPr lvl="0" algn="l" defTabSz="533400">
            <a:lnSpc>
              <a:spcPct val="90000"/>
            </a:lnSpc>
            <a:spcBef>
              <a:spcPct val="0"/>
            </a:spcBef>
            <a:spcAft>
              <a:spcPct val="35000"/>
            </a:spcAft>
          </a:pPr>
          <a:r>
            <a:rPr lang="es-ES" sz="1200" b="0" i="0" u="none" kern="1200" dirty="0" smtClean="0"/>
            <a:t>Se ha incrementado la demanda del servicio de Transporte de combustibles en todo el país.</a:t>
          </a:r>
          <a:endParaRPr lang="es-ES" sz="1200" kern="1200" dirty="0"/>
        </a:p>
      </dsp:txBody>
      <dsp:txXfrm>
        <a:off x="3014294" y="1874928"/>
        <a:ext cx="1516927" cy="1258567"/>
      </dsp:txXfrm>
    </dsp:sp>
    <dsp:sp modelId="{8FAFDC2C-499C-404B-BC51-3E12954E97F3}">
      <dsp:nvSpPr>
        <dsp:cNvPr id="0" name=""/>
        <dsp:cNvSpPr/>
      </dsp:nvSpPr>
      <dsp:spPr>
        <a:xfrm>
          <a:off x="2900117" y="3702868"/>
          <a:ext cx="119823" cy="119823"/>
        </a:xfrm>
        <a:prstGeom prst="rect">
          <a:avLst/>
        </a:prstGeom>
        <a:solidFill>
          <a:schemeClr val="l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C27B513-DBCC-4D4F-AC2D-C223B14A55C1}">
      <dsp:nvSpPr>
        <dsp:cNvPr id="0" name=""/>
        <dsp:cNvSpPr/>
      </dsp:nvSpPr>
      <dsp:spPr>
        <a:xfrm>
          <a:off x="3014294" y="3133496"/>
          <a:ext cx="1516927" cy="125856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5344" tIns="85344" rIns="85344" bIns="85344" numCol="1" spcCol="1270" anchor="ctr" anchorCtr="0">
          <a:noAutofit/>
        </a:bodyPr>
        <a:lstStyle/>
        <a:p>
          <a:pPr lvl="0" algn="l" defTabSz="533400">
            <a:lnSpc>
              <a:spcPct val="90000"/>
            </a:lnSpc>
            <a:spcBef>
              <a:spcPct val="0"/>
            </a:spcBef>
            <a:spcAft>
              <a:spcPct val="35000"/>
            </a:spcAft>
          </a:pPr>
          <a:r>
            <a:rPr lang="es-ES" sz="1200" b="0" i="0" u="none" kern="1200" dirty="0" smtClean="0"/>
            <a:t>Innovación Tecnológica</a:t>
          </a:r>
          <a:endParaRPr lang="es-ES" sz="1200" kern="1200" dirty="0"/>
        </a:p>
      </dsp:txBody>
      <dsp:txXfrm>
        <a:off x="3014294" y="3133496"/>
        <a:ext cx="1516927" cy="1258567"/>
      </dsp:txXfrm>
    </dsp:sp>
    <dsp:sp modelId="{3668AC16-5428-4DF4-9AD3-BD123858C044}">
      <dsp:nvSpPr>
        <dsp:cNvPr id="0" name=""/>
        <dsp:cNvSpPr/>
      </dsp:nvSpPr>
      <dsp:spPr>
        <a:xfrm>
          <a:off x="4612777" y="344723"/>
          <a:ext cx="1631105" cy="191894"/>
        </a:xfrm>
        <a:prstGeom prst="rect">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9E402C8-B3DD-4FF2-80E2-BF8E68BFC827}">
      <dsp:nvSpPr>
        <dsp:cNvPr id="0" name=""/>
        <dsp:cNvSpPr/>
      </dsp:nvSpPr>
      <dsp:spPr>
        <a:xfrm>
          <a:off x="4612777" y="416791"/>
          <a:ext cx="119826" cy="119826"/>
        </a:xfrm>
        <a:prstGeom prst="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2F12E31-6B14-48A8-B5E8-3F556CA3571E}">
      <dsp:nvSpPr>
        <dsp:cNvPr id="0" name=""/>
        <dsp:cNvSpPr/>
      </dsp:nvSpPr>
      <dsp:spPr>
        <a:xfrm>
          <a:off x="4612777" y="0"/>
          <a:ext cx="1631105" cy="34472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8575" tIns="19050" rIns="28575" bIns="19050" numCol="1" spcCol="1270" anchor="ctr" anchorCtr="0">
          <a:noAutofit/>
        </a:bodyPr>
        <a:lstStyle/>
        <a:p>
          <a:pPr lvl="0" algn="l" defTabSz="666750">
            <a:lnSpc>
              <a:spcPct val="90000"/>
            </a:lnSpc>
            <a:spcBef>
              <a:spcPct val="0"/>
            </a:spcBef>
            <a:spcAft>
              <a:spcPct val="35000"/>
            </a:spcAft>
          </a:pPr>
          <a:r>
            <a:rPr lang="es-ES" sz="1500" b="1" i="0" u="none" kern="1200" dirty="0" smtClean="0"/>
            <a:t>DEBILIDADES</a:t>
          </a:r>
          <a:endParaRPr lang="es-ES" sz="1500" kern="1200" dirty="0"/>
        </a:p>
      </dsp:txBody>
      <dsp:txXfrm>
        <a:off x="4612777" y="0"/>
        <a:ext cx="1631105" cy="344723"/>
      </dsp:txXfrm>
    </dsp:sp>
    <dsp:sp modelId="{F0028626-D920-44D5-860E-BA865BE3CA9B}">
      <dsp:nvSpPr>
        <dsp:cNvPr id="0" name=""/>
        <dsp:cNvSpPr/>
      </dsp:nvSpPr>
      <dsp:spPr>
        <a:xfrm>
          <a:off x="4612777" y="1360192"/>
          <a:ext cx="119823" cy="119823"/>
        </a:xfrm>
        <a:prstGeom prst="rect">
          <a:avLst/>
        </a:prstGeom>
        <a:solidFill>
          <a:schemeClr val="l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9079C69-F920-4BBA-BA62-740057ABB329}">
      <dsp:nvSpPr>
        <dsp:cNvPr id="0" name=""/>
        <dsp:cNvSpPr/>
      </dsp:nvSpPr>
      <dsp:spPr>
        <a:xfrm>
          <a:off x="4726955" y="616361"/>
          <a:ext cx="1516927" cy="160748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5344" tIns="85344" rIns="85344" bIns="85344" numCol="1" spcCol="1270" anchor="ctr" anchorCtr="0">
          <a:noAutofit/>
        </a:bodyPr>
        <a:lstStyle/>
        <a:p>
          <a:pPr lvl="0" algn="l" defTabSz="533400">
            <a:lnSpc>
              <a:spcPct val="90000"/>
            </a:lnSpc>
            <a:spcBef>
              <a:spcPct val="0"/>
            </a:spcBef>
            <a:spcAft>
              <a:spcPct val="35000"/>
            </a:spcAft>
          </a:pPr>
          <a:r>
            <a:rPr lang="es-ES" sz="1200" b="0" i="0" u="none" kern="1200" dirty="0" smtClean="0"/>
            <a:t>La empresa no cuenta con una verdadera estructura organizacional</a:t>
          </a:r>
          <a:endParaRPr lang="es-ES" sz="1200" kern="1200" dirty="0"/>
        </a:p>
      </dsp:txBody>
      <dsp:txXfrm>
        <a:off x="4726955" y="616361"/>
        <a:ext cx="1516927" cy="1607487"/>
      </dsp:txXfrm>
    </dsp:sp>
    <dsp:sp modelId="{D8419262-B076-42B2-A21A-A84C43C8C182}">
      <dsp:nvSpPr>
        <dsp:cNvPr id="0" name=""/>
        <dsp:cNvSpPr/>
      </dsp:nvSpPr>
      <dsp:spPr>
        <a:xfrm>
          <a:off x="4612777" y="2623755"/>
          <a:ext cx="119823" cy="119823"/>
        </a:xfrm>
        <a:prstGeom prst="rect">
          <a:avLst/>
        </a:prstGeom>
        <a:solidFill>
          <a:schemeClr val="l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E7797E9-E13A-479E-91C9-D38E29CF7DF2}">
      <dsp:nvSpPr>
        <dsp:cNvPr id="0" name=""/>
        <dsp:cNvSpPr/>
      </dsp:nvSpPr>
      <dsp:spPr>
        <a:xfrm>
          <a:off x="4726955" y="2223848"/>
          <a:ext cx="1516927" cy="91963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5344" tIns="85344" rIns="85344" bIns="85344" numCol="1" spcCol="1270" anchor="ctr" anchorCtr="0">
          <a:noAutofit/>
        </a:bodyPr>
        <a:lstStyle/>
        <a:p>
          <a:pPr lvl="0" algn="l" defTabSz="533400">
            <a:lnSpc>
              <a:spcPct val="90000"/>
            </a:lnSpc>
            <a:spcBef>
              <a:spcPct val="0"/>
            </a:spcBef>
            <a:spcAft>
              <a:spcPct val="35000"/>
            </a:spcAft>
          </a:pPr>
          <a:r>
            <a:rPr lang="es-ES" sz="1200" b="0" i="0" u="none" kern="1200" dirty="0" smtClean="0"/>
            <a:t>El Departamento de Recursos Humanos de la compañía no trabaja eficaz ni eficientemente</a:t>
          </a:r>
          <a:endParaRPr lang="es-ES" sz="1200" kern="1200" dirty="0"/>
        </a:p>
      </dsp:txBody>
      <dsp:txXfrm>
        <a:off x="4726955" y="2223848"/>
        <a:ext cx="1516927" cy="919638"/>
      </dsp:txXfrm>
    </dsp:sp>
    <dsp:sp modelId="{D1EF2664-E8C4-4798-8554-F5EDFFF93675}">
      <dsp:nvSpPr>
        <dsp:cNvPr id="0" name=""/>
        <dsp:cNvSpPr/>
      </dsp:nvSpPr>
      <dsp:spPr>
        <a:xfrm>
          <a:off x="4612777" y="3657916"/>
          <a:ext cx="119823" cy="119823"/>
        </a:xfrm>
        <a:prstGeom prst="rect">
          <a:avLst/>
        </a:prstGeom>
        <a:solidFill>
          <a:schemeClr val="l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3165F8A-2B8F-49EB-B839-924879C49D7D}">
      <dsp:nvSpPr>
        <dsp:cNvPr id="0" name=""/>
        <dsp:cNvSpPr/>
      </dsp:nvSpPr>
      <dsp:spPr>
        <a:xfrm>
          <a:off x="4726955" y="3143487"/>
          <a:ext cx="1516927" cy="114868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5344" tIns="85344" rIns="85344" bIns="85344" numCol="1" spcCol="1270" anchor="ctr" anchorCtr="0">
          <a:noAutofit/>
        </a:bodyPr>
        <a:lstStyle/>
        <a:p>
          <a:pPr lvl="0" algn="l" defTabSz="533400">
            <a:lnSpc>
              <a:spcPct val="90000"/>
            </a:lnSpc>
            <a:spcBef>
              <a:spcPct val="0"/>
            </a:spcBef>
            <a:spcAft>
              <a:spcPct val="35000"/>
            </a:spcAft>
          </a:pPr>
          <a:r>
            <a:rPr lang="es-ES" sz="1200" b="0" i="0" u="none" kern="1200" dirty="0" smtClean="0"/>
            <a:t>No existe planificación financiera</a:t>
          </a:r>
          <a:endParaRPr lang="es-ES" sz="1200" kern="1200" dirty="0"/>
        </a:p>
      </dsp:txBody>
      <dsp:txXfrm>
        <a:off x="4726955" y="3143487"/>
        <a:ext cx="1516927" cy="1148681"/>
      </dsp:txXfrm>
    </dsp:sp>
    <dsp:sp modelId="{7538AFC2-B52F-4053-865C-87F03112C368}">
      <dsp:nvSpPr>
        <dsp:cNvPr id="0" name=""/>
        <dsp:cNvSpPr/>
      </dsp:nvSpPr>
      <dsp:spPr>
        <a:xfrm>
          <a:off x="4612777" y="4688477"/>
          <a:ext cx="119823" cy="119823"/>
        </a:xfrm>
        <a:prstGeom prst="rect">
          <a:avLst/>
        </a:prstGeom>
        <a:solidFill>
          <a:schemeClr val="l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36B9326-EF86-4E5C-9969-C00FAA595B52}">
      <dsp:nvSpPr>
        <dsp:cNvPr id="0" name=""/>
        <dsp:cNvSpPr/>
      </dsp:nvSpPr>
      <dsp:spPr>
        <a:xfrm>
          <a:off x="4726955" y="4292168"/>
          <a:ext cx="1516927" cy="91244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5344" tIns="85344" rIns="85344" bIns="85344" numCol="1" spcCol="1270" anchor="ctr" anchorCtr="0">
          <a:noAutofit/>
        </a:bodyPr>
        <a:lstStyle/>
        <a:p>
          <a:pPr lvl="0" algn="l" defTabSz="533400">
            <a:lnSpc>
              <a:spcPct val="90000"/>
            </a:lnSpc>
            <a:spcBef>
              <a:spcPct val="0"/>
            </a:spcBef>
            <a:spcAft>
              <a:spcPct val="35000"/>
            </a:spcAft>
          </a:pPr>
          <a:r>
            <a:rPr lang="es-ES" sz="1200" b="0" i="0" u="none" kern="1200" dirty="0" smtClean="0"/>
            <a:t>La compañía no dispone de un manual de descripción de puestos, por lo que se genera duplicidad de funciones</a:t>
          </a:r>
          <a:endParaRPr lang="es-ES" sz="1200" kern="1200" dirty="0"/>
        </a:p>
      </dsp:txBody>
      <dsp:txXfrm>
        <a:off x="4726955" y="4292168"/>
        <a:ext cx="1516927" cy="912441"/>
      </dsp:txXfrm>
    </dsp:sp>
    <dsp:sp modelId="{55B6BA30-D76A-4BF4-90E0-7325F2F3C2BC}">
      <dsp:nvSpPr>
        <dsp:cNvPr id="0" name=""/>
        <dsp:cNvSpPr/>
      </dsp:nvSpPr>
      <dsp:spPr>
        <a:xfrm>
          <a:off x="4612777" y="5724789"/>
          <a:ext cx="119823" cy="119823"/>
        </a:xfrm>
        <a:prstGeom prst="rect">
          <a:avLst/>
        </a:prstGeom>
        <a:solidFill>
          <a:schemeClr val="l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6AE8747-6E97-49E3-B4D1-80C497C693A3}">
      <dsp:nvSpPr>
        <dsp:cNvPr id="0" name=""/>
        <dsp:cNvSpPr/>
      </dsp:nvSpPr>
      <dsp:spPr>
        <a:xfrm>
          <a:off x="4726955" y="5204609"/>
          <a:ext cx="1516927" cy="116018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5344" tIns="85344" rIns="85344" bIns="85344" numCol="1" spcCol="1270" anchor="ctr" anchorCtr="0">
          <a:noAutofit/>
        </a:bodyPr>
        <a:lstStyle/>
        <a:p>
          <a:pPr lvl="0" algn="l" defTabSz="533400">
            <a:lnSpc>
              <a:spcPct val="90000"/>
            </a:lnSpc>
            <a:spcBef>
              <a:spcPct val="0"/>
            </a:spcBef>
            <a:spcAft>
              <a:spcPct val="35000"/>
            </a:spcAft>
          </a:pPr>
          <a:r>
            <a:rPr lang="es-ES" sz="1200" b="0" i="0" u="none" kern="1200" dirty="0" smtClean="0"/>
            <a:t>No todos los puestos disponen de  funciones específicas.</a:t>
          </a:r>
          <a:endParaRPr lang="es-ES" sz="1200" kern="1200" dirty="0"/>
        </a:p>
      </dsp:txBody>
      <dsp:txXfrm>
        <a:off x="4726955" y="5204609"/>
        <a:ext cx="1516927" cy="1160183"/>
      </dsp:txXfrm>
    </dsp:sp>
    <dsp:sp modelId="{EDD127E5-64B3-491E-A244-FE6EEDE81333}">
      <dsp:nvSpPr>
        <dsp:cNvPr id="0" name=""/>
        <dsp:cNvSpPr/>
      </dsp:nvSpPr>
      <dsp:spPr>
        <a:xfrm>
          <a:off x="4612777" y="6550470"/>
          <a:ext cx="119823" cy="119823"/>
        </a:xfrm>
        <a:prstGeom prst="rect">
          <a:avLst/>
        </a:prstGeom>
        <a:solidFill>
          <a:schemeClr val="l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81F6689-9C30-4D7F-9E28-4BD552AF0DFC}">
      <dsp:nvSpPr>
        <dsp:cNvPr id="0" name=""/>
        <dsp:cNvSpPr/>
      </dsp:nvSpPr>
      <dsp:spPr>
        <a:xfrm>
          <a:off x="4726955" y="6364793"/>
          <a:ext cx="1516927" cy="49117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5344" tIns="85344" rIns="85344" bIns="85344" numCol="1" spcCol="1270" anchor="ctr" anchorCtr="0">
          <a:noAutofit/>
        </a:bodyPr>
        <a:lstStyle/>
        <a:p>
          <a:pPr lvl="0" algn="l" defTabSz="533400">
            <a:lnSpc>
              <a:spcPct val="90000"/>
            </a:lnSpc>
            <a:spcBef>
              <a:spcPct val="0"/>
            </a:spcBef>
            <a:spcAft>
              <a:spcPct val="35000"/>
            </a:spcAft>
          </a:pPr>
          <a:r>
            <a:rPr lang="es-ES" sz="1200" b="0" i="0" u="none" kern="1200" dirty="0" smtClean="0"/>
            <a:t>Falta de Liderazgo</a:t>
          </a:r>
          <a:endParaRPr lang="es-ES" sz="1200" kern="1200" dirty="0"/>
        </a:p>
      </dsp:txBody>
      <dsp:txXfrm>
        <a:off x="4726955" y="6364793"/>
        <a:ext cx="1516927" cy="491177"/>
      </dsp:txXfrm>
    </dsp:sp>
    <dsp:sp modelId="{733A9436-CF48-4C30-97C9-CA7AC768BDA3}">
      <dsp:nvSpPr>
        <dsp:cNvPr id="0" name=""/>
        <dsp:cNvSpPr/>
      </dsp:nvSpPr>
      <dsp:spPr>
        <a:xfrm>
          <a:off x="6325438" y="344723"/>
          <a:ext cx="1631105" cy="191894"/>
        </a:xfrm>
        <a:prstGeom prst="rect">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A985C1A-5FAC-4062-9A1E-ADA2F72F8F12}">
      <dsp:nvSpPr>
        <dsp:cNvPr id="0" name=""/>
        <dsp:cNvSpPr/>
      </dsp:nvSpPr>
      <dsp:spPr>
        <a:xfrm>
          <a:off x="6325438" y="416791"/>
          <a:ext cx="119826" cy="119826"/>
        </a:xfrm>
        <a:prstGeom prst="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D25009E-992D-4400-A4D8-32047354B964}">
      <dsp:nvSpPr>
        <dsp:cNvPr id="0" name=""/>
        <dsp:cNvSpPr/>
      </dsp:nvSpPr>
      <dsp:spPr>
        <a:xfrm>
          <a:off x="6325438" y="0"/>
          <a:ext cx="1631105" cy="34472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8575" tIns="19050" rIns="28575" bIns="19050" numCol="1" spcCol="1270" anchor="ctr" anchorCtr="0">
          <a:noAutofit/>
        </a:bodyPr>
        <a:lstStyle/>
        <a:p>
          <a:pPr lvl="0" algn="l" defTabSz="666750">
            <a:lnSpc>
              <a:spcPct val="90000"/>
            </a:lnSpc>
            <a:spcBef>
              <a:spcPct val="0"/>
            </a:spcBef>
            <a:spcAft>
              <a:spcPct val="35000"/>
            </a:spcAft>
          </a:pPr>
          <a:r>
            <a:rPr lang="es-ES" sz="1500" b="1" i="0" u="none" kern="1200" dirty="0" smtClean="0"/>
            <a:t>AMENAZAS</a:t>
          </a:r>
          <a:endParaRPr lang="es-ES" sz="1500" kern="1200" dirty="0"/>
        </a:p>
      </dsp:txBody>
      <dsp:txXfrm>
        <a:off x="6325438" y="0"/>
        <a:ext cx="1631105" cy="344723"/>
      </dsp:txXfrm>
    </dsp:sp>
    <dsp:sp modelId="{A2667859-E8AD-41D6-B722-F737123414F2}">
      <dsp:nvSpPr>
        <dsp:cNvPr id="0" name=""/>
        <dsp:cNvSpPr/>
      </dsp:nvSpPr>
      <dsp:spPr>
        <a:xfrm>
          <a:off x="6325438" y="1347699"/>
          <a:ext cx="119823" cy="119823"/>
        </a:xfrm>
        <a:prstGeom prst="rect">
          <a:avLst/>
        </a:prstGeom>
        <a:solidFill>
          <a:schemeClr val="l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4EF60CD-CD2E-42F1-8497-EFD467BCABB2}">
      <dsp:nvSpPr>
        <dsp:cNvPr id="0" name=""/>
        <dsp:cNvSpPr/>
      </dsp:nvSpPr>
      <dsp:spPr>
        <a:xfrm>
          <a:off x="6439615" y="616361"/>
          <a:ext cx="1516927" cy="158249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5344" tIns="85344" rIns="85344" bIns="85344" numCol="1" spcCol="1270" anchor="ctr" anchorCtr="0">
          <a:noAutofit/>
        </a:bodyPr>
        <a:lstStyle/>
        <a:p>
          <a:pPr lvl="0" algn="l" defTabSz="533400">
            <a:lnSpc>
              <a:spcPct val="90000"/>
            </a:lnSpc>
            <a:spcBef>
              <a:spcPct val="0"/>
            </a:spcBef>
            <a:spcAft>
              <a:spcPct val="35000"/>
            </a:spcAft>
          </a:pPr>
          <a:r>
            <a:rPr lang="es-ES" sz="1200" b="0" i="0" u="none" kern="1200" dirty="0" smtClean="0"/>
            <a:t>El incremento de la inflación, provoca que los costos de servicio de transporte  y viceversa.</a:t>
          </a:r>
          <a:endParaRPr lang="es-ES" sz="1200" kern="1200" dirty="0"/>
        </a:p>
      </dsp:txBody>
      <dsp:txXfrm>
        <a:off x="6439615" y="616361"/>
        <a:ext cx="1516927" cy="1582499"/>
      </dsp:txXfrm>
    </dsp:sp>
    <dsp:sp modelId="{ABED2F10-A681-433A-9384-6C6BA63458D4}">
      <dsp:nvSpPr>
        <dsp:cNvPr id="0" name=""/>
        <dsp:cNvSpPr/>
      </dsp:nvSpPr>
      <dsp:spPr>
        <a:xfrm>
          <a:off x="6325438" y="2930199"/>
          <a:ext cx="119823" cy="119823"/>
        </a:xfrm>
        <a:prstGeom prst="rect">
          <a:avLst/>
        </a:prstGeom>
        <a:solidFill>
          <a:schemeClr val="l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ADBC435-F732-47FA-BE86-00F91EF39C1C}">
      <dsp:nvSpPr>
        <dsp:cNvPr id="0" name=""/>
        <dsp:cNvSpPr/>
      </dsp:nvSpPr>
      <dsp:spPr>
        <a:xfrm>
          <a:off x="6439615" y="2198861"/>
          <a:ext cx="1516927" cy="158249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5344" tIns="85344" rIns="85344" bIns="85344" numCol="1" spcCol="1270" anchor="ctr" anchorCtr="0">
          <a:noAutofit/>
        </a:bodyPr>
        <a:lstStyle/>
        <a:p>
          <a:pPr lvl="0" algn="l" defTabSz="533400">
            <a:lnSpc>
              <a:spcPct val="90000"/>
            </a:lnSpc>
            <a:spcBef>
              <a:spcPct val="0"/>
            </a:spcBef>
            <a:spcAft>
              <a:spcPct val="35000"/>
            </a:spcAft>
          </a:pPr>
          <a:r>
            <a:rPr lang="es-ES" sz="1200" b="0" i="0" u="none" kern="1200" dirty="0" smtClean="0"/>
            <a:t>Las nuevas empresas de Transporte de combustibles al cliente le ofrecen buen servicio de Transporte de combustibles a bajos precios</a:t>
          </a:r>
          <a:endParaRPr lang="es-ES" sz="1200" kern="1200" dirty="0"/>
        </a:p>
      </dsp:txBody>
      <dsp:txXfrm>
        <a:off x="6439615" y="2198861"/>
        <a:ext cx="1516927" cy="1582499"/>
      </dsp:txXfrm>
    </dsp:sp>
    <dsp:sp modelId="{6EB43898-2D82-48BF-9E14-FE44823212EB}">
      <dsp:nvSpPr>
        <dsp:cNvPr id="0" name=""/>
        <dsp:cNvSpPr/>
      </dsp:nvSpPr>
      <dsp:spPr>
        <a:xfrm>
          <a:off x="6325438" y="4512699"/>
          <a:ext cx="119823" cy="119823"/>
        </a:xfrm>
        <a:prstGeom prst="rect">
          <a:avLst/>
        </a:prstGeom>
        <a:solidFill>
          <a:schemeClr val="l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DAD5A6D-CC3F-4509-AD2C-96840FBDD455}">
      <dsp:nvSpPr>
        <dsp:cNvPr id="0" name=""/>
        <dsp:cNvSpPr/>
      </dsp:nvSpPr>
      <dsp:spPr>
        <a:xfrm>
          <a:off x="6439615" y="3781361"/>
          <a:ext cx="1516927" cy="158249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5344" tIns="85344" rIns="85344" bIns="85344" numCol="1" spcCol="1270" anchor="ctr" anchorCtr="0">
          <a:noAutofit/>
        </a:bodyPr>
        <a:lstStyle/>
        <a:p>
          <a:pPr lvl="0" algn="l" defTabSz="533400">
            <a:lnSpc>
              <a:spcPct val="90000"/>
            </a:lnSpc>
            <a:spcBef>
              <a:spcPct val="0"/>
            </a:spcBef>
            <a:spcAft>
              <a:spcPct val="35000"/>
            </a:spcAft>
          </a:pPr>
          <a:r>
            <a:rPr lang="es-ES" sz="1200" b="0" i="0" u="none" kern="1200" dirty="0" smtClean="0"/>
            <a:t>Inestabilidad de precios</a:t>
          </a:r>
          <a:endParaRPr lang="es-ES" sz="1200" kern="1200" dirty="0"/>
        </a:p>
      </dsp:txBody>
      <dsp:txXfrm>
        <a:off x="6439615" y="3781361"/>
        <a:ext cx="1516927" cy="1582499"/>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79676A0-2AD9-427F-A5C1-840FAECA29E3}">
      <dsp:nvSpPr>
        <dsp:cNvPr id="0" name=""/>
        <dsp:cNvSpPr/>
      </dsp:nvSpPr>
      <dsp:spPr>
        <a:xfrm rot="5400000">
          <a:off x="-429664" y="1451773"/>
          <a:ext cx="1906262" cy="230603"/>
        </a:xfrm>
        <a:prstGeom prst="rect">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218FA435-6622-454B-92C6-1066C7457F60}">
      <dsp:nvSpPr>
        <dsp:cNvPr id="0" name=""/>
        <dsp:cNvSpPr/>
      </dsp:nvSpPr>
      <dsp:spPr>
        <a:xfrm>
          <a:off x="3297" y="226982"/>
          <a:ext cx="2562261" cy="1537356"/>
        </a:xfrm>
        <a:prstGeom prst="roundRect">
          <a:avLst>
            <a:gd name="adj" fmla="val 10000"/>
          </a:avLst>
        </a:prstGeom>
        <a:solidFill>
          <a:schemeClr val="accent4">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0970" tIns="140970" rIns="140970" bIns="140970" numCol="1" spcCol="1270" anchor="ctr" anchorCtr="0">
          <a:noAutofit/>
        </a:bodyPr>
        <a:lstStyle/>
        <a:p>
          <a:pPr lvl="0" algn="ctr" defTabSz="1644650">
            <a:lnSpc>
              <a:spcPct val="90000"/>
            </a:lnSpc>
            <a:spcBef>
              <a:spcPct val="0"/>
            </a:spcBef>
            <a:spcAft>
              <a:spcPct val="35000"/>
            </a:spcAft>
          </a:pPr>
          <a:r>
            <a:rPr lang="es-ES" sz="3700" kern="1200" dirty="0" smtClean="0"/>
            <a:t>Planificar</a:t>
          </a:r>
          <a:endParaRPr lang="es-ES" sz="3700" kern="1200" dirty="0"/>
        </a:p>
      </dsp:txBody>
      <dsp:txXfrm>
        <a:off x="48325" y="272010"/>
        <a:ext cx="2472205" cy="1447300"/>
      </dsp:txXfrm>
    </dsp:sp>
    <dsp:sp modelId="{A1BA7325-EC1B-4447-B438-D0EF60DA90EB}">
      <dsp:nvSpPr>
        <dsp:cNvPr id="0" name=""/>
        <dsp:cNvSpPr/>
      </dsp:nvSpPr>
      <dsp:spPr>
        <a:xfrm>
          <a:off x="531183" y="2412621"/>
          <a:ext cx="3392373" cy="230603"/>
        </a:xfrm>
        <a:prstGeom prst="rect">
          <a:avLst/>
        </a:prstGeom>
        <a:solidFill>
          <a:schemeClr val="accent4">
            <a:hueOff val="-1075180"/>
            <a:satOff val="9543"/>
            <a:lumOff val="-3235"/>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AF66F890-AD54-4ADC-8A36-3D5BD9755986}">
      <dsp:nvSpPr>
        <dsp:cNvPr id="0" name=""/>
        <dsp:cNvSpPr/>
      </dsp:nvSpPr>
      <dsp:spPr>
        <a:xfrm>
          <a:off x="3297" y="2148678"/>
          <a:ext cx="2562261" cy="1537356"/>
        </a:xfrm>
        <a:prstGeom prst="roundRect">
          <a:avLst>
            <a:gd name="adj" fmla="val 10000"/>
          </a:avLst>
        </a:prstGeom>
        <a:solidFill>
          <a:schemeClr val="accent4">
            <a:hueOff val="-716787"/>
            <a:satOff val="6362"/>
            <a:lumOff val="-2157"/>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0970" tIns="140970" rIns="140970" bIns="140970" numCol="1" spcCol="1270" anchor="ctr" anchorCtr="0">
          <a:noAutofit/>
        </a:bodyPr>
        <a:lstStyle/>
        <a:p>
          <a:pPr lvl="0" algn="ctr" defTabSz="1644650">
            <a:lnSpc>
              <a:spcPct val="90000"/>
            </a:lnSpc>
            <a:spcBef>
              <a:spcPct val="0"/>
            </a:spcBef>
            <a:spcAft>
              <a:spcPct val="35000"/>
            </a:spcAft>
          </a:pPr>
          <a:r>
            <a:rPr lang="es-ES" sz="3700" kern="1200" dirty="0" smtClean="0"/>
            <a:t>Dirigir</a:t>
          </a:r>
          <a:endParaRPr lang="es-ES" sz="3700" kern="1200" dirty="0"/>
        </a:p>
      </dsp:txBody>
      <dsp:txXfrm>
        <a:off x="48325" y="2193706"/>
        <a:ext cx="2472205" cy="1447300"/>
      </dsp:txXfrm>
    </dsp:sp>
    <dsp:sp modelId="{45396567-71BA-4ABF-9D9F-F2B40846841E}">
      <dsp:nvSpPr>
        <dsp:cNvPr id="0" name=""/>
        <dsp:cNvSpPr/>
      </dsp:nvSpPr>
      <dsp:spPr>
        <a:xfrm rot="16200000">
          <a:off x="2978142" y="1451773"/>
          <a:ext cx="1906262" cy="230603"/>
        </a:xfrm>
        <a:prstGeom prst="rect">
          <a:avLst/>
        </a:prstGeom>
        <a:solidFill>
          <a:schemeClr val="accent4">
            <a:hueOff val="-2150360"/>
            <a:satOff val="19087"/>
            <a:lumOff val="-6471"/>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6EF01EDD-E21E-4B54-AE3A-5C25D8CFC711}">
      <dsp:nvSpPr>
        <dsp:cNvPr id="0" name=""/>
        <dsp:cNvSpPr/>
      </dsp:nvSpPr>
      <dsp:spPr>
        <a:xfrm>
          <a:off x="3411105" y="2148678"/>
          <a:ext cx="2562261" cy="1537356"/>
        </a:xfrm>
        <a:prstGeom prst="roundRect">
          <a:avLst>
            <a:gd name="adj" fmla="val 10000"/>
          </a:avLst>
        </a:prstGeom>
        <a:solidFill>
          <a:schemeClr val="accent4">
            <a:hueOff val="-1433573"/>
            <a:satOff val="12725"/>
            <a:lumOff val="-4314"/>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0970" tIns="140970" rIns="140970" bIns="140970" numCol="1" spcCol="1270" anchor="ctr" anchorCtr="0">
          <a:noAutofit/>
        </a:bodyPr>
        <a:lstStyle/>
        <a:p>
          <a:pPr lvl="0" algn="ctr" defTabSz="1644650">
            <a:lnSpc>
              <a:spcPct val="90000"/>
            </a:lnSpc>
            <a:spcBef>
              <a:spcPct val="0"/>
            </a:spcBef>
            <a:spcAft>
              <a:spcPct val="35000"/>
            </a:spcAft>
          </a:pPr>
          <a:r>
            <a:rPr lang="es-ES" sz="3700" kern="1200" dirty="0" smtClean="0"/>
            <a:t>Controlar</a:t>
          </a:r>
          <a:endParaRPr lang="es-ES" sz="3700" kern="1200" dirty="0"/>
        </a:p>
      </dsp:txBody>
      <dsp:txXfrm>
        <a:off x="3456133" y="2193706"/>
        <a:ext cx="2472205" cy="1447300"/>
      </dsp:txXfrm>
    </dsp:sp>
    <dsp:sp modelId="{C233CC6B-C94B-4F78-834A-BF077B23A50E}">
      <dsp:nvSpPr>
        <dsp:cNvPr id="0" name=""/>
        <dsp:cNvSpPr/>
      </dsp:nvSpPr>
      <dsp:spPr>
        <a:xfrm>
          <a:off x="3411105" y="226982"/>
          <a:ext cx="2562261" cy="1537356"/>
        </a:xfrm>
        <a:prstGeom prst="roundRect">
          <a:avLst>
            <a:gd name="adj" fmla="val 10000"/>
          </a:avLst>
        </a:prstGeom>
        <a:solidFill>
          <a:schemeClr val="accent4">
            <a:hueOff val="-2150360"/>
            <a:satOff val="19087"/>
            <a:lumOff val="-6471"/>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0970" tIns="140970" rIns="140970" bIns="140970" numCol="1" spcCol="1270" anchor="ctr" anchorCtr="0">
          <a:noAutofit/>
        </a:bodyPr>
        <a:lstStyle/>
        <a:p>
          <a:pPr lvl="0" algn="ctr" defTabSz="1644650">
            <a:lnSpc>
              <a:spcPct val="90000"/>
            </a:lnSpc>
            <a:spcBef>
              <a:spcPct val="0"/>
            </a:spcBef>
            <a:spcAft>
              <a:spcPct val="35000"/>
            </a:spcAft>
          </a:pPr>
          <a:r>
            <a:rPr lang="es-ES" sz="3700" kern="1200" dirty="0" smtClean="0"/>
            <a:t>Legalizar</a:t>
          </a:r>
          <a:endParaRPr lang="es-ES" sz="3700" kern="1200" dirty="0"/>
        </a:p>
      </dsp:txBody>
      <dsp:txXfrm>
        <a:off x="3456133" y="272010"/>
        <a:ext cx="2472205" cy="144730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7192DDD-45D9-45AB-AD61-C8948C34AB77}">
      <dsp:nvSpPr>
        <dsp:cNvPr id="0" name=""/>
        <dsp:cNvSpPr/>
      </dsp:nvSpPr>
      <dsp:spPr>
        <a:xfrm>
          <a:off x="2659166" y="3429000"/>
          <a:ext cx="854781" cy="2443162"/>
        </a:xfrm>
        <a:custGeom>
          <a:avLst/>
          <a:gdLst/>
          <a:ahLst/>
          <a:cxnLst/>
          <a:rect l="0" t="0" r="0" b="0"/>
          <a:pathLst>
            <a:path>
              <a:moveTo>
                <a:pt x="0" y="0"/>
              </a:moveTo>
              <a:lnTo>
                <a:pt x="427390" y="0"/>
              </a:lnTo>
              <a:lnTo>
                <a:pt x="427390" y="2443162"/>
              </a:lnTo>
              <a:lnTo>
                <a:pt x="854781" y="2443162"/>
              </a:lnTo>
            </a:path>
          </a:pathLst>
        </a:custGeom>
        <a:noFill/>
        <a:ln w="15875" cap="flat" cmpd="sng" algn="ctr">
          <a:solidFill>
            <a:schemeClr val="dk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400050">
            <a:lnSpc>
              <a:spcPct val="90000"/>
            </a:lnSpc>
            <a:spcBef>
              <a:spcPct val="0"/>
            </a:spcBef>
            <a:spcAft>
              <a:spcPct val="35000"/>
            </a:spcAft>
          </a:pPr>
          <a:endParaRPr lang="es-ES" sz="900" kern="1200"/>
        </a:p>
      </dsp:txBody>
      <dsp:txXfrm>
        <a:off x="3021847" y="4585871"/>
        <a:ext cx="129418" cy="129418"/>
      </dsp:txXfrm>
    </dsp:sp>
    <dsp:sp modelId="{A66D32CC-A651-4AA3-80B8-78F3BC647C09}">
      <dsp:nvSpPr>
        <dsp:cNvPr id="0" name=""/>
        <dsp:cNvSpPr/>
      </dsp:nvSpPr>
      <dsp:spPr>
        <a:xfrm>
          <a:off x="2659166" y="3429000"/>
          <a:ext cx="854781" cy="814387"/>
        </a:xfrm>
        <a:custGeom>
          <a:avLst/>
          <a:gdLst/>
          <a:ahLst/>
          <a:cxnLst/>
          <a:rect l="0" t="0" r="0" b="0"/>
          <a:pathLst>
            <a:path>
              <a:moveTo>
                <a:pt x="0" y="0"/>
              </a:moveTo>
              <a:lnTo>
                <a:pt x="427390" y="0"/>
              </a:lnTo>
              <a:lnTo>
                <a:pt x="427390" y="814387"/>
              </a:lnTo>
              <a:lnTo>
                <a:pt x="854781" y="814387"/>
              </a:lnTo>
            </a:path>
          </a:pathLst>
        </a:custGeom>
        <a:noFill/>
        <a:ln w="15875" cap="flat" cmpd="sng" algn="ctr">
          <a:solidFill>
            <a:schemeClr val="dk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s-ES" sz="500" kern="1200"/>
        </a:p>
      </dsp:txBody>
      <dsp:txXfrm>
        <a:off x="3057041" y="3806678"/>
        <a:ext cx="59031" cy="59031"/>
      </dsp:txXfrm>
    </dsp:sp>
    <dsp:sp modelId="{6FC688D6-623C-4876-B81D-0D057AA454DA}">
      <dsp:nvSpPr>
        <dsp:cNvPr id="0" name=""/>
        <dsp:cNvSpPr/>
      </dsp:nvSpPr>
      <dsp:spPr>
        <a:xfrm>
          <a:off x="2659166" y="2614612"/>
          <a:ext cx="854781" cy="814387"/>
        </a:xfrm>
        <a:custGeom>
          <a:avLst/>
          <a:gdLst/>
          <a:ahLst/>
          <a:cxnLst/>
          <a:rect l="0" t="0" r="0" b="0"/>
          <a:pathLst>
            <a:path>
              <a:moveTo>
                <a:pt x="0" y="814387"/>
              </a:moveTo>
              <a:lnTo>
                <a:pt x="427390" y="814387"/>
              </a:lnTo>
              <a:lnTo>
                <a:pt x="427390" y="0"/>
              </a:lnTo>
              <a:lnTo>
                <a:pt x="854781" y="0"/>
              </a:lnTo>
            </a:path>
          </a:pathLst>
        </a:custGeom>
        <a:noFill/>
        <a:ln w="15875" cap="flat" cmpd="sng" algn="ctr">
          <a:solidFill>
            <a:schemeClr val="dk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s-ES" sz="500" kern="1200"/>
        </a:p>
      </dsp:txBody>
      <dsp:txXfrm>
        <a:off x="3057041" y="2992290"/>
        <a:ext cx="59031" cy="59031"/>
      </dsp:txXfrm>
    </dsp:sp>
    <dsp:sp modelId="{5045FECE-90F5-4E20-9D6A-7F06885012BB}">
      <dsp:nvSpPr>
        <dsp:cNvPr id="0" name=""/>
        <dsp:cNvSpPr/>
      </dsp:nvSpPr>
      <dsp:spPr>
        <a:xfrm>
          <a:off x="2659166" y="985837"/>
          <a:ext cx="854781" cy="2443162"/>
        </a:xfrm>
        <a:custGeom>
          <a:avLst/>
          <a:gdLst/>
          <a:ahLst/>
          <a:cxnLst/>
          <a:rect l="0" t="0" r="0" b="0"/>
          <a:pathLst>
            <a:path>
              <a:moveTo>
                <a:pt x="0" y="2443162"/>
              </a:moveTo>
              <a:lnTo>
                <a:pt x="427390" y="2443162"/>
              </a:lnTo>
              <a:lnTo>
                <a:pt x="427390" y="0"/>
              </a:lnTo>
              <a:lnTo>
                <a:pt x="854781" y="0"/>
              </a:lnTo>
            </a:path>
          </a:pathLst>
        </a:custGeom>
        <a:noFill/>
        <a:ln w="15875" cap="flat" cmpd="sng" algn="ctr">
          <a:solidFill>
            <a:schemeClr val="dk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400050">
            <a:lnSpc>
              <a:spcPct val="90000"/>
            </a:lnSpc>
            <a:spcBef>
              <a:spcPct val="0"/>
            </a:spcBef>
            <a:spcAft>
              <a:spcPct val="35000"/>
            </a:spcAft>
          </a:pPr>
          <a:endParaRPr lang="es-ES" sz="900" kern="1200"/>
        </a:p>
      </dsp:txBody>
      <dsp:txXfrm>
        <a:off x="3021847" y="2142709"/>
        <a:ext cx="129418" cy="129418"/>
      </dsp:txXfrm>
    </dsp:sp>
    <dsp:sp modelId="{9C13213B-F5D9-4D45-9B7D-C841F23E504F}">
      <dsp:nvSpPr>
        <dsp:cNvPr id="0" name=""/>
        <dsp:cNvSpPr/>
      </dsp:nvSpPr>
      <dsp:spPr>
        <a:xfrm rot="16200000">
          <a:off x="-1421343" y="2777490"/>
          <a:ext cx="6858000" cy="1303020"/>
        </a:xfrm>
        <a:prstGeom prst="rect">
          <a:avLst/>
        </a:prstGeom>
        <a:solidFill>
          <a:schemeClr val="lt1">
            <a:hueOff val="0"/>
            <a:satOff val="0"/>
            <a:lumOff val="0"/>
            <a:alphaOff val="0"/>
          </a:schemeClr>
        </a:solidFill>
        <a:ln w="15875"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275" tIns="41275" rIns="41275" bIns="41275" numCol="1" spcCol="1270" anchor="ctr" anchorCtr="0">
          <a:noAutofit/>
        </a:bodyPr>
        <a:lstStyle/>
        <a:p>
          <a:pPr lvl="0" algn="ctr" defTabSz="2889250">
            <a:lnSpc>
              <a:spcPct val="90000"/>
            </a:lnSpc>
            <a:spcBef>
              <a:spcPct val="0"/>
            </a:spcBef>
            <a:spcAft>
              <a:spcPct val="35000"/>
            </a:spcAft>
          </a:pPr>
          <a:r>
            <a:rPr lang="es-ES" sz="6500" kern="1200" dirty="0" smtClean="0"/>
            <a:t>CONCLUSIONES</a:t>
          </a:r>
          <a:endParaRPr lang="es-ES" sz="6500" kern="1200" dirty="0"/>
        </a:p>
      </dsp:txBody>
      <dsp:txXfrm>
        <a:off x="-1421343" y="2777490"/>
        <a:ext cx="6858000" cy="1303020"/>
      </dsp:txXfrm>
    </dsp:sp>
    <dsp:sp modelId="{FE716C14-12BE-40A2-B4F2-68C7E3572530}">
      <dsp:nvSpPr>
        <dsp:cNvPr id="0" name=""/>
        <dsp:cNvSpPr/>
      </dsp:nvSpPr>
      <dsp:spPr>
        <a:xfrm>
          <a:off x="3513947" y="334327"/>
          <a:ext cx="4273905" cy="1303020"/>
        </a:xfrm>
        <a:prstGeom prst="rect">
          <a:avLst/>
        </a:prstGeom>
        <a:solidFill>
          <a:schemeClr val="lt1">
            <a:hueOff val="0"/>
            <a:satOff val="0"/>
            <a:lumOff val="0"/>
            <a:alphaOff val="0"/>
          </a:schemeClr>
        </a:solidFill>
        <a:ln w="15875"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s-ES_tradnl" sz="1200" kern="1200" dirty="0" smtClean="0"/>
            <a:t>PETROSHYRIS una de las empresas líderes en la transportación de combustibles por carretera, 	cuenta con una flota de 45 vehículos  dentro del permiso de operaciones otorgado por la agencia nacional de tránsito, siempre pendiente de cumplir con todas normas y requerimientos establecidos.</a:t>
          </a:r>
          <a:endParaRPr lang="es-ES" sz="1200" kern="1200" dirty="0"/>
        </a:p>
      </dsp:txBody>
      <dsp:txXfrm>
        <a:off x="3513947" y="334327"/>
        <a:ext cx="4273905" cy="1303020"/>
      </dsp:txXfrm>
    </dsp:sp>
    <dsp:sp modelId="{6EDEF5CB-193B-463B-AE25-D607D63384AA}">
      <dsp:nvSpPr>
        <dsp:cNvPr id="0" name=""/>
        <dsp:cNvSpPr/>
      </dsp:nvSpPr>
      <dsp:spPr>
        <a:xfrm>
          <a:off x="3513947" y="1963102"/>
          <a:ext cx="4273905" cy="1303020"/>
        </a:xfrm>
        <a:prstGeom prst="rect">
          <a:avLst/>
        </a:prstGeom>
        <a:solidFill>
          <a:schemeClr val="lt1">
            <a:hueOff val="0"/>
            <a:satOff val="0"/>
            <a:lumOff val="0"/>
            <a:alphaOff val="0"/>
          </a:schemeClr>
        </a:solidFill>
        <a:ln w="15875"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s-EC" sz="1200" kern="1200" dirty="0" smtClean="0"/>
            <a:t>PETROSHYRIS no cuenta con un departamento de Recursos Humanos y por esta razón no se ha realizado un análisis de los puestos y un manual de funciones, Plan Estratégico y un Plan de Marketing, esto ha producido que exista desorganización en el trabajo realizado por cada uno de los empleados y falta de un sistema para evaluar el desempeño de su trabajo.</a:t>
          </a:r>
          <a:endParaRPr lang="es-ES" sz="1200" kern="1200" dirty="0"/>
        </a:p>
      </dsp:txBody>
      <dsp:txXfrm>
        <a:off x="3513947" y="1963102"/>
        <a:ext cx="4273905" cy="1303020"/>
      </dsp:txXfrm>
    </dsp:sp>
    <dsp:sp modelId="{0297A646-E222-44FF-998C-12BF84AF79A1}">
      <dsp:nvSpPr>
        <dsp:cNvPr id="0" name=""/>
        <dsp:cNvSpPr/>
      </dsp:nvSpPr>
      <dsp:spPr>
        <a:xfrm>
          <a:off x="3513947" y="3591877"/>
          <a:ext cx="4273905" cy="1303020"/>
        </a:xfrm>
        <a:prstGeom prst="rect">
          <a:avLst/>
        </a:prstGeom>
        <a:solidFill>
          <a:schemeClr val="lt1">
            <a:hueOff val="0"/>
            <a:satOff val="0"/>
            <a:lumOff val="0"/>
            <a:alphaOff val="0"/>
          </a:schemeClr>
        </a:solidFill>
        <a:ln w="15875"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s-EC" sz="1200" kern="1200" dirty="0" smtClean="0"/>
            <a:t>La definición de Responsabilidad Social ha estado vinculada al desarrollo de las actividades de la empresa, asumiendo la responsabilidad de los impactos que genera, creando con ello valor para sus accionistas y la sociedad a través del empleo de buenas prácticas.</a:t>
          </a:r>
          <a:endParaRPr lang="es-ES" sz="1200" kern="1200" dirty="0"/>
        </a:p>
      </dsp:txBody>
      <dsp:txXfrm>
        <a:off x="3513947" y="3591877"/>
        <a:ext cx="4273905" cy="1303020"/>
      </dsp:txXfrm>
    </dsp:sp>
    <dsp:sp modelId="{CAACFED2-4362-4AF3-B576-E3E40A43039D}">
      <dsp:nvSpPr>
        <dsp:cNvPr id="0" name=""/>
        <dsp:cNvSpPr/>
      </dsp:nvSpPr>
      <dsp:spPr>
        <a:xfrm>
          <a:off x="3513947" y="5220652"/>
          <a:ext cx="4273905" cy="1303020"/>
        </a:xfrm>
        <a:prstGeom prst="rect">
          <a:avLst/>
        </a:prstGeom>
        <a:solidFill>
          <a:schemeClr val="lt1">
            <a:hueOff val="0"/>
            <a:satOff val="0"/>
            <a:lumOff val="0"/>
            <a:alphaOff val="0"/>
          </a:schemeClr>
        </a:solidFill>
        <a:ln w="15875"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s-EC" sz="1200" kern="1200" dirty="0" smtClean="0"/>
            <a:t>La inflación puede tener una variación dependiendo de  muchos factores como cambios climáticos, modificación en salarios entre otros dando así un incremento o disminución de costos en matrería prima.  Esta variable es una de las más importantes dentro de PETROSHYRIS  S.A ya que si la inflación aumentara el precio del servicio de transporte aumentaría.</a:t>
          </a:r>
          <a:endParaRPr lang="es-ES" sz="1200" kern="1200" dirty="0"/>
        </a:p>
      </dsp:txBody>
      <dsp:txXfrm>
        <a:off x="3513947" y="5220652"/>
        <a:ext cx="4273905" cy="1303020"/>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7192DDD-45D9-45AB-AD61-C8948C34AB77}">
      <dsp:nvSpPr>
        <dsp:cNvPr id="0" name=""/>
        <dsp:cNvSpPr/>
      </dsp:nvSpPr>
      <dsp:spPr>
        <a:xfrm>
          <a:off x="2659166" y="3429000"/>
          <a:ext cx="854781" cy="2443162"/>
        </a:xfrm>
        <a:custGeom>
          <a:avLst/>
          <a:gdLst/>
          <a:ahLst/>
          <a:cxnLst/>
          <a:rect l="0" t="0" r="0" b="0"/>
          <a:pathLst>
            <a:path>
              <a:moveTo>
                <a:pt x="0" y="0"/>
              </a:moveTo>
              <a:lnTo>
                <a:pt x="427390" y="0"/>
              </a:lnTo>
              <a:lnTo>
                <a:pt x="427390" y="898034"/>
              </a:lnTo>
            </a:path>
            <a:path>
              <a:moveTo>
                <a:pt x="427390" y="1545128"/>
              </a:moveTo>
              <a:lnTo>
                <a:pt x="427390" y="2443162"/>
              </a:lnTo>
              <a:lnTo>
                <a:pt x="854781" y="2443162"/>
              </a:lnTo>
            </a:path>
          </a:pathLst>
        </a:custGeom>
        <a:noFill/>
        <a:ln w="15875" cap="flat" cmpd="sng" algn="ctr">
          <a:solidFill>
            <a:schemeClr val="dk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1822450">
            <a:lnSpc>
              <a:spcPct val="90000"/>
            </a:lnSpc>
            <a:spcBef>
              <a:spcPct val="0"/>
            </a:spcBef>
            <a:spcAft>
              <a:spcPct val="35000"/>
            </a:spcAft>
          </a:pPr>
          <a:r>
            <a:rPr lang="es-ES" sz="4100" kern="1200" dirty="0" smtClean="0"/>
            <a:t> 	</a:t>
          </a:r>
          <a:endParaRPr lang="es-ES" sz="4100" kern="1200" dirty="0"/>
        </a:p>
      </dsp:txBody>
      <dsp:txXfrm>
        <a:off x="2142204" y="4327034"/>
        <a:ext cx="1888706" cy="647094"/>
      </dsp:txXfrm>
    </dsp:sp>
    <dsp:sp modelId="{A66D32CC-A651-4AA3-80B8-78F3BC647C09}">
      <dsp:nvSpPr>
        <dsp:cNvPr id="0" name=""/>
        <dsp:cNvSpPr/>
      </dsp:nvSpPr>
      <dsp:spPr>
        <a:xfrm>
          <a:off x="2659166" y="3429000"/>
          <a:ext cx="854781" cy="814387"/>
        </a:xfrm>
        <a:custGeom>
          <a:avLst/>
          <a:gdLst/>
          <a:ahLst/>
          <a:cxnLst/>
          <a:rect l="0" t="0" r="0" b="0"/>
          <a:pathLst>
            <a:path>
              <a:moveTo>
                <a:pt x="0" y="0"/>
              </a:moveTo>
              <a:lnTo>
                <a:pt x="427390" y="0"/>
              </a:lnTo>
              <a:lnTo>
                <a:pt x="427390" y="814387"/>
              </a:lnTo>
              <a:lnTo>
                <a:pt x="854781" y="814387"/>
              </a:lnTo>
            </a:path>
          </a:pathLst>
        </a:custGeom>
        <a:noFill/>
        <a:ln w="15875" cap="flat" cmpd="sng" algn="ctr">
          <a:solidFill>
            <a:schemeClr val="dk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s-ES" sz="500" kern="1200"/>
        </a:p>
      </dsp:txBody>
      <dsp:txXfrm>
        <a:off x="3057041" y="3806678"/>
        <a:ext cx="59031" cy="59031"/>
      </dsp:txXfrm>
    </dsp:sp>
    <dsp:sp modelId="{6FC688D6-623C-4876-B81D-0D057AA454DA}">
      <dsp:nvSpPr>
        <dsp:cNvPr id="0" name=""/>
        <dsp:cNvSpPr/>
      </dsp:nvSpPr>
      <dsp:spPr>
        <a:xfrm>
          <a:off x="2659166" y="2614612"/>
          <a:ext cx="854781" cy="814387"/>
        </a:xfrm>
        <a:custGeom>
          <a:avLst/>
          <a:gdLst/>
          <a:ahLst/>
          <a:cxnLst/>
          <a:rect l="0" t="0" r="0" b="0"/>
          <a:pathLst>
            <a:path>
              <a:moveTo>
                <a:pt x="0" y="814387"/>
              </a:moveTo>
              <a:lnTo>
                <a:pt x="427390" y="814387"/>
              </a:lnTo>
              <a:lnTo>
                <a:pt x="427390" y="0"/>
              </a:lnTo>
              <a:lnTo>
                <a:pt x="854781" y="0"/>
              </a:lnTo>
            </a:path>
          </a:pathLst>
        </a:custGeom>
        <a:noFill/>
        <a:ln w="15875" cap="flat" cmpd="sng" algn="ctr">
          <a:solidFill>
            <a:schemeClr val="dk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s-ES" sz="500" kern="1200"/>
        </a:p>
      </dsp:txBody>
      <dsp:txXfrm>
        <a:off x="3057041" y="2992290"/>
        <a:ext cx="59031" cy="59031"/>
      </dsp:txXfrm>
    </dsp:sp>
    <dsp:sp modelId="{5045FECE-90F5-4E20-9D6A-7F06885012BB}">
      <dsp:nvSpPr>
        <dsp:cNvPr id="0" name=""/>
        <dsp:cNvSpPr/>
      </dsp:nvSpPr>
      <dsp:spPr>
        <a:xfrm>
          <a:off x="2659166" y="985837"/>
          <a:ext cx="854781" cy="2443162"/>
        </a:xfrm>
        <a:custGeom>
          <a:avLst/>
          <a:gdLst/>
          <a:ahLst/>
          <a:cxnLst/>
          <a:rect l="0" t="0" r="0" b="0"/>
          <a:pathLst>
            <a:path>
              <a:moveTo>
                <a:pt x="0" y="2443162"/>
              </a:moveTo>
              <a:lnTo>
                <a:pt x="427390" y="2443162"/>
              </a:lnTo>
              <a:lnTo>
                <a:pt x="427390" y="0"/>
              </a:lnTo>
              <a:lnTo>
                <a:pt x="854781" y="0"/>
              </a:lnTo>
            </a:path>
          </a:pathLst>
        </a:custGeom>
        <a:noFill/>
        <a:ln w="15875" cap="flat" cmpd="sng" algn="ctr">
          <a:solidFill>
            <a:schemeClr val="dk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400050">
            <a:lnSpc>
              <a:spcPct val="90000"/>
            </a:lnSpc>
            <a:spcBef>
              <a:spcPct val="0"/>
            </a:spcBef>
            <a:spcAft>
              <a:spcPct val="35000"/>
            </a:spcAft>
          </a:pPr>
          <a:endParaRPr lang="es-ES" sz="900" kern="1200"/>
        </a:p>
      </dsp:txBody>
      <dsp:txXfrm>
        <a:off x="3021847" y="2142709"/>
        <a:ext cx="129418" cy="129418"/>
      </dsp:txXfrm>
    </dsp:sp>
    <dsp:sp modelId="{9C13213B-F5D9-4D45-9B7D-C841F23E504F}">
      <dsp:nvSpPr>
        <dsp:cNvPr id="0" name=""/>
        <dsp:cNvSpPr/>
      </dsp:nvSpPr>
      <dsp:spPr>
        <a:xfrm rot="16200000">
          <a:off x="-1421343" y="2777490"/>
          <a:ext cx="6858000" cy="1303020"/>
        </a:xfrm>
        <a:prstGeom prst="rect">
          <a:avLst/>
        </a:prstGeom>
        <a:solidFill>
          <a:schemeClr val="lt1">
            <a:hueOff val="0"/>
            <a:satOff val="0"/>
            <a:lumOff val="0"/>
            <a:alphaOff val="0"/>
          </a:schemeClr>
        </a:solidFill>
        <a:ln w="15875"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3020" tIns="33020" rIns="33020" bIns="33020" numCol="1" spcCol="1270" anchor="ctr" anchorCtr="0">
          <a:noAutofit/>
        </a:bodyPr>
        <a:lstStyle/>
        <a:p>
          <a:pPr lvl="0" algn="ctr" defTabSz="2311400">
            <a:lnSpc>
              <a:spcPct val="90000"/>
            </a:lnSpc>
            <a:spcBef>
              <a:spcPct val="0"/>
            </a:spcBef>
            <a:spcAft>
              <a:spcPct val="35000"/>
            </a:spcAft>
          </a:pPr>
          <a:r>
            <a:rPr lang="es-ES" sz="5200" kern="1200" dirty="0" smtClean="0"/>
            <a:t>RECOMENDACIONES</a:t>
          </a:r>
          <a:endParaRPr lang="es-ES" sz="5200" kern="1200" dirty="0"/>
        </a:p>
      </dsp:txBody>
      <dsp:txXfrm>
        <a:off x="-1421343" y="2777490"/>
        <a:ext cx="6858000" cy="1303020"/>
      </dsp:txXfrm>
    </dsp:sp>
    <dsp:sp modelId="{FE716C14-12BE-40A2-B4F2-68C7E3572530}">
      <dsp:nvSpPr>
        <dsp:cNvPr id="0" name=""/>
        <dsp:cNvSpPr/>
      </dsp:nvSpPr>
      <dsp:spPr>
        <a:xfrm>
          <a:off x="3513947" y="334327"/>
          <a:ext cx="4273905" cy="1303020"/>
        </a:xfrm>
        <a:prstGeom prst="rect">
          <a:avLst/>
        </a:prstGeom>
        <a:solidFill>
          <a:schemeClr val="lt1">
            <a:hueOff val="0"/>
            <a:satOff val="0"/>
            <a:lumOff val="0"/>
            <a:alphaOff val="0"/>
          </a:schemeClr>
        </a:solidFill>
        <a:ln w="15875"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s-EC" sz="1300" kern="1200" dirty="0" smtClean="0"/>
            <a:t>Es importante evaluar el desempeño de las diferentes estrategias para hacer estable y progresivo el desarrollo de la empresa PETROSYRIS.</a:t>
          </a:r>
          <a:endParaRPr lang="es-ES" sz="1300" kern="1200" dirty="0"/>
        </a:p>
      </dsp:txBody>
      <dsp:txXfrm>
        <a:off x="3513947" y="334327"/>
        <a:ext cx="4273905" cy="1303020"/>
      </dsp:txXfrm>
    </dsp:sp>
    <dsp:sp modelId="{6EDEF5CB-193B-463B-AE25-D607D63384AA}">
      <dsp:nvSpPr>
        <dsp:cNvPr id="0" name=""/>
        <dsp:cNvSpPr/>
      </dsp:nvSpPr>
      <dsp:spPr>
        <a:xfrm>
          <a:off x="3513947" y="1963102"/>
          <a:ext cx="4273905" cy="1303020"/>
        </a:xfrm>
        <a:prstGeom prst="rect">
          <a:avLst/>
        </a:prstGeom>
        <a:solidFill>
          <a:schemeClr val="lt1">
            <a:hueOff val="0"/>
            <a:satOff val="0"/>
            <a:lumOff val="0"/>
            <a:alphaOff val="0"/>
          </a:schemeClr>
        </a:solidFill>
        <a:ln w="15875"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s-EC" sz="1300" kern="1200" dirty="0" smtClean="0"/>
            <a:t>Es necesario promocionar a la empresa PETROSHYRIS como líder del mercado, con el fin de posicionar a la empresa en el mercado local e internacional.</a:t>
          </a:r>
          <a:endParaRPr lang="es-ES" sz="1300" kern="1200" dirty="0"/>
        </a:p>
      </dsp:txBody>
      <dsp:txXfrm>
        <a:off x="3513947" y="1963102"/>
        <a:ext cx="4273905" cy="1303020"/>
      </dsp:txXfrm>
    </dsp:sp>
    <dsp:sp modelId="{0297A646-E222-44FF-998C-12BF84AF79A1}">
      <dsp:nvSpPr>
        <dsp:cNvPr id="0" name=""/>
        <dsp:cNvSpPr/>
      </dsp:nvSpPr>
      <dsp:spPr>
        <a:xfrm>
          <a:off x="3513947" y="3591877"/>
          <a:ext cx="4273905" cy="1303020"/>
        </a:xfrm>
        <a:prstGeom prst="rect">
          <a:avLst/>
        </a:prstGeom>
        <a:solidFill>
          <a:schemeClr val="lt1">
            <a:hueOff val="0"/>
            <a:satOff val="0"/>
            <a:lumOff val="0"/>
            <a:alphaOff val="0"/>
          </a:schemeClr>
        </a:solidFill>
        <a:ln w="15875"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s-EC" sz="1300" kern="1200" dirty="0" smtClean="0"/>
            <a:t>Es necesario desarrollar un plan de capacitación técnica y comunicación de ventajas competitivas que ofrecen las facilidades existentes para el mercado de combustibles, a fin de posicionar a la empresa PETROSHYRIS como una empresa especializada en los diferentes ramos que ofrece.</a:t>
          </a:r>
          <a:endParaRPr lang="es-ES" sz="1300" kern="1200" dirty="0"/>
        </a:p>
      </dsp:txBody>
      <dsp:txXfrm>
        <a:off x="3513947" y="3591877"/>
        <a:ext cx="4273905" cy="1303020"/>
      </dsp:txXfrm>
    </dsp:sp>
    <dsp:sp modelId="{CAACFED2-4362-4AF3-B576-E3E40A43039D}">
      <dsp:nvSpPr>
        <dsp:cNvPr id="0" name=""/>
        <dsp:cNvSpPr/>
      </dsp:nvSpPr>
      <dsp:spPr>
        <a:xfrm>
          <a:off x="3513947" y="5220652"/>
          <a:ext cx="4273905" cy="1303020"/>
        </a:xfrm>
        <a:prstGeom prst="rect">
          <a:avLst/>
        </a:prstGeom>
        <a:solidFill>
          <a:schemeClr val="lt1">
            <a:hueOff val="0"/>
            <a:satOff val="0"/>
            <a:lumOff val="0"/>
            <a:alphaOff val="0"/>
          </a:schemeClr>
        </a:solidFill>
        <a:ln w="15875"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s-EC" sz="1300" kern="1200" dirty="0" smtClean="0"/>
            <a:t>En un mercado de transporte de combustible y derivados del petróleo  tan competitivo como el actual, la empresa debe idear técnicas para aguantar la presión que efectúan sus competidores. </a:t>
          </a:r>
          <a:endParaRPr lang="es-ES" sz="1300" kern="1200" dirty="0"/>
        </a:p>
      </dsp:txBody>
      <dsp:txXfrm>
        <a:off x="3513947" y="5220652"/>
        <a:ext cx="4273905" cy="1303020"/>
      </dsp:txXfrm>
    </dsp:sp>
  </dsp:spTree>
</dsp:drawing>
</file>

<file path=ppt/diagrams/layout1.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8/layout/SquareAccentList">
  <dgm:title val=""/>
  <dgm:desc val=""/>
  <dgm:catLst>
    <dgm:cat type="list" pri="5500"/>
  </dgm:catLst>
  <dgm:sampData>
    <dgm:dataModel>
      <dgm:ptLst>
        <dgm:pt modelId="0" type="doc"/>
        <dgm:pt modelId="10">
          <dgm:prSet phldr="1"/>
        </dgm:pt>
        <dgm:pt modelId="11">
          <dgm:prSet phldr="1"/>
        </dgm:pt>
        <dgm:pt modelId="12">
          <dgm:prSet phldr="1"/>
        </dgm:pt>
        <dgm:pt modelId="13">
          <dgm:prSet phldr="1"/>
        </dgm:pt>
        <dgm:pt modelId="20">
          <dgm:prSet phldr="1"/>
        </dgm:pt>
        <dgm:pt modelId="21">
          <dgm:prSet phldr="1"/>
        </dgm:pt>
        <dgm:pt modelId="22">
          <dgm:prSet phldr="1"/>
        </dgm:pt>
        <dgm:pt modelId="23">
          <dgm:prSet phldr="1"/>
        </dgm:pt>
      </dgm:ptLst>
      <dgm:cxnLst>
        <dgm:cxn modelId="1" srcId="0" destId="10" srcOrd="0" destOrd="0"/>
        <dgm:cxn modelId="2" srcId="10" destId="11" srcOrd="0" destOrd="0"/>
        <dgm:cxn modelId="3" srcId="10" destId="12" srcOrd="1" destOrd="0"/>
        <dgm:cxn modelId="4" srcId="10" destId="13" srcOrd="2" destOrd="0"/>
        <dgm:cxn modelId="5" srcId="0" destId="20" srcOrd="0" destOrd="0"/>
        <dgm:cxn modelId="6" srcId="20" destId="21" srcOrd="0" destOrd="0"/>
        <dgm:cxn modelId="7" srcId="20" destId="22" srcOrd="1" destOrd="0"/>
        <dgm:cxn modelId="8" srcId="20" destId="23" srcOrd="2" destOrd="0"/>
      </dgm:cxnLst>
      <dgm:bg/>
      <dgm:whole/>
    </dgm:dataModel>
  </dgm:sampData>
  <dgm:styleData>
    <dgm:dataModel>
      <dgm:ptLst>
        <dgm:pt modelId="0" type="doc"/>
        <dgm:pt modelId="10">
          <dgm:prSet phldr="1"/>
        </dgm:pt>
        <dgm:pt modelId="11">
          <dgm:prSet phldr="1"/>
        </dgm:pt>
        <dgm:pt modelId="12">
          <dgm:prSet phldr="1"/>
        </dgm:pt>
        <dgm:pt modelId="13">
          <dgm:prSet phldr="1"/>
        </dgm:pt>
        <dgm:pt modelId="20">
          <dgm:prSet phldr="1"/>
        </dgm:pt>
        <dgm:pt modelId="21">
          <dgm:prSet phldr="1"/>
        </dgm:pt>
        <dgm:pt modelId="22">
          <dgm:prSet phldr="1"/>
        </dgm:pt>
        <dgm:pt modelId="23">
          <dgm:prSet phldr="1"/>
        </dgm:pt>
      </dgm:ptLst>
      <dgm:cxnLst>
        <dgm:cxn modelId="1" srcId="0" destId="10" srcOrd="0" destOrd="0"/>
        <dgm:cxn modelId="2" srcId="10" destId="11" srcOrd="0" destOrd="0"/>
        <dgm:cxn modelId="3" srcId="10" destId="12" srcOrd="1" destOrd="0"/>
        <dgm:cxn modelId="4" srcId="10" destId="13" srcOrd="2" destOrd="0"/>
        <dgm:cxn modelId="5" srcId="0" destId="20" srcOrd="0" destOrd="0"/>
        <dgm:cxn modelId="6" srcId="20" destId="21" srcOrd="0" destOrd="0"/>
        <dgm:cxn modelId="7" srcId="20" destId="22" srcOrd="1" destOrd="0"/>
        <dgm:cxn modelId="8" srcId="20" destId="23" srcOrd="2" destOrd="0"/>
      </dgm:cxnLst>
      <dgm:bg/>
      <dgm:whole/>
    </dgm:dataModel>
  </dgm:styleData>
  <dgm:clrData>
    <dgm:dataModel>
      <dgm:ptLst>
        <dgm:pt modelId="0" type="doc"/>
        <dgm:pt modelId="10">
          <dgm:prSet phldr="1"/>
        </dgm:pt>
        <dgm:pt modelId="11">
          <dgm:prSet phldr="1"/>
        </dgm:pt>
        <dgm:pt modelId="12">
          <dgm:prSet phldr="1"/>
        </dgm:pt>
        <dgm:pt modelId="13">
          <dgm:prSet phldr="1"/>
        </dgm:pt>
        <dgm:pt modelId="20">
          <dgm:prSet phldr="1"/>
        </dgm:pt>
        <dgm:pt modelId="21">
          <dgm:prSet phldr="1"/>
        </dgm:pt>
        <dgm:pt modelId="22">
          <dgm:prSet phldr="1"/>
        </dgm:pt>
        <dgm:pt modelId="23">
          <dgm:prSet phldr="1"/>
        </dgm:pt>
      </dgm:ptLst>
      <dgm:cxnLst>
        <dgm:cxn modelId="1" srcId="0" destId="10" srcOrd="0" destOrd="0"/>
        <dgm:cxn modelId="2" srcId="10" destId="11" srcOrd="0" destOrd="0"/>
        <dgm:cxn modelId="3" srcId="10" destId="12" srcOrd="1" destOrd="0"/>
        <dgm:cxn modelId="4" srcId="10" destId="13" srcOrd="2" destOrd="0"/>
        <dgm:cxn modelId="5" srcId="0" destId="20" srcOrd="0" destOrd="0"/>
        <dgm:cxn modelId="6" srcId="20" destId="21" srcOrd="0" destOrd="0"/>
        <dgm:cxn modelId="7" srcId="20" destId="22" srcOrd="1" destOrd="0"/>
        <dgm:cxn modelId="8" srcId="20" destId="23" srcOrd="2" destOrd="0"/>
      </dgm:cxnLst>
      <dgm:bg/>
      <dgm:whole/>
    </dgm:dataModel>
  </dgm:clrData>
  <dgm:layoutNode name="layout">
    <dgm:varLst>
      <dgm:chMax/>
      <dgm:chPref/>
      <dgm:dir/>
      <dgm:resizeHandles/>
    </dgm:varLst>
    <dgm:choose name="Name0">
      <dgm:if name="Name1" func="var" arg="dir" op="equ" val="norm">
        <dgm:alg type="hierChild">
          <dgm:param type="linDir" val="fromL"/>
          <dgm:param type="vertAlign" val="t"/>
          <dgm:param type="nodeVertAlign" val="t"/>
          <dgm:param type="horzAlign" val="ctr"/>
          <dgm:param type="fallback" val="1D"/>
        </dgm:alg>
      </dgm:if>
      <dgm:else name="Name2">
        <dgm:alg type="hierChild">
          <dgm:param type="linDir" val="fromR"/>
          <dgm:param type="vertAlign" val="t"/>
          <dgm:param type="nodeVertAlign" val="t"/>
          <dgm:param type="horzAlign" val="ctr"/>
          <dgm:param type="fallback" val="1D"/>
        </dgm:alg>
      </dgm:else>
    </dgm:choose>
    <dgm:shape xmlns:r="http://schemas.openxmlformats.org/officeDocument/2006/relationships" r:blip="">
      <dgm:adjLst/>
    </dgm:shape>
    <dgm:presOf/>
    <dgm:constrLst>
      <dgm:constr type="primFontSz" for="des" forName="Parent" op="equ" val="65"/>
      <dgm:constr type="primFontSz" for="des" forName="Child" op="equ" val="65"/>
      <dgm:constr type="primFontSz" for="des" forName="Child" refType="primFontSz" refFor="des" refForName="Parent" op="lte"/>
      <dgm:constr type="w" for="des" forName="rootComposite" refType="h" refFor="des" refForName="rootComposite" fact="3.0396"/>
      <dgm:constr type="h" for="des" forName="rootComposite" refType="h"/>
      <dgm:constr type="w" for="des" forName="childComposite" refType="w" refFor="des" refForName="rootComposite"/>
      <dgm:constr type="h" for="des" forName="childComposite" refType="h" refFor="des" refForName="rootComposite" fact="0.5205"/>
      <dgm:constr type="sibSp" refType="w" refFor="des" refForName="rootComposite" fact="0.05"/>
      <dgm:constr type="sp" for="des" forName="root" refType="h" refFor="des" refForName="childComposite" fact="0.2855"/>
    </dgm:constrLst>
    <dgm:ruleLst/>
    <dgm:forEach name="Name3" axis="ch">
      <dgm:forEach name="Name4" axis="self" ptType="node" cnt="1">
        <dgm:layoutNode name="root">
          <dgm:varLst>
            <dgm:chMax/>
            <dgm:chPref/>
          </dgm:varLst>
          <dgm:alg type="hierRoot">
            <dgm:param type="hierAlign" val="tL"/>
          </dgm:alg>
          <dgm:shape xmlns:r="http://schemas.openxmlformats.org/officeDocument/2006/relationships" r:blip="">
            <dgm:adjLst/>
          </dgm:shape>
          <dgm:presOf/>
          <dgm:constrLst/>
          <dgm:ruleLst/>
          <dgm:layoutNode name="rootComposite">
            <dgm:varLst/>
            <dgm:alg type="composite"/>
            <dgm:shape xmlns:r="http://schemas.openxmlformats.org/officeDocument/2006/relationships" r:blip="">
              <dgm:adjLst/>
            </dgm:shape>
            <dgm:presOf axis="self" ptType="node" cnt="1"/>
            <dgm:choose name="Name5">
              <dgm:if name="Name6" func="var" arg="dir" op="equ" val="norm">
                <dgm:constrLst>
                  <dgm:constr type="l" for="ch" forName="Parent" refType="w" fact="0"/>
                  <dgm:constr type="t" for="ch" forName="Parent" refType="h" fact="0"/>
                  <dgm:constr type="w" for="ch" forName="Parent" refType="w"/>
                  <dgm:constr type="h" for="ch" forName="Parent" refType="h" fact="0.6424"/>
                  <dgm:constr type="l" for="ch" forName="ParentAccent" refType="w" fact="0"/>
                  <dgm:constr type="b" for="ch" forName="ParentAccent" refType="h"/>
                  <dgm:constr type="w" for="ch" forName="ParentAccent" refType="w"/>
                  <dgm:constr type="h" for="ch" forName="ParentAccent" refType="h" fact="0.3576"/>
                  <dgm:constr type="l" for="ch" forName="ParentSmallAccent" refType="w" fact="0"/>
                  <dgm:constr type="b" for="ch" forName="ParentSmallAccent" refType="h"/>
                  <dgm:constr type="w" for="ch" forName="ParentSmallAccent" refType="h" fact="0.2233"/>
                  <dgm:constr type="h" for="ch" forName="ParentSmallAccent" refType="h" fact="0.2233"/>
                </dgm:constrLst>
              </dgm:if>
              <dgm:else name="Name7">
                <dgm:constrLst>
                  <dgm:constr type="l" for="ch" forName="Parent" refType="w" fact="0"/>
                  <dgm:constr type="t" for="ch" forName="Parent" refType="h" fact="0"/>
                  <dgm:constr type="w" for="ch" forName="Parent" refType="w"/>
                  <dgm:constr type="h" for="ch" forName="Parent" refType="h" fact="0.6424"/>
                  <dgm:constr type="l" for="ch" forName="ParentAccent" refType="w" fact="0"/>
                  <dgm:constr type="b" for="ch" forName="ParentAccent" refType="h"/>
                  <dgm:constr type="w" for="ch" forName="ParentAccent" refType="w"/>
                  <dgm:constr type="h" for="ch" forName="ParentAccent" refType="h" fact="0.3576"/>
                  <dgm:constr type="r" for="ch" forName="ParentSmallAccent" refType="w"/>
                  <dgm:constr type="b" for="ch" forName="ParentSmallAccent" refType="h"/>
                  <dgm:constr type="w" for="ch" forName="ParentSmallAccent" refType="h" fact="0.2233"/>
                  <dgm:constr type="h" for="ch" forName="ParentSmallAccent" refType="h" fact="0.2233"/>
                </dgm:constrLst>
              </dgm:else>
            </dgm:choose>
            <dgm:ruleLst/>
            <dgm:layoutNode name="ParentAccent" styleLbl="alignNode1">
              <dgm:alg type="sp"/>
              <dgm:shape xmlns:r="http://schemas.openxmlformats.org/officeDocument/2006/relationships" type="rect" r:blip="">
                <dgm:adjLst/>
              </dgm:shape>
              <dgm:presOf/>
            </dgm:layoutNode>
            <dgm:layoutNode name="ParentSmallAccent" styleLbl="fgAcc1">
              <dgm:alg type="sp"/>
              <dgm:shape xmlns:r="http://schemas.openxmlformats.org/officeDocument/2006/relationships" type="rect" r:blip="">
                <dgm:adjLst/>
              </dgm:shape>
              <dgm:presOf/>
            </dgm:layoutNode>
            <dgm:layoutNode name="Parent" styleLbl="revTx">
              <dgm:varLst>
                <dgm:chMax/>
                <dgm:chPref val="4"/>
                <dgm:bulletEnabled val="1"/>
              </dgm:varLst>
              <dgm:choose name="Name8">
                <dgm:if name="Name9" func="var" arg="dir" op="equ" val="norm">
                  <dgm:alg type="tx">
                    <dgm:param type="txAnchorVertCh" val="mid"/>
                    <dgm:param type="parTxLTRAlign" val="l"/>
                  </dgm:alg>
                </dgm:if>
                <dgm:else name="Name10">
                  <dgm:alg type="tx">
                    <dgm:param type="txAnchorVertCh" val="mid"/>
                    <dgm:param type="parTxLTRAlign" val="r"/>
                  </dgm:alg>
                </dgm:else>
              </dgm:choose>
              <dgm:shape xmlns:r="http://schemas.openxmlformats.org/officeDocument/2006/relationships" type="rect" r:blip="">
                <dgm:adjLst/>
              </dgm:shape>
              <dgm:presOf axis="self" ptType="node"/>
              <dgm:constrLst>
                <dgm:constr type="tMarg" refType="primFontSz" fact="0.1"/>
                <dgm:constr type="bMarg" refType="primFontSz" fact="0.1"/>
                <dgm:constr type="lMarg" refType="primFontSz" fact="0.15"/>
                <dgm:constr type="rMarg" refType="primFontSz" fact="0.15"/>
              </dgm:constrLst>
              <dgm:ruleLst>
                <dgm:rule type="primFontSz" val="5" fact="NaN" max="NaN"/>
                <dgm:rule type="primFontSz" val="65" fact="NaN" max="NaN"/>
              </dgm:ruleLst>
            </dgm:layoutNode>
          </dgm:layoutNode>
          <dgm:layoutNode name="childShape">
            <dgm:varLst>
              <dgm:chMax val="0"/>
              <dgm:chPref val="0"/>
            </dgm:varLst>
            <dgm:alg type="hierChild">
              <dgm:param type="chAlign" val="r"/>
              <dgm:param type="linDir" val="fromT"/>
              <dgm:param type="fallback" val="2D"/>
            </dgm:alg>
            <dgm:shape xmlns:r="http://schemas.openxmlformats.org/officeDocument/2006/relationships" r:blip="">
              <dgm:adjLst/>
            </dgm:shape>
            <dgm:presOf/>
            <dgm:constrLst/>
            <dgm:ruleLst/>
            <dgm:forEach name="Name11" axis="ch">
              <dgm:forEach name="Name12" axis="self" ptType="node">
                <dgm:layoutNode name="childComposite">
                  <dgm:varLst>
                    <dgm:chMax val="0"/>
                    <dgm:chPref val="0"/>
                  </dgm:varLst>
                  <dgm:alg type="composite"/>
                  <dgm:shape xmlns:r="http://schemas.openxmlformats.org/officeDocument/2006/relationships" r:blip="">
                    <dgm:adjLst/>
                  </dgm:shape>
                  <dgm:presOf/>
                  <dgm:choose name="Name13">
                    <dgm:if name="Name14" func="var" arg="dir" op="equ" val="norm">
                      <dgm:constrLst>
                        <dgm:constr type="w" for="ch" forName="ChildAccent" refType="h" fact="0.429"/>
                        <dgm:constr type="h" for="ch" forName="ChildAccent" refType="h" fact="0.429"/>
                        <dgm:constr type="l" for="ch" forName="ChildAccent" refType="w" fact="0"/>
                        <dgm:constr type="t" for="ch" forName="ChildAccent" refType="h" fact="0.2855"/>
                        <dgm:constr type="w" for="ch" forName="Child" refType="w" fact="0.93"/>
                        <dgm:constr type="h" for="ch" forName="Child" refType="h"/>
                        <dgm:constr type="l" for="ch" forName="Child" refType="w" fact="0.07"/>
                        <dgm:constr type="t" for="ch" forName="Child" refType="h" fact="0"/>
                      </dgm:constrLst>
                    </dgm:if>
                    <dgm:else name="Name15">
                      <dgm:constrLst>
                        <dgm:constr type="w" for="ch" forName="ChildAccent" refType="h" fact="0.429"/>
                        <dgm:constr type="h" for="ch" forName="ChildAccent" refType="h" fact="0.429"/>
                        <dgm:constr type="r" for="ch" forName="ChildAccent" refType="w"/>
                        <dgm:constr type="t" for="ch" forName="ChildAccent" refType="h" fact="0.2855"/>
                        <dgm:constr type="w" for="ch" forName="Child" refType="w" fact="0.93"/>
                        <dgm:constr type="h" for="ch" forName="Child" refType="h"/>
                        <dgm:constr type="r" for="ch" forName="Child" refType="w" fact="0.93"/>
                        <dgm:constr type="t" for="ch" forName="Child" refType="h" fact="0"/>
                      </dgm:constrLst>
                    </dgm:else>
                  </dgm:choose>
                  <dgm:ruleLst/>
                  <dgm:layoutNode name="ChildAccent" styleLbl="solidFgAcc1">
                    <dgm:alg type="sp"/>
                    <dgm:shape xmlns:r="http://schemas.openxmlformats.org/officeDocument/2006/relationships" type="rect" r:blip="">
                      <dgm:adjLst/>
                    </dgm:shape>
                    <dgm:presOf/>
                  </dgm:layoutNode>
                  <dgm:layoutNode name="Child" styleLbl="revTx">
                    <dgm:varLst>
                      <dgm:chMax val="0"/>
                      <dgm:chPref val="0"/>
                      <dgm:bulletEnabled val="1"/>
                    </dgm:varLst>
                    <dgm:choose name="Name16">
                      <dgm:if name="Name17" func="var" arg="dir" op="equ" val="norm">
                        <dgm:alg type="tx">
                          <dgm:param type="txAnchorVertCh" val="mid"/>
                          <dgm:param type="parTxLTRAlign" val="l"/>
                        </dgm:alg>
                      </dgm:if>
                      <dgm:else name="Name18">
                        <dgm:alg type="tx">
                          <dgm:param type="txAnchorVertCh" val="mid"/>
                          <dgm:param type="parTxLTRAlign" val="r"/>
                        </dgm:alg>
                      </dgm:else>
                    </dgm:choose>
                    <dgm:shape xmlns:r="http://schemas.openxmlformats.org/officeDocument/2006/relationships" type="rect" r:blip="">
                      <dgm:adjLst/>
                    </dgm:shape>
                    <dgm:presOf axis="desOrSelf" ptType="node node"/>
                    <dgm:ruleLst>
                      <dgm:rule type="primFontSz" val="5" fact="NaN" max="NaN"/>
                    </dgm:ruleLst>
                  </dgm:layoutNode>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bProcess4">
  <dgm:title val=""/>
  <dgm:desc val=""/>
  <dgm:catLst>
    <dgm:cat type="process" pri="19000"/>
  </dgm:catLst>
  <dgm:sampData>
    <dgm:dataModel>
      <dgm:ptLst>
        <dgm:pt modelId="0" type="doc"/>
        <dgm:pt modelId="1">
          <dgm:prSet phldr="1"/>
        </dgm:pt>
        <dgm:pt modelId="2">
          <dgm:prSet phldr="1"/>
        </dgm:pt>
        <dgm:pt modelId="3">
          <dgm:prSet phldr="1"/>
        </dgm:pt>
        <dgm:pt modelId="4">
          <dgm:prSet phldr="1"/>
        </dgm:pt>
        <dgm:pt modelId="5">
          <dgm:prSet phldr="1"/>
        </dgm:pt>
        <dgm:pt modelId="6">
          <dgm:prSet phldr="1"/>
        </dgm:pt>
        <dgm:pt modelId="7">
          <dgm:prSet phldr="1"/>
        </dgm:pt>
        <dgm:pt modelId="8">
          <dgm:prSet phldr="1"/>
        </dgm:pt>
        <dgm:pt modelId="9">
          <dgm:prSet phldr="1"/>
        </dgm:pt>
      </dgm:ptLst>
      <dgm:cxnLst>
        <dgm:cxn modelId="10" srcId="0" destId="1" srcOrd="0" destOrd="0"/>
        <dgm:cxn modelId="11" srcId="0" destId="2" srcOrd="1" destOrd="0"/>
        <dgm:cxn modelId="12" srcId="0" destId="3" srcOrd="2" destOrd="0"/>
        <dgm:cxn modelId="13" srcId="0" destId="4" srcOrd="3" destOrd="0"/>
        <dgm:cxn modelId="14" srcId="0" destId="5" srcOrd="4" destOrd="0"/>
        <dgm:cxn modelId="15" srcId="0" destId="6" srcOrd="5" destOrd="0"/>
        <dgm:cxn modelId="16" srcId="0" destId="7" srcOrd="6" destOrd="0"/>
        <dgm:cxn modelId="17" srcId="0" destId="8" srcOrd="7" destOrd="0"/>
        <dgm:cxn modelId="18" srcId="0" destId="9" srcOrd="8"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dgm:varLst>
    <dgm:choose name="Name1">
      <dgm:if name="Name2" func="var" arg="dir" op="equ" val="norm">
        <dgm:alg type="snake">
          <dgm:param type="grDir" val="tL"/>
          <dgm:param type="flowDir" val="col"/>
          <dgm:param type="contDir" val="revDir"/>
          <dgm:param type="bkpt" val="bal"/>
        </dgm:alg>
      </dgm:if>
      <dgm:else name="Name3">
        <dgm:alg type="snake">
          <dgm:param type="grDir" val="tR"/>
          <dgm:param type="flowDir" val="col"/>
          <dgm:param type="contDir" val="revDir"/>
          <dgm:param type="bkpt" val="bal"/>
        </dgm:alg>
      </dgm:else>
    </dgm:choose>
    <dgm:shape xmlns:r="http://schemas.openxmlformats.org/officeDocument/2006/relationships" r:blip="">
      <dgm:adjLst/>
    </dgm:shape>
    <dgm:presOf/>
    <dgm:constrLst>
      <dgm:constr type="w" for="ch" forName="compNode" refType="w"/>
      <dgm:constr type="h" for="ch" forName="compNode" refType="w" fact="0.6"/>
      <dgm:constr type="h" for="ch" forName="sibTrans" refType="h" refFor="ch" refForName="compNode" op="equ" fact="0.25"/>
      <dgm:constr type="sp" refType="w" fact="0.33"/>
      <dgm:constr type="primFontSz" for="des" forName="node" op="equ" val="65"/>
    </dgm:constrLst>
    <dgm:ruleLst/>
    <dgm:forEach name="nodesForEach" axis="ch" ptType="node">
      <dgm:layoutNode name="compNode">
        <dgm:alg type="composite"/>
        <dgm:shape xmlns:r="http://schemas.openxmlformats.org/officeDocument/2006/relationships" r:blip="">
          <dgm:adjLst/>
        </dgm:shape>
        <dgm:presOf/>
        <dgm:choose name="Name4">
          <dgm:if name="Name5" axis="self" func="var" arg="dir" op="equ" val="norm">
            <dgm:constrLst>
              <dgm:constr type="l" for="ch" forName="dummyConnPt" refType="w" fact="0.2"/>
              <dgm:constr type="t" for="ch" forName="dummyConnPt" refType="w" fact="0.145"/>
              <dgm:constr type="l" for="ch" forName="node"/>
              <dgm:constr type="t" for="ch" forName="node"/>
              <dgm:constr type="h" for="ch" forName="node" refType="h"/>
              <dgm:constr type="w" for="ch" forName="node" refType="w"/>
            </dgm:constrLst>
          </dgm:if>
          <dgm:else name="Name6">
            <dgm:constrLst>
              <dgm:constr type="l" for="ch" forName="dummyConnPt" refType="w" fact="0.8"/>
              <dgm:constr type="t" for="ch" forName="dummyConnPt" refType="w" fact="0.145"/>
              <dgm:constr type="l" for="ch" forName="node"/>
              <dgm:constr type="t" for="ch" forName="node"/>
              <dgm:constr type="h" for="ch" forName="node" refType="h"/>
              <dgm:constr type="w" for="ch" forName="node" refType="w"/>
            </dgm:constrLst>
          </dgm:else>
        </dgm:choose>
        <dgm:ruleLst/>
        <dgm:layoutNode name="dummyConnPt" styleLbl="node1" moveWith="node">
          <dgm:alg type="sp"/>
          <dgm:shape xmlns:r="http://schemas.openxmlformats.org/officeDocument/2006/relationships" r:blip="">
            <dgm:adjLst/>
          </dgm:shape>
          <dgm:presOf/>
          <dgm:constrLst>
            <dgm:constr type="w" val="1"/>
            <dgm:constr type="h" val="1"/>
          </dgm:constrLst>
          <dgm:ruleLst/>
        </dgm:layout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tMarg" refType="primFontSz" fact="0.3"/>
            <dgm:constr type="bMarg" refType="primFontSz" fact="0.3"/>
            <dgm:constr type="lMarg" refType="primFontSz" fact="0.3"/>
            <dgm:constr type="rMarg" refType="primFontSz" fact="0.3"/>
            <dgm:constr type="primFontSz" val="65"/>
          </dgm:constrLst>
          <dgm:ruleLst>
            <dgm:rule type="primFontSz" val="5" fact="NaN" max="NaN"/>
          </dgm:ruleLst>
        </dgm:layoutNode>
      </dgm:layoutNode>
      <dgm:forEach name="sibTransForEach" axis="followSib" cnt="1">
        <dgm:layoutNode name="sibTrans" styleLbl="bgSibTrans2D1">
          <dgm:choose name="Name7">
            <dgm:if name="Name8" axis="self" func="var" arg="dir" op="equ" val="norm">
              <dgm:alg type="conn">
                <dgm:param type="srcNode" val="dummyConnPt"/>
                <dgm:param type="dstNode" val="dummyConnPt"/>
                <dgm:param type="begPts" val="bCtr, midR, tCtr"/>
                <dgm:param type="endPts" val="tCtr, midL, bCtr"/>
                <dgm:param type="begSty" val="noArr"/>
                <dgm:param type="endSty" val="noArr"/>
              </dgm:alg>
            </dgm:if>
            <dgm:else name="Name9">
              <dgm:alg type="conn">
                <dgm:param type="srcNode" val="dummyConnPt"/>
                <dgm:param type="dstNode" val="dummyConnPt"/>
                <dgm:param type="begPts" val="bCtr, midL, tCtr"/>
                <dgm:param type="endPts" val="tCtr, midR, bCtr"/>
                <dgm:param type="begSty" val="noArr"/>
                <dgm:param type="endSty" val="noArr"/>
              </dgm:alg>
            </dgm:else>
          </dgm:choose>
          <dgm:shape xmlns:r="http://schemas.openxmlformats.org/officeDocument/2006/relationships" type="conn" r:blip="" zOrderOff="-2">
            <dgm:adjLst/>
          </dgm:shape>
          <dgm:presOf axis="self"/>
          <dgm:constrLst>
            <dgm:constr type="begPad"/>
            <dgm:constr type="endPad"/>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BF03D0F-04D7-4670-9308-60C8D3BE4CF8}" type="datetimeFigureOut">
              <a:rPr lang="es-ES" smtClean="0"/>
              <a:t>26/05/2015</a:t>
            </a:fld>
            <a:endParaRPr lang="es-ES"/>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S"/>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107B850-AD3E-4FA4-96B7-0AD54C2BC341}" type="slidenum">
              <a:rPr lang="es-ES" smtClean="0"/>
              <a:t>‹Nº›</a:t>
            </a:fld>
            <a:endParaRPr lang="es-ES"/>
          </a:p>
        </p:txBody>
      </p:sp>
    </p:spTree>
    <p:extLst>
      <p:ext uri="{BB962C8B-B14F-4D97-AF65-F5344CB8AC3E}">
        <p14:creationId xmlns:p14="http://schemas.microsoft.com/office/powerpoint/2010/main" val="27016910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 dirty="0"/>
          </a:p>
        </p:txBody>
      </p:sp>
      <p:sp>
        <p:nvSpPr>
          <p:cNvPr id="4" name="3 Marcador de número de diapositiva"/>
          <p:cNvSpPr>
            <a:spLocks noGrp="1"/>
          </p:cNvSpPr>
          <p:nvPr>
            <p:ph type="sldNum" sz="quarter" idx="10"/>
          </p:nvPr>
        </p:nvSpPr>
        <p:spPr/>
        <p:txBody>
          <a:bodyPr/>
          <a:lstStyle/>
          <a:p>
            <a:fld id="{9107B850-AD3E-4FA4-96B7-0AD54C2BC341}" type="slidenum">
              <a:rPr lang="es-ES" smtClean="0"/>
              <a:t>2</a:t>
            </a:fld>
            <a:endParaRPr lang="es-ES"/>
          </a:p>
        </p:txBody>
      </p:sp>
    </p:spTree>
    <p:extLst>
      <p:ext uri="{BB962C8B-B14F-4D97-AF65-F5344CB8AC3E}">
        <p14:creationId xmlns:p14="http://schemas.microsoft.com/office/powerpoint/2010/main" val="11285214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r>
              <a:rPr lang="es-ES" dirty="0" smtClean="0"/>
              <a:t>P</a:t>
            </a:r>
            <a:endParaRPr lang="es-ES" dirty="0"/>
          </a:p>
        </p:txBody>
      </p:sp>
      <p:sp>
        <p:nvSpPr>
          <p:cNvPr id="4" name="3 Marcador de número de diapositiva"/>
          <p:cNvSpPr>
            <a:spLocks noGrp="1"/>
          </p:cNvSpPr>
          <p:nvPr>
            <p:ph type="sldNum" sz="quarter" idx="10"/>
          </p:nvPr>
        </p:nvSpPr>
        <p:spPr/>
        <p:txBody>
          <a:bodyPr/>
          <a:lstStyle/>
          <a:p>
            <a:fld id="{9107B850-AD3E-4FA4-96B7-0AD54C2BC341}" type="slidenum">
              <a:rPr lang="es-ES" smtClean="0"/>
              <a:t>11</a:t>
            </a:fld>
            <a:endParaRPr lang="es-ES"/>
          </a:p>
        </p:txBody>
      </p:sp>
    </p:spTree>
    <p:extLst>
      <p:ext uri="{BB962C8B-B14F-4D97-AF65-F5344CB8AC3E}">
        <p14:creationId xmlns:p14="http://schemas.microsoft.com/office/powerpoint/2010/main" val="21368936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015858B6-CC0A-43D2-ACA2-DF8F9A8FCCAE}" type="datetimeFigureOut">
              <a:rPr lang="es-EC" smtClean="0"/>
              <a:t>26/05/2015</a:t>
            </a:fld>
            <a:endParaRPr lang="es-EC"/>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s-EC"/>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2FD5D7E0-1AB4-4346-BEF6-A92AF9C192C2}" type="slidenum">
              <a:rPr lang="es-EC" smtClean="0"/>
              <a:t>‹Nº›</a:t>
            </a:fld>
            <a:endParaRPr lang="es-EC"/>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015858B6-CC0A-43D2-ACA2-DF8F9A8FCCAE}" type="datetimeFigureOut">
              <a:rPr lang="es-EC" smtClean="0"/>
              <a:t>26/05/2015</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2FD5D7E0-1AB4-4346-BEF6-A92AF9C192C2}" type="slidenum">
              <a:rPr lang="es-EC" smtClean="0"/>
              <a:t>‹Nº›</a:t>
            </a:fld>
            <a:endParaRPr lang="es-EC"/>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015858B6-CC0A-43D2-ACA2-DF8F9A8FCCAE}" type="datetimeFigureOut">
              <a:rPr lang="es-EC" smtClean="0"/>
              <a:t>26/05/2015</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2FD5D7E0-1AB4-4346-BEF6-A92AF9C192C2}" type="slidenum">
              <a:rPr lang="es-EC" smtClean="0"/>
              <a:t>‹Nº›</a:t>
            </a:fld>
            <a:endParaRPr lang="es-EC"/>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015858B6-CC0A-43D2-ACA2-DF8F9A8FCCAE}" type="datetimeFigureOut">
              <a:rPr lang="es-EC" smtClean="0"/>
              <a:t>26/05/2015</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2FD5D7E0-1AB4-4346-BEF6-A92AF9C192C2}" type="slidenum">
              <a:rPr lang="es-EC" smtClean="0"/>
              <a:t>‹Nº›</a:t>
            </a:fld>
            <a:endParaRPr lang="es-EC"/>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015858B6-CC0A-43D2-ACA2-DF8F9A8FCCAE}" type="datetimeFigureOut">
              <a:rPr lang="es-EC" smtClean="0"/>
              <a:t>26/05/2015</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2FD5D7E0-1AB4-4346-BEF6-A92AF9C192C2}" type="slidenum">
              <a:rPr lang="es-EC" smtClean="0"/>
              <a:t>‹Nº›</a:t>
            </a:fld>
            <a:endParaRPr lang="es-EC"/>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5" name="Date Placeholder 4"/>
          <p:cNvSpPr>
            <a:spLocks noGrp="1"/>
          </p:cNvSpPr>
          <p:nvPr>
            <p:ph type="dt" sz="half" idx="10"/>
          </p:nvPr>
        </p:nvSpPr>
        <p:spPr/>
        <p:txBody>
          <a:bodyPr/>
          <a:lstStyle/>
          <a:p>
            <a:fld id="{015858B6-CC0A-43D2-ACA2-DF8F9A8FCCAE}" type="datetimeFigureOut">
              <a:rPr lang="es-EC" smtClean="0"/>
              <a:t>26/05/2015</a:t>
            </a:fld>
            <a:endParaRPr lang="es-EC"/>
          </a:p>
        </p:txBody>
      </p:sp>
      <p:sp>
        <p:nvSpPr>
          <p:cNvPr id="6" name="Footer Placeholder 5"/>
          <p:cNvSpPr>
            <a:spLocks noGrp="1"/>
          </p:cNvSpPr>
          <p:nvPr>
            <p:ph type="ftr" sz="quarter" idx="11"/>
          </p:nvPr>
        </p:nvSpPr>
        <p:spPr/>
        <p:txBody>
          <a:bodyPr/>
          <a:lstStyle/>
          <a:p>
            <a:endParaRPr lang="es-EC"/>
          </a:p>
        </p:txBody>
      </p:sp>
      <p:sp>
        <p:nvSpPr>
          <p:cNvPr id="7" name="Slide Number Placeholder 6"/>
          <p:cNvSpPr>
            <a:spLocks noGrp="1"/>
          </p:cNvSpPr>
          <p:nvPr>
            <p:ph type="sldNum" sz="quarter" idx="12"/>
          </p:nvPr>
        </p:nvSpPr>
        <p:spPr/>
        <p:txBody>
          <a:bodyPr/>
          <a:lstStyle/>
          <a:p>
            <a:fld id="{2FD5D7E0-1AB4-4346-BEF6-A92AF9C192C2}" type="slidenum">
              <a:rPr lang="es-EC" smtClean="0"/>
              <a:t>‹Nº›</a:t>
            </a:fld>
            <a:endParaRPr lang="es-EC"/>
          </a:p>
        </p:txBody>
      </p:sp>
      <p:sp>
        <p:nvSpPr>
          <p:cNvPr id="9" name="Content Placeholder 8"/>
          <p:cNvSpPr>
            <a:spLocks noGrp="1"/>
          </p:cNvSpPr>
          <p:nvPr>
            <p:ph sz="quarter" idx="13"/>
          </p:nvPr>
        </p:nvSpPr>
        <p:spPr>
          <a:xfrm>
            <a:off x="1042416" y="2313432"/>
            <a:ext cx="3419856" cy="349300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015858B6-CC0A-43D2-ACA2-DF8F9A8FCCAE}" type="datetimeFigureOut">
              <a:rPr lang="es-EC" smtClean="0"/>
              <a:t>26/05/2015</a:t>
            </a:fld>
            <a:endParaRPr lang="es-EC"/>
          </a:p>
        </p:txBody>
      </p:sp>
      <p:sp>
        <p:nvSpPr>
          <p:cNvPr id="8" name="Footer Placeholder 7"/>
          <p:cNvSpPr>
            <a:spLocks noGrp="1"/>
          </p:cNvSpPr>
          <p:nvPr>
            <p:ph type="ftr" sz="quarter" idx="11"/>
          </p:nvPr>
        </p:nvSpPr>
        <p:spPr/>
        <p:txBody>
          <a:bodyPr/>
          <a:lstStyle/>
          <a:p>
            <a:endParaRPr lang="es-EC"/>
          </a:p>
        </p:txBody>
      </p:sp>
      <p:sp>
        <p:nvSpPr>
          <p:cNvPr id="9" name="Slide Number Placeholder 8"/>
          <p:cNvSpPr>
            <a:spLocks noGrp="1"/>
          </p:cNvSpPr>
          <p:nvPr>
            <p:ph type="sldNum" sz="quarter" idx="12"/>
          </p:nvPr>
        </p:nvSpPr>
        <p:spPr/>
        <p:txBody>
          <a:bodyPr/>
          <a:lstStyle/>
          <a:p>
            <a:fld id="{2FD5D7E0-1AB4-4346-BEF6-A92AF9C192C2}" type="slidenum">
              <a:rPr lang="es-EC" smtClean="0"/>
              <a:t>‹Nº›</a:t>
            </a:fld>
            <a:endParaRPr lang="es-EC"/>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Date Placeholder 2"/>
          <p:cNvSpPr>
            <a:spLocks noGrp="1"/>
          </p:cNvSpPr>
          <p:nvPr>
            <p:ph type="dt" sz="half" idx="10"/>
          </p:nvPr>
        </p:nvSpPr>
        <p:spPr/>
        <p:txBody>
          <a:bodyPr/>
          <a:lstStyle/>
          <a:p>
            <a:fld id="{015858B6-CC0A-43D2-ACA2-DF8F9A8FCCAE}" type="datetimeFigureOut">
              <a:rPr lang="es-EC" smtClean="0"/>
              <a:t>26/05/2015</a:t>
            </a:fld>
            <a:endParaRPr lang="es-EC"/>
          </a:p>
        </p:txBody>
      </p:sp>
      <p:sp>
        <p:nvSpPr>
          <p:cNvPr id="4" name="Footer Placeholder 3"/>
          <p:cNvSpPr>
            <a:spLocks noGrp="1"/>
          </p:cNvSpPr>
          <p:nvPr>
            <p:ph type="ftr" sz="quarter" idx="11"/>
          </p:nvPr>
        </p:nvSpPr>
        <p:spPr/>
        <p:txBody>
          <a:bodyPr/>
          <a:lstStyle/>
          <a:p>
            <a:endParaRPr lang="es-EC"/>
          </a:p>
        </p:txBody>
      </p:sp>
      <p:sp>
        <p:nvSpPr>
          <p:cNvPr id="5" name="Slide Number Placeholder 4"/>
          <p:cNvSpPr>
            <a:spLocks noGrp="1"/>
          </p:cNvSpPr>
          <p:nvPr>
            <p:ph type="sldNum" sz="quarter" idx="12"/>
          </p:nvPr>
        </p:nvSpPr>
        <p:spPr/>
        <p:txBody>
          <a:bodyPr/>
          <a:lstStyle/>
          <a:p>
            <a:fld id="{2FD5D7E0-1AB4-4346-BEF6-A92AF9C192C2}" type="slidenum">
              <a:rPr lang="es-EC" smtClean="0"/>
              <a:t>‹Nº›</a:t>
            </a:fld>
            <a:endParaRPr lang="es-EC"/>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15858B6-CC0A-43D2-ACA2-DF8F9A8FCCAE}" type="datetimeFigureOut">
              <a:rPr lang="es-EC" smtClean="0"/>
              <a:t>26/05/2015</a:t>
            </a:fld>
            <a:endParaRPr lang="es-EC"/>
          </a:p>
        </p:txBody>
      </p:sp>
      <p:sp>
        <p:nvSpPr>
          <p:cNvPr id="3" name="Footer Placeholder 2"/>
          <p:cNvSpPr>
            <a:spLocks noGrp="1"/>
          </p:cNvSpPr>
          <p:nvPr>
            <p:ph type="ftr" sz="quarter" idx="11"/>
          </p:nvPr>
        </p:nvSpPr>
        <p:spPr/>
        <p:txBody>
          <a:bodyPr/>
          <a:lstStyle/>
          <a:p>
            <a:endParaRPr lang="es-EC"/>
          </a:p>
        </p:txBody>
      </p:sp>
      <p:sp>
        <p:nvSpPr>
          <p:cNvPr id="4" name="Slide Number Placeholder 3"/>
          <p:cNvSpPr>
            <a:spLocks noGrp="1"/>
          </p:cNvSpPr>
          <p:nvPr>
            <p:ph type="sldNum" sz="quarter" idx="12"/>
          </p:nvPr>
        </p:nvSpPr>
        <p:spPr/>
        <p:txBody>
          <a:bodyPr/>
          <a:lstStyle/>
          <a:p>
            <a:fld id="{2FD5D7E0-1AB4-4346-BEF6-A92AF9C192C2}" type="slidenum">
              <a:rPr lang="es-EC" smtClean="0"/>
              <a:t>‹Nº›</a:t>
            </a:fld>
            <a:endParaRPr lang="es-EC"/>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015858B6-CC0A-43D2-ACA2-DF8F9A8FCCAE}" type="datetimeFigureOut">
              <a:rPr lang="es-EC" smtClean="0"/>
              <a:t>26/05/2015</a:t>
            </a:fld>
            <a:endParaRPr lang="es-EC"/>
          </a:p>
        </p:txBody>
      </p:sp>
      <p:sp>
        <p:nvSpPr>
          <p:cNvPr id="7" name="Slide Number Placeholder 6"/>
          <p:cNvSpPr>
            <a:spLocks noGrp="1"/>
          </p:cNvSpPr>
          <p:nvPr>
            <p:ph type="sldNum" sz="quarter" idx="12"/>
          </p:nvPr>
        </p:nvSpPr>
        <p:spPr/>
        <p:txBody>
          <a:bodyPr/>
          <a:lstStyle/>
          <a:p>
            <a:fld id="{2FD5D7E0-1AB4-4346-BEF6-A92AF9C192C2}" type="slidenum">
              <a:rPr lang="es-EC" smtClean="0"/>
              <a:t>‹Nº›</a:t>
            </a:fld>
            <a:endParaRPr lang="es-EC"/>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s-EC"/>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s-ES" smtClean="0"/>
              <a:t>Haga clic para modificar el estilo de título del patrón</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s-ES" smtClean="0"/>
              <a:t>Haga clic para modificar el estilo de título del patrón</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015858B6-CC0A-43D2-ACA2-DF8F9A8FCCAE}" type="datetimeFigureOut">
              <a:rPr lang="es-EC" smtClean="0"/>
              <a:t>26/05/2015</a:t>
            </a:fld>
            <a:endParaRPr lang="es-EC"/>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s-EC"/>
          </a:p>
        </p:txBody>
      </p:sp>
      <p:sp>
        <p:nvSpPr>
          <p:cNvPr id="7" name="Slide Number Placeholder 6"/>
          <p:cNvSpPr>
            <a:spLocks noGrp="1"/>
          </p:cNvSpPr>
          <p:nvPr>
            <p:ph type="sldNum" sz="quarter" idx="12"/>
          </p:nvPr>
        </p:nvSpPr>
        <p:spPr/>
        <p:txBody>
          <a:bodyPr/>
          <a:lstStyle/>
          <a:p>
            <a:fld id="{2FD5D7E0-1AB4-4346-BEF6-A92AF9C192C2}" type="slidenum">
              <a:rPr lang="es-EC" smtClean="0"/>
              <a:t>‹Nº›</a:t>
            </a:fld>
            <a:endParaRPr lang="es-EC"/>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015858B6-CC0A-43D2-ACA2-DF8F9A8FCCAE}" type="datetimeFigureOut">
              <a:rPr lang="es-EC" smtClean="0"/>
              <a:t>26/05/2015</a:t>
            </a:fld>
            <a:endParaRPr lang="es-EC"/>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s-EC"/>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2FD5D7E0-1AB4-4346-BEF6-A92AF9C192C2}" type="slidenum">
              <a:rPr lang="es-EC" smtClean="0"/>
              <a:t>‹Nº›</a:t>
            </a:fld>
            <a:endParaRPr lang="es-EC"/>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7.xml"/><Relationship Id="rId5" Type="http://schemas.openxmlformats.org/officeDocument/2006/relationships/slide" Target="slide2.xml"/><Relationship Id="rId4" Type="http://schemas.openxmlformats.org/officeDocument/2006/relationships/image" Target="../media/image12.jpeg"/></Relationships>
</file>

<file path=ppt/slides/_rels/slide11.xml.rels><?xml version="1.0" encoding="UTF-8" standalone="yes"?>
<Relationships xmlns="http://schemas.openxmlformats.org/package/2006/relationships"><Relationship Id="rId8" Type="http://schemas.openxmlformats.org/officeDocument/2006/relationships/slide" Target="slide2.xml"/><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7.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7.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4.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slide" Target="slide8.xml"/><Relationship Id="rId3" Type="http://schemas.openxmlformats.org/officeDocument/2006/relationships/slide" Target="slide3.xml"/><Relationship Id="rId7" Type="http://schemas.openxmlformats.org/officeDocument/2006/relationships/slide" Target="slide7.xml"/><Relationship Id="rId12" Type="http://schemas.openxmlformats.org/officeDocument/2006/relationships/slide" Target="slide12.xm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slide" Target="slide6.xml"/><Relationship Id="rId11" Type="http://schemas.openxmlformats.org/officeDocument/2006/relationships/slide" Target="slide11.xml"/><Relationship Id="rId5" Type="http://schemas.openxmlformats.org/officeDocument/2006/relationships/slide" Target="slide5.xml"/><Relationship Id="rId10" Type="http://schemas.openxmlformats.org/officeDocument/2006/relationships/slide" Target="slide10.xml"/><Relationship Id="rId4" Type="http://schemas.openxmlformats.org/officeDocument/2006/relationships/slide" Target="slide4.xml"/><Relationship Id="rId9" Type="http://schemas.openxmlformats.org/officeDocument/2006/relationships/slide" Target="slide9.xml"/></Relationships>
</file>

<file path=ppt/slides/_rels/slide3.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slide" Target="slide2.xml"/><Relationship Id="rId7" Type="http://schemas.openxmlformats.org/officeDocument/2006/relationships/diagramColors" Target="../diagrams/colors1.xml"/><Relationship Id="rId2" Type="http://schemas.openxmlformats.org/officeDocument/2006/relationships/image" Target="../media/image3.jpeg"/><Relationship Id="rId1" Type="http://schemas.openxmlformats.org/officeDocument/2006/relationships/slideLayout" Target="../slideLayouts/slideLayout1.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 Id="rId9"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 Target="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png"/><Relationship Id="rId1" Type="http://schemas.openxmlformats.org/officeDocument/2006/relationships/slideLayout" Target="../slideLayouts/slideLayout1.xml"/><Relationship Id="rId5" Type="http://schemas.openxmlformats.org/officeDocument/2006/relationships/slide" Target="slide2.xml"/><Relationship Id="rId4" Type="http://schemas.openxmlformats.org/officeDocument/2006/relationships/image" Target="../media/image8.png"/></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7" Type="http://schemas.openxmlformats.org/officeDocument/2006/relationships/slide" Target="slide2.xml"/><Relationship Id="rId2" Type="http://schemas.openxmlformats.org/officeDocument/2006/relationships/diagramData" Target="../diagrams/data2.xml"/><Relationship Id="rId1" Type="http://schemas.openxmlformats.org/officeDocument/2006/relationships/slideLayout" Target="../slideLayouts/slideLayout1.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9.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3.xml"/><Relationship Id="rId7" Type="http://schemas.openxmlformats.org/officeDocument/2006/relationships/slide" Target="slide2.xml"/><Relationship Id="rId2" Type="http://schemas.openxmlformats.org/officeDocument/2006/relationships/diagramData" Target="../diagrams/data3.xml"/><Relationship Id="rId1" Type="http://schemas.openxmlformats.org/officeDocument/2006/relationships/slideLayout" Target="../slideLayouts/slideLayout1.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9.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5 Imagen"/>
          <p:cNvPicPr/>
          <p:nvPr/>
        </p:nvPicPr>
        <p:blipFill>
          <a:blip r:embed="rId2" cstate="print"/>
          <a:srcRect/>
          <a:stretch>
            <a:fillRect/>
          </a:stretch>
        </p:blipFill>
        <p:spPr bwMode="auto">
          <a:xfrm>
            <a:off x="107504" y="1124744"/>
            <a:ext cx="2232248" cy="1936626"/>
          </a:xfrm>
          <a:prstGeom prst="rect">
            <a:avLst/>
          </a:prstGeom>
          <a:noFill/>
          <a:ln w="9525">
            <a:noFill/>
            <a:miter lim="800000"/>
            <a:headEnd/>
            <a:tailEnd/>
          </a:ln>
        </p:spPr>
      </p:pic>
      <p:sp>
        <p:nvSpPr>
          <p:cNvPr id="2" name="1 Título"/>
          <p:cNvSpPr>
            <a:spLocks noGrp="1"/>
          </p:cNvSpPr>
          <p:nvPr>
            <p:ph type="ctrTitle"/>
          </p:nvPr>
        </p:nvSpPr>
        <p:spPr>
          <a:xfrm>
            <a:off x="990600" y="0"/>
            <a:ext cx="7772400" cy="1470025"/>
          </a:xfrm>
        </p:spPr>
        <p:txBody>
          <a:bodyPr>
            <a:normAutofit fontScale="90000"/>
          </a:bodyPr>
          <a:lstStyle/>
          <a:p>
            <a:r>
              <a:rPr lang="en-US" dirty="0" smtClean="0"/>
              <a:t/>
            </a:r>
            <a:br>
              <a:rPr lang="en-US" dirty="0" smtClean="0"/>
            </a:br>
            <a:r>
              <a:rPr lang="en-US" dirty="0"/>
              <a:t/>
            </a:r>
            <a:br>
              <a:rPr lang="en-US" dirty="0"/>
            </a:br>
            <a:r>
              <a:rPr lang="en-US" dirty="0" smtClean="0"/>
              <a:t/>
            </a:r>
            <a:br>
              <a:rPr lang="en-US" dirty="0" smtClean="0"/>
            </a:br>
            <a:endParaRPr lang="en-US" dirty="0"/>
          </a:p>
        </p:txBody>
      </p:sp>
      <p:sp>
        <p:nvSpPr>
          <p:cNvPr id="3" name="2 Subtítulo"/>
          <p:cNvSpPr>
            <a:spLocks noGrp="1"/>
          </p:cNvSpPr>
          <p:nvPr>
            <p:ph type="subTitle" idx="1"/>
          </p:nvPr>
        </p:nvSpPr>
        <p:spPr>
          <a:xfrm>
            <a:off x="960258" y="0"/>
            <a:ext cx="7406640" cy="2438400"/>
          </a:xfrm>
        </p:spPr>
        <p:txBody>
          <a:bodyPr>
            <a:noAutofit/>
          </a:bodyPr>
          <a:lstStyle/>
          <a:p>
            <a:pPr algn="ctr"/>
            <a:endParaRPr lang="en-US" sz="2800" b="1" dirty="0" smtClean="0">
              <a:solidFill>
                <a:schemeClr val="tx1"/>
              </a:solidFill>
            </a:endParaRPr>
          </a:p>
          <a:p>
            <a:pPr algn="ctr"/>
            <a:r>
              <a:rPr lang="es-EC" sz="2800" b="1" dirty="0"/>
              <a:t>UNIVERSIDAD DE LAS FUERZAS ARMADAS- </a:t>
            </a:r>
            <a:endParaRPr lang="es-EC" sz="2800" b="1" dirty="0" smtClean="0"/>
          </a:p>
          <a:p>
            <a:pPr algn="ctr"/>
            <a:r>
              <a:rPr lang="es-EC" sz="2800" b="1" dirty="0" smtClean="0"/>
              <a:t>ESPE</a:t>
            </a:r>
          </a:p>
          <a:p>
            <a:pPr algn="r"/>
            <a:endParaRPr lang="es-EC" b="1" dirty="0" smtClean="0"/>
          </a:p>
          <a:p>
            <a:pPr algn="r"/>
            <a:endParaRPr lang="es-EC" b="1" dirty="0"/>
          </a:p>
          <a:p>
            <a:pPr algn="r"/>
            <a:endParaRPr lang="es-EC" b="1" dirty="0" smtClean="0"/>
          </a:p>
          <a:p>
            <a:pPr algn="r"/>
            <a:r>
              <a:rPr lang="es-EC" b="1" dirty="0" smtClean="0"/>
              <a:t>DEPARTAMENTO </a:t>
            </a:r>
            <a:r>
              <a:rPr lang="es-EC" b="1" dirty="0"/>
              <a:t>DE CIENCIAS ECONÓMICAS,</a:t>
            </a:r>
            <a:endParaRPr lang="es-ES" dirty="0"/>
          </a:p>
          <a:p>
            <a:pPr algn="r"/>
            <a:r>
              <a:rPr lang="es-EC" b="1" dirty="0"/>
              <a:t>ADMINISTRATIVAS Y DE COMERCIO</a:t>
            </a:r>
            <a:endParaRPr lang="en-US" sz="1400" dirty="0" smtClean="0">
              <a:solidFill>
                <a:schemeClr val="tx1"/>
              </a:solidFill>
            </a:endParaRPr>
          </a:p>
          <a:p>
            <a:pPr algn="r">
              <a:buFont typeface="Arial" pitchFamily="34" charset="0"/>
              <a:buChar char="•"/>
            </a:pPr>
            <a:endParaRPr lang="en-US" sz="2000" dirty="0" smtClean="0">
              <a:solidFill>
                <a:schemeClr val="tx1"/>
              </a:solidFill>
            </a:endParaRPr>
          </a:p>
          <a:p>
            <a:pPr>
              <a:buFont typeface="Arial" pitchFamily="34" charset="0"/>
              <a:buChar char="•"/>
            </a:pPr>
            <a:r>
              <a:rPr lang="es-ES" sz="2000" dirty="0"/>
              <a:t>TESIS DE GRADO PREVIO A LA OBTENCIÓN DEL TÍTULO DE INGENIERA EN FINANZAS, </a:t>
            </a:r>
            <a:r>
              <a:rPr lang="es-ES" sz="2000" dirty="0" smtClean="0"/>
              <a:t>CONTADORA PÚBLICA AUDITORA</a:t>
            </a:r>
          </a:p>
          <a:p>
            <a:pPr>
              <a:buFont typeface="Arial" pitchFamily="34" charset="0"/>
              <a:buChar char="•"/>
            </a:pPr>
            <a:endParaRPr lang="es-ES" sz="2000" dirty="0"/>
          </a:p>
          <a:p>
            <a:r>
              <a:rPr lang="es-EC" dirty="0"/>
              <a:t>PROPUESTA DE UN MODELO DE GESTIÓN FINANCIERA PARA LA EMPRESA PRODUCTORA DE SERVICIOS PETROLEROS PETROSHYRIS S.A UBICADA EN EL DISTRITO METROPOLITANO DE QUITO EN EL AÑO 2014</a:t>
            </a:r>
            <a:r>
              <a:rPr lang="es-EC" sz="2000" b="1" dirty="0" smtClean="0"/>
              <a:t>.</a:t>
            </a:r>
            <a:r>
              <a:rPr lang="es-EC" sz="2000" b="1" dirty="0"/>
              <a:t> </a:t>
            </a:r>
            <a:endParaRPr lang="es-ES" sz="2000" dirty="0"/>
          </a:p>
          <a:p>
            <a:r>
              <a:rPr lang="es-EC" sz="2000" b="1" dirty="0"/>
              <a:t> </a:t>
            </a:r>
            <a:endParaRPr lang="es-ES" sz="2000" dirty="0"/>
          </a:p>
          <a:p>
            <a:r>
              <a:rPr lang="es-EC" sz="2000" b="1" dirty="0"/>
              <a:t>FANNY GABRIELA ALMEIDA PROAÑO</a:t>
            </a:r>
            <a:endParaRPr lang="es-ES" sz="2000" dirty="0"/>
          </a:p>
          <a:p>
            <a:pPr>
              <a:buFont typeface="Arial" pitchFamily="34" charset="0"/>
              <a:buChar char="•"/>
            </a:pPr>
            <a:endParaRPr lang="es-ES" sz="2000" dirty="0"/>
          </a:p>
          <a:p>
            <a:pPr algn="r">
              <a:buFont typeface="Arial" pitchFamily="34" charset="0"/>
              <a:buChar char="•"/>
            </a:pPr>
            <a:endParaRPr lang="en-US" sz="2000" dirty="0">
              <a:solidFill>
                <a:schemeClr val="tx1"/>
              </a:solidFill>
            </a:endParaRPr>
          </a:p>
          <a:p>
            <a:pPr algn="r">
              <a:buFont typeface="Arial" pitchFamily="34" charset="0"/>
              <a:buChar char="•"/>
            </a:pPr>
            <a:endParaRPr lang="en-US" sz="2000" dirty="0" smtClean="0">
              <a:solidFill>
                <a:schemeClr val="tx1"/>
              </a:solidFill>
            </a:endParaRPr>
          </a:p>
          <a:p>
            <a:pPr algn="r">
              <a:buFont typeface="Arial" pitchFamily="34" charset="0"/>
              <a:buChar char="•"/>
            </a:pPr>
            <a:endParaRPr lang="en-US" sz="2000" dirty="0">
              <a:solidFill>
                <a:schemeClr val="tx1"/>
              </a:solidFill>
            </a:endParaRPr>
          </a:p>
          <a:p>
            <a:pPr algn="r">
              <a:buFont typeface="Arial" pitchFamily="34" charset="0"/>
              <a:buChar char="•"/>
            </a:pPr>
            <a:endParaRPr lang="en-US" sz="2000" dirty="0">
              <a:solidFill>
                <a:schemeClr val="tx1"/>
              </a:solidFill>
            </a:endParaRPr>
          </a:p>
          <a:p>
            <a:pPr algn="l">
              <a:buFont typeface="Arial" pitchFamily="34" charset="0"/>
              <a:buChar char="•"/>
            </a:pPr>
            <a:endParaRPr lang="en-US" sz="2000" dirty="0" smtClean="0">
              <a:solidFill>
                <a:schemeClr val="tx1"/>
              </a:solidFill>
            </a:endParaRPr>
          </a:p>
          <a:p>
            <a:pPr algn="l">
              <a:buFont typeface="Arial" pitchFamily="34" charset="0"/>
              <a:buChar char="•"/>
            </a:pPr>
            <a:endParaRPr lang="en-US" sz="2000" dirty="0">
              <a:solidFill>
                <a:schemeClr val="tx1"/>
              </a:solidFill>
            </a:endParaRPr>
          </a:p>
          <a:p>
            <a:endParaRPr lang="en-US" sz="2000" dirty="0" smtClean="0">
              <a:solidFill>
                <a:schemeClr val="tx1"/>
              </a:solidFill>
            </a:endParaRPr>
          </a:p>
          <a:p>
            <a:pPr>
              <a:buFont typeface="Arial" pitchFamily="34" charset="0"/>
              <a:buChar char="•"/>
            </a:pPr>
            <a:endParaRPr lang="en-US" sz="2000" dirty="0" smtClean="0">
              <a:solidFill>
                <a:schemeClr val="tx1"/>
              </a:solidFill>
            </a:endParaRPr>
          </a:p>
          <a:p>
            <a:pPr>
              <a:buFont typeface="Arial" pitchFamily="34" charset="0"/>
              <a:buChar char="•"/>
            </a:pPr>
            <a:endParaRPr lang="en-US" sz="2000" dirty="0">
              <a:solidFill>
                <a:schemeClr val="tx1"/>
              </a:solidFill>
            </a:endParaRPr>
          </a:p>
        </p:txBody>
      </p:sp>
    </p:spTree>
    <p:extLst>
      <p:ext uri="{BB962C8B-B14F-4D97-AF65-F5344CB8AC3E}">
        <p14:creationId xmlns:p14="http://schemas.microsoft.com/office/powerpoint/2010/main" val="159276522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Tabla"/>
          <p:cNvGraphicFramePr>
            <a:graphicFrameLocks noGrp="1"/>
          </p:cNvGraphicFramePr>
          <p:nvPr>
            <p:extLst>
              <p:ext uri="{D42A27DB-BD31-4B8C-83A1-F6EECF244321}">
                <p14:modId xmlns:p14="http://schemas.microsoft.com/office/powerpoint/2010/main" val="1924741941"/>
              </p:ext>
            </p:extLst>
          </p:nvPr>
        </p:nvGraphicFramePr>
        <p:xfrm>
          <a:off x="3582999" y="1333352"/>
          <a:ext cx="5093457" cy="3555116"/>
        </p:xfrm>
        <a:graphic>
          <a:graphicData uri="http://schemas.openxmlformats.org/drawingml/2006/table">
            <a:tbl>
              <a:tblPr firstRow="1" firstCol="1" bandRow="1">
                <a:tableStyleId>{073A0DAA-6AF3-43AB-8588-CEC1D06C72B9}</a:tableStyleId>
              </a:tblPr>
              <a:tblGrid>
                <a:gridCol w="585752"/>
                <a:gridCol w="585752"/>
                <a:gridCol w="585752"/>
                <a:gridCol w="585752"/>
                <a:gridCol w="105264"/>
                <a:gridCol w="480488"/>
                <a:gridCol w="585752"/>
                <a:gridCol w="585752"/>
                <a:gridCol w="585752"/>
                <a:gridCol w="407441"/>
              </a:tblGrid>
              <a:tr h="154305">
                <a:tc>
                  <a:txBody>
                    <a:bodyPr/>
                    <a:lstStyle/>
                    <a:p>
                      <a:pPr>
                        <a:lnSpc>
                          <a:spcPct val="107000"/>
                        </a:lnSpc>
                        <a:spcAft>
                          <a:spcPts val="0"/>
                        </a:spcAft>
                      </a:pPr>
                      <a:r>
                        <a:rPr lang="es-EC" sz="1100" dirty="0">
                          <a:effectLst/>
                        </a:rPr>
                        <a:t> </a:t>
                      </a:r>
                      <a:endParaRPr lang="es-ES" sz="1100" dirty="0">
                        <a:effectLst/>
                        <a:latin typeface="Calibri"/>
                        <a:ea typeface="Calibri"/>
                        <a:cs typeface="Times New Roman"/>
                      </a:endParaRPr>
                    </a:p>
                  </a:txBody>
                  <a:tcPr marL="44450" marR="44450" marT="0" marB="0" anchor="ctr"/>
                </a:tc>
                <a:tc>
                  <a:txBody>
                    <a:bodyPr/>
                    <a:lstStyle/>
                    <a:p>
                      <a:pPr>
                        <a:lnSpc>
                          <a:spcPct val="107000"/>
                        </a:lnSpc>
                        <a:spcAft>
                          <a:spcPts val="0"/>
                        </a:spcAft>
                      </a:pPr>
                      <a:r>
                        <a:rPr lang="es-EC" sz="1100">
                          <a:effectLst/>
                        </a:rPr>
                        <a:t> </a:t>
                      </a:r>
                      <a:endParaRPr lang="es-ES" sz="1100">
                        <a:effectLst/>
                        <a:latin typeface="Calibri"/>
                        <a:ea typeface="Calibri"/>
                        <a:cs typeface="Times New Roman"/>
                      </a:endParaRPr>
                    </a:p>
                  </a:txBody>
                  <a:tcPr marL="44450" marR="44450" marT="0" marB="0" anchor="ctr"/>
                </a:tc>
                <a:tc>
                  <a:txBody>
                    <a:bodyPr/>
                    <a:lstStyle/>
                    <a:p>
                      <a:pPr>
                        <a:lnSpc>
                          <a:spcPct val="107000"/>
                        </a:lnSpc>
                        <a:spcAft>
                          <a:spcPts val="0"/>
                        </a:spcAft>
                      </a:pPr>
                      <a:r>
                        <a:rPr lang="es-EC" sz="1100">
                          <a:effectLst/>
                        </a:rPr>
                        <a:t> </a:t>
                      </a:r>
                      <a:endParaRPr lang="es-ES" sz="1100">
                        <a:effectLst/>
                        <a:latin typeface="Calibri"/>
                        <a:ea typeface="Calibri"/>
                        <a:cs typeface="Times New Roman"/>
                      </a:endParaRPr>
                    </a:p>
                  </a:txBody>
                  <a:tcPr marL="44450" marR="44450" marT="0" marB="0" anchor="ctr"/>
                </a:tc>
                <a:tc gridSpan="2">
                  <a:txBody>
                    <a:bodyPr/>
                    <a:lstStyle/>
                    <a:p>
                      <a:pPr>
                        <a:lnSpc>
                          <a:spcPct val="107000"/>
                        </a:lnSpc>
                        <a:spcAft>
                          <a:spcPts val="0"/>
                        </a:spcAft>
                      </a:pPr>
                      <a:r>
                        <a:rPr lang="es-EC" sz="1100">
                          <a:effectLst/>
                        </a:rPr>
                        <a:t> </a:t>
                      </a:r>
                      <a:endParaRPr lang="es-ES" sz="1100">
                        <a:effectLst/>
                        <a:latin typeface="Calibri"/>
                        <a:ea typeface="Calibri"/>
                        <a:cs typeface="Times New Roman"/>
                      </a:endParaRPr>
                    </a:p>
                  </a:txBody>
                  <a:tcPr marL="44450" marR="44450" marT="0" marB="0" anchor="ctr"/>
                </a:tc>
                <a:tc hMerge="1">
                  <a:txBody>
                    <a:bodyPr/>
                    <a:lstStyle/>
                    <a:p>
                      <a:pPr>
                        <a:lnSpc>
                          <a:spcPct val="107000"/>
                        </a:lnSpc>
                        <a:spcAft>
                          <a:spcPts val="0"/>
                        </a:spcAft>
                      </a:pPr>
                      <a:endParaRPr lang="es-ES" sz="1100">
                        <a:effectLst/>
                        <a:latin typeface="Calibri"/>
                        <a:ea typeface="Calibri"/>
                        <a:cs typeface="Times New Roman"/>
                      </a:endParaRPr>
                    </a:p>
                  </a:txBody>
                  <a:tcPr marL="44450" marR="44450" marT="0" marB="0" anchor="ctr"/>
                </a:tc>
                <a:tc>
                  <a:txBody>
                    <a:bodyPr/>
                    <a:lstStyle/>
                    <a:p>
                      <a:pPr>
                        <a:lnSpc>
                          <a:spcPct val="107000"/>
                        </a:lnSpc>
                        <a:spcAft>
                          <a:spcPts val="0"/>
                        </a:spcAft>
                      </a:pPr>
                      <a:r>
                        <a:rPr lang="es-EC" sz="1100" dirty="0">
                          <a:effectLst/>
                        </a:rPr>
                        <a:t> </a:t>
                      </a:r>
                      <a:endParaRPr lang="es-ES" sz="1100" dirty="0">
                        <a:effectLst/>
                        <a:latin typeface="Calibri"/>
                        <a:ea typeface="Calibri"/>
                        <a:cs typeface="Times New Roman"/>
                      </a:endParaRPr>
                    </a:p>
                  </a:txBody>
                  <a:tcPr marL="44450" marR="44450" marT="0" marB="0" anchor="ctr"/>
                </a:tc>
                <a:tc>
                  <a:txBody>
                    <a:bodyPr/>
                    <a:lstStyle/>
                    <a:p>
                      <a:pPr>
                        <a:lnSpc>
                          <a:spcPct val="107000"/>
                        </a:lnSpc>
                        <a:spcAft>
                          <a:spcPts val="0"/>
                        </a:spcAft>
                      </a:pPr>
                      <a:r>
                        <a:rPr lang="es-EC" sz="1100">
                          <a:effectLst/>
                        </a:rPr>
                        <a:t> </a:t>
                      </a:r>
                      <a:endParaRPr lang="es-ES" sz="1100">
                        <a:effectLst/>
                        <a:latin typeface="Calibri"/>
                        <a:ea typeface="Calibri"/>
                        <a:cs typeface="Times New Roman"/>
                      </a:endParaRPr>
                    </a:p>
                  </a:txBody>
                  <a:tcPr marL="44450" marR="44450" marT="0" marB="0" anchor="ctr"/>
                </a:tc>
                <a:tc>
                  <a:txBody>
                    <a:bodyPr/>
                    <a:lstStyle/>
                    <a:p>
                      <a:pPr>
                        <a:lnSpc>
                          <a:spcPct val="107000"/>
                        </a:lnSpc>
                        <a:spcAft>
                          <a:spcPts val="0"/>
                        </a:spcAft>
                      </a:pPr>
                      <a:r>
                        <a:rPr lang="es-EC" sz="1100">
                          <a:effectLst/>
                        </a:rPr>
                        <a:t> </a:t>
                      </a:r>
                      <a:endParaRPr lang="es-ES" sz="1100">
                        <a:effectLst/>
                        <a:latin typeface="Calibri"/>
                        <a:ea typeface="Calibri"/>
                        <a:cs typeface="Times New Roman"/>
                      </a:endParaRPr>
                    </a:p>
                  </a:txBody>
                  <a:tcPr marL="44450" marR="44450" marT="0" marB="0" anchor="ctr"/>
                </a:tc>
                <a:tc>
                  <a:txBody>
                    <a:bodyPr/>
                    <a:lstStyle/>
                    <a:p>
                      <a:pPr>
                        <a:lnSpc>
                          <a:spcPct val="107000"/>
                        </a:lnSpc>
                        <a:spcAft>
                          <a:spcPts val="0"/>
                        </a:spcAft>
                      </a:pPr>
                      <a:r>
                        <a:rPr lang="es-EC" sz="1100">
                          <a:effectLst/>
                        </a:rPr>
                        <a:t> </a:t>
                      </a:r>
                      <a:endParaRPr lang="es-ES" sz="1100">
                        <a:effectLst/>
                        <a:latin typeface="Calibri"/>
                        <a:ea typeface="Calibri"/>
                        <a:cs typeface="Times New Roman"/>
                      </a:endParaRPr>
                    </a:p>
                  </a:txBody>
                  <a:tcPr marL="44450" marR="44450" marT="0" marB="0" anchor="ctr"/>
                </a:tc>
                <a:tc>
                  <a:txBody>
                    <a:bodyPr/>
                    <a:lstStyle/>
                    <a:p>
                      <a:pPr>
                        <a:lnSpc>
                          <a:spcPct val="107000"/>
                        </a:lnSpc>
                        <a:spcAft>
                          <a:spcPts val="0"/>
                        </a:spcAft>
                      </a:pPr>
                      <a:r>
                        <a:rPr lang="es-EC" sz="1100">
                          <a:effectLst/>
                        </a:rPr>
                        <a:t> </a:t>
                      </a:r>
                      <a:endParaRPr lang="es-ES" sz="1100">
                        <a:effectLst/>
                        <a:latin typeface="Calibri"/>
                        <a:ea typeface="Calibri"/>
                        <a:cs typeface="Times New Roman"/>
                      </a:endParaRPr>
                    </a:p>
                  </a:txBody>
                  <a:tcPr marL="44450" marR="44450" marT="0" marB="0" anchor="ctr"/>
                </a:tc>
              </a:tr>
              <a:tr h="154305">
                <a:tc>
                  <a:txBody>
                    <a:bodyPr/>
                    <a:lstStyle/>
                    <a:p>
                      <a:pPr>
                        <a:lnSpc>
                          <a:spcPct val="107000"/>
                        </a:lnSpc>
                        <a:spcAft>
                          <a:spcPts val="0"/>
                        </a:spcAft>
                      </a:pPr>
                      <a:r>
                        <a:rPr lang="es-EC" sz="1100">
                          <a:effectLst/>
                        </a:rPr>
                        <a:t> </a:t>
                      </a:r>
                      <a:endParaRPr lang="es-ES" sz="1100">
                        <a:effectLst/>
                        <a:latin typeface="Calibri"/>
                        <a:ea typeface="Calibri"/>
                        <a:cs typeface="Times New Roman"/>
                      </a:endParaRPr>
                    </a:p>
                  </a:txBody>
                  <a:tcPr marL="44450" marR="44450" marT="0" marB="0" anchor="ctr"/>
                </a:tc>
                <a:tc>
                  <a:txBody>
                    <a:bodyPr/>
                    <a:lstStyle/>
                    <a:p>
                      <a:pPr>
                        <a:lnSpc>
                          <a:spcPct val="107000"/>
                        </a:lnSpc>
                        <a:spcAft>
                          <a:spcPts val="0"/>
                        </a:spcAft>
                      </a:pPr>
                      <a:r>
                        <a:rPr lang="es-EC" sz="1100">
                          <a:effectLst/>
                        </a:rPr>
                        <a:t> </a:t>
                      </a:r>
                      <a:endParaRPr lang="es-ES" sz="1100">
                        <a:effectLst/>
                        <a:latin typeface="Calibri"/>
                        <a:ea typeface="Calibri"/>
                        <a:cs typeface="Times New Roman"/>
                      </a:endParaRPr>
                    </a:p>
                  </a:txBody>
                  <a:tcPr marL="44450" marR="44450" marT="0" marB="0" anchor="ctr"/>
                </a:tc>
                <a:tc>
                  <a:txBody>
                    <a:bodyPr/>
                    <a:lstStyle/>
                    <a:p>
                      <a:pPr>
                        <a:lnSpc>
                          <a:spcPct val="107000"/>
                        </a:lnSpc>
                        <a:spcAft>
                          <a:spcPts val="0"/>
                        </a:spcAft>
                      </a:pPr>
                      <a:r>
                        <a:rPr lang="es-EC" sz="1100">
                          <a:effectLst/>
                        </a:rPr>
                        <a:t> </a:t>
                      </a:r>
                      <a:endParaRPr lang="es-ES" sz="1100">
                        <a:effectLst/>
                        <a:latin typeface="Calibri"/>
                        <a:ea typeface="Calibri"/>
                        <a:cs typeface="Times New Roman"/>
                      </a:endParaRPr>
                    </a:p>
                  </a:txBody>
                  <a:tcPr marL="44450" marR="44450" marT="0" marB="0" anchor="ctr"/>
                </a:tc>
                <a:tc gridSpan="2">
                  <a:txBody>
                    <a:bodyPr/>
                    <a:lstStyle/>
                    <a:p>
                      <a:pPr>
                        <a:lnSpc>
                          <a:spcPct val="107000"/>
                        </a:lnSpc>
                        <a:spcAft>
                          <a:spcPts val="0"/>
                        </a:spcAft>
                      </a:pPr>
                      <a:r>
                        <a:rPr lang="es-EC" sz="1100">
                          <a:effectLst/>
                        </a:rPr>
                        <a:t> </a:t>
                      </a:r>
                      <a:endParaRPr lang="es-ES" sz="1100">
                        <a:effectLst/>
                        <a:latin typeface="Calibri"/>
                        <a:ea typeface="Calibri"/>
                        <a:cs typeface="Times New Roman"/>
                      </a:endParaRPr>
                    </a:p>
                  </a:txBody>
                  <a:tcPr marL="44450" marR="44450" marT="0" marB="0" anchor="ctr"/>
                </a:tc>
                <a:tc hMerge="1">
                  <a:txBody>
                    <a:bodyPr/>
                    <a:lstStyle/>
                    <a:p>
                      <a:pPr>
                        <a:lnSpc>
                          <a:spcPct val="107000"/>
                        </a:lnSpc>
                        <a:spcAft>
                          <a:spcPts val="0"/>
                        </a:spcAft>
                      </a:pPr>
                      <a:endParaRPr lang="es-ES" sz="1100">
                        <a:effectLst/>
                        <a:latin typeface="Calibri"/>
                        <a:ea typeface="Calibri"/>
                        <a:cs typeface="Times New Roman"/>
                      </a:endParaRPr>
                    </a:p>
                  </a:txBody>
                  <a:tcPr marL="44450" marR="44450" marT="0" marB="0" anchor="ctr"/>
                </a:tc>
                <a:tc>
                  <a:txBody>
                    <a:bodyPr/>
                    <a:lstStyle/>
                    <a:p>
                      <a:pPr>
                        <a:lnSpc>
                          <a:spcPct val="107000"/>
                        </a:lnSpc>
                        <a:spcAft>
                          <a:spcPts val="0"/>
                        </a:spcAft>
                      </a:pPr>
                      <a:r>
                        <a:rPr lang="es-EC" sz="1100">
                          <a:effectLst/>
                        </a:rPr>
                        <a:t> </a:t>
                      </a:r>
                      <a:endParaRPr lang="es-ES" sz="1100">
                        <a:effectLst/>
                        <a:latin typeface="Calibri"/>
                        <a:ea typeface="Calibri"/>
                        <a:cs typeface="Times New Roman"/>
                      </a:endParaRPr>
                    </a:p>
                  </a:txBody>
                  <a:tcPr marL="44450" marR="44450" marT="0" marB="0" anchor="ctr"/>
                </a:tc>
                <a:tc>
                  <a:txBody>
                    <a:bodyPr/>
                    <a:lstStyle/>
                    <a:p>
                      <a:pPr>
                        <a:lnSpc>
                          <a:spcPct val="107000"/>
                        </a:lnSpc>
                        <a:spcAft>
                          <a:spcPts val="0"/>
                        </a:spcAft>
                      </a:pPr>
                      <a:r>
                        <a:rPr lang="es-EC" sz="1100">
                          <a:effectLst/>
                        </a:rPr>
                        <a:t> </a:t>
                      </a:r>
                      <a:endParaRPr lang="es-ES" sz="1100">
                        <a:effectLst/>
                        <a:latin typeface="Calibri"/>
                        <a:ea typeface="Calibri"/>
                        <a:cs typeface="Times New Roman"/>
                      </a:endParaRPr>
                    </a:p>
                  </a:txBody>
                  <a:tcPr marL="44450" marR="44450" marT="0" marB="0" anchor="ctr"/>
                </a:tc>
                <a:tc>
                  <a:txBody>
                    <a:bodyPr/>
                    <a:lstStyle/>
                    <a:p>
                      <a:pPr>
                        <a:lnSpc>
                          <a:spcPct val="107000"/>
                        </a:lnSpc>
                        <a:spcAft>
                          <a:spcPts val="0"/>
                        </a:spcAft>
                      </a:pPr>
                      <a:r>
                        <a:rPr lang="es-EC" sz="1100">
                          <a:effectLst/>
                        </a:rPr>
                        <a:t> </a:t>
                      </a:r>
                      <a:endParaRPr lang="es-ES" sz="1100">
                        <a:effectLst/>
                        <a:latin typeface="Calibri"/>
                        <a:ea typeface="Calibri"/>
                        <a:cs typeface="Times New Roman"/>
                      </a:endParaRPr>
                    </a:p>
                  </a:txBody>
                  <a:tcPr marL="44450" marR="44450" marT="0" marB="0" anchor="ctr"/>
                </a:tc>
                <a:tc>
                  <a:txBody>
                    <a:bodyPr/>
                    <a:lstStyle/>
                    <a:p>
                      <a:pPr>
                        <a:lnSpc>
                          <a:spcPct val="107000"/>
                        </a:lnSpc>
                        <a:spcAft>
                          <a:spcPts val="0"/>
                        </a:spcAft>
                      </a:pPr>
                      <a:r>
                        <a:rPr lang="es-EC" sz="1100">
                          <a:effectLst/>
                        </a:rPr>
                        <a:t> </a:t>
                      </a:r>
                      <a:endParaRPr lang="es-ES" sz="1100">
                        <a:effectLst/>
                        <a:latin typeface="Calibri"/>
                        <a:ea typeface="Calibri"/>
                        <a:cs typeface="Times New Roman"/>
                      </a:endParaRPr>
                    </a:p>
                  </a:txBody>
                  <a:tcPr marL="44450" marR="44450" marT="0" marB="0" anchor="ctr"/>
                </a:tc>
                <a:tc>
                  <a:txBody>
                    <a:bodyPr/>
                    <a:lstStyle/>
                    <a:p>
                      <a:pPr>
                        <a:lnSpc>
                          <a:spcPct val="107000"/>
                        </a:lnSpc>
                        <a:spcAft>
                          <a:spcPts val="0"/>
                        </a:spcAft>
                      </a:pPr>
                      <a:r>
                        <a:rPr lang="es-EC" sz="1100">
                          <a:effectLst/>
                        </a:rPr>
                        <a:t> </a:t>
                      </a:r>
                      <a:endParaRPr lang="es-ES" sz="1100">
                        <a:effectLst/>
                        <a:latin typeface="Calibri"/>
                        <a:ea typeface="Calibri"/>
                        <a:cs typeface="Times New Roman"/>
                      </a:endParaRPr>
                    </a:p>
                  </a:txBody>
                  <a:tcPr marL="44450" marR="44450" marT="0" marB="0" anchor="ctr"/>
                </a:tc>
              </a:tr>
              <a:tr h="231140">
                <a:tc gridSpan="10">
                  <a:txBody>
                    <a:bodyPr/>
                    <a:lstStyle/>
                    <a:p>
                      <a:pPr algn="ctr">
                        <a:lnSpc>
                          <a:spcPct val="107000"/>
                        </a:lnSpc>
                        <a:spcAft>
                          <a:spcPts val="0"/>
                        </a:spcAft>
                      </a:pPr>
                      <a:r>
                        <a:rPr lang="es-EC" sz="2800" dirty="0">
                          <a:effectLst/>
                        </a:rPr>
                        <a:t>CALENDARIO DE PAGOS</a:t>
                      </a:r>
                      <a:endParaRPr lang="es-ES" sz="1600" dirty="0">
                        <a:effectLst/>
                        <a:latin typeface="Calibri"/>
                        <a:ea typeface="Calibri"/>
                        <a:cs typeface="Times New Roman"/>
                      </a:endParaRPr>
                    </a:p>
                  </a:txBody>
                  <a:tcPr marL="44450" marR="44450" marT="0" marB="0" anchor="ct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r>
              <a:tr h="154305">
                <a:tc>
                  <a:txBody>
                    <a:bodyPr/>
                    <a:lstStyle/>
                    <a:p>
                      <a:pPr>
                        <a:lnSpc>
                          <a:spcPct val="107000"/>
                        </a:lnSpc>
                        <a:spcAft>
                          <a:spcPts val="0"/>
                        </a:spcAft>
                      </a:pPr>
                      <a:r>
                        <a:rPr lang="es-EC" sz="1100">
                          <a:effectLst/>
                        </a:rPr>
                        <a:t> </a:t>
                      </a:r>
                      <a:endParaRPr lang="es-ES" sz="1100">
                        <a:effectLst/>
                        <a:latin typeface="Calibri"/>
                        <a:ea typeface="Calibri"/>
                        <a:cs typeface="Times New Roman"/>
                      </a:endParaRPr>
                    </a:p>
                  </a:txBody>
                  <a:tcPr marL="44450" marR="44450" marT="0" marB="0" anchor="ctr"/>
                </a:tc>
                <a:tc>
                  <a:txBody>
                    <a:bodyPr/>
                    <a:lstStyle/>
                    <a:p>
                      <a:pPr>
                        <a:lnSpc>
                          <a:spcPct val="107000"/>
                        </a:lnSpc>
                        <a:spcAft>
                          <a:spcPts val="0"/>
                        </a:spcAft>
                      </a:pPr>
                      <a:r>
                        <a:rPr lang="es-EC" sz="1600">
                          <a:effectLst/>
                        </a:rPr>
                        <a:t> </a:t>
                      </a:r>
                      <a:endParaRPr lang="es-ES" sz="1600">
                        <a:effectLst/>
                        <a:latin typeface="Calibri"/>
                        <a:ea typeface="Calibri"/>
                        <a:cs typeface="Times New Roman"/>
                      </a:endParaRPr>
                    </a:p>
                  </a:txBody>
                  <a:tcPr marL="44450" marR="44450" marT="0" marB="0" anchor="ctr"/>
                </a:tc>
                <a:tc>
                  <a:txBody>
                    <a:bodyPr/>
                    <a:lstStyle/>
                    <a:p>
                      <a:pPr>
                        <a:lnSpc>
                          <a:spcPct val="107000"/>
                        </a:lnSpc>
                        <a:spcAft>
                          <a:spcPts val="0"/>
                        </a:spcAft>
                      </a:pPr>
                      <a:r>
                        <a:rPr lang="es-EC" sz="1600">
                          <a:effectLst/>
                        </a:rPr>
                        <a:t> </a:t>
                      </a:r>
                      <a:endParaRPr lang="es-ES" sz="1600">
                        <a:effectLst/>
                        <a:latin typeface="Calibri"/>
                        <a:ea typeface="Calibri"/>
                        <a:cs typeface="Times New Roman"/>
                      </a:endParaRPr>
                    </a:p>
                  </a:txBody>
                  <a:tcPr marL="44450" marR="44450" marT="0" marB="0" anchor="ctr"/>
                </a:tc>
                <a:tc>
                  <a:txBody>
                    <a:bodyPr/>
                    <a:lstStyle/>
                    <a:p>
                      <a:pPr algn="r">
                        <a:lnSpc>
                          <a:spcPct val="107000"/>
                        </a:lnSpc>
                        <a:spcAft>
                          <a:spcPts val="0"/>
                        </a:spcAft>
                      </a:pPr>
                      <a:r>
                        <a:rPr lang="es-EC" sz="1200">
                          <a:effectLst/>
                        </a:rPr>
                        <a:t>Del:</a:t>
                      </a:r>
                      <a:endParaRPr lang="es-ES" sz="1600">
                        <a:effectLst/>
                        <a:latin typeface="Calibri"/>
                        <a:ea typeface="Calibri"/>
                        <a:cs typeface="Times New Roman"/>
                      </a:endParaRPr>
                    </a:p>
                  </a:txBody>
                  <a:tcPr marL="44450" marR="44450" marT="0" marB="0" anchor="ctr"/>
                </a:tc>
                <a:tc gridSpan="2">
                  <a:txBody>
                    <a:bodyPr/>
                    <a:lstStyle/>
                    <a:p>
                      <a:pPr>
                        <a:lnSpc>
                          <a:spcPct val="107000"/>
                        </a:lnSpc>
                        <a:spcAft>
                          <a:spcPts val="0"/>
                        </a:spcAft>
                      </a:pPr>
                      <a:r>
                        <a:rPr lang="es-EC" sz="1200">
                          <a:effectLst/>
                        </a:rPr>
                        <a:t> </a:t>
                      </a:r>
                      <a:endParaRPr lang="es-ES" sz="1600">
                        <a:effectLst/>
                        <a:latin typeface="Calibri"/>
                        <a:ea typeface="Calibri"/>
                        <a:cs typeface="Times New Roman"/>
                      </a:endParaRPr>
                    </a:p>
                  </a:txBody>
                  <a:tcPr marL="44450" marR="44450" marT="0" marB="0" anchor="ctr"/>
                </a:tc>
                <a:tc hMerge="1">
                  <a:txBody>
                    <a:bodyPr/>
                    <a:lstStyle/>
                    <a:p>
                      <a:endParaRPr lang="es-ES"/>
                    </a:p>
                  </a:txBody>
                  <a:tcPr/>
                </a:tc>
                <a:tc>
                  <a:txBody>
                    <a:bodyPr/>
                    <a:lstStyle/>
                    <a:p>
                      <a:pPr algn="r">
                        <a:lnSpc>
                          <a:spcPct val="107000"/>
                        </a:lnSpc>
                        <a:spcAft>
                          <a:spcPts val="0"/>
                        </a:spcAft>
                      </a:pPr>
                      <a:r>
                        <a:rPr lang="es-EC" sz="1200">
                          <a:effectLst/>
                        </a:rPr>
                        <a:t>Al:</a:t>
                      </a:r>
                      <a:endParaRPr lang="es-ES" sz="1600">
                        <a:effectLst/>
                        <a:latin typeface="Calibri"/>
                        <a:ea typeface="Calibri"/>
                        <a:cs typeface="Times New Roman"/>
                      </a:endParaRPr>
                    </a:p>
                  </a:txBody>
                  <a:tcPr marL="44450" marR="44450" marT="0" marB="0" anchor="ctr"/>
                </a:tc>
                <a:tc>
                  <a:txBody>
                    <a:bodyPr/>
                    <a:lstStyle/>
                    <a:p>
                      <a:pPr>
                        <a:lnSpc>
                          <a:spcPct val="107000"/>
                        </a:lnSpc>
                        <a:spcAft>
                          <a:spcPts val="0"/>
                        </a:spcAft>
                      </a:pPr>
                      <a:r>
                        <a:rPr lang="es-EC" sz="1200" dirty="0">
                          <a:effectLst/>
                        </a:rPr>
                        <a:t> </a:t>
                      </a:r>
                      <a:endParaRPr lang="es-ES" sz="1600" dirty="0">
                        <a:effectLst/>
                        <a:latin typeface="Calibri"/>
                        <a:ea typeface="Calibri"/>
                        <a:cs typeface="Times New Roman"/>
                      </a:endParaRPr>
                    </a:p>
                  </a:txBody>
                  <a:tcPr marL="44450" marR="44450" marT="0" marB="0" anchor="ctr"/>
                </a:tc>
                <a:tc>
                  <a:txBody>
                    <a:bodyPr/>
                    <a:lstStyle/>
                    <a:p>
                      <a:pPr>
                        <a:lnSpc>
                          <a:spcPct val="107000"/>
                        </a:lnSpc>
                        <a:spcAft>
                          <a:spcPts val="0"/>
                        </a:spcAft>
                      </a:pPr>
                      <a:r>
                        <a:rPr lang="es-EC" sz="1100">
                          <a:effectLst/>
                        </a:rPr>
                        <a:t> </a:t>
                      </a:r>
                      <a:endParaRPr lang="es-ES" sz="1100">
                        <a:effectLst/>
                        <a:latin typeface="Calibri"/>
                        <a:ea typeface="Calibri"/>
                        <a:cs typeface="Times New Roman"/>
                      </a:endParaRPr>
                    </a:p>
                  </a:txBody>
                  <a:tcPr marL="44450" marR="44450" marT="0" marB="0" anchor="ctr"/>
                </a:tc>
                <a:tc>
                  <a:txBody>
                    <a:bodyPr/>
                    <a:lstStyle/>
                    <a:p>
                      <a:pPr>
                        <a:lnSpc>
                          <a:spcPct val="107000"/>
                        </a:lnSpc>
                        <a:spcAft>
                          <a:spcPts val="0"/>
                        </a:spcAft>
                      </a:pPr>
                      <a:r>
                        <a:rPr lang="es-EC" sz="1000">
                          <a:effectLst/>
                        </a:rPr>
                        <a:t> </a:t>
                      </a:r>
                      <a:endParaRPr lang="es-ES" sz="1100">
                        <a:effectLst/>
                        <a:latin typeface="Calibri"/>
                        <a:ea typeface="Calibri"/>
                        <a:cs typeface="Times New Roman"/>
                      </a:endParaRPr>
                    </a:p>
                  </a:txBody>
                  <a:tcPr marL="44450" marR="44450" marT="0" marB="0" anchor="ctr"/>
                </a:tc>
              </a:tr>
              <a:tr h="154305">
                <a:tc>
                  <a:txBody>
                    <a:bodyPr/>
                    <a:lstStyle/>
                    <a:p>
                      <a:pPr>
                        <a:lnSpc>
                          <a:spcPct val="107000"/>
                        </a:lnSpc>
                        <a:spcAft>
                          <a:spcPts val="0"/>
                        </a:spcAft>
                      </a:pPr>
                      <a:r>
                        <a:rPr lang="es-EC" sz="1200">
                          <a:effectLst/>
                        </a:rPr>
                        <a:t> </a:t>
                      </a:r>
                      <a:endParaRPr lang="es-ES" sz="1600">
                        <a:effectLst/>
                        <a:latin typeface="Calibri"/>
                        <a:ea typeface="Calibri"/>
                        <a:cs typeface="Times New Roman"/>
                      </a:endParaRPr>
                    </a:p>
                  </a:txBody>
                  <a:tcPr marL="44450" marR="44450" marT="0" marB="0" anchor="ctr"/>
                </a:tc>
                <a:tc>
                  <a:txBody>
                    <a:bodyPr/>
                    <a:lstStyle/>
                    <a:p>
                      <a:pPr>
                        <a:lnSpc>
                          <a:spcPct val="107000"/>
                        </a:lnSpc>
                        <a:spcAft>
                          <a:spcPts val="0"/>
                        </a:spcAft>
                      </a:pPr>
                      <a:r>
                        <a:rPr lang="es-EC" sz="1600">
                          <a:effectLst/>
                        </a:rPr>
                        <a:t> </a:t>
                      </a:r>
                      <a:endParaRPr lang="es-ES" sz="1600">
                        <a:effectLst/>
                        <a:latin typeface="Calibri"/>
                        <a:ea typeface="Calibri"/>
                        <a:cs typeface="Times New Roman"/>
                      </a:endParaRPr>
                    </a:p>
                  </a:txBody>
                  <a:tcPr marL="44450" marR="44450" marT="0" marB="0" anchor="ctr"/>
                </a:tc>
                <a:tc>
                  <a:txBody>
                    <a:bodyPr/>
                    <a:lstStyle/>
                    <a:p>
                      <a:pPr>
                        <a:lnSpc>
                          <a:spcPct val="107000"/>
                        </a:lnSpc>
                        <a:spcAft>
                          <a:spcPts val="0"/>
                        </a:spcAft>
                      </a:pPr>
                      <a:r>
                        <a:rPr lang="es-EC" sz="1600">
                          <a:effectLst/>
                        </a:rPr>
                        <a:t> </a:t>
                      </a:r>
                      <a:endParaRPr lang="es-ES" sz="1600">
                        <a:effectLst/>
                        <a:latin typeface="Calibri"/>
                        <a:ea typeface="Calibri"/>
                        <a:cs typeface="Times New Roman"/>
                      </a:endParaRPr>
                    </a:p>
                  </a:txBody>
                  <a:tcPr marL="44450" marR="44450" marT="0" marB="0" anchor="ctr"/>
                </a:tc>
                <a:tc>
                  <a:txBody>
                    <a:bodyPr/>
                    <a:lstStyle/>
                    <a:p>
                      <a:pPr>
                        <a:lnSpc>
                          <a:spcPct val="107000"/>
                        </a:lnSpc>
                        <a:spcAft>
                          <a:spcPts val="0"/>
                        </a:spcAft>
                      </a:pPr>
                      <a:r>
                        <a:rPr lang="es-EC" sz="1600">
                          <a:effectLst/>
                        </a:rPr>
                        <a:t> </a:t>
                      </a:r>
                      <a:endParaRPr lang="es-ES" sz="1600">
                        <a:effectLst/>
                        <a:latin typeface="Calibri"/>
                        <a:ea typeface="Calibri"/>
                        <a:cs typeface="Times New Roman"/>
                      </a:endParaRPr>
                    </a:p>
                  </a:txBody>
                  <a:tcPr marL="44450" marR="44450" marT="0" marB="0" anchor="ctr"/>
                </a:tc>
                <a:tc gridSpan="2">
                  <a:txBody>
                    <a:bodyPr/>
                    <a:lstStyle/>
                    <a:p>
                      <a:pPr>
                        <a:lnSpc>
                          <a:spcPct val="107000"/>
                        </a:lnSpc>
                        <a:spcAft>
                          <a:spcPts val="0"/>
                        </a:spcAft>
                      </a:pPr>
                      <a:r>
                        <a:rPr lang="es-EC" sz="1600">
                          <a:effectLst/>
                        </a:rPr>
                        <a:t> </a:t>
                      </a:r>
                      <a:endParaRPr lang="es-ES" sz="1600">
                        <a:effectLst/>
                        <a:latin typeface="Calibri"/>
                        <a:ea typeface="Calibri"/>
                        <a:cs typeface="Times New Roman"/>
                      </a:endParaRPr>
                    </a:p>
                  </a:txBody>
                  <a:tcPr marL="44450" marR="44450" marT="0" marB="0" anchor="ctr"/>
                </a:tc>
                <a:tc hMerge="1">
                  <a:txBody>
                    <a:bodyPr/>
                    <a:lstStyle/>
                    <a:p>
                      <a:endParaRPr lang="es-ES"/>
                    </a:p>
                  </a:txBody>
                  <a:tcPr/>
                </a:tc>
                <a:tc>
                  <a:txBody>
                    <a:bodyPr/>
                    <a:lstStyle/>
                    <a:p>
                      <a:pPr>
                        <a:lnSpc>
                          <a:spcPct val="107000"/>
                        </a:lnSpc>
                        <a:spcAft>
                          <a:spcPts val="0"/>
                        </a:spcAft>
                      </a:pPr>
                      <a:r>
                        <a:rPr lang="es-EC" sz="1600">
                          <a:effectLst/>
                        </a:rPr>
                        <a:t> </a:t>
                      </a:r>
                      <a:endParaRPr lang="es-ES" sz="1600">
                        <a:effectLst/>
                        <a:latin typeface="Calibri"/>
                        <a:ea typeface="Calibri"/>
                        <a:cs typeface="Times New Roman"/>
                      </a:endParaRPr>
                    </a:p>
                  </a:txBody>
                  <a:tcPr marL="44450" marR="44450" marT="0" marB="0" anchor="ctr"/>
                </a:tc>
                <a:tc>
                  <a:txBody>
                    <a:bodyPr/>
                    <a:lstStyle/>
                    <a:p>
                      <a:pPr>
                        <a:lnSpc>
                          <a:spcPct val="107000"/>
                        </a:lnSpc>
                        <a:spcAft>
                          <a:spcPts val="0"/>
                        </a:spcAft>
                      </a:pPr>
                      <a:r>
                        <a:rPr lang="es-EC" sz="1600">
                          <a:effectLst/>
                        </a:rPr>
                        <a:t> </a:t>
                      </a:r>
                      <a:endParaRPr lang="es-ES" sz="1600">
                        <a:effectLst/>
                        <a:latin typeface="Calibri"/>
                        <a:ea typeface="Calibri"/>
                        <a:cs typeface="Times New Roman"/>
                      </a:endParaRPr>
                    </a:p>
                  </a:txBody>
                  <a:tcPr marL="44450" marR="44450" marT="0" marB="0" anchor="ctr"/>
                </a:tc>
                <a:tc>
                  <a:txBody>
                    <a:bodyPr/>
                    <a:lstStyle/>
                    <a:p>
                      <a:pPr>
                        <a:lnSpc>
                          <a:spcPct val="107000"/>
                        </a:lnSpc>
                        <a:spcAft>
                          <a:spcPts val="0"/>
                        </a:spcAft>
                      </a:pPr>
                      <a:r>
                        <a:rPr lang="es-EC" sz="1600">
                          <a:effectLst/>
                        </a:rPr>
                        <a:t> </a:t>
                      </a:r>
                      <a:endParaRPr lang="es-ES" sz="1600">
                        <a:effectLst/>
                        <a:latin typeface="Calibri"/>
                        <a:ea typeface="Calibri"/>
                        <a:cs typeface="Times New Roman"/>
                      </a:endParaRPr>
                    </a:p>
                  </a:txBody>
                  <a:tcPr marL="44450" marR="44450" marT="0" marB="0" anchor="ctr"/>
                </a:tc>
                <a:tc>
                  <a:txBody>
                    <a:bodyPr/>
                    <a:lstStyle/>
                    <a:p>
                      <a:pPr>
                        <a:lnSpc>
                          <a:spcPct val="107000"/>
                        </a:lnSpc>
                        <a:spcAft>
                          <a:spcPts val="0"/>
                        </a:spcAft>
                      </a:pPr>
                      <a:r>
                        <a:rPr lang="es-EC" sz="1200">
                          <a:effectLst/>
                        </a:rPr>
                        <a:t> </a:t>
                      </a:r>
                      <a:endParaRPr lang="es-ES" sz="1600">
                        <a:effectLst/>
                        <a:latin typeface="Calibri"/>
                        <a:ea typeface="Calibri"/>
                        <a:cs typeface="Times New Roman"/>
                      </a:endParaRPr>
                    </a:p>
                  </a:txBody>
                  <a:tcPr marL="44450" marR="44450" marT="0" marB="0" anchor="ctr"/>
                </a:tc>
              </a:tr>
              <a:tr h="262255">
                <a:tc>
                  <a:txBody>
                    <a:bodyPr/>
                    <a:lstStyle/>
                    <a:p>
                      <a:pPr algn="ctr">
                        <a:lnSpc>
                          <a:spcPct val="107000"/>
                        </a:lnSpc>
                        <a:spcAft>
                          <a:spcPts val="0"/>
                        </a:spcAft>
                      </a:pPr>
                      <a:r>
                        <a:rPr lang="es-EC" sz="1200">
                          <a:effectLst/>
                        </a:rPr>
                        <a:t>Cód.</a:t>
                      </a:r>
                      <a:endParaRPr lang="es-ES" sz="1600">
                        <a:effectLst/>
                        <a:latin typeface="Calibri"/>
                        <a:ea typeface="Calibri"/>
                        <a:cs typeface="Times New Roman"/>
                      </a:endParaRPr>
                    </a:p>
                  </a:txBody>
                  <a:tcPr marL="44450" marR="44450" marT="0" marB="0" anchor="ctr"/>
                </a:tc>
                <a:tc>
                  <a:txBody>
                    <a:bodyPr/>
                    <a:lstStyle/>
                    <a:p>
                      <a:pPr algn="ctr">
                        <a:lnSpc>
                          <a:spcPct val="107000"/>
                        </a:lnSpc>
                        <a:spcAft>
                          <a:spcPts val="0"/>
                        </a:spcAft>
                      </a:pPr>
                      <a:r>
                        <a:rPr lang="es-EC" sz="1200">
                          <a:effectLst/>
                        </a:rPr>
                        <a:t>Proveedor</a:t>
                      </a:r>
                      <a:endParaRPr lang="es-ES" sz="1600">
                        <a:effectLst/>
                        <a:latin typeface="Calibri"/>
                        <a:ea typeface="Calibri"/>
                        <a:cs typeface="Times New Roman"/>
                      </a:endParaRPr>
                    </a:p>
                  </a:txBody>
                  <a:tcPr marL="44450" marR="44450" marT="0" marB="0" anchor="ctr"/>
                </a:tc>
                <a:tc>
                  <a:txBody>
                    <a:bodyPr/>
                    <a:lstStyle/>
                    <a:p>
                      <a:pPr algn="ctr">
                        <a:lnSpc>
                          <a:spcPct val="107000"/>
                        </a:lnSpc>
                        <a:spcAft>
                          <a:spcPts val="0"/>
                        </a:spcAft>
                      </a:pPr>
                      <a:r>
                        <a:rPr lang="es-EC" sz="1200">
                          <a:effectLst/>
                        </a:rPr>
                        <a:t>Fecha de Inicio</a:t>
                      </a:r>
                      <a:endParaRPr lang="es-ES" sz="1600">
                        <a:effectLst/>
                        <a:latin typeface="Calibri"/>
                        <a:ea typeface="Calibri"/>
                        <a:cs typeface="Times New Roman"/>
                      </a:endParaRPr>
                    </a:p>
                  </a:txBody>
                  <a:tcPr marL="44450" marR="44450" marT="0" marB="0" anchor="ctr"/>
                </a:tc>
                <a:tc>
                  <a:txBody>
                    <a:bodyPr/>
                    <a:lstStyle/>
                    <a:p>
                      <a:pPr algn="ctr">
                        <a:lnSpc>
                          <a:spcPct val="107000"/>
                        </a:lnSpc>
                        <a:spcAft>
                          <a:spcPts val="0"/>
                        </a:spcAft>
                      </a:pPr>
                      <a:r>
                        <a:rPr lang="es-EC" sz="1200">
                          <a:effectLst/>
                        </a:rPr>
                        <a:t>Monto</a:t>
                      </a:r>
                      <a:endParaRPr lang="es-ES" sz="1600">
                        <a:effectLst/>
                        <a:latin typeface="Calibri"/>
                        <a:ea typeface="Calibri"/>
                        <a:cs typeface="Times New Roman"/>
                      </a:endParaRPr>
                    </a:p>
                  </a:txBody>
                  <a:tcPr marL="44450" marR="44450" marT="0" marB="0" anchor="ctr"/>
                </a:tc>
                <a:tc gridSpan="2">
                  <a:txBody>
                    <a:bodyPr/>
                    <a:lstStyle/>
                    <a:p>
                      <a:pPr algn="ctr">
                        <a:lnSpc>
                          <a:spcPct val="107000"/>
                        </a:lnSpc>
                        <a:spcAft>
                          <a:spcPts val="0"/>
                        </a:spcAft>
                      </a:pPr>
                      <a:r>
                        <a:rPr lang="es-EC" sz="1200" dirty="0">
                          <a:effectLst/>
                        </a:rPr>
                        <a:t>Anticipo</a:t>
                      </a:r>
                      <a:endParaRPr lang="es-ES" sz="1600" dirty="0">
                        <a:effectLst/>
                        <a:latin typeface="Calibri"/>
                        <a:ea typeface="Calibri"/>
                        <a:cs typeface="Times New Roman"/>
                      </a:endParaRPr>
                    </a:p>
                  </a:txBody>
                  <a:tcPr marL="44450" marR="44450" marT="0" marB="0" anchor="ctr"/>
                </a:tc>
                <a:tc hMerge="1">
                  <a:txBody>
                    <a:bodyPr/>
                    <a:lstStyle/>
                    <a:p>
                      <a:endParaRPr lang="es-ES"/>
                    </a:p>
                  </a:txBody>
                  <a:tcPr/>
                </a:tc>
                <a:tc>
                  <a:txBody>
                    <a:bodyPr/>
                    <a:lstStyle/>
                    <a:p>
                      <a:pPr algn="ctr">
                        <a:lnSpc>
                          <a:spcPct val="107000"/>
                        </a:lnSpc>
                        <a:spcAft>
                          <a:spcPts val="0"/>
                        </a:spcAft>
                      </a:pPr>
                      <a:r>
                        <a:rPr lang="es-EC" sz="1200">
                          <a:effectLst/>
                        </a:rPr>
                        <a:t>Saldo</a:t>
                      </a:r>
                      <a:endParaRPr lang="es-ES" sz="1600">
                        <a:effectLst/>
                        <a:latin typeface="Calibri"/>
                        <a:ea typeface="Calibri"/>
                        <a:cs typeface="Times New Roman"/>
                      </a:endParaRPr>
                    </a:p>
                  </a:txBody>
                  <a:tcPr marL="44450" marR="44450" marT="0" marB="0" anchor="ctr"/>
                </a:tc>
                <a:tc>
                  <a:txBody>
                    <a:bodyPr/>
                    <a:lstStyle/>
                    <a:p>
                      <a:pPr algn="ctr">
                        <a:lnSpc>
                          <a:spcPct val="107000"/>
                        </a:lnSpc>
                        <a:spcAft>
                          <a:spcPts val="0"/>
                        </a:spcAft>
                      </a:pPr>
                      <a:r>
                        <a:rPr lang="es-EC" sz="1200">
                          <a:effectLst/>
                        </a:rPr>
                        <a:t>N° Factura</a:t>
                      </a:r>
                      <a:endParaRPr lang="es-ES" sz="1600">
                        <a:effectLst/>
                        <a:latin typeface="Calibri"/>
                        <a:ea typeface="Calibri"/>
                        <a:cs typeface="Times New Roman"/>
                      </a:endParaRPr>
                    </a:p>
                  </a:txBody>
                  <a:tcPr marL="44450" marR="44450" marT="0" marB="0" anchor="ctr"/>
                </a:tc>
                <a:tc>
                  <a:txBody>
                    <a:bodyPr/>
                    <a:lstStyle/>
                    <a:p>
                      <a:pPr algn="ctr">
                        <a:lnSpc>
                          <a:spcPct val="107000"/>
                        </a:lnSpc>
                        <a:spcAft>
                          <a:spcPts val="0"/>
                        </a:spcAft>
                      </a:pPr>
                      <a:r>
                        <a:rPr lang="es-EC" sz="1200">
                          <a:effectLst/>
                        </a:rPr>
                        <a:t>Fecha de Pago</a:t>
                      </a:r>
                      <a:endParaRPr lang="es-ES" sz="1600">
                        <a:effectLst/>
                        <a:latin typeface="Calibri"/>
                        <a:ea typeface="Calibri"/>
                        <a:cs typeface="Times New Roman"/>
                      </a:endParaRPr>
                    </a:p>
                  </a:txBody>
                  <a:tcPr marL="44450" marR="44450" marT="0" marB="0" anchor="ctr"/>
                </a:tc>
                <a:tc>
                  <a:txBody>
                    <a:bodyPr/>
                    <a:lstStyle/>
                    <a:p>
                      <a:pPr algn="ctr">
                        <a:lnSpc>
                          <a:spcPct val="107000"/>
                        </a:lnSpc>
                        <a:spcAft>
                          <a:spcPts val="0"/>
                        </a:spcAft>
                      </a:pPr>
                      <a:r>
                        <a:rPr lang="es-EC" sz="1200" dirty="0">
                          <a:effectLst/>
                        </a:rPr>
                        <a:t>Observaciones</a:t>
                      </a:r>
                      <a:endParaRPr lang="es-ES" sz="1600" dirty="0">
                        <a:effectLst/>
                        <a:latin typeface="Calibri"/>
                        <a:ea typeface="Calibri"/>
                        <a:cs typeface="Times New Roman"/>
                      </a:endParaRPr>
                    </a:p>
                  </a:txBody>
                  <a:tcPr marL="44450" marR="44450" marT="0" marB="0" anchor="ctr"/>
                </a:tc>
              </a:tr>
              <a:tr h="154305">
                <a:tc>
                  <a:txBody>
                    <a:bodyPr/>
                    <a:lstStyle/>
                    <a:p>
                      <a:pPr>
                        <a:lnSpc>
                          <a:spcPct val="107000"/>
                        </a:lnSpc>
                        <a:spcAft>
                          <a:spcPts val="0"/>
                        </a:spcAft>
                      </a:pPr>
                      <a:r>
                        <a:rPr lang="es-EC" sz="1000">
                          <a:effectLst/>
                        </a:rPr>
                        <a:t> </a:t>
                      </a:r>
                      <a:endParaRPr lang="es-ES" sz="1100">
                        <a:effectLst/>
                        <a:latin typeface="Calibri"/>
                        <a:ea typeface="Calibri"/>
                        <a:cs typeface="Times New Roman"/>
                      </a:endParaRPr>
                    </a:p>
                  </a:txBody>
                  <a:tcPr marL="44450" marR="44450" marT="0" marB="0" anchor="ctr"/>
                </a:tc>
                <a:tc>
                  <a:txBody>
                    <a:bodyPr/>
                    <a:lstStyle/>
                    <a:p>
                      <a:pPr>
                        <a:lnSpc>
                          <a:spcPct val="107000"/>
                        </a:lnSpc>
                        <a:spcAft>
                          <a:spcPts val="0"/>
                        </a:spcAft>
                      </a:pPr>
                      <a:r>
                        <a:rPr lang="es-EC" sz="1000">
                          <a:effectLst/>
                        </a:rPr>
                        <a:t> </a:t>
                      </a:r>
                      <a:endParaRPr lang="es-ES" sz="1100">
                        <a:effectLst/>
                        <a:latin typeface="Calibri"/>
                        <a:ea typeface="Calibri"/>
                        <a:cs typeface="Times New Roman"/>
                      </a:endParaRPr>
                    </a:p>
                  </a:txBody>
                  <a:tcPr marL="44450" marR="44450" marT="0" marB="0" anchor="ctr"/>
                </a:tc>
                <a:tc>
                  <a:txBody>
                    <a:bodyPr/>
                    <a:lstStyle/>
                    <a:p>
                      <a:pPr>
                        <a:lnSpc>
                          <a:spcPct val="107000"/>
                        </a:lnSpc>
                        <a:spcAft>
                          <a:spcPts val="0"/>
                        </a:spcAft>
                      </a:pPr>
                      <a:r>
                        <a:rPr lang="es-EC" sz="1000">
                          <a:effectLst/>
                        </a:rPr>
                        <a:t> </a:t>
                      </a:r>
                      <a:endParaRPr lang="es-ES" sz="1100">
                        <a:effectLst/>
                        <a:latin typeface="Calibri"/>
                        <a:ea typeface="Calibri"/>
                        <a:cs typeface="Times New Roman"/>
                      </a:endParaRPr>
                    </a:p>
                  </a:txBody>
                  <a:tcPr marL="44450" marR="44450" marT="0" marB="0" anchor="ctr"/>
                </a:tc>
                <a:tc>
                  <a:txBody>
                    <a:bodyPr/>
                    <a:lstStyle/>
                    <a:p>
                      <a:pPr>
                        <a:lnSpc>
                          <a:spcPct val="107000"/>
                        </a:lnSpc>
                        <a:spcAft>
                          <a:spcPts val="0"/>
                        </a:spcAft>
                      </a:pPr>
                      <a:r>
                        <a:rPr lang="es-EC" sz="1000">
                          <a:effectLst/>
                        </a:rPr>
                        <a:t> </a:t>
                      </a:r>
                      <a:endParaRPr lang="es-ES" sz="1100">
                        <a:effectLst/>
                        <a:latin typeface="Calibri"/>
                        <a:ea typeface="Calibri"/>
                        <a:cs typeface="Times New Roman"/>
                      </a:endParaRPr>
                    </a:p>
                  </a:txBody>
                  <a:tcPr marL="44450" marR="44450" marT="0" marB="0" anchor="ctr"/>
                </a:tc>
                <a:tc gridSpan="2">
                  <a:txBody>
                    <a:bodyPr/>
                    <a:lstStyle/>
                    <a:p>
                      <a:pPr>
                        <a:lnSpc>
                          <a:spcPct val="107000"/>
                        </a:lnSpc>
                        <a:spcAft>
                          <a:spcPts val="0"/>
                        </a:spcAft>
                      </a:pPr>
                      <a:r>
                        <a:rPr lang="es-EC" sz="1000">
                          <a:effectLst/>
                        </a:rPr>
                        <a:t> </a:t>
                      </a:r>
                      <a:endParaRPr lang="es-ES" sz="1100">
                        <a:effectLst/>
                        <a:latin typeface="Calibri"/>
                        <a:ea typeface="Calibri"/>
                        <a:cs typeface="Times New Roman"/>
                      </a:endParaRPr>
                    </a:p>
                  </a:txBody>
                  <a:tcPr marL="44450" marR="44450" marT="0" marB="0" anchor="ctr"/>
                </a:tc>
                <a:tc hMerge="1">
                  <a:txBody>
                    <a:bodyPr/>
                    <a:lstStyle/>
                    <a:p>
                      <a:endParaRPr lang="es-ES"/>
                    </a:p>
                  </a:txBody>
                  <a:tcPr/>
                </a:tc>
                <a:tc>
                  <a:txBody>
                    <a:bodyPr/>
                    <a:lstStyle/>
                    <a:p>
                      <a:pPr>
                        <a:lnSpc>
                          <a:spcPct val="107000"/>
                        </a:lnSpc>
                        <a:spcAft>
                          <a:spcPts val="0"/>
                        </a:spcAft>
                      </a:pPr>
                      <a:r>
                        <a:rPr lang="es-EC" sz="1000">
                          <a:effectLst/>
                        </a:rPr>
                        <a:t> </a:t>
                      </a:r>
                      <a:endParaRPr lang="es-ES" sz="1100">
                        <a:effectLst/>
                        <a:latin typeface="Calibri"/>
                        <a:ea typeface="Calibri"/>
                        <a:cs typeface="Times New Roman"/>
                      </a:endParaRPr>
                    </a:p>
                  </a:txBody>
                  <a:tcPr marL="44450" marR="44450" marT="0" marB="0" anchor="ctr"/>
                </a:tc>
                <a:tc>
                  <a:txBody>
                    <a:bodyPr/>
                    <a:lstStyle/>
                    <a:p>
                      <a:pPr>
                        <a:lnSpc>
                          <a:spcPct val="107000"/>
                        </a:lnSpc>
                        <a:spcAft>
                          <a:spcPts val="0"/>
                        </a:spcAft>
                      </a:pPr>
                      <a:r>
                        <a:rPr lang="es-EC" sz="1000">
                          <a:effectLst/>
                        </a:rPr>
                        <a:t> </a:t>
                      </a:r>
                      <a:endParaRPr lang="es-ES" sz="1100">
                        <a:effectLst/>
                        <a:latin typeface="Calibri"/>
                        <a:ea typeface="Calibri"/>
                        <a:cs typeface="Times New Roman"/>
                      </a:endParaRPr>
                    </a:p>
                  </a:txBody>
                  <a:tcPr marL="44450" marR="44450" marT="0" marB="0" anchor="ctr"/>
                </a:tc>
                <a:tc>
                  <a:txBody>
                    <a:bodyPr/>
                    <a:lstStyle/>
                    <a:p>
                      <a:pPr>
                        <a:lnSpc>
                          <a:spcPct val="107000"/>
                        </a:lnSpc>
                        <a:spcAft>
                          <a:spcPts val="0"/>
                        </a:spcAft>
                      </a:pPr>
                      <a:r>
                        <a:rPr lang="es-EC" sz="1000">
                          <a:effectLst/>
                        </a:rPr>
                        <a:t> </a:t>
                      </a:r>
                      <a:endParaRPr lang="es-ES" sz="1100">
                        <a:effectLst/>
                        <a:latin typeface="Calibri"/>
                        <a:ea typeface="Calibri"/>
                        <a:cs typeface="Times New Roman"/>
                      </a:endParaRPr>
                    </a:p>
                  </a:txBody>
                  <a:tcPr marL="44450" marR="44450" marT="0" marB="0" anchor="ctr"/>
                </a:tc>
                <a:tc>
                  <a:txBody>
                    <a:bodyPr/>
                    <a:lstStyle/>
                    <a:p>
                      <a:pPr>
                        <a:lnSpc>
                          <a:spcPct val="107000"/>
                        </a:lnSpc>
                        <a:spcAft>
                          <a:spcPts val="0"/>
                        </a:spcAft>
                      </a:pPr>
                      <a:r>
                        <a:rPr lang="es-EC" sz="1000">
                          <a:effectLst/>
                        </a:rPr>
                        <a:t> </a:t>
                      </a:r>
                      <a:endParaRPr lang="es-ES" sz="1100">
                        <a:effectLst/>
                        <a:latin typeface="Calibri"/>
                        <a:ea typeface="Calibri"/>
                        <a:cs typeface="Times New Roman"/>
                      </a:endParaRPr>
                    </a:p>
                  </a:txBody>
                  <a:tcPr marL="44450" marR="44450" marT="0" marB="0" anchor="ctr"/>
                </a:tc>
              </a:tr>
              <a:tr h="154305">
                <a:tc>
                  <a:txBody>
                    <a:bodyPr/>
                    <a:lstStyle/>
                    <a:p>
                      <a:pPr>
                        <a:lnSpc>
                          <a:spcPct val="107000"/>
                        </a:lnSpc>
                        <a:spcAft>
                          <a:spcPts val="0"/>
                        </a:spcAft>
                      </a:pPr>
                      <a:r>
                        <a:rPr lang="es-EC" sz="1100">
                          <a:effectLst/>
                        </a:rPr>
                        <a:t> </a:t>
                      </a:r>
                      <a:endParaRPr lang="es-ES" sz="1100">
                        <a:effectLst/>
                        <a:latin typeface="Calibri"/>
                        <a:ea typeface="Calibri"/>
                        <a:cs typeface="Times New Roman"/>
                      </a:endParaRPr>
                    </a:p>
                  </a:txBody>
                  <a:tcPr marL="44450" marR="44450" marT="0" marB="0" anchor="ctr"/>
                </a:tc>
                <a:tc>
                  <a:txBody>
                    <a:bodyPr/>
                    <a:lstStyle/>
                    <a:p>
                      <a:pPr>
                        <a:lnSpc>
                          <a:spcPct val="107000"/>
                        </a:lnSpc>
                        <a:spcAft>
                          <a:spcPts val="0"/>
                        </a:spcAft>
                      </a:pPr>
                      <a:r>
                        <a:rPr lang="es-EC" sz="1100">
                          <a:effectLst/>
                        </a:rPr>
                        <a:t> </a:t>
                      </a:r>
                      <a:endParaRPr lang="es-ES" sz="1100">
                        <a:effectLst/>
                        <a:latin typeface="Calibri"/>
                        <a:ea typeface="Calibri"/>
                        <a:cs typeface="Times New Roman"/>
                      </a:endParaRPr>
                    </a:p>
                  </a:txBody>
                  <a:tcPr marL="44450" marR="44450" marT="0" marB="0" anchor="ctr"/>
                </a:tc>
                <a:tc>
                  <a:txBody>
                    <a:bodyPr/>
                    <a:lstStyle/>
                    <a:p>
                      <a:pPr>
                        <a:lnSpc>
                          <a:spcPct val="107000"/>
                        </a:lnSpc>
                        <a:spcAft>
                          <a:spcPts val="0"/>
                        </a:spcAft>
                      </a:pPr>
                      <a:r>
                        <a:rPr lang="es-EC" sz="1100">
                          <a:effectLst/>
                        </a:rPr>
                        <a:t> </a:t>
                      </a:r>
                      <a:endParaRPr lang="es-ES" sz="1100">
                        <a:effectLst/>
                        <a:latin typeface="Calibri"/>
                        <a:ea typeface="Calibri"/>
                        <a:cs typeface="Times New Roman"/>
                      </a:endParaRPr>
                    </a:p>
                  </a:txBody>
                  <a:tcPr marL="44450" marR="44450" marT="0" marB="0" anchor="ctr"/>
                </a:tc>
                <a:tc>
                  <a:txBody>
                    <a:bodyPr/>
                    <a:lstStyle/>
                    <a:p>
                      <a:pPr>
                        <a:lnSpc>
                          <a:spcPct val="107000"/>
                        </a:lnSpc>
                        <a:spcAft>
                          <a:spcPts val="0"/>
                        </a:spcAft>
                      </a:pPr>
                      <a:r>
                        <a:rPr lang="es-EC" sz="1100">
                          <a:effectLst/>
                        </a:rPr>
                        <a:t> </a:t>
                      </a:r>
                      <a:endParaRPr lang="es-ES" sz="1100">
                        <a:effectLst/>
                        <a:latin typeface="Calibri"/>
                        <a:ea typeface="Calibri"/>
                        <a:cs typeface="Times New Roman"/>
                      </a:endParaRPr>
                    </a:p>
                  </a:txBody>
                  <a:tcPr marL="44450" marR="44450" marT="0" marB="0" anchor="ctr"/>
                </a:tc>
                <a:tc gridSpan="2">
                  <a:txBody>
                    <a:bodyPr/>
                    <a:lstStyle/>
                    <a:p>
                      <a:pPr>
                        <a:lnSpc>
                          <a:spcPct val="107000"/>
                        </a:lnSpc>
                        <a:spcAft>
                          <a:spcPts val="0"/>
                        </a:spcAft>
                      </a:pPr>
                      <a:r>
                        <a:rPr lang="es-EC" sz="1100">
                          <a:effectLst/>
                        </a:rPr>
                        <a:t> </a:t>
                      </a:r>
                      <a:endParaRPr lang="es-ES" sz="1100">
                        <a:effectLst/>
                        <a:latin typeface="Calibri"/>
                        <a:ea typeface="Calibri"/>
                        <a:cs typeface="Times New Roman"/>
                      </a:endParaRPr>
                    </a:p>
                  </a:txBody>
                  <a:tcPr marL="44450" marR="44450" marT="0" marB="0" anchor="ctr"/>
                </a:tc>
                <a:tc hMerge="1">
                  <a:txBody>
                    <a:bodyPr/>
                    <a:lstStyle/>
                    <a:p>
                      <a:endParaRPr lang="es-ES"/>
                    </a:p>
                  </a:txBody>
                  <a:tcPr/>
                </a:tc>
                <a:tc>
                  <a:txBody>
                    <a:bodyPr/>
                    <a:lstStyle/>
                    <a:p>
                      <a:pPr>
                        <a:lnSpc>
                          <a:spcPct val="107000"/>
                        </a:lnSpc>
                        <a:spcAft>
                          <a:spcPts val="0"/>
                        </a:spcAft>
                      </a:pPr>
                      <a:r>
                        <a:rPr lang="es-EC" sz="1100">
                          <a:effectLst/>
                        </a:rPr>
                        <a:t> </a:t>
                      </a:r>
                      <a:endParaRPr lang="es-ES" sz="1100">
                        <a:effectLst/>
                        <a:latin typeface="Calibri"/>
                        <a:ea typeface="Calibri"/>
                        <a:cs typeface="Times New Roman"/>
                      </a:endParaRPr>
                    </a:p>
                  </a:txBody>
                  <a:tcPr marL="44450" marR="44450" marT="0" marB="0" anchor="ctr"/>
                </a:tc>
                <a:tc>
                  <a:txBody>
                    <a:bodyPr/>
                    <a:lstStyle/>
                    <a:p>
                      <a:pPr>
                        <a:lnSpc>
                          <a:spcPct val="107000"/>
                        </a:lnSpc>
                        <a:spcAft>
                          <a:spcPts val="0"/>
                        </a:spcAft>
                      </a:pPr>
                      <a:r>
                        <a:rPr lang="es-EC" sz="1100">
                          <a:effectLst/>
                        </a:rPr>
                        <a:t> </a:t>
                      </a:r>
                      <a:endParaRPr lang="es-ES" sz="1100">
                        <a:effectLst/>
                        <a:latin typeface="Calibri"/>
                        <a:ea typeface="Calibri"/>
                        <a:cs typeface="Times New Roman"/>
                      </a:endParaRPr>
                    </a:p>
                  </a:txBody>
                  <a:tcPr marL="44450" marR="44450" marT="0" marB="0" anchor="ctr"/>
                </a:tc>
                <a:tc>
                  <a:txBody>
                    <a:bodyPr/>
                    <a:lstStyle/>
                    <a:p>
                      <a:pPr>
                        <a:lnSpc>
                          <a:spcPct val="107000"/>
                        </a:lnSpc>
                        <a:spcAft>
                          <a:spcPts val="0"/>
                        </a:spcAft>
                      </a:pPr>
                      <a:r>
                        <a:rPr lang="es-EC" sz="1100">
                          <a:effectLst/>
                        </a:rPr>
                        <a:t> </a:t>
                      </a:r>
                      <a:endParaRPr lang="es-ES" sz="1100">
                        <a:effectLst/>
                        <a:latin typeface="Calibri"/>
                        <a:ea typeface="Calibri"/>
                        <a:cs typeface="Times New Roman"/>
                      </a:endParaRPr>
                    </a:p>
                  </a:txBody>
                  <a:tcPr marL="44450" marR="44450" marT="0" marB="0" anchor="ctr"/>
                </a:tc>
                <a:tc>
                  <a:txBody>
                    <a:bodyPr/>
                    <a:lstStyle/>
                    <a:p>
                      <a:pPr>
                        <a:lnSpc>
                          <a:spcPct val="107000"/>
                        </a:lnSpc>
                        <a:spcAft>
                          <a:spcPts val="0"/>
                        </a:spcAft>
                      </a:pPr>
                      <a:r>
                        <a:rPr lang="es-EC" sz="1100">
                          <a:effectLst/>
                        </a:rPr>
                        <a:t> </a:t>
                      </a:r>
                      <a:endParaRPr lang="es-ES" sz="1100">
                        <a:effectLst/>
                        <a:latin typeface="Calibri"/>
                        <a:ea typeface="Calibri"/>
                        <a:cs typeface="Times New Roman"/>
                      </a:endParaRPr>
                    </a:p>
                  </a:txBody>
                  <a:tcPr marL="44450" marR="44450" marT="0" marB="0" anchor="ctr"/>
                </a:tc>
              </a:tr>
              <a:tr h="154305">
                <a:tc>
                  <a:txBody>
                    <a:bodyPr/>
                    <a:lstStyle/>
                    <a:p>
                      <a:pPr>
                        <a:lnSpc>
                          <a:spcPct val="107000"/>
                        </a:lnSpc>
                        <a:spcAft>
                          <a:spcPts val="0"/>
                        </a:spcAft>
                      </a:pPr>
                      <a:r>
                        <a:rPr lang="es-EC" sz="1100">
                          <a:effectLst/>
                        </a:rPr>
                        <a:t> </a:t>
                      </a:r>
                      <a:endParaRPr lang="es-ES" sz="1100">
                        <a:effectLst/>
                        <a:latin typeface="Calibri"/>
                        <a:ea typeface="Calibri"/>
                        <a:cs typeface="Times New Roman"/>
                      </a:endParaRPr>
                    </a:p>
                  </a:txBody>
                  <a:tcPr marL="44450" marR="44450" marT="0" marB="0" anchor="ctr"/>
                </a:tc>
                <a:tc>
                  <a:txBody>
                    <a:bodyPr/>
                    <a:lstStyle/>
                    <a:p>
                      <a:pPr>
                        <a:lnSpc>
                          <a:spcPct val="107000"/>
                        </a:lnSpc>
                        <a:spcAft>
                          <a:spcPts val="0"/>
                        </a:spcAft>
                      </a:pPr>
                      <a:r>
                        <a:rPr lang="es-EC" sz="1100">
                          <a:effectLst/>
                        </a:rPr>
                        <a:t> </a:t>
                      </a:r>
                      <a:endParaRPr lang="es-ES" sz="1100">
                        <a:effectLst/>
                        <a:latin typeface="Calibri"/>
                        <a:ea typeface="Calibri"/>
                        <a:cs typeface="Times New Roman"/>
                      </a:endParaRPr>
                    </a:p>
                  </a:txBody>
                  <a:tcPr marL="44450" marR="44450" marT="0" marB="0" anchor="ctr"/>
                </a:tc>
                <a:tc>
                  <a:txBody>
                    <a:bodyPr/>
                    <a:lstStyle/>
                    <a:p>
                      <a:pPr>
                        <a:lnSpc>
                          <a:spcPct val="107000"/>
                        </a:lnSpc>
                        <a:spcAft>
                          <a:spcPts val="0"/>
                        </a:spcAft>
                      </a:pPr>
                      <a:r>
                        <a:rPr lang="es-EC" sz="1100">
                          <a:effectLst/>
                        </a:rPr>
                        <a:t> </a:t>
                      </a:r>
                      <a:endParaRPr lang="es-ES" sz="1100">
                        <a:effectLst/>
                        <a:latin typeface="Calibri"/>
                        <a:ea typeface="Calibri"/>
                        <a:cs typeface="Times New Roman"/>
                      </a:endParaRPr>
                    </a:p>
                  </a:txBody>
                  <a:tcPr marL="44450" marR="44450" marT="0" marB="0" anchor="ctr"/>
                </a:tc>
                <a:tc>
                  <a:txBody>
                    <a:bodyPr/>
                    <a:lstStyle/>
                    <a:p>
                      <a:pPr>
                        <a:lnSpc>
                          <a:spcPct val="107000"/>
                        </a:lnSpc>
                        <a:spcAft>
                          <a:spcPts val="0"/>
                        </a:spcAft>
                      </a:pPr>
                      <a:r>
                        <a:rPr lang="es-EC" sz="1100">
                          <a:effectLst/>
                        </a:rPr>
                        <a:t> </a:t>
                      </a:r>
                      <a:endParaRPr lang="es-ES" sz="1100">
                        <a:effectLst/>
                        <a:latin typeface="Calibri"/>
                        <a:ea typeface="Calibri"/>
                        <a:cs typeface="Times New Roman"/>
                      </a:endParaRPr>
                    </a:p>
                  </a:txBody>
                  <a:tcPr marL="44450" marR="44450" marT="0" marB="0" anchor="ctr"/>
                </a:tc>
                <a:tc gridSpan="2">
                  <a:txBody>
                    <a:bodyPr/>
                    <a:lstStyle/>
                    <a:p>
                      <a:pPr>
                        <a:lnSpc>
                          <a:spcPct val="107000"/>
                        </a:lnSpc>
                        <a:spcAft>
                          <a:spcPts val="0"/>
                        </a:spcAft>
                      </a:pPr>
                      <a:r>
                        <a:rPr lang="es-EC" sz="1100">
                          <a:effectLst/>
                        </a:rPr>
                        <a:t> </a:t>
                      </a:r>
                      <a:endParaRPr lang="es-ES" sz="1100">
                        <a:effectLst/>
                        <a:latin typeface="Calibri"/>
                        <a:ea typeface="Calibri"/>
                        <a:cs typeface="Times New Roman"/>
                      </a:endParaRPr>
                    </a:p>
                  </a:txBody>
                  <a:tcPr marL="44450" marR="44450" marT="0" marB="0" anchor="ctr"/>
                </a:tc>
                <a:tc hMerge="1">
                  <a:txBody>
                    <a:bodyPr/>
                    <a:lstStyle/>
                    <a:p>
                      <a:endParaRPr lang="es-ES"/>
                    </a:p>
                  </a:txBody>
                  <a:tcPr/>
                </a:tc>
                <a:tc>
                  <a:txBody>
                    <a:bodyPr/>
                    <a:lstStyle/>
                    <a:p>
                      <a:pPr>
                        <a:lnSpc>
                          <a:spcPct val="107000"/>
                        </a:lnSpc>
                        <a:spcAft>
                          <a:spcPts val="0"/>
                        </a:spcAft>
                      </a:pPr>
                      <a:r>
                        <a:rPr lang="es-EC" sz="1100">
                          <a:effectLst/>
                        </a:rPr>
                        <a:t> </a:t>
                      </a:r>
                      <a:endParaRPr lang="es-ES" sz="1100">
                        <a:effectLst/>
                        <a:latin typeface="Calibri"/>
                        <a:ea typeface="Calibri"/>
                        <a:cs typeface="Times New Roman"/>
                      </a:endParaRPr>
                    </a:p>
                  </a:txBody>
                  <a:tcPr marL="44450" marR="44450" marT="0" marB="0" anchor="ctr"/>
                </a:tc>
                <a:tc>
                  <a:txBody>
                    <a:bodyPr/>
                    <a:lstStyle/>
                    <a:p>
                      <a:pPr>
                        <a:lnSpc>
                          <a:spcPct val="107000"/>
                        </a:lnSpc>
                        <a:spcAft>
                          <a:spcPts val="0"/>
                        </a:spcAft>
                      </a:pPr>
                      <a:r>
                        <a:rPr lang="es-EC" sz="1100">
                          <a:effectLst/>
                        </a:rPr>
                        <a:t> </a:t>
                      </a:r>
                      <a:endParaRPr lang="es-ES" sz="1100">
                        <a:effectLst/>
                        <a:latin typeface="Calibri"/>
                        <a:ea typeface="Calibri"/>
                        <a:cs typeface="Times New Roman"/>
                      </a:endParaRPr>
                    </a:p>
                  </a:txBody>
                  <a:tcPr marL="44450" marR="44450" marT="0" marB="0" anchor="ctr"/>
                </a:tc>
                <a:tc>
                  <a:txBody>
                    <a:bodyPr/>
                    <a:lstStyle/>
                    <a:p>
                      <a:pPr>
                        <a:lnSpc>
                          <a:spcPct val="107000"/>
                        </a:lnSpc>
                        <a:spcAft>
                          <a:spcPts val="0"/>
                        </a:spcAft>
                      </a:pPr>
                      <a:r>
                        <a:rPr lang="es-EC" sz="1100">
                          <a:effectLst/>
                        </a:rPr>
                        <a:t> </a:t>
                      </a:r>
                      <a:endParaRPr lang="es-ES" sz="1100">
                        <a:effectLst/>
                        <a:latin typeface="Calibri"/>
                        <a:ea typeface="Calibri"/>
                        <a:cs typeface="Times New Roman"/>
                      </a:endParaRPr>
                    </a:p>
                  </a:txBody>
                  <a:tcPr marL="44450" marR="44450" marT="0" marB="0" anchor="ctr"/>
                </a:tc>
                <a:tc>
                  <a:txBody>
                    <a:bodyPr/>
                    <a:lstStyle/>
                    <a:p>
                      <a:pPr>
                        <a:lnSpc>
                          <a:spcPct val="107000"/>
                        </a:lnSpc>
                        <a:spcAft>
                          <a:spcPts val="0"/>
                        </a:spcAft>
                      </a:pPr>
                      <a:r>
                        <a:rPr lang="es-EC" sz="1100">
                          <a:effectLst/>
                        </a:rPr>
                        <a:t> </a:t>
                      </a:r>
                      <a:endParaRPr lang="es-ES" sz="1100">
                        <a:effectLst/>
                        <a:latin typeface="Calibri"/>
                        <a:ea typeface="Calibri"/>
                        <a:cs typeface="Times New Roman"/>
                      </a:endParaRPr>
                    </a:p>
                  </a:txBody>
                  <a:tcPr marL="44450" marR="44450" marT="0" marB="0" anchor="ctr"/>
                </a:tc>
              </a:tr>
              <a:tr h="154305">
                <a:tc>
                  <a:txBody>
                    <a:bodyPr/>
                    <a:lstStyle/>
                    <a:p>
                      <a:pPr>
                        <a:lnSpc>
                          <a:spcPct val="107000"/>
                        </a:lnSpc>
                        <a:spcAft>
                          <a:spcPts val="0"/>
                        </a:spcAft>
                      </a:pPr>
                      <a:r>
                        <a:rPr lang="es-EC" sz="1100">
                          <a:effectLst/>
                        </a:rPr>
                        <a:t> </a:t>
                      </a:r>
                      <a:endParaRPr lang="es-ES" sz="1100">
                        <a:effectLst/>
                        <a:latin typeface="Calibri"/>
                        <a:ea typeface="Calibri"/>
                        <a:cs typeface="Times New Roman"/>
                      </a:endParaRPr>
                    </a:p>
                  </a:txBody>
                  <a:tcPr marL="44450" marR="44450" marT="0" marB="0" anchor="ctr"/>
                </a:tc>
                <a:tc>
                  <a:txBody>
                    <a:bodyPr/>
                    <a:lstStyle/>
                    <a:p>
                      <a:pPr>
                        <a:lnSpc>
                          <a:spcPct val="107000"/>
                        </a:lnSpc>
                        <a:spcAft>
                          <a:spcPts val="0"/>
                        </a:spcAft>
                      </a:pPr>
                      <a:r>
                        <a:rPr lang="es-EC" sz="1100">
                          <a:effectLst/>
                        </a:rPr>
                        <a:t> </a:t>
                      </a:r>
                      <a:endParaRPr lang="es-ES" sz="1100">
                        <a:effectLst/>
                        <a:latin typeface="Calibri"/>
                        <a:ea typeface="Calibri"/>
                        <a:cs typeface="Times New Roman"/>
                      </a:endParaRPr>
                    </a:p>
                  </a:txBody>
                  <a:tcPr marL="44450" marR="44450" marT="0" marB="0" anchor="ctr"/>
                </a:tc>
                <a:tc>
                  <a:txBody>
                    <a:bodyPr/>
                    <a:lstStyle/>
                    <a:p>
                      <a:pPr>
                        <a:lnSpc>
                          <a:spcPct val="107000"/>
                        </a:lnSpc>
                        <a:spcAft>
                          <a:spcPts val="0"/>
                        </a:spcAft>
                      </a:pPr>
                      <a:r>
                        <a:rPr lang="es-EC" sz="1100">
                          <a:effectLst/>
                        </a:rPr>
                        <a:t> </a:t>
                      </a:r>
                      <a:endParaRPr lang="es-ES" sz="1100">
                        <a:effectLst/>
                        <a:latin typeface="Calibri"/>
                        <a:ea typeface="Calibri"/>
                        <a:cs typeface="Times New Roman"/>
                      </a:endParaRPr>
                    </a:p>
                  </a:txBody>
                  <a:tcPr marL="44450" marR="44450" marT="0" marB="0" anchor="ctr"/>
                </a:tc>
                <a:tc>
                  <a:txBody>
                    <a:bodyPr/>
                    <a:lstStyle/>
                    <a:p>
                      <a:pPr>
                        <a:lnSpc>
                          <a:spcPct val="107000"/>
                        </a:lnSpc>
                        <a:spcAft>
                          <a:spcPts val="0"/>
                        </a:spcAft>
                      </a:pPr>
                      <a:r>
                        <a:rPr lang="es-EC" sz="1100">
                          <a:effectLst/>
                        </a:rPr>
                        <a:t> </a:t>
                      </a:r>
                      <a:endParaRPr lang="es-ES" sz="1100">
                        <a:effectLst/>
                        <a:latin typeface="Calibri"/>
                        <a:ea typeface="Calibri"/>
                        <a:cs typeface="Times New Roman"/>
                      </a:endParaRPr>
                    </a:p>
                  </a:txBody>
                  <a:tcPr marL="44450" marR="44450" marT="0" marB="0" anchor="ctr"/>
                </a:tc>
                <a:tc gridSpan="2">
                  <a:txBody>
                    <a:bodyPr/>
                    <a:lstStyle/>
                    <a:p>
                      <a:pPr>
                        <a:lnSpc>
                          <a:spcPct val="107000"/>
                        </a:lnSpc>
                        <a:spcAft>
                          <a:spcPts val="0"/>
                        </a:spcAft>
                      </a:pPr>
                      <a:r>
                        <a:rPr lang="es-EC" sz="1100">
                          <a:effectLst/>
                        </a:rPr>
                        <a:t> </a:t>
                      </a:r>
                      <a:endParaRPr lang="es-ES" sz="1100">
                        <a:effectLst/>
                        <a:latin typeface="Calibri"/>
                        <a:ea typeface="Calibri"/>
                        <a:cs typeface="Times New Roman"/>
                      </a:endParaRPr>
                    </a:p>
                  </a:txBody>
                  <a:tcPr marL="44450" marR="44450" marT="0" marB="0" anchor="ctr"/>
                </a:tc>
                <a:tc hMerge="1">
                  <a:txBody>
                    <a:bodyPr/>
                    <a:lstStyle/>
                    <a:p>
                      <a:endParaRPr lang="es-ES"/>
                    </a:p>
                  </a:txBody>
                  <a:tcPr/>
                </a:tc>
                <a:tc>
                  <a:txBody>
                    <a:bodyPr/>
                    <a:lstStyle/>
                    <a:p>
                      <a:pPr>
                        <a:lnSpc>
                          <a:spcPct val="107000"/>
                        </a:lnSpc>
                        <a:spcAft>
                          <a:spcPts val="0"/>
                        </a:spcAft>
                      </a:pPr>
                      <a:r>
                        <a:rPr lang="es-EC" sz="1100">
                          <a:effectLst/>
                        </a:rPr>
                        <a:t> </a:t>
                      </a:r>
                      <a:endParaRPr lang="es-ES" sz="1100">
                        <a:effectLst/>
                        <a:latin typeface="Calibri"/>
                        <a:ea typeface="Calibri"/>
                        <a:cs typeface="Times New Roman"/>
                      </a:endParaRPr>
                    </a:p>
                  </a:txBody>
                  <a:tcPr marL="44450" marR="44450" marT="0" marB="0" anchor="ctr"/>
                </a:tc>
                <a:tc>
                  <a:txBody>
                    <a:bodyPr/>
                    <a:lstStyle/>
                    <a:p>
                      <a:pPr>
                        <a:lnSpc>
                          <a:spcPct val="107000"/>
                        </a:lnSpc>
                        <a:spcAft>
                          <a:spcPts val="0"/>
                        </a:spcAft>
                      </a:pPr>
                      <a:r>
                        <a:rPr lang="es-EC" sz="1100">
                          <a:effectLst/>
                        </a:rPr>
                        <a:t> </a:t>
                      </a:r>
                      <a:endParaRPr lang="es-ES" sz="1100">
                        <a:effectLst/>
                        <a:latin typeface="Calibri"/>
                        <a:ea typeface="Calibri"/>
                        <a:cs typeface="Times New Roman"/>
                      </a:endParaRPr>
                    </a:p>
                  </a:txBody>
                  <a:tcPr marL="44450" marR="44450" marT="0" marB="0" anchor="ctr"/>
                </a:tc>
                <a:tc>
                  <a:txBody>
                    <a:bodyPr/>
                    <a:lstStyle/>
                    <a:p>
                      <a:pPr>
                        <a:lnSpc>
                          <a:spcPct val="107000"/>
                        </a:lnSpc>
                        <a:spcAft>
                          <a:spcPts val="0"/>
                        </a:spcAft>
                      </a:pPr>
                      <a:r>
                        <a:rPr lang="es-EC" sz="1100">
                          <a:effectLst/>
                        </a:rPr>
                        <a:t> </a:t>
                      </a:r>
                      <a:endParaRPr lang="es-ES" sz="1100">
                        <a:effectLst/>
                        <a:latin typeface="Calibri"/>
                        <a:ea typeface="Calibri"/>
                        <a:cs typeface="Times New Roman"/>
                      </a:endParaRPr>
                    </a:p>
                  </a:txBody>
                  <a:tcPr marL="44450" marR="44450" marT="0" marB="0" anchor="ctr"/>
                </a:tc>
                <a:tc>
                  <a:txBody>
                    <a:bodyPr/>
                    <a:lstStyle/>
                    <a:p>
                      <a:pPr>
                        <a:lnSpc>
                          <a:spcPct val="107000"/>
                        </a:lnSpc>
                        <a:spcAft>
                          <a:spcPts val="0"/>
                        </a:spcAft>
                      </a:pPr>
                      <a:r>
                        <a:rPr lang="es-EC" sz="1100">
                          <a:effectLst/>
                        </a:rPr>
                        <a:t> </a:t>
                      </a:r>
                      <a:endParaRPr lang="es-ES" sz="1100">
                        <a:effectLst/>
                        <a:latin typeface="Calibri"/>
                        <a:ea typeface="Calibri"/>
                        <a:cs typeface="Times New Roman"/>
                      </a:endParaRPr>
                    </a:p>
                  </a:txBody>
                  <a:tcPr marL="44450" marR="44450" marT="0" marB="0" anchor="ctr"/>
                </a:tc>
              </a:tr>
              <a:tr h="154305">
                <a:tc>
                  <a:txBody>
                    <a:bodyPr/>
                    <a:lstStyle/>
                    <a:p>
                      <a:pPr>
                        <a:lnSpc>
                          <a:spcPct val="107000"/>
                        </a:lnSpc>
                        <a:spcAft>
                          <a:spcPts val="0"/>
                        </a:spcAft>
                      </a:pPr>
                      <a:r>
                        <a:rPr lang="es-EC" sz="1100">
                          <a:effectLst/>
                        </a:rPr>
                        <a:t> </a:t>
                      </a:r>
                      <a:endParaRPr lang="es-ES" sz="1100">
                        <a:effectLst/>
                        <a:latin typeface="Calibri"/>
                        <a:ea typeface="Calibri"/>
                        <a:cs typeface="Times New Roman"/>
                      </a:endParaRPr>
                    </a:p>
                  </a:txBody>
                  <a:tcPr marL="44450" marR="44450" marT="0" marB="0" anchor="ctr"/>
                </a:tc>
                <a:tc>
                  <a:txBody>
                    <a:bodyPr/>
                    <a:lstStyle/>
                    <a:p>
                      <a:pPr>
                        <a:lnSpc>
                          <a:spcPct val="107000"/>
                        </a:lnSpc>
                        <a:spcAft>
                          <a:spcPts val="0"/>
                        </a:spcAft>
                      </a:pPr>
                      <a:r>
                        <a:rPr lang="es-EC" sz="1100">
                          <a:effectLst/>
                        </a:rPr>
                        <a:t> </a:t>
                      </a:r>
                      <a:endParaRPr lang="es-ES" sz="1100">
                        <a:effectLst/>
                        <a:latin typeface="Calibri"/>
                        <a:ea typeface="Calibri"/>
                        <a:cs typeface="Times New Roman"/>
                      </a:endParaRPr>
                    </a:p>
                  </a:txBody>
                  <a:tcPr marL="44450" marR="44450" marT="0" marB="0" anchor="ctr"/>
                </a:tc>
                <a:tc>
                  <a:txBody>
                    <a:bodyPr/>
                    <a:lstStyle/>
                    <a:p>
                      <a:pPr>
                        <a:lnSpc>
                          <a:spcPct val="107000"/>
                        </a:lnSpc>
                        <a:spcAft>
                          <a:spcPts val="0"/>
                        </a:spcAft>
                      </a:pPr>
                      <a:r>
                        <a:rPr lang="es-EC" sz="1100">
                          <a:effectLst/>
                        </a:rPr>
                        <a:t> </a:t>
                      </a:r>
                      <a:endParaRPr lang="es-ES" sz="1100">
                        <a:effectLst/>
                        <a:latin typeface="Calibri"/>
                        <a:ea typeface="Calibri"/>
                        <a:cs typeface="Times New Roman"/>
                      </a:endParaRPr>
                    </a:p>
                  </a:txBody>
                  <a:tcPr marL="44450" marR="44450" marT="0" marB="0" anchor="ctr"/>
                </a:tc>
                <a:tc>
                  <a:txBody>
                    <a:bodyPr/>
                    <a:lstStyle/>
                    <a:p>
                      <a:pPr>
                        <a:lnSpc>
                          <a:spcPct val="107000"/>
                        </a:lnSpc>
                        <a:spcAft>
                          <a:spcPts val="0"/>
                        </a:spcAft>
                      </a:pPr>
                      <a:r>
                        <a:rPr lang="es-EC" sz="1100">
                          <a:effectLst/>
                        </a:rPr>
                        <a:t> </a:t>
                      </a:r>
                      <a:endParaRPr lang="es-ES" sz="1100">
                        <a:effectLst/>
                        <a:latin typeface="Calibri"/>
                        <a:ea typeface="Calibri"/>
                        <a:cs typeface="Times New Roman"/>
                      </a:endParaRPr>
                    </a:p>
                  </a:txBody>
                  <a:tcPr marL="44450" marR="44450" marT="0" marB="0" anchor="ctr"/>
                </a:tc>
                <a:tc gridSpan="2">
                  <a:txBody>
                    <a:bodyPr/>
                    <a:lstStyle/>
                    <a:p>
                      <a:pPr>
                        <a:lnSpc>
                          <a:spcPct val="107000"/>
                        </a:lnSpc>
                        <a:spcAft>
                          <a:spcPts val="0"/>
                        </a:spcAft>
                      </a:pPr>
                      <a:r>
                        <a:rPr lang="es-EC" sz="1100">
                          <a:effectLst/>
                        </a:rPr>
                        <a:t> </a:t>
                      </a:r>
                      <a:endParaRPr lang="es-ES" sz="1100">
                        <a:effectLst/>
                        <a:latin typeface="Calibri"/>
                        <a:ea typeface="Calibri"/>
                        <a:cs typeface="Times New Roman"/>
                      </a:endParaRPr>
                    </a:p>
                  </a:txBody>
                  <a:tcPr marL="44450" marR="44450" marT="0" marB="0" anchor="ctr"/>
                </a:tc>
                <a:tc hMerge="1">
                  <a:txBody>
                    <a:bodyPr/>
                    <a:lstStyle/>
                    <a:p>
                      <a:endParaRPr lang="es-ES"/>
                    </a:p>
                  </a:txBody>
                  <a:tcPr/>
                </a:tc>
                <a:tc>
                  <a:txBody>
                    <a:bodyPr/>
                    <a:lstStyle/>
                    <a:p>
                      <a:pPr>
                        <a:lnSpc>
                          <a:spcPct val="107000"/>
                        </a:lnSpc>
                        <a:spcAft>
                          <a:spcPts val="0"/>
                        </a:spcAft>
                      </a:pPr>
                      <a:r>
                        <a:rPr lang="es-EC" sz="1100">
                          <a:effectLst/>
                        </a:rPr>
                        <a:t> </a:t>
                      </a:r>
                      <a:endParaRPr lang="es-ES" sz="1100">
                        <a:effectLst/>
                        <a:latin typeface="Calibri"/>
                        <a:ea typeface="Calibri"/>
                        <a:cs typeface="Times New Roman"/>
                      </a:endParaRPr>
                    </a:p>
                  </a:txBody>
                  <a:tcPr marL="44450" marR="44450" marT="0" marB="0" anchor="ctr"/>
                </a:tc>
                <a:tc>
                  <a:txBody>
                    <a:bodyPr/>
                    <a:lstStyle/>
                    <a:p>
                      <a:pPr>
                        <a:lnSpc>
                          <a:spcPct val="107000"/>
                        </a:lnSpc>
                        <a:spcAft>
                          <a:spcPts val="0"/>
                        </a:spcAft>
                      </a:pPr>
                      <a:r>
                        <a:rPr lang="es-EC" sz="1100">
                          <a:effectLst/>
                        </a:rPr>
                        <a:t> </a:t>
                      </a:r>
                      <a:endParaRPr lang="es-ES" sz="1100">
                        <a:effectLst/>
                        <a:latin typeface="Calibri"/>
                        <a:ea typeface="Calibri"/>
                        <a:cs typeface="Times New Roman"/>
                      </a:endParaRPr>
                    </a:p>
                  </a:txBody>
                  <a:tcPr marL="44450" marR="44450" marT="0" marB="0" anchor="ctr"/>
                </a:tc>
                <a:tc>
                  <a:txBody>
                    <a:bodyPr/>
                    <a:lstStyle/>
                    <a:p>
                      <a:pPr>
                        <a:lnSpc>
                          <a:spcPct val="107000"/>
                        </a:lnSpc>
                        <a:spcAft>
                          <a:spcPts val="0"/>
                        </a:spcAft>
                      </a:pPr>
                      <a:r>
                        <a:rPr lang="es-EC" sz="1100">
                          <a:effectLst/>
                        </a:rPr>
                        <a:t> </a:t>
                      </a:r>
                      <a:endParaRPr lang="es-ES" sz="1100">
                        <a:effectLst/>
                        <a:latin typeface="Calibri"/>
                        <a:ea typeface="Calibri"/>
                        <a:cs typeface="Times New Roman"/>
                      </a:endParaRPr>
                    </a:p>
                  </a:txBody>
                  <a:tcPr marL="44450" marR="44450" marT="0" marB="0" anchor="ctr"/>
                </a:tc>
                <a:tc>
                  <a:txBody>
                    <a:bodyPr/>
                    <a:lstStyle/>
                    <a:p>
                      <a:pPr>
                        <a:lnSpc>
                          <a:spcPct val="107000"/>
                        </a:lnSpc>
                        <a:spcAft>
                          <a:spcPts val="0"/>
                        </a:spcAft>
                      </a:pPr>
                      <a:r>
                        <a:rPr lang="es-EC" sz="1100">
                          <a:effectLst/>
                        </a:rPr>
                        <a:t> </a:t>
                      </a:r>
                      <a:endParaRPr lang="es-ES" sz="1100">
                        <a:effectLst/>
                        <a:latin typeface="Calibri"/>
                        <a:ea typeface="Calibri"/>
                        <a:cs typeface="Times New Roman"/>
                      </a:endParaRPr>
                    </a:p>
                  </a:txBody>
                  <a:tcPr marL="44450" marR="44450" marT="0" marB="0" anchor="ctr"/>
                </a:tc>
              </a:tr>
              <a:tr h="154305">
                <a:tc>
                  <a:txBody>
                    <a:bodyPr/>
                    <a:lstStyle/>
                    <a:p>
                      <a:pPr>
                        <a:lnSpc>
                          <a:spcPct val="107000"/>
                        </a:lnSpc>
                        <a:spcAft>
                          <a:spcPts val="0"/>
                        </a:spcAft>
                      </a:pPr>
                      <a:r>
                        <a:rPr lang="es-EC" sz="1100">
                          <a:effectLst/>
                        </a:rPr>
                        <a:t> </a:t>
                      </a:r>
                      <a:endParaRPr lang="es-ES" sz="1100">
                        <a:effectLst/>
                        <a:latin typeface="Calibri"/>
                        <a:ea typeface="Calibri"/>
                        <a:cs typeface="Times New Roman"/>
                      </a:endParaRPr>
                    </a:p>
                  </a:txBody>
                  <a:tcPr marL="44450" marR="44450" marT="0" marB="0" anchor="ctr"/>
                </a:tc>
                <a:tc>
                  <a:txBody>
                    <a:bodyPr/>
                    <a:lstStyle/>
                    <a:p>
                      <a:pPr>
                        <a:lnSpc>
                          <a:spcPct val="107000"/>
                        </a:lnSpc>
                        <a:spcAft>
                          <a:spcPts val="0"/>
                        </a:spcAft>
                      </a:pPr>
                      <a:r>
                        <a:rPr lang="es-EC" sz="1100">
                          <a:effectLst/>
                        </a:rPr>
                        <a:t> </a:t>
                      </a:r>
                      <a:endParaRPr lang="es-ES" sz="1100">
                        <a:effectLst/>
                        <a:latin typeface="Calibri"/>
                        <a:ea typeface="Calibri"/>
                        <a:cs typeface="Times New Roman"/>
                      </a:endParaRPr>
                    </a:p>
                  </a:txBody>
                  <a:tcPr marL="44450" marR="44450" marT="0" marB="0" anchor="ctr"/>
                </a:tc>
                <a:tc>
                  <a:txBody>
                    <a:bodyPr/>
                    <a:lstStyle/>
                    <a:p>
                      <a:pPr>
                        <a:lnSpc>
                          <a:spcPct val="107000"/>
                        </a:lnSpc>
                        <a:spcAft>
                          <a:spcPts val="0"/>
                        </a:spcAft>
                      </a:pPr>
                      <a:r>
                        <a:rPr lang="es-EC" sz="1100">
                          <a:effectLst/>
                        </a:rPr>
                        <a:t> </a:t>
                      </a:r>
                      <a:endParaRPr lang="es-ES" sz="1100">
                        <a:effectLst/>
                        <a:latin typeface="Calibri"/>
                        <a:ea typeface="Calibri"/>
                        <a:cs typeface="Times New Roman"/>
                      </a:endParaRPr>
                    </a:p>
                  </a:txBody>
                  <a:tcPr marL="44450" marR="44450" marT="0" marB="0" anchor="ctr"/>
                </a:tc>
                <a:tc>
                  <a:txBody>
                    <a:bodyPr/>
                    <a:lstStyle/>
                    <a:p>
                      <a:pPr>
                        <a:lnSpc>
                          <a:spcPct val="107000"/>
                        </a:lnSpc>
                        <a:spcAft>
                          <a:spcPts val="0"/>
                        </a:spcAft>
                      </a:pPr>
                      <a:r>
                        <a:rPr lang="es-EC" sz="1100">
                          <a:effectLst/>
                        </a:rPr>
                        <a:t> </a:t>
                      </a:r>
                      <a:endParaRPr lang="es-ES" sz="1100">
                        <a:effectLst/>
                        <a:latin typeface="Calibri"/>
                        <a:ea typeface="Calibri"/>
                        <a:cs typeface="Times New Roman"/>
                      </a:endParaRPr>
                    </a:p>
                  </a:txBody>
                  <a:tcPr marL="44450" marR="44450" marT="0" marB="0" anchor="ctr"/>
                </a:tc>
                <a:tc gridSpan="2">
                  <a:txBody>
                    <a:bodyPr/>
                    <a:lstStyle/>
                    <a:p>
                      <a:pPr>
                        <a:lnSpc>
                          <a:spcPct val="107000"/>
                        </a:lnSpc>
                        <a:spcAft>
                          <a:spcPts val="0"/>
                        </a:spcAft>
                      </a:pPr>
                      <a:r>
                        <a:rPr lang="es-EC" sz="1100">
                          <a:effectLst/>
                        </a:rPr>
                        <a:t> </a:t>
                      </a:r>
                      <a:endParaRPr lang="es-ES" sz="1100">
                        <a:effectLst/>
                        <a:latin typeface="Calibri"/>
                        <a:ea typeface="Calibri"/>
                        <a:cs typeface="Times New Roman"/>
                      </a:endParaRPr>
                    </a:p>
                  </a:txBody>
                  <a:tcPr marL="44450" marR="44450" marT="0" marB="0" anchor="ctr"/>
                </a:tc>
                <a:tc hMerge="1">
                  <a:txBody>
                    <a:bodyPr/>
                    <a:lstStyle/>
                    <a:p>
                      <a:endParaRPr lang="es-ES"/>
                    </a:p>
                  </a:txBody>
                  <a:tcPr/>
                </a:tc>
                <a:tc>
                  <a:txBody>
                    <a:bodyPr/>
                    <a:lstStyle/>
                    <a:p>
                      <a:pPr>
                        <a:lnSpc>
                          <a:spcPct val="107000"/>
                        </a:lnSpc>
                        <a:spcAft>
                          <a:spcPts val="0"/>
                        </a:spcAft>
                      </a:pPr>
                      <a:r>
                        <a:rPr lang="es-EC" sz="1100">
                          <a:effectLst/>
                        </a:rPr>
                        <a:t> </a:t>
                      </a:r>
                      <a:endParaRPr lang="es-ES" sz="1100">
                        <a:effectLst/>
                        <a:latin typeface="Calibri"/>
                        <a:ea typeface="Calibri"/>
                        <a:cs typeface="Times New Roman"/>
                      </a:endParaRPr>
                    </a:p>
                  </a:txBody>
                  <a:tcPr marL="44450" marR="44450" marT="0" marB="0" anchor="ctr"/>
                </a:tc>
                <a:tc>
                  <a:txBody>
                    <a:bodyPr/>
                    <a:lstStyle/>
                    <a:p>
                      <a:pPr>
                        <a:lnSpc>
                          <a:spcPct val="107000"/>
                        </a:lnSpc>
                        <a:spcAft>
                          <a:spcPts val="0"/>
                        </a:spcAft>
                      </a:pPr>
                      <a:r>
                        <a:rPr lang="es-EC" sz="1100">
                          <a:effectLst/>
                        </a:rPr>
                        <a:t> </a:t>
                      </a:r>
                      <a:endParaRPr lang="es-ES" sz="1100">
                        <a:effectLst/>
                        <a:latin typeface="Calibri"/>
                        <a:ea typeface="Calibri"/>
                        <a:cs typeface="Times New Roman"/>
                      </a:endParaRPr>
                    </a:p>
                  </a:txBody>
                  <a:tcPr marL="44450" marR="44450" marT="0" marB="0" anchor="ctr"/>
                </a:tc>
                <a:tc>
                  <a:txBody>
                    <a:bodyPr/>
                    <a:lstStyle/>
                    <a:p>
                      <a:pPr>
                        <a:lnSpc>
                          <a:spcPct val="107000"/>
                        </a:lnSpc>
                        <a:spcAft>
                          <a:spcPts val="0"/>
                        </a:spcAft>
                      </a:pPr>
                      <a:r>
                        <a:rPr lang="es-EC" sz="1100">
                          <a:effectLst/>
                        </a:rPr>
                        <a:t> </a:t>
                      </a:r>
                      <a:endParaRPr lang="es-ES" sz="1100">
                        <a:effectLst/>
                        <a:latin typeface="Calibri"/>
                        <a:ea typeface="Calibri"/>
                        <a:cs typeface="Times New Roman"/>
                      </a:endParaRPr>
                    </a:p>
                  </a:txBody>
                  <a:tcPr marL="44450" marR="44450" marT="0" marB="0" anchor="ctr"/>
                </a:tc>
                <a:tc>
                  <a:txBody>
                    <a:bodyPr/>
                    <a:lstStyle/>
                    <a:p>
                      <a:pPr>
                        <a:lnSpc>
                          <a:spcPct val="107000"/>
                        </a:lnSpc>
                        <a:spcAft>
                          <a:spcPts val="0"/>
                        </a:spcAft>
                      </a:pPr>
                      <a:r>
                        <a:rPr lang="es-EC" sz="1100">
                          <a:effectLst/>
                        </a:rPr>
                        <a:t> </a:t>
                      </a:r>
                      <a:endParaRPr lang="es-ES" sz="1100">
                        <a:effectLst/>
                        <a:latin typeface="Calibri"/>
                        <a:ea typeface="Calibri"/>
                        <a:cs typeface="Times New Roman"/>
                      </a:endParaRPr>
                    </a:p>
                  </a:txBody>
                  <a:tcPr marL="44450" marR="44450" marT="0" marB="0" anchor="ctr"/>
                </a:tc>
              </a:tr>
              <a:tr h="161925">
                <a:tc>
                  <a:txBody>
                    <a:bodyPr/>
                    <a:lstStyle/>
                    <a:p>
                      <a:pPr>
                        <a:lnSpc>
                          <a:spcPct val="107000"/>
                        </a:lnSpc>
                        <a:spcAft>
                          <a:spcPts val="0"/>
                        </a:spcAft>
                      </a:pPr>
                      <a:r>
                        <a:rPr lang="es-EC" sz="1100">
                          <a:effectLst/>
                        </a:rPr>
                        <a:t> </a:t>
                      </a:r>
                      <a:endParaRPr lang="es-ES" sz="1100">
                        <a:effectLst/>
                        <a:latin typeface="Calibri"/>
                        <a:ea typeface="Calibri"/>
                        <a:cs typeface="Times New Roman"/>
                      </a:endParaRPr>
                    </a:p>
                  </a:txBody>
                  <a:tcPr marL="44450" marR="44450" marT="0" marB="0" anchor="ctr"/>
                </a:tc>
                <a:tc>
                  <a:txBody>
                    <a:bodyPr/>
                    <a:lstStyle/>
                    <a:p>
                      <a:pPr>
                        <a:lnSpc>
                          <a:spcPct val="107000"/>
                        </a:lnSpc>
                        <a:spcAft>
                          <a:spcPts val="0"/>
                        </a:spcAft>
                      </a:pPr>
                      <a:r>
                        <a:rPr lang="es-EC" sz="1100">
                          <a:effectLst/>
                        </a:rPr>
                        <a:t> </a:t>
                      </a:r>
                      <a:endParaRPr lang="es-ES" sz="1100">
                        <a:effectLst/>
                        <a:latin typeface="Calibri"/>
                        <a:ea typeface="Calibri"/>
                        <a:cs typeface="Times New Roman"/>
                      </a:endParaRPr>
                    </a:p>
                  </a:txBody>
                  <a:tcPr marL="44450" marR="44450" marT="0" marB="0" anchor="ctr"/>
                </a:tc>
                <a:tc>
                  <a:txBody>
                    <a:bodyPr/>
                    <a:lstStyle/>
                    <a:p>
                      <a:pPr>
                        <a:lnSpc>
                          <a:spcPct val="107000"/>
                        </a:lnSpc>
                        <a:spcAft>
                          <a:spcPts val="0"/>
                        </a:spcAft>
                      </a:pPr>
                      <a:r>
                        <a:rPr lang="es-EC" sz="1100">
                          <a:effectLst/>
                        </a:rPr>
                        <a:t> </a:t>
                      </a:r>
                      <a:endParaRPr lang="es-ES" sz="1100">
                        <a:effectLst/>
                        <a:latin typeface="Calibri"/>
                        <a:ea typeface="Calibri"/>
                        <a:cs typeface="Times New Roman"/>
                      </a:endParaRPr>
                    </a:p>
                  </a:txBody>
                  <a:tcPr marL="44450" marR="44450" marT="0" marB="0" anchor="ctr"/>
                </a:tc>
                <a:tc>
                  <a:txBody>
                    <a:bodyPr/>
                    <a:lstStyle/>
                    <a:p>
                      <a:pPr>
                        <a:lnSpc>
                          <a:spcPct val="107000"/>
                        </a:lnSpc>
                        <a:spcAft>
                          <a:spcPts val="0"/>
                        </a:spcAft>
                      </a:pPr>
                      <a:r>
                        <a:rPr lang="es-EC" sz="1100">
                          <a:effectLst/>
                        </a:rPr>
                        <a:t> </a:t>
                      </a:r>
                      <a:endParaRPr lang="es-ES" sz="1100">
                        <a:effectLst/>
                        <a:latin typeface="Calibri"/>
                        <a:ea typeface="Calibri"/>
                        <a:cs typeface="Times New Roman"/>
                      </a:endParaRPr>
                    </a:p>
                  </a:txBody>
                  <a:tcPr marL="44450" marR="44450" marT="0" marB="0" anchor="ctr"/>
                </a:tc>
                <a:tc gridSpan="2">
                  <a:txBody>
                    <a:bodyPr/>
                    <a:lstStyle/>
                    <a:p>
                      <a:pPr>
                        <a:lnSpc>
                          <a:spcPct val="107000"/>
                        </a:lnSpc>
                        <a:spcAft>
                          <a:spcPts val="0"/>
                        </a:spcAft>
                      </a:pPr>
                      <a:r>
                        <a:rPr lang="es-EC" sz="1100">
                          <a:effectLst/>
                        </a:rPr>
                        <a:t> </a:t>
                      </a:r>
                      <a:endParaRPr lang="es-ES" sz="1100">
                        <a:effectLst/>
                        <a:latin typeface="Calibri"/>
                        <a:ea typeface="Calibri"/>
                        <a:cs typeface="Times New Roman"/>
                      </a:endParaRPr>
                    </a:p>
                  </a:txBody>
                  <a:tcPr marL="44450" marR="44450" marT="0" marB="0" anchor="ctr"/>
                </a:tc>
                <a:tc hMerge="1">
                  <a:txBody>
                    <a:bodyPr/>
                    <a:lstStyle/>
                    <a:p>
                      <a:endParaRPr lang="es-ES"/>
                    </a:p>
                  </a:txBody>
                  <a:tcPr/>
                </a:tc>
                <a:tc>
                  <a:txBody>
                    <a:bodyPr/>
                    <a:lstStyle/>
                    <a:p>
                      <a:pPr>
                        <a:lnSpc>
                          <a:spcPct val="107000"/>
                        </a:lnSpc>
                        <a:spcAft>
                          <a:spcPts val="0"/>
                        </a:spcAft>
                      </a:pPr>
                      <a:r>
                        <a:rPr lang="es-EC" sz="1100">
                          <a:effectLst/>
                        </a:rPr>
                        <a:t> </a:t>
                      </a:r>
                      <a:endParaRPr lang="es-ES" sz="1100">
                        <a:effectLst/>
                        <a:latin typeface="Calibri"/>
                        <a:ea typeface="Calibri"/>
                        <a:cs typeface="Times New Roman"/>
                      </a:endParaRPr>
                    </a:p>
                  </a:txBody>
                  <a:tcPr marL="44450" marR="44450" marT="0" marB="0" anchor="ctr"/>
                </a:tc>
                <a:tc>
                  <a:txBody>
                    <a:bodyPr/>
                    <a:lstStyle/>
                    <a:p>
                      <a:pPr>
                        <a:lnSpc>
                          <a:spcPct val="107000"/>
                        </a:lnSpc>
                        <a:spcAft>
                          <a:spcPts val="0"/>
                        </a:spcAft>
                      </a:pPr>
                      <a:r>
                        <a:rPr lang="es-EC" sz="1100">
                          <a:effectLst/>
                        </a:rPr>
                        <a:t> </a:t>
                      </a:r>
                      <a:endParaRPr lang="es-ES" sz="1100">
                        <a:effectLst/>
                        <a:latin typeface="Calibri"/>
                        <a:ea typeface="Calibri"/>
                        <a:cs typeface="Times New Roman"/>
                      </a:endParaRPr>
                    </a:p>
                  </a:txBody>
                  <a:tcPr marL="44450" marR="44450" marT="0" marB="0" anchor="ctr"/>
                </a:tc>
                <a:tc>
                  <a:txBody>
                    <a:bodyPr/>
                    <a:lstStyle/>
                    <a:p>
                      <a:pPr>
                        <a:lnSpc>
                          <a:spcPct val="107000"/>
                        </a:lnSpc>
                        <a:spcAft>
                          <a:spcPts val="0"/>
                        </a:spcAft>
                      </a:pPr>
                      <a:r>
                        <a:rPr lang="es-EC" sz="1100" dirty="0">
                          <a:effectLst/>
                        </a:rPr>
                        <a:t> </a:t>
                      </a:r>
                      <a:endParaRPr lang="es-ES" sz="1100" dirty="0">
                        <a:effectLst/>
                        <a:latin typeface="Calibri"/>
                        <a:ea typeface="Calibri"/>
                        <a:cs typeface="Times New Roman"/>
                      </a:endParaRPr>
                    </a:p>
                  </a:txBody>
                  <a:tcPr marL="44450" marR="44450" marT="0" marB="0" anchor="ctr"/>
                </a:tc>
                <a:tc>
                  <a:txBody>
                    <a:bodyPr/>
                    <a:lstStyle/>
                    <a:p>
                      <a:pPr>
                        <a:lnSpc>
                          <a:spcPct val="107000"/>
                        </a:lnSpc>
                        <a:spcAft>
                          <a:spcPts val="0"/>
                        </a:spcAft>
                      </a:pPr>
                      <a:r>
                        <a:rPr lang="es-EC" sz="1100" dirty="0">
                          <a:effectLst/>
                        </a:rPr>
                        <a:t> </a:t>
                      </a:r>
                      <a:endParaRPr lang="es-ES" sz="1100" dirty="0">
                        <a:effectLst/>
                        <a:latin typeface="Calibri"/>
                        <a:ea typeface="Calibri"/>
                        <a:cs typeface="Times New Roman"/>
                      </a:endParaRPr>
                    </a:p>
                  </a:txBody>
                  <a:tcPr marL="44450" marR="44450" marT="0" marB="0" anchor="ctr"/>
                </a:tc>
              </a:tr>
            </a:tbl>
          </a:graphicData>
        </a:graphic>
      </p:graphicFrame>
      <p:pic>
        <p:nvPicPr>
          <p:cNvPr id="1026" name="Picture 2" descr="http://psicoblog.com/wp-content/2013/10/como-terminar-con-la-necesidad-de-aprobacio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4" y="404664"/>
            <a:ext cx="3119438" cy="1857376"/>
          </a:xfrm>
          <a:prstGeom prst="rect">
            <a:avLst/>
          </a:prstGeom>
          <a:noFill/>
          <a:extLst>
            <a:ext uri="{909E8E84-426E-40DD-AFC4-6F175D3DCCD1}">
              <a14:hiddenFill xmlns:a14="http://schemas.microsoft.com/office/drawing/2010/main">
                <a:solidFill>
                  <a:srgbClr val="FFFFFF"/>
                </a:solidFill>
              </a14:hiddenFill>
            </a:ext>
          </a:extLst>
        </p:spPr>
      </p:pic>
      <p:sp>
        <p:nvSpPr>
          <p:cNvPr id="3" name="AutoShape 4" descr="Resultado de imagen para COMPRA"/>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ES"/>
          </a:p>
        </p:txBody>
      </p:sp>
      <p:sp>
        <p:nvSpPr>
          <p:cNvPr id="4" name="AutoShape 6" descr="Resultado de imagen para COMPRA"/>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ES"/>
          </a:p>
        </p:txBody>
      </p:sp>
      <p:sp>
        <p:nvSpPr>
          <p:cNvPr id="5" name="AutoShape 8" descr="Resultado de imagen para COMPRA"/>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ES"/>
          </a:p>
        </p:txBody>
      </p:sp>
      <p:pic>
        <p:nvPicPr>
          <p:cNvPr id="1034" name="Picture 10" descr="http://www.antoniocastrohermida.com/wp-content/uploads/2009/10/decompras.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3570" y="2581621"/>
            <a:ext cx="1896985" cy="2215531"/>
          </a:xfrm>
          <a:prstGeom prst="rect">
            <a:avLst/>
          </a:prstGeom>
          <a:noFill/>
          <a:extLst>
            <a:ext uri="{909E8E84-426E-40DD-AFC4-6F175D3DCCD1}">
              <a14:hiddenFill xmlns:a14="http://schemas.microsoft.com/office/drawing/2010/main">
                <a:solidFill>
                  <a:srgbClr val="FFFFFF"/>
                </a:solidFill>
              </a14:hiddenFill>
            </a:ext>
          </a:extLst>
        </p:spPr>
      </p:pic>
      <p:sp>
        <p:nvSpPr>
          <p:cNvPr id="6" name="AutoShape 12" descr="data:image/jpeg;base64,/9j/4AAQSkZJRgABAQAAAQABAAD/2wCEAAkGBxIQERUPDxESEA4VERAUEBQQDxIQEBAYFRUWFhQUFBQYHCggGBslHRQVITEhJikrLi4vGB8zODUsNygtLisBCgoKDg0OGxAQGzQgHyIsLDQsLCwxLSwsLCwsLSwsLCwsLCwuLCwsLCwsLCwsLCw0LDQsLCwsLCwsLCssNCwsLP/AABEIAKgBKwMBIgACEQEDEQH/xAAcAAEAAgMBAQEAAAAAAAAAAAAABQcBBAYDAgj/xABJEAACAQIBBQkLCgUEAwEAAAAAAQIDBBEFBhIhMQcTQVFUYXGB0hQWIjJSgpGhosHRFTRTcoOSk5SxsxcjY6PCJDNCYrLD4UP/xAAZAQEAAwEBAAAAAAAAAAAAAAAAAQIDBAX/xAAnEQEAAgIBAwQCAgMAAAAAAAAAAQIDERITMVEEFCEyQXEiYSMz8P/aAAwDAQACEQMRAD8AvEAAAAAAAAAAAAAAAAAAAAAMGTEtgFd545/unOVvZaOnFuNSs0pKLW2NOL1Nrjerm4TgbnLt1UeNS6rtv+vNLqingupGhU1Y9ZfGRsl0benGNGlGGMY4tLwpPBa5S2t9J3TwwxHxtz7m8qass5Luk8ad1W1cEqsqsfuzxXqLLzEzxd43QuFGNxGOlFx1RqxWqWp7JLFauHmwNnLeRaV1CUKkI75hJQqYLTpy4GpbcMcNWxlSWdzUtK8akVo1qNTWueLwlF8z1p9JGq5qzqNSbmkv0MDWyfeRr0oVqbxhOEZR6GscHzmycToAAAAAAAAAAAAAAAAAAAAAAAAAAAAAAAAAAAAAAAADBkwB+b7jbLpkfoK38SP1Y/ofn678af1p/qz9A2/iR+rH9Ds9T2r/AN4c+P8ALwrrCTKs3RMnb1cqqlhGtHS8+GEZ+pwfS2WtdLYzkt0Ky3yzc0vCpThNdDehLqwlj5plhtxvC943DO5NlTTo1LWT10pacPqTxxXVJP7yO/KS3Or10soUvJqKdKXnLGPtRiXaPUV43/acc7qAAwaAAAAAAAAAAAAAAAAAAAAAAAAAAAAAAAAAAAAAAaeVsoQtqNSvU8WnFyfG3wRXO3gus3Crt1bLunONjTfgwwnXw4ZNeBDqT0n9aPEXx0520radRtwcKU69RQgsalSeEUvKm9S6MWfoClHCKXEkvQiuNy7ImlOV7UXgwxhQx4ZPVOa6E9HrlxFkSeCxZv6i0TbUfhlSPjbxupcHWQ+cMU7S4T2dz1v/AAZIyli8SIzsq6NlcPjpSj9/wP8AIxr3heeyrc3nheW2G3uu19dWB+gihcz6G+X9tH+vCX4eNT/Avo29V9oRh7AAOVqAAAAAAAAAAAAAAAAAAAAAAAAAAAAAAAAAAAAYbwAi85ssxsredeWuS1U4+XN+LH3vmTKRsbWre3Cgm5VqtRuUnwYtynN8y1v1Evn5nH3bXwpvG2pYxpa9U3/yqdexcy5zr9zfIG8Uu6qscK1ZeAmtcKe1dctT6NHnOykdKnKe8sLTztp1WT7KFClCjTWFOEVGPHq2t87eLfSLmfB6T2qTwWPoNLE5Wgcxui3GjZaPDUq0oejGp/6zpzgd1C510KK4FUqSXToxj+kzXDG7wrbs1tyuz0711MPBpUZyx4pSwgvU5+guErPcvvLa3o1ale4oUqtSpFKNStThPRhHU8G8ds5Hb981jy21/M0u0M+7Xn4Tj1FUqCK75rHltr+Zpdod81jy21/M0u0ZcbeF9wlQRXfNY8ttfzNLtDvmseW2v5ml2hxt4NwlQRcM47KTSjeWzb1JK5pNvoWkSaljrWzgImJjunbIAIAAAAAAAAAAAAAAAPmrUUYuUmlFJuTbwSS1ttgfRgrLKm6fPfGrWjB0k9Uq2k5T59FNaK5tb6NhqfxPuvobf7tTtm0enyT+GfUqtgFT/wAT7r6G39FTtGf4n3X0ND0VO0T7bIdSq1zJU/8AFC6+hof3O0Z/ihc/QUP7naHtsh1KrXBVH8ULn6Ch/c+Jn+KFx9BQ9NT4j22Q6lVqtle7pedOhF2NCX8yS/1Ek/Ei/wD8+mS283Tqi6u6bXlTnFUacKrSVOcW2ocbcZbXxevHYcnkrJ1W8rqlDGVSbcpzli9FY4zqTfX1tpcJpiwTWeV/wrbJv4hMZiZu92VtOpHG2pNOeK1VJbY0+jhfNq4S4DTyRk2na0Y0KSwhFbX40m/GlLnb1m4ZZcnO201jUPOvT0lqPDeZcXrRtgzWae9S4ius9MiXlxdynTtqk6UYU4QktHBpLF8PlSkWiC9LzSdwrMbUl3p33Javs/Ex3p33Javs/Eu4GvubeFenCke9O+5JV9n4h5qX3Jans/Eu4xJYpk+5t4OnCke9a95NU9MO0Y7173k1T0w+JcIHubeDpwpm6yBdUoudS3qRgtr0dJJcb0ccFzm/mlnXVsZqLcp2jfh08cdFPbKnxNbcFqfoatcqfPrJ8KF21TSjCcI1NFalFtyUklxYxx6zSmSMv8bQrNePzC7rerGcYzg1KEoqUZLWpJrFNdR6HK7mdw55PpqTxcJVYJviUm4rqTS6jqjhtXjMw6IncbAAQkAAAAAAAAAAAjc5YaVncxW121wl105EkeN7S06c4eVCcfSmiY7kvzvbwUpKL2N8BIfJseOXq+BG2ctcHzw9eBPSlhtPXccNP5Njxy9XwHybHjl6vgbW+Ib4gnTV+TY8cvV8B8mx45er4G1viG+IGmr8mx45er4Gjd0VCWisWsE9ZMxmmReU/wDc81e8EpDN3NiteNOP8uhjg6s1q51Bf836uNls5ByDQsoaFCPhPDTqS11KmHlPi5lqIfMP5jQ+1/emdWefmyWmZj8Na1iAAGK4AAAAAAAAfFaeC5+A+zUr446+oDzAAHxVqxhFznJRhFNylJ4RilwtlQZ05WV1czrRxVNJQp4rB6McdbXO231kvuiK4jXwqTlK2n4VGKeEI6KSknHyk9eL8pdWxuZZBpXNWVerJS3mUXGlhtk8XGcuZNPBca5tfXjrGOvOWU7tOnf5kZMlbWVGlNYVHFzqJ7YyqNy0XzpNR6ieMGTjmdzuW8RqAAEJAAAAAAAAAAADAYH5yqU9Cbj5M2vuyw9xMVjQy9T0bq4jswubhLo3yWHqwN+o8Vj0HrxO4cjyABKQAAfdLaR+U/8Ac81e8kKW0j8p+P5q94RK0cw/mND7T96Z1ZymYfzGh9p+9M6s8zJ95/ct47AAKJAAAAAAAADWutq6DYnJJYs0pSxeIGADSyrlWjaw3yvPRT1RWGMpvijFbSYjfYc/ul6PcsMfG7oho8fiVMer/wCEbuRt911UvF7nel0qcdH9Wc9nPl+V7UUmtCjBNUoN60ntlJ+U8F0YLpdi7mOQpW9CVeonGrX0Wk9saccdDHibxb9B1Wjhh1PeWdf5X3DtQAcTcAAAAAAAAAAAAADDMgCh89Kejf3Mf6zf3kpf5GYvGEX/ANYv1I2t0alo5RrPyt6l/bgvcadtrpR+qvUerjndIcs95YABcAAB90tpH5T8fzV7yQpbSPyn4/mr3hErRzD+Y0PtP3pnVnKZh/MaH2n70zqzzMn3n9y3jsAAokAAAAAAAB53EcV0azUNytLCL9BpgCCzvyGrug2tVampypPj1Jyg1xS0V0NLoc6RmceU42tvOq2tLBxprypyT0Uv1fMmXpMxaNInsq3NeUO7LffIqpTdenFxksYvTeim1zOSfUX8igM17V1Ly2px1vf6T82DU5+zCTL/AEa+r+0Iw9mQAcrUAAAAAAAAAAAAAAABTu6pTwv8fKt6T69Kcf0iiHsNdJed+rOj3XaeFzRlx0GvuzfaOayY/wCX5z9zPTw/64c1vtL6ABqgAJS2zduqtPfadCcqbWKfgpyXHGLeL6kRNojuaR1LaR+U/H81e8kaaweD1NYpp6muZojsp+P5q95KJWjmH8xofafvTOrOUzD+Y0PtP3pnVnmZPvP7lvHYABRIAAAAAAADTqTbev0HwelwvCPMDTyxdyoUKlaEN8nCOkorHXr17OBLF9RUeWcs1ruenWlilqhGOqEFw6K/VvW/QXQU7nZbQpXtenTSUFOLSWxacIzkkuBJyaw5jq9Nrcxplkd/uaZrujHu2slvtSH8mOOOhCWD0n/2lq6F0tHekHmTNvJ9s3t3mC6lqXqSJw5slpm0zLasagABRYAAAAAAAAAAAAAAABWm7FT120+avH9tnGZJfgtf9vcvgd9uwU/5FCfFWlH70G/8Svsky8bzfeej6ef8cObJ9mwzB6uK4/WY0Fx+s3QxRaUouSxhpR0lxrHWvRiW5ONWpUjUoTbtXG2cdCvTjBpTqOp4DpN+K4f8tepLQwblUmguP1ntCtKMXCNWcYPbGNSSi8duMVqMM2Hqa+Vq24pHOqtTne1ZUsHHFJtbJSUUpNdaZy+U/H81e8koxS2Mjcpvw/NXvNaxqIhSZdHkHPbuWhTodz75oaXhb/oaWlOU/F0Hh42G3gO0zez1t7vCEv8AT13qUKkk4y+pPUn0PB8xTrZKZwZArWU9GtHGnL/bqJfy6i6eCXHF6+lazK+Gkz4mVotK8wUfa50XtKKhC5qKC2J6M8OZOSbwPfvyv+VS/Dpdgw9tbyt1IXSCl+/O/wCUy/Do9gd+l/yl/hUewPbXOpC6AUv36X/KX+FR7A79L/lL/Co9ge2udSF0GJPDWymO/S/5S/wqPYMPPK/e25b+yo9ke2udSFuTli8T5Kk78L7lD/CpdkPO++5Q/wAKl2SfbWOpCxs4cu07OnpTalVae9U8fCm+N8UeN+8qVKrdVsF4detU9Mpv1LX1IzThWuquEVUuK8umc30vgS9CLUzFzM7j/wBRcaMrppqKTxjRT2pPhk+F9S4W7/xw1/tHzef6dVky0VCjTox8WnThBc+iksfUbQBwugAAAAAAAAAAAAAAAAAAEBnpkJ31s6UGlVjJTpY+K5JNYPmabWJUFXNy8i3F2lxitujQnOPVKKafUwDbFnmkaZ3pEvj5Au+R3P5Wr2R8gXfI7n8rV7IBp7ufCvSg+QLvkdz+Vq9kfIF3yO5/K1eyAPdz4OlB8gXfI7n8rV7I+QLvkl1+VrdkAe7nwdKEhkTM+7uKsYSoVKNLFb5OtTlTUY8OCkk5Po6y661CM4uE4xnBrBxlFSi1zp7TIMcmWck7letYqhnmdYPX3LS6k0vQmY7zbDktP2viZBXnbytxhjvNsOS0/a+I7zbDktP2viZBPO3k4wx3m2HJaftfEd5thyWn7XxMgjnbycYY7zbDktP2viO82w5LT9r4mQOdvJxhjvNsOS0/a+JlZm2HJaXtP3gDnbycYStlYUqMdGjThSjxU4Rgn04bTZAKpAAAAAAAAAAAAAH/2Q=="/>
          <p:cNvSpPr>
            <a:spLocks noChangeAspect="1" noChangeArrowheads="1"/>
          </p:cNvSpPr>
          <p:nvPr/>
        </p:nvSpPr>
        <p:spPr bwMode="auto">
          <a:xfrm>
            <a:off x="612775" y="3127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ES"/>
          </a:p>
        </p:txBody>
      </p:sp>
      <p:sp>
        <p:nvSpPr>
          <p:cNvPr id="7" name="AutoShape 14" descr="data:image/jpeg;base64,/9j/4AAQSkZJRgABAQAAAQABAAD/2wCEAAkGBxIQERUPDxESEA4VERAUEBQQDxIQEBAYFRUWFhQUFBQYHCggGBslHRQVITEhJikrLi4vGB8zODUsNygtLisBCgoKDg0OGxAQGzQgHyIsLDQsLCwxLSwsLCwsLSwsLCwsLCwuLCwsLCwsLCwsLCw0LDQsLCwsLCwsLCssNCwsLP/AABEIAKgBKwMBIgACEQEDEQH/xAAcAAEAAgMBAQEAAAAAAAAAAAAABQcBBAYDAgj/xABJEAACAQIBBQkLCgUEAwEAAAAAAQIDBBEFBhIhMQcTQVFUYXGB0hQWIjJSgpGhosHRFTRTcoOSk5SxsxcjY6PCJDNCYrLD4UP/xAAZAQEAAwEBAAAAAAAAAAAAAAAAAQIDBAX/xAAnEQEAAgIBAwQCAgMAAAAAAAAAAQIDERITMVEEFCEyQXEiYSMz8P/aAAwDAQACEQMRAD8AvEAAAAAAAAAAAAAAAAAAAAAMGTEtgFd545/unOVvZaOnFuNSs0pKLW2NOL1Nrjerm4TgbnLt1UeNS6rtv+vNLqingupGhU1Y9ZfGRsl0benGNGlGGMY4tLwpPBa5S2t9J3TwwxHxtz7m8qass5Luk8ad1W1cEqsqsfuzxXqLLzEzxd43QuFGNxGOlFx1RqxWqWp7JLFauHmwNnLeRaV1CUKkI75hJQqYLTpy4GpbcMcNWxlSWdzUtK8akVo1qNTWueLwlF8z1p9JGq5qzqNSbmkv0MDWyfeRr0oVqbxhOEZR6GscHzmycToAAAAAAAAAAAAAAAAAAAAAAAAAAAAAAAAAAAAAAAADBkwB+b7jbLpkfoK38SP1Y/ofn678af1p/qz9A2/iR+rH9Ds9T2r/AN4c+P8ALwrrCTKs3RMnb1cqqlhGtHS8+GEZ+pwfS2WtdLYzkt0Ky3yzc0vCpThNdDehLqwlj5plhtxvC943DO5NlTTo1LWT10pacPqTxxXVJP7yO/KS3Or10soUvJqKdKXnLGPtRiXaPUV43/acc7qAAwaAAAAAAAAAAAAAAAAAAAAAAAAAAAAAAAAAAAAAAaeVsoQtqNSvU8WnFyfG3wRXO3gus3Crt1bLunONjTfgwwnXw4ZNeBDqT0n9aPEXx0520radRtwcKU69RQgsalSeEUvKm9S6MWfoClHCKXEkvQiuNy7ImlOV7UXgwxhQx4ZPVOa6E9HrlxFkSeCxZv6i0TbUfhlSPjbxupcHWQ+cMU7S4T2dz1v/AAZIyli8SIzsq6NlcPjpSj9/wP8AIxr3heeyrc3nheW2G3uu19dWB+gihcz6G+X9tH+vCX4eNT/Avo29V9oRh7AAOVqAAAAAAAAAAAAAAAAAAAAAAAAAAAAAAAAAAAAYbwAi85ssxsredeWuS1U4+XN+LH3vmTKRsbWre3Cgm5VqtRuUnwYtynN8y1v1Evn5nH3bXwpvG2pYxpa9U3/yqdexcy5zr9zfIG8Uu6qscK1ZeAmtcKe1dctT6NHnOykdKnKe8sLTztp1WT7KFClCjTWFOEVGPHq2t87eLfSLmfB6T2qTwWPoNLE5Wgcxui3GjZaPDUq0oejGp/6zpzgd1C510KK4FUqSXToxj+kzXDG7wrbs1tyuz0711MPBpUZyx4pSwgvU5+guErPcvvLa3o1ale4oUqtSpFKNStThPRhHU8G8ds5Hb981jy21/M0u0M+7Xn4Tj1FUqCK75rHltr+Zpdod81jy21/M0u0ZcbeF9wlQRXfNY8ttfzNLtDvmseW2v5ml2hxt4NwlQRcM47KTSjeWzb1JK5pNvoWkSaljrWzgImJjunbIAIAAAAAAAAAAAAAAAPmrUUYuUmlFJuTbwSS1ttgfRgrLKm6fPfGrWjB0k9Uq2k5T59FNaK5tb6NhqfxPuvobf7tTtm0enyT+GfUqtgFT/wAT7r6G39FTtGf4n3X0ND0VO0T7bIdSq1zJU/8AFC6+hof3O0Z/ihc/QUP7naHtsh1KrXBVH8ULn6Ch/c+Jn+KFx9BQ9NT4j22Q6lVqtle7pedOhF2NCX8yS/1Ek/Ei/wD8+mS283Tqi6u6bXlTnFUacKrSVOcW2ocbcZbXxevHYcnkrJ1W8rqlDGVSbcpzli9FY4zqTfX1tpcJpiwTWeV/wrbJv4hMZiZu92VtOpHG2pNOeK1VJbY0+jhfNq4S4DTyRk2na0Y0KSwhFbX40m/GlLnb1m4ZZcnO201jUPOvT0lqPDeZcXrRtgzWae9S4ius9MiXlxdynTtqk6UYU4QktHBpLF8PlSkWiC9LzSdwrMbUl3p33Javs/Ex3p33Javs/Eu4GvubeFenCke9O+5JV9n4h5qX3Jans/Eu4xJYpk+5t4OnCke9a95NU9MO0Y7173k1T0w+JcIHubeDpwpm6yBdUoudS3qRgtr0dJJcb0ccFzm/mlnXVsZqLcp2jfh08cdFPbKnxNbcFqfoatcqfPrJ8KF21TSjCcI1NFalFtyUklxYxx6zSmSMv8bQrNePzC7rerGcYzg1KEoqUZLWpJrFNdR6HK7mdw55PpqTxcJVYJviUm4rqTS6jqjhtXjMw6IncbAAQkAAAAAAAAAAAjc5YaVncxW121wl105EkeN7S06c4eVCcfSmiY7kvzvbwUpKL2N8BIfJseOXq+BG2ctcHzw9eBPSlhtPXccNP5Njxy9XwHybHjl6vgbW+Ib4gnTV+TY8cvV8B8mx45er4G1viG+IGmr8mx45er4Gjd0VCWisWsE9ZMxmmReU/wDc81e8EpDN3NiteNOP8uhjg6s1q51Bf836uNls5ByDQsoaFCPhPDTqS11KmHlPi5lqIfMP5jQ+1/emdWefmyWmZj8Na1iAAGK4AAAAAAAAfFaeC5+A+zUr446+oDzAAHxVqxhFznJRhFNylJ4RilwtlQZ05WV1czrRxVNJQp4rB6McdbXO231kvuiK4jXwqTlK2n4VGKeEI6KSknHyk9eL8pdWxuZZBpXNWVerJS3mUXGlhtk8XGcuZNPBca5tfXjrGOvOWU7tOnf5kZMlbWVGlNYVHFzqJ7YyqNy0XzpNR6ieMGTjmdzuW8RqAAEJAAAAAAAAAAADAYH5yqU9Cbj5M2vuyw9xMVjQy9T0bq4jswubhLo3yWHqwN+o8Vj0HrxO4cjyABKQAAfdLaR+U/8Ac81e8kKW0j8p+P5q94RK0cw/mND7T96Z1ZymYfzGh9p+9M6s8zJ95/ct47AAKJAAAAAAAADWutq6DYnJJYs0pSxeIGADSyrlWjaw3yvPRT1RWGMpvijFbSYjfYc/ul6PcsMfG7oho8fiVMer/wCEbuRt911UvF7nel0qcdH9Wc9nPl+V7UUmtCjBNUoN60ntlJ+U8F0YLpdi7mOQpW9CVeonGrX0Wk9saccdDHibxb9B1Wjhh1PeWdf5X3DtQAcTcAAAAAAAAAAAAADDMgCh89Kejf3Mf6zf3kpf5GYvGEX/ANYv1I2t0alo5RrPyt6l/bgvcadtrpR+qvUerjndIcs95YABcAAB90tpH5T8fzV7yQpbSPyn4/mr3hErRzD+Y0PtP3pnVnKZh/MaH2n70zqzzMn3n9y3jsAAokAAAAAAAB53EcV0azUNytLCL9BpgCCzvyGrug2tVampypPj1Jyg1xS0V0NLoc6RmceU42tvOq2tLBxprypyT0Uv1fMmXpMxaNInsq3NeUO7LffIqpTdenFxksYvTeim1zOSfUX8igM17V1Ly2px1vf6T82DU5+zCTL/AEa+r+0Iw9mQAcrUAAAAAAAAAAAAAAABTu6pTwv8fKt6T69Kcf0iiHsNdJed+rOj3XaeFzRlx0GvuzfaOayY/wCX5z9zPTw/64c1vtL6ABqgAJS2zduqtPfadCcqbWKfgpyXHGLeL6kRNojuaR1LaR+U/H81e8kaaweD1NYpp6muZojsp+P5q95KJWjmH8xofafvTOrOUzD+Y0PtP3pnVnmZPvP7lvHYABRIAAAAAAADTqTbev0HwelwvCPMDTyxdyoUKlaEN8nCOkorHXr17OBLF9RUeWcs1ruenWlilqhGOqEFw6K/VvW/QXQU7nZbQpXtenTSUFOLSWxacIzkkuBJyaw5jq9Nrcxplkd/uaZrujHu2slvtSH8mOOOhCWD0n/2lq6F0tHekHmTNvJ9s3t3mC6lqXqSJw5slpm0zLasagABRYAAAAAAAAAAAAAAABWm7FT120+avH9tnGZJfgtf9vcvgd9uwU/5FCfFWlH70G/8Svsky8bzfeej6ef8cObJ9mwzB6uK4/WY0Fx+s3QxRaUouSxhpR0lxrHWvRiW5ONWpUjUoTbtXG2cdCvTjBpTqOp4DpN+K4f8tepLQwblUmguP1ntCtKMXCNWcYPbGNSSi8duMVqMM2Hqa+Vq24pHOqtTne1ZUsHHFJtbJSUUpNdaZy+U/H81e8koxS2Mjcpvw/NXvNaxqIhSZdHkHPbuWhTodz75oaXhb/oaWlOU/F0Hh42G3gO0zez1t7vCEv8AT13qUKkk4y+pPUn0PB8xTrZKZwZArWU9GtHGnL/bqJfy6i6eCXHF6+lazK+Gkz4mVotK8wUfa50XtKKhC5qKC2J6M8OZOSbwPfvyv+VS/Dpdgw9tbyt1IXSCl+/O/wCUy/Do9gd+l/yl/hUewPbXOpC6AUv36X/KX+FR7A79L/lL/Co9ge2udSF0GJPDWymO/S/5S/wqPYMPPK/e25b+yo9ke2udSFuTli8T5Kk78L7lD/CpdkPO++5Q/wAKl2SfbWOpCxs4cu07OnpTalVae9U8fCm+N8UeN+8qVKrdVsF4detU9Mpv1LX1IzThWuquEVUuK8umc30vgS9CLUzFzM7j/wBRcaMrppqKTxjRT2pPhk+F9S4W7/xw1/tHzef6dVky0VCjTox8WnThBc+iksfUbQBwugAAAAAAAAAAAAAAAAAAEBnpkJ31s6UGlVjJTpY+K5JNYPmabWJUFXNy8i3F2lxitujQnOPVKKafUwDbFnmkaZ3pEvj5Au+R3P5Wr2R8gXfI7n8rV7IBp7ufCvSg+QLvkdz+Vq9kfIF3yO5/K1eyAPdz4OlB8gXfI7n8rV7I+QLvkl1+VrdkAe7nwdKEhkTM+7uKsYSoVKNLFb5OtTlTUY8OCkk5Po6y661CM4uE4xnBrBxlFSi1zp7TIMcmWck7letYqhnmdYPX3LS6k0vQmY7zbDktP2viZBXnbytxhjvNsOS0/a+I7zbDktP2viZBPO3k4wx3m2HJaftfEd5thyWn7XxMgjnbycYY7zbDktP2viO82w5LT9r4mQOdvJxhjvNsOS0/a+JlZm2HJaXtP3gDnbycYStlYUqMdGjThSjxU4Rgn04bTZAKpAAAAAAAAAAAAAH/2Q=="/>
          <p:cNvSpPr>
            <a:spLocks noChangeAspect="1" noChangeArrowheads="1"/>
          </p:cNvSpPr>
          <p:nvPr/>
        </p:nvSpPr>
        <p:spPr bwMode="auto">
          <a:xfrm>
            <a:off x="765175" y="4651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ES"/>
          </a:p>
        </p:txBody>
      </p:sp>
      <p:pic>
        <p:nvPicPr>
          <p:cNvPr id="1040" name="Picture 16" descr="http://cdn3.computerhoy.com/sites/computerhoy.com/files/styles/fullcontent/public/novedades/o-fb-facebook.jpg?itok=xj3097Hi"/>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325707" y="5132306"/>
            <a:ext cx="2283639" cy="1288207"/>
          </a:xfrm>
          <a:prstGeom prst="rect">
            <a:avLst/>
          </a:prstGeom>
          <a:noFill/>
          <a:extLst>
            <a:ext uri="{909E8E84-426E-40DD-AFC4-6F175D3DCCD1}">
              <a14:hiddenFill xmlns:a14="http://schemas.microsoft.com/office/drawing/2010/main">
                <a:solidFill>
                  <a:srgbClr val="FFFFFF"/>
                </a:solidFill>
              </a14:hiddenFill>
            </a:ext>
          </a:extLst>
        </p:spPr>
      </p:pic>
      <p:cxnSp>
        <p:nvCxnSpPr>
          <p:cNvPr id="17" name="16 Conector angular"/>
          <p:cNvCxnSpPr/>
          <p:nvPr/>
        </p:nvCxnSpPr>
        <p:spPr>
          <a:xfrm rot="16200000" flipH="1">
            <a:off x="702519" y="2629496"/>
            <a:ext cx="734912" cy="304800"/>
          </a:xfrm>
          <a:prstGeom prst="bentConnector3">
            <a:avLst/>
          </a:prstGeom>
          <a:ln>
            <a:tailEnd type="arrow"/>
          </a:ln>
        </p:spPr>
        <p:style>
          <a:lnRef idx="3">
            <a:schemeClr val="accent2"/>
          </a:lnRef>
          <a:fillRef idx="0">
            <a:schemeClr val="accent2"/>
          </a:fillRef>
          <a:effectRef idx="2">
            <a:schemeClr val="accent2"/>
          </a:effectRef>
          <a:fontRef idx="minor">
            <a:schemeClr val="tx1"/>
          </a:fontRef>
        </p:style>
      </p:cxnSp>
      <p:cxnSp>
        <p:nvCxnSpPr>
          <p:cNvPr id="16" name="15 Conector recto de flecha"/>
          <p:cNvCxnSpPr/>
          <p:nvPr/>
        </p:nvCxnSpPr>
        <p:spPr>
          <a:xfrm>
            <a:off x="1222375" y="2781896"/>
            <a:ext cx="914400" cy="914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1" name="20 Conector angular"/>
          <p:cNvCxnSpPr/>
          <p:nvPr/>
        </p:nvCxnSpPr>
        <p:spPr>
          <a:xfrm rot="16200000" flipH="1">
            <a:off x="1010494" y="5156224"/>
            <a:ext cx="734912" cy="304800"/>
          </a:xfrm>
          <a:prstGeom prst="bentConnector3">
            <a:avLst/>
          </a:prstGeom>
          <a:ln>
            <a:tailEnd type="arrow"/>
          </a:ln>
        </p:spPr>
        <p:style>
          <a:lnRef idx="3">
            <a:schemeClr val="accent2"/>
          </a:lnRef>
          <a:fillRef idx="0">
            <a:schemeClr val="accent2"/>
          </a:fillRef>
          <a:effectRef idx="2">
            <a:schemeClr val="accent2"/>
          </a:effectRef>
          <a:fontRef idx="minor">
            <a:schemeClr val="tx1"/>
          </a:fontRef>
        </p:style>
      </p:cxnSp>
      <p:sp>
        <p:nvSpPr>
          <p:cNvPr id="22" name="21 Flecha curvada hacia la izquierda">
            <a:hlinkClick r:id="rId5" action="ppaction://hlinksldjump"/>
          </p:cNvPr>
          <p:cNvSpPr/>
          <p:nvPr/>
        </p:nvSpPr>
        <p:spPr>
          <a:xfrm>
            <a:off x="8460432" y="6060473"/>
            <a:ext cx="504056" cy="720080"/>
          </a:xfrm>
          <a:prstGeom prst="curvedLef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ES" b="1">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Tree>
    <p:extLst>
      <p:ext uri="{BB962C8B-B14F-4D97-AF65-F5344CB8AC3E}">
        <p14:creationId xmlns:p14="http://schemas.microsoft.com/office/powerpoint/2010/main" val="356711791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6 Tabla"/>
          <p:cNvGraphicFramePr>
            <a:graphicFrameLocks noGrp="1"/>
          </p:cNvGraphicFramePr>
          <p:nvPr>
            <p:extLst>
              <p:ext uri="{D42A27DB-BD31-4B8C-83A1-F6EECF244321}">
                <p14:modId xmlns:p14="http://schemas.microsoft.com/office/powerpoint/2010/main" val="1534650679"/>
              </p:ext>
            </p:extLst>
          </p:nvPr>
        </p:nvGraphicFramePr>
        <p:xfrm>
          <a:off x="4413760" y="4941168"/>
          <a:ext cx="4723700" cy="1512169"/>
        </p:xfrm>
        <a:graphic>
          <a:graphicData uri="http://schemas.openxmlformats.org/drawingml/2006/table">
            <a:tbl>
              <a:tblPr firstRow="1" firstCol="1" bandRow="1">
                <a:tableStyleId>{5C22544A-7EE6-4342-B048-85BDC9FD1C3A}</a:tableStyleId>
              </a:tblPr>
              <a:tblGrid>
                <a:gridCol w="2209286"/>
                <a:gridCol w="1250411"/>
                <a:gridCol w="1264003"/>
              </a:tblGrid>
              <a:tr h="348747">
                <a:tc>
                  <a:txBody>
                    <a:bodyPr/>
                    <a:lstStyle/>
                    <a:p>
                      <a:pPr>
                        <a:lnSpc>
                          <a:spcPct val="107000"/>
                        </a:lnSpc>
                        <a:spcAft>
                          <a:spcPts val="0"/>
                        </a:spcAft>
                      </a:pPr>
                      <a:r>
                        <a:rPr lang="es-EC" sz="1100" dirty="0">
                          <a:effectLst/>
                        </a:rPr>
                        <a:t>ÍNDICE DE ENDEUDAMIENTO</a:t>
                      </a:r>
                      <a:endParaRPr lang="es-ES" sz="1800" dirty="0">
                        <a:effectLst/>
                        <a:latin typeface="Calibri"/>
                        <a:ea typeface="Calibri"/>
                        <a:cs typeface="Times New Roman"/>
                      </a:endParaRPr>
                    </a:p>
                  </a:txBody>
                  <a:tcPr marL="44450" marR="44450" marT="0" marB="0" anchor="ctr"/>
                </a:tc>
                <a:tc>
                  <a:txBody>
                    <a:bodyPr/>
                    <a:lstStyle/>
                    <a:p>
                      <a:pPr algn="r">
                        <a:lnSpc>
                          <a:spcPct val="107000"/>
                        </a:lnSpc>
                        <a:spcAft>
                          <a:spcPts val="0"/>
                        </a:spcAft>
                      </a:pPr>
                      <a:r>
                        <a:rPr lang="es-EC" sz="1100" dirty="0">
                          <a:effectLst/>
                        </a:rPr>
                        <a:t>0,31</a:t>
                      </a:r>
                      <a:endParaRPr lang="es-ES" sz="1800" dirty="0">
                        <a:effectLst/>
                        <a:latin typeface="Calibri"/>
                        <a:ea typeface="Calibri"/>
                        <a:cs typeface="Times New Roman"/>
                      </a:endParaRPr>
                    </a:p>
                  </a:txBody>
                  <a:tcPr marL="44450" marR="44450" marT="0" marB="0" anchor="ctr"/>
                </a:tc>
                <a:tc>
                  <a:txBody>
                    <a:bodyPr/>
                    <a:lstStyle/>
                    <a:p>
                      <a:pPr algn="r">
                        <a:lnSpc>
                          <a:spcPct val="107000"/>
                        </a:lnSpc>
                        <a:spcAft>
                          <a:spcPts val="0"/>
                        </a:spcAft>
                      </a:pPr>
                      <a:r>
                        <a:rPr lang="es-EC" sz="1100">
                          <a:effectLst/>
                        </a:rPr>
                        <a:t>0,52</a:t>
                      </a:r>
                      <a:endParaRPr lang="es-ES" sz="1800">
                        <a:effectLst/>
                        <a:latin typeface="Calibri"/>
                        <a:ea typeface="Calibri"/>
                        <a:cs typeface="Times New Roman"/>
                      </a:endParaRPr>
                    </a:p>
                  </a:txBody>
                  <a:tcPr marL="44450" marR="44450" marT="0" marB="0" anchor="ctr"/>
                </a:tc>
              </a:tr>
              <a:tr h="581711">
                <a:tc>
                  <a:txBody>
                    <a:bodyPr/>
                    <a:lstStyle/>
                    <a:p>
                      <a:pPr>
                        <a:lnSpc>
                          <a:spcPct val="107000"/>
                        </a:lnSpc>
                        <a:spcAft>
                          <a:spcPts val="0"/>
                        </a:spcAft>
                      </a:pPr>
                      <a:r>
                        <a:rPr lang="es-EC" sz="1100" dirty="0">
                          <a:effectLst/>
                        </a:rPr>
                        <a:t>DEUDA TOTAL</a:t>
                      </a:r>
                      <a:endParaRPr lang="es-ES" sz="1800" dirty="0">
                        <a:effectLst/>
                        <a:latin typeface="Calibri"/>
                        <a:ea typeface="Calibri"/>
                        <a:cs typeface="Times New Roman"/>
                      </a:endParaRPr>
                    </a:p>
                  </a:txBody>
                  <a:tcPr marL="44450" marR="44450" marT="0" marB="0" anchor="ctr"/>
                </a:tc>
                <a:tc>
                  <a:txBody>
                    <a:bodyPr/>
                    <a:lstStyle/>
                    <a:p>
                      <a:pPr indent="254000" algn="r">
                        <a:lnSpc>
                          <a:spcPct val="107000"/>
                        </a:lnSpc>
                        <a:spcAft>
                          <a:spcPts val="0"/>
                        </a:spcAft>
                      </a:pPr>
                      <a:r>
                        <a:rPr lang="es-EC" sz="1400">
                          <a:effectLst/>
                        </a:rPr>
                        <a:t>     1.784.869,35 </a:t>
                      </a:r>
                      <a:endParaRPr lang="es-ES" sz="1800">
                        <a:effectLst/>
                        <a:latin typeface="Calibri"/>
                        <a:ea typeface="Calibri"/>
                        <a:cs typeface="Times New Roman"/>
                      </a:endParaRPr>
                    </a:p>
                  </a:txBody>
                  <a:tcPr marL="44450" marR="44450" marT="0" marB="0" anchor="b"/>
                </a:tc>
                <a:tc>
                  <a:txBody>
                    <a:bodyPr/>
                    <a:lstStyle/>
                    <a:p>
                      <a:pPr indent="254000" algn="r">
                        <a:lnSpc>
                          <a:spcPct val="107000"/>
                        </a:lnSpc>
                        <a:spcAft>
                          <a:spcPts val="0"/>
                        </a:spcAft>
                      </a:pPr>
                      <a:r>
                        <a:rPr lang="es-EC" sz="1400">
                          <a:effectLst/>
                        </a:rPr>
                        <a:t>     4.536.702,47 </a:t>
                      </a:r>
                      <a:endParaRPr lang="es-ES" sz="1800">
                        <a:effectLst/>
                        <a:latin typeface="Calibri"/>
                        <a:ea typeface="Calibri"/>
                        <a:cs typeface="Times New Roman"/>
                      </a:endParaRPr>
                    </a:p>
                  </a:txBody>
                  <a:tcPr marL="44450" marR="44450" marT="0" marB="0" anchor="b"/>
                </a:tc>
              </a:tr>
              <a:tr h="581711">
                <a:tc>
                  <a:txBody>
                    <a:bodyPr/>
                    <a:lstStyle/>
                    <a:p>
                      <a:pPr>
                        <a:lnSpc>
                          <a:spcPct val="107000"/>
                        </a:lnSpc>
                        <a:spcAft>
                          <a:spcPts val="0"/>
                        </a:spcAft>
                      </a:pPr>
                      <a:r>
                        <a:rPr lang="es-EC" sz="1100" dirty="0">
                          <a:effectLst/>
                        </a:rPr>
                        <a:t>ACTIVO TOTAL</a:t>
                      </a:r>
                      <a:endParaRPr lang="es-ES" sz="1800" dirty="0">
                        <a:effectLst/>
                        <a:latin typeface="Calibri"/>
                        <a:ea typeface="Calibri"/>
                        <a:cs typeface="Times New Roman"/>
                      </a:endParaRPr>
                    </a:p>
                  </a:txBody>
                  <a:tcPr marL="44450" marR="44450" marT="0" marB="0" anchor="ctr"/>
                </a:tc>
                <a:tc>
                  <a:txBody>
                    <a:bodyPr/>
                    <a:lstStyle/>
                    <a:p>
                      <a:pPr indent="254000" algn="r">
                        <a:lnSpc>
                          <a:spcPct val="107000"/>
                        </a:lnSpc>
                        <a:spcAft>
                          <a:spcPts val="0"/>
                        </a:spcAft>
                      </a:pPr>
                      <a:r>
                        <a:rPr lang="es-EC" sz="1400" dirty="0">
                          <a:effectLst/>
                        </a:rPr>
                        <a:t>     5.799.352,30 </a:t>
                      </a:r>
                      <a:endParaRPr lang="es-ES" sz="1800" dirty="0">
                        <a:effectLst/>
                        <a:latin typeface="Calibri"/>
                        <a:ea typeface="Calibri"/>
                        <a:cs typeface="Times New Roman"/>
                      </a:endParaRPr>
                    </a:p>
                  </a:txBody>
                  <a:tcPr marL="44450" marR="44450" marT="0" marB="0" anchor="b"/>
                </a:tc>
                <a:tc>
                  <a:txBody>
                    <a:bodyPr/>
                    <a:lstStyle/>
                    <a:p>
                      <a:pPr indent="254000" algn="r">
                        <a:lnSpc>
                          <a:spcPct val="107000"/>
                        </a:lnSpc>
                        <a:spcAft>
                          <a:spcPts val="0"/>
                        </a:spcAft>
                      </a:pPr>
                      <a:r>
                        <a:rPr lang="es-EC" sz="1400" dirty="0">
                          <a:effectLst/>
                        </a:rPr>
                        <a:t>     8.807.569,61 </a:t>
                      </a:r>
                      <a:endParaRPr lang="es-ES" sz="1800" dirty="0">
                        <a:effectLst/>
                        <a:latin typeface="Calibri"/>
                        <a:ea typeface="Calibri"/>
                        <a:cs typeface="Times New Roman"/>
                      </a:endParaRPr>
                    </a:p>
                  </a:txBody>
                  <a:tcPr marL="44450" marR="44450" marT="0" marB="0" anchor="b"/>
                </a:tc>
              </a:tr>
            </a:tbl>
          </a:graphicData>
        </a:graphic>
      </p:graphicFrame>
      <p:sp>
        <p:nvSpPr>
          <p:cNvPr id="9" name="8 Rectángulo"/>
          <p:cNvSpPr/>
          <p:nvPr/>
        </p:nvSpPr>
        <p:spPr>
          <a:xfrm>
            <a:off x="458384" y="4437112"/>
            <a:ext cx="4291559" cy="461665"/>
          </a:xfrm>
          <a:prstGeom prst="rect">
            <a:avLst/>
          </a:prstGeom>
          <a:noFill/>
        </p:spPr>
        <p:txBody>
          <a:bodyPr wrap="none" lIns="91440" tIns="45720" rIns="91440" bIns="45720">
            <a:spAutoFit/>
          </a:bodyPr>
          <a:lstStyle/>
          <a:p>
            <a:r>
              <a:rPr lang="es-EC" sz="2400" b="1" dirty="0" smtClean="0"/>
              <a:t>ÍNDICE DE ENDEUDAMIENTO</a:t>
            </a:r>
            <a:endParaRPr lang="es-ES" sz="2400" dirty="0"/>
          </a:p>
        </p:txBody>
      </p:sp>
      <p:graphicFrame>
        <p:nvGraphicFramePr>
          <p:cNvPr id="8" name="7 Diagrama"/>
          <p:cNvGraphicFramePr/>
          <p:nvPr>
            <p:extLst>
              <p:ext uri="{D42A27DB-BD31-4B8C-83A1-F6EECF244321}">
                <p14:modId xmlns:p14="http://schemas.microsoft.com/office/powerpoint/2010/main" val="141165337"/>
              </p:ext>
            </p:extLst>
          </p:nvPr>
        </p:nvGraphicFramePr>
        <p:xfrm>
          <a:off x="1259632" y="548680"/>
          <a:ext cx="5976664" cy="391301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1" name="10 Flecha curvada hacia la izquierda">
            <a:hlinkClick r:id="rId8" action="ppaction://hlinksldjump"/>
          </p:cNvPr>
          <p:cNvSpPr/>
          <p:nvPr/>
        </p:nvSpPr>
        <p:spPr>
          <a:xfrm>
            <a:off x="683568" y="5733644"/>
            <a:ext cx="504056" cy="720080"/>
          </a:xfrm>
          <a:prstGeom prst="curvedLef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ES" b="1">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Tree>
    <p:extLst>
      <p:ext uri="{BB962C8B-B14F-4D97-AF65-F5344CB8AC3E}">
        <p14:creationId xmlns:p14="http://schemas.microsoft.com/office/powerpoint/2010/main" val="131298159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Diagrama"/>
          <p:cNvGraphicFramePr/>
          <p:nvPr>
            <p:extLst>
              <p:ext uri="{D42A27DB-BD31-4B8C-83A1-F6EECF244321}">
                <p14:modId xmlns:p14="http://schemas.microsoft.com/office/powerpoint/2010/main" val="3403592884"/>
              </p:ext>
            </p:extLst>
          </p:nvPr>
        </p:nvGraphicFramePr>
        <p:xfrm>
          <a:off x="0" y="0"/>
          <a:ext cx="9144000" cy="6858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8783407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Diagrama"/>
          <p:cNvGraphicFramePr/>
          <p:nvPr>
            <p:extLst>
              <p:ext uri="{D42A27DB-BD31-4B8C-83A1-F6EECF244321}">
                <p14:modId xmlns:p14="http://schemas.microsoft.com/office/powerpoint/2010/main" val="1041250032"/>
              </p:ext>
            </p:extLst>
          </p:nvPr>
        </p:nvGraphicFramePr>
        <p:xfrm>
          <a:off x="0" y="0"/>
          <a:ext cx="9144000" cy="6858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0947470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http://www.vectorjunky.com/gallery/l/LOLA00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00500" y="0"/>
            <a:ext cx="5143500"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3 Llamada de nube"/>
          <p:cNvSpPr/>
          <p:nvPr/>
        </p:nvSpPr>
        <p:spPr>
          <a:xfrm>
            <a:off x="683568" y="332656"/>
            <a:ext cx="2784942" cy="1656184"/>
          </a:xfrm>
          <a:prstGeom prst="cloudCallout">
            <a:avLst>
              <a:gd name="adj1" fmla="val 115598"/>
              <a:gd name="adj2" fmla="val 103546"/>
            </a:avLst>
          </a:prstGeom>
          <a:solidFill>
            <a:srgbClr val="CCCCFF"/>
          </a:solidFill>
        </p:spPr>
        <p:style>
          <a:lnRef idx="1">
            <a:schemeClr val="accent3"/>
          </a:lnRef>
          <a:fillRef idx="2">
            <a:schemeClr val="accent3"/>
          </a:fillRef>
          <a:effectRef idx="1">
            <a:schemeClr val="accent3"/>
          </a:effectRef>
          <a:fontRef idx="minor">
            <a:schemeClr val="dk1"/>
          </a:fontRef>
        </p:style>
        <p:txBody>
          <a:bodyPr rtlCol="0" anchor="ctr"/>
          <a:lstStyle/>
          <a:p>
            <a:pPr algn="ctr"/>
            <a:r>
              <a:rPr lang="es-ES" dirty="0" smtClean="0"/>
              <a:t>GRACIAS…</a:t>
            </a:r>
            <a:endParaRPr lang="es-ES" dirty="0"/>
          </a:p>
        </p:txBody>
      </p:sp>
      <p:pic>
        <p:nvPicPr>
          <p:cNvPr id="4100" name="Picture 4" descr="http://m1.paperblog.com/i/180/1806991/emoticones-al-rescate-L-3LjW8f.jpe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284" y="3783735"/>
            <a:ext cx="4026784" cy="310197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3327548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34783" y="1052736"/>
            <a:ext cx="9144000" cy="7029399"/>
          </a:xfrm>
        </p:spPr>
        <p:txBody>
          <a:bodyPr>
            <a:normAutofit fontScale="90000"/>
          </a:bodyPr>
          <a:lstStyle/>
          <a:p>
            <a:r>
              <a:rPr lang="es-EC" b="1" dirty="0" smtClean="0">
                <a:solidFill>
                  <a:schemeClr val="tx1"/>
                </a:solidFill>
              </a:rPr>
              <a:t/>
            </a:r>
            <a:br>
              <a:rPr lang="es-EC" b="1" dirty="0" smtClean="0">
                <a:solidFill>
                  <a:schemeClr val="tx1"/>
                </a:solidFill>
              </a:rPr>
            </a:br>
            <a:r>
              <a:rPr lang="es-EC" b="1" dirty="0">
                <a:solidFill>
                  <a:schemeClr val="tx1"/>
                </a:solidFill>
              </a:rPr>
              <a:t/>
            </a:r>
            <a:br>
              <a:rPr lang="es-EC" b="1" dirty="0">
                <a:solidFill>
                  <a:schemeClr val="tx1"/>
                </a:solidFill>
              </a:rPr>
            </a:br>
            <a:r>
              <a:rPr lang="es-EC" b="1" dirty="0" smtClean="0">
                <a:solidFill>
                  <a:schemeClr val="tx1"/>
                </a:solidFill>
              </a:rPr>
              <a:t/>
            </a:r>
            <a:br>
              <a:rPr lang="es-EC" b="1" dirty="0" smtClean="0">
                <a:solidFill>
                  <a:schemeClr val="tx1"/>
                </a:solidFill>
              </a:rPr>
            </a:br>
            <a:r>
              <a:rPr lang="es-EC" b="1" dirty="0">
                <a:solidFill>
                  <a:schemeClr val="tx1"/>
                </a:solidFill>
              </a:rPr>
              <a:t/>
            </a:r>
            <a:br>
              <a:rPr lang="es-EC" b="1" dirty="0">
                <a:solidFill>
                  <a:schemeClr val="tx1"/>
                </a:solidFill>
              </a:rPr>
            </a:br>
            <a:r>
              <a:rPr lang="es-EC" b="1" dirty="0" smtClean="0">
                <a:solidFill>
                  <a:schemeClr val="tx1"/>
                </a:solidFill>
              </a:rPr>
              <a:t/>
            </a:r>
            <a:br>
              <a:rPr lang="es-EC" b="1" dirty="0" smtClean="0">
                <a:solidFill>
                  <a:schemeClr val="tx1"/>
                </a:solidFill>
              </a:rPr>
            </a:br>
            <a:r>
              <a:rPr lang="es-EC" b="1" dirty="0" smtClean="0">
                <a:solidFill>
                  <a:schemeClr val="tx1"/>
                </a:solidFill>
              </a:rPr>
              <a:t/>
            </a:r>
            <a:br>
              <a:rPr lang="es-EC" b="1" dirty="0" smtClean="0">
                <a:solidFill>
                  <a:schemeClr val="tx1"/>
                </a:solidFill>
              </a:rPr>
            </a:br>
            <a:r>
              <a:rPr lang="es-EC" b="1" dirty="0">
                <a:solidFill>
                  <a:schemeClr val="tx1"/>
                </a:solidFill>
              </a:rPr>
              <a:t/>
            </a:r>
            <a:br>
              <a:rPr lang="es-EC" b="1" dirty="0">
                <a:solidFill>
                  <a:schemeClr val="tx1"/>
                </a:solidFill>
              </a:rPr>
            </a:br>
            <a:r>
              <a:rPr lang="es-EC" b="1" dirty="0" smtClean="0">
                <a:solidFill>
                  <a:schemeClr val="tx1"/>
                </a:solidFill>
              </a:rPr>
              <a:t/>
            </a:r>
            <a:br>
              <a:rPr lang="es-EC" b="1" dirty="0" smtClean="0">
                <a:solidFill>
                  <a:schemeClr val="tx1"/>
                </a:solidFill>
              </a:rPr>
            </a:br>
            <a:r>
              <a:rPr lang="es-EC" b="1" dirty="0">
                <a:solidFill>
                  <a:schemeClr val="tx1"/>
                </a:solidFill>
              </a:rPr>
              <a:t/>
            </a:r>
            <a:br>
              <a:rPr lang="es-EC" b="1" dirty="0">
                <a:solidFill>
                  <a:schemeClr val="tx1"/>
                </a:solidFill>
              </a:rPr>
            </a:br>
            <a:r>
              <a:rPr lang="es-EC" b="1" dirty="0" smtClean="0">
                <a:solidFill>
                  <a:schemeClr val="tx1"/>
                </a:solidFill>
              </a:rPr>
              <a:t/>
            </a:r>
            <a:br>
              <a:rPr lang="es-EC" b="1" dirty="0" smtClean="0">
                <a:solidFill>
                  <a:schemeClr val="tx1"/>
                </a:solidFill>
              </a:rPr>
            </a:br>
            <a:r>
              <a:rPr lang="es-EC" b="1" dirty="0" smtClean="0">
                <a:solidFill>
                  <a:schemeClr val="tx1"/>
                </a:solidFill>
              </a:rPr>
              <a:t/>
            </a:r>
            <a:br>
              <a:rPr lang="es-EC" b="1" dirty="0" smtClean="0">
                <a:solidFill>
                  <a:schemeClr val="tx1"/>
                </a:solidFill>
              </a:rPr>
            </a:br>
            <a:r>
              <a:rPr lang="es-EC" b="1" dirty="0">
                <a:solidFill>
                  <a:schemeClr val="tx1"/>
                </a:solidFill>
              </a:rPr>
              <a:t/>
            </a:r>
            <a:br>
              <a:rPr lang="es-EC" b="1" dirty="0">
                <a:solidFill>
                  <a:schemeClr val="tx1"/>
                </a:solidFill>
              </a:rPr>
            </a:br>
            <a:r>
              <a:rPr lang="es-EC" b="1" dirty="0">
                <a:solidFill>
                  <a:schemeClr val="tx1"/>
                </a:solidFill>
              </a:rPr>
              <a:t/>
            </a:r>
            <a:br>
              <a:rPr lang="es-EC" b="1" dirty="0">
                <a:solidFill>
                  <a:schemeClr val="tx1"/>
                </a:solidFill>
              </a:rPr>
            </a:br>
            <a:r>
              <a:rPr lang="es-EC" b="1" dirty="0" smtClean="0">
                <a:solidFill>
                  <a:schemeClr val="accent4">
                    <a:lumMod val="75000"/>
                  </a:schemeClr>
                </a:solidFill>
              </a:rPr>
              <a:t/>
            </a:r>
            <a:br>
              <a:rPr lang="es-EC" b="1" dirty="0" smtClean="0">
                <a:solidFill>
                  <a:schemeClr val="accent4">
                    <a:lumMod val="75000"/>
                  </a:schemeClr>
                </a:solidFill>
              </a:rPr>
            </a:br>
            <a:r>
              <a:rPr lang="es-EC" b="1" dirty="0" smtClean="0">
                <a:solidFill>
                  <a:schemeClr val="accent4">
                    <a:lumMod val="75000"/>
                  </a:schemeClr>
                </a:solidFill>
              </a:rPr>
              <a:t>ÍNDICE</a:t>
            </a:r>
            <a:r>
              <a:rPr lang="es-EC" b="1" dirty="0">
                <a:solidFill>
                  <a:schemeClr val="accent4">
                    <a:lumMod val="75000"/>
                  </a:schemeClr>
                </a:solidFill>
              </a:rPr>
              <a:t/>
            </a:r>
            <a:br>
              <a:rPr lang="es-EC" b="1" dirty="0">
                <a:solidFill>
                  <a:schemeClr val="accent4">
                    <a:lumMod val="75000"/>
                  </a:schemeClr>
                </a:solidFill>
              </a:rPr>
            </a:br>
            <a:r>
              <a:rPr lang="es-ES_tradnl" sz="2200" dirty="0" smtClean="0">
                <a:solidFill>
                  <a:schemeClr val="accent4">
                    <a:lumMod val="75000"/>
                  </a:schemeClr>
                </a:solidFill>
                <a:hlinkClick r:id="rId3" action="ppaction://hlinksldjump"/>
              </a:rPr>
              <a:t>BASE LEGAL</a:t>
            </a:r>
            <a:br>
              <a:rPr lang="es-ES_tradnl" sz="2200" dirty="0" smtClean="0">
                <a:solidFill>
                  <a:schemeClr val="accent4">
                    <a:lumMod val="75000"/>
                  </a:schemeClr>
                </a:solidFill>
                <a:hlinkClick r:id="rId3" action="ppaction://hlinksldjump"/>
              </a:rPr>
            </a:br>
            <a:r>
              <a:rPr lang="es-ES_tradnl" sz="2200" dirty="0" smtClean="0">
                <a:solidFill>
                  <a:schemeClr val="accent4">
                    <a:lumMod val="75000"/>
                  </a:schemeClr>
                </a:solidFill>
                <a:hlinkClick r:id="rId4" action="ppaction://hlinksldjump"/>
              </a:rPr>
              <a:t>ORGANIGRAMA ESTRUCTURAL</a:t>
            </a:r>
            <a:r>
              <a:rPr lang="es-ES_tradnl" sz="2200" dirty="0" smtClean="0">
                <a:solidFill>
                  <a:schemeClr val="accent4">
                    <a:lumMod val="75000"/>
                  </a:schemeClr>
                </a:solidFill>
              </a:rPr>
              <a:t/>
            </a:r>
            <a:br>
              <a:rPr lang="es-ES_tradnl" sz="2200" dirty="0" smtClean="0">
                <a:solidFill>
                  <a:schemeClr val="accent4">
                    <a:lumMod val="75000"/>
                  </a:schemeClr>
                </a:solidFill>
              </a:rPr>
            </a:br>
            <a:r>
              <a:rPr lang="es-ES_tradnl" sz="2200" dirty="0" smtClean="0">
                <a:solidFill>
                  <a:schemeClr val="accent4">
                    <a:lumMod val="75000"/>
                  </a:schemeClr>
                </a:solidFill>
                <a:hlinkClick r:id="rId5" action="ppaction://hlinksldjump"/>
              </a:rPr>
              <a:t>GIRO DEL  NEGOCIO</a:t>
            </a:r>
            <a:r>
              <a:rPr lang="es-ES_tradnl" sz="2200" dirty="0" smtClean="0">
                <a:solidFill>
                  <a:schemeClr val="accent4">
                    <a:lumMod val="75000"/>
                  </a:schemeClr>
                </a:solidFill>
              </a:rPr>
              <a:t/>
            </a:r>
            <a:br>
              <a:rPr lang="es-ES_tradnl" sz="2200" dirty="0" smtClean="0">
                <a:solidFill>
                  <a:schemeClr val="accent4">
                    <a:lumMod val="75000"/>
                  </a:schemeClr>
                </a:solidFill>
              </a:rPr>
            </a:br>
            <a:r>
              <a:rPr lang="es-ES_tradnl" sz="2200" dirty="0" smtClean="0">
                <a:solidFill>
                  <a:schemeClr val="accent4">
                    <a:lumMod val="75000"/>
                  </a:schemeClr>
                </a:solidFill>
                <a:hlinkClick r:id="rId6" action="ppaction://hlinksldjump"/>
              </a:rPr>
              <a:t>MACROAMBIENTE</a:t>
            </a:r>
            <a:r>
              <a:rPr lang="es-ES" sz="2200" dirty="0">
                <a:solidFill>
                  <a:schemeClr val="accent4">
                    <a:lumMod val="75000"/>
                  </a:schemeClr>
                </a:solidFill>
                <a:hlinkClick r:id="rId6" action="ppaction://hlinksldjump"/>
              </a:rPr>
              <a:t/>
            </a:r>
            <a:br>
              <a:rPr lang="es-ES" sz="2200" dirty="0">
                <a:solidFill>
                  <a:schemeClr val="accent4">
                    <a:lumMod val="75000"/>
                  </a:schemeClr>
                </a:solidFill>
                <a:hlinkClick r:id="rId6" action="ppaction://hlinksldjump"/>
              </a:rPr>
            </a:br>
            <a:r>
              <a:rPr lang="es-ES" sz="2200" dirty="0" smtClean="0">
                <a:solidFill>
                  <a:schemeClr val="accent4">
                    <a:lumMod val="75000"/>
                  </a:schemeClr>
                </a:solidFill>
                <a:hlinkClick r:id="rId7" action="ppaction://hlinksldjump"/>
              </a:rPr>
              <a:t>MICROAMBIENTE</a:t>
            </a:r>
            <a:r>
              <a:rPr lang="es-ES" sz="2200" dirty="0" smtClean="0">
                <a:solidFill>
                  <a:schemeClr val="accent4">
                    <a:lumMod val="75000"/>
                  </a:schemeClr>
                </a:solidFill>
              </a:rPr>
              <a:t/>
            </a:r>
            <a:br>
              <a:rPr lang="es-ES" sz="2200" dirty="0" smtClean="0">
                <a:solidFill>
                  <a:schemeClr val="accent4">
                    <a:lumMod val="75000"/>
                  </a:schemeClr>
                </a:solidFill>
              </a:rPr>
            </a:br>
            <a:r>
              <a:rPr lang="es-ES" sz="2200" dirty="0" smtClean="0">
                <a:solidFill>
                  <a:schemeClr val="accent4">
                    <a:lumMod val="75000"/>
                  </a:schemeClr>
                </a:solidFill>
                <a:hlinkClick r:id="rId8" action="ppaction://hlinksldjump"/>
              </a:rPr>
              <a:t>FODA</a:t>
            </a:r>
            <a:r>
              <a:rPr lang="es-ES" sz="2200" dirty="0" smtClean="0">
                <a:solidFill>
                  <a:schemeClr val="accent4">
                    <a:lumMod val="75000"/>
                  </a:schemeClr>
                </a:solidFill>
              </a:rPr>
              <a:t/>
            </a:r>
            <a:br>
              <a:rPr lang="es-ES" sz="2200" dirty="0" smtClean="0">
                <a:solidFill>
                  <a:schemeClr val="accent4">
                    <a:lumMod val="75000"/>
                  </a:schemeClr>
                </a:solidFill>
              </a:rPr>
            </a:br>
            <a:r>
              <a:rPr lang="es-EC" sz="2200" dirty="0" smtClean="0">
                <a:solidFill>
                  <a:schemeClr val="accent4">
                    <a:lumMod val="75000"/>
                  </a:schemeClr>
                </a:solidFill>
              </a:rPr>
              <a:t>ESTRUCTURACIÓN </a:t>
            </a:r>
            <a:r>
              <a:rPr lang="es-EC" sz="2200" dirty="0">
                <a:solidFill>
                  <a:schemeClr val="accent4">
                    <a:lumMod val="75000"/>
                  </a:schemeClr>
                </a:solidFill>
              </a:rPr>
              <a:t>DEL MODELO DE GESTIÓN	 FINANCIERA    </a:t>
            </a:r>
            <a:r>
              <a:rPr lang="es-EC" sz="2200" dirty="0" smtClean="0">
                <a:solidFill>
                  <a:schemeClr val="accent4">
                    <a:lumMod val="75000"/>
                  </a:schemeClr>
                </a:solidFill>
              </a:rPr>
              <a:t>PLANTEADO</a:t>
            </a:r>
            <a:br>
              <a:rPr lang="es-EC" sz="2200" dirty="0" smtClean="0">
                <a:solidFill>
                  <a:schemeClr val="accent4">
                    <a:lumMod val="75000"/>
                  </a:schemeClr>
                </a:solidFill>
              </a:rPr>
            </a:br>
            <a:r>
              <a:rPr lang="es-EC" sz="2200" dirty="0" smtClean="0">
                <a:solidFill>
                  <a:schemeClr val="accent4">
                    <a:lumMod val="75000"/>
                  </a:schemeClr>
                </a:solidFill>
              </a:rPr>
              <a:t>-	</a:t>
            </a:r>
            <a:r>
              <a:rPr lang="es-EC" sz="2200" dirty="0" smtClean="0">
                <a:solidFill>
                  <a:schemeClr val="accent4">
                    <a:lumMod val="75000"/>
                  </a:schemeClr>
                </a:solidFill>
                <a:hlinkClick r:id="rId9" action="ppaction://hlinksldjump"/>
              </a:rPr>
              <a:t>Gestión de Cuentas por 		Cobrar</a:t>
            </a:r>
            <a:r>
              <a:rPr lang="es-EC" sz="2200" dirty="0" smtClean="0">
                <a:solidFill>
                  <a:schemeClr val="accent4">
                    <a:lumMod val="75000"/>
                  </a:schemeClr>
                </a:solidFill>
              </a:rPr>
              <a:t/>
            </a:r>
            <a:br>
              <a:rPr lang="es-EC" sz="2200" dirty="0" smtClean="0">
                <a:solidFill>
                  <a:schemeClr val="accent4">
                    <a:lumMod val="75000"/>
                  </a:schemeClr>
                </a:solidFill>
              </a:rPr>
            </a:br>
            <a:r>
              <a:rPr lang="es-EC" sz="2200" dirty="0" smtClean="0">
                <a:solidFill>
                  <a:schemeClr val="accent4">
                    <a:lumMod val="75000"/>
                  </a:schemeClr>
                </a:solidFill>
              </a:rPr>
              <a:t>- 	</a:t>
            </a:r>
            <a:r>
              <a:rPr lang="es-EC" sz="2200" dirty="0" smtClean="0">
                <a:solidFill>
                  <a:schemeClr val="accent4">
                    <a:lumMod val="75000"/>
                  </a:schemeClr>
                </a:solidFill>
                <a:hlinkClick r:id="rId10" action="ppaction://hlinksldjump"/>
              </a:rPr>
              <a:t>Gestión de Cuentas por Pagar</a:t>
            </a:r>
            <a:r>
              <a:rPr lang="es-EC" sz="2200" dirty="0" smtClean="0">
                <a:solidFill>
                  <a:schemeClr val="accent4">
                    <a:lumMod val="75000"/>
                  </a:schemeClr>
                </a:solidFill>
              </a:rPr>
              <a:t/>
            </a:r>
            <a:br>
              <a:rPr lang="es-EC" sz="2200" dirty="0" smtClean="0">
                <a:solidFill>
                  <a:schemeClr val="accent4">
                    <a:lumMod val="75000"/>
                  </a:schemeClr>
                </a:solidFill>
              </a:rPr>
            </a:br>
            <a:r>
              <a:rPr lang="es-EC" sz="2200" dirty="0" smtClean="0">
                <a:solidFill>
                  <a:schemeClr val="accent4">
                    <a:lumMod val="75000"/>
                  </a:schemeClr>
                </a:solidFill>
                <a:hlinkClick r:id="rId11" action="ppaction://hlinksldjump"/>
              </a:rPr>
              <a:t>- 	Políticas y fuentes de financiamiento</a:t>
            </a:r>
            <a:r>
              <a:rPr lang="es-ES" dirty="0">
                <a:solidFill>
                  <a:schemeClr val="accent4">
                    <a:lumMod val="75000"/>
                  </a:schemeClr>
                </a:solidFill>
              </a:rPr>
              <a:t/>
            </a:r>
            <a:br>
              <a:rPr lang="es-ES" dirty="0">
                <a:solidFill>
                  <a:schemeClr val="accent4">
                    <a:lumMod val="75000"/>
                  </a:schemeClr>
                </a:solidFill>
              </a:rPr>
            </a:br>
            <a:r>
              <a:rPr lang="es-ES_tradnl" b="1" dirty="0" smtClean="0"/>
              <a:t>-	</a:t>
            </a:r>
            <a:r>
              <a:rPr lang="es-ES_tradnl" sz="2700" dirty="0" smtClean="0">
                <a:hlinkClick r:id="rId12" action="ppaction://hlinksldjump"/>
              </a:rPr>
              <a:t>Conclusiones y Recomendaciones</a:t>
            </a:r>
            <a:r>
              <a:rPr lang="es-ES" dirty="0"/>
              <a:t/>
            </a:r>
            <a:br>
              <a:rPr lang="es-ES" dirty="0"/>
            </a:br>
            <a:r>
              <a:rPr lang="es-EC" b="1" dirty="0" smtClean="0"/>
              <a:t>.</a:t>
            </a:r>
            <a:r>
              <a:rPr lang="es-ES" dirty="0"/>
              <a:t/>
            </a:r>
            <a:br>
              <a:rPr lang="es-ES" dirty="0"/>
            </a:br>
            <a:r>
              <a:rPr lang="es-EC" b="1" dirty="0"/>
              <a:t/>
            </a:r>
            <a:br>
              <a:rPr lang="es-EC" b="1" dirty="0"/>
            </a:br>
            <a:endParaRPr lang="es-EC" dirty="0"/>
          </a:p>
        </p:txBody>
      </p:sp>
    </p:spTree>
    <p:extLst>
      <p:ext uri="{BB962C8B-B14F-4D97-AF65-F5344CB8AC3E}">
        <p14:creationId xmlns:p14="http://schemas.microsoft.com/office/powerpoint/2010/main" val="200797919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www.crecenegocios.com/wp-content/uploads/2009/01/constitucion-legal-de-empresa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576" y="0"/>
            <a:ext cx="3048000" cy="2133601"/>
          </a:xfrm>
          <a:prstGeom prst="rect">
            <a:avLst/>
          </a:prstGeom>
          <a:noFill/>
          <a:extLst>
            <a:ext uri="{909E8E84-426E-40DD-AFC4-6F175D3DCCD1}">
              <a14:hiddenFill xmlns:a14="http://schemas.microsoft.com/office/drawing/2010/main">
                <a:solidFill>
                  <a:srgbClr val="FFFFFF"/>
                </a:solidFill>
              </a14:hiddenFill>
            </a:ext>
          </a:extLst>
        </p:spPr>
      </p:pic>
      <p:sp>
        <p:nvSpPr>
          <p:cNvPr id="2" name="1 Título"/>
          <p:cNvSpPr>
            <a:spLocks noGrp="1"/>
          </p:cNvSpPr>
          <p:nvPr>
            <p:ph type="ctrTitle"/>
          </p:nvPr>
        </p:nvSpPr>
        <p:spPr>
          <a:xfrm>
            <a:off x="-828600" y="980728"/>
            <a:ext cx="5634960" cy="1702160"/>
          </a:xfrm>
        </p:spPr>
        <p:txBody>
          <a:bodyPr>
            <a:normAutofit/>
          </a:bodyPr>
          <a:lstStyle/>
          <a:p>
            <a:r>
              <a:rPr lang="es-EC" dirty="0">
                <a:solidFill>
                  <a:schemeClr val="tx1"/>
                </a:solidFill>
              </a:rPr>
              <a:t/>
            </a:r>
            <a:br>
              <a:rPr lang="es-EC" dirty="0">
                <a:solidFill>
                  <a:schemeClr val="tx1"/>
                </a:solidFill>
              </a:rPr>
            </a:br>
            <a:endParaRPr lang="es-EC" dirty="0">
              <a:solidFill>
                <a:schemeClr val="tx1"/>
              </a:solidFill>
            </a:endParaRPr>
          </a:p>
        </p:txBody>
      </p:sp>
      <p:sp>
        <p:nvSpPr>
          <p:cNvPr id="4" name="3 Flecha curvada hacia la izquierda">
            <a:hlinkClick r:id="rId3" action="ppaction://hlinksldjump"/>
          </p:cNvPr>
          <p:cNvSpPr/>
          <p:nvPr/>
        </p:nvSpPr>
        <p:spPr>
          <a:xfrm>
            <a:off x="611560" y="5517232"/>
            <a:ext cx="504056" cy="720080"/>
          </a:xfrm>
          <a:prstGeom prst="curvedLef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ES" b="1">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graphicFrame>
        <p:nvGraphicFramePr>
          <p:cNvPr id="5" name="4 Diagrama"/>
          <p:cNvGraphicFramePr/>
          <p:nvPr>
            <p:extLst>
              <p:ext uri="{D42A27DB-BD31-4B8C-83A1-F6EECF244321}">
                <p14:modId xmlns:p14="http://schemas.microsoft.com/office/powerpoint/2010/main" val="2840404867"/>
              </p:ext>
            </p:extLst>
          </p:nvPr>
        </p:nvGraphicFramePr>
        <p:xfrm>
          <a:off x="2375248" y="0"/>
          <a:ext cx="6768752" cy="4725144"/>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pic>
        <p:nvPicPr>
          <p:cNvPr id="1028" name="Picture 4" descr="http://3.bp.blogspot.com/_FPw9dxFdVIU/Spx6PdePH3I/AAAAAAAAAFk/GN7iwiDPebU/s400/garantia100-266x300.png"/>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610350" y="4293096"/>
            <a:ext cx="2533650" cy="2857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9059627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4 Imagen">
            <a:hlinkClick r:id="rId2" action="ppaction://hlinksldjump"/>
          </p:cNvPr>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7999"/>
          </a:xfrm>
          <a:prstGeom prst="rect">
            <a:avLst/>
          </a:prstGeom>
          <a:noFill/>
          <a:ln>
            <a:solidFill>
              <a:schemeClr val="tx1"/>
            </a:solidFill>
          </a:ln>
        </p:spPr>
      </p:pic>
      <p:sp>
        <p:nvSpPr>
          <p:cNvPr id="6" name="5 Flecha curvada hacia la izquierda">
            <a:hlinkClick r:id="rId2" action="ppaction://hlinksldjump"/>
          </p:cNvPr>
          <p:cNvSpPr/>
          <p:nvPr/>
        </p:nvSpPr>
        <p:spPr>
          <a:xfrm>
            <a:off x="251520" y="5877272"/>
            <a:ext cx="504056" cy="720080"/>
          </a:xfrm>
          <a:prstGeom prst="curvedLef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ES" b="1">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Tree>
    <p:extLst>
      <p:ext uri="{BB962C8B-B14F-4D97-AF65-F5344CB8AC3E}">
        <p14:creationId xmlns:p14="http://schemas.microsoft.com/office/powerpoint/2010/main" val="322922315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4 Imagen"/>
          <p:cNvPicPr/>
          <p:nvPr/>
        </p:nvPicPr>
        <p:blipFill>
          <a:blip r:embed="rId2">
            <a:extLst>
              <a:ext uri="{28A0092B-C50C-407E-A947-70E740481C1C}">
                <a14:useLocalDpi xmlns:a14="http://schemas.microsoft.com/office/drawing/2010/main" val="0"/>
              </a:ext>
            </a:extLst>
          </a:blip>
          <a:srcRect/>
          <a:stretch>
            <a:fillRect/>
          </a:stretch>
        </p:blipFill>
        <p:spPr bwMode="auto">
          <a:xfrm>
            <a:off x="123403" y="3573016"/>
            <a:ext cx="3816518" cy="2143778"/>
          </a:xfrm>
          <a:prstGeom prst="rect">
            <a:avLst/>
          </a:prstGeom>
          <a:noFill/>
          <a:ln>
            <a:noFill/>
          </a:ln>
        </p:spPr>
      </p:pic>
      <p:sp>
        <p:nvSpPr>
          <p:cNvPr id="2" name="1 Título"/>
          <p:cNvSpPr>
            <a:spLocks noGrp="1"/>
          </p:cNvSpPr>
          <p:nvPr>
            <p:ph type="ctrTitle"/>
          </p:nvPr>
        </p:nvSpPr>
        <p:spPr>
          <a:xfrm>
            <a:off x="323528" y="404664"/>
            <a:ext cx="7435160" cy="5328592"/>
          </a:xfrm>
        </p:spPr>
        <p:txBody>
          <a:bodyPr>
            <a:normAutofit/>
          </a:bodyPr>
          <a:lstStyle/>
          <a:p>
            <a:r>
              <a:rPr lang="es-EC" b="1" dirty="0">
                <a:solidFill>
                  <a:schemeClr val="tx1"/>
                </a:solidFill>
              </a:rPr>
              <a:t> </a:t>
            </a:r>
            <a:r>
              <a:rPr lang="es-EC" b="1" dirty="0"/>
              <a:t/>
            </a:r>
            <a:br>
              <a:rPr lang="es-EC" b="1" dirty="0"/>
            </a:br>
            <a:endParaRPr lang="es-EC" dirty="0"/>
          </a:p>
        </p:txBody>
      </p:sp>
      <p:sp>
        <p:nvSpPr>
          <p:cNvPr id="3" name="2 Subtítulo"/>
          <p:cNvSpPr>
            <a:spLocks noGrp="1"/>
          </p:cNvSpPr>
          <p:nvPr>
            <p:ph type="subTitle" idx="1"/>
          </p:nvPr>
        </p:nvSpPr>
        <p:spPr>
          <a:xfrm>
            <a:off x="755576" y="0"/>
            <a:ext cx="7524462" cy="6858000"/>
          </a:xfrm>
        </p:spPr>
        <p:txBody>
          <a:bodyPr>
            <a:normAutofit/>
          </a:bodyPr>
          <a:lstStyle/>
          <a:p>
            <a:endParaRPr lang="es-EC" dirty="0" smtClean="0"/>
          </a:p>
          <a:p>
            <a:r>
              <a:rPr lang="es-ES_tradnl" b="1" dirty="0"/>
              <a:t>Línea de transporte.</a:t>
            </a:r>
            <a:endParaRPr lang="es-ES" dirty="0"/>
          </a:p>
          <a:p>
            <a:r>
              <a:rPr lang="es-ES_tradnl" b="1" dirty="0"/>
              <a:t> </a:t>
            </a:r>
            <a:endParaRPr lang="es-ES" dirty="0"/>
          </a:p>
          <a:p>
            <a:endParaRPr lang="es-ES_tradnl" dirty="0" smtClean="0"/>
          </a:p>
          <a:p>
            <a:endParaRPr lang="es-ES_tradnl" dirty="0" smtClean="0"/>
          </a:p>
          <a:p>
            <a:endParaRPr lang="es-ES_tradnl" dirty="0"/>
          </a:p>
          <a:p>
            <a:endParaRPr lang="es-ES_tradnl" dirty="0" smtClean="0"/>
          </a:p>
          <a:p>
            <a:endParaRPr lang="es-ES_tradnl" dirty="0"/>
          </a:p>
          <a:p>
            <a:r>
              <a:rPr lang="es-ES_tradnl" b="1" dirty="0" smtClean="0"/>
              <a:t>Línea </a:t>
            </a:r>
            <a:r>
              <a:rPr lang="es-ES_tradnl" b="1" dirty="0"/>
              <a:t>Bennett</a:t>
            </a:r>
            <a:r>
              <a:rPr lang="es-ES_tradnl" b="1" dirty="0" smtClean="0"/>
              <a:t>.					</a:t>
            </a:r>
            <a:r>
              <a:rPr lang="es-ES_tradnl" b="1" dirty="0"/>
              <a:t> </a:t>
            </a:r>
            <a:endParaRPr lang="es-ES" dirty="0"/>
          </a:p>
          <a:p>
            <a:r>
              <a:rPr lang="es-ES_tradnl" b="1" dirty="0" smtClean="0"/>
              <a:t>						</a:t>
            </a:r>
            <a:r>
              <a:rPr lang="es-ES" b="1" dirty="0" smtClean="0"/>
              <a:t>Accesorios</a:t>
            </a:r>
            <a:endParaRPr lang="es-ES" dirty="0"/>
          </a:p>
          <a:p>
            <a:endParaRPr lang="es-ES_tradnl" b="1" dirty="0"/>
          </a:p>
          <a:p>
            <a:endParaRPr lang="es-ES_tradnl" b="1" dirty="0" smtClean="0"/>
          </a:p>
          <a:p>
            <a:endParaRPr lang="es-ES_tradnl" b="1" dirty="0"/>
          </a:p>
          <a:p>
            <a:endParaRPr lang="es-ES_tradnl" b="1" dirty="0" smtClean="0"/>
          </a:p>
          <a:p>
            <a:endParaRPr lang="es-ES" dirty="0"/>
          </a:p>
          <a:p>
            <a:r>
              <a:rPr lang="es-ES_tradnl" b="1" dirty="0"/>
              <a:t> </a:t>
            </a:r>
            <a:endParaRPr lang="es-ES" dirty="0"/>
          </a:p>
          <a:p>
            <a:endParaRPr lang="es-ES" dirty="0"/>
          </a:p>
          <a:p>
            <a:endParaRPr lang="es-EC" dirty="0"/>
          </a:p>
        </p:txBody>
      </p:sp>
      <p:pic>
        <p:nvPicPr>
          <p:cNvPr id="4" name="3 Imagen" descr="http://www.petroshyris.com/petroshyris_files/flota3.jpg"/>
          <p:cNvPicPr/>
          <p:nvPr/>
        </p:nvPicPr>
        <p:blipFill>
          <a:blip r:embed="rId3">
            <a:extLst>
              <a:ext uri="{28A0092B-C50C-407E-A947-70E740481C1C}">
                <a14:useLocalDpi xmlns:a14="http://schemas.microsoft.com/office/drawing/2010/main" val="0"/>
              </a:ext>
            </a:extLst>
          </a:blip>
          <a:srcRect/>
          <a:stretch>
            <a:fillRect/>
          </a:stretch>
        </p:blipFill>
        <p:spPr bwMode="auto">
          <a:xfrm>
            <a:off x="3923928" y="0"/>
            <a:ext cx="4356110" cy="2852936"/>
          </a:xfrm>
          <a:prstGeom prst="rect">
            <a:avLst/>
          </a:prstGeom>
          <a:noFill/>
          <a:ln>
            <a:noFill/>
          </a:ln>
        </p:spPr>
      </p:pic>
      <p:pic>
        <p:nvPicPr>
          <p:cNvPr id="6" name="5 Imagen"/>
          <p:cNvPicPr/>
          <p:nvPr/>
        </p:nvPicPr>
        <p:blipFill>
          <a:blip r:embed="rId4">
            <a:extLst>
              <a:ext uri="{28A0092B-C50C-407E-A947-70E740481C1C}">
                <a14:useLocalDpi xmlns:a14="http://schemas.microsoft.com/office/drawing/2010/main" val="0"/>
              </a:ext>
            </a:extLst>
          </a:blip>
          <a:srcRect/>
          <a:stretch>
            <a:fillRect/>
          </a:stretch>
        </p:blipFill>
        <p:spPr bwMode="auto">
          <a:xfrm>
            <a:off x="4572000" y="3284984"/>
            <a:ext cx="4572000" cy="3573016"/>
          </a:xfrm>
          <a:prstGeom prst="rect">
            <a:avLst/>
          </a:prstGeom>
          <a:noFill/>
          <a:ln>
            <a:solidFill>
              <a:schemeClr val="tx1"/>
            </a:solidFill>
          </a:ln>
        </p:spPr>
      </p:pic>
      <p:sp>
        <p:nvSpPr>
          <p:cNvPr id="7" name="6 Flecha curvada hacia la izquierda">
            <a:hlinkClick r:id="rId5" action="ppaction://hlinksldjump"/>
          </p:cNvPr>
          <p:cNvSpPr/>
          <p:nvPr/>
        </p:nvSpPr>
        <p:spPr>
          <a:xfrm>
            <a:off x="123403" y="6137920"/>
            <a:ext cx="504056" cy="720080"/>
          </a:xfrm>
          <a:prstGeom prst="curvedLef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ES" b="1">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Tree>
    <p:extLst>
      <p:ext uri="{BB962C8B-B14F-4D97-AF65-F5344CB8AC3E}">
        <p14:creationId xmlns:p14="http://schemas.microsoft.com/office/powerpoint/2010/main" val="287185184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323528" y="404664"/>
            <a:ext cx="7435160" cy="576064"/>
          </a:xfrm>
        </p:spPr>
        <p:txBody>
          <a:bodyPr>
            <a:normAutofit fontScale="90000"/>
          </a:bodyPr>
          <a:lstStyle/>
          <a:p>
            <a:r>
              <a:rPr lang="es-EC" dirty="0"/>
              <a:t/>
            </a:r>
            <a:br>
              <a:rPr lang="es-EC" dirty="0"/>
            </a:br>
            <a:r>
              <a:rPr lang="es-EC" b="1" dirty="0"/>
              <a:t/>
            </a:r>
            <a:br>
              <a:rPr lang="es-EC" b="1" dirty="0"/>
            </a:br>
            <a:endParaRPr lang="es-EC" dirty="0"/>
          </a:p>
        </p:txBody>
      </p:sp>
      <p:graphicFrame>
        <p:nvGraphicFramePr>
          <p:cNvPr id="4" name="3 Diagrama"/>
          <p:cNvGraphicFramePr/>
          <p:nvPr>
            <p:extLst>
              <p:ext uri="{D42A27DB-BD31-4B8C-83A1-F6EECF244321}">
                <p14:modId xmlns:p14="http://schemas.microsoft.com/office/powerpoint/2010/main" val="1235586505"/>
              </p:ext>
            </p:extLst>
          </p:nvPr>
        </p:nvGraphicFramePr>
        <p:xfrm>
          <a:off x="0" y="0"/>
          <a:ext cx="9144000" cy="6858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4 Flecha curvada hacia la izquierda">
            <a:hlinkClick r:id="rId7" action="ppaction://hlinksldjump"/>
          </p:cNvPr>
          <p:cNvSpPr/>
          <p:nvPr/>
        </p:nvSpPr>
        <p:spPr>
          <a:xfrm>
            <a:off x="123403" y="6137920"/>
            <a:ext cx="504056" cy="720080"/>
          </a:xfrm>
          <a:prstGeom prst="curvedLef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ES" b="1">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Tree>
    <p:extLst>
      <p:ext uri="{BB962C8B-B14F-4D97-AF65-F5344CB8AC3E}">
        <p14:creationId xmlns:p14="http://schemas.microsoft.com/office/powerpoint/2010/main" val="16071209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395536" y="3140968"/>
            <a:ext cx="7647632" cy="3096344"/>
          </a:xfrm>
        </p:spPr>
        <p:txBody>
          <a:bodyPr>
            <a:normAutofit/>
          </a:bodyPr>
          <a:lstStyle/>
          <a:p>
            <a:endParaRPr lang="es-EC" dirty="0" smtClean="0"/>
          </a:p>
          <a:p>
            <a:endParaRPr lang="es-EC"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74899" cy="6858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5 Flecha curvada hacia la izquierda">
            <a:hlinkClick r:id="rId3" action="ppaction://hlinksldjump"/>
          </p:cNvPr>
          <p:cNvSpPr/>
          <p:nvPr/>
        </p:nvSpPr>
        <p:spPr>
          <a:xfrm>
            <a:off x="123403" y="5927251"/>
            <a:ext cx="504056" cy="720080"/>
          </a:xfrm>
          <a:prstGeom prst="curvedLef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ES" b="1">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Tree>
    <p:extLst>
      <p:ext uri="{BB962C8B-B14F-4D97-AF65-F5344CB8AC3E}">
        <p14:creationId xmlns:p14="http://schemas.microsoft.com/office/powerpoint/2010/main" val="16071209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8 Diagrama"/>
          <p:cNvGraphicFramePr/>
          <p:nvPr>
            <p:extLst>
              <p:ext uri="{D42A27DB-BD31-4B8C-83A1-F6EECF244321}">
                <p14:modId xmlns:p14="http://schemas.microsoft.com/office/powerpoint/2010/main" val="2766977699"/>
              </p:ext>
            </p:extLst>
          </p:nvPr>
        </p:nvGraphicFramePr>
        <p:xfrm>
          <a:off x="0" y="0"/>
          <a:ext cx="9144000" cy="6858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0" name="9 Flecha curvada hacia la izquierda">
            <a:hlinkClick r:id="rId7" action="ppaction://hlinksldjump"/>
          </p:cNvPr>
          <p:cNvSpPr/>
          <p:nvPr/>
        </p:nvSpPr>
        <p:spPr>
          <a:xfrm>
            <a:off x="251520" y="5949280"/>
            <a:ext cx="504056" cy="720080"/>
          </a:xfrm>
          <a:prstGeom prst="curvedLef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ES" b="1">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Tree>
    <p:extLst>
      <p:ext uri="{BB962C8B-B14F-4D97-AF65-F5344CB8AC3E}">
        <p14:creationId xmlns:p14="http://schemas.microsoft.com/office/powerpoint/2010/main" val="16071209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5 Tabla"/>
          <p:cNvGraphicFramePr>
            <a:graphicFrameLocks noGrp="1"/>
          </p:cNvGraphicFramePr>
          <p:nvPr>
            <p:extLst>
              <p:ext uri="{D42A27DB-BD31-4B8C-83A1-F6EECF244321}">
                <p14:modId xmlns:p14="http://schemas.microsoft.com/office/powerpoint/2010/main" val="2530143097"/>
              </p:ext>
            </p:extLst>
          </p:nvPr>
        </p:nvGraphicFramePr>
        <p:xfrm>
          <a:off x="22951" y="2780928"/>
          <a:ext cx="2880319" cy="2034224"/>
        </p:xfrm>
        <a:graphic>
          <a:graphicData uri="http://schemas.openxmlformats.org/drawingml/2006/table">
            <a:tbl>
              <a:tblPr firstRow="1" firstCol="1" bandRow="1">
                <a:tableStyleId>{35758FB7-9AC5-4552-8A53-C91805E547FA}</a:tableStyleId>
              </a:tblPr>
              <a:tblGrid>
                <a:gridCol w="1171231"/>
                <a:gridCol w="1709088"/>
              </a:tblGrid>
              <a:tr h="0">
                <a:tc>
                  <a:txBody>
                    <a:bodyPr/>
                    <a:lstStyle/>
                    <a:p>
                      <a:pPr algn="ctr">
                        <a:lnSpc>
                          <a:spcPct val="107000"/>
                        </a:lnSpc>
                        <a:spcAft>
                          <a:spcPts val="0"/>
                        </a:spcAft>
                      </a:pPr>
                      <a:r>
                        <a:rPr lang="es-EC" sz="1000">
                          <a:effectLst/>
                        </a:rPr>
                        <a:t>MONTO $</a:t>
                      </a:r>
                      <a:endParaRPr lang="es-ES" sz="1100">
                        <a:effectLst/>
                        <a:latin typeface="Calibri"/>
                        <a:ea typeface="Calibri"/>
                        <a:cs typeface="Times New Roman"/>
                      </a:endParaRPr>
                    </a:p>
                  </a:txBody>
                  <a:tcPr marL="44450" marR="44450" marT="0" marB="0" anchor="ctr"/>
                </a:tc>
                <a:tc>
                  <a:txBody>
                    <a:bodyPr/>
                    <a:lstStyle/>
                    <a:p>
                      <a:pPr algn="ctr">
                        <a:lnSpc>
                          <a:spcPct val="107000"/>
                        </a:lnSpc>
                        <a:spcAft>
                          <a:spcPts val="0"/>
                        </a:spcAft>
                      </a:pPr>
                      <a:r>
                        <a:rPr lang="es-EC" sz="1000">
                          <a:effectLst/>
                        </a:rPr>
                        <a:t>PLAZO</a:t>
                      </a:r>
                      <a:endParaRPr lang="es-ES" sz="1100">
                        <a:effectLst/>
                        <a:latin typeface="Calibri"/>
                        <a:ea typeface="Calibri"/>
                        <a:cs typeface="Times New Roman"/>
                      </a:endParaRPr>
                    </a:p>
                  </a:txBody>
                  <a:tcPr marL="44450" marR="44450" marT="0" marB="0" anchor="ctr"/>
                </a:tc>
              </a:tr>
              <a:tr h="309004">
                <a:tc>
                  <a:txBody>
                    <a:bodyPr/>
                    <a:lstStyle/>
                    <a:p>
                      <a:pPr algn="ctr">
                        <a:lnSpc>
                          <a:spcPct val="107000"/>
                        </a:lnSpc>
                        <a:spcAft>
                          <a:spcPts val="0"/>
                        </a:spcAft>
                      </a:pPr>
                      <a:r>
                        <a:rPr lang="es-EC" sz="1000">
                          <a:effectLst/>
                        </a:rPr>
                        <a:t>500</a:t>
                      </a:r>
                      <a:endParaRPr lang="es-ES" sz="1100">
                        <a:effectLst/>
                        <a:latin typeface="Calibri"/>
                        <a:ea typeface="Calibri"/>
                        <a:cs typeface="Times New Roman"/>
                      </a:endParaRPr>
                    </a:p>
                  </a:txBody>
                  <a:tcPr marL="44450" marR="44450" marT="0" marB="0" anchor="ctr"/>
                </a:tc>
                <a:tc>
                  <a:txBody>
                    <a:bodyPr/>
                    <a:lstStyle/>
                    <a:p>
                      <a:pPr algn="ctr">
                        <a:lnSpc>
                          <a:spcPct val="107000"/>
                        </a:lnSpc>
                        <a:spcAft>
                          <a:spcPts val="0"/>
                        </a:spcAft>
                      </a:pPr>
                      <a:r>
                        <a:rPr lang="es-EC" sz="1000">
                          <a:effectLst/>
                        </a:rPr>
                        <a:t>15 días</a:t>
                      </a:r>
                      <a:endParaRPr lang="es-ES" sz="1100">
                        <a:effectLst/>
                        <a:latin typeface="Calibri"/>
                        <a:ea typeface="Calibri"/>
                        <a:cs typeface="Times New Roman"/>
                      </a:endParaRPr>
                    </a:p>
                  </a:txBody>
                  <a:tcPr marL="44450" marR="44450" marT="0" marB="0" anchor="ctr"/>
                </a:tc>
              </a:tr>
              <a:tr h="309004">
                <a:tc>
                  <a:txBody>
                    <a:bodyPr/>
                    <a:lstStyle/>
                    <a:p>
                      <a:pPr algn="ctr">
                        <a:lnSpc>
                          <a:spcPct val="107000"/>
                        </a:lnSpc>
                        <a:spcAft>
                          <a:spcPts val="0"/>
                        </a:spcAft>
                      </a:pPr>
                      <a:r>
                        <a:rPr lang="es-EC" sz="1000">
                          <a:effectLst/>
                        </a:rPr>
                        <a:t>501 a 1.000</a:t>
                      </a:r>
                      <a:endParaRPr lang="es-ES" sz="1100">
                        <a:effectLst/>
                        <a:latin typeface="Calibri"/>
                        <a:ea typeface="Calibri"/>
                        <a:cs typeface="Times New Roman"/>
                      </a:endParaRPr>
                    </a:p>
                  </a:txBody>
                  <a:tcPr marL="44450" marR="44450" marT="0" marB="0" anchor="ctr"/>
                </a:tc>
                <a:tc>
                  <a:txBody>
                    <a:bodyPr/>
                    <a:lstStyle/>
                    <a:p>
                      <a:pPr algn="ctr">
                        <a:lnSpc>
                          <a:spcPct val="107000"/>
                        </a:lnSpc>
                        <a:spcAft>
                          <a:spcPts val="0"/>
                        </a:spcAft>
                      </a:pPr>
                      <a:r>
                        <a:rPr lang="es-EC" sz="1000">
                          <a:effectLst/>
                        </a:rPr>
                        <a:t>20 días</a:t>
                      </a:r>
                      <a:endParaRPr lang="es-ES" sz="1100">
                        <a:effectLst/>
                        <a:latin typeface="Calibri"/>
                        <a:ea typeface="Calibri"/>
                        <a:cs typeface="Times New Roman"/>
                      </a:endParaRPr>
                    </a:p>
                  </a:txBody>
                  <a:tcPr marL="44450" marR="44450" marT="0" marB="0" anchor="ctr"/>
                </a:tc>
              </a:tr>
              <a:tr h="309004">
                <a:tc>
                  <a:txBody>
                    <a:bodyPr/>
                    <a:lstStyle/>
                    <a:p>
                      <a:pPr algn="ctr">
                        <a:lnSpc>
                          <a:spcPct val="107000"/>
                        </a:lnSpc>
                        <a:spcAft>
                          <a:spcPts val="0"/>
                        </a:spcAft>
                      </a:pPr>
                      <a:r>
                        <a:rPr lang="es-EC" sz="1000">
                          <a:effectLst/>
                        </a:rPr>
                        <a:t>1.001 a 1.500</a:t>
                      </a:r>
                      <a:endParaRPr lang="es-ES" sz="1100">
                        <a:effectLst/>
                        <a:latin typeface="Calibri"/>
                        <a:ea typeface="Calibri"/>
                        <a:cs typeface="Times New Roman"/>
                      </a:endParaRPr>
                    </a:p>
                  </a:txBody>
                  <a:tcPr marL="44450" marR="44450" marT="0" marB="0" anchor="ctr"/>
                </a:tc>
                <a:tc>
                  <a:txBody>
                    <a:bodyPr/>
                    <a:lstStyle/>
                    <a:p>
                      <a:pPr algn="ctr">
                        <a:lnSpc>
                          <a:spcPct val="107000"/>
                        </a:lnSpc>
                        <a:spcAft>
                          <a:spcPts val="0"/>
                        </a:spcAft>
                      </a:pPr>
                      <a:r>
                        <a:rPr lang="es-EC" sz="1000">
                          <a:effectLst/>
                        </a:rPr>
                        <a:t>30 días</a:t>
                      </a:r>
                      <a:endParaRPr lang="es-ES" sz="1100">
                        <a:effectLst/>
                        <a:latin typeface="Calibri"/>
                        <a:ea typeface="Calibri"/>
                        <a:cs typeface="Times New Roman"/>
                      </a:endParaRPr>
                    </a:p>
                  </a:txBody>
                  <a:tcPr marL="44450" marR="44450" marT="0" marB="0" anchor="ctr"/>
                </a:tc>
              </a:tr>
              <a:tr h="309004">
                <a:tc>
                  <a:txBody>
                    <a:bodyPr/>
                    <a:lstStyle/>
                    <a:p>
                      <a:pPr algn="ctr">
                        <a:lnSpc>
                          <a:spcPct val="107000"/>
                        </a:lnSpc>
                        <a:spcAft>
                          <a:spcPts val="0"/>
                        </a:spcAft>
                      </a:pPr>
                      <a:r>
                        <a:rPr lang="es-EC" sz="1000">
                          <a:effectLst/>
                        </a:rPr>
                        <a:t>1.501 a 2.500</a:t>
                      </a:r>
                      <a:endParaRPr lang="es-ES" sz="1100">
                        <a:effectLst/>
                        <a:latin typeface="Calibri"/>
                        <a:ea typeface="Calibri"/>
                        <a:cs typeface="Times New Roman"/>
                      </a:endParaRPr>
                    </a:p>
                  </a:txBody>
                  <a:tcPr marL="44450" marR="44450" marT="0" marB="0" anchor="ctr"/>
                </a:tc>
                <a:tc>
                  <a:txBody>
                    <a:bodyPr/>
                    <a:lstStyle/>
                    <a:p>
                      <a:pPr algn="ctr">
                        <a:lnSpc>
                          <a:spcPct val="107000"/>
                        </a:lnSpc>
                        <a:spcAft>
                          <a:spcPts val="0"/>
                        </a:spcAft>
                      </a:pPr>
                      <a:r>
                        <a:rPr lang="es-EC" sz="1000">
                          <a:effectLst/>
                        </a:rPr>
                        <a:t>45 días</a:t>
                      </a:r>
                      <a:endParaRPr lang="es-ES" sz="1100">
                        <a:effectLst/>
                        <a:latin typeface="Calibri"/>
                        <a:ea typeface="Calibri"/>
                        <a:cs typeface="Times New Roman"/>
                      </a:endParaRPr>
                    </a:p>
                  </a:txBody>
                  <a:tcPr marL="44450" marR="44450" marT="0" marB="0" anchor="ctr"/>
                </a:tc>
              </a:tr>
              <a:tr h="309004">
                <a:tc>
                  <a:txBody>
                    <a:bodyPr/>
                    <a:lstStyle/>
                    <a:p>
                      <a:pPr algn="ctr">
                        <a:lnSpc>
                          <a:spcPct val="107000"/>
                        </a:lnSpc>
                        <a:spcAft>
                          <a:spcPts val="0"/>
                        </a:spcAft>
                      </a:pPr>
                      <a:r>
                        <a:rPr lang="es-EC" sz="1000">
                          <a:effectLst/>
                        </a:rPr>
                        <a:t>2.501 a 4.000</a:t>
                      </a:r>
                      <a:endParaRPr lang="es-ES" sz="1100">
                        <a:effectLst/>
                        <a:latin typeface="Calibri"/>
                        <a:ea typeface="Calibri"/>
                        <a:cs typeface="Times New Roman"/>
                      </a:endParaRPr>
                    </a:p>
                  </a:txBody>
                  <a:tcPr marL="44450" marR="44450" marT="0" marB="0" anchor="ctr"/>
                </a:tc>
                <a:tc>
                  <a:txBody>
                    <a:bodyPr/>
                    <a:lstStyle/>
                    <a:p>
                      <a:pPr algn="ctr">
                        <a:lnSpc>
                          <a:spcPct val="107000"/>
                        </a:lnSpc>
                        <a:spcAft>
                          <a:spcPts val="0"/>
                        </a:spcAft>
                      </a:pPr>
                      <a:r>
                        <a:rPr lang="es-EC" sz="1000">
                          <a:effectLst/>
                        </a:rPr>
                        <a:t>55 días</a:t>
                      </a:r>
                      <a:endParaRPr lang="es-ES" sz="1100">
                        <a:effectLst/>
                        <a:latin typeface="Calibri"/>
                        <a:ea typeface="Calibri"/>
                        <a:cs typeface="Times New Roman"/>
                      </a:endParaRPr>
                    </a:p>
                  </a:txBody>
                  <a:tcPr marL="44450" marR="44450" marT="0" marB="0" anchor="ctr"/>
                </a:tc>
              </a:tr>
              <a:tr h="309004">
                <a:tc>
                  <a:txBody>
                    <a:bodyPr/>
                    <a:lstStyle/>
                    <a:p>
                      <a:pPr algn="ctr">
                        <a:lnSpc>
                          <a:spcPct val="107000"/>
                        </a:lnSpc>
                        <a:spcAft>
                          <a:spcPts val="0"/>
                        </a:spcAft>
                      </a:pPr>
                      <a:r>
                        <a:rPr lang="es-EC" sz="1000">
                          <a:effectLst/>
                        </a:rPr>
                        <a:t>&gt; 4.000</a:t>
                      </a:r>
                      <a:endParaRPr lang="es-ES" sz="1100">
                        <a:effectLst/>
                        <a:latin typeface="Calibri"/>
                        <a:ea typeface="Calibri"/>
                        <a:cs typeface="Times New Roman"/>
                      </a:endParaRPr>
                    </a:p>
                  </a:txBody>
                  <a:tcPr marL="44450" marR="44450" marT="0" marB="0" anchor="ctr"/>
                </a:tc>
                <a:tc>
                  <a:txBody>
                    <a:bodyPr/>
                    <a:lstStyle/>
                    <a:p>
                      <a:pPr algn="ctr">
                        <a:lnSpc>
                          <a:spcPct val="107000"/>
                        </a:lnSpc>
                        <a:spcAft>
                          <a:spcPts val="0"/>
                        </a:spcAft>
                      </a:pPr>
                      <a:r>
                        <a:rPr lang="es-EC" sz="1000" dirty="0">
                          <a:effectLst/>
                        </a:rPr>
                        <a:t>65 días previa autorización</a:t>
                      </a:r>
                      <a:endParaRPr lang="es-ES" sz="1100" dirty="0">
                        <a:effectLst/>
                        <a:latin typeface="Calibri"/>
                        <a:ea typeface="Calibri"/>
                        <a:cs typeface="Times New Roman"/>
                      </a:endParaRPr>
                    </a:p>
                  </a:txBody>
                  <a:tcPr marL="44450" marR="44450" marT="0" marB="0" anchor="ctr"/>
                </a:tc>
              </a:tr>
            </a:tbl>
          </a:graphicData>
        </a:graphic>
      </p:graphicFrame>
      <p:graphicFrame>
        <p:nvGraphicFramePr>
          <p:cNvPr id="7" name="6 Tabla"/>
          <p:cNvGraphicFramePr>
            <a:graphicFrameLocks noGrp="1"/>
          </p:cNvGraphicFramePr>
          <p:nvPr>
            <p:extLst>
              <p:ext uri="{D42A27DB-BD31-4B8C-83A1-F6EECF244321}">
                <p14:modId xmlns:p14="http://schemas.microsoft.com/office/powerpoint/2010/main" val="547597606"/>
              </p:ext>
            </p:extLst>
          </p:nvPr>
        </p:nvGraphicFramePr>
        <p:xfrm>
          <a:off x="3131840" y="0"/>
          <a:ext cx="5040559" cy="2638044"/>
        </p:xfrm>
        <a:graphic>
          <a:graphicData uri="http://schemas.openxmlformats.org/drawingml/2006/table">
            <a:tbl>
              <a:tblPr firstRow="1" firstCol="1" bandRow="1">
                <a:tableStyleId>{08FB837D-C827-4EFA-A057-4D05807E0F7C}</a:tableStyleId>
              </a:tblPr>
              <a:tblGrid>
                <a:gridCol w="1784758"/>
                <a:gridCol w="1784758"/>
                <a:gridCol w="1471043"/>
              </a:tblGrid>
              <a:tr h="190500">
                <a:tc>
                  <a:txBody>
                    <a:bodyPr/>
                    <a:lstStyle/>
                    <a:p>
                      <a:pPr algn="ctr">
                        <a:lnSpc>
                          <a:spcPct val="107000"/>
                        </a:lnSpc>
                        <a:spcAft>
                          <a:spcPts val="0"/>
                        </a:spcAft>
                      </a:pPr>
                      <a:r>
                        <a:rPr lang="es-EC" sz="1000" dirty="0">
                          <a:effectLst/>
                        </a:rPr>
                        <a:t>ELEMENTO</a:t>
                      </a:r>
                      <a:endParaRPr lang="es-ES" sz="1100" dirty="0">
                        <a:effectLst/>
                        <a:latin typeface="Calibri"/>
                        <a:ea typeface="Calibri"/>
                        <a:cs typeface="Times New Roman"/>
                      </a:endParaRPr>
                    </a:p>
                  </a:txBody>
                  <a:tcPr marL="44450" marR="44450" marT="0" marB="0" anchor="ctr"/>
                </a:tc>
                <a:tc>
                  <a:txBody>
                    <a:bodyPr/>
                    <a:lstStyle/>
                    <a:p>
                      <a:pPr algn="ctr">
                        <a:lnSpc>
                          <a:spcPct val="107000"/>
                        </a:lnSpc>
                        <a:spcAft>
                          <a:spcPts val="0"/>
                        </a:spcAft>
                      </a:pPr>
                      <a:r>
                        <a:rPr lang="es-EC" sz="1000">
                          <a:effectLst/>
                        </a:rPr>
                        <a:t>VARIABLE</a:t>
                      </a:r>
                      <a:endParaRPr lang="es-ES" sz="1100">
                        <a:effectLst/>
                        <a:latin typeface="Calibri"/>
                        <a:ea typeface="Calibri"/>
                        <a:cs typeface="Times New Roman"/>
                      </a:endParaRPr>
                    </a:p>
                  </a:txBody>
                  <a:tcPr marL="44450" marR="44450" marT="0" marB="0" anchor="ctr"/>
                </a:tc>
                <a:tc>
                  <a:txBody>
                    <a:bodyPr/>
                    <a:lstStyle/>
                    <a:p>
                      <a:pPr algn="ctr">
                        <a:lnSpc>
                          <a:spcPct val="107000"/>
                        </a:lnSpc>
                        <a:spcAft>
                          <a:spcPts val="0"/>
                        </a:spcAft>
                      </a:pPr>
                      <a:r>
                        <a:rPr lang="es-EC" sz="1000">
                          <a:effectLst/>
                        </a:rPr>
                        <a:t>%   IMPORTANCIA</a:t>
                      </a:r>
                      <a:endParaRPr lang="es-ES" sz="1100">
                        <a:effectLst/>
                        <a:latin typeface="Calibri"/>
                        <a:ea typeface="Calibri"/>
                        <a:cs typeface="Times New Roman"/>
                      </a:endParaRPr>
                    </a:p>
                  </a:txBody>
                  <a:tcPr marL="44450" marR="44450" marT="0" marB="0" anchor="ctr"/>
                </a:tc>
              </a:tr>
              <a:tr h="190500">
                <a:tc rowSpan="2">
                  <a:txBody>
                    <a:bodyPr/>
                    <a:lstStyle/>
                    <a:p>
                      <a:pPr algn="ctr">
                        <a:lnSpc>
                          <a:spcPct val="107000"/>
                        </a:lnSpc>
                        <a:spcAft>
                          <a:spcPts val="0"/>
                        </a:spcAft>
                      </a:pPr>
                      <a:r>
                        <a:rPr lang="es-EC" sz="1000">
                          <a:effectLst/>
                        </a:rPr>
                        <a:t>CARÁCTER</a:t>
                      </a:r>
                      <a:endParaRPr lang="es-ES" sz="1100">
                        <a:effectLst/>
                        <a:latin typeface="Calibri"/>
                        <a:ea typeface="Calibri"/>
                        <a:cs typeface="Times New Roman"/>
                      </a:endParaRPr>
                    </a:p>
                  </a:txBody>
                  <a:tcPr marL="44450" marR="44450" marT="0" marB="0" anchor="ctr"/>
                </a:tc>
                <a:tc>
                  <a:txBody>
                    <a:bodyPr/>
                    <a:lstStyle/>
                    <a:p>
                      <a:pPr>
                        <a:lnSpc>
                          <a:spcPct val="107000"/>
                        </a:lnSpc>
                        <a:spcAft>
                          <a:spcPts val="0"/>
                        </a:spcAft>
                      </a:pPr>
                      <a:r>
                        <a:rPr lang="es-EC" sz="1000">
                          <a:effectLst/>
                        </a:rPr>
                        <a:t>Cumplimiento de crédito en la empresa</a:t>
                      </a:r>
                      <a:endParaRPr lang="es-ES" sz="1100">
                        <a:effectLst/>
                        <a:latin typeface="Calibri"/>
                        <a:ea typeface="Calibri"/>
                        <a:cs typeface="Times New Roman"/>
                      </a:endParaRPr>
                    </a:p>
                  </a:txBody>
                  <a:tcPr marL="44450" marR="44450" marT="0" marB="0" anchor="ctr"/>
                </a:tc>
                <a:tc rowSpan="2">
                  <a:txBody>
                    <a:bodyPr/>
                    <a:lstStyle/>
                    <a:p>
                      <a:pPr algn="ctr">
                        <a:lnSpc>
                          <a:spcPct val="107000"/>
                        </a:lnSpc>
                        <a:spcAft>
                          <a:spcPts val="0"/>
                        </a:spcAft>
                      </a:pPr>
                      <a:r>
                        <a:rPr lang="es-EC" sz="1000">
                          <a:effectLst/>
                        </a:rPr>
                        <a:t>30%</a:t>
                      </a:r>
                      <a:endParaRPr lang="es-ES" sz="1100">
                        <a:effectLst/>
                        <a:latin typeface="Calibri"/>
                        <a:ea typeface="Calibri"/>
                        <a:cs typeface="Times New Roman"/>
                      </a:endParaRPr>
                    </a:p>
                  </a:txBody>
                  <a:tcPr marL="44450" marR="44450" marT="0" marB="0" anchor="ctr"/>
                </a:tc>
              </a:tr>
              <a:tr h="190500">
                <a:tc vMerge="1">
                  <a:txBody>
                    <a:bodyPr/>
                    <a:lstStyle/>
                    <a:p>
                      <a:endParaRPr lang="es-ES"/>
                    </a:p>
                  </a:txBody>
                  <a:tcPr/>
                </a:tc>
                <a:tc>
                  <a:txBody>
                    <a:bodyPr/>
                    <a:lstStyle/>
                    <a:p>
                      <a:pPr>
                        <a:lnSpc>
                          <a:spcPct val="107000"/>
                        </a:lnSpc>
                        <a:spcAft>
                          <a:spcPts val="0"/>
                        </a:spcAft>
                      </a:pPr>
                      <a:r>
                        <a:rPr lang="es-EC" sz="1000">
                          <a:effectLst/>
                        </a:rPr>
                        <a:t>Cumplimiento de créditos con otras personas</a:t>
                      </a:r>
                      <a:endParaRPr lang="es-ES" sz="1100">
                        <a:effectLst/>
                        <a:latin typeface="Calibri"/>
                        <a:ea typeface="Calibri"/>
                        <a:cs typeface="Times New Roman"/>
                      </a:endParaRPr>
                    </a:p>
                  </a:txBody>
                  <a:tcPr marL="44450" marR="44450" marT="0" marB="0" anchor="ctr"/>
                </a:tc>
                <a:tc vMerge="1">
                  <a:txBody>
                    <a:bodyPr/>
                    <a:lstStyle/>
                    <a:p>
                      <a:endParaRPr lang="es-ES"/>
                    </a:p>
                  </a:txBody>
                  <a:tcPr/>
                </a:tc>
              </a:tr>
              <a:tr h="190500">
                <a:tc rowSpan="3">
                  <a:txBody>
                    <a:bodyPr/>
                    <a:lstStyle/>
                    <a:p>
                      <a:pPr algn="ctr">
                        <a:lnSpc>
                          <a:spcPct val="107000"/>
                        </a:lnSpc>
                        <a:spcAft>
                          <a:spcPts val="0"/>
                        </a:spcAft>
                      </a:pPr>
                      <a:r>
                        <a:rPr lang="es-EC" sz="1000">
                          <a:effectLst/>
                        </a:rPr>
                        <a:t>CAPACIDAD DE PAGO</a:t>
                      </a:r>
                      <a:endParaRPr lang="es-ES" sz="1100">
                        <a:effectLst/>
                        <a:latin typeface="Calibri"/>
                        <a:ea typeface="Calibri"/>
                        <a:cs typeface="Times New Roman"/>
                      </a:endParaRPr>
                    </a:p>
                  </a:txBody>
                  <a:tcPr marL="44450" marR="44450" marT="0" marB="0" anchor="ctr"/>
                </a:tc>
                <a:tc>
                  <a:txBody>
                    <a:bodyPr/>
                    <a:lstStyle/>
                    <a:p>
                      <a:pPr>
                        <a:lnSpc>
                          <a:spcPct val="107000"/>
                        </a:lnSpc>
                        <a:spcAft>
                          <a:spcPts val="0"/>
                        </a:spcAft>
                      </a:pPr>
                      <a:r>
                        <a:rPr lang="es-EC" sz="1000">
                          <a:effectLst/>
                        </a:rPr>
                        <a:t>Ingresos Netos</a:t>
                      </a:r>
                      <a:endParaRPr lang="es-ES" sz="1100">
                        <a:effectLst/>
                        <a:latin typeface="Calibri"/>
                        <a:ea typeface="Calibri"/>
                        <a:cs typeface="Times New Roman"/>
                      </a:endParaRPr>
                    </a:p>
                  </a:txBody>
                  <a:tcPr marL="44450" marR="44450" marT="0" marB="0" anchor="ctr"/>
                </a:tc>
                <a:tc rowSpan="3">
                  <a:txBody>
                    <a:bodyPr/>
                    <a:lstStyle/>
                    <a:p>
                      <a:pPr algn="ctr">
                        <a:lnSpc>
                          <a:spcPct val="107000"/>
                        </a:lnSpc>
                        <a:spcAft>
                          <a:spcPts val="0"/>
                        </a:spcAft>
                      </a:pPr>
                      <a:r>
                        <a:rPr lang="es-EC" sz="1000">
                          <a:effectLst/>
                        </a:rPr>
                        <a:t>40%</a:t>
                      </a:r>
                      <a:endParaRPr lang="es-ES" sz="1100">
                        <a:effectLst/>
                        <a:latin typeface="Calibri"/>
                        <a:ea typeface="Calibri"/>
                        <a:cs typeface="Times New Roman"/>
                      </a:endParaRPr>
                    </a:p>
                  </a:txBody>
                  <a:tcPr marL="44450" marR="44450" marT="0" marB="0" anchor="ctr"/>
                </a:tc>
              </a:tr>
              <a:tr h="190500">
                <a:tc vMerge="1">
                  <a:txBody>
                    <a:bodyPr/>
                    <a:lstStyle/>
                    <a:p>
                      <a:endParaRPr lang="es-ES"/>
                    </a:p>
                  </a:txBody>
                  <a:tcPr/>
                </a:tc>
                <a:tc>
                  <a:txBody>
                    <a:bodyPr/>
                    <a:lstStyle/>
                    <a:p>
                      <a:pPr>
                        <a:lnSpc>
                          <a:spcPct val="107000"/>
                        </a:lnSpc>
                        <a:spcAft>
                          <a:spcPts val="0"/>
                        </a:spcAft>
                      </a:pPr>
                      <a:r>
                        <a:rPr lang="es-EC" sz="1000">
                          <a:effectLst/>
                        </a:rPr>
                        <a:t>Años del negocio</a:t>
                      </a:r>
                      <a:endParaRPr lang="es-ES" sz="1100">
                        <a:effectLst/>
                        <a:latin typeface="Calibri"/>
                        <a:ea typeface="Calibri"/>
                        <a:cs typeface="Times New Roman"/>
                      </a:endParaRPr>
                    </a:p>
                  </a:txBody>
                  <a:tcPr marL="44450" marR="44450" marT="0" marB="0" anchor="ctr"/>
                </a:tc>
                <a:tc vMerge="1">
                  <a:txBody>
                    <a:bodyPr/>
                    <a:lstStyle/>
                    <a:p>
                      <a:endParaRPr lang="es-ES"/>
                    </a:p>
                  </a:txBody>
                  <a:tcPr/>
                </a:tc>
              </a:tr>
              <a:tr h="190500">
                <a:tc vMerge="1">
                  <a:txBody>
                    <a:bodyPr/>
                    <a:lstStyle/>
                    <a:p>
                      <a:endParaRPr lang="es-ES"/>
                    </a:p>
                  </a:txBody>
                  <a:tcPr/>
                </a:tc>
                <a:tc>
                  <a:txBody>
                    <a:bodyPr/>
                    <a:lstStyle/>
                    <a:p>
                      <a:pPr>
                        <a:lnSpc>
                          <a:spcPct val="107000"/>
                        </a:lnSpc>
                        <a:spcAft>
                          <a:spcPts val="0"/>
                        </a:spcAft>
                      </a:pPr>
                      <a:r>
                        <a:rPr lang="es-EC" sz="1000" dirty="0">
                          <a:effectLst/>
                        </a:rPr>
                        <a:t>Tiempo laboral en el empleo actual</a:t>
                      </a:r>
                      <a:endParaRPr lang="es-ES" sz="1100" dirty="0">
                        <a:effectLst/>
                        <a:latin typeface="Calibri"/>
                        <a:ea typeface="Calibri"/>
                        <a:cs typeface="Times New Roman"/>
                      </a:endParaRPr>
                    </a:p>
                  </a:txBody>
                  <a:tcPr marL="44450" marR="44450" marT="0" marB="0" anchor="ctr"/>
                </a:tc>
                <a:tc vMerge="1">
                  <a:txBody>
                    <a:bodyPr/>
                    <a:lstStyle/>
                    <a:p>
                      <a:endParaRPr lang="es-ES"/>
                    </a:p>
                  </a:txBody>
                  <a:tcPr/>
                </a:tc>
              </a:tr>
              <a:tr h="190500">
                <a:tc>
                  <a:txBody>
                    <a:bodyPr/>
                    <a:lstStyle/>
                    <a:p>
                      <a:pPr algn="ctr">
                        <a:lnSpc>
                          <a:spcPct val="107000"/>
                        </a:lnSpc>
                        <a:spcAft>
                          <a:spcPts val="0"/>
                        </a:spcAft>
                      </a:pPr>
                      <a:r>
                        <a:rPr lang="es-EC" sz="1000">
                          <a:effectLst/>
                        </a:rPr>
                        <a:t>CAPITAL</a:t>
                      </a:r>
                      <a:endParaRPr lang="es-ES" sz="1100">
                        <a:effectLst/>
                        <a:latin typeface="Calibri"/>
                        <a:ea typeface="Calibri"/>
                        <a:cs typeface="Times New Roman"/>
                      </a:endParaRPr>
                    </a:p>
                  </a:txBody>
                  <a:tcPr marL="44450" marR="44450" marT="0" marB="0" anchor="ctr"/>
                </a:tc>
                <a:tc>
                  <a:txBody>
                    <a:bodyPr/>
                    <a:lstStyle/>
                    <a:p>
                      <a:pPr>
                        <a:lnSpc>
                          <a:spcPct val="107000"/>
                        </a:lnSpc>
                        <a:spcAft>
                          <a:spcPts val="0"/>
                        </a:spcAft>
                      </a:pPr>
                      <a:r>
                        <a:rPr lang="es-EC" sz="1000">
                          <a:effectLst/>
                        </a:rPr>
                        <a:t>Situación Financiera del cliente</a:t>
                      </a:r>
                      <a:endParaRPr lang="es-ES" sz="1100">
                        <a:effectLst/>
                        <a:latin typeface="Calibri"/>
                        <a:ea typeface="Calibri"/>
                        <a:cs typeface="Times New Roman"/>
                      </a:endParaRPr>
                    </a:p>
                  </a:txBody>
                  <a:tcPr marL="44450" marR="44450" marT="0" marB="0" anchor="ctr"/>
                </a:tc>
                <a:tc>
                  <a:txBody>
                    <a:bodyPr/>
                    <a:lstStyle/>
                    <a:p>
                      <a:pPr algn="ctr">
                        <a:lnSpc>
                          <a:spcPct val="107000"/>
                        </a:lnSpc>
                        <a:spcAft>
                          <a:spcPts val="0"/>
                        </a:spcAft>
                      </a:pPr>
                      <a:r>
                        <a:rPr lang="es-EC" sz="1000">
                          <a:effectLst/>
                        </a:rPr>
                        <a:t>20%</a:t>
                      </a:r>
                      <a:endParaRPr lang="es-ES" sz="1100">
                        <a:effectLst/>
                        <a:latin typeface="Calibri"/>
                        <a:ea typeface="Calibri"/>
                        <a:cs typeface="Times New Roman"/>
                      </a:endParaRPr>
                    </a:p>
                  </a:txBody>
                  <a:tcPr marL="44450" marR="44450" marT="0" marB="0" anchor="ctr"/>
                </a:tc>
              </a:tr>
              <a:tr h="190500">
                <a:tc rowSpan="4">
                  <a:txBody>
                    <a:bodyPr/>
                    <a:lstStyle/>
                    <a:p>
                      <a:pPr algn="ctr">
                        <a:lnSpc>
                          <a:spcPct val="107000"/>
                        </a:lnSpc>
                        <a:spcAft>
                          <a:spcPts val="0"/>
                        </a:spcAft>
                      </a:pPr>
                      <a:r>
                        <a:rPr lang="es-EC" sz="1000">
                          <a:effectLst/>
                        </a:rPr>
                        <a:t>COLATERAL</a:t>
                      </a:r>
                      <a:endParaRPr lang="es-ES" sz="1100">
                        <a:effectLst/>
                        <a:latin typeface="Calibri"/>
                        <a:ea typeface="Calibri"/>
                        <a:cs typeface="Times New Roman"/>
                      </a:endParaRPr>
                    </a:p>
                  </a:txBody>
                  <a:tcPr marL="44450" marR="44450" marT="0" marB="0" anchor="ctr"/>
                </a:tc>
                <a:tc>
                  <a:txBody>
                    <a:bodyPr/>
                    <a:lstStyle/>
                    <a:p>
                      <a:pPr>
                        <a:lnSpc>
                          <a:spcPct val="107000"/>
                        </a:lnSpc>
                        <a:spcAft>
                          <a:spcPts val="0"/>
                        </a:spcAft>
                      </a:pPr>
                      <a:r>
                        <a:rPr lang="es-EC" sz="1000">
                          <a:effectLst/>
                        </a:rPr>
                        <a:t>Boucher</a:t>
                      </a:r>
                      <a:endParaRPr lang="es-ES" sz="1100">
                        <a:effectLst/>
                        <a:latin typeface="Calibri"/>
                        <a:ea typeface="Calibri"/>
                        <a:cs typeface="Times New Roman"/>
                      </a:endParaRPr>
                    </a:p>
                  </a:txBody>
                  <a:tcPr marL="44450" marR="44450" marT="0" marB="0" anchor="ctr"/>
                </a:tc>
                <a:tc rowSpan="4">
                  <a:txBody>
                    <a:bodyPr/>
                    <a:lstStyle/>
                    <a:p>
                      <a:pPr algn="ctr">
                        <a:lnSpc>
                          <a:spcPct val="107000"/>
                        </a:lnSpc>
                        <a:spcAft>
                          <a:spcPts val="0"/>
                        </a:spcAft>
                      </a:pPr>
                      <a:r>
                        <a:rPr lang="es-EC" sz="1000">
                          <a:effectLst/>
                        </a:rPr>
                        <a:t>10%</a:t>
                      </a:r>
                      <a:endParaRPr lang="es-ES" sz="1100">
                        <a:effectLst/>
                        <a:latin typeface="Calibri"/>
                        <a:ea typeface="Calibri"/>
                        <a:cs typeface="Times New Roman"/>
                      </a:endParaRPr>
                    </a:p>
                  </a:txBody>
                  <a:tcPr marL="44450" marR="44450" marT="0" marB="0" anchor="ctr"/>
                </a:tc>
              </a:tr>
              <a:tr h="190500">
                <a:tc vMerge="1">
                  <a:txBody>
                    <a:bodyPr/>
                    <a:lstStyle/>
                    <a:p>
                      <a:endParaRPr lang="es-ES"/>
                    </a:p>
                  </a:txBody>
                  <a:tcPr/>
                </a:tc>
                <a:tc>
                  <a:txBody>
                    <a:bodyPr/>
                    <a:lstStyle/>
                    <a:p>
                      <a:pPr>
                        <a:lnSpc>
                          <a:spcPct val="107000"/>
                        </a:lnSpc>
                        <a:spcAft>
                          <a:spcPts val="0"/>
                        </a:spcAft>
                      </a:pPr>
                      <a:r>
                        <a:rPr lang="es-EC" sz="1000">
                          <a:effectLst/>
                        </a:rPr>
                        <a:t>Cheque</a:t>
                      </a:r>
                      <a:endParaRPr lang="es-ES" sz="1100">
                        <a:effectLst/>
                        <a:latin typeface="Calibri"/>
                        <a:ea typeface="Calibri"/>
                        <a:cs typeface="Times New Roman"/>
                      </a:endParaRPr>
                    </a:p>
                  </a:txBody>
                  <a:tcPr marL="44450" marR="44450" marT="0" marB="0" anchor="ctr"/>
                </a:tc>
                <a:tc vMerge="1">
                  <a:txBody>
                    <a:bodyPr/>
                    <a:lstStyle/>
                    <a:p>
                      <a:endParaRPr lang="es-ES"/>
                    </a:p>
                  </a:txBody>
                  <a:tcPr/>
                </a:tc>
              </a:tr>
              <a:tr h="190500">
                <a:tc vMerge="1">
                  <a:txBody>
                    <a:bodyPr/>
                    <a:lstStyle/>
                    <a:p>
                      <a:endParaRPr lang="es-ES"/>
                    </a:p>
                  </a:txBody>
                  <a:tcPr/>
                </a:tc>
                <a:tc>
                  <a:txBody>
                    <a:bodyPr/>
                    <a:lstStyle/>
                    <a:p>
                      <a:pPr>
                        <a:lnSpc>
                          <a:spcPct val="107000"/>
                        </a:lnSpc>
                        <a:spcAft>
                          <a:spcPts val="0"/>
                        </a:spcAft>
                      </a:pPr>
                      <a:r>
                        <a:rPr lang="es-EC" sz="1000">
                          <a:effectLst/>
                        </a:rPr>
                        <a:t>Letra de Cambio</a:t>
                      </a:r>
                      <a:endParaRPr lang="es-ES" sz="1100">
                        <a:effectLst/>
                        <a:latin typeface="Calibri"/>
                        <a:ea typeface="Calibri"/>
                        <a:cs typeface="Times New Roman"/>
                      </a:endParaRPr>
                    </a:p>
                  </a:txBody>
                  <a:tcPr marL="44450" marR="44450" marT="0" marB="0" anchor="ctr"/>
                </a:tc>
                <a:tc vMerge="1">
                  <a:txBody>
                    <a:bodyPr/>
                    <a:lstStyle/>
                    <a:p>
                      <a:endParaRPr lang="es-ES"/>
                    </a:p>
                  </a:txBody>
                  <a:tcPr/>
                </a:tc>
              </a:tr>
              <a:tr h="190500">
                <a:tc vMerge="1">
                  <a:txBody>
                    <a:bodyPr/>
                    <a:lstStyle/>
                    <a:p>
                      <a:endParaRPr lang="es-ES"/>
                    </a:p>
                  </a:txBody>
                  <a:tcPr/>
                </a:tc>
                <a:tc>
                  <a:txBody>
                    <a:bodyPr/>
                    <a:lstStyle/>
                    <a:p>
                      <a:pPr>
                        <a:lnSpc>
                          <a:spcPct val="107000"/>
                        </a:lnSpc>
                        <a:spcAft>
                          <a:spcPts val="0"/>
                        </a:spcAft>
                      </a:pPr>
                      <a:r>
                        <a:rPr lang="es-EC" sz="1000" dirty="0">
                          <a:effectLst/>
                        </a:rPr>
                        <a:t>Pagaré</a:t>
                      </a:r>
                      <a:endParaRPr lang="es-ES" sz="1100" dirty="0">
                        <a:effectLst/>
                        <a:latin typeface="Calibri"/>
                        <a:ea typeface="Calibri"/>
                        <a:cs typeface="Times New Roman"/>
                      </a:endParaRPr>
                    </a:p>
                  </a:txBody>
                  <a:tcPr marL="44450" marR="44450" marT="0" marB="0" anchor="ctr"/>
                </a:tc>
                <a:tc vMerge="1">
                  <a:txBody>
                    <a:bodyPr/>
                    <a:lstStyle/>
                    <a:p>
                      <a:endParaRPr lang="es-ES"/>
                    </a:p>
                  </a:txBody>
                  <a:tcPr/>
                </a:tc>
              </a:tr>
            </a:tbl>
          </a:graphicData>
        </a:graphic>
      </p:graphicFrame>
      <p:graphicFrame>
        <p:nvGraphicFramePr>
          <p:cNvPr id="10" name="9 Tabla"/>
          <p:cNvGraphicFramePr>
            <a:graphicFrameLocks noGrp="1"/>
          </p:cNvGraphicFramePr>
          <p:nvPr>
            <p:extLst>
              <p:ext uri="{D42A27DB-BD31-4B8C-83A1-F6EECF244321}">
                <p14:modId xmlns:p14="http://schemas.microsoft.com/office/powerpoint/2010/main" val="1185247928"/>
              </p:ext>
            </p:extLst>
          </p:nvPr>
        </p:nvGraphicFramePr>
        <p:xfrm>
          <a:off x="5689600" y="5301208"/>
          <a:ext cx="3454400" cy="1359408"/>
        </p:xfrm>
        <a:graphic>
          <a:graphicData uri="http://schemas.openxmlformats.org/drawingml/2006/table">
            <a:tbl>
              <a:tblPr firstRow="1" firstCol="1" bandRow="1">
                <a:tableStyleId>{775DCB02-9BB8-47FD-8907-85C794F793BA}</a:tableStyleId>
              </a:tblPr>
              <a:tblGrid>
                <a:gridCol w="3149600"/>
                <a:gridCol w="304800"/>
              </a:tblGrid>
              <a:tr h="190500">
                <a:tc gridSpan="2">
                  <a:txBody>
                    <a:bodyPr/>
                    <a:lstStyle/>
                    <a:p>
                      <a:pPr algn="ctr">
                        <a:lnSpc>
                          <a:spcPct val="107000"/>
                        </a:lnSpc>
                        <a:spcAft>
                          <a:spcPts val="0"/>
                        </a:spcAft>
                      </a:pPr>
                      <a:r>
                        <a:rPr lang="es-EC" sz="1000">
                          <a:effectLst/>
                        </a:rPr>
                        <a:t>GRADO DE PONDERACIÓN</a:t>
                      </a:r>
                      <a:endParaRPr lang="es-ES" sz="1100">
                        <a:effectLst/>
                        <a:latin typeface="Calibri"/>
                        <a:ea typeface="Calibri"/>
                        <a:cs typeface="Times New Roman"/>
                      </a:endParaRPr>
                    </a:p>
                  </a:txBody>
                  <a:tcPr marL="44450" marR="44450" marT="0" marB="0" anchor="ctr"/>
                </a:tc>
                <a:tc hMerge="1">
                  <a:txBody>
                    <a:bodyPr/>
                    <a:lstStyle/>
                    <a:p>
                      <a:endParaRPr lang="es-ES"/>
                    </a:p>
                  </a:txBody>
                  <a:tcPr/>
                </a:tc>
              </a:tr>
              <a:tr h="190500">
                <a:tc>
                  <a:txBody>
                    <a:bodyPr/>
                    <a:lstStyle/>
                    <a:p>
                      <a:pPr>
                        <a:lnSpc>
                          <a:spcPct val="107000"/>
                        </a:lnSpc>
                        <a:spcAft>
                          <a:spcPts val="0"/>
                        </a:spcAft>
                      </a:pPr>
                      <a:r>
                        <a:rPr lang="es-EC" sz="1100">
                          <a:effectLst/>
                        </a:rPr>
                        <a:t>Satisfactorio</a:t>
                      </a:r>
                      <a:endParaRPr lang="es-ES" sz="1100">
                        <a:effectLst/>
                        <a:latin typeface="Calibri"/>
                        <a:ea typeface="Calibri"/>
                        <a:cs typeface="Times New Roman"/>
                      </a:endParaRPr>
                    </a:p>
                  </a:txBody>
                  <a:tcPr marL="44450" marR="44450" marT="0" marB="0" anchor="ctr"/>
                </a:tc>
                <a:tc>
                  <a:txBody>
                    <a:bodyPr/>
                    <a:lstStyle/>
                    <a:p>
                      <a:pPr algn="ctr">
                        <a:lnSpc>
                          <a:spcPct val="107000"/>
                        </a:lnSpc>
                        <a:spcAft>
                          <a:spcPts val="0"/>
                        </a:spcAft>
                      </a:pPr>
                      <a:r>
                        <a:rPr lang="es-EC" sz="1000">
                          <a:effectLst/>
                        </a:rPr>
                        <a:t>100%</a:t>
                      </a:r>
                      <a:endParaRPr lang="es-ES" sz="1100">
                        <a:effectLst/>
                        <a:latin typeface="Calibri"/>
                        <a:ea typeface="Calibri"/>
                        <a:cs typeface="Times New Roman"/>
                      </a:endParaRPr>
                    </a:p>
                  </a:txBody>
                  <a:tcPr marL="44450" marR="44450" marT="0" marB="0" anchor="ctr"/>
                </a:tc>
              </a:tr>
              <a:tr h="190500">
                <a:tc>
                  <a:txBody>
                    <a:bodyPr/>
                    <a:lstStyle/>
                    <a:p>
                      <a:pPr>
                        <a:lnSpc>
                          <a:spcPct val="107000"/>
                        </a:lnSpc>
                        <a:spcAft>
                          <a:spcPts val="0"/>
                        </a:spcAft>
                      </a:pPr>
                      <a:r>
                        <a:rPr lang="es-EC" sz="1100">
                          <a:effectLst/>
                        </a:rPr>
                        <a:t>Regular / Limitado</a:t>
                      </a:r>
                      <a:endParaRPr lang="es-ES" sz="1100">
                        <a:effectLst/>
                        <a:latin typeface="Calibri"/>
                        <a:ea typeface="Calibri"/>
                        <a:cs typeface="Times New Roman"/>
                      </a:endParaRPr>
                    </a:p>
                  </a:txBody>
                  <a:tcPr marL="44450" marR="44450" marT="0" marB="0" anchor="ctr"/>
                </a:tc>
                <a:tc>
                  <a:txBody>
                    <a:bodyPr/>
                    <a:lstStyle/>
                    <a:p>
                      <a:pPr algn="ctr">
                        <a:lnSpc>
                          <a:spcPct val="107000"/>
                        </a:lnSpc>
                        <a:spcAft>
                          <a:spcPts val="0"/>
                        </a:spcAft>
                      </a:pPr>
                      <a:r>
                        <a:rPr lang="es-EC" sz="1000">
                          <a:effectLst/>
                        </a:rPr>
                        <a:t>70%</a:t>
                      </a:r>
                      <a:endParaRPr lang="es-ES" sz="1100">
                        <a:effectLst/>
                        <a:latin typeface="Calibri"/>
                        <a:ea typeface="Calibri"/>
                        <a:cs typeface="Times New Roman"/>
                      </a:endParaRPr>
                    </a:p>
                  </a:txBody>
                  <a:tcPr marL="44450" marR="44450" marT="0" marB="0" anchor="ctr"/>
                </a:tc>
              </a:tr>
              <a:tr h="190500">
                <a:tc>
                  <a:txBody>
                    <a:bodyPr/>
                    <a:lstStyle/>
                    <a:p>
                      <a:pPr>
                        <a:lnSpc>
                          <a:spcPct val="107000"/>
                        </a:lnSpc>
                        <a:spcAft>
                          <a:spcPts val="0"/>
                        </a:spcAft>
                      </a:pPr>
                      <a:r>
                        <a:rPr lang="es-EC" sz="1100">
                          <a:effectLst/>
                        </a:rPr>
                        <a:t>No Satisfactorio</a:t>
                      </a:r>
                      <a:endParaRPr lang="es-ES" sz="1100">
                        <a:effectLst/>
                        <a:latin typeface="Calibri"/>
                        <a:ea typeface="Calibri"/>
                        <a:cs typeface="Times New Roman"/>
                      </a:endParaRPr>
                    </a:p>
                  </a:txBody>
                  <a:tcPr marL="44450" marR="44450" marT="0" marB="0" anchor="ctr"/>
                </a:tc>
                <a:tc>
                  <a:txBody>
                    <a:bodyPr/>
                    <a:lstStyle/>
                    <a:p>
                      <a:pPr algn="ctr">
                        <a:lnSpc>
                          <a:spcPct val="107000"/>
                        </a:lnSpc>
                        <a:spcAft>
                          <a:spcPts val="0"/>
                        </a:spcAft>
                      </a:pPr>
                      <a:r>
                        <a:rPr lang="es-EC" sz="1000">
                          <a:effectLst/>
                        </a:rPr>
                        <a:t>40%</a:t>
                      </a:r>
                      <a:endParaRPr lang="es-ES" sz="1100">
                        <a:effectLst/>
                        <a:latin typeface="Calibri"/>
                        <a:ea typeface="Calibri"/>
                        <a:cs typeface="Times New Roman"/>
                      </a:endParaRPr>
                    </a:p>
                  </a:txBody>
                  <a:tcPr marL="44450" marR="44450" marT="0" marB="0" anchor="ctr"/>
                </a:tc>
              </a:tr>
              <a:tr h="190500">
                <a:tc>
                  <a:txBody>
                    <a:bodyPr/>
                    <a:lstStyle/>
                    <a:p>
                      <a:pPr>
                        <a:lnSpc>
                          <a:spcPct val="107000"/>
                        </a:lnSpc>
                        <a:spcAft>
                          <a:spcPts val="0"/>
                        </a:spcAft>
                      </a:pPr>
                      <a:r>
                        <a:rPr lang="es-EC" sz="1100">
                          <a:effectLst/>
                        </a:rPr>
                        <a:t>Inexistente</a:t>
                      </a:r>
                      <a:endParaRPr lang="es-ES" sz="1100">
                        <a:effectLst/>
                        <a:latin typeface="Calibri"/>
                        <a:ea typeface="Calibri"/>
                        <a:cs typeface="Times New Roman"/>
                      </a:endParaRPr>
                    </a:p>
                  </a:txBody>
                  <a:tcPr marL="44450" marR="44450" marT="0" marB="0" anchor="ctr"/>
                </a:tc>
                <a:tc>
                  <a:txBody>
                    <a:bodyPr/>
                    <a:lstStyle/>
                    <a:p>
                      <a:pPr algn="ctr">
                        <a:lnSpc>
                          <a:spcPct val="107000"/>
                        </a:lnSpc>
                        <a:spcAft>
                          <a:spcPts val="0"/>
                        </a:spcAft>
                      </a:pPr>
                      <a:r>
                        <a:rPr lang="es-EC" sz="1000" dirty="0">
                          <a:effectLst/>
                        </a:rPr>
                        <a:t>0%</a:t>
                      </a:r>
                      <a:endParaRPr lang="es-ES" sz="1100" dirty="0">
                        <a:effectLst/>
                        <a:latin typeface="Calibri"/>
                        <a:ea typeface="Calibri"/>
                        <a:cs typeface="Times New Roman"/>
                      </a:endParaRPr>
                    </a:p>
                  </a:txBody>
                  <a:tcPr marL="44450" marR="44450" marT="0" marB="0" anchor="ctr"/>
                </a:tc>
              </a:tr>
            </a:tbl>
          </a:graphicData>
        </a:graphic>
      </p:graphicFrame>
      <p:sp>
        <p:nvSpPr>
          <p:cNvPr id="12" name="11 Flecha curvada hacia la izquierda">
            <a:hlinkClick r:id="rId2" action="ppaction://hlinksldjump"/>
          </p:cNvPr>
          <p:cNvSpPr/>
          <p:nvPr/>
        </p:nvSpPr>
        <p:spPr>
          <a:xfrm>
            <a:off x="251520" y="5949280"/>
            <a:ext cx="504056" cy="720080"/>
          </a:xfrm>
          <a:prstGeom prst="curvedLef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ES" b="1">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
        <p:nvSpPr>
          <p:cNvPr id="14" name="13 Flecha derecha"/>
          <p:cNvSpPr/>
          <p:nvPr/>
        </p:nvSpPr>
        <p:spPr>
          <a:xfrm rot="20137827">
            <a:off x="1763688" y="1196752"/>
            <a:ext cx="864096" cy="1152128"/>
          </a:xfrm>
          <a:prstGeom prst="rightArrow">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s-ES"/>
          </a:p>
        </p:txBody>
      </p:sp>
      <p:sp>
        <p:nvSpPr>
          <p:cNvPr id="15" name="14 Flecha derecha"/>
          <p:cNvSpPr/>
          <p:nvPr/>
        </p:nvSpPr>
        <p:spPr>
          <a:xfrm rot="5400000">
            <a:off x="7147466" y="3146442"/>
            <a:ext cx="864096" cy="1152128"/>
          </a:xfrm>
          <a:prstGeom prst="rightArrow">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s-ES"/>
          </a:p>
        </p:txBody>
      </p:sp>
    </p:spTree>
    <p:extLst>
      <p:ext uri="{BB962C8B-B14F-4D97-AF65-F5344CB8AC3E}">
        <p14:creationId xmlns:p14="http://schemas.microsoft.com/office/powerpoint/2010/main" val="420517622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1851</TotalTime>
  <Words>885</Words>
  <Application>Microsoft Office PowerPoint</Application>
  <PresentationFormat>Presentación en pantalla (4:3)</PresentationFormat>
  <Paragraphs>262</Paragraphs>
  <Slides>14</Slides>
  <Notes>2</Notes>
  <HiddenSlides>0</HiddenSlides>
  <MMClips>0</MMClips>
  <ScaleCrop>false</ScaleCrop>
  <HeadingPairs>
    <vt:vector size="4" baseType="variant">
      <vt:variant>
        <vt:lpstr>Tema</vt:lpstr>
      </vt:variant>
      <vt:variant>
        <vt:i4>1</vt:i4>
      </vt:variant>
      <vt:variant>
        <vt:lpstr>Títulos de diapositiva</vt:lpstr>
      </vt:variant>
      <vt:variant>
        <vt:i4>14</vt:i4>
      </vt:variant>
    </vt:vector>
  </HeadingPairs>
  <TitlesOfParts>
    <vt:vector size="15" baseType="lpstr">
      <vt:lpstr>Austin</vt:lpstr>
      <vt:lpstr>   </vt:lpstr>
      <vt:lpstr>              ÍNDICE BASE LEGAL ORGANIGRAMA ESTRUCTURAL GIRO DEL  NEGOCIO MACROAMBIENTE MICROAMBIENTE FODA ESTRUCTURACIÓN DEL MODELO DE GESTIÓN  FINANCIERA    PLANTEADO - Gestión de Cuentas por   Cobrar -  Gestión de Cuentas por Pagar -  Políticas y fuentes de financiamiento - Conclusiones y Recomendaciones .  </vt:lpstr>
      <vt:lpstr> </vt:lpstr>
      <vt:lpstr>Presentación de PowerPoint</vt:lpstr>
      <vt:lpstr>  </vt:lpstr>
      <vt:lpstr>  </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CARLOS SALTOS</dc:creator>
  <cp:lastModifiedBy>Carlitos</cp:lastModifiedBy>
  <cp:revision>73</cp:revision>
  <dcterms:created xsi:type="dcterms:W3CDTF">2013-11-24T03:11:51Z</dcterms:created>
  <dcterms:modified xsi:type="dcterms:W3CDTF">2015-05-26T18:07:47Z</dcterms:modified>
</cp:coreProperties>
</file>