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1"/>
  </p:notesMasterIdLst>
  <p:sldIdLst>
    <p:sldId id="270" r:id="rId2"/>
    <p:sldId id="287" r:id="rId3"/>
    <p:sldId id="274" r:id="rId4"/>
    <p:sldId id="288" r:id="rId5"/>
    <p:sldId id="276" r:id="rId6"/>
    <p:sldId id="299" r:id="rId7"/>
    <p:sldId id="289" r:id="rId8"/>
    <p:sldId id="292" r:id="rId9"/>
    <p:sldId id="293" r:id="rId10"/>
    <p:sldId id="294" r:id="rId11"/>
    <p:sldId id="295" r:id="rId12"/>
    <p:sldId id="300" r:id="rId13"/>
    <p:sldId id="301" r:id="rId14"/>
    <p:sldId id="302" r:id="rId15"/>
    <p:sldId id="303" r:id="rId16"/>
    <p:sldId id="304" r:id="rId17"/>
    <p:sldId id="305" r:id="rId18"/>
    <p:sldId id="312" r:id="rId19"/>
    <p:sldId id="314" r:id="rId20"/>
    <p:sldId id="315" r:id="rId21"/>
    <p:sldId id="316" r:id="rId22"/>
    <p:sldId id="306" r:id="rId23"/>
    <p:sldId id="313" r:id="rId24"/>
    <p:sldId id="307" r:id="rId25"/>
    <p:sldId id="311" r:id="rId26"/>
    <p:sldId id="308" r:id="rId27"/>
    <p:sldId id="309" r:id="rId28"/>
    <p:sldId id="310" r:id="rId29"/>
    <p:sldId id="317" r:id="rId30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2E95D"/>
    <a:srgbClr val="27E58F"/>
    <a:srgbClr val="C4CEDA"/>
    <a:srgbClr val="AAF4AE"/>
    <a:srgbClr val="A6D9F8"/>
    <a:srgbClr val="B267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7" autoAdjust="0"/>
    <p:restoredTop sz="94671" autoAdjust="0"/>
  </p:normalViewPr>
  <p:slideViewPr>
    <p:cSldViewPr snapToGrid="0">
      <p:cViewPr>
        <p:scale>
          <a:sx n="70" d="100"/>
          <a:sy n="70" d="100"/>
        </p:scale>
        <p:origin x="-53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slide" Target="../slides/slide19.xml"/><Relationship Id="rId1" Type="http://schemas.openxmlformats.org/officeDocument/2006/relationships/slide" Target="../slides/slide18.xml"/><Relationship Id="rId4" Type="http://schemas.openxmlformats.org/officeDocument/2006/relationships/slide" Target="../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9CD9B5-288A-4B7B-97A7-4974A70278EC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B10EDD0-5FD9-4965-B271-2F9BC29527C7}">
      <dgm:prSet phldrT="[Texto]" custT="1"/>
      <dgm:spPr/>
      <dgm:t>
        <a:bodyPr/>
        <a:lstStyle/>
        <a:p>
          <a:pPr algn="ctr"/>
          <a:r>
            <a:rPr lang="es-ES" sz="1800" b="1" dirty="0" smtClean="0"/>
            <a:t>Antecedentes:</a:t>
          </a:r>
        </a:p>
        <a:p>
          <a:pPr algn="ctr"/>
          <a:endParaRPr lang="es-ES" sz="1800" b="1" dirty="0" smtClean="0"/>
        </a:p>
        <a:p>
          <a:pPr algn="l"/>
          <a:r>
            <a:rPr lang="es-ES" sz="1800" dirty="0" smtClean="0"/>
            <a:t>* Quito – Sector Comercial</a:t>
          </a:r>
        </a:p>
        <a:p>
          <a:pPr algn="l"/>
          <a:endParaRPr lang="es-ES" sz="1800" dirty="0" smtClean="0"/>
        </a:p>
        <a:p>
          <a:pPr algn="l"/>
          <a:endParaRPr lang="es-ES" sz="1800" dirty="0" smtClean="0"/>
        </a:p>
        <a:p>
          <a:pPr algn="l"/>
          <a:endParaRPr lang="es-ES" sz="1800" dirty="0" smtClean="0"/>
        </a:p>
        <a:p>
          <a:pPr algn="l"/>
          <a:endParaRPr lang="es-ES" sz="1800" dirty="0"/>
        </a:p>
      </dgm:t>
    </dgm:pt>
    <dgm:pt modelId="{94389578-30B9-4CFB-8A70-65E13E4CF608}" type="parTrans" cxnId="{26F32022-76BE-4A08-A4BA-354A9534F32D}">
      <dgm:prSet/>
      <dgm:spPr/>
      <dgm:t>
        <a:bodyPr/>
        <a:lstStyle/>
        <a:p>
          <a:endParaRPr lang="es-ES"/>
        </a:p>
      </dgm:t>
    </dgm:pt>
    <dgm:pt modelId="{2F42EC79-00B8-4189-971C-B28F8F278418}" type="sibTrans" cxnId="{26F32022-76BE-4A08-A4BA-354A9534F32D}">
      <dgm:prSet/>
      <dgm:spPr/>
      <dgm:t>
        <a:bodyPr/>
        <a:lstStyle/>
        <a:p>
          <a:endParaRPr lang="es-ES"/>
        </a:p>
      </dgm:t>
    </dgm:pt>
    <dgm:pt modelId="{9D79E316-F7B2-4B9A-8C43-E0C1F98325D9}">
      <dgm:prSet phldrT="[Texto]" custT="1"/>
      <dgm:spPr/>
      <dgm:t>
        <a:bodyPr/>
        <a:lstStyle/>
        <a:p>
          <a:pPr algn="ctr"/>
          <a:r>
            <a:rPr lang="es-ES" sz="1800" b="1" dirty="0" smtClean="0"/>
            <a:t>Antecedentes:</a:t>
          </a:r>
        </a:p>
        <a:p>
          <a:pPr algn="l"/>
          <a:endParaRPr lang="es-ES" sz="1800" dirty="0" smtClean="0"/>
        </a:p>
        <a:p>
          <a:pPr algn="just"/>
          <a:r>
            <a:rPr lang="es-ES" sz="1800" dirty="0" smtClean="0"/>
            <a:t>* 1978 Patrimonio Cultural de la Humanidad - UNESCO</a:t>
          </a:r>
          <a:endParaRPr lang="es-ES" sz="1800" dirty="0"/>
        </a:p>
      </dgm:t>
    </dgm:pt>
    <dgm:pt modelId="{1A7557B5-672E-4044-8295-5B6D22DDADDA}" type="parTrans" cxnId="{5D66828E-EEC6-47A8-99CB-B26D8798C630}">
      <dgm:prSet/>
      <dgm:spPr/>
      <dgm:t>
        <a:bodyPr/>
        <a:lstStyle/>
        <a:p>
          <a:endParaRPr lang="es-ES"/>
        </a:p>
      </dgm:t>
    </dgm:pt>
    <dgm:pt modelId="{F154B816-364D-4968-AF4D-0EF48E5AA8C9}" type="sibTrans" cxnId="{5D66828E-EEC6-47A8-99CB-B26D8798C630}">
      <dgm:prSet/>
      <dgm:spPr/>
      <dgm:t>
        <a:bodyPr/>
        <a:lstStyle/>
        <a:p>
          <a:endParaRPr lang="es-ES"/>
        </a:p>
      </dgm:t>
    </dgm:pt>
    <dgm:pt modelId="{2D9295EE-4E96-4A8D-8284-E5A167F3B719}">
      <dgm:prSet phldrT="[Texto]" custT="1"/>
      <dgm:spPr/>
      <dgm:t>
        <a:bodyPr/>
        <a:lstStyle/>
        <a:p>
          <a:pPr algn="ctr"/>
          <a:r>
            <a:rPr lang="es-ES" sz="1800" b="1" dirty="0" smtClean="0"/>
            <a:t>Antecedentes:</a:t>
          </a:r>
        </a:p>
        <a:p>
          <a:pPr algn="l"/>
          <a:endParaRPr lang="es-ES" sz="1800" b="1" dirty="0" smtClean="0"/>
        </a:p>
        <a:p>
          <a:pPr algn="just"/>
          <a:r>
            <a:rPr lang="es-ES" sz="1800" dirty="0" smtClean="0"/>
            <a:t>* 1994 Empresa de Desarrollo del Centro Histórico de Quito</a:t>
          </a:r>
          <a:endParaRPr lang="es-ES" sz="1800" dirty="0"/>
        </a:p>
      </dgm:t>
    </dgm:pt>
    <dgm:pt modelId="{C2A0B46B-1760-40A0-B535-2A81EDC6C898}" type="parTrans" cxnId="{E50B60E3-7919-426B-BA58-C6617C86EFB1}">
      <dgm:prSet/>
      <dgm:spPr/>
      <dgm:t>
        <a:bodyPr/>
        <a:lstStyle/>
        <a:p>
          <a:endParaRPr lang="es-ES"/>
        </a:p>
      </dgm:t>
    </dgm:pt>
    <dgm:pt modelId="{0617205D-2538-444A-86B7-A64B5B6D4C1E}" type="sibTrans" cxnId="{E50B60E3-7919-426B-BA58-C6617C86EFB1}">
      <dgm:prSet/>
      <dgm:spPr/>
      <dgm:t>
        <a:bodyPr/>
        <a:lstStyle/>
        <a:p>
          <a:endParaRPr lang="es-ES"/>
        </a:p>
      </dgm:t>
    </dgm:pt>
    <dgm:pt modelId="{259DD53C-8FEB-46EC-A043-A81F2F4E48AB}" type="pres">
      <dgm:prSet presAssocID="{769CD9B5-288A-4B7B-97A7-4974A70278E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3BCA258E-665C-4173-ADA5-7FB334847992}" type="pres">
      <dgm:prSet presAssocID="{BB10EDD0-5FD9-4965-B271-2F9BC29527C7}" presName="composite" presStyleCnt="0"/>
      <dgm:spPr/>
      <dgm:t>
        <a:bodyPr/>
        <a:lstStyle/>
        <a:p>
          <a:endParaRPr lang="es-EC"/>
        </a:p>
      </dgm:t>
    </dgm:pt>
    <dgm:pt modelId="{E06CBB52-C9B2-42C7-A0D7-97CD3C3FE63F}" type="pres">
      <dgm:prSet presAssocID="{BB10EDD0-5FD9-4965-B271-2F9BC29527C7}" presName="LShape" presStyleLbl="alignNode1" presStyleIdx="0" presStyleCnt="5" custLinFactNeighborY="-8991"/>
      <dgm:spPr/>
      <dgm:t>
        <a:bodyPr/>
        <a:lstStyle/>
        <a:p>
          <a:endParaRPr lang="es-EC"/>
        </a:p>
      </dgm:t>
    </dgm:pt>
    <dgm:pt modelId="{0CEE63A0-52D4-497D-BC58-7EC2CDDB37B6}" type="pres">
      <dgm:prSet presAssocID="{BB10EDD0-5FD9-4965-B271-2F9BC29527C7}" presName="ParentText" presStyleLbl="revTx" presStyleIdx="0" presStyleCnt="3" custLinFactNeighborX="-460" custLinFactNeighborY="-47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DD56EF5-C254-4FBA-B259-3A2E1BE2FA08}" type="pres">
      <dgm:prSet presAssocID="{BB10EDD0-5FD9-4965-B271-2F9BC29527C7}" presName="Triangle" presStyleLbl="alignNode1" presStyleIdx="1" presStyleCnt="5" custAng="18889198"/>
      <dgm:spPr/>
      <dgm:t>
        <a:bodyPr/>
        <a:lstStyle/>
        <a:p>
          <a:endParaRPr lang="es-EC"/>
        </a:p>
      </dgm:t>
    </dgm:pt>
    <dgm:pt modelId="{7B2D00EC-B0EF-42A1-8786-8D4F635C44D7}" type="pres">
      <dgm:prSet presAssocID="{2F42EC79-00B8-4189-971C-B28F8F278418}" presName="sibTrans" presStyleCnt="0"/>
      <dgm:spPr/>
      <dgm:t>
        <a:bodyPr/>
        <a:lstStyle/>
        <a:p>
          <a:endParaRPr lang="es-EC"/>
        </a:p>
      </dgm:t>
    </dgm:pt>
    <dgm:pt modelId="{C8C00C3D-FFD0-40D9-9F9E-007E25F263C3}" type="pres">
      <dgm:prSet presAssocID="{2F42EC79-00B8-4189-971C-B28F8F278418}" presName="space" presStyleCnt="0"/>
      <dgm:spPr/>
      <dgm:t>
        <a:bodyPr/>
        <a:lstStyle/>
        <a:p>
          <a:endParaRPr lang="es-EC"/>
        </a:p>
      </dgm:t>
    </dgm:pt>
    <dgm:pt modelId="{61BF3A2B-23A5-4C9D-835A-DDBC88FF87A0}" type="pres">
      <dgm:prSet presAssocID="{9D79E316-F7B2-4B9A-8C43-E0C1F98325D9}" presName="composite" presStyleCnt="0"/>
      <dgm:spPr/>
      <dgm:t>
        <a:bodyPr/>
        <a:lstStyle/>
        <a:p>
          <a:endParaRPr lang="es-EC"/>
        </a:p>
      </dgm:t>
    </dgm:pt>
    <dgm:pt modelId="{FC3E87F1-C8C3-435B-BD94-77D2AEC76A2F}" type="pres">
      <dgm:prSet presAssocID="{9D79E316-F7B2-4B9A-8C43-E0C1F98325D9}" presName="LShape" presStyleLbl="alignNode1" presStyleIdx="2" presStyleCnt="5"/>
      <dgm:spPr/>
      <dgm:t>
        <a:bodyPr/>
        <a:lstStyle/>
        <a:p>
          <a:endParaRPr lang="es-EC"/>
        </a:p>
      </dgm:t>
    </dgm:pt>
    <dgm:pt modelId="{727E228B-2C89-4A5B-AEF6-C9A34F3B0CD1}" type="pres">
      <dgm:prSet presAssocID="{9D79E316-F7B2-4B9A-8C43-E0C1F98325D9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22BBF3D-4B37-4907-AB83-F7C83F8130A2}" type="pres">
      <dgm:prSet presAssocID="{9D79E316-F7B2-4B9A-8C43-E0C1F98325D9}" presName="Triangle" presStyleLbl="alignNode1" presStyleIdx="3" presStyleCnt="5" custAng="18936402" custLinFactNeighborX="-9760" custLinFactNeighborY="39041"/>
      <dgm:spPr/>
      <dgm:t>
        <a:bodyPr/>
        <a:lstStyle/>
        <a:p>
          <a:endParaRPr lang="es-EC"/>
        </a:p>
      </dgm:t>
    </dgm:pt>
    <dgm:pt modelId="{E0313324-F827-4CA0-98C1-0C53761DB851}" type="pres">
      <dgm:prSet presAssocID="{F154B816-364D-4968-AF4D-0EF48E5AA8C9}" presName="sibTrans" presStyleCnt="0"/>
      <dgm:spPr/>
      <dgm:t>
        <a:bodyPr/>
        <a:lstStyle/>
        <a:p>
          <a:endParaRPr lang="es-EC"/>
        </a:p>
      </dgm:t>
    </dgm:pt>
    <dgm:pt modelId="{218D07C6-0C2C-4A2F-B0CB-63E1C6AFBD78}" type="pres">
      <dgm:prSet presAssocID="{F154B816-364D-4968-AF4D-0EF48E5AA8C9}" presName="space" presStyleCnt="0"/>
      <dgm:spPr/>
      <dgm:t>
        <a:bodyPr/>
        <a:lstStyle/>
        <a:p>
          <a:endParaRPr lang="es-EC"/>
        </a:p>
      </dgm:t>
    </dgm:pt>
    <dgm:pt modelId="{A2EC14FD-A355-401C-8E7A-C17724B26059}" type="pres">
      <dgm:prSet presAssocID="{2D9295EE-4E96-4A8D-8284-E5A167F3B719}" presName="composite" presStyleCnt="0"/>
      <dgm:spPr/>
      <dgm:t>
        <a:bodyPr/>
        <a:lstStyle/>
        <a:p>
          <a:endParaRPr lang="es-EC"/>
        </a:p>
      </dgm:t>
    </dgm:pt>
    <dgm:pt modelId="{701A9593-EA0E-411E-8BE3-9FE25FFF70A4}" type="pres">
      <dgm:prSet presAssocID="{2D9295EE-4E96-4A8D-8284-E5A167F3B719}" presName="LShape" presStyleLbl="alignNode1" presStyleIdx="4" presStyleCnt="5"/>
      <dgm:spPr/>
      <dgm:t>
        <a:bodyPr/>
        <a:lstStyle/>
        <a:p>
          <a:endParaRPr lang="es-EC"/>
        </a:p>
      </dgm:t>
    </dgm:pt>
    <dgm:pt modelId="{45272252-A2C7-4A9D-A835-F8D325E3C226}" type="pres">
      <dgm:prSet presAssocID="{2D9295EE-4E96-4A8D-8284-E5A167F3B719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EA895D8-6C81-4230-8123-A9B99C7846E5}" type="presOf" srcId="{9D79E316-F7B2-4B9A-8C43-E0C1F98325D9}" destId="{727E228B-2C89-4A5B-AEF6-C9A34F3B0CD1}" srcOrd="0" destOrd="0" presId="urn:microsoft.com/office/officeart/2009/3/layout/StepUpProcess"/>
    <dgm:cxn modelId="{26F32022-76BE-4A08-A4BA-354A9534F32D}" srcId="{769CD9B5-288A-4B7B-97A7-4974A70278EC}" destId="{BB10EDD0-5FD9-4965-B271-2F9BC29527C7}" srcOrd="0" destOrd="0" parTransId="{94389578-30B9-4CFB-8A70-65E13E4CF608}" sibTransId="{2F42EC79-00B8-4189-971C-B28F8F278418}"/>
    <dgm:cxn modelId="{057D2DCD-2496-47AA-8EB6-16F95846B04E}" type="presOf" srcId="{2D9295EE-4E96-4A8D-8284-E5A167F3B719}" destId="{45272252-A2C7-4A9D-A835-F8D325E3C226}" srcOrd="0" destOrd="0" presId="urn:microsoft.com/office/officeart/2009/3/layout/StepUpProcess"/>
    <dgm:cxn modelId="{5D66828E-EEC6-47A8-99CB-B26D8798C630}" srcId="{769CD9B5-288A-4B7B-97A7-4974A70278EC}" destId="{9D79E316-F7B2-4B9A-8C43-E0C1F98325D9}" srcOrd="1" destOrd="0" parTransId="{1A7557B5-672E-4044-8295-5B6D22DDADDA}" sibTransId="{F154B816-364D-4968-AF4D-0EF48E5AA8C9}"/>
    <dgm:cxn modelId="{9D6D23BB-08E3-4102-898D-48C52E538220}" type="presOf" srcId="{769CD9B5-288A-4B7B-97A7-4974A70278EC}" destId="{259DD53C-8FEB-46EC-A043-A81F2F4E48AB}" srcOrd="0" destOrd="0" presId="urn:microsoft.com/office/officeart/2009/3/layout/StepUpProcess"/>
    <dgm:cxn modelId="{DAFF0F02-5647-4A9E-9A55-1204FD10973B}" type="presOf" srcId="{BB10EDD0-5FD9-4965-B271-2F9BC29527C7}" destId="{0CEE63A0-52D4-497D-BC58-7EC2CDDB37B6}" srcOrd="0" destOrd="0" presId="urn:microsoft.com/office/officeart/2009/3/layout/StepUpProcess"/>
    <dgm:cxn modelId="{E50B60E3-7919-426B-BA58-C6617C86EFB1}" srcId="{769CD9B5-288A-4B7B-97A7-4974A70278EC}" destId="{2D9295EE-4E96-4A8D-8284-E5A167F3B719}" srcOrd="2" destOrd="0" parTransId="{C2A0B46B-1760-40A0-B535-2A81EDC6C898}" sibTransId="{0617205D-2538-444A-86B7-A64B5B6D4C1E}"/>
    <dgm:cxn modelId="{516DF082-F4D8-43EB-9BC1-0CB35EA21652}" type="presParOf" srcId="{259DD53C-8FEB-46EC-A043-A81F2F4E48AB}" destId="{3BCA258E-665C-4173-ADA5-7FB334847992}" srcOrd="0" destOrd="0" presId="urn:microsoft.com/office/officeart/2009/3/layout/StepUpProcess"/>
    <dgm:cxn modelId="{E79A97F9-1202-41C1-883F-8F9F8683A1C5}" type="presParOf" srcId="{3BCA258E-665C-4173-ADA5-7FB334847992}" destId="{E06CBB52-C9B2-42C7-A0D7-97CD3C3FE63F}" srcOrd="0" destOrd="0" presId="urn:microsoft.com/office/officeart/2009/3/layout/StepUpProcess"/>
    <dgm:cxn modelId="{1CC7656A-E809-4489-B3C9-0D6B50018B43}" type="presParOf" srcId="{3BCA258E-665C-4173-ADA5-7FB334847992}" destId="{0CEE63A0-52D4-497D-BC58-7EC2CDDB37B6}" srcOrd="1" destOrd="0" presId="urn:microsoft.com/office/officeart/2009/3/layout/StepUpProcess"/>
    <dgm:cxn modelId="{04307568-BF7A-4E8C-A965-9266DA3B7ED5}" type="presParOf" srcId="{3BCA258E-665C-4173-ADA5-7FB334847992}" destId="{6DD56EF5-C254-4FBA-B259-3A2E1BE2FA08}" srcOrd="2" destOrd="0" presId="urn:microsoft.com/office/officeart/2009/3/layout/StepUpProcess"/>
    <dgm:cxn modelId="{0A9F2677-B07E-46AB-B56B-5C3DB8E1D8C4}" type="presParOf" srcId="{259DD53C-8FEB-46EC-A043-A81F2F4E48AB}" destId="{7B2D00EC-B0EF-42A1-8786-8D4F635C44D7}" srcOrd="1" destOrd="0" presId="urn:microsoft.com/office/officeart/2009/3/layout/StepUpProcess"/>
    <dgm:cxn modelId="{997EB1AE-C1C1-4BD5-99FB-3A4A6BF187BD}" type="presParOf" srcId="{7B2D00EC-B0EF-42A1-8786-8D4F635C44D7}" destId="{C8C00C3D-FFD0-40D9-9F9E-007E25F263C3}" srcOrd="0" destOrd="0" presId="urn:microsoft.com/office/officeart/2009/3/layout/StepUpProcess"/>
    <dgm:cxn modelId="{5EA8E68C-8851-4A9C-9533-9505688268F0}" type="presParOf" srcId="{259DD53C-8FEB-46EC-A043-A81F2F4E48AB}" destId="{61BF3A2B-23A5-4C9D-835A-DDBC88FF87A0}" srcOrd="2" destOrd="0" presId="urn:microsoft.com/office/officeart/2009/3/layout/StepUpProcess"/>
    <dgm:cxn modelId="{BB21D7A2-D8C1-4BA3-92CA-B89895F60C16}" type="presParOf" srcId="{61BF3A2B-23A5-4C9D-835A-DDBC88FF87A0}" destId="{FC3E87F1-C8C3-435B-BD94-77D2AEC76A2F}" srcOrd="0" destOrd="0" presId="urn:microsoft.com/office/officeart/2009/3/layout/StepUpProcess"/>
    <dgm:cxn modelId="{C29011B1-A082-40F3-A1B0-09744475FCE4}" type="presParOf" srcId="{61BF3A2B-23A5-4C9D-835A-DDBC88FF87A0}" destId="{727E228B-2C89-4A5B-AEF6-C9A34F3B0CD1}" srcOrd="1" destOrd="0" presId="urn:microsoft.com/office/officeart/2009/3/layout/StepUpProcess"/>
    <dgm:cxn modelId="{E90DE060-4B36-4B71-9BA4-B067E3CA5EBB}" type="presParOf" srcId="{61BF3A2B-23A5-4C9D-835A-DDBC88FF87A0}" destId="{922BBF3D-4B37-4907-AB83-F7C83F8130A2}" srcOrd="2" destOrd="0" presId="urn:microsoft.com/office/officeart/2009/3/layout/StepUpProcess"/>
    <dgm:cxn modelId="{BD51BED6-D2F2-441B-AB54-C8E606123277}" type="presParOf" srcId="{259DD53C-8FEB-46EC-A043-A81F2F4E48AB}" destId="{E0313324-F827-4CA0-98C1-0C53761DB851}" srcOrd="3" destOrd="0" presId="urn:microsoft.com/office/officeart/2009/3/layout/StepUpProcess"/>
    <dgm:cxn modelId="{727D294F-9886-4625-A5E5-F8D00355E90D}" type="presParOf" srcId="{E0313324-F827-4CA0-98C1-0C53761DB851}" destId="{218D07C6-0C2C-4A2F-B0CB-63E1C6AFBD78}" srcOrd="0" destOrd="0" presId="urn:microsoft.com/office/officeart/2009/3/layout/StepUpProcess"/>
    <dgm:cxn modelId="{FB7DD1D7-F021-48C9-BC2A-ACCC843228FF}" type="presParOf" srcId="{259DD53C-8FEB-46EC-A043-A81F2F4E48AB}" destId="{A2EC14FD-A355-401C-8E7A-C17724B26059}" srcOrd="4" destOrd="0" presId="urn:microsoft.com/office/officeart/2009/3/layout/StepUpProcess"/>
    <dgm:cxn modelId="{93A2262F-3FD3-4B76-A05D-D4678C06D43E}" type="presParOf" srcId="{A2EC14FD-A355-401C-8E7A-C17724B26059}" destId="{701A9593-EA0E-411E-8BE3-9FE25FFF70A4}" srcOrd="0" destOrd="0" presId="urn:microsoft.com/office/officeart/2009/3/layout/StepUpProcess"/>
    <dgm:cxn modelId="{88F071FE-B9AF-404F-BEE8-659D6957286D}" type="presParOf" srcId="{A2EC14FD-A355-401C-8E7A-C17724B26059}" destId="{45272252-A2C7-4A9D-A835-F8D325E3C226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4BD2B00-E2DC-4EBD-888C-14AFC23F67C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84796518-CB21-442A-9190-A03F92070579}">
      <dgm:prSet phldrT="[Texto]" custT="1"/>
      <dgm:spPr/>
      <dgm:t>
        <a:bodyPr/>
        <a:lstStyle/>
        <a:p>
          <a:r>
            <a:rPr lang="es-EC" sz="2000" dirty="0" smtClean="0">
              <a:solidFill>
                <a:schemeClr val="tx1"/>
              </a:solidFill>
            </a:rPr>
            <a:t>Aumentar los ingresos en 10%</a:t>
          </a:r>
          <a:endParaRPr lang="es-EC" sz="2000" dirty="0">
            <a:solidFill>
              <a:schemeClr val="tx1"/>
            </a:solidFill>
          </a:endParaRPr>
        </a:p>
      </dgm:t>
    </dgm:pt>
    <dgm:pt modelId="{AA94FE7F-506F-4812-B350-A97A061DB965}" type="parTrans" cxnId="{384081E7-7238-46E5-A07D-A19D95287A0F}">
      <dgm:prSet/>
      <dgm:spPr/>
      <dgm:t>
        <a:bodyPr/>
        <a:lstStyle/>
        <a:p>
          <a:endParaRPr lang="es-EC" sz="2000">
            <a:solidFill>
              <a:schemeClr val="tx1"/>
            </a:solidFill>
          </a:endParaRPr>
        </a:p>
      </dgm:t>
    </dgm:pt>
    <dgm:pt modelId="{A9F9FC45-2547-407A-B43D-D7A5389AF345}" type="sibTrans" cxnId="{384081E7-7238-46E5-A07D-A19D95287A0F}">
      <dgm:prSet/>
      <dgm:spPr/>
      <dgm:t>
        <a:bodyPr/>
        <a:lstStyle/>
        <a:p>
          <a:endParaRPr lang="es-EC" sz="2000">
            <a:solidFill>
              <a:schemeClr val="tx1"/>
            </a:solidFill>
          </a:endParaRPr>
        </a:p>
      </dgm:t>
    </dgm:pt>
    <dgm:pt modelId="{4D239CEE-0DD3-49D6-8989-2D31F4769C65}">
      <dgm:prSet phldrT="[Texto]" custT="1"/>
      <dgm:spPr/>
      <dgm:t>
        <a:bodyPr/>
        <a:lstStyle/>
        <a:p>
          <a:r>
            <a:rPr lang="es-EC" sz="2000" dirty="0" smtClean="0">
              <a:solidFill>
                <a:schemeClr val="tx1"/>
              </a:solidFill>
            </a:rPr>
            <a:t>Crear proyectos de ahorro</a:t>
          </a:r>
          <a:endParaRPr lang="es-EC" sz="2000" dirty="0">
            <a:solidFill>
              <a:schemeClr val="tx1"/>
            </a:solidFill>
          </a:endParaRPr>
        </a:p>
      </dgm:t>
    </dgm:pt>
    <dgm:pt modelId="{204FD3B3-E5FF-493B-8EDE-D69FF29A8218}" type="parTrans" cxnId="{59E56C59-582E-446F-9FA1-9E5398829C5B}">
      <dgm:prSet/>
      <dgm:spPr/>
      <dgm:t>
        <a:bodyPr/>
        <a:lstStyle/>
        <a:p>
          <a:endParaRPr lang="es-EC" sz="2000">
            <a:solidFill>
              <a:schemeClr val="tx1"/>
            </a:solidFill>
          </a:endParaRPr>
        </a:p>
      </dgm:t>
    </dgm:pt>
    <dgm:pt modelId="{B7176719-4242-4591-BB09-8166AD225DAB}" type="sibTrans" cxnId="{59E56C59-582E-446F-9FA1-9E5398829C5B}">
      <dgm:prSet/>
      <dgm:spPr/>
      <dgm:t>
        <a:bodyPr/>
        <a:lstStyle/>
        <a:p>
          <a:endParaRPr lang="es-EC" sz="2000">
            <a:solidFill>
              <a:schemeClr val="tx1"/>
            </a:solidFill>
          </a:endParaRPr>
        </a:p>
      </dgm:t>
    </dgm:pt>
    <dgm:pt modelId="{597AD133-3FC6-4B00-B6EB-0BC442E0DB30}">
      <dgm:prSet phldrT="[Texto]" custT="1"/>
      <dgm:spPr/>
      <dgm:t>
        <a:bodyPr/>
        <a:lstStyle/>
        <a:p>
          <a:r>
            <a:rPr lang="es-EC" sz="2000" dirty="0" smtClean="0">
              <a:solidFill>
                <a:schemeClr val="tx1"/>
              </a:solidFill>
            </a:rPr>
            <a:t>Presentar proyecto de capacitación financiera</a:t>
          </a:r>
          <a:endParaRPr lang="es-EC" sz="2000" dirty="0">
            <a:solidFill>
              <a:schemeClr val="tx1"/>
            </a:solidFill>
          </a:endParaRPr>
        </a:p>
      </dgm:t>
    </dgm:pt>
    <dgm:pt modelId="{D875CFEC-491D-436D-85E5-77AE466D7209}" type="parTrans" cxnId="{8EC83D5F-883C-4D1F-ABA8-65535F754BD1}">
      <dgm:prSet/>
      <dgm:spPr/>
      <dgm:t>
        <a:bodyPr/>
        <a:lstStyle/>
        <a:p>
          <a:endParaRPr lang="es-EC" sz="2000">
            <a:solidFill>
              <a:schemeClr val="tx1"/>
            </a:solidFill>
          </a:endParaRPr>
        </a:p>
      </dgm:t>
    </dgm:pt>
    <dgm:pt modelId="{F661102F-26F9-44EA-AEF0-CA7F2FADCFC0}" type="sibTrans" cxnId="{8EC83D5F-883C-4D1F-ABA8-65535F754BD1}">
      <dgm:prSet/>
      <dgm:spPr/>
      <dgm:t>
        <a:bodyPr/>
        <a:lstStyle/>
        <a:p>
          <a:endParaRPr lang="es-EC" sz="2000">
            <a:solidFill>
              <a:schemeClr val="tx1"/>
            </a:solidFill>
          </a:endParaRPr>
        </a:p>
      </dgm:t>
    </dgm:pt>
    <dgm:pt modelId="{DA2D0B9D-C82B-40DD-A8F3-4E1A785BD454}" type="pres">
      <dgm:prSet presAssocID="{E4BD2B00-E2DC-4EBD-888C-14AFC23F67C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C"/>
        </a:p>
      </dgm:t>
    </dgm:pt>
    <dgm:pt modelId="{92457DA5-1B4B-47F8-9EFB-C7E6C38314AE}" type="pres">
      <dgm:prSet presAssocID="{E4BD2B00-E2DC-4EBD-888C-14AFC23F67CC}" presName="Name1" presStyleCnt="0"/>
      <dgm:spPr/>
    </dgm:pt>
    <dgm:pt modelId="{2384A6CE-A434-45DF-B13B-C22BC8F51903}" type="pres">
      <dgm:prSet presAssocID="{E4BD2B00-E2DC-4EBD-888C-14AFC23F67CC}" presName="cycle" presStyleCnt="0"/>
      <dgm:spPr/>
    </dgm:pt>
    <dgm:pt modelId="{ED50B9AC-2553-4BC2-958E-0870EF3E7A96}" type="pres">
      <dgm:prSet presAssocID="{E4BD2B00-E2DC-4EBD-888C-14AFC23F67CC}" presName="srcNode" presStyleLbl="node1" presStyleIdx="0" presStyleCnt="3"/>
      <dgm:spPr/>
    </dgm:pt>
    <dgm:pt modelId="{B9D2EEF0-B6DE-4F53-B18D-3F2A06CE8DEC}" type="pres">
      <dgm:prSet presAssocID="{E4BD2B00-E2DC-4EBD-888C-14AFC23F67CC}" presName="conn" presStyleLbl="parChTrans1D2" presStyleIdx="0" presStyleCnt="1"/>
      <dgm:spPr/>
      <dgm:t>
        <a:bodyPr/>
        <a:lstStyle/>
        <a:p>
          <a:endParaRPr lang="es-EC"/>
        </a:p>
      </dgm:t>
    </dgm:pt>
    <dgm:pt modelId="{A8EB51CF-86F6-4514-9AAC-897F931AFEF3}" type="pres">
      <dgm:prSet presAssocID="{E4BD2B00-E2DC-4EBD-888C-14AFC23F67CC}" presName="extraNode" presStyleLbl="node1" presStyleIdx="0" presStyleCnt="3"/>
      <dgm:spPr/>
    </dgm:pt>
    <dgm:pt modelId="{F92E2B98-B2D4-40CC-8427-37B7328121FE}" type="pres">
      <dgm:prSet presAssocID="{E4BD2B00-E2DC-4EBD-888C-14AFC23F67CC}" presName="dstNode" presStyleLbl="node1" presStyleIdx="0" presStyleCnt="3"/>
      <dgm:spPr/>
    </dgm:pt>
    <dgm:pt modelId="{13573ECF-1BB0-445D-9D87-BF41284ED2E4}" type="pres">
      <dgm:prSet presAssocID="{84796518-CB21-442A-9190-A03F9207057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713DE39-1A08-46E4-A213-E37DBD17DF95}" type="pres">
      <dgm:prSet presAssocID="{84796518-CB21-442A-9190-A03F92070579}" presName="accent_1" presStyleCnt="0"/>
      <dgm:spPr/>
    </dgm:pt>
    <dgm:pt modelId="{47E49957-3327-4B1C-8239-854037FF0DED}" type="pres">
      <dgm:prSet presAssocID="{84796518-CB21-442A-9190-A03F92070579}" presName="accentRepeatNode" presStyleLbl="solidFgAcc1" presStyleIdx="0" presStyleCnt="3"/>
      <dgm:spPr/>
    </dgm:pt>
    <dgm:pt modelId="{E05C6682-79CA-4D52-8722-DD436454F18F}" type="pres">
      <dgm:prSet presAssocID="{4D239CEE-0DD3-49D6-8989-2D31F4769C6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4977171-1B0D-46C4-819D-CA9436F2A097}" type="pres">
      <dgm:prSet presAssocID="{4D239CEE-0DD3-49D6-8989-2D31F4769C65}" presName="accent_2" presStyleCnt="0"/>
      <dgm:spPr/>
    </dgm:pt>
    <dgm:pt modelId="{B6EB277A-E2A1-4340-9347-B0C150C8A4C8}" type="pres">
      <dgm:prSet presAssocID="{4D239CEE-0DD3-49D6-8989-2D31F4769C65}" presName="accentRepeatNode" presStyleLbl="solidFgAcc1" presStyleIdx="1" presStyleCnt="3"/>
      <dgm:spPr/>
    </dgm:pt>
    <dgm:pt modelId="{FA93F86A-636E-4A13-A9AE-977CDC17A858}" type="pres">
      <dgm:prSet presAssocID="{597AD133-3FC6-4B00-B6EB-0BC442E0DB30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16D4D44-33F4-413E-B1FA-713D470F0BAA}" type="pres">
      <dgm:prSet presAssocID="{597AD133-3FC6-4B00-B6EB-0BC442E0DB30}" presName="accent_3" presStyleCnt="0"/>
      <dgm:spPr/>
    </dgm:pt>
    <dgm:pt modelId="{E21F7AC9-C1D2-46C2-8725-CE3DFE4EE88E}" type="pres">
      <dgm:prSet presAssocID="{597AD133-3FC6-4B00-B6EB-0BC442E0DB30}" presName="accentRepeatNode" presStyleLbl="solidFgAcc1" presStyleIdx="2" presStyleCnt="3"/>
      <dgm:spPr/>
    </dgm:pt>
  </dgm:ptLst>
  <dgm:cxnLst>
    <dgm:cxn modelId="{33150B59-4F13-4DCA-90AE-9B7FA34089BF}" type="presOf" srcId="{597AD133-3FC6-4B00-B6EB-0BC442E0DB30}" destId="{FA93F86A-636E-4A13-A9AE-977CDC17A858}" srcOrd="0" destOrd="0" presId="urn:microsoft.com/office/officeart/2008/layout/VerticalCurvedList"/>
    <dgm:cxn modelId="{FDD58C25-0442-412F-B230-3BD2526969FA}" type="presOf" srcId="{A9F9FC45-2547-407A-B43D-D7A5389AF345}" destId="{B9D2EEF0-B6DE-4F53-B18D-3F2A06CE8DEC}" srcOrd="0" destOrd="0" presId="urn:microsoft.com/office/officeart/2008/layout/VerticalCurvedList"/>
    <dgm:cxn modelId="{BF7BCE86-9178-496F-A35E-55B8AE6E17A1}" type="presOf" srcId="{84796518-CB21-442A-9190-A03F92070579}" destId="{13573ECF-1BB0-445D-9D87-BF41284ED2E4}" srcOrd="0" destOrd="0" presId="urn:microsoft.com/office/officeart/2008/layout/VerticalCurvedList"/>
    <dgm:cxn modelId="{8EC83D5F-883C-4D1F-ABA8-65535F754BD1}" srcId="{E4BD2B00-E2DC-4EBD-888C-14AFC23F67CC}" destId="{597AD133-3FC6-4B00-B6EB-0BC442E0DB30}" srcOrd="2" destOrd="0" parTransId="{D875CFEC-491D-436D-85E5-77AE466D7209}" sibTransId="{F661102F-26F9-44EA-AEF0-CA7F2FADCFC0}"/>
    <dgm:cxn modelId="{7571A399-96D6-43B9-97CF-1F2FF1C92B09}" type="presOf" srcId="{E4BD2B00-E2DC-4EBD-888C-14AFC23F67CC}" destId="{DA2D0B9D-C82B-40DD-A8F3-4E1A785BD454}" srcOrd="0" destOrd="0" presId="urn:microsoft.com/office/officeart/2008/layout/VerticalCurvedList"/>
    <dgm:cxn modelId="{C65066A7-B1D5-4E8B-BD2A-B1F388C94B53}" type="presOf" srcId="{4D239CEE-0DD3-49D6-8989-2D31F4769C65}" destId="{E05C6682-79CA-4D52-8722-DD436454F18F}" srcOrd="0" destOrd="0" presId="urn:microsoft.com/office/officeart/2008/layout/VerticalCurvedList"/>
    <dgm:cxn modelId="{59E56C59-582E-446F-9FA1-9E5398829C5B}" srcId="{E4BD2B00-E2DC-4EBD-888C-14AFC23F67CC}" destId="{4D239CEE-0DD3-49D6-8989-2D31F4769C65}" srcOrd="1" destOrd="0" parTransId="{204FD3B3-E5FF-493B-8EDE-D69FF29A8218}" sibTransId="{B7176719-4242-4591-BB09-8166AD225DAB}"/>
    <dgm:cxn modelId="{384081E7-7238-46E5-A07D-A19D95287A0F}" srcId="{E4BD2B00-E2DC-4EBD-888C-14AFC23F67CC}" destId="{84796518-CB21-442A-9190-A03F92070579}" srcOrd="0" destOrd="0" parTransId="{AA94FE7F-506F-4812-B350-A97A061DB965}" sibTransId="{A9F9FC45-2547-407A-B43D-D7A5389AF345}"/>
    <dgm:cxn modelId="{EC9F6B20-D52F-47C2-A23A-DA1C127A9A06}" type="presParOf" srcId="{DA2D0B9D-C82B-40DD-A8F3-4E1A785BD454}" destId="{92457DA5-1B4B-47F8-9EFB-C7E6C38314AE}" srcOrd="0" destOrd="0" presId="urn:microsoft.com/office/officeart/2008/layout/VerticalCurvedList"/>
    <dgm:cxn modelId="{A9379095-0712-4C4C-B56E-F16A79862CCA}" type="presParOf" srcId="{92457DA5-1B4B-47F8-9EFB-C7E6C38314AE}" destId="{2384A6CE-A434-45DF-B13B-C22BC8F51903}" srcOrd="0" destOrd="0" presId="urn:microsoft.com/office/officeart/2008/layout/VerticalCurvedList"/>
    <dgm:cxn modelId="{87BF7571-2740-44D6-B958-4434DD3744FE}" type="presParOf" srcId="{2384A6CE-A434-45DF-B13B-C22BC8F51903}" destId="{ED50B9AC-2553-4BC2-958E-0870EF3E7A96}" srcOrd="0" destOrd="0" presId="urn:microsoft.com/office/officeart/2008/layout/VerticalCurvedList"/>
    <dgm:cxn modelId="{324BB550-023E-43BB-BC84-9731FB4461E8}" type="presParOf" srcId="{2384A6CE-A434-45DF-B13B-C22BC8F51903}" destId="{B9D2EEF0-B6DE-4F53-B18D-3F2A06CE8DEC}" srcOrd="1" destOrd="0" presId="urn:microsoft.com/office/officeart/2008/layout/VerticalCurvedList"/>
    <dgm:cxn modelId="{A56C5702-0B25-4AC5-A028-FAF738B72A22}" type="presParOf" srcId="{2384A6CE-A434-45DF-B13B-C22BC8F51903}" destId="{A8EB51CF-86F6-4514-9AAC-897F931AFEF3}" srcOrd="2" destOrd="0" presId="urn:microsoft.com/office/officeart/2008/layout/VerticalCurvedList"/>
    <dgm:cxn modelId="{36091C9B-28C1-4722-B8F7-F47F5DD146E7}" type="presParOf" srcId="{2384A6CE-A434-45DF-B13B-C22BC8F51903}" destId="{F92E2B98-B2D4-40CC-8427-37B7328121FE}" srcOrd="3" destOrd="0" presId="urn:microsoft.com/office/officeart/2008/layout/VerticalCurvedList"/>
    <dgm:cxn modelId="{55B537C7-9A51-4409-A34E-210161D641EF}" type="presParOf" srcId="{92457DA5-1B4B-47F8-9EFB-C7E6C38314AE}" destId="{13573ECF-1BB0-445D-9D87-BF41284ED2E4}" srcOrd="1" destOrd="0" presId="urn:microsoft.com/office/officeart/2008/layout/VerticalCurvedList"/>
    <dgm:cxn modelId="{2E04956F-0A9A-4261-8272-B7A14B00565D}" type="presParOf" srcId="{92457DA5-1B4B-47F8-9EFB-C7E6C38314AE}" destId="{3713DE39-1A08-46E4-A213-E37DBD17DF95}" srcOrd="2" destOrd="0" presId="urn:microsoft.com/office/officeart/2008/layout/VerticalCurvedList"/>
    <dgm:cxn modelId="{DD41ED14-82A0-4797-B7E3-3C04378D99C7}" type="presParOf" srcId="{3713DE39-1A08-46E4-A213-E37DBD17DF95}" destId="{47E49957-3327-4B1C-8239-854037FF0DED}" srcOrd="0" destOrd="0" presId="urn:microsoft.com/office/officeart/2008/layout/VerticalCurvedList"/>
    <dgm:cxn modelId="{54D6E03E-0088-4B06-BD8B-A4D3537CFBBB}" type="presParOf" srcId="{92457DA5-1B4B-47F8-9EFB-C7E6C38314AE}" destId="{E05C6682-79CA-4D52-8722-DD436454F18F}" srcOrd="3" destOrd="0" presId="urn:microsoft.com/office/officeart/2008/layout/VerticalCurvedList"/>
    <dgm:cxn modelId="{08937FFE-AE8E-490D-BF55-5AEC20414210}" type="presParOf" srcId="{92457DA5-1B4B-47F8-9EFB-C7E6C38314AE}" destId="{84977171-1B0D-46C4-819D-CA9436F2A097}" srcOrd="4" destOrd="0" presId="urn:microsoft.com/office/officeart/2008/layout/VerticalCurvedList"/>
    <dgm:cxn modelId="{60F56506-9779-4564-A04B-FFAAEDB78173}" type="presParOf" srcId="{84977171-1B0D-46C4-819D-CA9436F2A097}" destId="{B6EB277A-E2A1-4340-9347-B0C150C8A4C8}" srcOrd="0" destOrd="0" presId="urn:microsoft.com/office/officeart/2008/layout/VerticalCurvedList"/>
    <dgm:cxn modelId="{FA739C31-CC0C-4742-9A0F-745C6DA45BEB}" type="presParOf" srcId="{92457DA5-1B4B-47F8-9EFB-C7E6C38314AE}" destId="{FA93F86A-636E-4A13-A9AE-977CDC17A858}" srcOrd="5" destOrd="0" presId="urn:microsoft.com/office/officeart/2008/layout/VerticalCurvedList"/>
    <dgm:cxn modelId="{A1AF258D-CE3B-4902-8282-5438D73E75DC}" type="presParOf" srcId="{92457DA5-1B4B-47F8-9EFB-C7E6C38314AE}" destId="{F16D4D44-33F4-413E-B1FA-713D470F0BAA}" srcOrd="6" destOrd="0" presId="urn:microsoft.com/office/officeart/2008/layout/VerticalCurvedList"/>
    <dgm:cxn modelId="{56FDE089-8784-46BA-8F8F-728BD2599FF4}" type="presParOf" srcId="{F16D4D44-33F4-413E-B1FA-713D470F0BAA}" destId="{E21F7AC9-C1D2-46C2-8725-CE3DFE4EE88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A4B7366-F34A-42A2-8140-C19DDBE37DFB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2F614B91-6CCC-43A7-A409-767E7B593363}">
      <dgm:prSet phldrT="[Texto]" custT="1"/>
      <dgm:spPr/>
      <dgm:t>
        <a:bodyPr/>
        <a:lstStyle/>
        <a:p>
          <a:r>
            <a:rPr lang="es-EC" sz="1800" dirty="0" smtClean="0">
              <a:solidFill>
                <a:schemeClr val="tx1"/>
              </a:solidFill>
            </a:rPr>
            <a:t>Elaboración del presupuesto general</a:t>
          </a:r>
          <a:endParaRPr lang="es-EC" sz="1800" dirty="0">
            <a:solidFill>
              <a:schemeClr val="tx1"/>
            </a:solidFill>
          </a:endParaRPr>
        </a:p>
      </dgm:t>
    </dgm:pt>
    <dgm:pt modelId="{9646A62A-1E38-4C2D-B89B-F1E3CEFF1D2A}" type="parTrans" cxnId="{58D4DDBD-713A-4783-9F38-E3F2FB67B3CD}">
      <dgm:prSet/>
      <dgm:spPr/>
      <dgm:t>
        <a:bodyPr/>
        <a:lstStyle/>
        <a:p>
          <a:endParaRPr lang="es-EC" sz="1600">
            <a:solidFill>
              <a:schemeClr val="tx1"/>
            </a:solidFill>
          </a:endParaRPr>
        </a:p>
      </dgm:t>
    </dgm:pt>
    <dgm:pt modelId="{1FFAF618-BB37-46D0-B3D1-BE8162F7AEFB}" type="sibTrans" cxnId="{58D4DDBD-713A-4783-9F38-E3F2FB67B3CD}">
      <dgm:prSet/>
      <dgm:spPr/>
      <dgm:t>
        <a:bodyPr/>
        <a:lstStyle/>
        <a:p>
          <a:endParaRPr lang="es-EC" sz="1600">
            <a:solidFill>
              <a:schemeClr val="tx1"/>
            </a:solidFill>
          </a:endParaRPr>
        </a:p>
      </dgm:t>
    </dgm:pt>
    <dgm:pt modelId="{9ED878FD-7A8C-43FD-86D8-6091C47A6C0C}">
      <dgm:prSet phldrT="[Texto]" custT="1"/>
      <dgm:spPr/>
      <dgm:t>
        <a:bodyPr/>
        <a:lstStyle/>
        <a:p>
          <a:r>
            <a:rPr lang="es-EC" sz="1800" dirty="0" smtClean="0">
              <a:solidFill>
                <a:schemeClr val="tx1"/>
              </a:solidFill>
            </a:rPr>
            <a:t>Elaboración del presupuesto de contingencia</a:t>
          </a:r>
          <a:endParaRPr lang="es-EC" sz="1800" dirty="0">
            <a:solidFill>
              <a:schemeClr val="tx1"/>
            </a:solidFill>
          </a:endParaRPr>
        </a:p>
      </dgm:t>
    </dgm:pt>
    <dgm:pt modelId="{AEBED80F-E389-4B2A-84EC-589D74394238}" type="parTrans" cxnId="{916FF4F1-81CD-49C5-BA82-5ED914AC07D3}">
      <dgm:prSet/>
      <dgm:spPr/>
      <dgm:t>
        <a:bodyPr/>
        <a:lstStyle/>
        <a:p>
          <a:endParaRPr lang="es-EC" sz="1600">
            <a:solidFill>
              <a:schemeClr val="tx1"/>
            </a:solidFill>
          </a:endParaRPr>
        </a:p>
      </dgm:t>
    </dgm:pt>
    <dgm:pt modelId="{19CD6832-7473-45F4-92F7-E66A003288F5}" type="sibTrans" cxnId="{916FF4F1-81CD-49C5-BA82-5ED914AC07D3}">
      <dgm:prSet/>
      <dgm:spPr/>
      <dgm:t>
        <a:bodyPr/>
        <a:lstStyle/>
        <a:p>
          <a:endParaRPr lang="es-EC" sz="1600">
            <a:solidFill>
              <a:schemeClr val="tx1"/>
            </a:solidFill>
          </a:endParaRPr>
        </a:p>
      </dgm:t>
    </dgm:pt>
    <dgm:pt modelId="{576814DA-58C3-405C-9200-CB43AB042FCD}">
      <dgm:prSet phldrT="[Texto]"/>
      <dgm:spPr/>
      <dgm:t>
        <a:bodyPr/>
        <a:lstStyle/>
        <a:p>
          <a:endParaRPr lang="es-EC"/>
        </a:p>
      </dgm:t>
    </dgm:pt>
    <dgm:pt modelId="{30B07180-69A8-4D09-BE8F-107AE2CA9CA0}" type="parTrans" cxnId="{CC1A81D2-581F-4AB5-B51F-722E310C9FF7}">
      <dgm:prSet/>
      <dgm:spPr/>
      <dgm:t>
        <a:bodyPr/>
        <a:lstStyle/>
        <a:p>
          <a:endParaRPr lang="es-EC" sz="1600">
            <a:solidFill>
              <a:schemeClr val="tx1"/>
            </a:solidFill>
          </a:endParaRPr>
        </a:p>
      </dgm:t>
    </dgm:pt>
    <dgm:pt modelId="{F22FBD57-FCEE-4343-91FB-CA916AE90CE2}" type="sibTrans" cxnId="{CC1A81D2-581F-4AB5-B51F-722E310C9FF7}">
      <dgm:prSet/>
      <dgm:spPr/>
      <dgm:t>
        <a:bodyPr/>
        <a:lstStyle/>
        <a:p>
          <a:endParaRPr lang="es-EC" sz="1600">
            <a:solidFill>
              <a:schemeClr val="tx1"/>
            </a:solidFill>
          </a:endParaRPr>
        </a:p>
      </dgm:t>
    </dgm:pt>
    <dgm:pt modelId="{A5A0C178-BE16-4257-94B1-FDE49024E63F}">
      <dgm:prSet phldrT="[Texto]"/>
      <dgm:spPr/>
      <dgm:t>
        <a:bodyPr/>
        <a:lstStyle/>
        <a:p>
          <a:endParaRPr lang="es-EC"/>
        </a:p>
      </dgm:t>
    </dgm:pt>
    <dgm:pt modelId="{A548A7FB-5A7D-49E9-84D0-5F91E1281F6F}" type="parTrans" cxnId="{9F780CF3-CE41-4DC4-9647-94C284337B68}">
      <dgm:prSet/>
      <dgm:spPr/>
      <dgm:t>
        <a:bodyPr/>
        <a:lstStyle/>
        <a:p>
          <a:endParaRPr lang="es-EC" sz="1600">
            <a:solidFill>
              <a:schemeClr val="tx1"/>
            </a:solidFill>
          </a:endParaRPr>
        </a:p>
      </dgm:t>
    </dgm:pt>
    <dgm:pt modelId="{3BB38D67-175E-4A9E-8786-F6E210BB16FD}" type="sibTrans" cxnId="{9F780CF3-CE41-4DC4-9647-94C284337B68}">
      <dgm:prSet/>
      <dgm:spPr/>
      <dgm:t>
        <a:bodyPr/>
        <a:lstStyle/>
        <a:p>
          <a:endParaRPr lang="es-EC" sz="1600">
            <a:solidFill>
              <a:schemeClr val="tx1"/>
            </a:solidFill>
          </a:endParaRPr>
        </a:p>
      </dgm:t>
    </dgm:pt>
    <dgm:pt modelId="{DF77EAA4-CC50-4DA8-A2F6-56A180B6FEF8}" type="pres">
      <dgm:prSet presAssocID="{0A4B7366-F34A-42A2-8140-C19DDBE37DF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D30B898A-5201-4F54-8016-84A3950C227D}" type="pres">
      <dgm:prSet presAssocID="{0A4B7366-F34A-42A2-8140-C19DDBE37DFB}" presName="divider" presStyleLbl="fgShp" presStyleIdx="0" presStyleCnt="1"/>
      <dgm:spPr/>
    </dgm:pt>
    <dgm:pt modelId="{065A144D-CDC5-4B70-9F86-3565A2C43BE4}" type="pres">
      <dgm:prSet presAssocID="{2F614B91-6CCC-43A7-A409-767E7B593363}" presName="downArrow" presStyleLbl="node1" presStyleIdx="0" presStyleCnt="2"/>
      <dgm:spPr/>
    </dgm:pt>
    <dgm:pt modelId="{5587794A-7552-43D4-9741-A30295870AC1}" type="pres">
      <dgm:prSet presAssocID="{2F614B91-6CCC-43A7-A409-767E7B593363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05CAE41-26F6-4C1A-9DF9-9A9A7A6A6D19}" type="pres">
      <dgm:prSet presAssocID="{9ED878FD-7A8C-43FD-86D8-6091C47A6C0C}" presName="upArrow" presStyleLbl="node1" presStyleIdx="1" presStyleCnt="2"/>
      <dgm:spPr/>
    </dgm:pt>
    <dgm:pt modelId="{87F281FF-8A51-47FD-86DF-60916CA99BB1}" type="pres">
      <dgm:prSet presAssocID="{9ED878FD-7A8C-43FD-86D8-6091C47A6C0C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CC1A81D2-581F-4AB5-B51F-722E310C9FF7}" srcId="{0A4B7366-F34A-42A2-8140-C19DDBE37DFB}" destId="{576814DA-58C3-405C-9200-CB43AB042FCD}" srcOrd="2" destOrd="0" parTransId="{30B07180-69A8-4D09-BE8F-107AE2CA9CA0}" sibTransId="{F22FBD57-FCEE-4343-91FB-CA916AE90CE2}"/>
    <dgm:cxn modelId="{B980E61E-C75F-436E-8F3C-0647E953889A}" type="presOf" srcId="{9ED878FD-7A8C-43FD-86D8-6091C47A6C0C}" destId="{87F281FF-8A51-47FD-86DF-60916CA99BB1}" srcOrd="0" destOrd="0" presId="urn:microsoft.com/office/officeart/2005/8/layout/arrow3"/>
    <dgm:cxn modelId="{A772CDD2-3B75-4AE5-ADA1-0D38048E9BF5}" type="presOf" srcId="{0A4B7366-F34A-42A2-8140-C19DDBE37DFB}" destId="{DF77EAA4-CC50-4DA8-A2F6-56A180B6FEF8}" srcOrd="0" destOrd="0" presId="urn:microsoft.com/office/officeart/2005/8/layout/arrow3"/>
    <dgm:cxn modelId="{9F780CF3-CE41-4DC4-9647-94C284337B68}" srcId="{0A4B7366-F34A-42A2-8140-C19DDBE37DFB}" destId="{A5A0C178-BE16-4257-94B1-FDE49024E63F}" srcOrd="3" destOrd="0" parTransId="{A548A7FB-5A7D-49E9-84D0-5F91E1281F6F}" sibTransId="{3BB38D67-175E-4A9E-8786-F6E210BB16FD}"/>
    <dgm:cxn modelId="{0BAA9269-7753-415C-BEEF-6EF10FC1D88B}" type="presOf" srcId="{2F614B91-6CCC-43A7-A409-767E7B593363}" destId="{5587794A-7552-43D4-9741-A30295870AC1}" srcOrd="0" destOrd="0" presId="urn:microsoft.com/office/officeart/2005/8/layout/arrow3"/>
    <dgm:cxn modelId="{58D4DDBD-713A-4783-9F38-E3F2FB67B3CD}" srcId="{0A4B7366-F34A-42A2-8140-C19DDBE37DFB}" destId="{2F614B91-6CCC-43A7-A409-767E7B593363}" srcOrd="0" destOrd="0" parTransId="{9646A62A-1E38-4C2D-B89B-F1E3CEFF1D2A}" sibTransId="{1FFAF618-BB37-46D0-B3D1-BE8162F7AEFB}"/>
    <dgm:cxn modelId="{916FF4F1-81CD-49C5-BA82-5ED914AC07D3}" srcId="{0A4B7366-F34A-42A2-8140-C19DDBE37DFB}" destId="{9ED878FD-7A8C-43FD-86D8-6091C47A6C0C}" srcOrd="1" destOrd="0" parTransId="{AEBED80F-E389-4B2A-84EC-589D74394238}" sibTransId="{19CD6832-7473-45F4-92F7-E66A003288F5}"/>
    <dgm:cxn modelId="{18F3AA72-EF6A-4F00-B563-D31A45139EB5}" type="presParOf" srcId="{DF77EAA4-CC50-4DA8-A2F6-56A180B6FEF8}" destId="{D30B898A-5201-4F54-8016-84A3950C227D}" srcOrd="0" destOrd="0" presId="urn:microsoft.com/office/officeart/2005/8/layout/arrow3"/>
    <dgm:cxn modelId="{22FB5B0E-8F98-45B4-BB9C-C5CC1C2BB269}" type="presParOf" srcId="{DF77EAA4-CC50-4DA8-A2F6-56A180B6FEF8}" destId="{065A144D-CDC5-4B70-9F86-3565A2C43BE4}" srcOrd="1" destOrd="0" presId="urn:microsoft.com/office/officeart/2005/8/layout/arrow3"/>
    <dgm:cxn modelId="{8FA13AA9-1540-44B4-910F-9C34F8CDA2C7}" type="presParOf" srcId="{DF77EAA4-CC50-4DA8-A2F6-56A180B6FEF8}" destId="{5587794A-7552-43D4-9741-A30295870AC1}" srcOrd="2" destOrd="0" presId="urn:microsoft.com/office/officeart/2005/8/layout/arrow3"/>
    <dgm:cxn modelId="{BA70568C-8F8E-4929-8F8D-2FF089700D9A}" type="presParOf" srcId="{DF77EAA4-CC50-4DA8-A2F6-56A180B6FEF8}" destId="{405CAE41-26F6-4C1A-9DF9-9A9A7A6A6D19}" srcOrd="3" destOrd="0" presId="urn:microsoft.com/office/officeart/2005/8/layout/arrow3"/>
    <dgm:cxn modelId="{79CE53D2-4948-4EE8-B535-2819BFA16C21}" type="presParOf" srcId="{DF77EAA4-CC50-4DA8-A2F6-56A180B6FEF8}" destId="{87F281FF-8A51-47FD-86DF-60916CA99BB1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D192FB2-5A0F-4D48-B2D6-555C57AF509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AAFE1C14-2A86-4FA5-AD05-82D6E6D186B8}">
      <dgm:prSet phldrT="[Texto]" custT="1"/>
      <dgm:spPr/>
      <dgm:t>
        <a:bodyPr/>
        <a:lstStyle/>
        <a:p>
          <a:r>
            <a:rPr lang="es-EC" sz="1800" b="1" dirty="0" smtClean="0">
              <a:solidFill>
                <a:schemeClr val="tx1"/>
              </a:solidFill>
            </a:rPr>
            <a:t>Conclusión</a:t>
          </a:r>
          <a:endParaRPr lang="es-EC" sz="1800" b="1" dirty="0">
            <a:solidFill>
              <a:schemeClr val="tx1"/>
            </a:solidFill>
          </a:endParaRPr>
        </a:p>
      </dgm:t>
    </dgm:pt>
    <dgm:pt modelId="{19B3A67B-3344-4F4F-98F9-863AE2DC38BC}" type="parTrans" cxnId="{987409A1-876E-4CDC-BBD7-37ACEA88AAD0}">
      <dgm:prSet/>
      <dgm:spPr/>
      <dgm:t>
        <a:bodyPr/>
        <a:lstStyle/>
        <a:p>
          <a:endParaRPr lang="es-EC" sz="1800">
            <a:solidFill>
              <a:schemeClr val="tx1"/>
            </a:solidFill>
          </a:endParaRPr>
        </a:p>
      </dgm:t>
    </dgm:pt>
    <dgm:pt modelId="{AFB8B225-5BA0-48BC-83DE-06D2267F0CA0}" type="sibTrans" cxnId="{987409A1-876E-4CDC-BBD7-37ACEA88AAD0}">
      <dgm:prSet/>
      <dgm:spPr/>
      <dgm:t>
        <a:bodyPr/>
        <a:lstStyle/>
        <a:p>
          <a:endParaRPr lang="es-EC" sz="1800">
            <a:solidFill>
              <a:schemeClr val="tx1"/>
            </a:solidFill>
          </a:endParaRPr>
        </a:p>
      </dgm:t>
    </dgm:pt>
    <dgm:pt modelId="{C228BAA0-2FF2-4119-B98A-0886088A405D}">
      <dgm:prSet phldrT="[Texto]" custT="1"/>
      <dgm:spPr/>
      <dgm:t>
        <a:bodyPr/>
        <a:lstStyle/>
        <a:p>
          <a:r>
            <a:rPr lang="es-ES" sz="1800" dirty="0" smtClean="0">
              <a:solidFill>
                <a:schemeClr val="tx1"/>
              </a:solidFill>
            </a:rPr>
            <a:t>Los Centros Comerciales del Ahorro han posibilitado de forma estratégica la organización del comercio informal </a:t>
          </a:r>
          <a:endParaRPr lang="es-EC" sz="1800" dirty="0">
            <a:solidFill>
              <a:schemeClr val="tx1"/>
            </a:solidFill>
          </a:endParaRPr>
        </a:p>
      </dgm:t>
    </dgm:pt>
    <dgm:pt modelId="{2C980397-A234-42E8-81DA-AC709712BD80}" type="parTrans" cxnId="{FC928B05-8215-4893-9514-48C8B10C2BE6}">
      <dgm:prSet/>
      <dgm:spPr/>
      <dgm:t>
        <a:bodyPr/>
        <a:lstStyle/>
        <a:p>
          <a:endParaRPr lang="es-EC" sz="1800">
            <a:solidFill>
              <a:schemeClr val="tx1"/>
            </a:solidFill>
          </a:endParaRPr>
        </a:p>
      </dgm:t>
    </dgm:pt>
    <dgm:pt modelId="{87712D74-F447-40A2-BB9E-BD03E784560A}" type="sibTrans" cxnId="{FC928B05-8215-4893-9514-48C8B10C2BE6}">
      <dgm:prSet/>
      <dgm:spPr/>
      <dgm:t>
        <a:bodyPr/>
        <a:lstStyle/>
        <a:p>
          <a:endParaRPr lang="es-EC" sz="1800">
            <a:solidFill>
              <a:schemeClr val="tx1"/>
            </a:solidFill>
          </a:endParaRPr>
        </a:p>
      </dgm:t>
    </dgm:pt>
    <dgm:pt modelId="{4227A484-0599-43DD-9C5E-2AF0B125FFC5}">
      <dgm:prSet phldrT="[Texto]" custT="1"/>
      <dgm:spPr/>
      <dgm:t>
        <a:bodyPr/>
        <a:lstStyle/>
        <a:p>
          <a:r>
            <a:rPr lang="es-EC" sz="1800" b="1" dirty="0" smtClean="0">
              <a:solidFill>
                <a:schemeClr val="tx1"/>
              </a:solidFill>
            </a:rPr>
            <a:t>Recomendación</a:t>
          </a:r>
          <a:endParaRPr lang="es-EC" sz="1800" b="1" dirty="0">
            <a:solidFill>
              <a:schemeClr val="tx1"/>
            </a:solidFill>
          </a:endParaRPr>
        </a:p>
      </dgm:t>
    </dgm:pt>
    <dgm:pt modelId="{9DE26B15-DB7A-4E01-B93E-713033A15F6E}" type="parTrans" cxnId="{2DBC2244-E62D-4FCF-AB18-357F62A3C73C}">
      <dgm:prSet/>
      <dgm:spPr/>
      <dgm:t>
        <a:bodyPr/>
        <a:lstStyle/>
        <a:p>
          <a:endParaRPr lang="es-EC" sz="1800">
            <a:solidFill>
              <a:schemeClr val="tx1"/>
            </a:solidFill>
          </a:endParaRPr>
        </a:p>
      </dgm:t>
    </dgm:pt>
    <dgm:pt modelId="{101DB1F3-8F71-4FCC-80DA-DFD80C9982D3}" type="sibTrans" cxnId="{2DBC2244-E62D-4FCF-AB18-357F62A3C73C}">
      <dgm:prSet/>
      <dgm:spPr/>
      <dgm:t>
        <a:bodyPr/>
        <a:lstStyle/>
        <a:p>
          <a:endParaRPr lang="es-EC" sz="1800">
            <a:solidFill>
              <a:schemeClr val="tx1"/>
            </a:solidFill>
          </a:endParaRPr>
        </a:p>
      </dgm:t>
    </dgm:pt>
    <dgm:pt modelId="{7FE30586-1AD2-4C07-9B41-F88315532389}">
      <dgm:prSet phldrT="[Texto]" custT="1"/>
      <dgm:spPr/>
      <dgm:t>
        <a:bodyPr/>
        <a:lstStyle/>
        <a:p>
          <a:r>
            <a:rPr lang="es-ES" sz="1800" dirty="0" smtClean="0">
              <a:solidFill>
                <a:schemeClr val="tx1"/>
              </a:solidFill>
            </a:rPr>
            <a:t>Debido a la sencillez que presentan los formatos, es recomendable su aplicación</a:t>
          </a:r>
          <a:endParaRPr lang="es-EC" sz="1800" dirty="0">
            <a:solidFill>
              <a:schemeClr val="tx1"/>
            </a:solidFill>
          </a:endParaRPr>
        </a:p>
      </dgm:t>
    </dgm:pt>
    <dgm:pt modelId="{593EFB33-74A7-4B36-838A-AF75D7817FA3}" type="parTrans" cxnId="{1E21F441-EFA2-45D3-AE7A-3A4F042F76A3}">
      <dgm:prSet/>
      <dgm:spPr/>
      <dgm:t>
        <a:bodyPr/>
        <a:lstStyle/>
        <a:p>
          <a:endParaRPr lang="es-EC" sz="1800">
            <a:solidFill>
              <a:schemeClr val="tx1"/>
            </a:solidFill>
          </a:endParaRPr>
        </a:p>
      </dgm:t>
    </dgm:pt>
    <dgm:pt modelId="{210AACF0-0C59-46CE-8DD9-24007AAE8478}" type="sibTrans" cxnId="{1E21F441-EFA2-45D3-AE7A-3A4F042F76A3}">
      <dgm:prSet/>
      <dgm:spPr/>
      <dgm:t>
        <a:bodyPr/>
        <a:lstStyle/>
        <a:p>
          <a:endParaRPr lang="es-EC" sz="1800">
            <a:solidFill>
              <a:schemeClr val="tx1"/>
            </a:solidFill>
          </a:endParaRPr>
        </a:p>
      </dgm:t>
    </dgm:pt>
    <dgm:pt modelId="{248B1F1C-5796-4538-9490-D2AC653D375B}" type="pres">
      <dgm:prSet presAssocID="{AD192FB2-5A0F-4D48-B2D6-555C57AF509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3910CDC3-3AD0-46D7-A9EB-81491F68C3C0}" type="pres">
      <dgm:prSet presAssocID="{AAFE1C14-2A86-4FA5-AD05-82D6E6D186B8}" presName="composite" presStyleCnt="0"/>
      <dgm:spPr/>
    </dgm:pt>
    <dgm:pt modelId="{4787F428-7D75-4988-8846-147579BAB7F0}" type="pres">
      <dgm:prSet presAssocID="{AAFE1C14-2A86-4FA5-AD05-82D6E6D186B8}" presName="parentText" presStyleLbl="alignNode1" presStyleIdx="0" presStyleCnt="2" custLinFactNeighborX="-18491" custLinFactNeighborY="-479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F199757-912C-46AB-8BCB-B9565E7FC7C3}" type="pres">
      <dgm:prSet presAssocID="{AAFE1C14-2A86-4FA5-AD05-82D6E6D186B8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FD8FF56-CEF1-4301-8921-6FB7D2D73DB5}" type="pres">
      <dgm:prSet presAssocID="{AFB8B225-5BA0-48BC-83DE-06D2267F0CA0}" presName="sp" presStyleCnt="0"/>
      <dgm:spPr/>
    </dgm:pt>
    <dgm:pt modelId="{AEE0E3FC-0063-4C43-9B49-B8250DB28606}" type="pres">
      <dgm:prSet presAssocID="{4227A484-0599-43DD-9C5E-2AF0B125FFC5}" presName="composite" presStyleCnt="0"/>
      <dgm:spPr/>
    </dgm:pt>
    <dgm:pt modelId="{21699DF8-FEA4-4E57-85DC-5EAAAD158BBB}" type="pres">
      <dgm:prSet presAssocID="{4227A484-0599-43DD-9C5E-2AF0B125FFC5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D5654BD-CF6E-4A7E-9E89-525331358A71}" type="pres">
      <dgm:prSet presAssocID="{4227A484-0599-43DD-9C5E-2AF0B125FFC5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1E21F441-EFA2-45D3-AE7A-3A4F042F76A3}" srcId="{4227A484-0599-43DD-9C5E-2AF0B125FFC5}" destId="{7FE30586-1AD2-4C07-9B41-F88315532389}" srcOrd="0" destOrd="0" parTransId="{593EFB33-74A7-4B36-838A-AF75D7817FA3}" sibTransId="{210AACF0-0C59-46CE-8DD9-24007AAE8478}"/>
    <dgm:cxn modelId="{02875598-E02B-42E5-9355-2BBF0054532C}" type="presOf" srcId="{C228BAA0-2FF2-4119-B98A-0886088A405D}" destId="{BF199757-912C-46AB-8BCB-B9565E7FC7C3}" srcOrd="0" destOrd="0" presId="urn:microsoft.com/office/officeart/2005/8/layout/chevron2"/>
    <dgm:cxn modelId="{03EBF145-0CA8-428E-AF4C-5DB9AA6ACC89}" type="presOf" srcId="{7FE30586-1AD2-4C07-9B41-F88315532389}" destId="{1D5654BD-CF6E-4A7E-9E89-525331358A71}" srcOrd="0" destOrd="0" presId="urn:microsoft.com/office/officeart/2005/8/layout/chevron2"/>
    <dgm:cxn modelId="{A93F605E-F2E6-4193-B477-A0C364A64DEF}" type="presOf" srcId="{AAFE1C14-2A86-4FA5-AD05-82D6E6D186B8}" destId="{4787F428-7D75-4988-8846-147579BAB7F0}" srcOrd="0" destOrd="0" presId="urn:microsoft.com/office/officeart/2005/8/layout/chevron2"/>
    <dgm:cxn modelId="{2DBC2244-E62D-4FCF-AB18-357F62A3C73C}" srcId="{AD192FB2-5A0F-4D48-B2D6-555C57AF5098}" destId="{4227A484-0599-43DD-9C5E-2AF0B125FFC5}" srcOrd="1" destOrd="0" parTransId="{9DE26B15-DB7A-4E01-B93E-713033A15F6E}" sibTransId="{101DB1F3-8F71-4FCC-80DA-DFD80C9982D3}"/>
    <dgm:cxn modelId="{DAC8D016-E800-40EB-A84E-07AD5D451378}" type="presOf" srcId="{AD192FB2-5A0F-4D48-B2D6-555C57AF5098}" destId="{248B1F1C-5796-4538-9490-D2AC653D375B}" srcOrd="0" destOrd="0" presId="urn:microsoft.com/office/officeart/2005/8/layout/chevron2"/>
    <dgm:cxn modelId="{92CDE966-A813-4110-B093-9D243D3CC5C2}" type="presOf" srcId="{4227A484-0599-43DD-9C5E-2AF0B125FFC5}" destId="{21699DF8-FEA4-4E57-85DC-5EAAAD158BBB}" srcOrd="0" destOrd="0" presId="urn:microsoft.com/office/officeart/2005/8/layout/chevron2"/>
    <dgm:cxn modelId="{987409A1-876E-4CDC-BBD7-37ACEA88AAD0}" srcId="{AD192FB2-5A0F-4D48-B2D6-555C57AF5098}" destId="{AAFE1C14-2A86-4FA5-AD05-82D6E6D186B8}" srcOrd="0" destOrd="0" parTransId="{19B3A67B-3344-4F4F-98F9-863AE2DC38BC}" sibTransId="{AFB8B225-5BA0-48BC-83DE-06D2267F0CA0}"/>
    <dgm:cxn modelId="{FC928B05-8215-4893-9514-48C8B10C2BE6}" srcId="{AAFE1C14-2A86-4FA5-AD05-82D6E6D186B8}" destId="{C228BAA0-2FF2-4119-B98A-0886088A405D}" srcOrd="0" destOrd="0" parTransId="{2C980397-A234-42E8-81DA-AC709712BD80}" sibTransId="{87712D74-F447-40A2-BB9E-BD03E784560A}"/>
    <dgm:cxn modelId="{17BDCF2D-FEC2-4C5E-8961-7BAF87973000}" type="presParOf" srcId="{248B1F1C-5796-4538-9490-D2AC653D375B}" destId="{3910CDC3-3AD0-46D7-A9EB-81491F68C3C0}" srcOrd="0" destOrd="0" presId="urn:microsoft.com/office/officeart/2005/8/layout/chevron2"/>
    <dgm:cxn modelId="{96160E3C-E98E-4CD2-A7DF-8CF2494828FE}" type="presParOf" srcId="{3910CDC3-3AD0-46D7-A9EB-81491F68C3C0}" destId="{4787F428-7D75-4988-8846-147579BAB7F0}" srcOrd="0" destOrd="0" presId="urn:microsoft.com/office/officeart/2005/8/layout/chevron2"/>
    <dgm:cxn modelId="{C65B273E-4A55-49AD-80FA-839795A614E0}" type="presParOf" srcId="{3910CDC3-3AD0-46D7-A9EB-81491F68C3C0}" destId="{BF199757-912C-46AB-8BCB-B9565E7FC7C3}" srcOrd="1" destOrd="0" presId="urn:microsoft.com/office/officeart/2005/8/layout/chevron2"/>
    <dgm:cxn modelId="{8DFC9900-19F4-4598-AAE6-69FE71B4B967}" type="presParOf" srcId="{248B1F1C-5796-4538-9490-D2AC653D375B}" destId="{7FD8FF56-CEF1-4301-8921-6FB7D2D73DB5}" srcOrd="1" destOrd="0" presId="urn:microsoft.com/office/officeart/2005/8/layout/chevron2"/>
    <dgm:cxn modelId="{C2A6DB6C-D187-48B4-B8DB-4B17736F8E23}" type="presParOf" srcId="{248B1F1C-5796-4538-9490-D2AC653D375B}" destId="{AEE0E3FC-0063-4C43-9B49-B8250DB28606}" srcOrd="2" destOrd="0" presId="urn:microsoft.com/office/officeart/2005/8/layout/chevron2"/>
    <dgm:cxn modelId="{C03876DB-253B-48D3-9811-CE58349EAC95}" type="presParOf" srcId="{AEE0E3FC-0063-4C43-9B49-B8250DB28606}" destId="{21699DF8-FEA4-4E57-85DC-5EAAAD158BBB}" srcOrd="0" destOrd="0" presId="urn:microsoft.com/office/officeart/2005/8/layout/chevron2"/>
    <dgm:cxn modelId="{E28F77CA-4CCD-4F08-8301-9F8E9780A2B2}" type="presParOf" srcId="{AEE0E3FC-0063-4C43-9B49-B8250DB28606}" destId="{1D5654BD-CF6E-4A7E-9E89-525331358A7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8AFBC9-50A0-4C5F-A41B-774DB125AEA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5BE202B4-20CD-475E-ADC8-C944AA112C59}">
      <dgm:prSet phldrT="[Texto]" custT="1"/>
      <dgm:spPr/>
      <dgm:t>
        <a:bodyPr/>
        <a:lstStyle/>
        <a:p>
          <a:r>
            <a:rPr lang="es-EC" sz="1800" b="1" dirty="0" smtClean="0">
              <a:solidFill>
                <a:schemeClr val="tx1"/>
              </a:solidFill>
              <a:latin typeface="+mn-lt"/>
            </a:rPr>
            <a:t>PROBLEMA</a:t>
          </a:r>
          <a:endParaRPr lang="es-EC" sz="1800" b="1" dirty="0">
            <a:solidFill>
              <a:schemeClr val="tx1"/>
            </a:solidFill>
            <a:latin typeface="+mn-lt"/>
          </a:endParaRPr>
        </a:p>
      </dgm:t>
    </dgm:pt>
    <dgm:pt modelId="{97E28B41-7EB9-4B00-AB96-F60B02C0F54E}" type="parTrans" cxnId="{FE2F57A5-E0B4-4A77-AB4C-B93114027782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+mn-lt"/>
          </a:endParaRPr>
        </a:p>
      </dgm:t>
    </dgm:pt>
    <dgm:pt modelId="{DF5E4EAD-8B6A-4EC8-BB3A-3A14AA34CC09}" type="sibTrans" cxnId="{FE2F57A5-E0B4-4A77-AB4C-B93114027782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+mn-lt"/>
          </a:endParaRPr>
        </a:p>
      </dgm:t>
    </dgm:pt>
    <dgm:pt modelId="{F5CFF7A9-B777-4C69-BEC1-CC839AC803E4}">
      <dgm:prSet phldrT="[Texto]" custT="1"/>
      <dgm:spPr/>
      <dgm:t>
        <a:bodyPr/>
        <a:lstStyle/>
        <a:p>
          <a:pPr algn="ctr"/>
          <a:r>
            <a:rPr lang="es-EC" sz="1800" dirty="0" smtClean="0">
              <a:solidFill>
                <a:schemeClr val="tx1"/>
              </a:solidFill>
              <a:latin typeface="+mn-lt"/>
            </a:rPr>
            <a:t>Empresas efectuar actividades, permitan gestionar los recursos </a:t>
          </a:r>
          <a:endParaRPr lang="es-EC" sz="1800" dirty="0">
            <a:solidFill>
              <a:schemeClr val="tx1"/>
            </a:solidFill>
            <a:latin typeface="+mn-lt"/>
          </a:endParaRPr>
        </a:p>
      </dgm:t>
    </dgm:pt>
    <dgm:pt modelId="{1B394B9B-74A2-46F0-B2B2-F02EDD12A58B}" type="parTrans" cxnId="{97813526-7CE2-4C67-A7C1-ECB4F412D2E4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+mn-lt"/>
          </a:endParaRPr>
        </a:p>
      </dgm:t>
    </dgm:pt>
    <dgm:pt modelId="{5EA66C82-5299-43BC-8475-987261FE4E8A}" type="sibTrans" cxnId="{97813526-7CE2-4C67-A7C1-ECB4F412D2E4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+mn-lt"/>
          </a:endParaRPr>
        </a:p>
      </dgm:t>
    </dgm:pt>
    <dgm:pt modelId="{464AAE06-17BE-4289-B718-E9A59DE5DC40}">
      <dgm:prSet phldrT="[Texto]" custT="1"/>
      <dgm:spPr/>
      <dgm:t>
        <a:bodyPr/>
        <a:lstStyle/>
        <a:p>
          <a:r>
            <a:rPr lang="es-EC" sz="1800" dirty="0" smtClean="0">
              <a:solidFill>
                <a:schemeClr val="tx1"/>
              </a:solidFill>
              <a:latin typeface="+mn-lt"/>
            </a:rPr>
            <a:t>Gestión Financiera actual</a:t>
          </a:r>
          <a:endParaRPr lang="es-EC" sz="1800" dirty="0">
            <a:solidFill>
              <a:schemeClr val="tx1"/>
            </a:solidFill>
            <a:latin typeface="+mn-lt"/>
          </a:endParaRPr>
        </a:p>
      </dgm:t>
    </dgm:pt>
    <dgm:pt modelId="{3DD3E92C-4A02-40C2-953C-A8D2A445BBAB}" type="parTrans" cxnId="{F285D54D-D94A-4508-A8B9-36401A96D9C8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+mn-lt"/>
          </a:endParaRPr>
        </a:p>
      </dgm:t>
    </dgm:pt>
    <dgm:pt modelId="{FE1BD364-7C70-451A-8B2E-76618E06D3EB}" type="sibTrans" cxnId="{F285D54D-D94A-4508-A8B9-36401A96D9C8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+mn-lt"/>
          </a:endParaRPr>
        </a:p>
      </dgm:t>
    </dgm:pt>
    <dgm:pt modelId="{CFCDDD1D-F68D-4FE2-8C82-DF56425986F3}">
      <dgm:prSet phldrT="[Texto]" custT="1"/>
      <dgm:spPr/>
      <dgm:t>
        <a:bodyPr/>
        <a:lstStyle/>
        <a:p>
          <a:pPr algn="ctr"/>
          <a:r>
            <a:rPr lang="es-EC" sz="1800" dirty="0" smtClean="0">
              <a:solidFill>
                <a:schemeClr val="tx1"/>
              </a:solidFill>
              <a:latin typeface="+mn-lt"/>
            </a:rPr>
            <a:t>En el caso  los CCA, disponer de mecanismos </a:t>
          </a:r>
          <a:endParaRPr lang="es-EC" sz="1800" dirty="0">
            <a:solidFill>
              <a:schemeClr val="tx1"/>
            </a:solidFill>
            <a:latin typeface="+mn-lt"/>
          </a:endParaRPr>
        </a:p>
      </dgm:t>
    </dgm:pt>
    <dgm:pt modelId="{9118568A-6E78-4607-A773-44BCCE2AB7C3}" type="parTrans" cxnId="{F2E339B1-112F-4023-AA3C-72BF0D7226CD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+mn-lt"/>
          </a:endParaRPr>
        </a:p>
      </dgm:t>
    </dgm:pt>
    <dgm:pt modelId="{8F28C68A-114B-4F2C-93E6-E72BAE2EC933}" type="sibTrans" cxnId="{F2E339B1-112F-4023-AA3C-72BF0D7226CD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+mn-lt"/>
          </a:endParaRPr>
        </a:p>
      </dgm:t>
    </dgm:pt>
    <dgm:pt modelId="{A9F9C06D-FA9C-43E9-94B6-49DF24FEADC4}" type="pres">
      <dgm:prSet presAssocID="{098AFBC9-50A0-4C5F-A41B-774DB125AEA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3A5BE37F-A280-4547-AA99-3AEE46E279F3}" type="pres">
      <dgm:prSet presAssocID="{5BE202B4-20CD-475E-ADC8-C944AA112C59}" presName="centerShape" presStyleLbl="node0" presStyleIdx="0" presStyleCnt="1"/>
      <dgm:spPr/>
      <dgm:t>
        <a:bodyPr/>
        <a:lstStyle/>
        <a:p>
          <a:endParaRPr lang="es-EC"/>
        </a:p>
      </dgm:t>
    </dgm:pt>
    <dgm:pt modelId="{A7BB39A3-274F-4691-B7B4-6D6083443BC9}" type="pres">
      <dgm:prSet presAssocID="{1B394B9B-74A2-46F0-B2B2-F02EDD12A58B}" presName="parTrans" presStyleLbl="bgSibTrans2D1" presStyleIdx="0" presStyleCnt="3" custLinFactNeighborX="2034" custLinFactNeighborY="4024"/>
      <dgm:spPr/>
      <dgm:t>
        <a:bodyPr/>
        <a:lstStyle/>
        <a:p>
          <a:endParaRPr lang="es-EC"/>
        </a:p>
      </dgm:t>
    </dgm:pt>
    <dgm:pt modelId="{2D32813F-7B55-46BA-BC83-B7FF3FC71CE9}" type="pres">
      <dgm:prSet presAssocID="{F5CFF7A9-B777-4C69-BEC1-CC839AC803E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AEDE826-A2FE-472F-A3CC-78032E03F942}" type="pres">
      <dgm:prSet presAssocID="{3DD3E92C-4A02-40C2-953C-A8D2A445BBAB}" presName="parTrans" presStyleLbl="bgSibTrans2D1" presStyleIdx="1" presStyleCnt="3"/>
      <dgm:spPr/>
      <dgm:t>
        <a:bodyPr/>
        <a:lstStyle/>
        <a:p>
          <a:endParaRPr lang="es-EC"/>
        </a:p>
      </dgm:t>
    </dgm:pt>
    <dgm:pt modelId="{A3EF3ECC-A9AB-4699-A711-4EEE54C590EE}" type="pres">
      <dgm:prSet presAssocID="{464AAE06-17BE-4289-B718-E9A59DE5DC4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4BE84F5-F859-4DA0-ABC1-72AE10936C10}" type="pres">
      <dgm:prSet presAssocID="{9118568A-6E78-4607-A773-44BCCE2AB7C3}" presName="parTrans" presStyleLbl="bgSibTrans2D1" presStyleIdx="2" presStyleCnt="3"/>
      <dgm:spPr/>
      <dgm:t>
        <a:bodyPr/>
        <a:lstStyle/>
        <a:p>
          <a:endParaRPr lang="es-EC"/>
        </a:p>
      </dgm:t>
    </dgm:pt>
    <dgm:pt modelId="{AA7DB570-E079-487D-BCD9-93C9EBEC47AB}" type="pres">
      <dgm:prSet presAssocID="{CFCDDD1D-F68D-4FE2-8C82-DF56425986F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ED6A19C1-B20C-4B10-A45A-43134CAB17E6}" type="presOf" srcId="{1B394B9B-74A2-46F0-B2B2-F02EDD12A58B}" destId="{A7BB39A3-274F-4691-B7B4-6D6083443BC9}" srcOrd="0" destOrd="0" presId="urn:microsoft.com/office/officeart/2005/8/layout/radial4"/>
    <dgm:cxn modelId="{06D5100C-FB96-49A7-A0C7-15C19948C8BC}" type="presOf" srcId="{5BE202B4-20CD-475E-ADC8-C944AA112C59}" destId="{3A5BE37F-A280-4547-AA99-3AEE46E279F3}" srcOrd="0" destOrd="0" presId="urn:microsoft.com/office/officeart/2005/8/layout/radial4"/>
    <dgm:cxn modelId="{F285D54D-D94A-4508-A8B9-36401A96D9C8}" srcId="{5BE202B4-20CD-475E-ADC8-C944AA112C59}" destId="{464AAE06-17BE-4289-B718-E9A59DE5DC40}" srcOrd="1" destOrd="0" parTransId="{3DD3E92C-4A02-40C2-953C-A8D2A445BBAB}" sibTransId="{FE1BD364-7C70-451A-8B2E-76618E06D3EB}"/>
    <dgm:cxn modelId="{97813526-7CE2-4C67-A7C1-ECB4F412D2E4}" srcId="{5BE202B4-20CD-475E-ADC8-C944AA112C59}" destId="{F5CFF7A9-B777-4C69-BEC1-CC839AC803E4}" srcOrd="0" destOrd="0" parTransId="{1B394B9B-74A2-46F0-B2B2-F02EDD12A58B}" sibTransId="{5EA66C82-5299-43BC-8475-987261FE4E8A}"/>
    <dgm:cxn modelId="{7C333305-3699-44C6-A241-793B08C3F4A4}" type="presOf" srcId="{098AFBC9-50A0-4C5F-A41B-774DB125AEA0}" destId="{A9F9C06D-FA9C-43E9-94B6-49DF24FEADC4}" srcOrd="0" destOrd="0" presId="urn:microsoft.com/office/officeart/2005/8/layout/radial4"/>
    <dgm:cxn modelId="{5C977A8C-F3D6-4F46-9DCA-BC8255EC50A3}" type="presOf" srcId="{CFCDDD1D-F68D-4FE2-8C82-DF56425986F3}" destId="{AA7DB570-E079-487D-BCD9-93C9EBEC47AB}" srcOrd="0" destOrd="0" presId="urn:microsoft.com/office/officeart/2005/8/layout/radial4"/>
    <dgm:cxn modelId="{F2E339B1-112F-4023-AA3C-72BF0D7226CD}" srcId="{5BE202B4-20CD-475E-ADC8-C944AA112C59}" destId="{CFCDDD1D-F68D-4FE2-8C82-DF56425986F3}" srcOrd="2" destOrd="0" parTransId="{9118568A-6E78-4607-A773-44BCCE2AB7C3}" sibTransId="{8F28C68A-114B-4F2C-93E6-E72BAE2EC933}"/>
    <dgm:cxn modelId="{74FE077F-9B88-4920-8ED7-F006F780EC1A}" type="presOf" srcId="{3DD3E92C-4A02-40C2-953C-A8D2A445BBAB}" destId="{2AEDE826-A2FE-472F-A3CC-78032E03F942}" srcOrd="0" destOrd="0" presId="urn:microsoft.com/office/officeart/2005/8/layout/radial4"/>
    <dgm:cxn modelId="{BB1FA434-5A56-4559-8AC1-229A58EE0544}" type="presOf" srcId="{F5CFF7A9-B777-4C69-BEC1-CC839AC803E4}" destId="{2D32813F-7B55-46BA-BC83-B7FF3FC71CE9}" srcOrd="0" destOrd="0" presId="urn:microsoft.com/office/officeart/2005/8/layout/radial4"/>
    <dgm:cxn modelId="{031CDFB4-1728-416A-A6C4-F366221FB5C8}" type="presOf" srcId="{9118568A-6E78-4607-A773-44BCCE2AB7C3}" destId="{74BE84F5-F859-4DA0-ABC1-72AE10936C10}" srcOrd="0" destOrd="0" presId="urn:microsoft.com/office/officeart/2005/8/layout/radial4"/>
    <dgm:cxn modelId="{FE2F57A5-E0B4-4A77-AB4C-B93114027782}" srcId="{098AFBC9-50A0-4C5F-A41B-774DB125AEA0}" destId="{5BE202B4-20CD-475E-ADC8-C944AA112C59}" srcOrd="0" destOrd="0" parTransId="{97E28B41-7EB9-4B00-AB96-F60B02C0F54E}" sibTransId="{DF5E4EAD-8B6A-4EC8-BB3A-3A14AA34CC09}"/>
    <dgm:cxn modelId="{5BDEA120-9DF9-4C84-AC57-1ED4F0BE25FE}" type="presOf" srcId="{464AAE06-17BE-4289-B718-E9A59DE5DC40}" destId="{A3EF3ECC-A9AB-4699-A711-4EEE54C590EE}" srcOrd="0" destOrd="0" presId="urn:microsoft.com/office/officeart/2005/8/layout/radial4"/>
    <dgm:cxn modelId="{166B5661-A1E3-4BCF-ACD4-F8B4C3E79ABE}" type="presParOf" srcId="{A9F9C06D-FA9C-43E9-94B6-49DF24FEADC4}" destId="{3A5BE37F-A280-4547-AA99-3AEE46E279F3}" srcOrd="0" destOrd="0" presId="urn:microsoft.com/office/officeart/2005/8/layout/radial4"/>
    <dgm:cxn modelId="{923C1D22-6F2B-46EB-9607-AF9008E8C657}" type="presParOf" srcId="{A9F9C06D-FA9C-43E9-94B6-49DF24FEADC4}" destId="{A7BB39A3-274F-4691-B7B4-6D6083443BC9}" srcOrd="1" destOrd="0" presId="urn:microsoft.com/office/officeart/2005/8/layout/radial4"/>
    <dgm:cxn modelId="{1CBEA89E-94A0-46C8-B6C8-AC13E4E772AE}" type="presParOf" srcId="{A9F9C06D-FA9C-43E9-94B6-49DF24FEADC4}" destId="{2D32813F-7B55-46BA-BC83-B7FF3FC71CE9}" srcOrd="2" destOrd="0" presId="urn:microsoft.com/office/officeart/2005/8/layout/radial4"/>
    <dgm:cxn modelId="{3289272F-A1F3-4E8C-9C70-BAD253B4599E}" type="presParOf" srcId="{A9F9C06D-FA9C-43E9-94B6-49DF24FEADC4}" destId="{2AEDE826-A2FE-472F-A3CC-78032E03F942}" srcOrd="3" destOrd="0" presId="urn:microsoft.com/office/officeart/2005/8/layout/radial4"/>
    <dgm:cxn modelId="{50C3D0A3-E230-4FA8-B878-AFBEF5F651F2}" type="presParOf" srcId="{A9F9C06D-FA9C-43E9-94B6-49DF24FEADC4}" destId="{A3EF3ECC-A9AB-4699-A711-4EEE54C590EE}" srcOrd="4" destOrd="0" presId="urn:microsoft.com/office/officeart/2005/8/layout/radial4"/>
    <dgm:cxn modelId="{EAC40F49-E6D8-4DF6-B669-7469D519B8AB}" type="presParOf" srcId="{A9F9C06D-FA9C-43E9-94B6-49DF24FEADC4}" destId="{74BE84F5-F859-4DA0-ABC1-72AE10936C10}" srcOrd="5" destOrd="0" presId="urn:microsoft.com/office/officeart/2005/8/layout/radial4"/>
    <dgm:cxn modelId="{FDB2DA6F-A73E-4D53-9A64-6DD49E8CE547}" type="presParOf" srcId="{A9F9C06D-FA9C-43E9-94B6-49DF24FEADC4}" destId="{AA7DB570-E079-487D-BCD9-93C9EBEC47AB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904E2F-0ED4-4233-B5C5-A340B47370F5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F8F46780-CD17-4439-B907-A64163B252D4}">
      <dgm:prSet phldrT="[Texto]" custT="1"/>
      <dgm:spPr/>
      <dgm:t>
        <a:bodyPr/>
        <a:lstStyle/>
        <a:p>
          <a:pPr algn="ctr"/>
          <a:endParaRPr lang="es-EC" sz="1800" b="1" dirty="0" smtClean="0"/>
        </a:p>
        <a:p>
          <a:pPr algn="ctr"/>
          <a:endParaRPr lang="es-EC" sz="1800" b="1" dirty="0" smtClean="0"/>
        </a:p>
        <a:p>
          <a:pPr algn="ctr"/>
          <a:r>
            <a:rPr lang="es-EC" sz="1800" b="1" dirty="0" smtClean="0"/>
            <a:t>GENERAL</a:t>
          </a:r>
          <a:endParaRPr lang="es-EC" sz="1800" b="1" dirty="0"/>
        </a:p>
      </dgm:t>
    </dgm:pt>
    <dgm:pt modelId="{48C45E4A-A3AD-45CB-A738-404E64BE6C3F}" type="parTrans" cxnId="{4352AF2F-2C4E-4A83-94F6-1C290FA8349A}">
      <dgm:prSet/>
      <dgm:spPr/>
      <dgm:t>
        <a:bodyPr/>
        <a:lstStyle/>
        <a:p>
          <a:endParaRPr lang="es-EC" sz="1800"/>
        </a:p>
      </dgm:t>
    </dgm:pt>
    <dgm:pt modelId="{69CA4494-3496-419F-89AD-E8C1BE6FC3D1}" type="sibTrans" cxnId="{4352AF2F-2C4E-4A83-94F6-1C290FA8349A}">
      <dgm:prSet/>
      <dgm:spPr/>
      <dgm:t>
        <a:bodyPr/>
        <a:lstStyle/>
        <a:p>
          <a:endParaRPr lang="es-EC" sz="1800"/>
        </a:p>
      </dgm:t>
    </dgm:pt>
    <dgm:pt modelId="{E87D335B-BFF9-432A-988B-6C6C29E0CBE6}">
      <dgm:prSet phldrT="[Texto]" custT="1"/>
      <dgm:spPr/>
      <dgm:t>
        <a:bodyPr/>
        <a:lstStyle/>
        <a:p>
          <a:r>
            <a:rPr lang="es-EC" sz="1800" dirty="0" smtClean="0"/>
            <a:t>Elaborar un modelo de gestión financiera para los administradores de los CCA</a:t>
          </a:r>
          <a:endParaRPr lang="es-EC" sz="1800" dirty="0"/>
        </a:p>
      </dgm:t>
    </dgm:pt>
    <dgm:pt modelId="{7AF5BA89-7D0B-437F-B112-B8B52F526532}" type="parTrans" cxnId="{B79DF2F5-FF1B-418D-9AA6-0AFA866DD6DB}">
      <dgm:prSet/>
      <dgm:spPr/>
      <dgm:t>
        <a:bodyPr/>
        <a:lstStyle/>
        <a:p>
          <a:endParaRPr lang="es-EC" sz="1800"/>
        </a:p>
      </dgm:t>
    </dgm:pt>
    <dgm:pt modelId="{1080FA98-E27A-40F1-B63D-E63F62D1CE2F}" type="sibTrans" cxnId="{B79DF2F5-FF1B-418D-9AA6-0AFA866DD6DB}">
      <dgm:prSet/>
      <dgm:spPr/>
      <dgm:t>
        <a:bodyPr/>
        <a:lstStyle/>
        <a:p>
          <a:endParaRPr lang="es-EC" sz="1800"/>
        </a:p>
      </dgm:t>
    </dgm:pt>
    <dgm:pt modelId="{C5C3C5FD-8DE1-47CB-916B-D08EF84414F0}">
      <dgm:prSet phldrT="[Texto]" custT="1"/>
      <dgm:spPr/>
      <dgm:t>
        <a:bodyPr/>
        <a:lstStyle/>
        <a:p>
          <a:pPr algn="ctr"/>
          <a:endParaRPr lang="es-EC" sz="1800" b="1" dirty="0" smtClean="0"/>
        </a:p>
        <a:p>
          <a:pPr algn="ctr"/>
          <a:endParaRPr lang="es-EC" sz="1800" b="1" dirty="0" smtClean="0"/>
        </a:p>
        <a:p>
          <a:pPr algn="ctr"/>
          <a:r>
            <a:rPr lang="es-EC" sz="1800" b="1" dirty="0" smtClean="0"/>
            <a:t>ESPECÍFICOS</a:t>
          </a:r>
          <a:endParaRPr lang="es-EC" sz="1800" b="1" dirty="0"/>
        </a:p>
      </dgm:t>
    </dgm:pt>
    <dgm:pt modelId="{ED56C452-1A67-4EEF-AA77-F9955E45C5AD}" type="parTrans" cxnId="{35DC4AA9-DF1E-4CDC-8E4C-553EA93977EE}">
      <dgm:prSet/>
      <dgm:spPr/>
      <dgm:t>
        <a:bodyPr/>
        <a:lstStyle/>
        <a:p>
          <a:endParaRPr lang="es-EC" sz="1800"/>
        </a:p>
      </dgm:t>
    </dgm:pt>
    <dgm:pt modelId="{8F340AF6-C494-4C51-993C-8E65E038F8B2}" type="sibTrans" cxnId="{35DC4AA9-DF1E-4CDC-8E4C-553EA93977EE}">
      <dgm:prSet/>
      <dgm:spPr/>
      <dgm:t>
        <a:bodyPr/>
        <a:lstStyle/>
        <a:p>
          <a:endParaRPr lang="es-EC" sz="1800"/>
        </a:p>
      </dgm:t>
    </dgm:pt>
    <dgm:pt modelId="{36EF26D9-4E32-4EDE-A83E-C40B3A778404}">
      <dgm:prSet phldrT="[Texto]" custT="1"/>
      <dgm:spPr/>
      <dgm:t>
        <a:bodyPr/>
        <a:lstStyle/>
        <a:p>
          <a:pPr algn="just"/>
          <a:r>
            <a:rPr lang="es-ES" sz="1800" dirty="0" smtClean="0"/>
            <a:t>Determinar las conceptualizaciones</a:t>
          </a:r>
          <a:endParaRPr lang="es-EC" sz="1800" dirty="0"/>
        </a:p>
      </dgm:t>
    </dgm:pt>
    <dgm:pt modelId="{0D6EBFE7-6E2A-47E3-8023-21CDA8CB99BC}" type="parTrans" cxnId="{2A320FB5-DEA7-4338-B707-F5E49A21D540}">
      <dgm:prSet/>
      <dgm:spPr/>
      <dgm:t>
        <a:bodyPr/>
        <a:lstStyle/>
        <a:p>
          <a:endParaRPr lang="es-EC" sz="1800"/>
        </a:p>
      </dgm:t>
    </dgm:pt>
    <dgm:pt modelId="{BA71A4F2-6581-45E5-9402-117A356AC1C3}" type="sibTrans" cxnId="{2A320FB5-DEA7-4338-B707-F5E49A21D540}">
      <dgm:prSet/>
      <dgm:spPr/>
      <dgm:t>
        <a:bodyPr/>
        <a:lstStyle/>
        <a:p>
          <a:endParaRPr lang="es-EC" sz="1800"/>
        </a:p>
      </dgm:t>
    </dgm:pt>
    <dgm:pt modelId="{247A2DE9-C076-4726-9806-7F648FE0F991}">
      <dgm:prSet phldrT="[Texto]" custT="1"/>
      <dgm:spPr/>
      <dgm:t>
        <a:bodyPr/>
        <a:lstStyle/>
        <a:p>
          <a:pPr algn="just"/>
          <a:r>
            <a:rPr lang="es-ES" sz="1800" dirty="0" smtClean="0"/>
            <a:t>Identificar las características principales de los CCA.</a:t>
          </a:r>
          <a:endParaRPr lang="es-EC" sz="1800" dirty="0"/>
        </a:p>
      </dgm:t>
    </dgm:pt>
    <dgm:pt modelId="{C586E5E1-22B7-4FE9-A6CA-E78A263D63DE}" type="parTrans" cxnId="{4B044F72-F5B0-452D-9929-062D8E0BD3B2}">
      <dgm:prSet/>
      <dgm:spPr/>
      <dgm:t>
        <a:bodyPr/>
        <a:lstStyle/>
        <a:p>
          <a:endParaRPr lang="es-EC" sz="1800"/>
        </a:p>
      </dgm:t>
    </dgm:pt>
    <dgm:pt modelId="{432A7F3B-FB47-4F32-976D-348164ACC2B4}" type="sibTrans" cxnId="{4B044F72-F5B0-452D-9929-062D8E0BD3B2}">
      <dgm:prSet/>
      <dgm:spPr/>
      <dgm:t>
        <a:bodyPr/>
        <a:lstStyle/>
        <a:p>
          <a:endParaRPr lang="es-EC" sz="1800"/>
        </a:p>
      </dgm:t>
    </dgm:pt>
    <dgm:pt modelId="{61903CB9-0E0F-406C-8812-77F257563CAB}">
      <dgm:prSet phldrT="[Texto]" custT="1"/>
      <dgm:spPr/>
      <dgm:t>
        <a:bodyPr/>
        <a:lstStyle/>
        <a:p>
          <a:pPr algn="just"/>
          <a:r>
            <a:rPr lang="es-ES" sz="1800" dirty="0" smtClean="0"/>
            <a:t>Obtener las opiniones de los  administradores sobre las herramientas empleadas para la gestión financiera. </a:t>
          </a:r>
          <a:endParaRPr lang="es-EC" sz="1800" dirty="0"/>
        </a:p>
      </dgm:t>
    </dgm:pt>
    <dgm:pt modelId="{D33966C7-1849-439F-9A08-5488D547B391}" type="parTrans" cxnId="{DC732E37-D250-4329-8A88-2A92389646FC}">
      <dgm:prSet/>
      <dgm:spPr/>
      <dgm:t>
        <a:bodyPr/>
        <a:lstStyle/>
        <a:p>
          <a:endParaRPr lang="es-EC" sz="1800"/>
        </a:p>
      </dgm:t>
    </dgm:pt>
    <dgm:pt modelId="{86774894-E810-45B4-BED0-04232268D025}" type="sibTrans" cxnId="{DC732E37-D250-4329-8A88-2A92389646FC}">
      <dgm:prSet/>
      <dgm:spPr/>
      <dgm:t>
        <a:bodyPr/>
        <a:lstStyle/>
        <a:p>
          <a:endParaRPr lang="es-EC" sz="1800"/>
        </a:p>
      </dgm:t>
    </dgm:pt>
    <dgm:pt modelId="{FF73C627-BAE1-495E-A670-72E87DAD014D}">
      <dgm:prSet phldrT="[Texto]" custT="1"/>
      <dgm:spPr/>
      <dgm:t>
        <a:bodyPr/>
        <a:lstStyle/>
        <a:p>
          <a:pPr algn="just"/>
          <a:r>
            <a:rPr lang="es-ES" sz="1800" dirty="0" smtClean="0"/>
            <a:t>Presentar un modelo de gestión financiera.</a:t>
          </a:r>
          <a:endParaRPr lang="es-EC" sz="1800" dirty="0"/>
        </a:p>
      </dgm:t>
    </dgm:pt>
    <dgm:pt modelId="{D7316B3D-F3F8-41B7-BEA9-BF1A9A6891E2}" type="parTrans" cxnId="{31B04F84-8F36-4315-8807-5AEA38E3F5CA}">
      <dgm:prSet/>
      <dgm:spPr/>
      <dgm:t>
        <a:bodyPr/>
        <a:lstStyle/>
        <a:p>
          <a:endParaRPr lang="es-EC" sz="1800"/>
        </a:p>
      </dgm:t>
    </dgm:pt>
    <dgm:pt modelId="{2D4D4777-6AEA-4F27-9358-1BDD8ED18BCB}" type="sibTrans" cxnId="{31B04F84-8F36-4315-8807-5AEA38E3F5CA}">
      <dgm:prSet/>
      <dgm:spPr/>
      <dgm:t>
        <a:bodyPr/>
        <a:lstStyle/>
        <a:p>
          <a:endParaRPr lang="es-EC" sz="1800"/>
        </a:p>
      </dgm:t>
    </dgm:pt>
    <dgm:pt modelId="{B719273A-2BCB-4EFE-A30D-133D6A1AAE71}">
      <dgm:prSet phldrT="[Texto]" custT="1"/>
      <dgm:spPr/>
      <dgm:t>
        <a:bodyPr/>
        <a:lstStyle/>
        <a:p>
          <a:pPr algn="just"/>
          <a:r>
            <a:rPr lang="es-ES" sz="1800" smtClean="0"/>
            <a:t>Definir las principales actividades que se necesitaría en los CCA, para la implementación del modelo de gestión financiera</a:t>
          </a:r>
        </a:p>
        <a:p>
          <a:pPr algn="just"/>
          <a:endParaRPr lang="es-EC" sz="1800" dirty="0"/>
        </a:p>
      </dgm:t>
    </dgm:pt>
    <dgm:pt modelId="{CF49EC36-D292-4CD2-83C9-6B31FFFE1B8E}" type="parTrans" cxnId="{F5DE8E97-786E-4F69-A319-E4977664A9FC}">
      <dgm:prSet/>
      <dgm:spPr/>
      <dgm:t>
        <a:bodyPr/>
        <a:lstStyle/>
        <a:p>
          <a:endParaRPr lang="es-EC"/>
        </a:p>
      </dgm:t>
    </dgm:pt>
    <dgm:pt modelId="{394D1B97-AF1F-45B6-97ED-74D181FA340B}" type="sibTrans" cxnId="{F5DE8E97-786E-4F69-A319-E4977664A9FC}">
      <dgm:prSet/>
      <dgm:spPr/>
      <dgm:t>
        <a:bodyPr/>
        <a:lstStyle/>
        <a:p>
          <a:endParaRPr lang="es-EC"/>
        </a:p>
      </dgm:t>
    </dgm:pt>
    <dgm:pt modelId="{52FD20F1-C3FC-4B80-A2F8-D20DD051A837}" type="pres">
      <dgm:prSet presAssocID="{DC904E2F-0ED4-4233-B5C5-A340B47370F5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EC"/>
        </a:p>
      </dgm:t>
    </dgm:pt>
    <dgm:pt modelId="{A37D26AF-F492-49B2-B8DD-1805E2FF8B18}" type="pres">
      <dgm:prSet presAssocID="{F8F46780-CD17-4439-B907-A64163B252D4}" presName="root" presStyleCnt="0">
        <dgm:presLayoutVars>
          <dgm:chMax/>
          <dgm:chPref/>
        </dgm:presLayoutVars>
      </dgm:prSet>
      <dgm:spPr/>
    </dgm:pt>
    <dgm:pt modelId="{916D1FF3-3A3E-404C-9D1C-7A42F4F2EF69}" type="pres">
      <dgm:prSet presAssocID="{F8F46780-CD17-4439-B907-A64163B252D4}" presName="rootComposite" presStyleCnt="0">
        <dgm:presLayoutVars/>
      </dgm:prSet>
      <dgm:spPr/>
    </dgm:pt>
    <dgm:pt modelId="{B3CA7DC4-6972-4D46-A177-7AB9DFABD246}" type="pres">
      <dgm:prSet presAssocID="{F8F46780-CD17-4439-B907-A64163B252D4}" presName="ParentAccent" presStyleLbl="alignNode1" presStyleIdx="0" presStyleCnt="2"/>
      <dgm:spPr/>
    </dgm:pt>
    <dgm:pt modelId="{2256FC40-422E-44D8-BB3E-D31E1127F3EB}" type="pres">
      <dgm:prSet presAssocID="{F8F46780-CD17-4439-B907-A64163B252D4}" presName="ParentSmallAccent" presStyleLbl="fgAcc1" presStyleIdx="0" presStyleCnt="2"/>
      <dgm:spPr/>
    </dgm:pt>
    <dgm:pt modelId="{0D09A26D-AA66-470F-B1B6-D678B94CCEBC}" type="pres">
      <dgm:prSet presAssocID="{F8F46780-CD17-4439-B907-A64163B252D4}" presName="Parent" presStyleLbl="revTx" presStyleIdx="0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03E1EEE-37BC-4D47-B28A-FED3989637FA}" type="pres">
      <dgm:prSet presAssocID="{F8F46780-CD17-4439-B907-A64163B252D4}" presName="childShape" presStyleCnt="0">
        <dgm:presLayoutVars>
          <dgm:chMax val="0"/>
          <dgm:chPref val="0"/>
        </dgm:presLayoutVars>
      </dgm:prSet>
      <dgm:spPr/>
    </dgm:pt>
    <dgm:pt modelId="{67AC9767-33BB-4E56-8E1B-F528E86CB656}" type="pres">
      <dgm:prSet presAssocID="{E87D335B-BFF9-432A-988B-6C6C29E0CBE6}" presName="childComposite" presStyleCnt="0">
        <dgm:presLayoutVars>
          <dgm:chMax val="0"/>
          <dgm:chPref val="0"/>
        </dgm:presLayoutVars>
      </dgm:prSet>
      <dgm:spPr/>
    </dgm:pt>
    <dgm:pt modelId="{D1651FCB-A7EE-43E3-9A2C-3B7F2FBDEF8E}" type="pres">
      <dgm:prSet presAssocID="{E87D335B-BFF9-432A-988B-6C6C29E0CBE6}" presName="ChildAccent" presStyleLbl="solidFgAcc1" presStyleIdx="0" presStyleCnt="6"/>
      <dgm:spPr/>
    </dgm:pt>
    <dgm:pt modelId="{0E015235-2F37-4AF1-9DA8-76E1FCC8BAE9}" type="pres">
      <dgm:prSet presAssocID="{E87D335B-BFF9-432A-988B-6C6C29E0CBE6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D2C39FC-4AFA-4DA0-86A4-620D54FA0324}" type="pres">
      <dgm:prSet presAssocID="{C5C3C5FD-8DE1-47CB-916B-D08EF84414F0}" presName="root" presStyleCnt="0">
        <dgm:presLayoutVars>
          <dgm:chMax/>
          <dgm:chPref/>
        </dgm:presLayoutVars>
      </dgm:prSet>
      <dgm:spPr/>
    </dgm:pt>
    <dgm:pt modelId="{F7FFE844-E9B7-4D96-A719-916D97CA2041}" type="pres">
      <dgm:prSet presAssocID="{C5C3C5FD-8DE1-47CB-916B-D08EF84414F0}" presName="rootComposite" presStyleCnt="0">
        <dgm:presLayoutVars/>
      </dgm:prSet>
      <dgm:spPr/>
    </dgm:pt>
    <dgm:pt modelId="{6967C031-735B-4860-BC90-2EDD9BE70570}" type="pres">
      <dgm:prSet presAssocID="{C5C3C5FD-8DE1-47CB-916B-D08EF84414F0}" presName="ParentAccent" presStyleLbl="alignNode1" presStyleIdx="1" presStyleCnt="2"/>
      <dgm:spPr/>
    </dgm:pt>
    <dgm:pt modelId="{B6DCAF22-0BC8-411F-A57B-5A4D14FD9BC0}" type="pres">
      <dgm:prSet presAssocID="{C5C3C5FD-8DE1-47CB-916B-D08EF84414F0}" presName="ParentSmallAccent" presStyleLbl="fgAcc1" presStyleIdx="1" presStyleCnt="2"/>
      <dgm:spPr/>
    </dgm:pt>
    <dgm:pt modelId="{C69CA032-806E-4AF5-B9BE-B5FB974AE316}" type="pres">
      <dgm:prSet presAssocID="{C5C3C5FD-8DE1-47CB-916B-D08EF84414F0}" presName="Parent" presStyleLbl="revTx" presStyleIdx="2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5CCE3C1-A391-4CAA-9ED3-E201D9DCF2EA}" type="pres">
      <dgm:prSet presAssocID="{C5C3C5FD-8DE1-47CB-916B-D08EF84414F0}" presName="childShape" presStyleCnt="0">
        <dgm:presLayoutVars>
          <dgm:chMax val="0"/>
          <dgm:chPref val="0"/>
        </dgm:presLayoutVars>
      </dgm:prSet>
      <dgm:spPr/>
    </dgm:pt>
    <dgm:pt modelId="{8AC5910A-47FB-4823-844C-3D5E89EF68F3}" type="pres">
      <dgm:prSet presAssocID="{36EF26D9-4E32-4EDE-A83E-C40B3A778404}" presName="childComposite" presStyleCnt="0">
        <dgm:presLayoutVars>
          <dgm:chMax val="0"/>
          <dgm:chPref val="0"/>
        </dgm:presLayoutVars>
      </dgm:prSet>
      <dgm:spPr/>
    </dgm:pt>
    <dgm:pt modelId="{68CED169-ACC3-4537-85AA-B40C0911C23E}" type="pres">
      <dgm:prSet presAssocID="{36EF26D9-4E32-4EDE-A83E-C40B3A778404}" presName="ChildAccent" presStyleLbl="solidFgAcc1" presStyleIdx="1" presStyleCnt="6" custLinFactNeighborY="-93258"/>
      <dgm:spPr/>
    </dgm:pt>
    <dgm:pt modelId="{65EAABE1-1AC5-4E4B-B883-D6FD606F5A02}" type="pres">
      <dgm:prSet presAssocID="{36EF26D9-4E32-4EDE-A83E-C40B3A778404}" presName="Child" presStyleLbl="revTx" presStyleIdx="3" presStyleCnt="8" custLinFactNeighborY="-327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10C7F7E-B82E-40B3-A2D0-6CA085E71B10}" type="pres">
      <dgm:prSet presAssocID="{247A2DE9-C076-4726-9806-7F648FE0F991}" presName="childComposite" presStyleCnt="0">
        <dgm:presLayoutVars>
          <dgm:chMax val="0"/>
          <dgm:chPref val="0"/>
        </dgm:presLayoutVars>
      </dgm:prSet>
      <dgm:spPr/>
    </dgm:pt>
    <dgm:pt modelId="{5E86EFEF-54E1-4A08-8F06-CDFD3891326B}" type="pres">
      <dgm:prSet presAssocID="{247A2DE9-C076-4726-9806-7F648FE0F991}" presName="ChildAccent" presStyleLbl="solidFgAcc1" presStyleIdx="2" presStyleCnt="6" custLinFactY="-35648" custLinFactNeighborY="-100000"/>
      <dgm:spPr/>
    </dgm:pt>
    <dgm:pt modelId="{727C1312-146E-4ECB-8FB2-130314B5FA28}" type="pres">
      <dgm:prSet presAssocID="{247A2DE9-C076-4726-9806-7F648FE0F991}" presName="Child" presStyleLbl="revTx" presStyleIdx="4" presStyleCnt="8" custLinFactNeighborY="-636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C3E7EA1-1989-4884-8508-BA534CC6E814}" type="pres">
      <dgm:prSet presAssocID="{61903CB9-0E0F-406C-8812-77F257563CAB}" presName="childComposite" presStyleCnt="0">
        <dgm:presLayoutVars>
          <dgm:chMax val="0"/>
          <dgm:chPref val="0"/>
        </dgm:presLayoutVars>
      </dgm:prSet>
      <dgm:spPr/>
    </dgm:pt>
    <dgm:pt modelId="{34D2575E-1939-4D4A-AFC0-A62E1C538C30}" type="pres">
      <dgm:prSet presAssocID="{61903CB9-0E0F-406C-8812-77F257563CAB}" presName="ChildAccent" presStyleLbl="solidFgAcc1" presStyleIdx="3" presStyleCnt="6" custLinFactY="-48365" custLinFactNeighborY="-100000"/>
      <dgm:spPr/>
    </dgm:pt>
    <dgm:pt modelId="{E8CC7863-A13B-4DCC-A6D3-43C85A5E982F}" type="pres">
      <dgm:prSet presAssocID="{61903CB9-0E0F-406C-8812-77F257563CAB}" presName="Child" presStyleLbl="revTx" presStyleIdx="5" presStyleCnt="8" custLinFactNeighborY="-490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E2E9D3D-CA6F-4F81-B18F-DBBEACE06AC0}" type="pres">
      <dgm:prSet presAssocID="{FF73C627-BAE1-495E-A670-72E87DAD014D}" presName="childComposite" presStyleCnt="0">
        <dgm:presLayoutVars>
          <dgm:chMax val="0"/>
          <dgm:chPref val="0"/>
        </dgm:presLayoutVars>
      </dgm:prSet>
      <dgm:spPr/>
    </dgm:pt>
    <dgm:pt modelId="{5CC343FD-F0F1-4CE6-B751-22941254313C}" type="pres">
      <dgm:prSet presAssocID="{FF73C627-BAE1-495E-A670-72E87DAD014D}" presName="ChildAccent" presStyleLbl="solidFgAcc1" presStyleIdx="4" presStyleCnt="6" custLinFactNeighborY="-63585"/>
      <dgm:spPr/>
    </dgm:pt>
    <dgm:pt modelId="{AC2ECA32-CEC0-43DE-8B08-5E018CCF2AC0}" type="pres">
      <dgm:prSet presAssocID="{FF73C627-BAE1-495E-A670-72E87DAD014D}" presName="Child" presStyleLbl="revTx" presStyleIdx="6" presStyleCnt="8" custLinFactNeighborY="-327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9DD03BF-46B7-4B26-BDC3-62AC12E46A2E}" type="pres">
      <dgm:prSet presAssocID="{B719273A-2BCB-4EFE-A30D-133D6A1AAE71}" presName="childComposite" presStyleCnt="0">
        <dgm:presLayoutVars>
          <dgm:chMax val="0"/>
          <dgm:chPref val="0"/>
        </dgm:presLayoutVars>
      </dgm:prSet>
      <dgm:spPr/>
    </dgm:pt>
    <dgm:pt modelId="{BB21197F-DB34-4FE6-8291-8FAA3133A5C8}" type="pres">
      <dgm:prSet presAssocID="{B719273A-2BCB-4EFE-A30D-133D6A1AAE71}" presName="ChildAccent" presStyleLbl="solidFgAcc1" presStyleIdx="5" presStyleCnt="6"/>
      <dgm:spPr/>
    </dgm:pt>
    <dgm:pt modelId="{9DF6FC2F-0196-4B0D-841C-E967CC9254AB}" type="pres">
      <dgm:prSet presAssocID="{B719273A-2BCB-4EFE-A30D-133D6A1AAE71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A320FB5-DEA7-4338-B707-F5E49A21D540}" srcId="{C5C3C5FD-8DE1-47CB-916B-D08EF84414F0}" destId="{36EF26D9-4E32-4EDE-A83E-C40B3A778404}" srcOrd="0" destOrd="0" parTransId="{0D6EBFE7-6E2A-47E3-8023-21CDA8CB99BC}" sibTransId="{BA71A4F2-6581-45E5-9402-117A356AC1C3}"/>
    <dgm:cxn modelId="{B34DDBD5-E88B-4E86-92C6-CBF6DC59C779}" type="presOf" srcId="{FF73C627-BAE1-495E-A670-72E87DAD014D}" destId="{AC2ECA32-CEC0-43DE-8B08-5E018CCF2AC0}" srcOrd="0" destOrd="0" presId="urn:microsoft.com/office/officeart/2008/layout/SquareAccentList"/>
    <dgm:cxn modelId="{B79DF2F5-FF1B-418D-9AA6-0AFA866DD6DB}" srcId="{F8F46780-CD17-4439-B907-A64163B252D4}" destId="{E87D335B-BFF9-432A-988B-6C6C29E0CBE6}" srcOrd="0" destOrd="0" parTransId="{7AF5BA89-7D0B-437F-B112-B8B52F526532}" sibTransId="{1080FA98-E27A-40F1-B63D-E63F62D1CE2F}"/>
    <dgm:cxn modelId="{31B04F84-8F36-4315-8807-5AEA38E3F5CA}" srcId="{C5C3C5FD-8DE1-47CB-916B-D08EF84414F0}" destId="{FF73C627-BAE1-495E-A670-72E87DAD014D}" srcOrd="3" destOrd="0" parTransId="{D7316B3D-F3F8-41B7-BEA9-BF1A9A6891E2}" sibTransId="{2D4D4777-6AEA-4F27-9358-1BDD8ED18BCB}"/>
    <dgm:cxn modelId="{DC2D9DF6-7033-4185-B5FF-4E7E0D4A016C}" type="presOf" srcId="{B719273A-2BCB-4EFE-A30D-133D6A1AAE71}" destId="{9DF6FC2F-0196-4B0D-841C-E967CC9254AB}" srcOrd="0" destOrd="0" presId="urn:microsoft.com/office/officeart/2008/layout/SquareAccentList"/>
    <dgm:cxn modelId="{DC732E37-D250-4329-8A88-2A92389646FC}" srcId="{C5C3C5FD-8DE1-47CB-916B-D08EF84414F0}" destId="{61903CB9-0E0F-406C-8812-77F257563CAB}" srcOrd="2" destOrd="0" parTransId="{D33966C7-1849-439F-9A08-5488D547B391}" sibTransId="{86774894-E810-45B4-BED0-04232268D025}"/>
    <dgm:cxn modelId="{4505675B-E70C-4328-AFB4-F62636AC3C16}" type="presOf" srcId="{C5C3C5FD-8DE1-47CB-916B-D08EF84414F0}" destId="{C69CA032-806E-4AF5-B9BE-B5FB974AE316}" srcOrd="0" destOrd="0" presId="urn:microsoft.com/office/officeart/2008/layout/SquareAccentList"/>
    <dgm:cxn modelId="{C45C7BC8-2F25-4BB3-A705-56A9729790FB}" type="presOf" srcId="{DC904E2F-0ED4-4233-B5C5-A340B47370F5}" destId="{52FD20F1-C3FC-4B80-A2F8-D20DD051A837}" srcOrd="0" destOrd="0" presId="urn:microsoft.com/office/officeart/2008/layout/SquareAccentList"/>
    <dgm:cxn modelId="{F878DEEC-3A68-44EB-A474-192039650DDD}" type="presOf" srcId="{F8F46780-CD17-4439-B907-A64163B252D4}" destId="{0D09A26D-AA66-470F-B1B6-D678B94CCEBC}" srcOrd="0" destOrd="0" presId="urn:microsoft.com/office/officeart/2008/layout/SquareAccentList"/>
    <dgm:cxn modelId="{484E4190-460D-4E84-8853-D9CF8585095F}" type="presOf" srcId="{E87D335B-BFF9-432A-988B-6C6C29E0CBE6}" destId="{0E015235-2F37-4AF1-9DA8-76E1FCC8BAE9}" srcOrd="0" destOrd="0" presId="urn:microsoft.com/office/officeart/2008/layout/SquareAccentList"/>
    <dgm:cxn modelId="{F5DE8E97-786E-4F69-A319-E4977664A9FC}" srcId="{C5C3C5FD-8DE1-47CB-916B-D08EF84414F0}" destId="{B719273A-2BCB-4EFE-A30D-133D6A1AAE71}" srcOrd="4" destOrd="0" parTransId="{CF49EC36-D292-4CD2-83C9-6B31FFFE1B8E}" sibTransId="{394D1B97-AF1F-45B6-97ED-74D181FA340B}"/>
    <dgm:cxn modelId="{C84EEC06-FE88-43CB-BB54-E9BA9B4EBCA2}" type="presOf" srcId="{247A2DE9-C076-4726-9806-7F648FE0F991}" destId="{727C1312-146E-4ECB-8FB2-130314B5FA28}" srcOrd="0" destOrd="0" presId="urn:microsoft.com/office/officeart/2008/layout/SquareAccentList"/>
    <dgm:cxn modelId="{3613CCE6-E63F-477C-939E-C550A2291068}" type="presOf" srcId="{61903CB9-0E0F-406C-8812-77F257563CAB}" destId="{E8CC7863-A13B-4DCC-A6D3-43C85A5E982F}" srcOrd="0" destOrd="0" presId="urn:microsoft.com/office/officeart/2008/layout/SquareAccentList"/>
    <dgm:cxn modelId="{A89954DF-A232-4C73-AC65-9626E59C59FF}" type="presOf" srcId="{36EF26D9-4E32-4EDE-A83E-C40B3A778404}" destId="{65EAABE1-1AC5-4E4B-B883-D6FD606F5A02}" srcOrd="0" destOrd="0" presId="urn:microsoft.com/office/officeart/2008/layout/SquareAccentList"/>
    <dgm:cxn modelId="{35DC4AA9-DF1E-4CDC-8E4C-553EA93977EE}" srcId="{DC904E2F-0ED4-4233-B5C5-A340B47370F5}" destId="{C5C3C5FD-8DE1-47CB-916B-D08EF84414F0}" srcOrd="1" destOrd="0" parTransId="{ED56C452-1A67-4EEF-AA77-F9955E45C5AD}" sibTransId="{8F340AF6-C494-4C51-993C-8E65E038F8B2}"/>
    <dgm:cxn modelId="{4352AF2F-2C4E-4A83-94F6-1C290FA8349A}" srcId="{DC904E2F-0ED4-4233-B5C5-A340B47370F5}" destId="{F8F46780-CD17-4439-B907-A64163B252D4}" srcOrd="0" destOrd="0" parTransId="{48C45E4A-A3AD-45CB-A738-404E64BE6C3F}" sibTransId="{69CA4494-3496-419F-89AD-E8C1BE6FC3D1}"/>
    <dgm:cxn modelId="{4B044F72-F5B0-452D-9929-062D8E0BD3B2}" srcId="{C5C3C5FD-8DE1-47CB-916B-D08EF84414F0}" destId="{247A2DE9-C076-4726-9806-7F648FE0F991}" srcOrd="1" destOrd="0" parTransId="{C586E5E1-22B7-4FE9-A6CA-E78A263D63DE}" sibTransId="{432A7F3B-FB47-4F32-976D-348164ACC2B4}"/>
    <dgm:cxn modelId="{5716AC41-DC5A-46E8-8A54-9BC305D8F1AC}" type="presParOf" srcId="{52FD20F1-C3FC-4B80-A2F8-D20DD051A837}" destId="{A37D26AF-F492-49B2-B8DD-1805E2FF8B18}" srcOrd="0" destOrd="0" presId="urn:microsoft.com/office/officeart/2008/layout/SquareAccentList"/>
    <dgm:cxn modelId="{BB33DF4A-7448-436A-9BDE-2A9EF24B594D}" type="presParOf" srcId="{A37D26AF-F492-49B2-B8DD-1805E2FF8B18}" destId="{916D1FF3-3A3E-404C-9D1C-7A42F4F2EF69}" srcOrd="0" destOrd="0" presId="urn:microsoft.com/office/officeart/2008/layout/SquareAccentList"/>
    <dgm:cxn modelId="{94520505-0632-4990-BAC0-97E726E5021B}" type="presParOf" srcId="{916D1FF3-3A3E-404C-9D1C-7A42F4F2EF69}" destId="{B3CA7DC4-6972-4D46-A177-7AB9DFABD246}" srcOrd="0" destOrd="0" presId="urn:microsoft.com/office/officeart/2008/layout/SquareAccentList"/>
    <dgm:cxn modelId="{79ED57D8-D8C2-496D-B0DE-B7478679CEC8}" type="presParOf" srcId="{916D1FF3-3A3E-404C-9D1C-7A42F4F2EF69}" destId="{2256FC40-422E-44D8-BB3E-D31E1127F3EB}" srcOrd="1" destOrd="0" presId="urn:microsoft.com/office/officeart/2008/layout/SquareAccentList"/>
    <dgm:cxn modelId="{473132C5-DE96-4074-A4AC-9B44AC82654E}" type="presParOf" srcId="{916D1FF3-3A3E-404C-9D1C-7A42F4F2EF69}" destId="{0D09A26D-AA66-470F-B1B6-D678B94CCEBC}" srcOrd="2" destOrd="0" presId="urn:microsoft.com/office/officeart/2008/layout/SquareAccentList"/>
    <dgm:cxn modelId="{AA8DDA10-15F7-4BCC-BFE3-4241517AEA69}" type="presParOf" srcId="{A37D26AF-F492-49B2-B8DD-1805E2FF8B18}" destId="{003E1EEE-37BC-4D47-B28A-FED3989637FA}" srcOrd="1" destOrd="0" presId="urn:microsoft.com/office/officeart/2008/layout/SquareAccentList"/>
    <dgm:cxn modelId="{E4121BE2-075E-4AD1-9B15-3FFD151E197C}" type="presParOf" srcId="{003E1EEE-37BC-4D47-B28A-FED3989637FA}" destId="{67AC9767-33BB-4E56-8E1B-F528E86CB656}" srcOrd="0" destOrd="0" presId="urn:microsoft.com/office/officeart/2008/layout/SquareAccentList"/>
    <dgm:cxn modelId="{6F56BCE0-C406-4CCF-B6BB-193100213D4F}" type="presParOf" srcId="{67AC9767-33BB-4E56-8E1B-F528E86CB656}" destId="{D1651FCB-A7EE-43E3-9A2C-3B7F2FBDEF8E}" srcOrd="0" destOrd="0" presId="urn:microsoft.com/office/officeart/2008/layout/SquareAccentList"/>
    <dgm:cxn modelId="{27A23BAD-5F2F-4A2B-A4DB-0113144E0430}" type="presParOf" srcId="{67AC9767-33BB-4E56-8E1B-F528E86CB656}" destId="{0E015235-2F37-4AF1-9DA8-76E1FCC8BAE9}" srcOrd="1" destOrd="0" presId="urn:microsoft.com/office/officeart/2008/layout/SquareAccentList"/>
    <dgm:cxn modelId="{B6DFD1C0-CFC3-4175-977D-CDDDE3215868}" type="presParOf" srcId="{52FD20F1-C3FC-4B80-A2F8-D20DD051A837}" destId="{ED2C39FC-4AFA-4DA0-86A4-620D54FA0324}" srcOrd="1" destOrd="0" presId="urn:microsoft.com/office/officeart/2008/layout/SquareAccentList"/>
    <dgm:cxn modelId="{354D4407-DE49-4C25-B3FE-997CDAF581F2}" type="presParOf" srcId="{ED2C39FC-4AFA-4DA0-86A4-620D54FA0324}" destId="{F7FFE844-E9B7-4D96-A719-916D97CA2041}" srcOrd="0" destOrd="0" presId="urn:microsoft.com/office/officeart/2008/layout/SquareAccentList"/>
    <dgm:cxn modelId="{6ACB43B1-0E21-4965-B36A-85F7C10542C9}" type="presParOf" srcId="{F7FFE844-E9B7-4D96-A719-916D97CA2041}" destId="{6967C031-735B-4860-BC90-2EDD9BE70570}" srcOrd="0" destOrd="0" presId="urn:microsoft.com/office/officeart/2008/layout/SquareAccentList"/>
    <dgm:cxn modelId="{4173BD40-D4D2-48E3-9F06-6223004CB78F}" type="presParOf" srcId="{F7FFE844-E9B7-4D96-A719-916D97CA2041}" destId="{B6DCAF22-0BC8-411F-A57B-5A4D14FD9BC0}" srcOrd="1" destOrd="0" presId="urn:microsoft.com/office/officeart/2008/layout/SquareAccentList"/>
    <dgm:cxn modelId="{9BD8D382-C5C1-4769-B125-2CBB90AAC8AC}" type="presParOf" srcId="{F7FFE844-E9B7-4D96-A719-916D97CA2041}" destId="{C69CA032-806E-4AF5-B9BE-B5FB974AE316}" srcOrd="2" destOrd="0" presId="urn:microsoft.com/office/officeart/2008/layout/SquareAccentList"/>
    <dgm:cxn modelId="{66C989D2-9092-4130-A276-88BB4F91A1E3}" type="presParOf" srcId="{ED2C39FC-4AFA-4DA0-86A4-620D54FA0324}" destId="{75CCE3C1-A391-4CAA-9ED3-E201D9DCF2EA}" srcOrd="1" destOrd="0" presId="urn:microsoft.com/office/officeart/2008/layout/SquareAccentList"/>
    <dgm:cxn modelId="{0FC50262-2C85-41FB-A8A9-A93AD11BF95E}" type="presParOf" srcId="{75CCE3C1-A391-4CAA-9ED3-E201D9DCF2EA}" destId="{8AC5910A-47FB-4823-844C-3D5E89EF68F3}" srcOrd="0" destOrd="0" presId="urn:microsoft.com/office/officeart/2008/layout/SquareAccentList"/>
    <dgm:cxn modelId="{8AFB1D34-4B56-4C23-A1D3-F7E6E4EE7171}" type="presParOf" srcId="{8AC5910A-47FB-4823-844C-3D5E89EF68F3}" destId="{68CED169-ACC3-4537-85AA-B40C0911C23E}" srcOrd="0" destOrd="0" presId="urn:microsoft.com/office/officeart/2008/layout/SquareAccentList"/>
    <dgm:cxn modelId="{DB075237-06DB-4E68-9FD6-7B280D46B001}" type="presParOf" srcId="{8AC5910A-47FB-4823-844C-3D5E89EF68F3}" destId="{65EAABE1-1AC5-4E4B-B883-D6FD606F5A02}" srcOrd="1" destOrd="0" presId="urn:microsoft.com/office/officeart/2008/layout/SquareAccentList"/>
    <dgm:cxn modelId="{9142E012-3449-4EA2-AD01-D24D795ADE5E}" type="presParOf" srcId="{75CCE3C1-A391-4CAA-9ED3-E201D9DCF2EA}" destId="{710C7F7E-B82E-40B3-A2D0-6CA085E71B10}" srcOrd="1" destOrd="0" presId="urn:microsoft.com/office/officeart/2008/layout/SquareAccentList"/>
    <dgm:cxn modelId="{66E4B068-0172-42A6-842D-D955080A3603}" type="presParOf" srcId="{710C7F7E-B82E-40B3-A2D0-6CA085E71B10}" destId="{5E86EFEF-54E1-4A08-8F06-CDFD3891326B}" srcOrd="0" destOrd="0" presId="urn:microsoft.com/office/officeart/2008/layout/SquareAccentList"/>
    <dgm:cxn modelId="{4612CF9A-AFAD-4F00-A531-F9E089D2EBCB}" type="presParOf" srcId="{710C7F7E-B82E-40B3-A2D0-6CA085E71B10}" destId="{727C1312-146E-4ECB-8FB2-130314B5FA28}" srcOrd="1" destOrd="0" presId="urn:microsoft.com/office/officeart/2008/layout/SquareAccentList"/>
    <dgm:cxn modelId="{30CCE024-5CD6-4022-9B07-AF5F543C36E3}" type="presParOf" srcId="{75CCE3C1-A391-4CAA-9ED3-E201D9DCF2EA}" destId="{1C3E7EA1-1989-4884-8508-BA534CC6E814}" srcOrd="2" destOrd="0" presId="urn:microsoft.com/office/officeart/2008/layout/SquareAccentList"/>
    <dgm:cxn modelId="{324F5DD6-F1F9-4401-993D-108D4B9707E8}" type="presParOf" srcId="{1C3E7EA1-1989-4884-8508-BA534CC6E814}" destId="{34D2575E-1939-4D4A-AFC0-A62E1C538C30}" srcOrd="0" destOrd="0" presId="urn:microsoft.com/office/officeart/2008/layout/SquareAccentList"/>
    <dgm:cxn modelId="{80ECC149-481F-4C6D-A9BE-A06F599ED7B4}" type="presParOf" srcId="{1C3E7EA1-1989-4884-8508-BA534CC6E814}" destId="{E8CC7863-A13B-4DCC-A6D3-43C85A5E982F}" srcOrd="1" destOrd="0" presId="urn:microsoft.com/office/officeart/2008/layout/SquareAccentList"/>
    <dgm:cxn modelId="{D7D8499F-4353-4714-8113-A141B9F2E548}" type="presParOf" srcId="{75CCE3C1-A391-4CAA-9ED3-E201D9DCF2EA}" destId="{DE2E9D3D-CA6F-4F81-B18F-DBBEACE06AC0}" srcOrd="3" destOrd="0" presId="urn:microsoft.com/office/officeart/2008/layout/SquareAccentList"/>
    <dgm:cxn modelId="{FC64B84D-BAAE-4A70-801C-BEAE3E843757}" type="presParOf" srcId="{DE2E9D3D-CA6F-4F81-B18F-DBBEACE06AC0}" destId="{5CC343FD-F0F1-4CE6-B751-22941254313C}" srcOrd="0" destOrd="0" presId="urn:microsoft.com/office/officeart/2008/layout/SquareAccentList"/>
    <dgm:cxn modelId="{7B7EE425-7508-456F-9CE1-23FDBE5B97A1}" type="presParOf" srcId="{DE2E9D3D-CA6F-4F81-B18F-DBBEACE06AC0}" destId="{AC2ECA32-CEC0-43DE-8B08-5E018CCF2AC0}" srcOrd="1" destOrd="0" presId="urn:microsoft.com/office/officeart/2008/layout/SquareAccentList"/>
    <dgm:cxn modelId="{070C3DFE-2203-4C1D-BCB6-21D50BF42117}" type="presParOf" srcId="{75CCE3C1-A391-4CAA-9ED3-E201D9DCF2EA}" destId="{49DD03BF-46B7-4B26-BDC3-62AC12E46A2E}" srcOrd="4" destOrd="0" presId="urn:microsoft.com/office/officeart/2008/layout/SquareAccentList"/>
    <dgm:cxn modelId="{DE4A5456-DE1A-48B9-93B5-F5B8F028A762}" type="presParOf" srcId="{49DD03BF-46B7-4B26-BDC3-62AC12E46A2E}" destId="{BB21197F-DB34-4FE6-8291-8FAA3133A5C8}" srcOrd="0" destOrd="0" presId="urn:microsoft.com/office/officeart/2008/layout/SquareAccentList"/>
    <dgm:cxn modelId="{6A862F5F-04C1-4CB5-BA35-4A40F090D255}" type="presParOf" srcId="{49DD03BF-46B7-4B26-BDC3-62AC12E46A2E}" destId="{9DF6FC2F-0196-4B0D-841C-E967CC9254AB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9BACBF-C41F-4572-9F8F-73BF8C8FEB51}" type="doc">
      <dgm:prSet loTypeId="urn:microsoft.com/office/officeart/2005/8/layout/matrix1" loCatId="matrix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C"/>
        </a:p>
      </dgm:t>
    </dgm:pt>
    <dgm:pt modelId="{30799EF7-03AA-4E2D-9052-715A0070D1C1}">
      <dgm:prSet phldrT="[Texto]" custT="1"/>
      <dgm:spPr/>
      <dgm:t>
        <a:bodyPr/>
        <a:lstStyle/>
        <a:p>
          <a:r>
            <a:rPr lang="es-EC" sz="1400" b="1" smtClean="0"/>
            <a:t>Marco Teórico</a:t>
          </a:r>
          <a:endParaRPr lang="es-EC" sz="1400" b="1" dirty="0"/>
        </a:p>
      </dgm:t>
    </dgm:pt>
    <dgm:pt modelId="{F2CFD239-8079-44DC-A12F-C7EAB2C2C985}" type="parTrans" cxnId="{2DCFB6FA-5EDC-4704-AEB1-0D507D94FCF8}">
      <dgm:prSet/>
      <dgm:spPr/>
      <dgm:t>
        <a:bodyPr/>
        <a:lstStyle/>
        <a:p>
          <a:endParaRPr lang="es-EC" sz="1400">
            <a:solidFill>
              <a:schemeClr val="tx1"/>
            </a:solidFill>
          </a:endParaRPr>
        </a:p>
      </dgm:t>
    </dgm:pt>
    <dgm:pt modelId="{06D4D1D7-ED64-4A3F-8B7B-8EC63B4A6BCB}" type="sibTrans" cxnId="{2DCFB6FA-5EDC-4704-AEB1-0D507D94FCF8}">
      <dgm:prSet/>
      <dgm:spPr/>
      <dgm:t>
        <a:bodyPr/>
        <a:lstStyle/>
        <a:p>
          <a:endParaRPr lang="es-EC" sz="1400">
            <a:solidFill>
              <a:schemeClr val="tx1"/>
            </a:solidFill>
          </a:endParaRPr>
        </a:p>
      </dgm:t>
    </dgm:pt>
    <dgm:pt modelId="{A15E0CEF-625F-431B-971C-376C01FBB07F}">
      <dgm:prSet phldrT="[Texto]" custT="1"/>
      <dgm:spPr/>
      <dgm:t>
        <a:bodyPr/>
        <a:lstStyle/>
        <a:p>
          <a:pPr algn="ctr"/>
          <a:r>
            <a:rPr lang="es-EC" sz="1400" b="1" smtClean="0"/>
            <a:t>Finanzas Empresariales</a:t>
          </a:r>
        </a:p>
        <a:p>
          <a:pPr algn="just"/>
          <a:endParaRPr lang="es-ES" sz="1400" smtClean="0"/>
        </a:p>
        <a:p>
          <a:pPr algn="just"/>
          <a:r>
            <a:rPr lang="es-ES" sz="1400" smtClean="0"/>
            <a:t>Recursos económicos necesarios en la producción de los B/S que son elaborados por la organización, pero además para la ejecución de todas las actividades. </a:t>
          </a:r>
          <a:endParaRPr lang="es-EC" sz="1400" dirty="0"/>
        </a:p>
      </dgm:t>
    </dgm:pt>
    <dgm:pt modelId="{C3F3CBBE-4CFE-4677-B9A4-63C5F055910D}" type="parTrans" cxnId="{2D54487A-31FF-4814-ABF7-E2FACB35E3A7}">
      <dgm:prSet/>
      <dgm:spPr/>
      <dgm:t>
        <a:bodyPr/>
        <a:lstStyle/>
        <a:p>
          <a:endParaRPr lang="es-EC" sz="1400">
            <a:solidFill>
              <a:schemeClr val="tx1"/>
            </a:solidFill>
          </a:endParaRPr>
        </a:p>
      </dgm:t>
    </dgm:pt>
    <dgm:pt modelId="{83EE90A9-1F55-48C1-BAB7-CE80DF566939}" type="sibTrans" cxnId="{2D54487A-31FF-4814-ABF7-E2FACB35E3A7}">
      <dgm:prSet/>
      <dgm:spPr/>
      <dgm:t>
        <a:bodyPr/>
        <a:lstStyle/>
        <a:p>
          <a:endParaRPr lang="es-EC" sz="1400">
            <a:solidFill>
              <a:schemeClr val="tx1"/>
            </a:solidFill>
          </a:endParaRPr>
        </a:p>
      </dgm:t>
    </dgm:pt>
    <dgm:pt modelId="{D22EF3D8-96D0-45DB-B348-EE8229FC179D}">
      <dgm:prSet phldrT="[Texto]" custT="1"/>
      <dgm:spPr/>
      <dgm:t>
        <a:bodyPr/>
        <a:lstStyle/>
        <a:p>
          <a:pPr algn="ctr"/>
          <a:endParaRPr lang="es-EC" sz="1400" b="1" smtClean="0"/>
        </a:p>
        <a:p>
          <a:pPr algn="ctr"/>
          <a:r>
            <a:rPr lang="es-EC" sz="1400" b="1" smtClean="0"/>
            <a:t>Análisis Financiero</a:t>
          </a:r>
        </a:p>
        <a:p>
          <a:pPr algn="ctr"/>
          <a:endParaRPr lang="es-ES" sz="1400" smtClean="0"/>
        </a:p>
        <a:p>
          <a:pPr algn="just"/>
          <a:r>
            <a:rPr lang="es-ES" sz="1400" smtClean="0"/>
            <a:t>Consiste en la aplicación de un conjunto de técnicas e instrumentos analíticos a los estados financieros para deducir una serie de medidas y relaciones que son significativas y útiles para la toma de decisiones. </a:t>
          </a:r>
          <a:endParaRPr lang="es-EC" sz="1400" dirty="0"/>
        </a:p>
      </dgm:t>
    </dgm:pt>
    <dgm:pt modelId="{324858FA-A3C6-4152-AFD7-FD227551912C}" type="parTrans" cxnId="{9F9936A6-CB93-465E-BBD5-1024BB429D70}">
      <dgm:prSet/>
      <dgm:spPr/>
      <dgm:t>
        <a:bodyPr/>
        <a:lstStyle/>
        <a:p>
          <a:endParaRPr lang="es-EC" sz="1400">
            <a:solidFill>
              <a:schemeClr val="tx1"/>
            </a:solidFill>
          </a:endParaRPr>
        </a:p>
      </dgm:t>
    </dgm:pt>
    <dgm:pt modelId="{2223FC09-C12F-4966-B6B4-34F367481659}" type="sibTrans" cxnId="{9F9936A6-CB93-465E-BBD5-1024BB429D70}">
      <dgm:prSet/>
      <dgm:spPr/>
      <dgm:t>
        <a:bodyPr/>
        <a:lstStyle/>
        <a:p>
          <a:endParaRPr lang="es-EC" sz="1400">
            <a:solidFill>
              <a:schemeClr val="tx1"/>
            </a:solidFill>
          </a:endParaRPr>
        </a:p>
      </dgm:t>
    </dgm:pt>
    <dgm:pt modelId="{0A97CA54-BB98-44D5-9A4A-BC51DC05DFF5}">
      <dgm:prSet phldrT="[Texto]" custT="1"/>
      <dgm:spPr/>
      <dgm:t>
        <a:bodyPr/>
        <a:lstStyle/>
        <a:p>
          <a:pPr algn="ctr"/>
          <a:endParaRPr lang="es-EC" sz="1400" b="1" dirty="0" smtClean="0"/>
        </a:p>
        <a:p>
          <a:pPr algn="ctr"/>
          <a:endParaRPr lang="es-EC" sz="1400" b="1" dirty="0" smtClean="0"/>
        </a:p>
        <a:p>
          <a:pPr algn="ctr"/>
          <a:endParaRPr lang="es-EC" sz="1400" b="1" dirty="0" smtClean="0"/>
        </a:p>
        <a:p>
          <a:pPr algn="ctr"/>
          <a:r>
            <a:rPr lang="es-EC" sz="1400" b="1" dirty="0" smtClean="0"/>
            <a:t>Métodos de Análisis Financiero</a:t>
          </a:r>
        </a:p>
        <a:p>
          <a:pPr algn="ctr"/>
          <a:endParaRPr lang="es-EC" sz="1400" b="1" dirty="0" smtClean="0"/>
        </a:p>
        <a:p>
          <a:pPr algn="l"/>
          <a:r>
            <a:rPr lang="es-EC" sz="1400" b="0" dirty="0" smtClean="0"/>
            <a:t>	Método Vertical</a:t>
          </a:r>
        </a:p>
        <a:p>
          <a:pPr algn="l"/>
          <a:r>
            <a:rPr lang="es-EC" sz="1400" b="0" dirty="0" smtClean="0"/>
            <a:t>	Método Horizontal</a:t>
          </a:r>
        </a:p>
        <a:p>
          <a:pPr algn="ctr"/>
          <a:endParaRPr lang="es-EC" sz="1400" b="1" dirty="0" smtClean="0"/>
        </a:p>
        <a:p>
          <a:pPr algn="ctr"/>
          <a:endParaRPr lang="es-EC" sz="1400" b="1" dirty="0" smtClean="0"/>
        </a:p>
        <a:p>
          <a:pPr algn="ctr"/>
          <a:endParaRPr lang="es-EC" sz="1400" b="1" dirty="0" smtClean="0"/>
        </a:p>
      </dgm:t>
    </dgm:pt>
    <dgm:pt modelId="{CED53BA6-1E65-4DBE-98AF-7DD6DE0D1084}" type="parTrans" cxnId="{41B26831-B0B4-4117-8909-F35BDDC78143}">
      <dgm:prSet/>
      <dgm:spPr/>
      <dgm:t>
        <a:bodyPr/>
        <a:lstStyle/>
        <a:p>
          <a:endParaRPr lang="es-EC" sz="1400">
            <a:solidFill>
              <a:schemeClr val="tx1"/>
            </a:solidFill>
          </a:endParaRPr>
        </a:p>
      </dgm:t>
    </dgm:pt>
    <dgm:pt modelId="{22B9E181-1215-413E-887B-2500963AE5B3}" type="sibTrans" cxnId="{41B26831-B0B4-4117-8909-F35BDDC78143}">
      <dgm:prSet/>
      <dgm:spPr/>
      <dgm:t>
        <a:bodyPr/>
        <a:lstStyle/>
        <a:p>
          <a:endParaRPr lang="es-EC" sz="1400">
            <a:solidFill>
              <a:schemeClr val="tx1"/>
            </a:solidFill>
          </a:endParaRPr>
        </a:p>
      </dgm:t>
    </dgm:pt>
    <dgm:pt modelId="{BC26D8E0-1C2C-4C86-9776-C4FEED2976EB}">
      <dgm:prSet phldrT="[Texto]" custT="1"/>
      <dgm:spPr/>
      <dgm:t>
        <a:bodyPr/>
        <a:lstStyle/>
        <a:p>
          <a:pPr algn="ctr"/>
          <a:r>
            <a:rPr lang="es-EC" sz="1400" b="1" dirty="0" smtClean="0"/>
            <a:t>Administración del Efectivo</a:t>
          </a:r>
        </a:p>
        <a:p>
          <a:pPr algn="ctr"/>
          <a:endParaRPr lang="es-EC" sz="1400" b="1" dirty="0" smtClean="0"/>
        </a:p>
        <a:p>
          <a:pPr algn="just"/>
          <a:r>
            <a:rPr lang="es-ES" sz="1400" dirty="0" smtClean="0"/>
            <a:t>Conocer la capacidad de negociación de la empresa y las variables que determinan dicha capacidad </a:t>
          </a:r>
          <a:endParaRPr lang="es-EC" sz="1400" b="1" dirty="0"/>
        </a:p>
      </dgm:t>
    </dgm:pt>
    <dgm:pt modelId="{1C6B775F-D815-474F-A520-188BC4F3FB27}" type="parTrans" cxnId="{0A1EDCB4-66BA-403E-9CC1-1C0F55FA7F3F}">
      <dgm:prSet/>
      <dgm:spPr/>
      <dgm:t>
        <a:bodyPr/>
        <a:lstStyle/>
        <a:p>
          <a:endParaRPr lang="es-EC" sz="1400">
            <a:solidFill>
              <a:schemeClr val="tx1"/>
            </a:solidFill>
          </a:endParaRPr>
        </a:p>
      </dgm:t>
    </dgm:pt>
    <dgm:pt modelId="{05FB2533-8AF2-4E5E-9AC5-23508FA93BB5}" type="sibTrans" cxnId="{0A1EDCB4-66BA-403E-9CC1-1C0F55FA7F3F}">
      <dgm:prSet/>
      <dgm:spPr/>
      <dgm:t>
        <a:bodyPr/>
        <a:lstStyle/>
        <a:p>
          <a:endParaRPr lang="es-EC" sz="1400">
            <a:solidFill>
              <a:schemeClr val="tx1"/>
            </a:solidFill>
          </a:endParaRPr>
        </a:p>
      </dgm:t>
    </dgm:pt>
    <dgm:pt modelId="{393A9239-668F-40AE-8C38-6BB907A4B5B8}" type="pres">
      <dgm:prSet presAssocID="{179BACBF-C41F-4572-9F8F-73BF8C8FEB5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B2DC7EC9-A59C-4203-B570-FECEAEA52214}" type="pres">
      <dgm:prSet presAssocID="{179BACBF-C41F-4572-9F8F-73BF8C8FEB51}" presName="matrix" presStyleCnt="0"/>
      <dgm:spPr/>
    </dgm:pt>
    <dgm:pt modelId="{CC5A977A-2EEB-45E7-9D89-AC8A32766FC9}" type="pres">
      <dgm:prSet presAssocID="{179BACBF-C41F-4572-9F8F-73BF8C8FEB51}" presName="tile1" presStyleLbl="node1" presStyleIdx="0" presStyleCnt="4"/>
      <dgm:spPr/>
      <dgm:t>
        <a:bodyPr/>
        <a:lstStyle/>
        <a:p>
          <a:endParaRPr lang="es-EC"/>
        </a:p>
      </dgm:t>
    </dgm:pt>
    <dgm:pt modelId="{2CC30832-553E-491C-A9EF-30E07D838CC1}" type="pres">
      <dgm:prSet presAssocID="{179BACBF-C41F-4572-9F8F-73BF8C8FEB5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8C21068-7244-42CB-9788-BB0FA3BEEA03}" type="pres">
      <dgm:prSet presAssocID="{179BACBF-C41F-4572-9F8F-73BF8C8FEB51}" presName="tile2" presStyleLbl="node1" presStyleIdx="1" presStyleCnt="4"/>
      <dgm:spPr/>
      <dgm:t>
        <a:bodyPr/>
        <a:lstStyle/>
        <a:p>
          <a:endParaRPr lang="es-EC"/>
        </a:p>
      </dgm:t>
    </dgm:pt>
    <dgm:pt modelId="{A4D09457-74E7-43B4-849F-8A77C761DEF9}" type="pres">
      <dgm:prSet presAssocID="{179BACBF-C41F-4572-9F8F-73BF8C8FEB5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3428683-6849-450C-B33F-93FEDDB560C4}" type="pres">
      <dgm:prSet presAssocID="{179BACBF-C41F-4572-9F8F-73BF8C8FEB51}" presName="tile3" presStyleLbl="node1" presStyleIdx="2" presStyleCnt="4"/>
      <dgm:spPr/>
      <dgm:t>
        <a:bodyPr/>
        <a:lstStyle/>
        <a:p>
          <a:endParaRPr lang="es-EC"/>
        </a:p>
      </dgm:t>
    </dgm:pt>
    <dgm:pt modelId="{14405005-2DA8-4E33-A916-450FE10CC44B}" type="pres">
      <dgm:prSet presAssocID="{179BACBF-C41F-4572-9F8F-73BF8C8FEB5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979C8AD-7E78-4F7E-93D1-315D7F608121}" type="pres">
      <dgm:prSet presAssocID="{179BACBF-C41F-4572-9F8F-73BF8C8FEB51}" presName="tile4" presStyleLbl="node1" presStyleIdx="3" presStyleCnt="4"/>
      <dgm:spPr/>
      <dgm:t>
        <a:bodyPr/>
        <a:lstStyle/>
        <a:p>
          <a:endParaRPr lang="es-EC"/>
        </a:p>
      </dgm:t>
    </dgm:pt>
    <dgm:pt modelId="{7E565E18-32DD-40E3-8BA5-E18C536ED152}" type="pres">
      <dgm:prSet presAssocID="{179BACBF-C41F-4572-9F8F-73BF8C8FEB5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1B7A4E2-1CB2-4F4C-B9C3-CF0899735AB8}" type="pres">
      <dgm:prSet presAssocID="{179BACBF-C41F-4572-9F8F-73BF8C8FEB5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EC"/>
        </a:p>
      </dgm:t>
    </dgm:pt>
  </dgm:ptLst>
  <dgm:cxnLst>
    <dgm:cxn modelId="{9F9936A6-CB93-465E-BBD5-1024BB429D70}" srcId="{30799EF7-03AA-4E2D-9052-715A0070D1C1}" destId="{D22EF3D8-96D0-45DB-B348-EE8229FC179D}" srcOrd="1" destOrd="0" parTransId="{324858FA-A3C6-4152-AFD7-FD227551912C}" sibTransId="{2223FC09-C12F-4966-B6B4-34F367481659}"/>
    <dgm:cxn modelId="{54EED99C-F6E4-4DD1-A4A6-F873F8F78DC0}" type="presOf" srcId="{BC26D8E0-1C2C-4C86-9776-C4FEED2976EB}" destId="{7E565E18-32DD-40E3-8BA5-E18C536ED152}" srcOrd="1" destOrd="0" presId="urn:microsoft.com/office/officeart/2005/8/layout/matrix1"/>
    <dgm:cxn modelId="{8E9A326D-10F2-435E-9B97-C862A29402EA}" type="presOf" srcId="{A15E0CEF-625F-431B-971C-376C01FBB07F}" destId="{2CC30832-553E-491C-A9EF-30E07D838CC1}" srcOrd="1" destOrd="0" presId="urn:microsoft.com/office/officeart/2005/8/layout/matrix1"/>
    <dgm:cxn modelId="{2DCFB6FA-5EDC-4704-AEB1-0D507D94FCF8}" srcId="{179BACBF-C41F-4572-9F8F-73BF8C8FEB51}" destId="{30799EF7-03AA-4E2D-9052-715A0070D1C1}" srcOrd="0" destOrd="0" parTransId="{F2CFD239-8079-44DC-A12F-C7EAB2C2C985}" sibTransId="{06D4D1D7-ED64-4A3F-8B7B-8EC63B4A6BCB}"/>
    <dgm:cxn modelId="{A882A4B0-B0F4-4993-8F84-9E3BF593D6AA}" type="presOf" srcId="{0A97CA54-BB98-44D5-9A4A-BC51DC05DFF5}" destId="{D3428683-6849-450C-B33F-93FEDDB560C4}" srcOrd="0" destOrd="0" presId="urn:microsoft.com/office/officeart/2005/8/layout/matrix1"/>
    <dgm:cxn modelId="{A4C28C64-F613-4426-B586-70517B13FB13}" type="presOf" srcId="{BC26D8E0-1C2C-4C86-9776-C4FEED2976EB}" destId="{C979C8AD-7E78-4F7E-93D1-315D7F608121}" srcOrd="0" destOrd="0" presId="urn:microsoft.com/office/officeart/2005/8/layout/matrix1"/>
    <dgm:cxn modelId="{32D6689B-80D2-4C72-B932-A2D1CFE9D7BE}" type="presOf" srcId="{D22EF3D8-96D0-45DB-B348-EE8229FC179D}" destId="{A8C21068-7244-42CB-9788-BB0FA3BEEA03}" srcOrd="0" destOrd="0" presId="urn:microsoft.com/office/officeart/2005/8/layout/matrix1"/>
    <dgm:cxn modelId="{6A8E1F15-EF8E-4F29-A05B-C65FB80B7E56}" type="presOf" srcId="{A15E0CEF-625F-431B-971C-376C01FBB07F}" destId="{CC5A977A-2EEB-45E7-9D89-AC8A32766FC9}" srcOrd="0" destOrd="0" presId="urn:microsoft.com/office/officeart/2005/8/layout/matrix1"/>
    <dgm:cxn modelId="{26818274-4494-4CAF-A448-554FCACBCE53}" type="presOf" srcId="{D22EF3D8-96D0-45DB-B348-EE8229FC179D}" destId="{A4D09457-74E7-43B4-849F-8A77C761DEF9}" srcOrd="1" destOrd="0" presId="urn:microsoft.com/office/officeart/2005/8/layout/matrix1"/>
    <dgm:cxn modelId="{41B26831-B0B4-4117-8909-F35BDDC78143}" srcId="{30799EF7-03AA-4E2D-9052-715A0070D1C1}" destId="{0A97CA54-BB98-44D5-9A4A-BC51DC05DFF5}" srcOrd="2" destOrd="0" parTransId="{CED53BA6-1E65-4DBE-98AF-7DD6DE0D1084}" sibTransId="{22B9E181-1215-413E-887B-2500963AE5B3}"/>
    <dgm:cxn modelId="{CAA7931E-F4B4-43C9-B789-9B716EA8B37B}" type="presOf" srcId="{30799EF7-03AA-4E2D-9052-715A0070D1C1}" destId="{81B7A4E2-1CB2-4F4C-B9C3-CF0899735AB8}" srcOrd="0" destOrd="0" presId="urn:microsoft.com/office/officeart/2005/8/layout/matrix1"/>
    <dgm:cxn modelId="{D3D344C8-0B39-4F2F-B0CE-93F0674BF2D8}" type="presOf" srcId="{179BACBF-C41F-4572-9F8F-73BF8C8FEB51}" destId="{393A9239-668F-40AE-8C38-6BB907A4B5B8}" srcOrd="0" destOrd="0" presId="urn:microsoft.com/office/officeart/2005/8/layout/matrix1"/>
    <dgm:cxn modelId="{0A1EDCB4-66BA-403E-9CC1-1C0F55FA7F3F}" srcId="{30799EF7-03AA-4E2D-9052-715A0070D1C1}" destId="{BC26D8E0-1C2C-4C86-9776-C4FEED2976EB}" srcOrd="3" destOrd="0" parTransId="{1C6B775F-D815-474F-A520-188BC4F3FB27}" sibTransId="{05FB2533-8AF2-4E5E-9AC5-23508FA93BB5}"/>
    <dgm:cxn modelId="{2D54487A-31FF-4814-ABF7-E2FACB35E3A7}" srcId="{30799EF7-03AA-4E2D-9052-715A0070D1C1}" destId="{A15E0CEF-625F-431B-971C-376C01FBB07F}" srcOrd="0" destOrd="0" parTransId="{C3F3CBBE-4CFE-4677-B9A4-63C5F055910D}" sibTransId="{83EE90A9-1F55-48C1-BAB7-CE80DF566939}"/>
    <dgm:cxn modelId="{6F3F6E7C-2A38-44D3-8D69-795FD8FAD92F}" type="presOf" srcId="{0A97CA54-BB98-44D5-9A4A-BC51DC05DFF5}" destId="{14405005-2DA8-4E33-A916-450FE10CC44B}" srcOrd="1" destOrd="0" presId="urn:microsoft.com/office/officeart/2005/8/layout/matrix1"/>
    <dgm:cxn modelId="{12C28D78-C113-4068-8D49-4A5DD35F3111}" type="presParOf" srcId="{393A9239-668F-40AE-8C38-6BB907A4B5B8}" destId="{B2DC7EC9-A59C-4203-B570-FECEAEA52214}" srcOrd="0" destOrd="0" presId="urn:microsoft.com/office/officeart/2005/8/layout/matrix1"/>
    <dgm:cxn modelId="{7E55C706-E747-4988-9E7C-EDA1E4AA5B8D}" type="presParOf" srcId="{B2DC7EC9-A59C-4203-B570-FECEAEA52214}" destId="{CC5A977A-2EEB-45E7-9D89-AC8A32766FC9}" srcOrd="0" destOrd="0" presId="urn:microsoft.com/office/officeart/2005/8/layout/matrix1"/>
    <dgm:cxn modelId="{2BF59649-EB80-477D-8E3F-C861A7143936}" type="presParOf" srcId="{B2DC7EC9-A59C-4203-B570-FECEAEA52214}" destId="{2CC30832-553E-491C-A9EF-30E07D838CC1}" srcOrd="1" destOrd="0" presId="urn:microsoft.com/office/officeart/2005/8/layout/matrix1"/>
    <dgm:cxn modelId="{50E2E9CA-7F9F-4F61-8860-AC4B94F6EEE6}" type="presParOf" srcId="{B2DC7EC9-A59C-4203-B570-FECEAEA52214}" destId="{A8C21068-7244-42CB-9788-BB0FA3BEEA03}" srcOrd="2" destOrd="0" presId="urn:microsoft.com/office/officeart/2005/8/layout/matrix1"/>
    <dgm:cxn modelId="{28E0AC4B-E6C3-4060-8B4B-A7FC90EB7BEC}" type="presParOf" srcId="{B2DC7EC9-A59C-4203-B570-FECEAEA52214}" destId="{A4D09457-74E7-43B4-849F-8A77C761DEF9}" srcOrd="3" destOrd="0" presId="urn:microsoft.com/office/officeart/2005/8/layout/matrix1"/>
    <dgm:cxn modelId="{9C35A7D0-0B89-414E-99CE-045421D6FADF}" type="presParOf" srcId="{B2DC7EC9-A59C-4203-B570-FECEAEA52214}" destId="{D3428683-6849-450C-B33F-93FEDDB560C4}" srcOrd="4" destOrd="0" presId="urn:microsoft.com/office/officeart/2005/8/layout/matrix1"/>
    <dgm:cxn modelId="{DF2AA391-5D89-48DE-9DCA-6D6F812A543F}" type="presParOf" srcId="{B2DC7EC9-A59C-4203-B570-FECEAEA52214}" destId="{14405005-2DA8-4E33-A916-450FE10CC44B}" srcOrd="5" destOrd="0" presId="urn:microsoft.com/office/officeart/2005/8/layout/matrix1"/>
    <dgm:cxn modelId="{0039BA63-E2EE-4D90-A3C7-6828297CF84E}" type="presParOf" srcId="{B2DC7EC9-A59C-4203-B570-FECEAEA52214}" destId="{C979C8AD-7E78-4F7E-93D1-315D7F608121}" srcOrd="6" destOrd="0" presId="urn:microsoft.com/office/officeart/2005/8/layout/matrix1"/>
    <dgm:cxn modelId="{B6B1D387-8710-473C-9FEB-DD8A4B985117}" type="presParOf" srcId="{B2DC7EC9-A59C-4203-B570-FECEAEA52214}" destId="{7E565E18-32DD-40E3-8BA5-E18C536ED152}" srcOrd="7" destOrd="0" presId="urn:microsoft.com/office/officeart/2005/8/layout/matrix1"/>
    <dgm:cxn modelId="{D86257FF-2ED4-467B-80A7-DB2807CBFB25}" type="presParOf" srcId="{393A9239-668F-40AE-8C38-6BB907A4B5B8}" destId="{81B7A4E2-1CB2-4F4C-B9C3-CF0899735AB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78CACC6-F473-4000-835B-7CBBE3CF6E79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B8EE4121-5A90-460E-8AE3-14176EAA70C3}">
      <dgm:prSet phldrT="[Texto]"/>
      <dgm:spPr/>
      <dgm:t>
        <a:bodyPr/>
        <a:lstStyle/>
        <a:p>
          <a:pPr algn="ctr"/>
          <a:r>
            <a:rPr lang="es-EC" b="1" dirty="0" smtClean="0"/>
            <a:t>Modelo de Negocio</a:t>
          </a:r>
        </a:p>
        <a:p>
          <a:pPr algn="just"/>
          <a:r>
            <a:rPr lang="es-ES" dirty="0" smtClean="0"/>
            <a:t>Es un sistema, el cual está conformado por un conjunto de procesos, y todos ellos se encuentran relaciones entre sí. </a:t>
          </a:r>
          <a:endParaRPr lang="es-EC" b="1" dirty="0"/>
        </a:p>
      </dgm:t>
    </dgm:pt>
    <dgm:pt modelId="{55127B6A-1900-489E-9851-F4E3EDB84C8C}" type="parTrans" cxnId="{82A5589F-1DEB-419F-BEF1-DE512E7EA8E2}">
      <dgm:prSet/>
      <dgm:spPr/>
      <dgm:t>
        <a:bodyPr/>
        <a:lstStyle/>
        <a:p>
          <a:endParaRPr lang="es-EC"/>
        </a:p>
      </dgm:t>
    </dgm:pt>
    <dgm:pt modelId="{88E85153-2BFD-447A-9DF6-EF0D3B81101D}" type="sibTrans" cxnId="{82A5589F-1DEB-419F-BEF1-DE512E7EA8E2}">
      <dgm:prSet/>
      <dgm:spPr/>
      <dgm:t>
        <a:bodyPr/>
        <a:lstStyle/>
        <a:p>
          <a:endParaRPr lang="es-EC"/>
        </a:p>
      </dgm:t>
    </dgm:pt>
    <dgm:pt modelId="{8D508136-683D-4109-BFAB-291CEFCD3DB3}">
      <dgm:prSet phldrT="[Texto]"/>
      <dgm:spPr/>
      <dgm:t>
        <a:bodyPr/>
        <a:lstStyle/>
        <a:p>
          <a:pPr algn="ctr"/>
          <a:r>
            <a:rPr lang="es-EC" b="1" dirty="0" smtClean="0"/>
            <a:t>Gestión Financiera</a:t>
          </a:r>
        </a:p>
        <a:p>
          <a:pPr algn="just"/>
          <a:r>
            <a:rPr lang="es-ES" dirty="0" smtClean="0"/>
            <a:t>La gestión financiera en términos concretos es lograr maximizar el valor de la empresa en el mercado y otorgar un rendimiento económico a sus propietarios. </a:t>
          </a:r>
          <a:endParaRPr lang="es-EC" dirty="0"/>
        </a:p>
      </dgm:t>
    </dgm:pt>
    <dgm:pt modelId="{D8C154DD-72D9-4986-842D-5089073B37EF}" type="parTrans" cxnId="{2ADBE218-22E8-4F2E-8C0A-40E3857981F9}">
      <dgm:prSet/>
      <dgm:spPr/>
      <dgm:t>
        <a:bodyPr/>
        <a:lstStyle/>
        <a:p>
          <a:endParaRPr lang="es-EC"/>
        </a:p>
      </dgm:t>
    </dgm:pt>
    <dgm:pt modelId="{94E8E3FA-430D-43EC-8755-9A01B707C942}" type="sibTrans" cxnId="{2ADBE218-22E8-4F2E-8C0A-40E3857981F9}">
      <dgm:prSet/>
      <dgm:spPr/>
      <dgm:t>
        <a:bodyPr/>
        <a:lstStyle/>
        <a:p>
          <a:endParaRPr lang="es-EC"/>
        </a:p>
      </dgm:t>
    </dgm:pt>
    <dgm:pt modelId="{D6F36A33-6784-447F-9C87-6429F37251A3}" type="pres">
      <dgm:prSet presAssocID="{278CACC6-F473-4000-835B-7CBBE3CF6E79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EC"/>
        </a:p>
      </dgm:t>
    </dgm:pt>
    <dgm:pt modelId="{1155B49F-2D5D-4E8D-95AE-10BD69DFF0A8}" type="pres">
      <dgm:prSet presAssocID="{278CACC6-F473-4000-835B-7CBBE3CF6E79}" presName="pyramid" presStyleLbl="node1" presStyleIdx="0" presStyleCnt="1"/>
      <dgm:spPr/>
    </dgm:pt>
    <dgm:pt modelId="{1FEFD157-3347-4506-98F7-75FBB4FCEF61}" type="pres">
      <dgm:prSet presAssocID="{278CACC6-F473-4000-835B-7CBBE3CF6E79}" presName="theList" presStyleCnt="0"/>
      <dgm:spPr/>
    </dgm:pt>
    <dgm:pt modelId="{23B6117C-9F8F-4603-A338-28A44F2AFB58}" type="pres">
      <dgm:prSet presAssocID="{B8EE4121-5A90-460E-8AE3-14176EAA70C3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7824676-6226-487C-909C-DF9CB10C4C26}" type="pres">
      <dgm:prSet presAssocID="{B8EE4121-5A90-460E-8AE3-14176EAA70C3}" presName="aSpace" presStyleCnt="0"/>
      <dgm:spPr/>
    </dgm:pt>
    <dgm:pt modelId="{B5FA509A-981E-468D-8299-E36A9CDA7EA8}" type="pres">
      <dgm:prSet presAssocID="{8D508136-683D-4109-BFAB-291CEFCD3DB3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40D8B15-8B77-4CA6-914C-ECA3B0F7EDB7}" type="pres">
      <dgm:prSet presAssocID="{8D508136-683D-4109-BFAB-291CEFCD3DB3}" presName="aSpace" presStyleCnt="0"/>
      <dgm:spPr/>
    </dgm:pt>
  </dgm:ptLst>
  <dgm:cxnLst>
    <dgm:cxn modelId="{2ADBE218-22E8-4F2E-8C0A-40E3857981F9}" srcId="{278CACC6-F473-4000-835B-7CBBE3CF6E79}" destId="{8D508136-683D-4109-BFAB-291CEFCD3DB3}" srcOrd="1" destOrd="0" parTransId="{D8C154DD-72D9-4986-842D-5089073B37EF}" sibTransId="{94E8E3FA-430D-43EC-8755-9A01B707C942}"/>
    <dgm:cxn modelId="{BD21E1E9-64D4-4580-8F3E-3C20F2CC2A18}" type="presOf" srcId="{B8EE4121-5A90-460E-8AE3-14176EAA70C3}" destId="{23B6117C-9F8F-4603-A338-28A44F2AFB58}" srcOrd="0" destOrd="0" presId="urn:microsoft.com/office/officeart/2005/8/layout/pyramid2"/>
    <dgm:cxn modelId="{4501FD4C-4177-437A-B97A-DBF1F79F547B}" type="presOf" srcId="{8D508136-683D-4109-BFAB-291CEFCD3DB3}" destId="{B5FA509A-981E-468D-8299-E36A9CDA7EA8}" srcOrd="0" destOrd="0" presId="urn:microsoft.com/office/officeart/2005/8/layout/pyramid2"/>
    <dgm:cxn modelId="{82A5589F-1DEB-419F-BEF1-DE512E7EA8E2}" srcId="{278CACC6-F473-4000-835B-7CBBE3CF6E79}" destId="{B8EE4121-5A90-460E-8AE3-14176EAA70C3}" srcOrd="0" destOrd="0" parTransId="{55127B6A-1900-489E-9851-F4E3EDB84C8C}" sibTransId="{88E85153-2BFD-447A-9DF6-EF0D3B81101D}"/>
    <dgm:cxn modelId="{E4F88B00-F31A-4AD5-9B1E-B43EEFC3B75C}" type="presOf" srcId="{278CACC6-F473-4000-835B-7CBBE3CF6E79}" destId="{D6F36A33-6784-447F-9C87-6429F37251A3}" srcOrd="0" destOrd="0" presId="urn:microsoft.com/office/officeart/2005/8/layout/pyramid2"/>
    <dgm:cxn modelId="{8559F9D2-23AD-44EA-8632-2E43BCDAA6C1}" type="presParOf" srcId="{D6F36A33-6784-447F-9C87-6429F37251A3}" destId="{1155B49F-2D5D-4E8D-95AE-10BD69DFF0A8}" srcOrd="0" destOrd="0" presId="urn:microsoft.com/office/officeart/2005/8/layout/pyramid2"/>
    <dgm:cxn modelId="{240F53D8-F6B2-4B1E-8770-21CBEABDB901}" type="presParOf" srcId="{D6F36A33-6784-447F-9C87-6429F37251A3}" destId="{1FEFD157-3347-4506-98F7-75FBB4FCEF61}" srcOrd="1" destOrd="0" presId="urn:microsoft.com/office/officeart/2005/8/layout/pyramid2"/>
    <dgm:cxn modelId="{90ACE2D4-4A5D-480A-A04D-CAAB7A250F2F}" type="presParOf" srcId="{1FEFD157-3347-4506-98F7-75FBB4FCEF61}" destId="{23B6117C-9F8F-4603-A338-28A44F2AFB58}" srcOrd="0" destOrd="0" presId="urn:microsoft.com/office/officeart/2005/8/layout/pyramid2"/>
    <dgm:cxn modelId="{5A3018F1-9A3E-4D79-8388-C117225704B2}" type="presParOf" srcId="{1FEFD157-3347-4506-98F7-75FBB4FCEF61}" destId="{F7824676-6226-487C-909C-DF9CB10C4C26}" srcOrd="1" destOrd="0" presId="urn:microsoft.com/office/officeart/2005/8/layout/pyramid2"/>
    <dgm:cxn modelId="{A98A033E-62B6-45CE-98A6-E9A1A5FD7E32}" type="presParOf" srcId="{1FEFD157-3347-4506-98F7-75FBB4FCEF61}" destId="{B5FA509A-981E-468D-8299-E36A9CDA7EA8}" srcOrd="2" destOrd="0" presId="urn:microsoft.com/office/officeart/2005/8/layout/pyramid2"/>
    <dgm:cxn modelId="{2338F867-A9ED-4540-B1D8-3A7719ACDE4B}" type="presParOf" srcId="{1FEFD157-3347-4506-98F7-75FBB4FCEF61}" destId="{940D8B15-8B77-4CA6-914C-ECA3B0F7EDB7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66478D4-710B-4C25-86DA-6A61447B357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A3654BCE-02B4-4CEE-8FB4-410C92771D25}">
      <dgm:prSet phldrT="[Texto]" custT="1"/>
      <dgm:spPr/>
      <dgm:t>
        <a:bodyPr/>
        <a:lstStyle/>
        <a:p>
          <a:pPr algn="l"/>
          <a:endParaRPr lang="es-EC" sz="2400" dirty="0" smtClean="0"/>
        </a:p>
        <a:p>
          <a:pPr algn="l"/>
          <a:endParaRPr lang="es-EC" sz="2400" dirty="0" smtClean="0"/>
        </a:p>
        <a:p>
          <a:pPr algn="l"/>
          <a:endParaRPr lang="es-EC" sz="2400" dirty="0" smtClean="0"/>
        </a:p>
        <a:p>
          <a:pPr algn="l"/>
          <a:endParaRPr lang="es-EC" sz="2400" dirty="0" smtClean="0"/>
        </a:p>
        <a:p>
          <a:pPr algn="ctr"/>
          <a:r>
            <a:rPr lang="es-EC" sz="2400" b="1" dirty="0" smtClean="0"/>
            <a:t>Índice</a:t>
          </a:r>
          <a:endParaRPr lang="es-EC" sz="2400" b="1" dirty="0"/>
        </a:p>
      </dgm:t>
    </dgm:pt>
    <dgm:pt modelId="{D0FA7513-E7D2-46FC-8DC6-CFCDF1DEAE89}" type="parTrans" cxnId="{A48520A0-8F7F-4A18-9D0D-1819234B0D5C}">
      <dgm:prSet/>
      <dgm:spPr/>
      <dgm:t>
        <a:bodyPr/>
        <a:lstStyle/>
        <a:p>
          <a:endParaRPr lang="es-EC" sz="2400"/>
        </a:p>
      </dgm:t>
    </dgm:pt>
    <dgm:pt modelId="{E52A4C20-B9E3-47A3-B466-3A39AF7C7A27}" type="sibTrans" cxnId="{A48520A0-8F7F-4A18-9D0D-1819234B0D5C}">
      <dgm:prSet/>
      <dgm:spPr/>
      <dgm:t>
        <a:bodyPr/>
        <a:lstStyle/>
        <a:p>
          <a:endParaRPr lang="es-EC" sz="2400"/>
        </a:p>
      </dgm:t>
    </dgm:pt>
    <dgm:pt modelId="{024B0CA2-1F01-4407-AF88-AC661BFD310F}">
      <dgm:prSet phldrT="[Texto]" custT="1"/>
      <dgm:spPr/>
      <dgm:t>
        <a:bodyPr/>
        <a:lstStyle/>
        <a:p>
          <a:r>
            <a:rPr lang="es-EC" sz="2400" dirty="0" smtClean="0"/>
            <a:t>Introducción</a:t>
          </a:r>
          <a:endParaRPr lang="es-EC" sz="2400" dirty="0"/>
        </a:p>
      </dgm:t>
    </dgm:pt>
    <dgm:pt modelId="{10783BA1-CE2D-4937-B2A0-0D654E2243F5}" type="parTrans" cxnId="{AEB0DD6D-49AF-486A-82A2-B20B57043674}">
      <dgm:prSet/>
      <dgm:spPr/>
      <dgm:t>
        <a:bodyPr/>
        <a:lstStyle/>
        <a:p>
          <a:endParaRPr lang="es-EC" sz="2400"/>
        </a:p>
      </dgm:t>
    </dgm:pt>
    <dgm:pt modelId="{607D2D63-4BC2-4F42-966C-CDE6FAD348ED}" type="sibTrans" cxnId="{AEB0DD6D-49AF-486A-82A2-B20B57043674}">
      <dgm:prSet/>
      <dgm:spPr/>
      <dgm:t>
        <a:bodyPr/>
        <a:lstStyle/>
        <a:p>
          <a:endParaRPr lang="es-EC" sz="2400"/>
        </a:p>
      </dgm:t>
    </dgm:pt>
    <dgm:pt modelId="{4C87681D-4CDC-4AB4-91B0-38A85BFB5788}">
      <dgm:prSet phldrT="[Texto]" custT="1"/>
      <dgm:spPr/>
      <dgm:t>
        <a:bodyPr/>
        <a:lstStyle/>
        <a:p>
          <a:r>
            <a:rPr lang="es-EC" sz="2400" dirty="0" smtClean="0"/>
            <a:t>Objetivos</a:t>
          </a:r>
          <a:endParaRPr lang="es-EC" sz="2400" dirty="0"/>
        </a:p>
      </dgm:t>
    </dgm:pt>
    <dgm:pt modelId="{1ECEF5A3-1F15-4830-B9B8-D8A8DD14CF3F}" type="parTrans" cxnId="{00205E44-5B98-45B7-8F69-9BF02F3030BA}">
      <dgm:prSet/>
      <dgm:spPr/>
      <dgm:t>
        <a:bodyPr/>
        <a:lstStyle/>
        <a:p>
          <a:endParaRPr lang="es-EC" sz="2400"/>
        </a:p>
      </dgm:t>
    </dgm:pt>
    <dgm:pt modelId="{4346899A-E873-4A4B-AAB0-BEBD62A05141}" type="sibTrans" cxnId="{00205E44-5B98-45B7-8F69-9BF02F3030BA}">
      <dgm:prSet/>
      <dgm:spPr/>
      <dgm:t>
        <a:bodyPr/>
        <a:lstStyle/>
        <a:p>
          <a:endParaRPr lang="es-EC" sz="2400"/>
        </a:p>
      </dgm:t>
    </dgm:pt>
    <dgm:pt modelId="{4476159F-5422-4554-BFFD-127200BDB7BE}">
      <dgm:prSet phldrT="[Texto]" custT="1"/>
      <dgm:spPr/>
      <dgm:t>
        <a:bodyPr/>
        <a:lstStyle/>
        <a:p>
          <a:r>
            <a:rPr lang="es-EC" sz="2400" dirty="0" smtClean="0"/>
            <a:t>Planificación Financiera</a:t>
          </a:r>
          <a:endParaRPr lang="es-EC" sz="2400" dirty="0"/>
        </a:p>
      </dgm:t>
    </dgm:pt>
    <dgm:pt modelId="{3063E2AD-0101-4479-A243-48D61BBB8012}" type="parTrans" cxnId="{370B4E98-1B09-4BAC-B077-BC4364C65A3B}">
      <dgm:prSet/>
      <dgm:spPr/>
      <dgm:t>
        <a:bodyPr/>
        <a:lstStyle/>
        <a:p>
          <a:endParaRPr lang="es-EC" sz="2400"/>
        </a:p>
      </dgm:t>
    </dgm:pt>
    <dgm:pt modelId="{07996BF0-178E-46C7-9D9B-99BCF3BF8C10}" type="sibTrans" cxnId="{370B4E98-1B09-4BAC-B077-BC4364C65A3B}">
      <dgm:prSet/>
      <dgm:spPr/>
      <dgm:t>
        <a:bodyPr/>
        <a:lstStyle/>
        <a:p>
          <a:endParaRPr lang="es-EC" sz="2400"/>
        </a:p>
      </dgm:t>
    </dgm:pt>
    <dgm:pt modelId="{8BFCEB3E-8D5B-49A5-8FB7-2601EB057AD1}">
      <dgm:prSet phldrT="[Texto]" custT="1"/>
      <dgm:spPr/>
      <dgm:t>
        <a:bodyPr/>
        <a:lstStyle/>
        <a:p>
          <a:r>
            <a:rPr lang="es-EC" sz="2400" dirty="0" smtClean="0"/>
            <a:t>Elaboración y Presentación EE.FF</a:t>
          </a:r>
          <a:endParaRPr lang="es-EC" sz="2400" dirty="0"/>
        </a:p>
      </dgm:t>
    </dgm:pt>
    <dgm:pt modelId="{FF80A566-A6FD-412E-9FF0-BD2C1E92EF2F}" type="parTrans" cxnId="{7AA3BDBA-806B-4AAD-8F84-9E876804AC9D}">
      <dgm:prSet/>
      <dgm:spPr/>
      <dgm:t>
        <a:bodyPr/>
        <a:lstStyle/>
        <a:p>
          <a:endParaRPr lang="es-EC" sz="2400"/>
        </a:p>
      </dgm:t>
    </dgm:pt>
    <dgm:pt modelId="{C3189059-3A8D-411E-99AF-20D395847B40}" type="sibTrans" cxnId="{7AA3BDBA-806B-4AAD-8F84-9E876804AC9D}">
      <dgm:prSet/>
      <dgm:spPr/>
      <dgm:t>
        <a:bodyPr/>
        <a:lstStyle/>
        <a:p>
          <a:endParaRPr lang="es-EC" sz="2400"/>
        </a:p>
      </dgm:t>
    </dgm:pt>
    <dgm:pt modelId="{2177E413-AD8E-45AB-8866-BD4E378372C3}">
      <dgm:prSet phldrT="[Texto]" custT="1"/>
      <dgm:spPr/>
      <dgm:t>
        <a:bodyPr/>
        <a:lstStyle/>
        <a:p>
          <a:r>
            <a:rPr lang="es-EC" sz="2400" dirty="0" smtClean="0"/>
            <a:t>Ejecución Presupuestal</a:t>
          </a:r>
          <a:endParaRPr lang="es-EC" sz="2400" dirty="0"/>
        </a:p>
      </dgm:t>
    </dgm:pt>
    <dgm:pt modelId="{B26D1628-5B19-44C5-B7CC-2B930C53B6B3}" type="parTrans" cxnId="{C5685E63-DC20-4C8C-B907-C5492D269C3D}">
      <dgm:prSet/>
      <dgm:spPr/>
      <dgm:t>
        <a:bodyPr/>
        <a:lstStyle/>
        <a:p>
          <a:endParaRPr lang="es-EC" sz="2400"/>
        </a:p>
      </dgm:t>
    </dgm:pt>
    <dgm:pt modelId="{BCE32F0F-9462-4506-9BCC-28EE4F6AA481}" type="sibTrans" cxnId="{C5685E63-DC20-4C8C-B907-C5492D269C3D}">
      <dgm:prSet/>
      <dgm:spPr/>
      <dgm:t>
        <a:bodyPr/>
        <a:lstStyle/>
        <a:p>
          <a:endParaRPr lang="es-EC" sz="2400"/>
        </a:p>
      </dgm:t>
    </dgm:pt>
    <dgm:pt modelId="{A3CF34E0-6DF6-4358-B0C3-D57BCECBF83F}">
      <dgm:prSet phldrT="[Texto]" custT="1"/>
      <dgm:spPr/>
      <dgm:t>
        <a:bodyPr/>
        <a:lstStyle/>
        <a:p>
          <a:r>
            <a:rPr lang="es-EC" sz="2400" dirty="0" smtClean="0"/>
            <a:t>Control de Recursos Financieros</a:t>
          </a:r>
          <a:endParaRPr lang="es-EC" sz="2400" dirty="0"/>
        </a:p>
      </dgm:t>
    </dgm:pt>
    <dgm:pt modelId="{4F65854D-E336-41FD-A909-54BA418FCA16}" type="parTrans" cxnId="{5FDE476E-B369-4724-B744-7D9E981BCC4D}">
      <dgm:prSet/>
      <dgm:spPr/>
      <dgm:t>
        <a:bodyPr/>
        <a:lstStyle/>
        <a:p>
          <a:endParaRPr lang="es-EC" sz="2400"/>
        </a:p>
      </dgm:t>
    </dgm:pt>
    <dgm:pt modelId="{5DFB17E9-6AC8-4A0C-8CFF-77E41650E38F}" type="sibTrans" cxnId="{5FDE476E-B369-4724-B744-7D9E981BCC4D}">
      <dgm:prSet/>
      <dgm:spPr/>
      <dgm:t>
        <a:bodyPr/>
        <a:lstStyle/>
        <a:p>
          <a:endParaRPr lang="es-EC" sz="2400"/>
        </a:p>
      </dgm:t>
    </dgm:pt>
    <dgm:pt modelId="{FC539A4A-4DDF-4DED-AFEE-C918C2786DB8}">
      <dgm:prSet phldrT="[Texto]" custT="1"/>
      <dgm:spPr/>
      <dgm:t>
        <a:bodyPr/>
        <a:lstStyle/>
        <a:p>
          <a:r>
            <a:rPr lang="es-EC" sz="2400" dirty="0" smtClean="0"/>
            <a:t>Registro de los Movimientos</a:t>
          </a:r>
          <a:endParaRPr lang="es-EC" sz="2400" dirty="0"/>
        </a:p>
      </dgm:t>
    </dgm:pt>
    <dgm:pt modelId="{108FE0D6-3567-49D0-A49E-F9BE6AAF4D30}" type="parTrans" cxnId="{7AFF33FB-4D26-4634-804B-5907EB61C0CD}">
      <dgm:prSet/>
      <dgm:spPr/>
      <dgm:t>
        <a:bodyPr/>
        <a:lstStyle/>
        <a:p>
          <a:endParaRPr lang="es-EC" sz="2400"/>
        </a:p>
      </dgm:t>
    </dgm:pt>
    <dgm:pt modelId="{B39CAA76-4E5E-4783-94CA-8CD3EE2A6C08}" type="sibTrans" cxnId="{7AFF33FB-4D26-4634-804B-5907EB61C0CD}">
      <dgm:prSet/>
      <dgm:spPr/>
      <dgm:t>
        <a:bodyPr/>
        <a:lstStyle/>
        <a:p>
          <a:endParaRPr lang="es-EC" sz="2400"/>
        </a:p>
      </dgm:t>
    </dgm:pt>
    <dgm:pt modelId="{640228F7-CB88-4B05-B04F-68740EB5E427}" type="pres">
      <dgm:prSet presAssocID="{766478D4-710B-4C25-86DA-6A61447B357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3D2348D0-F225-482F-B2B0-0A3C3CB784F5}" type="pres">
      <dgm:prSet presAssocID="{A3654BCE-02B4-4CEE-8FB4-410C92771D25}" presName="thickLine" presStyleLbl="alignNode1" presStyleIdx="0" presStyleCnt="1"/>
      <dgm:spPr/>
    </dgm:pt>
    <dgm:pt modelId="{F024CDD5-E3E5-4CB9-A1BC-F12885411021}" type="pres">
      <dgm:prSet presAssocID="{A3654BCE-02B4-4CEE-8FB4-410C92771D25}" presName="horz1" presStyleCnt="0"/>
      <dgm:spPr/>
    </dgm:pt>
    <dgm:pt modelId="{5FF890CD-424F-42F3-983A-7661806E3DE9}" type="pres">
      <dgm:prSet presAssocID="{A3654BCE-02B4-4CEE-8FB4-410C92771D25}" presName="tx1" presStyleLbl="revTx" presStyleIdx="0" presStyleCnt="8"/>
      <dgm:spPr/>
      <dgm:t>
        <a:bodyPr/>
        <a:lstStyle/>
        <a:p>
          <a:endParaRPr lang="es-EC"/>
        </a:p>
      </dgm:t>
    </dgm:pt>
    <dgm:pt modelId="{4216D539-5F5F-44B2-8307-476F133FE799}" type="pres">
      <dgm:prSet presAssocID="{A3654BCE-02B4-4CEE-8FB4-410C92771D25}" presName="vert1" presStyleCnt="0"/>
      <dgm:spPr/>
    </dgm:pt>
    <dgm:pt modelId="{53A546D5-F14D-4D92-8950-CA5D8465A2F6}" type="pres">
      <dgm:prSet presAssocID="{024B0CA2-1F01-4407-AF88-AC661BFD310F}" presName="vertSpace2a" presStyleCnt="0"/>
      <dgm:spPr/>
    </dgm:pt>
    <dgm:pt modelId="{5AA65F8A-185E-44EA-8517-DB556A556662}" type="pres">
      <dgm:prSet presAssocID="{024B0CA2-1F01-4407-AF88-AC661BFD310F}" presName="horz2" presStyleCnt="0"/>
      <dgm:spPr/>
    </dgm:pt>
    <dgm:pt modelId="{010FF380-2DB7-459A-B8C6-445714F78840}" type="pres">
      <dgm:prSet presAssocID="{024B0CA2-1F01-4407-AF88-AC661BFD310F}" presName="horzSpace2" presStyleCnt="0"/>
      <dgm:spPr/>
    </dgm:pt>
    <dgm:pt modelId="{1202669A-E125-4AE0-941C-1F9A18C03829}" type="pres">
      <dgm:prSet presAssocID="{024B0CA2-1F01-4407-AF88-AC661BFD310F}" presName="tx2" presStyleLbl="revTx" presStyleIdx="1" presStyleCnt="8"/>
      <dgm:spPr/>
      <dgm:t>
        <a:bodyPr/>
        <a:lstStyle/>
        <a:p>
          <a:endParaRPr lang="es-EC"/>
        </a:p>
      </dgm:t>
    </dgm:pt>
    <dgm:pt modelId="{6CB742DB-06A6-4B54-B195-B110A7E71123}" type="pres">
      <dgm:prSet presAssocID="{024B0CA2-1F01-4407-AF88-AC661BFD310F}" presName="vert2" presStyleCnt="0"/>
      <dgm:spPr/>
    </dgm:pt>
    <dgm:pt modelId="{916B35E3-4712-41D6-86D9-A260A6060466}" type="pres">
      <dgm:prSet presAssocID="{024B0CA2-1F01-4407-AF88-AC661BFD310F}" presName="thinLine2b" presStyleLbl="callout" presStyleIdx="0" presStyleCnt="7"/>
      <dgm:spPr/>
    </dgm:pt>
    <dgm:pt modelId="{D804FDB9-2EE7-48E2-B2CA-EC3611168684}" type="pres">
      <dgm:prSet presAssocID="{024B0CA2-1F01-4407-AF88-AC661BFD310F}" presName="vertSpace2b" presStyleCnt="0"/>
      <dgm:spPr/>
    </dgm:pt>
    <dgm:pt modelId="{5D15CBA7-12ED-40BA-BD26-B62111FEA941}" type="pres">
      <dgm:prSet presAssocID="{4C87681D-4CDC-4AB4-91B0-38A85BFB5788}" presName="horz2" presStyleCnt="0"/>
      <dgm:spPr/>
    </dgm:pt>
    <dgm:pt modelId="{83124398-B926-4CF3-9AFC-C2574875D360}" type="pres">
      <dgm:prSet presAssocID="{4C87681D-4CDC-4AB4-91B0-38A85BFB5788}" presName="horzSpace2" presStyleCnt="0"/>
      <dgm:spPr/>
    </dgm:pt>
    <dgm:pt modelId="{F345DD26-495C-40A4-805E-BE843D0959B1}" type="pres">
      <dgm:prSet presAssocID="{4C87681D-4CDC-4AB4-91B0-38A85BFB5788}" presName="tx2" presStyleLbl="revTx" presStyleIdx="2" presStyleCnt="8"/>
      <dgm:spPr/>
      <dgm:t>
        <a:bodyPr/>
        <a:lstStyle/>
        <a:p>
          <a:endParaRPr lang="es-EC"/>
        </a:p>
      </dgm:t>
    </dgm:pt>
    <dgm:pt modelId="{FFA4F9F9-9B79-45B2-BFF3-1FC1BD23D3D9}" type="pres">
      <dgm:prSet presAssocID="{4C87681D-4CDC-4AB4-91B0-38A85BFB5788}" presName="vert2" presStyleCnt="0"/>
      <dgm:spPr/>
    </dgm:pt>
    <dgm:pt modelId="{9A0E32AC-DB5B-4CBB-96A3-DB64B1A25105}" type="pres">
      <dgm:prSet presAssocID="{4C87681D-4CDC-4AB4-91B0-38A85BFB5788}" presName="thinLine2b" presStyleLbl="callout" presStyleIdx="1" presStyleCnt="7"/>
      <dgm:spPr/>
    </dgm:pt>
    <dgm:pt modelId="{A7963E5A-DD1F-4943-84CB-112F2EC9BDFA}" type="pres">
      <dgm:prSet presAssocID="{4C87681D-4CDC-4AB4-91B0-38A85BFB5788}" presName="vertSpace2b" presStyleCnt="0"/>
      <dgm:spPr/>
    </dgm:pt>
    <dgm:pt modelId="{42F0070B-FDCE-4279-A938-561E73BA5AF0}" type="pres">
      <dgm:prSet presAssocID="{4476159F-5422-4554-BFFD-127200BDB7BE}" presName="horz2" presStyleCnt="0"/>
      <dgm:spPr/>
    </dgm:pt>
    <dgm:pt modelId="{5AE38BE6-E77F-44B8-84FB-58F8EFBD7FE9}" type="pres">
      <dgm:prSet presAssocID="{4476159F-5422-4554-BFFD-127200BDB7BE}" presName="horzSpace2" presStyleCnt="0"/>
      <dgm:spPr/>
    </dgm:pt>
    <dgm:pt modelId="{5A10666F-9FE2-4A44-97F6-7DCC6A7F80DD}" type="pres">
      <dgm:prSet presAssocID="{4476159F-5422-4554-BFFD-127200BDB7BE}" presName="tx2" presStyleLbl="revTx" presStyleIdx="3" presStyleCnt="8"/>
      <dgm:spPr/>
      <dgm:t>
        <a:bodyPr/>
        <a:lstStyle/>
        <a:p>
          <a:endParaRPr lang="es-EC"/>
        </a:p>
      </dgm:t>
    </dgm:pt>
    <dgm:pt modelId="{EB9DE9EA-7F24-4CEB-9C08-9C0C7659EC8B}" type="pres">
      <dgm:prSet presAssocID="{4476159F-5422-4554-BFFD-127200BDB7BE}" presName="vert2" presStyleCnt="0"/>
      <dgm:spPr/>
    </dgm:pt>
    <dgm:pt modelId="{69B5B2BD-A77F-41AD-B89E-C5994DB0546F}" type="pres">
      <dgm:prSet presAssocID="{4476159F-5422-4554-BFFD-127200BDB7BE}" presName="thinLine2b" presStyleLbl="callout" presStyleIdx="2" presStyleCnt="7"/>
      <dgm:spPr/>
    </dgm:pt>
    <dgm:pt modelId="{A6389581-537A-4424-9440-E26446E93599}" type="pres">
      <dgm:prSet presAssocID="{4476159F-5422-4554-BFFD-127200BDB7BE}" presName="vertSpace2b" presStyleCnt="0"/>
      <dgm:spPr/>
    </dgm:pt>
    <dgm:pt modelId="{D3DE9BAA-5796-4126-93DB-B43B0AE45A09}" type="pres">
      <dgm:prSet presAssocID="{2177E413-AD8E-45AB-8866-BD4E378372C3}" presName="horz2" presStyleCnt="0"/>
      <dgm:spPr/>
    </dgm:pt>
    <dgm:pt modelId="{515BD775-34A3-4441-9F8E-639CE366873E}" type="pres">
      <dgm:prSet presAssocID="{2177E413-AD8E-45AB-8866-BD4E378372C3}" presName="horzSpace2" presStyleCnt="0"/>
      <dgm:spPr/>
    </dgm:pt>
    <dgm:pt modelId="{65EF5560-D417-405E-9B53-7DE336612167}" type="pres">
      <dgm:prSet presAssocID="{2177E413-AD8E-45AB-8866-BD4E378372C3}" presName="tx2" presStyleLbl="revTx" presStyleIdx="4" presStyleCnt="8"/>
      <dgm:spPr/>
      <dgm:t>
        <a:bodyPr/>
        <a:lstStyle/>
        <a:p>
          <a:endParaRPr lang="es-EC"/>
        </a:p>
      </dgm:t>
    </dgm:pt>
    <dgm:pt modelId="{183FEB52-BC83-40B2-9CDC-007679EDAE1F}" type="pres">
      <dgm:prSet presAssocID="{2177E413-AD8E-45AB-8866-BD4E378372C3}" presName="vert2" presStyleCnt="0"/>
      <dgm:spPr/>
    </dgm:pt>
    <dgm:pt modelId="{B5B74425-2658-4EB4-AB53-39BB3B10C82C}" type="pres">
      <dgm:prSet presAssocID="{2177E413-AD8E-45AB-8866-BD4E378372C3}" presName="thinLine2b" presStyleLbl="callout" presStyleIdx="3" presStyleCnt="7"/>
      <dgm:spPr/>
    </dgm:pt>
    <dgm:pt modelId="{2FE8E380-605D-4FBA-88DC-050A0FF0C506}" type="pres">
      <dgm:prSet presAssocID="{2177E413-AD8E-45AB-8866-BD4E378372C3}" presName="vertSpace2b" presStyleCnt="0"/>
      <dgm:spPr/>
    </dgm:pt>
    <dgm:pt modelId="{242B2FF8-FC68-43F2-8E95-686672507386}" type="pres">
      <dgm:prSet presAssocID="{A3CF34E0-6DF6-4358-B0C3-D57BCECBF83F}" presName="horz2" presStyleCnt="0"/>
      <dgm:spPr/>
    </dgm:pt>
    <dgm:pt modelId="{E7D2AD19-01AB-4BA9-98E6-945723804D31}" type="pres">
      <dgm:prSet presAssocID="{A3CF34E0-6DF6-4358-B0C3-D57BCECBF83F}" presName="horzSpace2" presStyleCnt="0"/>
      <dgm:spPr/>
    </dgm:pt>
    <dgm:pt modelId="{11F8D0CD-063C-4C51-ABE6-4AAA8B632262}" type="pres">
      <dgm:prSet presAssocID="{A3CF34E0-6DF6-4358-B0C3-D57BCECBF83F}" presName="tx2" presStyleLbl="revTx" presStyleIdx="5" presStyleCnt="8"/>
      <dgm:spPr/>
      <dgm:t>
        <a:bodyPr/>
        <a:lstStyle/>
        <a:p>
          <a:endParaRPr lang="es-EC"/>
        </a:p>
      </dgm:t>
    </dgm:pt>
    <dgm:pt modelId="{C32869EA-4694-4E2B-8267-74809C2AAC74}" type="pres">
      <dgm:prSet presAssocID="{A3CF34E0-6DF6-4358-B0C3-D57BCECBF83F}" presName="vert2" presStyleCnt="0"/>
      <dgm:spPr/>
    </dgm:pt>
    <dgm:pt modelId="{7598AA40-C770-4C63-8672-DC1B5A9F5028}" type="pres">
      <dgm:prSet presAssocID="{A3CF34E0-6DF6-4358-B0C3-D57BCECBF83F}" presName="thinLine2b" presStyleLbl="callout" presStyleIdx="4" presStyleCnt="7"/>
      <dgm:spPr/>
    </dgm:pt>
    <dgm:pt modelId="{FD930FC8-CE2A-4FE5-8678-743E0CB9675C}" type="pres">
      <dgm:prSet presAssocID="{A3CF34E0-6DF6-4358-B0C3-D57BCECBF83F}" presName="vertSpace2b" presStyleCnt="0"/>
      <dgm:spPr/>
    </dgm:pt>
    <dgm:pt modelId="{4E42A724-B527-47DF-A1B4-946D4E8A5273}" type="pres">
      <dgm:prSet presAssocID="{FC539A4A-4DDF-4DED-AFEE-C918C2786DB8}" presName="horz2" presStyleCnt="0"/>
      <dgm:spPr/>
    </dgm:pt>
    <dgm:pt modelId="{2D27AD45-49A9-46C0-B8ED-7A4EEBC96321}" type="pres">
      <dgm:prSet presAssocID="{FC539A4A-4DDF-4DED-AFEE-C918C2786DB8}" presName="horzSpace2" presStyleCnt="0"/>
      <dgm:spPr/>
    </dgm:pt>
    <dgm:pt modelId="{179CD620-8A74-4C65-AE93-640BC42CA219}" type="pres">
      <dgm:prSet presAssocID="{FC539A4A-4DDF-4DED-AFEE-C918C2786DB8}" presName="tx2" presStyleLbl="revTx" presStyleIdx="6" presStyleCnt="8"/>
      <dgm:spPr/>
      <dgm:t>
        <a:bodyPr/>
        <a:lstStyle/>
        <a:p>
          <a:endParaRPr lang="es-EC"/>
        </a:p>
      </dgm:t>
    </dgm:pt>
    <dgm:pt modelId="{99079D26-FE51-43CD-BAF8-CB1E6215D4CF}" type="pres">
      <dgm:prSet presAssocID="{FC539A4A-4DDF-4DED-AFEE-C918C2786DB8}" presName="vert2" presStyleCnt="0"/>
      <dgm:spPr/>
    </dgm:pt>
    <dgm:pt modelId="{5B589C4E-2D7A-4A82-84C3-52F9D281646F}" type="pres">
      <dgm:prSet presAssocID="{FC539A4A-4DDF-4DED-AFEE-C918C2786DB8}" presName="thinLine2b" presStyleLbl="callout" presStyleIdx="5" presStyleCnt="7"/>
      <dgm:spPr/>
    </dgm:pt>
    <dgm:pt modelId="{5129DA82-1089-438B-AA4C-88FC2CAADD8C}" type="pres">
      <dgm:prSet presAssocID="{FC539A4A-4DDF-4DED-AFEE-C918C2786DB8}" presName="vertSpace2b" presStyleCnt="0"/>
      <dgm:spPr/>
    </dgm:pt>
    <dgm:pt modelId="{BF1E3A53-3218-4BF8-90E7-705A467A50A2}" type="pres">
      <dgm:prSet presAssocID="{8BFCEB3E-8D5B-49A5-8FB7-2601EB057AD1}" presName="horz2" presStyleCnt="0"/>
      <dgm:spPr/>
    </dgm:pt>
    <dgm:pt modelId="{E488A9B8-0C2F-4FCF-8859-93B111E9AFFA}" type="pres">
      <dgm:prSet presAssocID="{8BFCEB3E-8D5B-49A5-8FB7-2601EB057AD1}" presName="horzSpace2" presStyleCnt="0"/>
      <dgm:spPr/>
    </dgm:pt>
    <dgm:pt modelId="{5E19E702-594F-4121-B8FC-25078AA55E47}" type="pres">
      <dgm:prSet presAssocID="{8BFCEB3E-8D5B-49A5-8FB7-2601EB057AD1}" presName="tx2" presStyleLbl="revTx" presStyleIdx="7" presStyleCnt="8"/>
      <dgm:spPr/>
      <dgm:t>
        <a:bodyPr/>
        <a:lstStyle/>
        <a:p>
          <a:endParaRPr lang="es-EC"/>
        </a:p>
      </dgm:t>
    </dgm:pt>
    <dgm:pt modelId="{BA4F52C6-67EA-4E60-96BD-CF3A0D76DABE}" type="pres">
      <dgm:prSet presAssocID="{8BFCEB3E-8D5B-49A5-8FB7-2601EB057AD1}" presName="vert2" presStyleCnt="0"/>
      <dgm:spPr/>
    </dgm:pt>
    <dgm:pt modelId="{33FDD159-B2D0-4951-BC8B-A86E32DFD51D}" type="pres">
      <dgm:prSet presAssocID="{8BFCEB3E-8D5B-49A5-8FB7-2601EB057AD1}" presName="thinLine2b" presStyleLbl="callout" presStyleIdx="6" presStyleCnt="7"/>
      <dgm:spPr/>
    </dgm:pt>
    <dgm:pt modelId="{04A23842-2D0F-41F7-9B68-4527011E3343}" type="pres">
      <dgm:prSet presAssocID="{8BFCEB3E-8D5B-49A5-8FB7-2601EB057AD1}" presName="vertSpace2b" presStyleCnt="0"/>
      <dgm:spPr/>
    </dgm:pt>
  </dgm:ptLst>
  <dgm:cxnLst>
    <dgm:cxn modelId="{370B4E98-1B09-4BAC-B077-BC4364C65A3B}" srcId="{A3654BCE-02B4-4CEE-8FB4-410C92771D25}" destId="{4476159F-5422-4554-BFFD-127200BDB7BE}" srcOrd="2" destOrd="0" parTransId="{3063E2AD-0101-4479-A243-48D61BBB8012}" sibTransId="{07996BF0-178E-46C7-9D9B-99BCF3BF8C10}"/>
    <dgm:cxn modelId="{232F0DB4-C0CA-4CFA-9D7F-A038D3314B7E}" type="presOf" srcId="{4C87681D-4CDC-4AB4-91B0-38A85BFB5788}" destId="{F345DD26-495C-40A4-805E-BE843D0959B1}" srcOrd="0" destOrd="0" presId="urn:microsoft.com/office/officeart/2008/layout/LinedList"/>
    <dgm:cxn modelId="{00205E44-5B98-45B7-8F69-9BF02F3030BA}" srcId="{A3654BCE-02B4-4CEE-8FB4-410C92771D25}" destId="{4C87681D-4CDC-4AB4-91B0-38A85BFB5788}" srcOrd="1" destOrd="0" parTransId="{1ECEF5A3-1F15-4830-B9B8-D8A8DD14CF3F}" sibTransId="{4346899A-E873-4A4B-AAB0-BEBD62A05141}"/>
    <dgm:cxn modelId="{A48520A0-8F7F-4A18-9D0D-1819234B0D5C}" srcId="{766478D4-710B-4C25-86DA-6A61447B3572}" destId="{A3654BCE-02B4-4CEE-8FB4-410C92771D25}" srcOrd="0" destOrd="0" parTransId="{D0FA7513-E7D2-46FC-8DC6-CFCDF1DEAE89}" sibTransId="{E52A4C20-B9E3-47A3-B466-3A39AF7C7A27}"/>
    <dgm:cxn modelId="{8AA5DC5C-04CF-402C-84AD-115E94749148}" type="presOf" srcId="{766478D4-710B-4C25-86DA-6A61447B3572}" destId="{640228F7-CB88-4B05-B04F-68740EB5E427}" srcOrd="0" destOrd="0" presId="urn:microsoft.com/office/officeart/2008/layout/LinedList"/>
    <dgm:cxn modelId="{B75336FD-CD92-412B-A71F-527516462B78}" type="presOf" srcId="{2177E413-AD8E-45AB-8866-BD4E378372C3}" destId="{65EF5560-D417-405E-9B53-7DE336612167}" srcOrd="0" destOrd="0" presId="urn:microsoft.com/office/officeart/2008/layout/LinedList"/>
    <dgm:cxn modelId="{5E9D218F-30A2-42E1-BA4F-74CB39955AAC}" type="presOf" srcId="{4476159F-5422-4554-BFFD-127200BDB7BE}" destId="{5A10666F-9FE2-4A44-97F6-7DCC6A7F80DD}" srcOrd="0" destOrd="0" presId="urn:microsoft.com/office/officeart/2008/layout/LinedList"/>
    <dgm:cxn modelId="{12827D43-1BBF-4A49-8327-1034ED1AAF93}" type="presOf" srcId="{024B0CA2-1F01-4407-AF88-AC661BFD310F}" destId="{1202669A-E125-4AE0-941C-1F9A18C03829}" srcOrd="0" destOrd="0" presId="urn:microsoft.com/office/officeart/2008/layout/LinedList"/>
    <dgm:cxn modelId="{7AA3BDBA-806B-4AAD-8F84-9E876804AC9D}" srcId="{A3654BCE-02B4-4CEE-8FB4-410C92771D25}" destId="{8BFCEB3E-8D5B-49A5-8FB7-2601EB057AD1}" srcOrd="6" destOrd="0" parTransId="{FF80A566-A6FD-412E-9FF0-BD2C1E92EF2F}" sibTransId="{C3189059-3A8D-411E-99AF-20D395847B40}"/>
    <dgm:cxn modelId="{C5685E63-DC20-4C8C-B907-C5492D269C3D}" srcId="{A3654BCE-02B4-4CEE-8FB4-410C92771D25}" destId="{2177E413-AD8E-45AB-8866-BD4E378372C3}" srcOrd="3" destOrd="0" parTransId="{B26D1628-5B19-44C5-B7CC-2B930C53B6B3}" sibTransId="{BCE32F0F-9462-4506-9BCC-28EE4F6AA481}"/>
    <dgm:cxn modelId="{7AFF33FB-4D26-4634-804B-5907EB61C0CD}" srcId="{A3654BCE-02B4-4CEE-8FB4-410C92771D25}" destId="{FC539A4A-4DDF-4DED-AFEE-C918C2786DB8}" srcOrd="5" destOrd="0" parTransId="{108FE0D6-3567-49D0-A49E-F9BE6AAF4D30}" sibTransId="{B39CAA76-4E5E-4783-94CA-8CD3EE2A6C08}"/>
    <dgm:cxn modelId="{D50F9364-B4CC-4F54-92F1-2916EFCBB80A}" type="presOf" srcId="{A3654BCE-02B4-4CEE-8FB4-410C92771D25}" destId="{5FF890CD-424F-42F3-983A-7661806E3DE9}" srcOrd="0" destOrd="0" presId="urn:microsoft.com/office/officeart/2008/layout/LinedList"/>
    <dgm:cxn modelId="{779F1AF5-47FE-4285-9D22-932A77ED8115}" type="presOf" srcId="{A3CF34E0-6DF6-4358-B0C3-D57BCECBF83F}" destId="{11F8D0CD-063C-4C51-ABE6-4AAA8B632262}" srcOrd="0" destOrd="0" presId="urn:microsoft.com/office/officeart/2008/layout/LinedList"/>
    <dgm:cxn modelId="{FBF6DB06-B2D9-48CD-8EE5-5780B75E5A35}" type="presOf" srcId="{FC539A4A-4DDF-4DED-AFEE-C918C2786DB8}" destId="{179CD620-8A74-4C65-AE93-640BC42CA219}" srcOrd="0" destOrd="0" presId="urn:microsoft.com/office/officeart/2008/layout/LinedList"/>
    <dgm:cxn modelId="{5FDE476E-B369-4724-B744-7D9E981BCC4D}" srcId="{A3654BCE-02B4-4CEE-8FB4-410C92771D25}" destId="{A3CF34E0-6DF6-4358-B0C3-D57BCECBF83F}" srcOrd="4" destOrd="0" parTransId="{4F65854D-E336-41FD-A909-54BA418FCA16}" sibTransId="{5DFB17E9-6AC8-4A0C-8CFF-77E41650E38F}"/>
    <dgm:cxn modelId="{AEB0DD6D-49AF-486A-82A2-B20B57043674}" srcId="{A3654BCE-02B4-4CEE-8FB4-410C92771D25}" destId="{024B0CA2-1F01-4407-AF88-AC661BFD310F}" srcOrd="0" destOrd="0" parTransId="{10783BA1-CE2D-4937-B2A0-0D654E2243F5}" sibTransId="{607D2D63-4BC2-4F42-966C-CDE6FAD348ED}"/>
    <dgm:cxn modelId="{59E92891-A6DE-4838-B965-829384DB8A80}" type="presOf" srcId="{8BFCEB3E-8D5B-49A5-8FB7-2601EB057AD1}" destId="{5E19E702-594F-4121-B8FC-25078AA55E47}" srcOrd="0" destOrd="0" presId="urn:microsoft.com/office/officeart/2008/layout/LinedList"/>
    <dgm:cxn modelId="{0308896B-9609-472A-8F6C-9645AB30405B}" type="presParOf" srcId="{640228F7-CB88-4B05-B04F-68740EB5E427}" destId="{3D2348D0-F225-482F-B2B0-0A3C3CB784F5}" srcOrd="0" destOrd="0" presId="urn:microsoft.com/office/officeart/2008/layout/LinedList"/>
    <dgm:cxn modelId="{868212AB-CBC7-48CF-8FFD-54E3CA4AA6C1}" type="presParOf" srcId="{640228F7-CB88-4B05-B04F-68740EB5E427}" destId="{F024CDD5-E3E5-4CB9-A1BC-F12885411021}" srcOrd="1" destOrd="0" presId="urn:microsoft.com/office/officeart/2008/layout/LinedList"/>
    <dgm:cxn modelId="{E7027389-49E5-45EE-9D31-2AFC2F406231}" type="presParOf" srcId="{F024CDD5-E3E5-4CB9-A1BC-F12885411021}" destId="{5FF890CD-424F-42F3-983A-7661806E3DE9}" srcOrd="0" destOrd="0" presId="urn:microsoft.com/office/officeart/2008/layout/LinedList"/>
    <dgm:cxn modelId="{2BA1C7D7-A79F-4DB3-A373-04BDE0CF58F9}" type="presParOf" srcId="{F024CDD5-E3E5-4CB9-A1BC-F12885411021}" destId="{4216D539-5F5F-44B2-8307-476F133FE799}" srcOrd="1" destOrd="0" presId="urn:microsoft.com/office/officeart/2008/layout/LinedList"/>
    <dgm:cxn modelId="{436652C4-7754-4BCC-ADE1-40C52D850C09}" type="presParOf" srcId="{4216D539-5F5F-44B2-8307-476F133FE799}" destId="{53A546D5-F14D-4D92-8950-CA5D8465A2F6}" srcOrd="0" destOrd="0" presId="urn:microsoft.com/office/officeart/2008/layout/LinedList"/>
    <dgm:cxn modelId="{4EB6D11E-FDDE-4027-81FD-E2E58F04DF08}" type="presParOf" srcId="{4216D539-5F5F-44B2-8307-476F133FE799}" destId="{5AA65F8A-185E-44EA-8517-DB556A556662}" srcOrd="1" destOrd="0" presId="urn:microsoft.com/office/officeart/2008/layout/LinedList"/>
    <dgm:cxn modelId="{505B4549-41A6-40D1-B46B-FACB52D0B681}" type="presParOf" srcId="{5AA65F8A-185E-44EA-8517-DB556A556662}" destId="{010FF380-2DB7-459A-B8C6-445714F78840}" srcOrd="0" destOrd="0" presId="urn:microsoft.com/office/officeart/2008/layout/LinedList"/>
    <dgm:cxn modelId="{D3A4EA10-D0A9-4AFD-9559-EC0C80A3E92E}" type="presParOf" srcId="{5AA65F8A-185E-44EA-8517-DB556A556662}" destId="{1202669A-E125-4AE0-941C-1F9A18C03829}" srcOrd="1" destOrd="0" presId="urn:microsoft.com/office/officeart/2008/layout/LinedList"/>
    <dgm:cxn modelId="{679FCE2D-0782-4631-BD27-E5E371A3145F}" type="presParOf" srcId="{5AA65F8A-185E-44EA-8517-DB556A556662}" destId="{6CB742DB-06A6-4B54-B195-B110A7E71123}" srcOrd="2" destOrd="0" presId="urn:microsoft.com/office/officeart/2008/layout/LinedList"/>
    <dgm:cxn modelId="{26FC46A4-F348-4FE1-A755-79F53B2D8FAB}" type="presParOf" srcId="{4216D539-5F5F-44B2-8307-476F133FE799}" destId="{916B35E3-4712-41D6-86D9-A260A6060466}" srcOrd="2" destOrd="0" presId="urn:microsoft.com/office/officeart/2008/layout/LinedList"/>
    <dgm:cxn modelId="{7EC62B4B-B855-4259-A035-C140845C4B96}" type="presParOf" srcId="{4216D539-5F5F-44B2-8307-476F133FE799}" destId="{D804FDB9-2EE7-48E2-B2CA-EC3611168684}" srcOrd="3" destOrd="0" presId="urn:microsoft.com/office/officeart/2008/layout/LinedList"/>
    <dgm:cxn modelId="{61F5F0FF-612A-4E6F-90DA-B69D3DA03813}" type="presParOf" srcId="{4216D539-5F5F-44B2-8307-476F133FE799}" destId="{5D15CBA7-12ED-40BA-BD26-B62111FEA941}" srcOrd="4" destOrd="0" presId="urn:microsoft.com/office/officeart/2008/layout/LinedList"/>
    <dgm:cxn modelId="{ECFF5759-B3CB-4363-BB49-51CA4996380D}" type="presParOf" srcId="{5D15CBA7-12ED-40BA-BD26-B62111FEA941}" destId="{83124398-B926-4CF3-9AFC-C2574875D360}" srcOrd="0" destOrd="0" presId="urn:microsoft.com/office/officeart/2008/layout/LinedList"/>
    <dgm:cxn modelId="{697854E7-BE56-4C05-B757-70B645535582}" type="presParOf" srcId="{5D15CBA7-12ED-40BA-BD26-B62111FEA941}" destId="{F345DD26-495C-40A4-805E-BE843D0959B1}" srcOrd="1" destOrd="0" presId="urn:microsoft.com/office/officeart/2008/layout/LinedList"/>
    <dgm:cxn modelId="{199E6D98-FE50-4A82-9E30-D6E09C557760}" type="presParOf" srcId="{5D15CBA7-12ED-40BA-BD26-B62111FEA941}" destId="{FFA4F9F9-9B79-45B2-BFF3-1FC1BD23D3D9}" srcOrd="2" destOrd="0" presId="urn:microsoft.com/office/officeart/2008/layout/LinedList"/>
    <dgm:cxn modelId="{3F14B90B-B4D9-448E-B6E4-7DEE8038FD40}" type="presParOf" srcId="{4216D539-5F5F-44B2-8307-476F133FE799}" destId="{9A0E32AC-DB5B-4CBB-96A3-DB64B1A25105}" srcOrd="5" destOrd="0" presId="urn:microsoft.com/office/officeart/2008/layout/LinedList"/>
    <dgm:cxn modelId="{32DE269E-27DD-4DC2-8D6A-39D33EE8133F}" type="presParOf" srcId="{4216D539-5F5F-44B2-8307-476F133FE799}" destId="{A7963E5A-DD1F-4943-84CB-112F2EC9BDFA}" srcOrd="6" destOrd="0" presId="urn:microsoft.com/office/officeart/2008/layout/LinedList"/>
    <dgm:cxn modelId="{D4B36FBE-D46F-46C4-B1D0-36DE3ABE2381}" type="presParOf" srcId="{4216D539-5F5F-44B2-8307-476F133FE799}" destId="{42F0070B-FDCE-4279-A938-561E73BA5AF0}" srcOrd="7" destOrd="0" presId="urn:microsoft.com/office/officeart/2008/layout/LinedList"/>
    <dgm:cxn modelId="{22F0A9E9-CC4A-459F-B703-33C86EBA9DF6}" type="presParOf" srcId="{42F0070B-FDCE-4279-A938-561E73BA5AF0}" destId="{5AE38BE6-E77F-44B8-84FB-58F8EFBD7FE9}" srcOrd="0" destOrd="0" presId="urn:microsoft.com/office/officeart/2008/layout/LinedList"/>
    <dgm:cxn modelId="{C440E557-BF5E-4A0B-88CC-A93336C1A8EC}" type="presParOf" srcId="{42F0070B-FDCE-4279-A938-561E73BA5AF0}" destId="{5A10666F-9FE2-4A44-97F6-7DCC6A7F80DD}" srcOrd="1" destOrd="0" presId="urn:microsoft.com/office/officeart/2008/layout/LinedList"/>
    <dgm:cxn modelId="{77516E12-8D0D-4E92-AA46-B7A6753B7331}" type="presParOf" srcId="{42F0070B-FDCE-4279-A938-561E73BA5AF0}" destId="{EB9DE9EA-7F24-4CEB-9C08-9C0C7659EC8B}" srcOrd="2" destOrd="0" presId="urn:microsoft.com/office/officeart/2008/layout/LinedList"/>
    <dgm:cxn modelId="{13559BEE-6737-48B5-818F-F1CB36546932}" type="presParOf" srcId="{4216D539-5F5F-44B2-8307-476F133FE799}" destId="{69B5B2BD-A77F-41AD-B89E-C5994DB0546F}" srcOrd="8" destOrd="0" presId="urn:microsoft.com/office/officeart/2008/layout/LinedList"/>
    <dgm:cxn modelId="{BC8F62EB-B167-4573-B5CA-4C74453D4FB8}" type="presParOf" srcId="{4216D539-5F5F-44B2-8307-476F133FE799}" destId="{A6389581-537A-4424-9440-E26446E93599}" srcOrd="9" destOrd="0" presId="urn:microsoft.com/office/officeart/2008/layout/LinedList"/>
    <dgm:cxn modelId="{6094162E-DAB2-44AE-A991-42C6293715E3}" type="presParOf" srcId="{4216D539-5F5F-44B2-8307-476F133FE799}" destId="{D3DE9BAA-5796-4126-93DB-B43B0AE45A09}" srcOrd="10" destOrd="0" presId="urn:microsoft.com/office/officeart/2008/layout/LinedList"/>
    <dgm:cxn modelId="{93D9A1A4-A8A6-4A54-BE73-251C36D6F4D8}" type="presParOf" srcId="{D3DE9BAA-5796-4126-93DB-B43B0AE45A09}" destId="{515BD775-34A3-4441-9F8E-639CE366873E}" srcOrd="0" destOrd="0" presId="urn:microsoft.com/office/officeart/2008/layout/LinedList"/>
    <dgm:cxn modelId="{ABDCC366-76B9-4737-BAF7-02C275C5E063}" type="presParOf" srcId="{D3DE9BAA-5796-4126-93DB-B43B0AE45A09}" destId="{65EF5560-D417-405E-9B53-7DE336612167}" srcOrd="1" destOrd="0" presId="urn:microsoft.com/office/officeart/2008/layout/LinedList"/>
    <dgm:cxn modelId="{2C4218C7-C7EF-46B0-A097-2C1475FA4363}" type="presParOf" srcId="{D3DE9BAA-5796-4126-93DB-B43B0AE45A09}" destId="{183FEB52-BC83-40B2-9CDC-007679EDAE1F}" srcOrd="2" destOrd="0" presId="urn:microsoft.com/office/officeart/2008/layout/LinedList"/>
    <dgm:cxn modelId="{47F4D441-CB62-40FC-9CDB-2DD68900AEE2}" type="presParOf" srcId="{4216D539-5F5F-44B2-8307-476F133FE799}" destId="{B5B74425-2658-4EB4-AB53-39BB3B10C82C}" srcOrd="11" destOrd="0" presId="urn:microsoft.com/office/officeart/2008/layout/LinedList"/>
    <dgm:cxn modelId="{EEAD10FC-135B-49F1-8ABF-A146AD0CE2F1}" type="presParOf" srcId="{4216D539-5F5F-44B2-8307-476F133FE799}" destId="{2FE8E380-605D-4FBA-88DC-050A0FF0C506}" srcOrd="12" destOrd="0" presId="urn:microsoft.com/office/officeart/2008/layout/LinedList"/>
    <dgm:cxn modelId="{87FF6A7C-BD32-4247-BAB1-68D468F87F83}" type="presParOf" srcId="{4216D539-5F5F-44B2-8307-476F133FE799}" destId="{242B2FF8-FC68-43F2-8E95-686672507386}" srcOrd="13" destOrd="0" presId="urn:microsoft.com/office/officeart/2008/layout/LinedList"/>
    <dgm:cxn modelId="{E08FA448-671D-48B9-813D-B0D1804923B2}" type="presParOf" srcId="{242B2FF8-FC68-43F2-8E95-686672507386}" destId="{E7D2AD19-01AB-4BA9-98E6-945723804D31}" srcOrd="0" destOrd="0" presId="urn:microsoft.com/office/officeart/2008/layout/LinedList"/>
    <dgm:cxn modelId="{CB75EE74-287F-4CA2-AE93-A2E4221DD7B8}" type="presParOf" srcId="{242B2FF8-FC68-43F2-8E95-686672507386}" destId="{11F8D0CD-063C-4C51-ABE6-4AAA8B632262}" srcOrd="1" destOrd="0" presId="urn:microsoft.com/office/officeart/2008/layout/LinedList"/>
    <dgm:cxn modelId="{B5B5608C-5020-42B3-BF04-40E36D2213E8}" type="presParOf" srcId="{242B2FF8-FC68-43F2-8E95-686672507386}" destId="{C32869EA-4694-4E2B-8267-74809C2AAC74}" srcOrd="2" destOrd="0" presId="urn:microsoft.com/office/officeart/2008/layout/LinedList"/>
    <dgm:cxn modelId="{5C2799B0-B527-4723-9AC0-87A8A5490CC4}" type="presParOf" srcId="{4216D539-5F5F-44B2-8307-476F133FE799}" destId="{7598AA40-C770-4C63-8672-DC1B5A9F5028}" srcOrd="14" destOrd="0" presId="urn:microsoft.com/office/officeart/2008/layout/LinedList"/>
    <dgm:cxn modelId="{DA7FA313-E0EF-40CB-86DB-DE1F719E3704}" type="presParOf" srcId="{4216D539-5F5F-44B2-8307-476F133FE799}" destId="{FD930FC8-CE2A-4FE5-8678-743E0CB9675C}" srcOrd="15" destOrd="0" presId="urn:microsoft.com/office/officeart/2008/layout/LinedList"/>
    <dgm:cxn modelId="{7A1476AB-D73F-4BE1-8F27-89AFAC5E0887}" type="presParOf" srcId="{4216D539-5F5F-44B2-8307-476F133FE799}" destId="{4E42A724-B527-47DF-A1B4-946D4E8A5273}" srcOrd="16" destOrd="0" presId="urn:microsoft.com/office/officeart/2008/layout/LinedList"/>
    <dgm:cxn modelId="{17739C08-F87F-4704-8D93-1AD54403EDF8}" type="presParOf" srcId="{4E42A724-B527-47DF-A1B4-946D4E8A5273}" destId="{2D27AD45-49A9-46C0-B8ED-7A4EEBC96321}" srcOrd="0" destOrd="0" presId="urn:microsoft.com/office/officeart/2008/layout/LinedList"/>
    <dgm:cxn modelId="{CA530ABE-AF80-4691-AC6E-D6700672940F}" type="presParOf" srcId="{4E42A724-B527-47DF-A1B4-946D4E8A5273}" destId="{179CD620-8A74-4C65-AE93-640BC42CA219}" srcOrd="1" destOrd="0" presId="urn:microsoft.com/office/officeart/2008/layout/LinedList"/>
    <dgm:cxn modelId="{221977DA-5D6A-49E1-89FF-B456A9EA770A}" type="presParOf" srcId="{4E42A724-B527-47DF-A1B4-946D4E8A5273}" destId="{99079D26-FE51-43CD-BAF8-CB1E6215D4CF}" srcOrd="2" destOrd="0" presId="urn:microsoft.com/office/officeart/2008/layout/LinedList"/>
    <dgm:cxn modelId="{FC79AA96-BF45-4B86-9217-0568071750A3}" type="presParOf" srcId="{4216D539-5F5F-44B2-8307-476F133FE799}" destId="{5B589C4E-2D7A-4A82-84C3-52F9D281646F}" srcOrd="17" destOrd="0" presId="urn:microsoft.com/office/officeart/2008/layout/LinedList"/>
    <dgm:cxn modelId="{D523E9FA-122B-48E9-9D2C-D957FEE2B3D9}" type="presParOf" srcId="{4216D539-5F5F-44B2-8307-476F133FE799}" destId="{5129DA82-1089-438B-AA4C-88FC2CAADD8C}" srcOrd="18" destOrd="0" presId="urn:microsoft.com/office/officeart/2008/layout/LinedList"/>
    <dgm:cxn modelId="{667FEB64-3882-4EAC-A544-9FD80AAF0833}" type="presParOf" srcId="{4216D539-5F5F-44B2-8307-476F133FE799}" destId="{BF1E3A53-3218-4BF8-90E7-705A467A50A2}" srcOrd="19" destOrd="0" presId="urn:microsoft.com/office/officeart/2008/layout/LinedList"/>
    <dgm:cxn modelId="{2D11C9AF-6EC6-4849-A368-55AE698DE0DB}" type="presParOf" srcId="{BF1E3A53-3218-4BF8-90E7-705A467A50A2}" destId="{E488A9B8-0C2F-4FCF-8859-93B111E9AFFA}" srcOrd="0" destOrd="0" presId="urn:microsoft.com/office/officeart/2008/layout/LinedList"/>
    <dgm:cxn modelId="{6D8DFD98-8DE7-41EC-93DD-066B418A104A}" type="presParOf" srcId="{BF1E3A53-3218-4BF8-90E7-705A467A50A2}" destId="{5E19E702-594F-4121-B8FC-25078AA55E47}" srcOrd="1" destOrd="0" presId="urn:microsoft.com/office/officeart/2008/layout/LinedList"/>
    <dgm:cxn modelId="{F7299BD3-7D6E-452A-BBF0-331547782585}" type="presParOf" srcId="{BF1E3A53-3218-4BF8-90E7-705A467A50A2}" destId="{BA4F52C6-67EA-4E60-96BD-CF3A0D76DABE}" srcOrd="2" destOrd="0" presId="urn:microsoft.com/office/officeart/2008/layout/LinedList"/>
    <dgm:cxn modelId="{75276CF0-AEE5-4538-92B0-7452C2E6EA84}" type="presParOf" srcId="{4216D539-5F5F-44B2-8307-476F133FE799}" destId="{33FDD159-B2D0-4951-BC8B-A86E32DFD51D}" srcOrd="20" destOrd="0" presId="urn:microsoft.com/office/officeart/2008/layout/LinedList"/>
    <dgm:cxn modelId="{C5992DB6-3B62-4B8F-ADB2-170BE11FCD3F}" type="presParOf" srcId="{4216D539-5F5F-44B2-8307-476F133FE799}" destId="{04A23842-2D0F-41F7-9B68-4527011E3343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DB5920C-FB3D-4021-94E4-0429C710B436}" type="doc">
      <dgm:prSet loTypeId="urn:microsoft.com/office/officeart/2009/layout/CircleArrowProcess" loCatId="cycle" qsTypeId="urn:microsoft.com/office/officeart/2005/8/quickstyle/simple4" qsCatId="simple" csTypeId="urn:microsoft.com/office/officeart/2005/8/colors/accent6_3" csCatId="accent6" phldr="1"/>
      <dgm:spPr/>
      <dgm:t>
        <a:bodyPr/>
        <a:lstStyle/>
        <a:p>
          <a:endParaRPr lang="es-EC"/>
        </a:p>
      </dgm:t>
    </dgm:pt>
    <dgm:pt modelId="{8F8553A5-6B53-4FE5-A0BE-2DF7DD6BC7AB}">
      <dgm:prSet phldrT="[Texto]" custT="1"/>
      <dgm:spPr/>
      <dgm:t>
        <a:bodyPr/>
        <a:lstStyle/>
        <a:p>
          <a:r>
            <a:rPr lang="es-EC" sz="1800" dirty="0" smtClean="0">
              <a:latin typeface="+mn-lt"/>
            </a:rPr>
            <a:t>La presente investigación busca brindar herramientas de apoyo</a:t>
          </a:r>
          <a:endParaRPr lang="es-EC" sz="1800" dirty="0">
            <a:latin typeface="+mn-lt"/>
          </a:endParaRPr>
        </a:p>
      </dgm:t>
    </dgm:pt>
    <dgm:pt modelId="{0FF8F184-5C20-48D5-98E6-0D5294F56F66}" type="parTrans" cxnId="{20E4FA3B-4327-4C82-9DFA-E4F1D228EE49}">
      <dgm:prSet/>
      <dgm:spPr/>
      <dgm:t>
        <a:bodyPr/>
        <a:lstStyle/>
        <a:p>
          <a:endParaRPr lang="es-EC" sz="1800">
            <a:latin typeface="+mn-lt"/>
          </a:endParaRPr>
        </a:p>
      </dgm:t>
    </dgm:pt>
    <dgm:pt modelId="{7B5CDE0A-77A6-4701-996F-E8C2B84E7045}" type="sibTrans" cxnId="{20E4FA3B-4327-4C82-9DFA-E4F1D228EE49}">
      <dgm:prSet/>
      <dgm:spPr/>
      <dgm:t>
        <a:bodyPr/>
        <a:lstStyle/>
        <a:p>
          <a:endParaRPr lang="es-EC" sz="1800">
            <a:latin typeface="+mn-lt"/>
          </a:endParaRPr>
        </a:p>
      </dgm:t>
    </dgm:pt>
    <dgm:pt modelId="{A9E781EE-35FA-4FAD-867A-4505E5DBBA13}">
      <dgm:prSet phldrT="[Texto]" custT="1"/>
      <dgm:spPr/>
      <dgm:t>
        <a:bodyPr/>
        <a:lstStyle/>
        <a:p>
          <a:r>
            <a:rPr lang="es-EC" sz="1800" dirty="0" smtClean="0">
              <a:latin typeface="+mn-lt"/>
            </a:rPr>
            <a:t>Cada formato fue diseñado en base a las características de los centros comerciales</a:t>
          </a:r>
          <a:endParaRPr lang="es-EC" sz="1800" dirty="0">
            <a:latin typeface="+mn-lt"/>
          </a:endParaRPr>
        </a:p>
      </dgm:t>
    </dgm:pt>
    <dgm:pt modelId="{1AE97B3F-4A9B-4FD8-A54C-125A30BC900E}" type="parTrans" cxnId="{507EF6EC-5F47-4F60-A24C-939BE363284A}">
      <dgm:prSet/>
      <dgm:spPr/>
      <dgm:t>
        <a:bodyPr/>
        <a:lstStyle/>
        <a:p>
          <a:endParaRPr lang="es-EC" sz="1800">
            <a:latin typeface="+mn-lt"/>
          </a:endParaRPr>
        </a:p>
      </dgm:t>
    </dgm:pt>
    <dgm:pt modelId="{273B519D-60EE-43D2-A595-09615B7FBB0B}" type="sibTrans" cxnId="{507EF6EC-5F47-4F60-A24C-939BE363284A}">
      <dgm:prSet/>
      <dgm:spPr/>
      <dgm:t>
        <a:bodyPr/>
        <a:lstStyle/>
        <a:p>
          <a:endParaRPr lang="es-EC" sz="1800">
            <a:latin typeface="+mn-lt"/>
          </a:endParaRPr>
        </a:p>
      </dgm:t>
    </dgm:pt>
    <dgm:pt modelId="{DD83457D-3E57-4C83-901A-4836691CA58E}" type="pres">
      <dgm:prSet presAssocID="{4DB5920C-FB3D-4021-94E4-0429C710B43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BDD2626C-0020-4214-9683-8AF1671AD800}" type="pres">
      <dgm:prSet presAssocID="{8F8553A5-6B53-4FE5-A0BE-2DF7DD6BC7AB}" presName="Accent1" presStyleCnt="0"/>
      <dgm:spPr/>
    </dgm:pt>
    <dgm:pt modelId="{858E2730-43D8-4914-BFFC-D0C6305FE1EF}" type="pres">
      <dgm:prSet presAssocID="{8F8553A5-6B53-4FE5-A0BE-2DF7DD6BC7AB}" presName="Accent" presStyleLbl="node1" presStyleIdx="0" presStyleCnt="2"/>
      <dgm:spPr/>
    </dgm:pt>
    <dgm:pt modelId="{771D59C7-4084-42C2-8032-F14834CB1D48}" type="pres">
      <dgm:prSet presAssocID="{8F8553A5-6B53-4FE5-A0BE-2DF7DD6BC7AB}" presName="Parent1" presStyleLbl="revTx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1D73DFA-B5FB-43F7-8550-0441F0A81B53}" type="pres">
      <dgm:prSet presAssocID="{A9E781EE-35FA-4FAD-867A-4505E5DBBA13}" presName="Accent2" presStyleCnt="0"/>
      <dgm:spPr/>
    </dgm:pt>
    <dgm:pt modelId="{40667B73-A91F-4D60-A2EA-2D7095430A25}" type="pres">
      <dgm:prSet presAssocID="{A9E781EE-35FA-4FAD-867A-4505E5DBBA13}" presName="Accent" presStyleLbl="node1" presStyleIdx="1" presStyleCnt="2"/>
      <dgm:spPr/>
    </dgm:pt>
    <dgm:pt modelId="{C27B0E12-4197-4494-A94D-6270345DE8F7}" type="pres">
      <dgm:prSet presAssocID="{A9E781EE-35FA-4FAD-867A-4505E5DBBA13}" presName="Parent2" presStyleLbl="revTx" presStyleIdx="1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0E4FA3B-4327-4C82-9DFA-E4F1D228EE49}" srcId="{4DB5920C-FB3D-4021-94E4-0429C710B436}" destId="{8F8553A5-6B53-4FE5-A0BE-2DF7DD6BC7AB}" srcOrd="0" destOrd="0" parTransId="{0FF8F184-5C20-48D5-98E6-0D5294F56F66}" sibTransId="{7B5CDE0A-77A6-4701-996F-E8C2B84E7045}"/>
    <dgm:cxn modelId="{A6DDEB5A-17FD-45C4-9D7F-AB357177763B}" type="presOf" srcId="{8F8553A5-6B53-4FE5-A0BE-2DF7DD6BC7AB}" destId="{771D59C7-4084-42C2-8032-F14834CB1D48}" srcOrd="0" destOrd="0" presId="urn:microsoft.com/office/officeart/2009/layout/CircleArrowProcess"/>
    <dgm:cxn modelId="{07EA2DAD-BC46-4FD6-94DC-D5ACE8A1F7AC}" type="presOf" srcId="{A9E781EE-35FA-4FAD-867A-4505E5DBBA13}" destId="{C27B0E12-4197-4494-A94D-6270345DE8F7}" srcOrd="0" destOrd="0" presId="urn:microsoft.com/office/officeart/2009/layout/CircleArrowProcess"/>
    <dgm:cxn modelId="{6E01A93E-54C9-4215-BA24-9DE1FF78C91E}" type="presOf" srcId="{4DB5920C-FB3D-4021-94E4-0429C710B436}" destId="{DD83457D-3E57-4C83-901A-4836691CA58E}" srcOrd="0" destOrd="0" presId="urn:microsoft.com/office/officeart/2009/layout/CircleArrowProcess"/>
    <dgm:cxn modelId="{507EF6EC-5F47-4F60-A24C-939BE363284A}" srcId="{4DB5920C-FB3D-4021-94E4-0429C710B436}" destId="{A9E781EE-35FA-4FAD-867A-4505E5DBBA13}" srcOrd="1" destOrd="0" parTransId="{1AE97B3F-4A9B-4FD8-A54C-125A30BC900E}" sibTransId="{273B519D-60EE-43D2-A595-09615B7FBB0B}"/>
    <dgm:cxn modelId="{B11BAD8B-14A6-4E90-98DD-1E8B2E28380F}" type="presParOf" srcId="{DD83457D-3E57-4C83-901A-4836691CA58E}" destId="{BDD2626C-0020-4214-9683-8AF1671AD800}" srcOrd="0" destOrd="0" presId="urn:microsoft.com/office/officeart/2009/layout/CircleArrowProcess"/>
    <dgm:cxn modelId="{66BB4149-BEA5-4A96-88DF-FFEC9F80BFAE}" type="presParOf" srcId="{BDD2626C-0020-4214-9683-8AF1671AD800}" destId="{858E2730-43D8-4914-BFFC-D0C6305FE1EF}" srcOrd="0" destOrd="0" presId="urn:microsoft.com/office/officeart/2009/layout/CircleArrowProcess"/>
    <dgm:cxn modelId="{C99D7297-30CC-4761-899E-29205A31FDB6}" type="presParOf" srcId="{DD83457D-3E57-4C83-901A-4836691CA58E}" destId="{771D59C7-4084-42C2-8032-F14834CB1D48}" srcOrd="1" destOrd="0" presId="urn:microsoft.com/office/officeart/2009/layout/CircleArrowProcess"/>
    <dgm:cxn modelId="{B4D9E835-BCA5-439A-AE0F-E6076F7F52EB}" type="presParOf" srcId="{DD83457D-3E57-4C83-901A-4836691CA58E}" destId="{E1D73DFA-B5FB-43F7-8550-0441F0A81B53}" srcOrd="2" destOrd="0" presId="urn:microsoft.com/office/officeart/2009/layout/CircleArrowProcess"/>
    <dgm:cxn modelId="{A93C0530-92F8-4C33-998A-0206143F1C89}" type="presParOf" srcId="{E1D73DFA-B5FB-43F7-8550-0441F0A81B53}" destId="{40667B73-A91F-4D60-A2EA-2D7095430A25}" srcOrd="0" destOrd="0" presId="urn:microsoft.com/office/officeart/2009/layout/CircleArrowProcess"/>
    <dgm:cxn modelId="{087D4065-668C-453A-8485-FAE930F2E12D}" type="presParOf" srcId="{DD83457D-3E57-4C83-901A-4836691CA58E}" destId="{C27B0E12-4197-4494-A94D-6270345DE8F7}" srcOrd="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C904E2F-0ED4-4233-B5C5-A340B47370F5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F8F46780-CD17-4439-B907-A64163B252D4}">
      <dgm:prSet phldrT="[Texto]" custT="1"/>
      <dgm:spPr/>
      <dgm:t>
        <a:bodyPr/>
        <a:lstStyle/>
        <a:p>
          <a:pPr algn="ctr"/>
          <a:endParaRPr lang="es-EC" sz="1800" b="1" dirty="0" smtClean="0"/>
        </a:p>
        <a:p>
          <a:pPr algn="ctr"/>
          <a:endParaRPr lang="es-EC" sz="1800" b="1" dirty="0" smtClean="0"/>
        </a:p>
        <a:p>
          <a:pPr algn="ctr"/>
          <a:r>
            <a:rPr lang="es-EC" sz="1800" b="1" dirty="0" smtClean="0"/>
            <a:t>GENERAL</a:t>
          </a:r>
          <a:endParaRPr lang="es-EC" sz="1800" b="1" dirty="0"/>
        </a:p>
      </dgm:t>
    </dgm:pt>
    <dgm:pt modelId="{48C45E4A-A3AD-45CB-A738-404E64BE6C3F}" type="parTrans" cxnId="{4352AF2F-2C4E-4A83-94F6-1C290FA8349A}">
      <dgm:prSet/>
      <dgm:spPr/>
      <dgm:t>
        <a:bodyPr/>
        <a:lstStyle/>
        <a:p>
          <a:endParaRPr lang="es-EC" sz="1800"/>
        </a:p>
      </dgm:t>
    </dgm:pt>
    <dgm:pt modelId="{69CA4494-3496-419F-89AD-E8C1BE6FC3D1}" type="sibTrans" cxnId="{4352AF2F-2C4E-4A83-94F6-1C290FA8349A}">
      <dgm:prSet/>
      <dgm:spPr/>
      <dgm:t>
        <a:bodyPr/>
        <a:lstStyle/>
        <a:p>
          <a:endParaRPr lang="es-EC" sz="1800"/>
        </a:p>
      </dgm:t>
    </dgm:pt>
    <dgm:pt modelId="{E87D335B-BFF9-432A-988B-6C6C29E0CBE6}">
      <dgm:prSet phldrT="[Texto]" custT="1"/>
      <dgm:spPr/>
      <dgm:t>
        <a:bodyPr/>
        <a:lstStyle/>
        <a:p>
          <a:pPr algn="just"/>
          <a:r>
            <a:rPr lang="es-EC" sz="1800" dirty="0" smtClean="0"/>
            <a:t>Proporcionar herramientas para la planificación financiera de los CCA, que permitan un adecuado control y gestión de los recursos económicos</a:t>
          </a:r>
          <a:endParaRPr lang="es-EC" sz="1800" dirty="0"/>
        </a:p>
      </dgm:t>
    </dgm:pt>
    <dgm:pt modelId="{7AF5BA89-7D0B-437F-B112-B8B52F526532}" type="parTrans" cxnId="{B79DF2F5-FF1B-418D-9AA6-0AFA866DD6DB}">
      <dgm:prSet/>
      <dgm:spPr/>
      <dgm:t>
        <a:bodyPr/>
        <a:lstStyle/>
        <a:p>
          <a:endParaRPr lang="es-EC" sz="1800"/>
        </a:p>
      </dgm:t>
    </dgm:pt>
    <dgm:pt modelId="{1080FA98-E27A-40F1-B63D-E63F62D1CE2F}" type="sibTrans" cxnId="{B79DF2F5-FF1B-418D-9AA6-0AFA866DD6DB}">
      <dgm:prSet/>
      <dgm:spPr/>
      <dgm:t>
        <a:bodyPr/>
        <a:lstStyle/>
        <a:p>
          <a:endParaRPr lang="es-EC" sz="1800"/>
        </a:p>
      </dgm:t>
    </dgm:pt>
    <dgm:pt modelId="{C5C3C5FD-8DE1-47CB-916B-D08EF84414F0}">
      <dgm:prSet phldrT="[Texto]" custT="1"/>
      <dgm:spPr/>
      <dgm:t>
        <a:bodyPr/>
        <a:lstStyle/>
        <a:p>
          <a:pPr algn="ctr"/>
          <a:endParaRPr lang="es-EC" sz="1800" b="1" dirty="0" smtClean="0"/>
        </a:p>
        <a:p>
          <a:pPr algn="ctr"/>
          <a:endParaRPr lang="es-EC" sz="1800" b="1" dirty="0" smtClean="0"/>
        </a:p>
        <a:p>
          <a:pPr algn="ctr"/>
          <a:r>
            <a:rPr lang="es-EC" sz="1800" b="1" dirty="0" smtClean="0"/>
            <a:t>ESPECÍFICOS</a:t>
          </a:r>
          <a:endParaRPr lang="es-EC" sz="1800" b="1" dirty="0"/>
        </a:p>
      </dgm:t>
    </dgm:pt>
    <dgm:pt modelId="{ED56C452-1A67-4EEF-AA77-F9955E45C5AD}" type="parTrans" cxnId="{35DC4AA9-DF1E-4CDC-8E4C-553EA93977EE}">
      <dgm:prSet/>
      <dgm:spPr/>
      <dgm:t>
        <a:bodyPr/>
        <a:lstStyle/>
        <a:p>
          <a:endParaRPr lang="es-EC" sz="1800"/>
        </a:p>
      </dgm:t>
    </dgm:pt>
    <dgm:pt modelId="{8F340AF6-C494-4C51-993C-8E65E038F8B2}" type="sibTrans" cxnId="{35DC4AA9-DF1E-4CDC-8E4C-553EA93977EE}">
      <dgm:prSet/>
      <dgm:spPr/>
      <dgm:t>
        <a:bodyPr/>
        <a:lstStyle/>
        <a:p>
          <a:endParaRPr lang="es-EC" sz="1800"/>
        </a:p>
      </dgm:t>
    </dgm:pt>
    <dgm:pt modelId="{36EF26D9-4E32-4EDE-A83E-C40B3A778404}">
      <dgm:prSet phldrT="[Texto]" custT="1"/>
      <dgm:spPr/>
      <dgm:t>
        <a:bodyPr/>
        <a:lstStyle/>
        <a:p>
          <a:pPr algn="just"/>
          <a:r>
            <a:rPr lang="es-ES" sz="1800" dirty="0" smtClean="0"/>
            <a:t>Establecer esquemas adecuados a las necesidades generales de los CCA.  </a:t>
          </a:r>
          <a:endParaRPr lang="es-EC" sz="1800" dirty="0"/>
        </a:p>
      </dgm:t>
    </dgm:pt>
    <dgm:pt modelId="{0D6EBFE7-6E2A-47E3-8023-21CDA8CB99BC}" type="parTrans" cxnId="{2A320FB5-DEA7-4338-B707-F5E49A21D540}">
      <dgm:prSet/>
      <dgm:spPr/>
      <dgm:t>
        <a:bodyPr/>
        <a:lstStyle/>
        <a:p>
          <a:endParaRPr lang="es-EC" sz="1800"/>
        </a:p>
      </dgm:t>
    </dgm:pt>
    <dgm:pt modelId="{BA71A4F2-6581-45E5-9402-117A356AC1C3}" type="sibTrans" cxnId="{2A320FB5-DEA7-4338-B707-F5E49A21D540}">
      <dgm:prSet/>
      <dgm:spPr/>
      <dgm:t>
        <a:bodyPr/>
        <a:lstStyle/>
        <a:p>
          <a:endParaRPr lang="es-EC" sz="1800"/>
        </a:p>
      </dgm:t>
    </dgm:pt>
    <dgm:pt modelId="{247A2DE9-C076-4726-9806-7F648FE0F991}">
      <dgm:prSet phldrT="[Texto]" custT="1"/>
      <dgm:spPr/>
      <dgm:t>
        <a:bodyPr/>
        <a:lstStyle/>
        <a:p>
          <a:pPr algn="just"/>
          <a:r>
            <a:rPr lang="es-ES" sz="1800" dirty="0" smtClean="0"/>
            <a:t>Identificar el uso adecuado de los formatos para una planificación financiera en cada CCA.</a:t>
          </a:r>
          <a:endParaRPr lang="es-EC" sz="1800" dirty="0"/>
        </a:p>
      </dgm:t>
    </dgm:pt>
    <dgm:pt modelId="{C586E5E1-22B7-4FE9-A6CA-E78A263D63DE}" type="parTrans" cxnId="{4B044F72-F5B0-452D-9929-062D8E0BD3B2}">
      <dgm:prSet/>
      <dgm:spPr/>
      <dgm:t>
        <a:bodyPr/>
        <a:lstStyle/>
        <a:p>
          <a:endParaRPr lang="es-EC" sz="1800"/>
        </a:p>
      </dgm:t>
    </dgm:pt>
    <dgm:pt modelId="{432A7F3B-FB47-4F32-976D-348164ACC2B4}" type="sibTrans" cxnId="{4B044F72-F5B0-452D-9929-062D8E0BD3B2}">
      <dgm:prSet/>
      <dgm:spPr/>
      <dgm:t>
        <a:bodyPr/>
        <a:lstStyle/>
        <a:p>
          <a:endParaRPr lang="es-EC" sz="1800"/>
        </a:p>
      </dgm:t>
    </dgm:pt>
    <dgm:pt modelId="{61903CB9-0E0F-406C-8812-77F257563CAB}">
      <dgm:prSet phldrT="[Texto]" custT="1"/>
      <dgm:spPr/>
      <dgm:t>
        <a:bodyPr/>
        <a:lstStyle/>
        <a:p>
          <a:pPr algn="just"/>
          <a:r>
            <a:rPr lang="es-ES" sz="1800" dirty="0" smtClean="0"/>
            <a:t>Entregar mediante un ejemplo practico el soporte necesario para el llenado de los deferentes formatos. </a:t>
          </a:r>
          <a:endParaRPr lang="es-EC" sz="1800" dirty="0"/>
        </a:p>
      </dgm:t>
    </dgm:pt>
    <dgm:pt modelId="{D33966C7-1849-439F-9A08-5488D547B391}" type="parTrans" cxnId="{DC732E37-D250-4329-8A88-2A92389646FC}">
      <dgm:prSet/>
      <dgm:spPr/>
      <dgm:t>
        <a:bodyPr/>
        <a:lstStyle/>
        <a:p>
          <a:endParaRPr lang="es-EC" sz="1800"/>
        </a:p>
      </dgm:t>
    </dgm:pt>
    <dgm:pt modelId="{86774894-E810-45B4-BED0-04232268D025}" type="sibTrans" cxnId="{DC732E37-D250-4329-8A88-2A92389646FC}">
      <dgm:prSet/>
      <dgm:spPr/>
      <dgm:t>
        <a:bodyPr/>
        <a:lstStyle/>
        <a:p>
          <a:endParaRPr lang="es-EC" sz="1800"/>
        </a:p>
      </dgm:t>
    </dgm:pt>
    <dgm:pt modelId="{52FD20F1-C3FC-4B80-A2F8-D20DD051A837}" type="pres">
      <dgm:prSet presAssocID="{DC904E2F-0ED4-4233-B5C5-A340B47370F5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EC"/>
        </a:p>
      </dgm:t>
    </dgm:pt>
    <dgm:pt modelId="{A37D26AF-F492-49B2-B8DD-1805E2FF8B18}" type="pres">
      <dgm:prSet presAssocID="{F8F46780-CD17-4439-B907-A64163B252D4}" presName="root" presStyleCnt="0">
        <dgm:presLayoutVars>
          <dgm:chMax/>
          <dgm:chPref/>
        </dgm:presLayoutVars>
      </dgm:prSet>
      <dgm:spPr/>
    </dgm:pt>
    <dgm:pt modelId="{916D1FF3-3A3E-404C-9D1C-7A42F4F2EF69}" type="pres">
      <dgm:prSet presAssocID="{F8F46780-CD17-4439-B907-A64163B252D4}" presName="rootComposite" presStyleCnt="0">
        <dgm:presLayoutVars/>
      </dgm:prSet>
      <dgm:spPr/>
    </dgm:pt>
    <dgm:pt modelId="{B3CA7DC4-6972-4D46-A177-7AB9DFABD246}" type="pres">
      <dgm:prSet presAssocID="{F8F46780-CD17-4439-B907-A64163B252D4}" presName="ParentAccent" presStyleLbl="alignNode1" presStyleIdx="0" presStyleCnt="2"/>
      <dgm:spPr/>
    </dgm:pt>
    <dgm:pt modelId="{2256FC40-422E-44D8-BB3E-D31E1127F3EB}" type="pres">
      <dgm:prSet presAssocID="{F8F46780-CD17-4439-B907-A64163B252D4}" presName="ParentSmallAccent" presStyleLbl="fgAcc1" presStyleIdx="0" presStyleCnt="2"/>
      <dgm:spPr/>
    </dgm:pt>
    <dgm:pt modelId="{0D09A26D-AA66-470F-B1B6-D678B94CCEBC}" type="pres">
      <dgm:prSet presAssocID="{F8F46780-CD17-4439-B907-A64163B252D4}" presName="Parent" presStyleLbl="revTx" presStyleIdx="0" presStyleCnt="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03E1EEE-37BC-4D47-B28A-FED3989637FA}" type="pres">
      <dgm:prSet presAssocID="{F8F46780-CD17-4439-B907-A64163B252D4}" presName="childShape" presStyleCnt="0">
        <dgm:presLayoutVars>
          <dgm:chMax val="0"/>
          <dgm:chPref val="0"/>
        </dgm:presLayoutVars>
      </dgm:prSet>
      <dgm:spPr/>
    </dgm:pt>
    <dgm:pt modelId="{67AC9767-33BB-4E56-8E1B-F528E86CB656}" type="pres">
      <dgm:prSet presAssocID="{E87D335B-BFF9-432A-988B-6C6C29E0CBE6}" presName="childComposite" presStyleCnt="0">
        <dgm:presLayoutVars>
          <dgm:chMax val="0"/>
          <dgm:chPref val="0"/>
        </dgm:presLayoutVars>
      </dgm:prSet>
      <dgm:spPr/>
    </dgm:pt>
    <dgm:pt modelId="{D1651FCB-A7EE-43E3-9A2C-3B7F2FBDEF8E}" type="pres">
      <dgm:prSet presAssocID="{E87D335B-BFF9-432A-988B-6C6C29E0CBE6}" presName="ChildAccent" presStyleLbl="solidFgAcc1" presStyleIdx="0" presStyleCnt="4"/>
      <dgm:spPr/>
    </dgm:pt>
    <dgm:pt modelId="{0E015235-2F37-4AF1-9DA8-76E1FCC8BAE9}" type="pres">
      <dgm:prSet presAssocID="{E87D335B-BFF9-432A-988B-6C6C29E0CBE6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D2C39FC-4AFA-4DA0-86A4-620D54FA0324}" type="pres">
      <dgm:prSet presAssocID="{C5C3C5FD-8DE1-47CB-916B-D08EF84414F0}" presName="root" presStyleCnt="0">
        <dgm:presLayoutVars>
          <dgm:chMax/>
          <dgm:chPref/>
        </dgm:presLayoutVars>
      </dgm:prSet>
      <dgm:spPr/>
    </dgm:pt>
    <dgm:pt modelId="{F7FFE844-E9B7-4D96-A719-916D97CA2041}" type="pres">
      <dgm:prSet presAssocID="{C5C3C5FD-8DE1-47CB-916B-D08EF84414F0}" presName="rootComposite" presStyleCnt="0">
        <dgm:presLayoutVars/>
      </dgm:prSet>
      <dgm:spPr/>
    </dgm:pt>
    <dgm:pt modelId="{6967C031-735B-4860-BC90-2EDD9BE70570}" type="pres">
      <dgm:prSet presAssocID="{C5C3C5FD-8DE1-47CB-916B-D08EF84414F0}" presName="ParentAccent" presStyleLbl="alignNode1" presStyleIdx="1" presStyleCnt="2"/>
      <dgm:spPr/>
    </dgm:pt>
    <dgm:pt modelId="{B6DCAF22-0BC8-411F-A57B-5A4D14FD9BC0}" type="pres">
      <dgm:prSet presAssocID="{C5C3C5FD-8DE1-47CB-916B-D08EF84414F0}" presName="ParentSmallAccent" presStyleLbl="fgAcc1" presStyleIdx="1" presStyleCnt="2"/>
      <dgm:spPr/>
    </dgm:pt>
    <dgm:pt modelId="{C69CA032-806E-4AF5-B9BE-B5FB974AE316}" type="pres">
      <dgm:prSet presAssocID="{C5C3C5FD-8DE1-47CB-916B-D08EF84414F0}" presName="Parent" presStyleLbl="revTx" presStyleIdx="2" presStyleCnt="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5CCE3C1-A391-4CAA-9ED3-E201D9DCF2EA}" type="pres">
      <dgm:prSet presAssocID="{C5C3C5FD-8DE1-47CB-916B-D08EF84414F0}" presName="childShape" presStyleCnt="0">
        <dgm:presLayoutVars>
          <dgm:chMax val="0"/>
          <dgm:chPref val="0"/>
        </dgm:presLayoutVars>
      </dgm:prSet>
      <dgm:spPr/>
    </dgm:pt>
    <dgm:pt modelId="{8AC5910A-47FB-4823-844C-3D5E89EF68F3}" type="pres">
      <dgm:prSet presAssocID="{36EF26D9-4E32-4EDE-A83E-C40B3A778404}" presName="childComposite" presStyleCnt="0">
        <dgm:presLayoutVars>
          <dgm:chMax val="0"/>
          <dgm:chPref val="0"/>
        </dgm:presLayoutVars>
      </dgm:prSet>
      <dgm:spPr/>
    </dgm:pt>
    <dgm:pt modelId="{68CED169-ACC3-4537-85AA-B40C0911C23E}" type="pres">
      <dgm:prSet presAssocID="{36EF26D9-4E32-4EDE-A83E-C40B3A778404}" presName="ChildAccent" presStyleLbl="solidFgAcc1" presStyleIdx="1" presStyleCnt="4" custLinFactNeighborY="-93258"/>
      <dgm:spPr/>
    </dgm:pt>
    <dgm:pt modelId="{65EAABE1-1AC5-4E4B-B883-D6FD606F5A02}" type="pres">
      <dgm:prSet presAssocID="{36EF26D9-4E32-4EDE-A83E-C40B3A778404}" presName="Child" presStyleLbl="revTx" presStyleIdx="3" presStyleCnt="6" custLinFactNeighborY="-327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10C7F7E-B82E-40B3-A2D0-6CA085E71B10}" type="pres">
      <dgm:prSet presAssocID="{247A2DE9-C076-4726-9806-7F648FE0F991}" presName="childComposite" presStyleCnt="0">
        <dgm:presLayoutVars>
          <dgm:chMax val="0"/>
          <dgm:chPref val="0"/>
        </dgm:presLayoutVars>
      </dgm:prSet>
      <dgm:spPr/>
    </dgm:pt>
    <dgm:pt modelId="{5E86EFEF-54E1-4A08-8F06-CDFD3891326B}" type="pres">
      <dgm:prSet presAssocID="{247A2DE9-C076-4726-9806-7F648FE0F991}" presName="ChildAccent" presStyleLbl="solidFgAcc1" presStyleIdx="2" presStyleCnt="4" custLinFactNeighborY="-47520"/>
      <dgm:spPr/>
    </dgm:pt>
    <dgm:pt modelId="{727C1312-146E-4ECB-8FB2-130314B5FA28}" type="pres">
      <dgm:prSet presAssocID="{247A2DE9-C076-4726-9806-7F648FE0F991}" presName="Child" presStyleLbl="revTx" presStyleIdx="4" presStyleCnt="6" custLinFactNeighborX="870" custLinFactNeighborY="-226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C3E7EA1-1989-4884-8508-BA534CC6E814}" type="pres">
      <dgm:prSet presAssocID="{61903CB9-0E0F-406C-8812-77F257563CAB}" presName="childComposite" presStyleCnt="0">
        <dgm:presLayoutVars>
          <dgm:chMax val="0"/>
          <dgm:chPref val="0"/>
        </dgm:presLayoutVars>
      </dgm:prSet>
      <dgm:spPr/>
    </dgm:pt>
    <dgm:pt modelId="{34D2575E-1939-4D4A-AFC0-A62E1C538C30}" type="pres">
      <dgm:prSet presAssocID="{61903CB9-0E0F-406C-8812-77F257563CAB}" presName="ChildAccent" presStyleLbl="solidFgAcc1" presStyleIdx="3" presStyleCnt="4" custLinFactNeighborY="-12501"/>
      <dgm:spPr/>
    </dgm:pt>
    <dgm:pt modelId="{E8CC7863-A13B-4DCC-A6D3-43C85A5E982F}" type="pres">
      <dgm:prSet presAssocID="{61903CB9-0E0F-406C-8812-77F257563CAB}" presName="Child" presStyleLbl="revTx" presStyleIdx="5" presStyleCnt="6" custLinFactNeighborY="91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79DF2F5-FF1B-418D-9AA6-0AFA866DD6DB}" srcId="{F8F46780-CD17-4439-B907-A64163B252D4}" destId="{E87D335B-BFF9-432A-988B-6C6C29E0CBE6}" srcOrd="0" destOrd="0" parTransId="{7AF5BA89-7D0B-437F-B112-B8B52F526532}" sibTransId="{1080FA98-E27A-40F1-B63D-E63F62D1CE2F}"/>
    <dgm:cxn modelId="{379C4933-71DD-458D-BBCE-E56FA2CA011A}" type="presOf" srcId="{61903CB9-0E0F-406C-8812-77F257563CAB}" destId="{E8CC7863-A13B-4DCC-A6D3-43C85A5E982F}" srcOrd="0" destOrd="0" presId="urn:microsoft.com/office/officeart/2008/layout/SquareAccentList"/>
    <dgm:cxn modelId="{35DC4AA9-DF1E-4CDC-8E4C-553EA93977EE}" srcId="{DC904E2F-0ED4-4233-B5C5-A340B47370F5}" destId="{C5C3C5FD-8DE1-47CB-916B-D08EF84414F0}" srcOrd="1" destOrd="0" parTransId="{ED56C452-1A67-4EEF-AA77-F9955E45C5AD}" sibTransId="{8F340AF6-C494-4C51-993C-8E65E038F8B2}"/>
    <dgm:cxn modelId="{4352AF2F-2C4E-4A83-94F6-1C290FA8349A}" srcId="{DC904E2F-0ED4-4233-B5C5-A340B47370F5}" destId="{F8F46780-CD17-4439-B907-A64163B252D4}" srcOrd="0" destOrd="0" parTransId="{48C45E4A-A3AD-45CB-A738-404E64BE6C3F}" sibTransId="{69CA4494-3496-419F-89AD-E8C1BE6FC3D1}"/>
    <dgm:cxn modelId="{3891904B-9B86-4972-B273-262A3962A0FA}" type="presOf" srcId="{247A2DE9-C076-4726-9806-7F648FE0F991}" destId="{727C1312-146E-4ECB-8FB2-130314B5FA28}" srcOrd="0" destOrd="0" presId="urn:microsoft.com/office/officeart/2008/layout/SquareAccentList"/>
    <dgm:cxn modelId="{14F164DD-1D72-4034-A153-7E8F1403D4E7}" type="presOf" srcId="{F8F46780-CD17-4439-B907-A64163B252D4}" destId="{0D09A26D-AA66-470F-B1B6-D678B94CCEBC}" srcOrd="0" destOrd="0" presId="urn:microsoft.com/office/officeart/2008/layout/SquareAccentList"/>
    <dgm:cxn modelId="{8C664456-A6C9-49B7-9163-EF7A80E9612E}" type="presOf" srcId="{36EF26D9-4E32-4EDE-A83E-C40B3A778404}" destId="{65EAABE1-1AC5-4E4B-B883-D6FD606F5A02}" srcOrd="0" destOrd="0" presId="urn:microsoft.com/office/officeart/2008/layout/SquareAccentList"/>
    <dgm:cxn modelId="{2A320FB5-DEA7-4338-B707-F5E49A21D540}" srcId="{C5C3C5FD-8DE1-47CB-916B-D08EF84414F0}" destId="{36EF26D9-4E32-4EDE-A83E-C40B3A778404}" srcOrd="0" destOrd="0" parTransId="{0D6EBFE7-6E2A-47E3-8023-21CDA8CB99BC}" sibTransId="{BA71A4F2-6581-45E5-9402-117A356AC1C3}"/>
    <dgm:cxn modelId="{4B044F72-F5B0-452D-9929-062D8E0BD3B2}" srcId="{C5C3C5FD-8DE1-47CB-916B-D08EF84414F0}" destId="{247A2DE9-C076-4726-9806-7F648FE0F991}" srcOrd="1" destOrd="0" parTransId="{C586E5E1-22B7-4FE9-A6CA-E78A263D63DE}" sibTransId="{432A7F3B-FB47-4F32-976D-348164ACC2B4}"/>
    <dgm:cxn modelId="{39E03AD5-FAD6-4FDE-9EBB-033836286AC2}" type="presOf" srcId="{DC904E2F-0ED4-4233-B5C5-A340B47370F5}" destId="{52FD20F1-C3FC-4B80-A2F8-D20DD051A837}" srcOrd="0" destOrd="0" presId="urn:microsoft.com/office/officeart/2008/layout/SquareAccentList"/>
    <dgm:cxn modelId="{3AD17084-6F4E-4156-BC0B-7741FC7F410D}" type="presOf" srcId="{C5C3C5FD-8DE1-47CB-916B-D08EF84414F0}" destId="{C69CA032-806E-4AF5-B9BE-B5FB974AE316}" srcOrd="0" destOrd="0" presId="urn:microsoft.com/office/officeart/2008/layout/SquareAccentList"/>
    <dgm:cxn modelId="{A09760A9-77CE-4945-A952-58830D797FAC}" type="presOf" srcId="{E87D335B-BFF9-432A-988B-6C6C29E0CBE6}" destId="{0E015235-2F37-4AF1-9DA8-76E1FCC8BAE9}" srcOrd="0" destOrd="0" presId="urn:microsoft.com/office/officeart/2008/layout/SquareAccentList"/>
    <dgm:cxn modelId="{DC732E37-D250-4329-8A88-2A92389646FC}" srcId="{C5C3C5FD-8DE1-47CB-916B-D08EF84414F0}" destId="{61903CB9-0E0F-406C-8812-77F257563CAB}" srcOrd="2" destOrd="0" parTransId="{D33966C7-1849-439F-9A08-5488D547B391}" sibTransId="{86774894-E810-45B4-BED0-04232268D025}"/>
    <dgm:cxn modelId="{BC81D1F3-DCD4-4CE2-902F-93CAF8F4C17E}" type="presParOf" srcId="{52FD20F1-C3FC-4B80-A2F8-D20DD051A837}" destId="{A37D26AF-F492-49B2-B8DD-1805E2FF8B18}" srcOrd="0" destOrd="0" presId="urn:microsoft.com/office/officeart/2008/layout/SquareAccentList"/>
    <dgm:cxn modelId="{97DFCA72-2794-4B2C-A4B6-F3258081849B}" type="presParOf" srcId="{A37D26AF-F492-49B2-B8DD-1805E2FF8B18}" destId="{916D1FF3-3A3E-404C-9D1C-7A42F4F2EF69}" srcOrd="0" destOrd="0" presId="urn:microsoft.com/office/officeart/2008/layout/SquareAccentList"/>
    <dgm:cxn modelId="{66893227-ECFC-427F-9DD5-E2B5D4058938}" type="presParOf" srcId="{916D1FF3-3A3E-404C-9D1C-7A42F4F2EF69}" destId="{B3CA7DC4-6972-4D46-A177-7AB9DFABD246}" srcOrd="0" destOrd="0" presId="urn:microsoft.com/office/officeart/2008/layout/SquareAccentList"/>
    <dgm:cxn modelId="{A51A912A-C8AC-407E-9F69-393E32A0EC92}" type="presParOf" srcId="{916D1FF3-3A3E-404C-9D1C-7A42F4F2EF69}" destId="{2256FC40-422E-44D8-BB3E-D31E1127F3EB}" srcOrd="1" destOrd="0" presId="urn:microsoft.com/office/officeart/2008/layout/SquareAccentList"/>
    <dgm:cxn modelId="{836CA22B-3D50-4AF0-8510-0500F8C99014}" type="presParOf" srcId="{916D1FF3-3A3E-404C-9D1C-7A42F4F2EF69}" destId="{0D09A26D-AA66-470F-B1B6-D678B94CCEBC}" srcOrd="2" destOrd="0" presId="urn:microsoft.com/office/officeart/2008/layout/SquareAccentList"/>
    <dgm:cxn modelId="{9B3C03D8-0EF4-4F46-BC0B-E8D7FB4D7F79}" type="presParOf" srcId="{A37D26AF-F492-49B2-B8DD-1805E2FF8B18}" destId="{003E1EEE-37BC-4D47-B28A-FED3989637FA}" srcOrd="1" destOrd="0" presId="urn:microsoft.com/office/officeart/2008/layout/SquareAccentList"/>
    <dgm:cxn modelId="{CEC89457-710E-4844-BB14-C250F07E8592}" type="presParOf" srcId="{003E1EEE-37BC-4D47-B28A-FED3989637FA}" destId="{67AC9767-33BB-4E56-8E1B-F528E86CB656}" srcOrd="0" destOrd="0" presId="urn:microsoft.com/office/officeart/2008/layout/SquareAccentList"/>
    <dgm:cxn modelId="{D92997F3-77AC-4F60-BF5B-4205A1B6762E}" type="presParOf" srcId="{67AC9767-33BB-4E56-8E1B-F528E86CB656}" destId="{D1651FCB-A7EE-43E3-9A2C-3B7F2FBDEF8E}" srcOrd="0" destOrd="0" presId="urn:microsoft.com/office/officeart/2008/layout/SquareAccentList"/>
    <dgm:cxn modelId="{E31C2115-093A-4D20-9506-353295895E27}" type="presParOf" srcId="{67AC9767-33BB-4E56-8E1B-F528E86CB656}" destId="{0E015235-2F37-4AF1-9DA8-76E1FCC8BAE9}" srcOrd="1" destOrd="0" presId="urn:microsoft.com/office/officeart/2008/layout/SquareAccentList"/>
    <dgm:cxn modelId="{D0591D85-9F79-4248-AAD1-D32389B45120}" type="presParOf" srcId="{52FD20F1-C3FC-4B80-A2F8-D20DD051A837}" destId="{ED2C39FC-4AFA-4DA0-86A4-620D54FA0324}" srcOrd="1" destOrd="0" presId="urn:microsoft.com/office/officeart/2008/layout/SquareAccentList"/>
    <dgm:cxn modelId="{121411D6-8977-4B1B-9A13-7B68123EE736}" type="presParOf" srcId="{ED2C39FC-4AFA-4DA0-86A4-620D54FA0324}" destId="{F7FFE844-E9B7-4D96-A719-916D97CA2041}" srcOrd="0" destOrd="0" presId="urn:microsoft.com/office/officeart/2008/layout/SquareAccentList"/>
    <dgm:cxn modelId="{733912FF-A778-4CD5-B8E8-9A18F3147515}" type="presParOf" srcId="{F7FFE844-E9B7-4D96-A719-916D97CA2041}" destId="{6967C031-735B-4860-BC90-2EDD9BE70570}" srcOrd="0" destOrd="0" presId="urn:microsoft.com/office/officeart/2008/layout/SquareAccentList"/>
    <dgm:cxn modelId="{FEF0C9E6-65EB-419F-A5B1-9F0E972E059F}" type="presParOf" srcId="{F7FFE844-E9B7-4D96-A719-916D97CA2041}" destId="{B6DCAF22-0BC8-411F-A57B-5A4D14FD9BC0}" srcOrd="1" destOrd="0" presId="urn:microsoft.com/office/officeart/2008/layout/SquareAccentList"/>
    <dgm:cxn modelId="{AA532E85-4BF3-44DF-B519-EEF1493ADB33}" type="presParOf" srcId="{F7FFE844-E9B7-4D96-A719-916D97CA2041}" destId="{C69CA032-806E-4AF5-B9BE-B5FB974AE316}" srcOrd="2" destOrd="0" presId="urn:microsoft.com/office/officeart/2008/layout/SquareAccentList"/>
    <dgm:cxn modelId="{3D943CC8-3028-4DA6-BDF8-BA361210732E}" type="presParOf" srcId="{ED2C39FC-4AFA-4DA0-86A4-620D54FA0324}" destId="{75CCE3C1-A391-4CAA-9ED3-E201D9DCF2EA}" srcOrd="1" destOrd="0" presId="urn:microsoft.com/office/officeart/2008/layout/SquareAccentList"/>
    <dgm:cxn modelId="{09466305-C7BB-454B-8799-507D82C2A22D}" type="presParOf" srcId="{75CCE3C1-A391-4CAA-9ED3-E201D9DCF2EA}" destId="{8AC5910A-47FB-4823-844C-3D5E89EF68F3}" srcOrd="0" destOrd="0" presId="urn:microsoft.com/office/officeart/2008/layout/SquareAccentList"/>
    <dgm:cxn modelId="{189A64CD-744C-4BC1-A8F5-56D71FD04399}" type="presParOf" srcId="{8AC5910A-47FB-4823-844C-3D5E89EF68F3}" destId="{68CED169-ACC3-4537-85AA-B40C0911C23E}" srcOrd="0" destOrd="0" presId="urn:microsoft.com/office/officeart/2008/layout/SquareAccentList"/>
    <dgm:cxn modelId="{54D6F582-2F6D-4AE8-9F68-D1CF4B7383B2}" type="presParOf" srcId="{8AC5910A-47FB-4823-844C-3D5E89EF68F3}" destId="{65EAABE1-1AC5-4E4B-B883-D6FD606F5A02}" srcOrd="1" destOrd="0" presId="urn:microsoft.com/office/officeart/2008/layout/SquareAccentList"/>
    <dgm:cxn modelId="{70318104-0FAD-484A-ADA8-146F71611E14}" type="presParOf" srcId="{75CCE3C1-A391-4CAA-9ED3-E201D9DCF2EA}" destId="{710C7F7E-B82E-40B3-A2D0-6CA085E71B10}" srcOrd="1" destOrd="0" presId="urn:microsoft.com/office/officeart/2008/layout/SquareAccentList"/>
    <dgm:cxn modelId="{30F41ECE-87A1-4F41-ADF7-668426036C6F}" type="presParOf" srcId="{710C7F7E-B82E-40B3-A2D0-6CA085E71B10}" destId="{5E86EFEF-54E1-4A08-8F06-CDFD3891326B}" srcOrd="0" destOrd="0" presId="urn:microsoft.com/office/officeart/2008/layout/SquareAccentList"/>
    <dgm:cxn modelId="{C00B666A-7EC0-4740-A588-F6B91DA53F4E}" type="presParOf" srcId="{710C7F7E-B82E-40B3-A2D0-6CA085E71B10}" destId="{727C1312-146E-4ECB-8FB2-130314B5FA28}" srcOrd="1" destOrd="0" presId="urn:microsoft.com/office/officeart/2008/layout/SquareAccentList"/>
    <dgm:cxn modelId="{1B5B972E-8060-446B-98C6-6C82374B781C}" type="presParOf" srcId="{75CCE3C1-A391-4CAA-9ED3-E201D9DCF2EA}" destId="{1C3E7EA1-1989-4884-8508-BA534CC6E814}" srcOrd="2" destOrd="0" presId="urn:microsoft.com/office/officeart/2008/layout/SquareAccentList"/>
    <dgm:cxn modelId="{70E138BC-9702-481A-8DA7-212AE3F61453}" type="presParOf" srcId="{1C3E7EA1-1989-4884-8508-BA534CC6E814}" destId="{34D2575E-1939-4D4A-AFC0-A62E1C538C30}" srcOrd="0" destOrd="0" presId="urn:microsoft.com/office/officeart/2008/layout/SquareAccentList"/>
    <dgm:cxn modelId="{8FECAD80-C787-41F1-A84D-B7C123FA630A}" type="presParOf" srcId="{1C3E7EA1-1989-4884-8508-BA534CC6E814}" destId="{E8CC7863-A13B-4DCC-A6D3-43C85A5E982F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A4B7366-F34A-42A2-8140-C19DDBE37DFB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2F614B91-6CCC-43A7-A409-767E7B593363}">
      <dgm:prSet phldrT="[Texto]"/>
      <dgm:spPr/>
      <dgm:t>
        <a:bodyPr/>
        <a:lstStyle/>
        <a:p>
          <a:r>
            <a:rPr lang="es-EC" dirty="0" smtClean="0">
              <a:solidFill>
                <a:schemeClr val="tx1"/>
              </a:solidFill>
              <a:hlinkClick xmlns:r="http://schemas.openxmlformats.org/officeDocument/2006/relationships" r:id="rId1" action="ppaction://hlinksldjump"/>
            </a:rPr>
            <a:t>Recopilación de Información</a:t>
          </a:r>
          <a:endParaRPr lang="es-EC" dirty="0">
            <a:solidFill>
              <a:schemeClr val="tx1"/>
            </a:solidFill>
          </a:endParaRPr>
        </a:p>
      </dgm:t>
    </dgm:pt>
    <dgm:pt modelId="{9646A62A-1E38-4C2D-B89B-F1E3CEFF1D2A}" type="parTrans" cxnId="{58D4DDBD-713A-4783-9F38-E3F2FB67B3CD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1FFAF618-BB37-46D0-B3D1-BE8162F7AEFB}" type="sibTrans" cxnId="{58D4DDBD-713A-4783-9F38-E3F2FB67B3CD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9ED878FD-7A8C-43FD-86D8-6091C47A6C0C}">
      <dgm:prSet phldrT="[Texto]"/>
      <dgm:spPr/>
      <dgm:t>
        <a:bodyPr/>
        <a:lstStyle/>
        <a:p>
          <a:r>
            <a:rPr lang="es-EC" dirty="0" smtClean="0">
              <a:solidFill>
                <a:schemeClr val="tx1"/>
              </a:solidFill>
              <a:hlinkClick xmlns:r="http://schemas.openxmlformats.org/officeDocument/2006/relationships" r:id="rId2" action="ppaction://hlinksldjump"/>
            </a:rPr>
            <a:t>Establecer Metas</a:t>
          </a:r>
          <a:endParaRPr lang="es-EC" dirty="0">
            <a:solidFill>
              <a:schemeClr val="tx1"/>
            </a:solidFill>
          </a:endParaRPr>
        </a:p>
      </dgm:t>
    </dgm:pt>
    <dgm:pt modelId="{AEBED80F-E389-4B2A-84EC-589D74394238}" type="parTrans" cxnId="{916FF4F1-81CD-49C5-BA82-5ED914AC07D3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19CD6832-7473-45F4-92F7-E66A003288F5}" type="sibTrans" cxnId="{916FF4F1-81CD-49C5-BA82-5ED914AC07D3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576814DA-58C3-405C-9200-CB43AB042FCD}">
      <dgm:prSet phldrT="[Texto]"/>
      <dgm:spPr/>
      <dgm:t>
        <a:bodyPr/>
        <a:lstStyle/>
        <a:p>
          <a:r>
            <a:rPr lang="es-EC" dirty="0" smtClean="0">
              <a:solidFill>
                <a:schemeClr val="tx1"/>
              </a:solidFill>
              <a:hlinkClick xmlns:r="http://schemas.openxmlformats.org/officeDocument/2006/relationships" r:id="rId3" action="ppaction://hlinksldjump"/>
            </a:rPr>
            <a:t>Creación de Planes y Estrategias</a:t>
          </a:r>
          <a:endParaRPr lang="es-EC" dirty="0">
            <a:solidFill>
              <a:schemeClr val="tx1"/>
            </a:solidFill>
          </a:endParaRPr>
        </a:p>
      </dgm:t>
    </dgm:pt>
    <dgm:pt modelId="{30B07180-69A8-4D09-BE8F-107AE2CA9CA0}" type="parTrans" cxnId="{CC1A81D2-581F-4AB5-B51F-722E310C9FF7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F22FBD57-FCEE-4343-91FB-CA916AE90CE2}" type="sibTrans" cxnId="{CC1A81D2-581F-4AB5-B51F-722E310C9FF7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A5A0C178-BE16-4257-94B1-FDE49024E63F}">
      <dgm:prSet phldrT="[Texto]"/>
      <dgm:spPr/>
      <dgm:t>
        <a:bodyPr/>
        <a:lstStyle/>
        <a:p>
          <a:r>
            <a:rPr lang="es-EC" dirty="0" smtClean="0">
              <a:solidFill>
                <a:schemeClr val="tx1"/>
              </a:solidFill>
              <a:hlinkClick xmlns:r="http://schemas.openxmlformats.org/officeDocument/2006/relationships" r:id="rId4" action="ppaction://hlinksldjump"/>
            </a:rPr>
            <a:t>Implementación de planes y estrategias</a:t>
          </a:r>
          <a:endParaRPr lang="es-EC" dirty="0">
            <a:solidFill>
              <a:schemeClr val="tx1"/>
            </a:solidFill>
          </a:endParaRPr>
        </a:p>
      </dgm:t>
    </dgm:pt>
    <dgm:pt modelId="{A548A7FB-5A7D-49E9-84D0-5F91E1281F6F}" type="parTrans" cxnId="{9F780CF3-CE41-4DC4-9647-94C284337B68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3BB38D67-175E-4A9E-8786-F6E210BB16FD}" type="sibTrans" cxnId="{9F780CF3-CE41-4DC4-9647-94C284337B68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B3EB7CEE-E787-438D-B417-F9E3C04CF85D}" type="pres">
      <dgm:prSet presAssocID="{0A4B7366-F34A-42A2-8140-C19DDBE37DF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DFB78CD6-B854-46F5-8E44-05B7DD00590E}" type="pres">
      <dgm:prSet presAssocID="{2F614B91-6CCC-43A7-A409-767E7B59336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E621315-651F-4DBB-9B78-5394D6C006D9}" type="pres">
      <dgm:prSet presAssocID="{2F614B91-6CCC-43A7-A409-767E7B593363}" presName="spNode" presStyleCnt="0"/>
      <dgm:spPr/>
    </dgm:pt>
    <dgm:pt modelId="{0015DE1C-A3A1-4225-9E5E-CB01D0E87396}" type="pres">
      <dgm:prSet presAssocID="{1FFAF618-BB37-46D0-B3D1-BE8162F7AEFB}" presName="sibTrans" presStyleLbl="sibTrans1D1" presStyleIdx="0" presStyleCnt="4"/>
      <dgm:spPr/>
      <dgm:t>
        <a:bodyPr/>
        <a:lstStyle/>
        <a:p>
          <a:endParaRPr lang="es-EC"/>
        </a:p>
      </dgm:t>
    </dgm:pt>
    <dgm:pt modelId="{A5700130-D0FC-4D5E-87B7-FF8B27D83D56}" type="pres">
      <dgm:prSet presAssocID="{9ED878FD-7A8C-43FD-86D8-6091C47A6C0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99DFF7B-F75F-4C2C-A51E-C04282C36E1B}" type="pres">
      <dgm:prSet presAssocID="{9ED878FD-7A8C-43FD-86D8-6091C47A6C0C}" presName="spNode" presStyleCnt="0"/>
      <dgm:spPr/>
    </dgm:pt>
    <dgm:pt modelId="{BEE635D4-453E-4533-AE0D-1CABE621D5D6}" type="pres">
      <dgm:prSet presAssocID="{19CD6832-7473-45F4-92F7-E66A003288F5}" presName="sibTrans" presStyleLbl="sibTrans1D1" presStyleIdx="1" presStyleCnt="4"/>
      <dgm:spPr/>
      <dgm:t>
        <a:bodyPr/>
        <a:lstStyle/>
        <a:p>
          <a:endParaRPr lang="es-EC"/>
        </a:p>
      </dgm:t>
    </dgm:pt>
    <dgm:pt modelId="{6D27537C-3EF4-4FA7-83DC-67CD2B0D40DA}" type="pres">
      <dgm:prSet presAssocID="{576814DA-58C3-405C-9200-CB43AB042FC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E0B4223-6FBD-4B74-99E5-13698688A8B7}" type="pres">
      <dgm:prSet presAssocID="{576814DA-58C3-405C-9200-CB43AB042FCD}" presName="spNode" presStyleCnt="0"/>
      <dgm:spPr/>
    </dgm:pt>
    <dgm:pt modelId="{4030B99E-68E2-4300-AFCA-36A884E51B4D}" type="pres">
      <dgm:prSet presAssocID="{F22FBD57-FCEE-4343-91FB-CA916AE90CE2}" presName="sibTrans" presStyleLbl="sibTrans1D1" presStyleIdx="2" presStyleCnt="4"/>
      <dgm:spPr/>
      <dgm:t>
        <a:bodyPr/>
        <a:lstStyle/>
        <a:p>
          <a:endParaRPr lang="es-EC"/>
        </a:p>
      </dgm:t>
    </dgm:pt>
    <dgm:pt modelId="{0FF89565-958B-4095-BE4F-9CD74F1B171A}" type="pres">
      <dgm:prSet presAssocID="{A5A0C178-BE16-4257-94B1-FDE49024E63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2D55CAF-C60E-4171-AAD4-6D3BE113FFFE}" type="pres">
      <dgm:prSet presAssocID="{A5A0C178-BE16-4257-94B1-FDE49024E63F}" presName="spNode" presStyleCnt="0"/>
      <dgm:spPr/>
    </dgm:pt>
    <dgm:pt modelId="{78CBAEAB-8FF0-4AD8-8B12-16F2A2951E49}" type="pres">
      <dgm:prSet presAssocID="{3BB38D67-175E-4A9E-8786-F6E210BB16FD}" presName="sibTrans" presStyleLbl="sibTrans1D1" presStyleIdx="3" presStyleCnt="4"/>
      <dgm:spPr/>
      <dgm:t>
        <a:bodyPr/>
        <a:lstStyle/>
        <a:p>
          <a:endParaRPr lang="es-EC"/>
        </a:p>
      </dgm:t>
    </dgm:pt>
  </dgm:ptLst>
  <dgm:cxnLst>
    <dgm:cxn modelId="{DFDE880A-80C4-4EFD-B1EF-831BA5B7B3D9}" type="presOf" srcId="{A5A0C178-BE16-4257-94B1-FDE49024E63F}" destId="{0FF89565-958B-4095-BE4F-9CD74F1B171A}" srcOrd="0" destOrd="0" presId="urn:microsoft.com/office/officeart/2005/8/layout/cycle6"/>
    <dgm:cxn modelId="{D462CCD4-CE4A-4BFE-A248-51B13D6D2772}" type="presOf" srcId="{19CD6832-7473-45F4-92F7-E66A003288F5}" destId="{BEE635D4-453E-4533-AE0D-1CABE621D5D6}" srcOrd="0" destOrd="0" presId="urn:microsoft.com/office/officeart/2005/8/layout/cycle6"/>
    <dgm:cxn modelId="{8991C793-8572-4A9D-932A-FC118573F26C}" type="presOf" srcId="{576814DA-58C3-405C-9200-CB43AB042FCD}" destId="{6D27537C-3EF4-4FA7-83DC-67CD2B0D40DA}" srcOrd="0" destOrd="0" presId="urn:microsoft.com/office/officeart/2005/8/layout/cycle6"/>
    <dgm:cxn modelId="{CC1A81D2-581F-4AB5-B51F-722E310C9FF7}" srcId="{0A4B7366-F34A-42A2-8140-C19DDBE37DFB}" destId="{576814DA-58C3-405C-9200-CB43AB042FCD}" srcOrd="2" destOrd="0" parTransId="{30B07180-69A8-4D09-BE8F-107AE2CA9CA0}" sibTransId="{F22FBD57-FCEE-4343-91FB-CA916AE90CE2}"/>
    <dgm:cxn modelId="{BEEF1F29-CDC0-41BF-A093-56FEC50AF8E8}" type="presOf" srcId="{9ED878FD-7A8C-43FD-86D8-6091C47A6C0C}" destId="{A5700130-D0FC-4D5E-87B7-FF8B27D83D56}" srcOrd="0" destOrd="0" presId="urn:microsoft.com/office/officeart/2005/8/layout/cycle6"/>
    <dgm:cxn modelId="{691EDB3A-F785-4187-B930-164D7CDB9435}" type="presOf" srcId="{2F614B91-6CCC-43A7-A409-767E7B593363}" destId="{DFB78CD6-B854-46F5-8E44-05B7DD00590E}" srcOrd="0" destOrd="0" presId="urn:microsoft.com/office/officeart/2005/8/layout/cycle6"/>
    <dgm:cxn modelId="{58D4DDBD-713A-4783-9F38-E3F2FB67B3CD}" srcId="{0A4B7366-F34A-42A2-8140-C19DDBE37DFB}" destId="{2F614B91-6CCC-43A7-A409-767E7B593363}" srcOrd="0" destOrd="0" parTransId="{9646A62A-1E38-4C2D-B89B-F1E3CEFF1D2A}" sibTransId="{1FFAF618-BB37-46D0-B3D1-BE8162F7AEFB}"/>
    <dgm:cxn modelId="{916FF4F1-81CD-49C5-BA82-5ED914AC07D3}" srcId="{0A4B7366-F34A-42A2-8140-C19DDBE37DFB}" destId="{9ED878FD-7A8C-43FD-86D8-6091C47A6C0C}" srcOrd="1" destOrd="0" parTransId="{AEBED80F-E389-4B2A-84EC-589D74394238}" sibTransId="{19CD6832-7473-45F4-92F7-E66A003288F5}"/>
    <dgm:cxn modelId="{77FA4E5E-9141-4A17-B3F9-6CB4CFE3B0F5}" type="presOf" srcId="{3BB38D67-175E-4A9E-8786-F6E210BB16FD}" destId="{78CBAEAB-8FF0-4AD8-8B12-16F2A2951E49}" srcOrd="0" destOrd="0" presId="urn:microsoft.com/office/officeart/2005/8/layout/cycle6"/>
    <dgm:cxn modelId="{9F780CF3-CE41-4DC4-9647-94C284337B68}" srcId="{0A4B7366-F34A-42A2-8140-C19DDBE37DFB}" destId="{A5A0C178-BE16-4257-94B1-FDE49024E63F}" srcOrd="3" destOrd="0" parTransId="{A548A7FB-5A7D-49E9-84D0-5F91E1281F6F}" sibTransId="{3BB38D67-175E-4A9E-8786-F6E210BB16FD}"/>
    <dgm:cxn modelId="{1135FBC6-FB11-49AB-8C04-7F45E07EE9BB}" type="presOf" srcId="{F22FBD57-FCEE-4343-91FB-CA916AE90CE2}" destId="{4030B99E-68E2-4300-AFCA-36A884E51B4D}" srcOrd="0" destOrd="0" presId="urn:microsoft.com/office/officeart/2005/8/layout/cycle6"/>
    <dgm:cxn modelId="{D91CE63B-F52A-4FBD-8BCF-2F2953A0B708}" type="presOf" srcId="{1FFAF618-BB37-46D0-B3D1-BE8162F7AEFB}" destId="{0015DE1C-A3A1-4225-9E5E-CB01D0E87396}" srcOrd="0" destOrd="0" presId="urn:microsoft.com/office/officeart/2005/8/layout/cycle6"/>
    <dgm:cxn modelId="{75CF4572-DF65-48C5-AE2B-8D297C981327}" type="presOf" srcId="{0A4B7366-F34A-42A2-8140-C19DDBE37DFB}" destId="{B3EB7CEE-E787-438D-B417-F9E3C04CF85D}" srcOrd="0" destOrd="0" presId="urn:microsoft.com/office/officeart/2005/8/layout/cycle6"/>
    <dgm:cxn modelId="{85C5CE08-52D1-4833-B1E6-BA8CEF2A9DB3}" type="presParOf" srcId="{B3EB7CEE-E787-438D-B417-F9E3C04CF85D}" destId="{DFB78CD6-B854-46F5-8E44-05B7DD00590E}" srcOrd="0" destOrd="0" presId="urn:microsoft.com/office/officeart/2005/8/layout/cycle6"/>
    <dgm:cxn modelId="{83F34D52-2E7B-4AE2-8F98-10A42DFD213C}" type="presParOf" srcId="{B3EB7CEE-E787-438D-B417-F9E3C04CF85D}" destId="{4E621315-651F-4DBB-9B78-5394D6C006D9}" srcOrd="1" destOrd="0" presId="urn:microsoft.com/office/officeart/2005/8/layout/cycle6"/>
    <dgm:cxn modelId="{48E44634-94EF-45E7-BBE3-1F50FE2FC69E}" type="presParOf" srcId="{B3EB7CEE-E787-438D-B417-F9E3C04CF85D}" destId="{0015DE1C-A3A1-4225-9E5E-CB01D0E87396}" srcOrd="2" destOrd="0" presId="urn:microsoft.com/office/officeart/2005/8/layout/cycle6"/>
    <dgm:cxn modelId="{84CB0F38-4AA5-46FD-9FD4-DBFE5DDAFE43}" type="presParOf" srcId="{B3EB7CEE-E787-438D-B417-F9E3C04CF85D}" destId="{A5700130-D0FC-4D5E-87B7-FF8B27D83D56}" srcOrd="3" destOrd="0" presId="urn:microsoft.com/office/officeart/2005/8/layout/cycle6"/>
    <dgm:cxn modelId="{6E06CBCB-1728-4BFA-ADD2-50E30BB0CAF2}" type="presParOf" srcId="{B3EB7CEE-E787-438D-B417-F9E3C04CF85D}" destId="{F99DFF7B-F75F-4C2C-A51E-C04282C36E1B}" srcOrd="4" destOrd="0" presId="urn:microsoft.com/office/officeart/2005/8/layout/cycle6"/>
    <dgm:cxn modelId="{776EE67F-2AB1-4008-8597-3B7F7850FCA2}" type="presParOf" srcId="{B3EB7CEE-E787-438D-B417-F9E3C04CF85D}" destId="{BEE635D4-453E-4533-AE0D-1CABE621D5D6}" srcOrd="5" destOrd="0" presId="urn:microsoft.com/office/officeart/2005/8/layout/cycle6"/>
    <dgm:cxn modelId="{7ECA639A-B629-408F-84A4-794BF79F4F46}" type="presParOf" srcId="{B3EB7CEE-E787-438D-B417-F9E3C04CF85D}" destId="{6D27537C-3EF4-4FA7-83DC-67CD2B0D40DA}" srcOrd="6" destOrd="0" presId="urn:microsoft.com/office/officeart/2005/8/layout/cycle6"/>
    <dgm:cxn modelId="{E32F8D55-8726-42F1-9EDE-F0A0D576A8CE}" type="presParOf" srcId="{B3EB7CEE-E787-438D-B417-F9E3C04CF85D}" destId="{9E0B4223-6FBD-4B74-99E5-13698688A8B7}" srcOrd="7" destOrd="0" presId="urn:microsoft.com/office/officeart/2005/8/layout/cycle6"/>
    <dgm:cxn modelId="{B474D63C-0A9E-4CEE-88AA-2D1CE1EE274E}" type="presParOf" srcId="{B3EB7CEE-E787-438D-B417-F9E3C04CF85D}" destId="{4030B99E-68E2-4300-AFCA-36A884E51B4D}" srcOrd="8" destOrd="0" presId="urn:microsoft.com/office/officeart/2005/8/layout/cycle6"/>
    <dgm:cxn modelId="{7A24E71A-5DBE-4375-8CFE-14491E4B6D09}" type="presParOf" srcId="{B3EB7CEE-E787-438D-B417-F9E3C04CF85D}" destId="{0FF89565-958B-4095-BE4F-9CD74F1B171A}" srcOrd="9" destOrd="0" presId="urn:microsoft.com/office/officeart/2005/8/layout/cycle6"/>
    <dgm:cxn modelId="{8E1446C2-B8B3-431D-B597-8087398E128B}" type="presParOf" srcId="{B3EB7CEE-E787-438D-B417-F9E3C04CF85D}" destId="{B2D55CAF-C60E-4171-AAD4-6D3BE113FFFE}" srcOrd="10" destOrd="0" presId="urn:microsoft.com/office/officeart/2005/8/layout/cycle6"/>
    <dgm:cxn modelId="{7D757C52-5FCB-4DA8-8C74-BE295AD34627}" type="presParOf" srcId="{B3EB7CEE-E787-438D-B417-F9E3C04CF85D}" destId="{78CBAEAB-8FF0-4AD8-8B12-16F2A2951E49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6CBB52-C9B2-42C7-A0D7-97CD3C3FE63F}">
      <dsp:nvSpPr>
        <dsp:cNvPr id="0" name=""/>
        <dsp:cNvSpPr/>
      </dsp:nvSpPr>
      <dsp:spPr>
        <a:xfrm rot="5400000">
          <a:off x="1106328" y="966159"/>
          <a:ext cx="1973290" cy="328351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E63A0-52D4-497D-BC58-7EC2CDDB37B6}">
      <dsp:nvSpPr>
        <dsp:cNvPr id="0" name=""/>
        <dsp:cNvSpPr/>
      </dsp:nvSpPr>
      <dsp:spPr>
        <a:xfrm>
          <a:off x="763301" y="2001812"/>
          <a:ext cx="2964372" cy="2598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Antecedentes: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b="1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* Quito – Sector Comercial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 dirty="0"/>
        </a:p>
      </dsp:txBody>
      <dsp:txXfrm>
        <a:off x="763301" y="2001812"/>
        <a:ext cx="2964372" cy="2598446"/>
      </dsp:txXfrm>
    </dsp:sp>
    <dsp:sp modelId="{6DD56EF5-C254-4FBA-B259-3A2E1BE2FA08}">
      <dsp:nvSpPr>
        <dsp:cNvPr id="0" name=""/>
        <dsp:cNvSpPr/>
      </dsp:nvSpPr>
      <dsp:spPr>
        <a:xfrm rot="18889198">
          <a:off x="3181994" y="901842"/>
          <a:ext cx="559315" cy="55931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3E87F1-C8C3-435B-BD94-77D2AEC76A2F}">
      <dsp:nvSpPr>
        <dsp:cNvPr id="0" name=""/>
        <dsp:cNvSpPr/>
      </dsp:nvSpPr>
      <dsp:spPr>
        <a:xfrm rot="5400000">
          <a:off x="4735299" y="245585"/>
          <a:ext cx="1973290" cy="328351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7E228B-2C89-4A5B-AEF6-C9A34F3B0CD1}">
      <dsp:nvSpPr>
        <dsp:cNvPr id="0" name=""/>
        <dsp:cNvSpPr/>
      </dsp:nvSpPr>
      <dsp:spPr>
        <a:xfrm>
          <a:off x="4405908" y="1226648"/>
          <a:ext cx="2964372" cy="2598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Antecedentes: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 dirty="0" smtClean="0"/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* 1978 Patrimonio Cultural de la Humanidad - UNESCO</a:t>
          </a:r>
          <a:endParaRPr lang="es-ES" sz="1800" kern="1200" dirty="0"/>
        </a:p>
      </dsp:txBody>
      <dsp:txXfrm>
        <a:off x="4405908" y="1226648"/>
        <a:ext cx="2964372" cy="2598446"/>
      </dsp:txXfrm>
    </dsp:sp>
    <dsp:sp modelId="{922BBF3D-4B37-4907-AB83-F7C83F8130A2}">
      <dsp:nvSpPr>
        <dsp:cNvPr id="0" name=""/>
        <dsp:cNvSpPr/>
      </dsp:nvSpPr>
      <dsp:spPr>
        <a:xfrm rot="18936402">
          <a:off x="6756376" y="222212"/>
          <a:ext cx="559315" cy="55931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1A9593-EA0E-411E-8BE3-9FE25FFF70A4}">
      <dsp:nvSpPr>
        <dsp:cNvPr id="0" name=""/>
        <dsp:cNvSpPr/>
      </dsp:nvSpPr>
      <dsp:spPr>
        <a:xfrm rot="5400000">
          <a:off x="8364271" y="-652406"/>
          <a:ext cx="1973290" cy="328351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272252-A2C7-4A9D-A835-F8D325E3C226}">
      <dsp:nvSpPr>
        <dsp:cNvPr id="0" name=""/>
        <dsp:cNvSpPr/>
      </dsp:nvSpPr>
      <dsp:spPr>
        <a:xfrm>
          <a:off x="8034880" y="328655"/>
          <a:ext cx="2964372" cy="2598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Antecedentes: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b="1" kern="1200" dirty="0" smtClean="0"/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* 1994 Empresa de Desarrollo del Centro Histórico de Quito</a:t>
          </a:r>
          <a:endParaRPr lang="es-ES" sz="1800" kern="1200" dirty="0"/>
        </a:p>
      </dsp:txBody>
      <dsp:txXfrm>
        <a:off x="8034880" y="328655"/>
        <a:ext cx="2964372" cy="259844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7F428-7D75-4988-8846-147579BAB7F0}">
      <dsp:nvSpPr>
        <dsp:cNvPr id="0" name=""/>
        <dsp:cNvSpPr/>
      </dsp:nvSpPr>
      <dsp:spPr>
        <a:xfrm rot="5400000">
          <a:off x="-427037" y="427037"/>
          <a:ext cx="2846916" cy="19928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>
              <a:solidFill>
                <a:schemeClr val="tx1"/>
              </a:solidFill>
            </a:rPr>
            <a:t>Conclusión</a:t>
          </a:r>
          <a:endParaRPr lang="es-EC" sz="1800" b="1" kern="1200" dirty="0">
            <a:solidFill>
              <a:schemeClr val="tx1"/>
            </a:solidFill>
          </a:endParaRPr>
        </a:p>
      </dsp:txBody>
      <dsp:txXfrm rot="-5400000">
        <a:off x="1" y="996421"/>
        <a:ext cx="1992841" cy="854075"/>
      </dsp:txXfrm>
    </dsp:sp>
    <dsp:sp modelId="{BF199757-912C-46AB-8BCB-B9565E7FC7C3}">
      <dsp:nvSpPr>
        <dsp:cNvPr id="0" name=""/>
        <dsp:cNvSpPr/>
      </dsp:nvSpPr>
      <dsp:spPr>
        <a:xfrm rot="5400000">
          <a:off x="4135172" y="-2139193"/>
          <a:ext cx="1850495" cy="61351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solidFill>
                <a:schemeClr val="tx1"/>
              </a:solidFill>
            </a:rPr>
            <a:t>Los Centros Comerciales del Ahorro han posibilitado de forma estratégica la organización del comercio informal </a:t>
          </a:r>
          <a:endParaRPr lang="es-EC" sz="1800" kern="1200" dirty="0">
            <a:solidFill>
              <a:schemeClr val="tx1"/>
            </a:solidFill>
          </a:endParaRPr>
        </a:p>
      </dsp:txBody>
      <dsp:txXfrm rot="-5400000">
        <a:off x="1992841" y="93472"/>
        <a:ext cx="6044824" cy="1669827"/>
      </dsp:txXfrm>
    </dsp:sp>
    <dsp:sp modelId="{21699DF8-FEA4-4E57-85DC-5EAAAD158BBB}">
      <dsp:nvSpPr>
        <dsp:cNvPr id="0" name=""/>
        <dsp:cNvSpPr/>
      </dsp:nvSpPr>
      <dsp:spPr>
        <a:xfrm rot="5400000">
          <a:off x="-427037" y="2995650"/>
          <a:ext cx="2846916" cy="19928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>
              <a:solidFill>
                <a:schemeClr val="tx1"/>
              </a:solidFill>
            </a:rPr>
            <a:t>Recomendación</a:t>
          </a:r>
          <a:endParaRPr lang="es-EC" sz="1800" b="1" kern="1200" dirty="0">
            <a:solidFill>
              <a:schemeClr val="tx1"/>
            </a:solidFill>
          </a:endParaRPr>
        </a:p>
      </dsp:txBody>
      <dsp:txXfrm rot="-5400000">
        <a:off x="1" y="3565034"/>
        <a:ext cx="1992841" cy="854075"/>
      </dsp:txXfrm>
    </dsp:sp>
    <dsp:sp modelId="{1D5654BD-CF6E-4A7E-9E89-525331358A71}">
      <dsp:nvSpPr>
        <dsp:cNvPr id="0" name=""/>
        <dsp:cNvSpPr/>
      </dsp:nvSpPr>
      <dsp:spPr>
        <a:xfrm rot="5400000">
          <a:off x="4135172" y="426281"/>
          <a:ext cx="1850495" cy="61351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solidFill>
                <a:schemeClr val="tx1"/>
              </a:solidFill>
            </a:rPr>
            <a:t>Debido a la sencillez que presentan los formatos, es recomendable su aplicación</a:t>
          </a:r>
          <a:endParaRPr lang="es-EC" sz="1800" kern="1200" dirty="0">
            <a:solidFill>
              <a:schemeClr val="tx1"/>
            </a:solidFill>
          </a:endParaRPr>
        </a:p>
      </dsp:txBody>
      <dsp:txXfrm rot="-5400000">
        <a:off x="1992841" y="2658946"/>
        <a:ext cx="6044824" cy="16698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BE37F-A280-4547-AA99-3AEE46E279F3}">
      <dsp:nvSpPr>
        <dsp:cNvPr id="0" name=""/>
        <dsp:cNvSpPr/>
      </dsp:nvSpPr>
      <dsp:spPr>
        <a:xfrm>
          <a:off x="2874010" y="3036805"/>
          <a:ext cx="2379980" cy="23799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>
              <a:solidFill>
                <a:schemeClr val="tx1"/>
              </a:solidFill>
              <a:latin typeface="+mn-lt"/>
            </a:rPr>
            <a:t>PROBLEMA</a:t>
          </a:r>
          <a:endParaRPr lang="es-EC" sz="1800" b="1" kern="1200" dirty="0">
            <a:solidFill>
              <a:schemeClr val="tx1"/>
            </a:solidFill>
            <a:latin typeface="+mn-lt"/>
          </a:endParaRPr>
        </a:p>
      </dsp:txBody>
      <dsp:txXfrm>
        <a:off x="3222550" y="3385345"/>
        <a:ext cx="1682900" cy="1682900"/>
      </dsp:txXfrm>
    </dsp:sp>
    <dsp:sp modelId="{A7BB39A3-274F-4691-B7B4-6D6083443BC9}">
      <dsp:nvSpPr>
        <dsp:cNvPr id="0" name=""/>
        <dsp:cNvSpPr/>
      </dsp:nvSpPr>
      <dsp:spPr>
        <a:xfrm rot="12900000">
          <a:off x="1202884" y="2587775"/>
          <a:ext cx="2013351" cy="67829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32813F-7B55-46BA-BC83-B7FF3FC71CE9}">
      <dsp:nvSpPr>
        <dsp:cNvPr id="0" name=""/>
        <dsp:cNvSpPr/>
      </dsp:nvSpPr>
      <dsp:spPr>
        <a:xfrm>
          <a:off x="213498" y="1417830"/>
          <a:ext cx="2260981" cy="18087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>
              <a:solidFill>
                <a:schemeClr val="tx1"/>
              </a:solidFill>
              <a:latin typeface="+mn-lt"/>
            </a:rPr>
            <a:t>Empresas efectuar actividades, permitan gestionar los recursos </a:t>
          </a:r>
          <a:endParaRPr lang="es-EC" sz="1800" kern="1200" dirty="0">
            <a:solidFill>
              <a:schemeClr val="tx1"/>
            </a:solidFill>
            <a:latin typeface="+mn-lt"/>
          </a:endParaRPr>
        </a:p>
      </dsp:txBody>
      <dsp:txXfrm>
        <a:off x="266475" y="1470807"/>
        <a:ext cx="2155027" cy="1702830"/>
      </dsp:txXfrm>
    </dsp:sp>
    <dsp:sp modelId="{2AEDE826-A2FE-472F-A3CC-78032E03F942}">
      <dsp:nvSpPr>
        <dsp:cNvPr id="0" name=""/>
        <dsp:cNvSpPr/>
      </dsp:nvSpPr>
      <dsp:spPr>
        <a:xfrm rot="16200000">
          <a:off x="3057324" y="1573802"/>
          <a:ext cx="2013351" cy="67829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EF3ECC-A9AB-4699-A711-4EEE54C590EE}">
      <dsp:nvSpPr>
        <dsp:cNvPr id="0" name=""/>
        <dsp:cNvSpPr/>
      </dsp:nvSpPr>
      <dsp:spPr>
        <a:xfrm>
          <a:off x="2933509" y="1881"/>
          <a:ext cx="2260981" cy="18087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>
              <a:solidFill>
                <a:schemeClr val="tx1"/>
              </a:solidFill>
              <a:latin typeface="+mn-lt"/>
            </a:rPr>
            <a:t>Gestión Financiera actual</a:t>
          </a:r>
          <a:endParaRPr lang="es-EC" sz="1800" kern="1200" dirty="0">
            <a:solidFill>
              <a:schemeClr val="tx1"/>
            </a:solidFill>
            <a:latin typeface="+mn-lt"/>
          </a:endParaRPr>
        </a:p>
      </dsp:txBody>
      <dsp:txXfrm>
        <a:off x="2986486" y="54858"/>
        <a:ext cx="2155027" cy="1702830"/>
      </dsp:txXfrm>
    </dsp:sp>
    <dsp:sp modelId="{74BE84F5-F859-4DA0-ABC1-72AE10936C10}">
      <dsp:nvSpPr>
        <dsp:cNvPr id="0" name=""/>
        <dsp:cNvSpPr/>
      </dsp:nvSpPr>
      <dsp:spPr>
        <a:xfrm rot="19500000">
          <a:off x="4952715" y="2560481"/>
          <a:ext cx="2013351" cy="67829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7DB570-E079-487D-BCD9-93C9EBEC47AB}">
      <dsp:nvSpPr>
        <dsp:cNvPr id="0" name=""/>
        <dsp:cNvSpPr/>
      </dsp:nvSpPr>
      <dsp:spPr>
        <a:xfrm>
          <a:off x="5653520" y="1417830"/>
          <a:ext cx="2260981" cy="18087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>
              <a:solidFill>
                <a:schemeClr val="tx1"/>
              </a:solidFill>
              <a:latin typeface="+mn-lt"/>
            </a:rPr>
            <a:t>En el caso  los CCA, disponer de mecanismos </a:t>
          </a:r>
          <a:endParaRPr lang="es-EC" sz="1800" kern="1200" dirty="0">
            <a:solidFill>
              <a:schemeClr val="tx1"/>
            </a:solidFill>
            <a:latin typeface="+mn-lt"/>
          </a:endParaRPr>
        </a:p>
      </dsp:txBody>
      <dsp:txXfrm>
        <a:off x="5706497" y="1470807"/>
        <a:ext cx="2155027" cy="17028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A7DC4-6972-4D46-A177-7AB9DFABD246}">
      <dsp:nvSpPr>
        <dsp:cNvPr id="0" name=""/>
        <dsp:cNvSpPr/>
      </dsp:nvSpPr>
      <dsp:spPr>
        <a:xfrm>
          <a:off x="174699" y="1033126"/>
          <a:ext cx="4888376" cy="5751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56FC40-422E-44D8-BB3E-D31E1127F3EB}">
      <dsp:nvSpPr>
        <dsp:cNvPr id="0" name=""/>
        <dsp:cNvSpPr/>
      </dsp:nvSpPr>
      <dsp:spPr>
        <a:xfrm>
          <a:off x="174699" y="1249112"/>
          <a:ext cx="359117" cy="3591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9A26D-AA66-470F-B1B6-D678B94CCEBC}">
      <dsp:nvSpPr>
        <dsp:cNvPr id="0" name=""/>
        <dsp:cNvSpPr/>
      </dsp:nvSpPr>
      <dsp:spPr>
        <a:xfrm>
          <a:off x="174699" y="0"/>
          <a:ext cx="4888376" cy="1033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/>
            <a:t>GENERAL</a:t>
          </a:r>
          <a:endParaRPr lang="es-EC" sz="1800" b="1" kern="1200" dirty="0"/>
        </a:p>
      </dsp:txBody>
      <dsp:txXfrm>
        <a:off x="174699" y="0"/>
        <a:ext cx="4888376" cy="1033126"/>
      </dsp:txXfrm>
    </dsp:sp>
    <dsp:sp modelId="{D1651FCB-A7EE-43E3-9A2C-3B7F2FBDEF8E}">
      <dsp:nvSpPr>
        <dsp:cNvPr id="0" name=""/>
        <dsp:cNvSpPr/>
      </dsp:nvSpPr>
      <dsp:spPr>
        <a:xfrm>
          <a:off x="174699" y="2086204"/>
          <a:ext cx="359108" cy="3591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015235-2F37-4AF1-9DA8-76E1FCC8BAE9}">
      <dsp:nvSpPr>
        <dsp:cNvPr id="0" name=""/>
        <dsp:cNvSpPr/>
      </dsp:nvSpPr>
      <dsp:spPr>
        <a:xfrm>
          <a:off x="516886" y="1847217"/>
          <a:ext cx="4546189" cy="837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Elaborar un modelo de gestión financiera para los administradores de los CCA</a:t>
          </a:r>
          <a:endParaRPr lang="es-EC" sz="1800" kern="1200" dirty="0"/>
        </a:p>
      </dsp:txBody>
      <dsp:txXfrm>
        <a:off x="516886" y="1847217"/>
        <a:ext cx="4546189" cy="837083"/>
      </dsp:txXfrm>
    </dsp:sp>
    <dsp:sp modelId="{6967C031-735B-4860-BC90-2EDD9BE70570}">
      <dsp:nvSpPr>
        <dsp:cNvPr id="0" name=""/>
        <dsp:cNvSpPr/>
      </dsp:nvSpPr>
      <dsp:spPr>
        <a:xfrm>
          <a:off x="5307494" y="1033126"/>
          <a:ext cx="4888376" cy="5751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DCAF22-0BC8-411F-A57B-5A4D14FD9BC0}">
      <dsp:nvSpPr>
        <dsp:cNvPr id="0" name=""/>
        <dsp:cNvSpPr/>
      </dsp:nvSpPr>
      <dsp:spPr>
        <a:xfrm>
          <a:off x="5307494" y="1249112"/>
          <a:ext cx="359117" cy="3591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9CA032-806E-4AF5-B9BE-B5FB974AE316}">
      <dsp:nvSpPr>
        <dsp:cNvPr id="0" name=""/>
        <dsp:cNvSpPr/>
      </dsp:nvSpPr>
      <dsp:spPr>
        <a:xfrm>
          <a:off x="5307494" y="0"/>
          <a:ext cx="4888376" cy="1033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/>
            <a:t>ESPECÍFICOS</a:t>
          </a:r>
          <a:endParaRPr lang="es-EC" sz="1800" b="1" kern="1200" dirty="0"/>
        </a:p>
      </dsp:txBody>
      <dsp:txXfrm>
        <a:off x="5307494" y="0"/>
        <a:ext cx="4888376" cy="1033126"/>
      </dsp:txXfrm>
    </dsp:sp>
    <dsp:sp modelId="{68CED169-ACC3-4537-85AA-B40C0911C23E}">
      <dsp:nvSpPr>
        <dsp:cNvPr id="0" name=""/>
        <dsp:cNvSpPr/>
      </dsp:nvSpPr>
      <dsp:spPr>
        <a:xfrm>
          <a:off x="5307494" y="1751307"/>
          <a:ext cx="359108" cy="3591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EAABE1-1AC5-4E4B-B883-D6FD606F5A02}">
      <dsp:nvSpPr>
        <dsp:cNvPr id="0" name=""/>
        <dsp:cNvSpPr/>
      </dsp:nvSpPr>
      <dsp:spPr>
        <a:xfrm>
          <a:off x="5649681" y="1573290"/>
          <a:ext cx="4546189" cy="837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Determinar las conceptualizaciones</a:t>
          </a:r>
          <a:endParaRPr lang="es-EC" sz="1800" kern="1200" dirty="0"/>
        </a:p>
      </dsp:txBody>
      <dsp:txXfrm>
        <a:off x="5649681" y="1573290"/>
        <a:ext cx="4546189" cy="837083"/>
      </dsp:txXfrm>
    </dsp:sp>
    <dsp:sp modelId="{5E86EFEF-54E1-4A08-8F06-CDFD3891326B}">
      <dsp:nvSpPr>
        <dsp:cNvPr id="0" name=""/>
        <dsp:cNvSpPr/>
      </dsp:nvSpPr>
      <dsp:spPr>
        <a:xfrm>
          <a:off x="5307494" y="2436164"/>
          <a:ext cx="359108" cy="3591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7C1312-146E-4ECB-8FB2-130314B5FA28}">
      <dsp:nvSpPr>
        <dsp:cNvPr id="0" name=""/>
        <dsp:cNvSpPr/>
      </dsp:nvSpPr>
      <dsp:spPr>
        <a:xfrm>
          <a:off x="5649681" y="2151664"/>
          <a:ext cx="4546189" cy="837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Identificar las características principales de los CCA.</a:t>
          </a:r>
          <a:endParaRPr lang="es-EC" sz="1800" kern="1200" dirty="0"/>
        </a:p>
      </dsp:txBody>
      <dsp:txXfrm>
        <a:off x="5649681" y="2151664"/>
        <a:ext cx="4546189" cy="837083"/>
      </dsp:txXfrm>
    </dsp:sp>
    <dsp:sp modelId="{34D2575E-1939-4D4A-AFC0-A62E1C538C30}">
      <dsp:nvSpPr>
        <dsp:cNvPr id="0" name=""/>
        <dsp:cNvSpPr/>
      </dsp:nvSpPr>
      <dsp:spPr>
        <a:xfrm>
          <a:off x="5307494" y="3227580"/>
          <a:ext cx="359108" cy="3591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CC7863-A13B-4DCC-A6D3-43C85A5E982F}">
      <dsp:nvSpPr>
        <dsp:cNvPr id="0" name=""/>
        <dsp:cNvSpPr/>
      </dsp:nvSpPr>
      <dsp:spPr>
        <a:xfrm>
          <a:off x="5649681" y="3110494"/>
          <a:ext cx="4546189" cy="837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Obtener las opiniones de los  administradores sobre las herramientas empleadas para la gestión financiera. </a:t>
          </a:r>
          <a:endParaRPr lang="es-EC" sz="1800" kern="1200" dirty="0"/>
        </a:p>
      </dsp:txBody>
      <dsp:txXfrm>
        <a:off x="5649681" y="3110494"/>
        <a:ext cx="4546189" cy="837083"/>
      </dsp:txXfrm>
    </dsp:sp>
    <dsp:sp modelId="{5CC343FD-F0F1-4CE6-B751-22941254313C}">
      <dsp:nvSpPr>
        <dsp:cNvPr id="0" name=""/>
        <dsp:cNvSpPr/>
      </dsp:nvSpPr>
      <dsp:spPr>
        <a:xfrm>
          <a:off x="5307494" y="4369116"/>
          <a:ext cx="359108" cy="3591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2ECA32-CEC0-43DE-8B08-5E018CCF2AC0}">
      <dsp:nvSpPr>
        <dsp:cNvPr id="0" name=""/>
        <dsp:cNvSpPr/>
      </dsp:nvSpPr>
      <dsp:spPr>
        <a:xfrm>
          <a:off x="5649681" y="4084541"/>
          <a:ext cx="4546189" cy="837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Presentar un modelo de gestión financiera.</a:t>
          </a:r>
          <a:endParaRPr lang="es-EC" sz="1800" kern="1200" dirty="0"/>
        </a:p>
      </dsp:txBody>
      <dsp:txXfrm>
        <a:off x="5649681" y="4084541"/>
        <a:ext cx="4546189" cy="837083"/>
      </dsp:txXfrm>
    </dsp:sp>
    <dsp:sp modelId="{BB21197F-DB34-4FE6-8291-8FAA3133A5C8}">
      <dsp:nvSpPr>
        <dsp:cNvPr id="0" name=""/>
        <dsp:cNvSpPr/>
      </dsp:nvSpPr>
      <dsp:spPr>
        <a:xfrm>
          <a:off x="5307494" y="5434539"/>
          <a:ext cx="359108" cy="3591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F6FC2F-0196-4B0D-841C-E967CC9254AB}">
      <dsp:nvSpPr>
        <dsp:cNvPr id="0" name=""/>
        <dsp:cNvSpPr/>
      </dsp:nvSpPr>
      <dsp:spPr>
        <a:xfrm>
          <a:off x="5649681" y="5195552"/>
          <a:ext cx="4546189" cy="837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Definir las principales actividades que se necesitaría en los CCA, para la implementación del modelo de gestión financiera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800" kern="1200" dirty="0"/>
        </a:p>
      </dsp:txBody>
      <dsp:txXfrm>
        <a:off x="5649681" y="5195552"/>
        <a:ext cx="4546189" cy="8370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5A977A-2EEB-45E7-9D89-AC8A32766FC9}">
      <dsp:nvSpPr>
        <dsp:cNvPr id="0" name=""/>
        <dsp:cNvSpPr/>
      </dsp:nvSpPr>
      <dsp:spPr>
        <a:xfrm rot="16200000">
          <a:off x="677333" y="-677333"/>
          <a:ext cx="2709333" cy="406400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smtClean="0"/>
            <a:t>Finanzas Empresariales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smtClean="0"/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smtClean="0"/>
            <a:t>Recursos económicos necesarios en la producción de los B/S que son elaborados por la organización, pero además para la ejecución de todas las actividades. </a:t>
          </a:r>
          <a:endParaRPr lang="es-EC" sz="1400" kern="1200" dirty="0"/>
        </a:p>
      </dsp:txBody>
      <dsp:txXfrm rot="5400000">
        <a:off x="-1" y="1"/>
        <a:ext cx="4064000" cy="2032000"/>
      </dsp:txXfrm>
    </dsp:sp>
    <dsp:sp modelId="{A8C21068-7244-42CB-9788-BB0FA3BEEA03}">
      <dsp:nvSpPr>
        <dsp:cNvPr id="0" name=""/>
        <dsp:cNvSpPr/>
      </dsp:nvSpPr>
      <dsp:spPr>
        <a:xfrm>
          <a:off x="4064000" y="0"/>
          <a:ext cx="4064000" cy="2709333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400" b="1" kern="120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smtClean="0"/>
            <a:t>Análisis Financiero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smtClean="0"/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smtClean="0"/>
            <a:t>Consiste en la aplicación de un conjunto de técnicas e instrumentos analíticos a los estados financieros para deducir una serie de medidas y relaciones que son significativas y útiles para la toma de decisiones. </a:t>
          </a:r>
          <a:endParaRPr lang="es-EC" sz="1400" kern="1200" dirty="0"/>
        </a:p>
      </dsp:txBody>
      <dsp:txXfrm>
        <a:off x="4064000" y="0"/>
        <a:ext cx="4064000" cy="2032000"/>
      </dsp:txXfrm>
    </dsp:sp>
    <dsp:sp modelId="{D3428683-6849-450C-B33F-93FEDDB560C4}">
      <dsp:nvSpPr>
        <dsp:cNvPr id="0" name=""/>
        <dsp:cNvSpPr/>
      </dsp:nvSpPr>
      <dsp:spPr>
        <a:xfrm rot="10800000">
          <a:off x="0" y="2709333"/>
          <a:ext cx="4064000" cy="2709333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/>
            <a:t>Métodos de Análisis Financiero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400" b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0" kern="1200" dirty="0" smtClean="0"/>
            <a:t>	Método Vertical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0" kern="1200" dirty="0" smtClean="0"/>
            <a:t>	Método Horizontal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400" b="1" kern="1200" dirty="0" smtClean="0"/>
        </a:p>
      </dsp:txBody>
      <dsp:txXfrm rot="10800000">
        <a:off x="0" y="3386666"/>
        <a:ext cx="4064000" cy="2032000"/>
      </dsp:txXfrm>
    </dsp:sp>
    <dsp:sp modelId="{C979C8AD-7E78-4F7E-93D1-315D7F608121}">
      <dsp:nvSpPr>
        <dsp:cNvPr id="0" name=""/>
        <dsp:cNvSpPr/>
      </dsp:nvSpPr>
      <dsp:spPr>
        <a:xfrm rot="5400000">
          <a:off x="4741333" y="2032000"/>
          <a:ext cx="2709333" cy="406400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/>
            <a:t>Administración del Efectivo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400" b="1" kern="1200" dirty="0" smtClean="0"/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Conocer la capacidad de negociación de la empresa y las variables que determinan dicha capacidad </a:t>
          </a:r>
          <a:endParaRPr lang="es-EC" sz="1400" b="1" kern="1200" dirty="0"/>
        </a:p>
      </dsp:txBody>
      <dsp:txXfrm rot="-5400000">
        <a:off x="4063999" y="3386666"/>
        <a:ext cx="4064000" cy="2032000"/>
      </dsp:txXfrm>
    </dsp:sp>
    <dsp:sp modelId="{81B7A4E2-1CB2-4F4C-B9C3-CF0899735AB8}">
      <dsp:nvSpPr>
        <dsp:cNvPr id="0" name=""/>
        <dsp:cNvSpPr/>
      </dsp:nvSpPr>
      <dsp:spPr>
        <a:xfrm>
          <a:off x="2844799" y="2032000"/>
          <a:ext cx="2438400" cy="1354666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smtClean="0"/>
            <a:t>Marco Teórico</a:t>
          </a:r>
          <a:endParaRPr lang="es-EC" sz="1400" b="1" kern="1200" dirty="0"/>
        </a:p>
      </dsp:txBody>
      <dsp:txXfrm>
        <a:off x="2910928" y="2098129"/>
        <a:ext cx="2306142" cy="12224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55B49F-2D5D-4E8D-95AE-10BD69DFF0A8}">
      <dsp:nvSpPr>
        <dsp:cNvPr id="0" name=""/>
        <dsp:cNvSpPr/>
      </dsp:nvSpPr>
      <dsp:spPr>
        <a:xfrm>
          <a:off x="948266" y="0"/>
          <a:ext cx="5418667" cy="541866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B6117C-9F8F-4603-A338-28A44F2AFB58}">
      <dsp:nvSpPr>
        <dsp:cNvPr id="0" name=""/>
        <dsp:cNvSpPr/>
      </dsp:nvSpPr>
      <dsp:spPr>
        <a:xfrm>
          <a:off x="3657599" y="542395"/>
          <a:ext cx="3522133" cy="19261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 smtClean="0"/>
            <a:t>Modelo de Negocio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Es un sistema, el cual está conformado por un conjunto de procesos, y todos ellos se encuentran relaciones entre sí. </a:t>
          </a:r>
          <a:endParaRPr lang="es-EC" sz="1600" b="1" kern="1200" dirty="0"/>
        </a:p>
      </dsp:txBody>
      <dsp:txXfrm>
        <a:off x="3751627" y="636423"/>
        <a:ext cx="3334077" cy="1738110"/>
      </dsp:txXfrm>
    </dsp:sp>
    <dsp:sp modelId="{B5FA509A-981E-468D-8299-E36A9CDA7EA8}">
      <dsp:nvSpPr>
        <dsp:cNvPr id="0" name=""/>
        <dsp:cNvSpPr/>
      </dsp:nvSpPr>
      <dsp:spPr>
        <a:xfrm>
          <a:off x="3657599" y="2709333"/>
          <a:ext cx="3522133" cy="19261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 smtClean="0"/>
            <a:t>Gestión Financiera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La gestión financiera en términos concretos es lograr maximizar el valor de la empresa en el mercado y otorgar un rendimiento económico a sus propietarios. </a:t>
          </a:r>
          <a:endParaRPr lang="es-EC" sz="1600" kern="1200" dirty="0"/>
        </a:p>
      </dsp:txBody>
      <dsp:txXfrm>
        <a:off x="3751627" y="2803361"/>
        <a:ext cx="3334077" cy="17381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4BF8B-0625-49DB-9DDE-2AF1A16FDB06}" type="datetimeFigureOut">
              <a:rPr lang="es-EC" smtClean="0"/>
              <a:t>30/10/2015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2CB12-2507-4B2B-A7A4-13AD17DA62F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16988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2CB12-2507-4B2B-A7A4-13AD17DA62FC}" type="slidenum">
              <a:rPr lang="es-EC" smtClean="0"/>
              <a:t>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06309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2CB12-2507-4B2B-A7A4-13AD17DA62FC}" type="slidenum">
              <a:rPr lang="es-EC" smtClean="0"/>
              <a:t>23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57629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3"/>
          <p:cNvGraphicFramePr>
            <a:graphicFrameLocks noChangeAspect="1"/>
          </p:cNvGraphicFramePr>
          <p:nvPr/>
        </p:nvGraphicFramePr>
        <p:xfrm>
          <a:off x="-25400" y="749300"/>
          <a:ext cx="12217400" cy="536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6" name="CorelDRAW" r:id="rId3" imgW="9168480" imgH="5375520" progId="">
                  <p:embed/>
                </p:oleObj>
              </mc:Choice>
              <mc:Fallback>
                <p:oleObj name="CorelDRAW" r:id="rId3" imgW="9168480" imgH="53755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681"/>
                      <a:stretch>
                        <a:fillRect/>
                      </a:stretch>
                    </p:blipFill>
                    <p:spPr bwMode="auto">
                      <a:xfrm>
                        <a:off x="-25400" y="749300"/>
                        <a:ext cx="12217400" cy="536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4095751" y="22860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 sz="1400">
              <a:solidFill>
                <a:srgbClr val="000000"/>
              </a:solidFill>
            </a:endParaRPr>
          </a:p>
        </p:txBody>
      </p:sp>
      <p:pic>
        <p:nvPicPr>
          <p:cNvPr id="7" name="Picture 33" descr="LOGO-OFICIAL-transparen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968" y="153989"/>
            <a:ext cx="4078817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12 Imagen" descr="pie de pagina espe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864226"/>
            <a:ext cx="12192000" cy="1065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>
          <a:xfrm>
            <a:off x="609600" y="5663898"/>
            <a:ext cx="2844800" cy="233362"/>
          </a:xfrm>
        </p:spPr>
        <p:txBody>
          <a:bodyPr/>
          <a:lstStyle/>
          <a:p>
            <a:fld id="{BFE4756D-BD73-4F5B-8482-3686046A67B0}" type="datetimeFigureOut">
              <a:rPr lang="es-ES" smtClean="0">
                <a:solidFill>
                  <a:srgbClr val="000000"/>
                </a:solidFill>
              </a:rPr>
              <a:pPr/>
              <a:t>30/10/2015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17" name="16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10991851" y="5663898"/>
            <a:ext cx="960967" cy="233362"/>
          </a:xfrm>
        </p:spPr>
        <p:txBody>
          <a:bodyPr/>
          <a:lstStyle/>
          <a:p>
            <a:fld id="{CE28E569-BC9D-49FA-B2A1-F9E4732B1998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5423925" y="5663898"/>
            <a:ext cx="1822451" cy="214312"/>
          </a:xfrm>
        </p:spPr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35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756D-BD73-4F5B-8482-3686046A67B0}" type="datetimeFigureOut">
              <a:rPr lang="es-ES" smtClean="0">
                <a:solidFill>
                  <a:srgbClr val="000000"/>
                </a:solidFill>
              </a:rPr>
              <a:pPr/>
              <a:t>30/10/2015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28E569-BC9D-49FA-B2A1-F9E4732B1998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70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756D-BD73-4F5B-8482-3686046A67B0}" type="datetimeFigureOut">
              <a:rPr lang="es-ES" smtClean="0">
                <a:solidFill>
                  <a:srgbClr val="000000"/>
                </a:solidFill>
              </a:rPr>
              <a:pPr/>
              <a:t>30/10/2015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28E569-BC9D-49FA-B2A1-F9E4732B1998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56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756D-BD73-4F5B-8482-3686046A67B0}" type="datetimeFigureOut">
              <a:rPr lang="es-ES" smtClean="0">
                <a:solidFill>
                  <a:srgbClr val="000000"/>
                </a:solidFill>
              </a:rPr>
              <a:pPr/>
              <a:t>30/10/2015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28E569-BC9D-49FA-B2A1-F9E4732B1998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74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E4756D-BD73-4F5B-8482-3686046A67B0}" type="datetimeFigureOut">
              <a:rPr lang="es-ES" smtClean="0">
                <a:solidFill>
                  <a:srgbClr val="000000"/>
                </a:solidFill>
              </a:rPr>
              <a:pPr/>
              <a:t>30/10/2015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60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756D-BD73-4F5B-8482-3686046A67B0}" type="datetimeFigureOut">
              <a:rPr lang="es-ES" smtClean="0">
                <a:solidFill>
                  <a:srgbClr val="000000"/>
                </a:solidFill>
              </a:rPr>
              <a:pPr/>
              <a:t>30/10/2015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28E569-BC9D-49FA-B2A1-F9E4732B1998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45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756D-BD73-4F5B-8482-3686046A67B0}" type="datetimeFigureOut">
              <a:rPr lang="es-ES" smtClean="0">
                <a:solidFill>
                  <a:srgbClr val="000000"/>
                </a:solidFill>
              </a:rPr>
              <a:pPr/>
              <a:t>30/10/2015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28E569-BC9D-49FA-B2A1-F9E4732B1998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40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756D-BD73-4F5B-8482-3686046A67B0}" type="datetimeFigureOut">
              <a:rPr lang="es-ES" smtClean="0">
                <a:solidFill>
                  <a:srgbClr val="000000"/>
                </a:solidFill>
              </a:rPr>
              <a:pPr/>
              <a:t>30/10/2015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28E569-BC9D-49FA-B2A1-F9E4732B1998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01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756D-BD73-4F5B-8482-3686046A67B0}" type="datetimeFigureOut">
              <a:rPr lang="es-ES" smtClean="0">
                <a:solidFill>
                  <a:srgbClr val="000000"/>
                </a:solidFill>
              </a:rPr>
              <a:pPr/>
              <a:t>30/10/2015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28E569-BC9D-49FA-B2A1-F9E4732B1998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81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756D-BD73-4F5B-8482-3686046A67B0}" type="datetimeFigureOut">
              <a:rPr lang="es-ES" smtClean="0">
                <a:solidFill>
                  <a:srgbClr val="000000"/>
                </a:solidFill>
              </a:rPr>
              <a:pPr/>
              <a:t>30/10/2015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28E569-BC9D-49FA-B2A1-F9E4732B1998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5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476251" y="1428750"/>
            <a:ext cx="3048000" cy="1981200"/>
          </a:xfrm>
          <a:prstGeom prst="rightArrowCallout">
            <a:avLst>
              <a:gd name="adj1" fmla="val 25000"/>
              <a:gd name="adj2" fmla="val 25000"/>
              <a:gd name="adj3" fmla="val 19231"/>
              <a:gd name="adj4" fmla="val 6666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es-E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  <a:p>
            <a:pPr algn="ctr" eaLnBrk="0" hangingPunct="0">
              <a:defRPr/>
            </a:pPr>
            <a:endParaRPr lang="es-E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6381751" y="4305306"/>
            <a:ext cx="2286000" cy="571500"/>
          </a:xfrm>
          <a:prstGeom prst="downArrowCallout">
            <a:avLst>
              <a:gd name="adj1" fmla="val 59091"/>
              <a:gd name="adj2" fmla="val 59091"/>
              <a:gd name="adj3" fmla="val 16667"/>
              <a:gd name="adj4" fmla="val 6666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es-E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  <a:p>
            <a:pPr algn="ctr" eaLnBrk="0" hangingPunct="0">
              <a:defRPr/>
            </a:pPr>
            <a:r>
              <a:rPr lang="es-E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PRODUCTOS</a:t>
            </a:r>
          </a:p>
          <a:p>
            <a:pPr algn="ctr" eaLnBrk="0" hangingPunct="0">
              <a:defRPr/>
            </a:pPr>
            <a:endParaRPr lang="es-E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3619500" y="5000626"/>
            <a:ext cx="7518400" cy="885825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defTabSz="376238">
              <a:defRPr/>
            </a:pPr>
            <a:endParaRPr lang="es-ES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809984" y="785794"/>
            <a:ext cx="7429552" cy="3357586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defTabSz="292100" eaLnBrk="0" hangingPunct="0">
              <a:buFont typeface="Wingdings" pitchFamily="2" charset="2"/>
              <a:buNone/>
              <a:defRPr/>
            </a:pPr>
            <a:endParaRPr lang="es-ES" sz="1600" b="1" dirty="0">
              <a:solidFill>
                <a:srgbClr val="000000"/>
              </a:solidFill>
              <a:latin typeface="Albertus" pitchFamily="34" charset="0"/>
            </a:endParaRPr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756D-BD73-4F5B-8482-3686046A67B0}" type="datetimeFigureOut">
              <a:rPr lang="es-ES" smtClean="0">
                <a:solidFill>
                  <a:srgbClr val="000000"/>
                </a:solidFill>
              </a:rPr>
              <a:pPr/>
              <a:t>30/10/2015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28E569-BC9D-49FA-B2A1-F9E4732B1998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756D-BD73-4F5B-8482-3686046A67B0}" type="datetimeFigureOut">
              <a:rPr lang="es-ES" smtClean="0">
                <a:solidFill>
                  <a:srgbClr val="000000"/>
                </a:solidFill>
              </a:rPr>
              <a:pPr/>
              <a:t>30/10/2015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28E569-BC9D-49FA-B2A1-F9E4732B1998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42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756D-BD73-4F5B-8482-3686046A67B0}" type="datetimeFigureOut">
              <a:rPr lang="es-ES" smtClean="0">
                <a:solidFill>
                  <a:srgbClr val="000000"/>
                </a:solidFill>
              </a:rPr>
              <a:pPr/>
              <a:t>30/10/2015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28E569-BC9D-49FA-B2A1-F9E4732B1998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96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"/>
            <a:ext cx="12192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 rot="10800000">
            <a:off x="1" y="6308726"/>
            <a:ext cx="10513484" cy="5492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 rot="10800000" flipH="1">
            <a:off x="33868" y="6235700"/>
            <a:ext cx="887941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 rot="10800000" flipH="1">
            <a:off x="33868" y="6283325"/>
            <a:ext cx="8879417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pic>
        <p:nvPicPr>
          <p:cNvPr id="3078" name="Picture 25" descr="LOGO-OFICIAL-transparent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591552" y="5876926"/>
            <a:ext cx="3600449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667082"/>
            <a:ext cx="28448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BFE4756D-BD73-4F5B-8482-3686046A67B0}" type="datetimeFigureOut">
              <a:rPr lang="es-ES" smtClean="0">
                <a:solidFill>
                  <a:srgbClr val="000000"/>
                </a:solidFill>
              </a:rPr>
              <a:pPr/>
              <a:t>30/10/2015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91851" y="6667082"/>
            <a:ext cx="960967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CE28E569-BC9D-49FA-B2A1-F9E4732B1998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13" name="5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519936" y="6667660"/>
            <a:ext cx="1822451" cy="214312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7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59230" y="968982"/>
            <a:ext cx="10945216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rgbClr val="000000"/>
                </a:solidFill>
              </a:rPr>
              <a:t>DEPARTAMENTO DE CIENCIAS </a:t>
            </a:r>
            <a:r>
              <a:rPr lang="es-ES" sz="2000" b="1" dirty="0" smtClean="0">
                <a:solidFill>
                  <a:srgbClr val="000000"/>
                </a:solidFill>
              </a:rPr>
              <a:t>ECONOMICAS, ADMINISTRATIVAS Y DE COMERCIO</a:t>
            </a:r>
            <a:endParaRPr lang="es-ES" sz="2000" dirty="0">
              <a:solidFill>
                <a:srgbClr val="000000"/>
              </a:solidFill>
            </a:endParaRPr>
          </a:p>
          <a:p>
            <a:pPr algn="ctr"/>
            <a:r>
              <a:rPr lang="es-ES" sz="2000" b="1" dirty="0">
                <a:solidFill>
                  <a:srgbClr val="000000"/>
                </a:solidFill>
              </a:rPr>
              <a:t> </a:t>
            </a:r>
            <a:endParaRPr lang="es-ES" sz="2000" dirty="0">
              <a:solidFill>
                <a:srgbClr val="000000"/>
              </a:solidFill>
            </a:endParaRPr>
          </a:p>
          <a:p>
            <a:pPr algn="ctr"/>
            <a:endParaRPr lang="es-ES" sz="2000" b="1" dirty="0" smtClean="0">
              <a:solidFill>
                <a:srgbClr val="000000"/>
              </a:solidFill>
            </a:endParaRPr>
          </a:p>
          <a:p>
            <a:pPr algn="ctr"/>
            <a:r>
              <a:rPr lang="es-ES" sz="2000" b="1" dirty="0" smtClean="0">
                <a:solidFill>
                  <a:srgbClr val="000000"/>
                </a:solidFill>
              </a:rPr>
              <a:t>CARRERA</a:t>
            </a:r>
            <a:r>
              <a:rPr lang="es-ES" sz="2000" b="1" dirty="0">
                <a:solidFill>
                  <a:srgbClr val="000000"/>
                </a:solidFill>
              </a:rPr>
              <a:t>: </a:t>
            </a:r>
            <a:r>
              <a:rPr lang="es-ES" sz="2000" b="1" dirty="0" smtClean="0">
                <a:solidFill>
                  <a:srgbClr val="000000"/>
                </a:solidFill>
              </a:rPr>
              <a:t>CONTABILIDAD Y AUDITORIA </a:t>
            </a:r>
            <a:endParaRPr lang="es-ES" sz="2000" dirty="0">
              <a:solidFill>
                <a:srgbClr val="000000"/>
              </a:solidFill>
            </a:endParaRPr>
          </a:p>
          <a:p>
            <a:pPr algn="ctr"/>
            <a:r>
              <a:rPr lang="es-ES" sz="2000" b="1" dirty="0">
                <a:solidFill>
                  <a:srgbClr val="000000"/>
                </a:solidFill>
              </a:rPr>
              <a:t> </a:t>
            </a:r>
            <a:endParaRPr lang="es-ES" sz="2000" dirty="0">
              <a:solidFill>
                <a:srgbClr val="000000"/>
              </a:solidFill>
            </a:endParaRPr>
          </a:p>
          <a:p>
            <a:pPr algn="ctr"/>
            <a:r>
              <a:rPr lang="es-ES" sz="2000" b="1" dirty="0"/>
              <a:t/>
            </a:r>
            <a:br>
              <a:rPr lang="es-ES" sz="2000" b="1" dirty="0"/>
            </a:br>
            <a:r>
              <a:rPr lang="es-ES" sz="2000" b="1" dirty="0"/>
              <a:t>MODELO DE GESTION FINANCIERA PARA LOS ADMINISTRADORES DE LOS CENTROS COMERCIALES DEL AHORRO EN LA  PROVINCIA DE PICHINCHA, CANTON </a:t>
            </a:r>
            <a:r>
              <a:rPr lang="es-ES" sz="2000" b="1" dirty="0" smtClean="0"/>
              <a:t>QUITO.</a:t>
            </a:r>
            <a:endParaRPr lang="es-ES" sz="2000" b="1" dirty="0" smtClean="0">
              <a:solidFill>
                <a:srgbClr val="000000"/>
              </a:solidFill>
            </a:endParaRPr>
          </a:p>
          <a:p>
            <a:pPr algn="r"/>
            <a:endParaRPr lang="es-ES" b="1" dirty="0" smtClean="0"/>
          </a:p>
          <a:p>
            <a:pPr algn="r"/>
            <a:endParaRPr lang="es-ES" b="1" dirty="0" smtClean="0"/>
          </a:p>
          <a:p>
            <a:pPr algn="r"/>
            <a:r>
              <a:rPr lang="es-ES" b="1" dirty="0" smtClean="0"/>
              <a:t>AUTORA: </a:t>
            </a:r>
            <a:r>
              <a:rPr lang="es-ES" dirty="0"/>
              <a:t>Fernanda Natalia Mancheno Cuenca</a:t>
            </a:r>
          </a:p>
          <a:p>
            <a:pPr algn="r"/>
            <a:r>
              <a:rPr lang="es-ES" dirty="0"/>
              <a:t>                                  </a:t>
            </a:r>
          </a:p>
          <a:p>
            <a:pPr algn="r"/>
            <a:endParaRPr lang="es-ES" b="1" dirty="0"/>
          </a:p>
          <a:p>
            <a:pPr algn="r"/>
            <a:r>
              <a:rPr lang="es-ES" b="1" dirty="0"/>
              <a:t>DIRECTOR: </a:t>
            </a:r>
            <a:r>
              <a:rPr lang="es-ES" dirty="0"/>
              <a:t>Ing. Eduardo Alejandro Sandoval</a:t>
            </a:r>
          </a:p>
          <a:p>
            <a:pPr algn="r"/>
            <a:endParaRPr lang="es-ES" dirty="0"/>
          </a:p>
          <a:p>
            <a:pPr algn="ctr"/>
            <a:r>
              <a:rPr lang="es-ES" b="1" dirty="0"/>
              <a:t>SANGOLQUÍ  - 2015</a:t>
            </a:r>
          </a:p>
          <a:p>
            <a:endParaRPr lang="es-ES" b="1" dirty="0">
              <a:solidFill>
                <a:srgbClr val="000000"/>
              </a:solidFill>
            </a:endParaRPr>
          </a:p>
          <a:p>
            <a:endParaRPr lang="es-ES" b="1" dirty="0" smtClean="0">
              <a:solidFill>
                <a:srgbClr val="000000"/>
              </a:solidFill>
            </a:endParaRPr>
          </a:p>
          <a:p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6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833359" y="1454451"/>
            <a:ext cx="871637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600" b="1" dirty="0" smtClean="0"/>
              <a:t>Capítulo III</a:t>
            </a:r>
            <a:endParaRPr lang="es-ES" sz="9600" b="1" dirty="0"/>
          </a:p>
          <a:p>
            <a:pPr algn="ctr"/>
            <a:r>
              <a:rPr lang="es-ES" sz="9600" b="1" dirty="0" smtClean="0"/>
              <a:t>Investigación</a:t>
            </a:r>
            <a:endParaRPr lang="es-ES" sz="9600" b="1" dirty="0"/>
          </a:p>
        </p:txBody>
      </p:sp>
    </p:spTree>
    <p:extLst>
      <p:ext uri="{BB962C8B-B14F-4D97-AF65-F5344CB8AC3E}">
        <p14:creationId xmlns:p14="http://schemas.microsoft.com/office/powerpoint/2010/main" val="315311385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065368"/>
              </p:ext>
            </p:extLst>
          </p:nvPr>
        </p:nvGraphicFramePr>
        <p:xfrm>
          <a:off x="1929184" y="1522574"/>
          <a:ext cx="8834627" cy="411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18"/>
                <a:gridCol w="2040800"/>
                <a:gridCol w="6217809"/>
              </a:tblGrid>
              <a:tr h="2743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es-EC" sz="18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tx1"/>
                          </a:solidFill>
                          <a:effectLst/>
                        </a:rPr>
                        <a:t>Ipiales del Sur</a:t>
                      </a:r>
                      <a:endParaRPr lang="es-EC" sz="18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tx1"/>
                          </a:solidFill>
                          <a:effectLst/>
                        </a:rPr>
                        <a:t>Avenida Morán Valverde y Mariscal Sucre (El Caballito)</a:t>
                      </a:r>
                      <a:endParaRPr lang="es-EC" sz="18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endParaRPr lang="es-EC" sz="18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b="0">
                          <a:solidFill>
                            <a:schemeClr val="tx1"/>
                          </a:solidFill>
                          <a:effectLst/>
                        </a:rPr>
                        <a:t>Chiriyacu </a:t>
                      </a:r>
                      <a:endParaRPr lang="es-EC" sz="1800" b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Calle Andrés Pérez y Gualberto Pérez (El Camal)</a:t>
                      </a:r>
                      <a:endParaRPr lang="es-EC" sz="1800" dirty="0">
                        <a:solidFill>
                          <a:srgbClr val="2F5496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b="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endParaRPr lang="es-EC" sz="1800" b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b="0">
                          <a:solidFill>
                            <a:schemeClr val="tx1"/>
                          </a:solidFill>
                          <a:effectLst/>
                        </a:rPr>
                        <a:t>San Martín</a:t>
                      </a:r>
                      <a:endParaRPr lang="es-EC" sz="1800" b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Avenida Pichincha e Inclana (La Marín)</a:t>
                      </a:r>
                      <a:endParaRPr lang="es-EC" sz="1800">
                        <a:solidFill>
                          <a:srgbClr val="2F5496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tx1"/>
                          </a:solidFill>
                          <a:effectLst/>
                        </a:rPr>
                        <a:t>4. </a:t>
                      </a:r>
                      <a:endParaRPr lang="es-EC" sz="18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b="0">
                          <a:solidFill>
                            <a:schemeClr val="tx1"/>
                          </a:solidFill>
                          <a:effectLst/>
                        </a:rPr>
                        <a:t>Montufar</a:t>
                      </a:r>
                      <a:endParaRPr lang="es-EC" sz="1800" b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Calle Mejía entre Montufar y Bustamante</a:t>
                      </a:r>
                      <a:endParaRPr lang="es-EC" sz="1800">
                        <a:solidFill>
                          <a:srgbClr val="2F5496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tx1"/>
                          </a:solidFill>
                          <a:effectLst/>
                        </a:rPr>
                        <a:t>5.</a:t>
                      </a:r>
                      <a:endParaRPr lang="es-EC" sz="18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tx1"/>
                          </a:solidFill>
                          <a:effectLst/>
                        </a:rPr>
                        <a:t>La Merced</a:t>
                      </a:r>
                      <a:endParaRPr lang="es-EC" sz="18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Calle Cuenca entre Mejía y Olmedo</a:t>
                      </a:r>
                      <a:endParaRPr lang="es-EC" sz="1800" dirty="0">
                        <a:solidFill>
                          <a:srgbClr val="2F5496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endParaRPr lang="es-EC" sz="18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tx1"/>
                          </a:solidFill>
                          <a:effectLst/>
                        </a:rPr>
                        <a:t>Granada</a:t>
                      </a:r>
                      <a:endParaRPr lang="es-EC" sz="18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Calle Cuenca y Chile (Plazoleta de la Merced)</a:t>
                      </a:r>
                      <a:endParaRPr lang="es-EC" sz="1800">
                        <a:solidFill>
                          <a:srgbClr val="2F5496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tx1"/>
                          </a:solidFill>
                          <a:effectLst/>
                        </a:rPr>
                        <a:t>7.</a:t>
                      </a:r>
                      <a:endParaRPr lang="es-EC" sz="18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tx1"/>
                          </a:solidFill>
                          <a:effectLst/>
                        </a:rPr>
                        <a:t>Hermano Miguel</a:t>
                      </a:r>
                      <a:endParaRPr lang="es-EC" sz="18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Calle Imbabura y Mejía</a:t>
                      </a:r>
                      <a:endParaRPr lang="es-EC" sz="1800" dirty="0">
                        <a:solidFill>
                          <a:srgbClr val="2F5496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b="0">
                          <a:solidFill>
                            <a:schemeClr val="tx1"/>
                          </a:solidFill>
                          <a:effectLst/>
                        </a:rPr>
                        <a:t>8.</a:t>
                      </a:r>
                      <a:endParaRPr lang="es-EC" sz="1800" b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tx1"/>
                          </a:solidFill>
                          <a:effectLst/>
                        </a:rPr>
                        <a:t>Tejar</a:t>
                      </a:r>
                      <a:endParaRPr lang="es-EC" sz="18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Calle Mejía y López</a:t>
                      </a:r>
                      <a:endParaRPr lang="es-EC" sz="1800">
                        <a:solidFill>
                          <a:srgbClr val="2F5496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b="0">
                          <a:solidFill>
                            <a:schemeClr val="tx1"/>
                          </a:solidFill>
                          <a:effectLst/>
                        </a:rPr>
                        <a:t>9.</a:t>
                      </a:r>
                      <a:endParaRPr lang="es-EC" sz="1800" b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tx1"/>
                          </a:solidFill>
                          <a:effectLst/>
                        </a:rPr>
                        <a:t>Mires </a:t>
                      </a:r>
                      <a:endParaRPr lang="es-EC" sz="18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Calle Mejía y Mires</a:t>
                      </a:r>
                      <a:endParaRPr lang="es-EC" sz="1800">
                        <a:solidFill>
                          <a:srgbClr val="2F5496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b="0">
                          <a:solidFill>
                            <a:schemeClr val="tx1"/>
                          </a:solidFill>
                          <a:effectLst/>
                        </a:rPr>
                        <a:t>10.</a:t>
                      </a:r>
                      <a:endParaRPr lang="es-EC" sz="1800" b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tx1"/>
                          </a:solidFill>
                          <a:effectLst/>
                        </a:rPr>
                        <a:t>Ipiales del Norte</a:t>
                      </a:r>
                      <a:endParaRPr lang="es-EC" sz="18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Avenida Occidental (Junto a la Jefatura de Tránsito)</a:t>
                      </a:r>
                      <a:endParaRPr lang="es-EC" sz="1800" dirty="0">
                        <a:solidFill>
                          <a:srgbClr val="2F5496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ángulo 4"/>
          <p:cNvSpPr>
            <a:spLocks noChangeArrowheads="1"/>
          </p:cNvSpPr>
          <p:nvPr/>
        </p:nvSpPr>
        <p:spPr bwMode="auto">
          <a:xfrm>
            <a:off x="3381334" y="779436"/>
            <a:ext cx="6121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C" altLang="es-EC" sz="2400" b="1" dirty="0" smtClean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POBLACIÓN</a:t>
            </a:r>
            <a:endParaRPr lang="es-EC" altLang="es-EC" sz="2400" b="1" dirty="0"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57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4"/>
          <p:cNvSpPr>
            <a:spLocks noChangeArrowheads="1"/>
          </p:cNvSpPr>
          <p:nvPr/>
        </p:nvSpPr>
        <p:spPr bwMode="auto">
          <a:xfrm>
            <a:off x="3067435" y="69753"/>
            <a:ext cx="6121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C" altLang="es-EC" sz="2400" b="1" dirty="0" smtClean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INFORME DE RESULTADOS</a:t>
            </a:r>
            <a:endParaRPr lang="es-EC" altLang="es-EC" sz="2400" b="1" dirty="0"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241562"/>
              </p:ext>
            </p:extLst>
          </p:nvPr>
        </p:nvGraphicFramePr>
        <p:xfrm>
          <a:off x="327518" y="900746"/>
          <a:ext cx="9225889" cy="5632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2013"/>
                <a:gridCol w="562013"/>
                <a:gridCol w="562013"/>
                <a:gridCol w="562013"/>
                <a:gridCol w="536094"/>
                <a:gridCol w="2273971"/>
                <a:gridCol w="755832"/>
                <a:gridCol w="750626"/>
                <a:gridCol w="2661314"/>
              </a:tblGrid>
              <a:tr h="169907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s-EC" sz="1200" u="none" strike="noStrike" dirty="0">
                          <a:effectLst/>
                        </a:rPr>
                        <a:t>1) ¿Cuántos años Usted ha estado a cargo del C.C.A.?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200" dirty="0"/>
                    </a:p>
                  </a:txBody>
                  <a:tcPr marL="4873" marR="4873" marT="4873" marB="0" anchor="ctr"/>
                </a:tc>
              </a:tr>
              <a:tr h="169907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>
                          <a:effectLst/>
                        </a:rPr>
                        <a:t>Mas de </a:t>
                      </a:r>
                      <a:r>
                        <a:rPr lang="es-EC" sz="1200" u="none" strike="noStrike" dirty="0" smtClean="0">
                          <a:effectLst/>
                        </a:rPr>
                        <a:t>dos</a:t>
                      </a:r>
                      <a:r>
                        <a:rPr lang="es-EC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s-EC" sz="1200" u="none" strike="noStrike" dirty="0" smtClean="0">
                          <a:effectLst/>
                        </a:rPr>
                        <a:t>años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gridSpan="3">
                  <a:txBody>
                    <a:bodyPr/>
                    <a:lstStyle/>
                    <a:p>
                      <a:endParaRPr lang="es-EC" sz="1200" dirty="0"/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C" sz="18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5</a:t>
                      </a:r>
                      <a:endParaRPr lang="es-EC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</a:tr>
              <a:tr h="169907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gridSpan="3">
                  <a:txBody>
                    <a:bodyPr/>
                    <a:lstStyle/>
                    <a:p>
                      <a:endParaRPr lang="es-EC" sz="1200"/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C" sz="18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200"/>
                    </a:p>
                  </a:txBody>
                  <a:tcPr marL="4873" marR="4873" marT="4873" marB="0" anchor="b"/>
                </a:tc>
              </a:tr>
              <a:tr h="169907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s-EC" sz="1200" u="none" strike="noStrike" dirty="0">
                          <a:effectLst/>
                        </a:rPr>
                        <a:t>2) ¿Cuántas personas ayudan en la administración del C.C.A.?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69907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Tres personas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6</a:t>
                      </a:r>
                      <a:endParaRPr lang="es-EC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69907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EC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63330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s-EC" sz="1200" u="none" strike="noStrike" dirty="0">
                          <a:effectLst/>
                        </a:rPr>
                        <a:t>3) ¿Dentro del C.C.A., existen un presupuesto establecido para sus actividades?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69907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Si existe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C" sz="18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10</a:t>
                      </a:r>
                      <a:endParaRPr lang="es-EC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69907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C" sz="18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gridSpan="2">
                  <a:txBody>
                    <a:bodyPr/>
                    <a:lstStyle/>
                    <a:p>
                      <a:endParaRPr lang="es-EC" sz="1200"/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69907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s-EC" sz="1200" u="none" strike="noStrike">
                          <a:effectLst/>
                        </a:rPr>
                        <a:t>4) ¿Dentro del C.C.A., existen un presupuesto de contingencias?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69907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Si existe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6</a:t>
                      </a:r>
                      <a:endParaRPr lang="es-EC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69907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EC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69907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s-EC" sz="1200" u="none" strike="noStrike">
                          <a:effectLst/>
                        </a:rPr>
                        <a:t>5) ¿Se ha presentados dificultades económicas en el periodo que lleva en él C.C.A.?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69907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No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9</a:t>
                      </a:r>
                      <a:endParaRPr lang="es-EC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69907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EC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69907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s-EC" sz="1200" u="none" strike="noStrike">
                          <a:effectLst/>
                        </a:rPr>
                        <a:t>6) ¿Con que frecuencia se realiza reuniones para conocer la situación del C.C.A.?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69907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Una vez cada tres meses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6</a:t>
                      </a:r>
                      <a:endParaRPr lang="es-EC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69907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EC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69907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s-EC" sz="1200" u="none" strike="noStrike">
                          <a:effectLst/>
                        </a:rPr>
                        <a:t>7) ¿Cuáles son los registros que usted utilizan para reportar e informar gastos?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69907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Uso de computadoras y libros contables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7</a:t>
                      </a:r>
                      <a:endParaRPr lang="es-EC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69907">
                <a:tc>
                  <a:txBody>
                    <a:bodyPr/>
                    <a:lstStyle/>
                    <a:p>
                      <a:pPr algn="just" fontAlgn="ctr"/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EC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69907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s-EC" sz="1200" u="none" strike="noStrike">
                          <a:effectLst/>
                        </a:rPr>
                        <a:t>8) ¿Cuáles son las acciones que Usted efectúa para el control de los recursos financieros?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69907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Registros de factura tanto de ingresos como de egresos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C" sz="18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10</a:t>
                      </a:r>
                      <a:endParaRPr lang="es-EC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</a:tr>
              <a:tr h="169907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C" sz="18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200"/>
                    </a:p>
                  </a:txBody>
                  <a:tcPr marL="4873" marR="4873" marT="4873" marB="0" anchor="b"/>
                </a:tc>
              </a:tr>
              <a:tr h="169907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s-EC" sz="1200" u="none" strike="noStrike">
                          <a:effectLst/>
                        </a:rPr>
                        <a:t>9) ¿Con qué frecuencia usted realiza informes financieros?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200"/>
                    </a:p>
                  </a:txBody>
                  <a:tcPr marL="4873" marR="4873" marT="4873" marB="0" anchor="ctr"/>
                </a:tc>
              </a:tr>
              <a:tr h="169907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Una vez cada 3 meses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C" sz="18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5</a:t>
                      </a:r>
                      <a:endParaRPr lang="es-EC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</a:tr>
              <a:tr h="169907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C" sz="18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200"/>
                    </a:p>
                  </a:txBody>
                  <a:tcPr marL="4873" marR="4873" marT="4873" marB="0" anchor="b"/>
                </a:tc>
              </a:tr>
              <a:tr h="169907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s-EC" sz="1200" u="none" strike="noStrike">
                          <a:effectLst/>
                        </a:rPr>
                        <a:t>10) Usted considera que los informes financieros presentados son utilizados para: 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69907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Tomar decisiones urgentes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4</a:t>
                      </a:r>
                      <a:endParaRPr lang="es-EC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69907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Controlar el uso inadecuado de los recursos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4</a:t>
                      </a:r>
                      <a:endParaRPr lang="es-EC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73" marR="4873" marT="4873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699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19958" y="1527748"/>
            <a:ext cx="804763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600" b="1" dirty="0" smtClean="0"/>
              <a:t>Capítulo IV</a:t>
            </a:r>
            <a:endParaRPr lang="es-ES" sz="9600" b="1" dirty="0"/>
          </a:p>
          <a:p>
            <a:pPr algn="ctr"/>
            <a:r>
              <a:rPr lang="es-ES" sz="9600" b="1" dirty="0"/>
              <a:t>P</a:t>
            </a:r>
            <a:r>
              <a:rPr lang="es-ES" sz="9600" b="1" dirty="0" smtClean="0"/>
              <a:t>ropuesta</a:t>
            </a:r>
            <a:endParaRPr lang="es-ES" sz="9600" b="1" dirty="0"/>
          </a:p>
        </p:txBody>
      </p:sp>
    </p:spTree>
    <p:extLst>
      <p:ext uri="{BB962C8B-B14F-4D97-AF65-F5344CB8AC3E}">
        <p14:creationId xmlns:p14="http://schemas.microsoft.com/office/powerpoint/2010/main" val="149433912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54924" y="31034"/>
            <a:ext cx="112957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/>
              <a:t>MODELO DE GESTION FINANCIERA PARA LOS ADMINISTRADORES DE LOS CENTROS COMERCIALES DEL AHORRO EN LA  PROVINCIA DE PICHINCHA, CANTON QUITO.</a:t>
            </a:r>
            <a:endParaRPr lang="es-ES" b="1" dirty="0">
              <a:solidFill>
                <a:srgbClr val="000000"/>
              </a:solidFill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679214169"/>
              </p:ext>
            </p:extLst>
          </p:nvPr>
        </p:nvGraphicFramePr>
        <p:xfrm>
          <a:off x="2427792" y="1146401"/>
          <a:ext cx="8128000" cy="4350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146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79096355"/>
              </p:ext>
            </p:extLst>
          </p:nvPr>
        </p:nvGraphicFramePr>
        <p:xfrm>
          <a:off x="1968117" y="678722"/>
          <a:ext cx="852700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Rectángulo"/>
          <p:cNvSpPr/>
          <p:nvPr/>
        </p:nvSpPr>
        <p:spPr>
          <a:xfrm>
            <a:off x="4720192" y="37107"/>
            <a:ext cx="29787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C" sz="2800" b="1" dirty="0" smtClean="0"/>
              <a:t>INTRODUCCIÓN</a:t>
            </a:r>
            <a:endParaRPr lang="es-EC" sz="2800" b="1" dirty="0"/>
          </a:p>
        </p:txBody>
      </p:sp>
    </p:spTree>
    <p:extLst>
      <p:ext uri="{BB962C8B-B14F-4D97-AF65-F5344CB8AC3E}">
        <p14:creationId xmlns:p14="http://schemas.microsoft.com/office/powerpoint/2010/main" val="336552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099236830"/>
              </p:ext>
            </p:extLst>
          </p:nvPr>
        </p:nvGraphicFramePr>
        <p:xfrm>
          <a:off x="1202729" y="534823"/>
          <a:ext cx="10370571" cy="60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Rectángulo"/>
          <p:cNvSpPr/>
          <p:nvPr/>
        </p:nvSpPr>
        <p:spPr>
          <a:xfrm>
            <a:off x="5372641" y="146292"/>
            <a:ext cx="19447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C" sz="2400" b="1" dirty="0" smtClean="0"/>
              <a:t>OBJETIVOS</a:t>
            </a:r>
            <a:endParaRPr lang="es-EC" sz="2400" b="1" dirty="0"/>
          </a:p>
        </p:txBody>
      </p:sp>
    </p:spTree>
    <p:extLst>
      <p:ext uri="{BB962C8B-B14F-4D97-AF65-F5344CB8AC3E}">
        <p14:creationId xmlns:p14="http://schemas.microsoft.com/office/powerpoint/2010/main" val="270995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393302" y="64407"/>
            <a:ext cx="53126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C" sz="2800" b="1" dirty="0" smtClean="0"/>
              <a:t>PLANIFICACIÓN FINANCIERA</a:t>
            </a:r>
            <a:endParaRPr lang="es-EC" sz="2800" b="1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85121459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391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893037" y="105348"/>
            <a:ext cx="50978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C" sz="2800" b="1" dirty="0">
                <a:hlinkClick r:id="rId2" action="ppaction://hlinksldjump"/>
              </a:rPr>
              <a:t>Recopilación de Información</a:t>
            </a:r>
            <a:endParaRPr lang="es-EC" sz="2800" b="1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485330"/>
              </p:ext>
            </p:extLst>
          </p:nvPr>
        </p:nvGraphicFramePr>
        <p:xfrm>
          <a:off x="1187032" y="1314463"/>
          <a:ext cx="4471670" cy="411480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031365"/>
                <a:gridCol w="370840"/>
                <a:gridCol w="2069465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</a:rPr>
                        <a:t>ACTIVOS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1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</a:rPr>
                        <a:t>PASIVO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1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kern="1200" dirty="0">
                          <a:effectLst/>
                        </a:rPr>
                        <a:t>Activos Corrientes</a:t>
                      </a:r>
                      <a:endParaRPr lang="es-EC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</a:rPr>
                        <a:t> </a:t>
                      </a:r>
                      <a:endParaRPr lang="es-EC" sz="1200" b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Pasivo corriente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kern="1200" dirty="0">
                          <a:effectLst/>
                        </a:rPr>
                        <a:t>Efectivo</a:t>
                      </a:r>
                      <a:endParaRPr lang="es-EC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</a:rPr>
                        <a:t> </a:t>
                      </a:r>
                      <a:endParaRPr lang="es-EC" sz="1200" b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</a:rPr>
                        <a:t>Cuentas por pagar</a:t>
                      </a:r>
                      <a:endParaRPr lang="es-EC" sz="1200" b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kern="1200" dirty="0">
                          <a:effectLst/>
                        </a:rPr>
                        <a:t>Banco</a:t>
                      </a:r>
                      <a:endParaRPr lang="es-EC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</a:rPr>
                        <a:t> </a:t>
                      </a:r>
                      <a:endParaRPr lang="es-EC" sz="1200" b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Total pasivos corrientes 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kern="1200" dirty="0">
                          <a:effectLst/>
                        </a:rPr>
                        <a:t>Cuenta por cobrar </a:t>
                      </a:r>
                      <a:endParaRPr lang="es-EC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 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 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kern="1200" dirty="0">
                          <a:effectLst/>
                        </a:rPr>
                        <a:t>Total activo corriente </a:t>
                      </a:r>
                      <a:endParaRPr lang="es-EC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</a:rPr>
                        <a:t> </a:t>
                      </a:r>
                      <a:endParaRPr lang="es-EC" sz="1200" b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Pasivos no corrientes 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kern="1200" dirty="0">
                          <a:effectLst/>
                        </a:rPr>
                        <a:t>Activo no Corrientes</a:t>
                      </a:r>
                      <a:endParaRPr lang="es-EC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</a:rPr>
                        <a:t> </a:t>
                      </a:r>
                      <a:endParaRPr lang="es-EC" sz="1200" b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Crédito Bancario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kern="1200">
                          <a:effectLst/>
                        </a:rPr>
                        <a:t>Terreno </a:t>
                      </a:r>
                      <a:endParaRPr lang="es-EC" sz="1200" b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</a:rPr>
                        <a:t> </a:t>
                      </a:r>
                      <a:endParaRPr lang="es-EC" sz="1200" b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Total pasivo no corriente 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kern="1200" dirty="0">
                          <a:effectLst/>
                        </a:rPr>
                        <a:t>Edificios</a:t>
                      </a:r>
                      <a:endParaRPr lang="es-EC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</a:rPr>
                        <a:t> </a:t>
                      </a:r>
                      <a:endParaRPr lang="es-EC" sz="1200" b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TOTAL PASIVO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kern="1200" dirty="0">
                          <a:effectLst/>
                        </a:rPr>
                        <a:t>Muebles y Enseres </a:t>
                      </a:r>
                      <a:endParaRPr lang="es-EC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</a:rPr>
                        <a:t> </a:t>
                      </a:r>
                      <a:endParaRPr lang="es-EC" sz="1200" b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CAPITAL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kern="1200" dirty="0">
                          <a:effectLst/>
                        </a:rPr>
                        <a:t>Equipo de computo </a:t>
                      </a:r>
                      <a:endParaRPr lang="es-EC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</a:rPr>
                        <a:t> </a:t>
                      </a:r>
                      <a:endParaRPr lang="es-EC" sz="1200" b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Aporte inicial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kern="1200" dirty="0">
                          <a:effectLst/>
                        </a:rPr>
                        <a:t>Total activos no corriente</a:t>
                      </a:r>
                      <a:endParaRPr lang="es-EC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</a:rPr>
                        <a:t> </a:t>
                      </a:r>
                      <a:endParaRPr lang="es-EC" sz="1200" b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Total Capital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</a:rPr>
                        <a:t> </a:t>
                      </a:r>
                      <a:endParaRPr lang="es-EC" sz="1200" b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100" b="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kern="1200" dirty="0">
                          <a:effectLst/>
                        </a:rPr>
                        <a:t>TOTAL ACTIVO</a:t>
                      </a:r>
                      <a:endParaRPr lang="es-EC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effectLst/>
                        </a:rPr>
                        <a:t> </a:t>
                      </a:r>
                      <a:endParaRPr lang="es-EC" sz="12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effectLst/>
                        </a:rPr>
                        <a:t>TOTAL PASIVO Y CAPITAL</a:t>
                      </a:r>
                      <a:endParaRPr lang="es-EC" sz="12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337488" y="928049"/>
            <a:ext cx="4130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ESTADO DE SITUCION FINANCIERA</a:t>
            </a:r>
            <a:endParaRPr lang="es-EC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293244"/>
              </p:ext>
            </p:extLst>
          </p:nvPr>
        </p:nvGraphicFramePr>
        <p:xfrm>
          <a:off x="7411928" y="1561487"/>
          <a:ext cx="3509645" cy="356616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17170"/>
                <a:gridCol w="2530475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AÑO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Ingresos 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+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Cobro de cuota a socios 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+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Ingresos por actividades realizadas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-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Gastos de operaciones  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Utilidad bruta en ventas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-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Gastos administrativos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(servicios utilizados)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-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Gastos de ventas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(actividades de promoción)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-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Gasto financiero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(Créditos o prestamos)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effectLst/>
                        </a:rPr>
                        <a:t>=</a:t>
                      </a:r>
                      <a:endParaRPr lang="es-EC" sz="12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effectLst/>
                        </a:rPr>
                        <a:t>Utilidad del ejercicio</a:t>
                      </a:r>
                      <a:endParaRPr lang="es-EC" sz="12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7676462" y="1112715"/>
            <a:ext cx="309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ESTADO DE RESULTADOS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1402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989567" y="132644"/>
            <a:ext cx="2586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C" b="1" dirty="0" smtClean="0">
                <a:hlinkClick r:id="rId2" action="ppaction://hlinksldjump"/>
              </a:rPr>
              <a:t>ESTABLECER METAS</a:t>
            </a:r>
            <a:endParaRPr lang="es-EC" b="1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15382545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5497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45180" y="2024827"/>
            <a:ext cx="7749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b="1" dirty="0" smtClean="0"/>
              <a:t>Capítulo</a:t>
            </a:r>
            <a:r>
              <a:rPr lang="es-ES" sz="9600" b="1" dirty="0" smtClean="0">
                <a:latin typeface="+mj-lt"/>
              </a:rPr>
              <a:t> I </a:t>
            </a:r>
            <a:endParaRPr lang="es-ES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658655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98072" y="159940"/>
            <a:ext cx="4698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C" b="1" dirty="0" smtClean="0">
                <a:hlinkClick r:id="rId2" action="ppaction://hlinksldjump"/>
              </a:rPr>
              <a:t>CREACIÓN DE PLANES Y ESTRATEGIAS</a:t>
            </a:r>
            <a:endParaRPr lang="es-EC" b="1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821308"/>
              </p:ext>
            </p:extLst>
          </p:nvPr>
        </p:nvGraphicFramePr>
        <p:xfrm>
          <a:off x="1872504" y="1001269"/>
          <a:ext cx="8692652" cy="4440936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3218020"/>
                <a:gridCol w="3457937"/>
                <a:gridCol w="2016695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</a:rPr>
                        <a:t>OBJETIVOS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ESTRATEGIAS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PLANES / TÁCTICAS 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76200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effectLst/>
                        </a:rPr>
                        <a:t>Aumentar los ingresos en 10%</a:t>
                      </a:r>
                      <a:endParaRPr lang="es-EC" sz="12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Presentar propuestas ante los socios </a:t>
                      </a:r>
                      <a:b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Indicar los valores considerados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Incrementar la cuota a los socios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7150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Identificar nuevos servicios </a:t>
                      </a:r>
                      <a:b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Proponer servicios temporales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Crear nuevos servicios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7150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Establecer cronogramas </a:t>
                      </a:r>
                      <a:b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Escoger las fechas más adecuadas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Crear actividades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810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effectLst/>
                        </a:rPr>
                        <a:t>Crear proyectos de ahorro</a:t>
                      </a:r>
                      <a:endParaRPr lang="es-EC" sz="12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Presentar la propuesta como el detalle respectivo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Cajas de ahorro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Indicar futuros beneficios</a:t>
                      </a:r>
                      <a:b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Establecer los valores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Creación de cuotas para ahorro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7620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effectLst/>
                        </a:rPr>
                        <a:t>Presentar proyecto de capacitación financiera</a:t>
                      </a:r>
                      <a:endParaRPr lang="es-EC" sz="12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Indicar los temas más necesarios </a:t>
                      </a:r>
                      <a:b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Plantear fechas de capacitación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Crear actividades con autoridades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76200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</a:rPr>
                        <a:t>Seleccionar empresas adecuadas </a:t>
                      </a:r>
                      <a:br>
                        <a:rPr lang="es-EC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</a:rPr>
                        <a:t>Establecer fechas para actividades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</a:rPr>
                        <a:t>Asociación con otras empresas privadas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55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616213" y="146292"/>
            <a:ext cx="5553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C" b="1" dirty="0" smtClean="0">
                <a:hlinkClick r:id="rId2" action="ppaction://hlinksldjump"/>
              </a:rPr>
              <a:t>IMPLEMENTACIÓN DE PLANES Y ESTRATEGIAS</a:t>
            </a:r>
            <a:endParaRPr lang="es-EC" b="1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672285"/>
              </p:ext>
            </p:extLst>
          </p:nvPr>
        </p:nvGraphicFramePr>
        <p:xfrm>
          <a:off x="1078173" y="945109"/>
          <a:ext cx="9903363" cy="4578788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3211130"/>
                <a:gridCol w="3135832"/>
                <a:gridCol w="1106763"/>
                <a:gridCol w="2449638"/>
              </a:tblGrid>
              <a:tr h="3481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</a:rPr>
                        <a:t>ACTIVIDADES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18" marR="40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</a:rPr>
                        <a:t>RESPONSABLES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18" marR="40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</a:rPr>
                        <a:t>TIEMPO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18" marR="40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</a:rPr>
                        <a:t>OBSERVACIONES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18" marR="40618" marT="0" marB="0" anchor="ctr"/>
                </a:tc>
              </a:tr>
              <a:tr h="69630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tx1"/>
                          </a:solidFill>
                          <a:effectLst/>
                        </a:rPr>
                        <a:t>Incrementar la cuota a los socios</a:t>
                      </a:r>
                      <a:endParaRPr lang="es-EC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18" marR="40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chemeClr val="tx1"/>
                          </a:solidFill>
                          <a:effectLst/>
                        </a:rPr>
                        <a:t>Directivos / Administrador</a:t>
                      </a:r>
                      <a:endParaRPr lang="es-EC" sz="1600" b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18" marR="40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</a:rPr>
                        <a:t>2 meses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18" marR="406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60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0618" marR="40618" marT="0" marB="0" anchor="ctr"/>
                </a:tc>
              </a:tr>
              <a:tr h="52222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tx1"/>
                          </a:solidFill>
                          <a:effectLst/>
                        </a:rPr>
                        <a:t>Crear nuevos servicios</a:t>
                      </a:r>
                      <a:endParaRPr lang="es-EC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18" marR="40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tx1"/>
                          </a:solidFill>
                          <a:effectLst/>
                        </a:rPr>
                        <a:t>Directivos / Administrador</a:t>
                      </a:r>
                      <a:endParaRPr lang="es-EC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18" marR="40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6 meses</a:t>
                      </a:r>
                      <a:endParaRPr lang="es-EC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18" marR="406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0618" marR="40618" marT="0" marB="0" anchor="ctr"/>
                </a:tc>
              </a:tr>
              <a:tr h="52222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tx1"/>
                          </a:solidFill>
                          <a:effectLst/>
                        </a:rPr>
                        <a:t>Crear actividades</a:t>
                      </a:r>
                      <a:endParaRPr lang="es-EC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18" marR="40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tx1"/>
                          </a:solidFill>
                          <a:effectLst/>
                        </a:rPr>
                        <a:t>Directivos / Administrador</a:t>
                      </a:r>
                      <a:endParaRPr lang="es-EC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18" marR="40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2 meses</a:t>
                      </a:r>
                      <a:endParaRPr lang="es-EC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18" marR="406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0618" marR="40618" marT="0" marB="0" anchor="ctr"/>
                </a:tc>
              </a:tr>
              <a:tr h="52222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tx1"/>
                          </a:solidFill>
                          <a:effectLst/>
                        </a:rPr>
                        <a:t>Cajas de ahorro</a:t>
                      </a:r>
                      <a:endParaRPr lang="es-EC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18" marR="40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tx1"/>
                          </a:solidFill>
                          <a:effectLst/>
                        </a:rPr>
                        <a:t>Directivos / Administrador / socios</a:t>
                      </a:r>
                      <a:endParaRPr lang="es-EC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18" marR="40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6 meses</a:t>
                      </a:r>
                      <a:endParaRPr lang="es-EC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18" marR="406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0618" marR="40618" marT="0" marB="0" anchor="ctr"/>
                </a:tc>
              </a:tr>
              <a:tr h="52222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tx1"/>
                          </a:solidFill>
                          <a:effectLst/>
                        </a:rPr>
                        <a:t>Creación de cuotas para ahorro</a:t>
                      </a:r>
                      <a:endParaRPr lang="es-EC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18" marR="40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tx1"/>
                          </a:solidFill>
                          <a:effectLst/>
                        </a:rPr>
                        <a:t>Directivos / Administrador / socios</a:t>
                      </a:r>
                      <a:endParaRPr lang="es-EC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18" marR="40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</a:rPr>
                        <a:t>2 meses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18" marR="406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0618" marR="40618" marT="0" marB="0" anchor="ctr"/>
                </a:tc>
              </a:tr>
              <a:tr h="69630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tx1"/>
                          </a:solidFill>
                          <a:effectLst/>
                        </a:rPr>
                        <a:t>Crear actividades con autoridades</a:t>
                      </a:r>
                      <a:endParaRPr lang="es-EC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18" marR="40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chemeClr val="tx1"/>
                          </a:solidFill>
                          <a:effectLst/>
                        </a:rPr>
                        <a:t>Directivos / Administrador</a:t>
                      </a:r>
                      <a:endParaRPr lang="es-EC" sz="1600" b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18" marR="40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</a:rPr>
                        <a:t>4 meses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18" marR="406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0618" marR="40618" marT="0" marB="0" anchor="ctr"/>
                </a:tc>
              </a:tr>
              <a:tr h="69630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tx1"/>
                          </a:solidFill>
                          <a:effectLst/>
                        </a:rPr>
                        <a:t>Asociación con otras empresas privadas</a:t>
                      </a:r>
                      <a:endParaRPr lang="es-EC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18" marR="40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tx1"/>
                          </a:solidFill>
                          <a:effectLst/>
                        </a:rPr>
                        <a:t>Directivos / Administrador</a:t>
                      </a:r>
                      <a:endParaRPr lang="es-EC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18" marR="40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6 meses</a:t>
                      </a:r>
                      <a:endParaRPr lang="es-EC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18" marR="406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0618" marR="4061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00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334177" y="64404"/>
            <a:ext cx="52635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C" sz="2800" b="1" dirty="0" smtClean="0">
                <a:hlinkClick r:id="rId2" action="ppaction://hlinksldjump"/>
              </a:rPr>
              <a:t>EJECUCIÓN PRESUPUESTAL</a:t>
            </a:r>
            <a:endParaRPr lang="es-EC" sz="2800" b="1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11080329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47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669856"/>
              </p:ext>
            </p:extLst>
          </p:nvPr>
        </p:nvGraphicFramePr>
        <p:xfrm>
          <a:off x="433271" y="1087227"/>
          <a:ext cx="6035768" cy="4526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8926"/>
                <a:gridCol w="750627"/>
                <a:gridCol w="1078173"/>
                <a:gridCol w="832514"/>
                <a:gridCol w="941695"/>
                <a:gridCol w="1323833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INGRESOS 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Cuotas de socios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Actividades en </a:t>
                      </a:r>
                      <a:endParaRPr lang="es-EC" sz="12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feriados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Otros ingresos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Total ingresos al mes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Observaciones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effectLst/>
                        </a:rPr>
                        <a:t>Enero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350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100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20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470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El pago de la cuota fue 100%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effectLst/>
                        </a:rPr>
                        <a:t>Febrero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effectLst/>
                        </a:rPr>
                        <a:t>Marzo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effectLst/>
                        </a:rPr>
                        <a:t>Abril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effectLst/>
                        </a:rPr>
                        <a:t>Mayo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effectLst/>
                        </a:rPr>
                        <a:t>Junio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effectLst/>
                        </a:rPr>
                        <a:t>Julio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effectLst/>
                        </a:rPr>
                        <a:t>Agosto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effectLst/>
                        </a:rPr>
                        <a:t>Septiembre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effectLst/>
                        </a:rPr>
                        <a:t>Octubre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effectLst/>
                        </a:rPr>
                        <a:t>Noviembre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effectLst/>
                        </a:rPr>
                        <a:t>Diciembre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effectLst/>
                        </a:rPr>
                        <a:t>Total Ingresos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273756"/>
              </p:ext>
            </p:extLst>
          </p:nvPr>
        </p:nvGraphicFramePr>
        <p:xfrm>
          <a:off x="6974010" y="1150004"/>
          <a:ext cx="4793341" cy="3017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8886"/>
                <a:gridCol w="422572"/>
                <a:gridCol w="201682"/>
                <a:gridCol w="220889"/>
                <a:gridCol w="268909"/>
                <a:gridCol w="220889"/>
                <a:gridCol w="201682"/>
                <a:gridCol w="211286"/>
                <a:gridCol w="182474"/>
                <a:gridCol w="230494"/>
                <a:gridCol w="249701"/>
                <a:gridCol w="220890"/>
                <a:gridCol w="222987"/>
              </a:tblGrid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EGRESOS 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effectLst/>
                        </a:rPr>
                        <a:t>E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effectLst/>
                        </a:rPr>
                        <a:t>F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effectLst/>
                        </a:rPr>
                        <a:t>A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effectLst/>
                        </a:rPr>
                        <a:t>M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effectLst/>
                        </a:rPr>
                        <a:t>J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effectLst/>
                        </a:rPr>
                        <a:t>J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effectLst/>
                        </a:rPr>
                        <a:t>A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S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effectLst/>
                        </a:rPr>
                        <a:t>O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effectLst/>
                        </a:rPr>
                        <a:t>N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effectLst/>
                        </a:rPr>
                        <a:t>D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Mantenimiento 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35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Pago proveedores 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45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Pago de luz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70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Pago de agua 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30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Pago de teléfono 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25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Pago colaboradores 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85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Materiales de oficina 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10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Otros gastos 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TOTAL EGRESOS 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305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4" name="3 Rectángulo"/>
          <p:cNvSpPr/>
          <p:nvPr/>
        </p:nvSpPr>
        <p:spPr>
          <a:xfrm>
            <a:off x="8069730" y="692200"/>
            <a:ext cx="2710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Presupuesto de </a:t>
            </a:r>
            <a:r>
              <a:rPr lang="es-ES" dirty="0" smtClean="0"/>
              <a:t>Egresos</a:t>
            </a:r>
            <a:endParaRPr lang="es-EC" dirty="0"/>
          </a:p>
        </p:txBody>
      </p:sp>
      <p:sp>
        <p:nvSpPr>
          <p:cNvPr id="5" name="4 Rectángulo"/>
          <p:cNvSpPr/>
          <p:nvPr/>
        </p:nvSpPr>
        <p:spPr>
          <a:xfrm>
            <a:off x="2271079" y="653828"/>
            <a:ext cx="2736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hlinkClick r:id="rId3" action="ppaction://hlinksldjump"/>
              </a:rPr>
              <a:t>Presupuesto de </a:t>
            </a:r>
            <a:r>
              <a:rPr lang="es-ES" dirty="0" smtClean="0">
                <a:hlinkClick r:id="rId3" action="ppaction://hlinksldjump"/>
              </a:rPr>
              <a:t>Ingresos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2257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754209" y="68238"/>
            <a:ext cx="6249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C" sz="2400" b="1" dirty="0" smtClean="0"/>
              <a:t>CONTROL DE RECURSOS FINANCIEROS</a:t>
            </a:r>
            <a:endParaRPr lang="es-EC" sz="24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4271749" y="797130"/>
            <a:ext cx="3313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Políticas de Control Financiero</a:t>
            </a:r>
            <a:endParaRPr lang="es-EC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373320"/>
              </p:ext>
            </p:extLst>
          </p:nvPr>
        </p:nvGraphicFramePr>
        <p:xfrm>
          <a:off x="709684" y="1387477"/>
          <a:ext cx="4847550" cy="192024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132764"/>
                <a:gridCol w="3714786"/>
              </a:tblGrid>
              <a:tr h="141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</a:rPr>
                        <a:t>Política N°</a:t>
                      </a:r>
                      <a:endParaRPr lang="es-EC" sz="12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</a:rPr>
                        <a:t>Primera</a:t>
                      </a:r>
                      <a:endParaRPr lang="es-EC" sz="12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Objetivo 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Control de los recursos financieros 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Área 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Financiera – Administrativa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Descripción 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Todas las transacciones de recursos económicos deberán ser respaldadas con facturas legalizadas por autoridades de control.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Responsable 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Encargado de área y coordinador 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915230"/>
              </p:ext>
            </p:extLst>
          </p:nvPr>
        </p:nvGraphicFramePr>
        <p:xfrm>
          <a:off x="6096526" y="1414773"/>
          <a:ext cx="4545330" cy="192024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245970"/>
                <a:gridCol w="3299360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</a:rPr>
                        <a:t>Política N°</a:t>
                      </a:r>
                      <a:endParaRPr lang="es-EC" sz="12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</a:rPr>
                        <a:t>Segunda</a:t>
                      </a:r>
                      <a:endParaRPr lang="es-EC" sz="12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Objetivo </a:t>
                      </a:r>
                      <a:endParaRPr lang="es-EC" sz="12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Control de los recursos financieros </a:t>
                      </a:r>
                      <a:endParaRPr lang="es-EC" sz="12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Área </a:t>
                      </a:r>
                      <a:endParaRPr lang="es-EC" sz="12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Financiera – Administrativa</a:t>
                      </a:r>
                      <a:endParaRPr lang="es-EC" sz="12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Descripción </a:t>
                      </a:r>
                      <a:endParaRPr lang="es-EC" sz="12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</a:rPr>
                        <a:t>Los pagos por un valor mayor a 200 dólares deberá tener la aprobación del presidente como del encargado de la caja.</a:t>
                      </a:r>
                      <a:endParaRPr lang="es-EC" sz="12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</a:rPr>
                        <a:t>Responsable </a:t>
                      </a:r>
                      <a:endParaRPr lang="es-EC" sz="1200" b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Encargado de área y coordinador </a:t>
                      </a:r>
                      <a:endParaRPr lang="es-EC" sz="12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528393"/>
              </p:ext>
            </p:extLst>
          </p:nvPr>
        </p:nvGraphicFramePr>
        <p:xfrm>
          <a:off x="740856" y="3721243"/>
          <a:ext cx="4545330" cy="192024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060648"/>
                <a:gridCol w="3484682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</a:rPr>
                        <a:t>Política N°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</a:rPr>
                        <a:t>Tercera 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effectLst/>
                        </a:rPr>
                        <a:t>Objetivo </a:t>
                      </a:r>
                      <a:endParaRPr lang="es-EC" sz="12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effectLst/>
                        </a:rPr>
                        <a:t>Control de los recursos financieros </a:t>
                      </a:r>
                      <a:endParaRPr lang="es-EC" sz="12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effectLst/>
                        </a:rPr>
                        <a:t>Área </a:t>
                      </a:r>
                      <a:endParaRPr lang="es-EC" sz="12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effectLst/>
                        </a:rPr>
                        <a:t>Financiera – Administrativa</a:t>
                      </a:r>
                      <a:endParaRPr lang="es-EC" sz="12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>
                          <a:solidFill>
                            <a:schemeClr val="tx1"/>
                          </a:solidFill>
                          <a:effectLst/>
                        </a:rPr>
                        <a:t>Descripción </a:t>
                      </a:r>
                      <a:endParaRPr lang="es-EC" sz="1200" b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</a:rPr>
                        <a:t>Se deberán efectuar cuadres de caja todas los días y presentar un reporte cada semana de los movimientos. </a:t>
                      </a:r>
                      <a:endParaRPr lang="es-EC" sz="12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>
                          <a:solidFill>
                            <a:schemeClr val="tx1"/>
                          </a:solidFill>
                          <a:effectLst/>
                        </a:rPr>
                        <a:t>Responsable </a:t>
                      </a:r>
                      <a:endParaRPr lang="es-EC" sz="1200" b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effectLst/>
                        </a:rPr>
                        <a:t>Encargado de área y coordinador </a:t>
                      </a:r>
                      <a:endParaRPr lang="es-EC" sz="12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88305"/>
              </p:ext>
            </p:extLst>
          </p:nvPr>
        </p:nvGraphicFramePr>
        <p:xfrm>
          <a:off x="6096526" y="3680301"/>
          <a:ext cx="4545330" cy="192024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109492"/>
                <a:gridCol w="3435838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</a:rPr>
                        <a:t>Política N°</a:t>
                      </a:r>
                      <a:endParaRPr lang="es-EC" sz="12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</a:rPr>
                        <a:t>Cuarta </a:t>
                      </a:r>
                      <a:endParaRPr lang="es-EC" sz="12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Objetivo 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Control de los recursos financieros </a:t>
                      </a:r>
                      <a:endParaRPr lang="es-EC" sz="1200" b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Área 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Financiera – Administrativa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Descripción 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Los documentos deben estar en una carpeta archivada y guardada para futuras consultas o indagación del uso de los recursos financieros. 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Responsable 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Encargado de área y coordinador 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59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902" y="132644"/>
            <a:ext cx="5286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C" sz="2400" b="1" dirty="0" smtClean="0"/>
              <a:t>REGISTRO DE LOS MOVIMIENTOS</a:t>
            </a:r>
            <a:endParaRPr lang="es-EC" sz="2400" b="1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93745"/>
              </p:ext>
            </p:extLst>
          </p:nvPr>
        </p:nvGraphicFramePr>
        <p:xfrm>
          <a:off x="610612" y="1793972"/>
          <a:ext cx="5156835" cy="3374136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762000"/>
                <a:gridCol w="1079500"/>
                <a:gridCol w="1371600"/>
                <a:gridCol w="762000"/>
                <a:gridCol w="1181735"/>
              </a:tblGrid>
              <a:tr h="19050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</a:rPr>
                        <a:t>REGISTRO DE INGRESOS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12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</a:rPr>
                        <a:t>Fecha</a:t>
                      </a:r>
                      <a:endParaRPr lang="es-EC" sz="12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</a:rPr>
                        <a:t>Comprobante</a:t>
                      </a:r>
                      <a:endParaRPr lang="es-EC" sz="12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</a:rPr>
                        <a:t>Descripción</a:t>
                      </a:r>
                      <a:endParaRPr lang="es-EC" sz="12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</a:rPr>
                        <a:t>Valor</a:t>
                      </a:r>
                      <a:endParaRPr lang="es-EC" sz="12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</a:rPr>
                        <a:t>Observaciones</a:t>
                      </a:r>
                      <a:endParaRPr lang="es-EC" sz="12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15-jul-15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Cuota local numero 15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</a:rPr>
                        <a:t>Pago de la cuota mes de julio </a:t>
                      </a:r>
                      <a:endParaRPr lang="es-EC" sz="1200" b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</a:rPr>
                        <a:t>25,00</a:t>
                      </a:r>
                      <a:endParaRPr lang="es-EC" sz="1200" b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100" b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</a:rPr>
                        <a:t>15-jul-15</a:t>
                      </a:r>
                      <a:endParaRPr lang="es-EC" sz="1200" b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Cuota local numero 20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Pago de la cuota mes de julio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</a:rPr>
                        <a:t>25,00</a:t>
                      </a:r>
                      <a:endParaRPr lang="es-EC" sz="1200" b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100" b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</a:rPr>
                        <a:t> </a:t>
                      </a:r>
                      <a:endParaRPr lang="es-EC" sz="1200" b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</a:rPr>
                        <a:t> </a:t>
                      </a:r>
                      <a:endParaRPr lang="es-EC" sz="1200" b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 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 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 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32130">
                <a:tc grid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Responsable:                                        Coordinador: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2063680" y="1408712"/>
            <a:ext cx="2313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Registro de Ingresos</a:t>
            </a:r>
            <a:endParaRPr lang="es-EC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454198"/>
              </p:ext>
            </p:extLst>
          </p:nvPr>
        </p:nvGraphicFramePr>
        <p:xfrm>
          <a:off x="6339151" y="1793844"/>
          <a:ext cx="5156835" cy="337439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762000"/>
                <a:gridCol w="1079500"/>
                <a:gridCol w="1371600"/>
                <a:gridCol w="762000"/>
                <a:gridCol w="1181735"/>
              </a:tblGrid>
              <a:tr h="63119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</a:rPr>
                        <a:t>REGISTRO DE COSTOS Y GASTOS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12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</a:rPr>
                        <a:t>Fecha</a:t>
                      </a:r>
                      <a:endParaRPr lang="es-EC" sz="12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</a:rPr>
                        <a:t>Comprobante</a:t>
                      </a:r>
                      <a:endParaRPr lang="es-EC" sz="12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</a:rPr>
                        <a:t>Descripción</a:t>
                      </a:r>
                      <a:endParaRPr lang="es-EC" sz="12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</a:rPr>
                        <a:t>Valor</a:t>
                      </a:r>
                      <a:endParaRPr lang="es-EC" sz="12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</a:rPr>
                        <a:t>Observaciones</a:t>
                      </a:r>
                      <a:endParaRPr lang="es-EC" sz="12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 smtClean="0">
                          <a:effectLst/>
                        </a:rPr>
                        <a:t>15-jul-15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</a:rPr>
                        <a:t>Factura  45214</a:t>
                      </a:r>
                      <a:endParaRPr lang="es-EC" sz="1200" b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Pago de materiales 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55,00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100" b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15-jul-15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Comprobante 4512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Implementos de limpieza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</a:rPr>
                        <a:t>45,00</a:t>
                      </a:r>
                      <a:endParaRPr lang="es-EC" sz="1200" b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100" b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</a:rPr>
                        <a:t> </a:t>
                      </a:r>
                      <a:endParaRPr lang="es-EC" sz="1200" b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 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</a:rPr>
                        <a:t> </a:t>
                      </a:r>
                      <a:endParaRPr lang="es-EC" sz="1200" b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</a:rPr>
                        <a:t> </a:t>
                      </a:r>
                      <a:endParaRPr lang="es-EC" sz="1200" b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</a:rPr>
                        <a:t> </a:t>
                      </a:r>
                      <a:endParaRPr lang="es-EC" sz="1200" b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 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 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 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 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 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32130">
                <a:tc grid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Responsable:                                        Coordinador: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7 Conector recto"/>
          <p:cNvCxnSpPr/>
          <p:nvPr/>
        </p:nvCxnSpPr>
        <p:spPr>
          <a:xfrm>
            <a:off x="6175375" y="11360150"/>
            <a:ext cx="128587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8777288" y="11376025"/>
            <a:ext cx="128587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7320644" y="1398055"/>
            <a:ext cx="3121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Registro de Costos y </a:t>
            </a:r>
            <a:r>
              <a:rPr lang="es-ES" dirty="0" smtClean="0"/>
              <a:t>Gastos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246636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851962" y="64404"/>
            <a:ext cx="90197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C" sz="2400" b="1" dirty="0" smtClean="0"/>
              <a:t>ELABORACIÓN Y PRESENTACIÓN ESTADOS FINANCIEROS</a:t>
            </a:r>
            <a:endParaRPr lang="es-EC" sz="2400" b="1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314389"/>
              </p:ext>
            </p:extLst>
          </p:nvPr>
        </p:nvGraphicFramePr>
        <p:xfrm>
          <a:off x="3502342" y="1327090"/>
          <a:ext cx="5187315" cy="447167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4005580"/>
                <a:gridCol w="1181735"/>
              </a:tblGrid>
              <a:tr h="63119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</a:rPr>
                        <a:t>INFORME DE INGRESOS Y GASTOS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12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INGRESOS: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Cuotas del mes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540,00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Actividades del mes 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145,00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Otras actividades 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100,00</a:t>
                      </a:r>
                      <a:endParaRPr lang="es-EC" sz="12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Total de ingresos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effectLst/>
                        </a:rPr>
                        <a:t>785,00</a:t>
                      </a:r>
                      <a:endParaRPr lang="es-EC" sz="12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EGRESOS: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effectLst/>
                        </a:rPr>
                        <a:t>Compra de materiales de oficina </a:t>
                      </a:r>
                      <a:endParaRPr lang="es-EC" sz="12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>
                          <a:solidFill>
                            <a:schemeClr val="tx1"/>
                          </a:solidFill>
                          <a:effectLst/>
                        </a:rPr>
                        <a:t>440,00</a:t>
                      </a:r>
                      <a:endParaRPr lang="es-EC" sz="1200" b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effectLst/>
                        </a:rPr>
                        <a:t>Compra de implementos de limpieza</a:t>
                      </a:r>
                      <a:endParaRPr lang="es-EC" sz="12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effectLst/>
                        </a:rPr>
                        <a:t>95,00</a:t>
                      </a:r>
                      <a:endParaRPr lang="es-EC" sz="12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effectLst/>
                        </a:rPr>
                        <a:t>Otros gastos </a:t>
                      </a:r>
                      <a:endParaRPr lang="es-EC" sz="12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effectLst/>
                        </a:rPr>
                        <a:t>88,00</a:t>
                      </a:r>
                      <a:endParaRPr lang="es-EC" sz="12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Total de egresos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effectLst/>
                        </a:rPr>
                        <a:t>623,00</a:t>
                      </a:r>
                      <a:endParaRPr lang="es-EC" sz="12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DISPONIBLE SIGUIENTE MES </a:t>
                      </a:r>
                      <a:endParaRPr lang="es-EC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effectLst/>
                        </a:rPr>
                        <a:t>162,00</a:t>
                      </a:r>
                      <a:endParaRPr lang="es-EC" sz="12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32130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Responsable:                                        Coordinador: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61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24175" y="1227498"/>
            <a:ext cx="931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8000" b="1" dirty="0" smtClean="0"/>
              <a:t>Capítulo V</a:t>
            </a:r>
          </a:p>
          <a:p>
            <a:pPr algn="ctr"/>
            <a:r>
              <a:rPr lang="es-ES" sz="8000" b="1" dirty="0" smtClean="0"/>
              <a:t>Conclusiones y Recomendaciones</a:t>
            </a:r>
            <a:endParaRPr lang="es-ES" sz="8000" b="1" dirty="0"/>
          </a:p>
        </p:txBody>
      </p:sp>
    </p:spTree>
    <p:extLst>
      <p:ext uri="{BB962C8B-B14F-4D97-AF65-F5344CB8AC3E}">
        <p14:creationId xmlns:p14="http://schemas.microsoft.com/office/powerpoint/2010/main" val="340783779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57869923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814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24175" y="1978138"/>
            <a:ext cx="93168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8000" b="1" dirty="0" smtClean="0"/>
              <a:t>GRACIAS POR</a:t>
            </a:r>
          </a:p>
          <a:p>
            <a:pPr algn="ctr"/>
            <a:r>
              <a:rPr lang="es-ES" sz="8000" b="1" dirty="0" smtClean="0"/>
              <a:t> SU ATENCION</a:t>
            </a:r>
            <a:endParaRPr lang="es-ES" sz="8000" b="1" dirty="0"/>
          </a:p>
        </p:txBody>
      </p:sp>
    </p:spTree>
    <p:extLst>
      <p:ext uri="{BB962C8B-B14F-4D97-AF65-F5344CB8AC3E}">
        <p14:creationId xmlns:p14="http://schemas.microsoft.com/office/powerpoint/2010/main" val="307915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7840" y="69918"/>
            <a:ext cx="10972800" cy="1642194"/>
          </a:xfrm>
        </p:spPr>
        <p:txBody>
          <a:bodyPr/>
          <a:lstStyle/>
          <a:p>
            <a:pPr algn="ctr"/>
            <a:r>
              <a:rPr lang="es-ES" sz="2800" i="0" dirty="0" smtClean="0">
                <a:solidFill>
                  <a:schemeClr val="tx1"/>
                </a:solidFill>
              </a:rPr>
              <a:t>ANTECEDENTES </a:t>
            </a:r>
            <a:endParaRPr lang="es-ES" sz="2800" i="0" dirty="0">
              <a:solidFill>
                <a:schemeClr val="tx1"/>
              </a:solidFill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136995117"/>
              </p:ext>
            </p:extLst>
          </p:nvPr>
        </p:nvGraphicFramePr>
        <p:xfrm>
          <a:off x="477671" y="1306522"/>
          <a:ext cx="11450471" cy="4725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142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09600" y="69918"/>
            <a:ext cx="10972800" cy="16421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ctr"/>
            <a:r>
              <a:rPr lang="es-ES" sz="2800" i="0" kern="0" dirty="0" smtClean="0">
                <a:solidFill>
                  <a:schemeClr val="tx1"/>
                </a:solidFill>
              </a:rPr>
              <a:t>PLANTEAMIENTO DEL PROBLEMA</a:t>
            </a:r>
            <a:endParaRPr lang="es-ES" sz="2800" i="0" kern="0" dirty="0">
              <a:solidFill>
                <a:schemeClr val="tx1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4071843758"/>
              </p:ext>
            </p:extLst>
          </p:nvPr>
        </p:nvGraphicFramePr>
        <p:xfrm>
          <a:off x="2236717" y="71598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069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141476" y="64775"/>
            <a:ext cx="6209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+mj-lt"/>
              </a:rPr>
              <a:t>OBJETIVOS</a:t>
            </a:r>
            <a:endParaRPr lang="es-ES" sz="2800" b="1" dirty="0">
              <a:latin typeface="+mj-lt"/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805271965"/>
              </p:ext>
            </p:extLst>
          </p:nvPr>
        </p:nvGraphicFramePr>
        <p:xfrm>
          <a:off x="916121" y="-38393"/>
          <a:ext cx="10370571" cy="60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483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CuadroTexto"/>
          <p:cNvSpPr txBox="1">
            <a:spLocks noChangeArrowheads="1"/>
          </p:cNvSpPr>
          <p:nvPr/>
        </p:nvSpPr>
        <p:spPr bwMode="auto">
          <a:xfrm rot="16200000">
            <a:off x="-1799909" y="3130496"/>
            <a:ext cx="56435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s-EC" altLang="es-EC" sz="1600" b="1" dirty="0" smtClean="0"/>
              <a:t>METODOLOGIA</a:t>
            </a:r>
            <a:endParaRPr lang="es-EC" altLang="es-EC" sz="1600" b="1" dirty="0"/>
          </a:p>
        </p:txBody>
      </p:sp>
      <p:sp>
        <p:nvSpPr>
          <p:cNvPr id="5" name="11 CuadroTexto"/>
          <p:cNvSpPr txBox="1">
            <a:spLocks noChangeArrowheads="1"/>
          </p:cNvSpPr>
          <p:nvPr/>
        </p:nvSpPr>
        <p:spPr bwMode="auto">
          <a:xfrm>
            <a:off x="1897858" y="1232839"/>
            <a:ext cx="20716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s-EC" altLang="es-EC" sz="1600" b="1" dirty="0" smtClean="0"/>
              <a:t>Tipos de Estudio</a:t>
            </a:r>
            <a:endParaRPr lang="es-EC" altLang="es-EC" sz="1600" b="1" dirty="0"/>
          </a:p>
        </p:txBody>
      </p:sp>
      <p:sp>
        <p:nvSpPr>
          <p:cNvPr id="6" name="12 CuadroTexto"/>
          <p:cNvSpPr txBox="1">
            <a:spLocks noChangeArrowheads="1"/>
          </p:cNvSpPr>
          <p:nvPr/>
        </p:nvSpPr>
        <p:spPr bwMode="auto">
          <a:xfrm>
            <a:off x="1966097" y="3125789"/>
            <a:ext cx="20716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s-EC" altLang="es-EC" sz="1600" b="1" dirty="0" smtClean="0"/>
              <a:t>Métodos de Investigación</a:t>
            </a:r>
            <a:endParaRPr lang="es-EC" altLang="es-EC" sz="1600" b="1" dirty="0"/>
          </a:p>
        </p:txBody>
      </p:sp>
      <p:sp>
        <p:nvSpPr>
          <p:cNvPr id="7" name="13 CuadroTexto"/>
          <p:cNvSpPr txBox="1">
            <a:spLocks noChangeArrowheads="1"/>
          </p:cNvSpPr>
          <p:nvPr/>
        </p:nvSpPr>
        <p:spPr bwMode="auto">
          <a:xfrm>
            <a:off x="2041279" y="4999055"/>
            <a:ext cx="20716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s-EC" altLang="es-EC" sz="1600" b="1" dirty="0" smtClean="0"/>
              <a:t>Fuentes de Información</a:t>
            </a:r>
            <a:endParaRPr lang="es-EC" altLang="es-EC" sz="1600" b="1" dirty="0"/>
          </a:p>
        </p:txBody>
      </p:sp>
      <p:sp>
        <p:nvSpPr>
          <p:cNvPr id="8" name="17 CuadroTexto"/>
          <p:cNvSpPr txBox="1">
            <a:spLocks noChangeArrowheads="1"/>
          </p:cNvSpPr>
          <p:nvPr/>
        </p:nvSpPr>
        <p:spPr bwMode="auto">
          <a:xfrm>
            <a:off x="4112967" y="4834722"/>
            <a:ext cx="36433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s-EC" altLang="es-EC" sz="1600" dirty="0" smtClean="0"/>
              <a:t>Primarias</a:t>
            </a:r>
          </a:p>
          <a:p>
            <a:pPr eaLnBrk="1" hangingPunct="1">
              <a:buFont typeface="Arial" pitchFamily="34" charset="0"/>
              <a:buChar char="•"/>
            </a:pPr>
            <a:endParaRPr lang="es-EC" altLang="es-EC" sz="1600" dirty="0"/>
          </a:p>
          <a:p>
            <a:pPr eaLnBrk="1" hangingPunct="1"/>
            <a:endParaRPr lang="es-EC" altLang="es-EC" sz="1600" dirty="0"/>
          </a:p>
          <a:p>
            <a:pPr eaLnBrk="1" hangingPunct="1">
              <a:buFont typeface="Arial" pitchFamily="34" charset="0"/>
              <a:buChar char="•"/>
            </a:pPr>
            <a:r>
              <a:rPr lang="es-EC" altLang="es-EC" sz="1600" dirty="0" smtClean="0"/>
              <a:t>Secundarias</a:t>
            </a:r>
            <a:endParaRPr lang="es-EC" altLang="es-EC" sz="1600" dirty="0"/>
          </a:p>
        </p:txBody>
      </p:sp>
      <p:sp>
        <p:nvSpPr>
          <p:cNvPr id="9" name="8 Abrir llave"/>
          <p:cNvSpPr/>
          <p:nvPr/>
        </p:nvSpPr>
        <p:spPr>
          <a:xfrm>
            <a:off x="1302805" y="612160"/>
            <a:ext cx="642938" cy="535781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17 CuadroTexto"/>
          <p:cNvSpPr txBox="1">
            <a:spLocks noChangeArrowheads="1"/>
          </p:cNvSpPr>
          <p:nvPr/>
        </p:nvSpPr>
        <p:spPr bwMode="auto">
          <a:xfrm>
            <a:off x="4169831" y="2851085"/>
            <a:ext cx="364331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s-EC" altLang="es-EC" sz="1600" dirty="0" smtClean="0"/>
              <a:t>Analítico</a:t>
            </a:r>
          </a:p>
          <a:p>
            <a:pPr eaLnBrk="1" hangingPunct="1"/>
            <a:endParaRPr lang="es-EC" altLang="es-EC" sz="1600" dirty="0"/>
          </a:p>
          <a:p>
            <a:pPr eaLnBrk="1" hangingPunct="1">
              <a:buFont typeface="Arial" pitchFamily="34" charset="0"/>
              <a:buChar char="•"/>
            </a:pPr>
            <a:r>
              <a:rPr lang="es-EC" altLang="es-EC" sz="1600" dirty="0" smtClean="0"/>
              <a:t>Sintético</a:t>
            </a:r>
          </a:p>
          <a:p>
            <a:pPr eaLnBrk="1" hangingPunct="1"/>
            <a:endParaRPr lang="es-EC" altLang="es-EC" sz="160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s-EC" altLang="es-EC" sz="1600" dirty="0" smtClean="0"/>
              <a:t>Deductivo</a:t>
            </a:r>
            <a:endParaRPr lang="es-EC" altLang="es-EC" sz="1600" dirty="0"/>
          </a:p>
        </p:txBody>
      </p:sp>
      <p:sp>
        <p:nvSpPr>
          <p:cNvPr id="11" name="10 Abrir llave"/>
          <p:cNvSpPr/>
          <p:nvPr/>
        </p:nvSpPr>
        <p:spPr>
          <a:xfrm>
            <a:off x="3817945" y="630833"/>
            <a:ext cx="142875" cy="1550388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7 CuadroTexto"/>
          <p:cNvSpPr txBox="1">
            <a:spLocks noChangeArrowheads="1"/>
          </p:cNvSpPr>
          <p:nvPr/>
        </p:nvSpPr>
        <p:spPr bwMode="auto">
          <a:xfrm>
            <a:off x="4140590" y="775893"/>
            <a:ext cx="364331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s-EC" altLang="es-EC" sz="1600" dirty="0" smtClean="0"/>
              <a:t>Exploratorio</a:t>
            </a:r>
            <a:endParaRPr lang="es-EC" altLang="es-EC" sz="1600" dirty="0"/>
          </a:p>
          <a:p>
            <a:pPr eaLnBrk="1" hangingPunct="1"/>
            <a:endParaRPr lang="es-EC" altLang="es-EC" sz="1600" dirty="0"/>
          </a:p>
          <a:p>
            <a:pPr eaLnBrk="1" hangingPunct="1">
              <a:buFont typeface="Arial" pitchFamily="34" charset="0"/>
              <a:buChar char="•"/>
            </a:pPr>
            <a:r>
              <a:rPr lang="es-EC" altLang="es-EC" sz="1600" dirty="0" smtClean="0"/>
              <a:t>Descriptivo</a:t>
            </a:r>
          </a:p>
          <a:p>
            <a:pPr eaLnBrk="1" hangingPunct="1"/>
            <a:endParaRPr lang="es-EC" altLang="es-EC" sz="160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s-EC" altLang="es-EC" sz="1600" dirty="0" smtClean="0"/>
              <a:t>Explicativo</a:t>
            </a:r>
            <a:endParaRPr lang="es-EC" altLang="es-EC" sz="1600" dirty="0"/>
          </a:p>
        </p:txBody>
      </p:sp>
      <p:sp>
        <p:nvSpPr>
          <p:cNvPr id="13" name="12 Abrir llave"/>
          <p:cNvSpPr/>
          <p:nvPr/>
        </p:nvSpPr>
        <p:spPr>
          <a:xfrm>
            <a:off x="3817945" y="2693285"/>
            <a:ext cx="142875" cy="154948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Abrir llave"/>
          <p:cNvSpPr/>
          <p:nvPr/>
        </p:nvSpPr>
        <p:spPr>
          <a:xfrm>
            <a:off x="3819139" y="4593287"/>
            <a:ext cx="142875" cy="141419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14 Conector recto de flecha"/>
          <p:cNvCxnSpPr/>
          <p:nvPr/>
        </p:nvCxnSpPr>
        <p:spPr>
          <a:xfrm>
            <a:off x="5486401" y="928048"/>
            <a:ext cx="47584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5486401" y="1402116"/>
            <a:ext cx="47584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5486400" y="1942533"/>
            <a:ext cx="47584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5458778" y="2973915"/>
            <a:ext cx="47584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5458777" y="3474261"/>
            <a:ext cx="47584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5468651" y="3982872"/>
            <a:ext cx="47584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5496396" y="4999055"/>
            <a:ext cx="47584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5527345" y="5734335"/>
            <a:ext cx="47584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6018661" y="764272"/>
            <a:ext cx="3422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600" dirty="0" smtClean="0"/>
              <a:t>Objetivo - formulación del problema</a:t>
            </a:r>
            <a:endParaRPr lang="es-EC" sz="16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6023009" y="1227930"/>
            <a:ext cx="4084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600" dirty="0" smtClean="0"/>
              <a:t>Comprensión del entorno - características</a:t>
            </a:r>
            <a:endParaRPr lang="es-EC" sz="16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6027173" y="1769661"/>
            <a:ext cx="17251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600" dirty="0" smtClean="0"/>
              <a:t>Causas - efectos</a:t>
            </a:r>
            <a:endParaRPr lang="es-EC" sz="16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999877" y="2795277"/>
            <a:ext cx="2816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600" dirty="0" smtClean="0"/>
              <a:t>Cada elemento del problema</a:t>
            </a:r>
            <a:endParaRPr lang="es-EC" sz="16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6003581" y="3304714"/>
            <a:ext cx="3861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600" dirty="0" smtClean="0"/>
              <a:t>Relacionar distintas situaciones aisladas</a:t>
            </a:r>
            <a:endParaRPr lang="es-EC" sz="16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6034581" y="4828850"/>
            <a:ext cx="3310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600" dirty="0" smtClean="0"/>
              <a:t>Observación de campo - encuesta</a:t>
            </a:r>
            <a:endParaRPr lang="es-EC" sz="16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6009361" y="3813595"/>
            <a:ext cx="30251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600" dirty="0" smtClean="0"/>
              <a:t>Observar aspectos particulares</a:t>
            </a:r>
            <a:endParaRPr lang="es-EC" sz="160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6077797" y="5570182"/>
            <a:ext cx="4429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600" dirty="0" smtClean="0"/>
              <a:t>Libros – revistas –documentos – tesis -internet</a:t>
            </a:r>
            <a:endParaRPr lang="es-EC" sz="1600" dirty="0"/>
          </a:p>
        </p:txBody>
      </p:sp>
    </p:spTree>
    <p:extLst>
      <p:ext uri="{BB962C8B-B14F-4D97-AF65-F5344CB8AC3E}">
        <p14:creationId xmlns:p14="http://schemas.microsoft.com/office/powerpoint/2010/main" val="312457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088737" y="1333614"/>
            <a:ext cx="8505855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9600" b="1" dirty="0" smtClean="0"/>
              <a:t>Capítulo II</a:t>
            </a:r>
          </a:p>
          <a:p>
            <a:pPr algn="ctr"/>
            <a:r>
              <a:rPr lang="es-ES" sz="9600" b="1" dirty="0" smtClean="0"/>
              <a:t>Marco Teórico</a:t>
            </a:r>
            <a:endParaRPr lang="es-ES" sz="9600" b="1" dirty="0"/>
          </a:p>
        </p:txBody>
      </p:sp>
    </p:spTree>
    <p:extLst>
      <p:ext uri="{BB962C8B-B14F-4D97-AF65-F5344CB8AC3E}">
        <p14:creationId xmlns:p14="http://schemas.microsoft.com/office/powerpoint/2010/main" val="390779177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995226806"/>
              </p:ext>
            </p:extLst>
          </p:nvPr>
        </p:nvGraphicFramePr>
        <p:xfrm>
          <a:off x="2059296" y="48765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804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53540403"/>
              </p:ext>
            </p:extLst>
          </p:nvPr>
        </p:nvGraphicFramePr>
        <p:xfrm>
          <a:off x="2072944" y="61048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169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TESIS ejempl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1417</TotalTime>
  <Words>1516</Words>
  <Application>Microsoft Office PowerPoint</Application>
  <PresentationFormat>Personalizado</PresentationFormat>
  <Paragraphs>684</Paragraphs>
  <Slides>29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1" baseType="lpstr">
      <vt:lpstr>PRESENTACIÓN TESIS ejemplo</vt:lpstr>
      <vt:lpstr>CorelDRAW</vt:lpstr>
      <vt:lpstr>Presentación de PowerPoint</vt:lpstr>
      <vt:lpstr>Presentación de PowerPoint</vt:lpstr>
      <vt:lpstr>ANTECEDENTES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TuSoft.org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TuSoft</dc:creator>
  <cp:lastModifiedBy>Nathalie</cp:lastModifiedBy>
  <cp:revision>157</cp:revision>
  <cp:lastPrinted>2015-09-23T14:21:22Z</cp:lastPrinted>
  <dcterms:created xsi:type="dcterms:W3CDTF">2015-06-03T02:05:43Z</dcterms:created>
  <dcterms:modified xsi:type="dcterms:W3CDTF">2015-10-31T01:24:07Z</dcterms:modified>
</cp:coreProperties>
</file>