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9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309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10" r:id="rId53"/>
    <p:sldId id="311" r:id="rId54"/>
    <p:sldId id="312" r:id="rId55"/>
    <p:sldId id="313" r:id="rId56"/>
    <p:sldId id="314" r:id="rId57"/>
    <p:sldId id="316" r:id="rId5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o Lopez" initials="PL" lastIdx="5" clrIdx="0">
    <p:extLst>
      <p:ext uri="{19B8F6BF-5375-455C-9EA6-DF929625EA0E}">
        <p15:presenceInfo xmlns:p15="http://schemas.microsoft.com/office/powerpoint/2012/main" userId="Patricio Lop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Cambio%20denominaci&#243;n%20Herpayal%20Constructora.pdf" TargetMode="External"/><Relationship Id="rId1" Type="http://schemas.openxmlformats.org/officeDocument/2006/relationships/hyperlink" Target="../Certificado_RUC%20Herpayal.pdf" TargetMode="External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2.xml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7.xml"/><Relationship Id="rId2" Type="http://schemas.openxmlformats.org/officeDocument/2006/relationships/slide" Target="../slides/slide46.xml"/><Relationship Id="rId1" Type="http://schemas.openxmlformats.org/officeDocument/2006/relationships/slide" Target="../slides/slide45.xml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3.xm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Cambio%20denominaci&#243;n%20Herpayal%20Constructora.pdf" TargetMode="External"/><Relationship Id="rId1" Type="http://schemas.openxmlformats.org/officeDocument/2006/relationships/hyperlink" Target="../Certificado_RUC%20Herpayal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1B1895-EF4A-49F1-AE93-F4578E522A0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D597639-8F7F-4A9F-A071-50CA65418234}">
      <dgm:prSet phldrT="[Texto]"/>
      <dgm:spPr/>
      <dgm:t>
        <a:bodyPr/>
        <a:lstStyle/>
        <a:p>
          <a:r>
            <a:rPr lang="es-EC" smtClean="0">
              <a:solidFill>
                <a:schemeClr val="bg1"/>
              </a:solidFill>
            </a:rPr>
            <a:t>Herpayal Constructora Cía. Ltda.</a:t>
          </a:r>
          <a:endParaRPr lang="es-EC" dirty="0">
            <a:solidFill>
              <a:schemeClr val="bg1"/>
            </a:solidFill>
          </a:endParaRPr>
        </a:p>
      </dgm:t>
    </dgm:pt>
    <dgm:pt modelId="{1A184A00-C97E-41E6-8286-7AB49F5B51C2}" type="parTrans" cxnId="{E4ACEF09-2E41-4201-815C-5EDD02D53351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DA6DA2B6-4006-446D-B736-2E0091A649FA}" type="sibTrans" cxnId="{E4ACEF09-2E41-4201-815C-5EDD02D53351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FB17B998-2E0C-4F93-81B2-22B91B84911D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RUC: </a:t>
          </a:r>
          <a:r>
            <a:rPr lang="es-EC" dirty="0" smtClean="0">
              <a:solidFill>
                <a:schemeClr val="bg1"/>
              </a:solidFill>
              <a:hlinkClick xmlns:r="http://schemas.openxmlformats.org/officeDocument/2006/relationships" r:id="rId1" action="ppaction://hlinkfile"/>
            </a:rPr>
            <a:t>1791345134001</a:t>
          </a:r>
          <a:endParaRPr lang="es-EC" dirty="0">
            <a:solidFill>
              <a:schemeClr val="bg1"/>
            </a:solidFill>
          </a:endParaRPr>
        </a:p>
      </dgm:t>
    </dgm:pt>
    <dgm:pt modelId="{DAA9AD1C-F5B0-4CDD-8C2D-A01ADC5DF0CB}" type="parTrans" cxnId="{C443F98A-4130-46FE-8E7D-65E4B8257BD3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2CE9E8E5-093A-4825-BE65-6F50CB3DDE67}" type="sibTrans" cxnId="{C443F98A-4130-46FE-8E7D-65E4B8257BD3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E411B68A-848E-4C32-8F35-2179EC688AF1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Constitución: </a:t>
          </a:r>
          <a:r>
            <a:rPr lang="es-EC" dirty="0" smtClean="0">
              <a:solidFill>
                <a:schemeClr val="bg1"/>
              </a:solidFill>
              <a:hlinkClick xmlns:r="http://schemas.openxmlformats.org/officeDocument/2006/relationships" r:id="rId2" action="ppaction://hlinkfile"/>
            </a:rPr>
            <a:t>22-01-2008</a:t>
          </a:r>
          <a:r>
            <a:rPr lang="es-EC" dirty="0" smtClean="0">
              <a:solidFill>
                <a:schemeClr val="bg1"/>
              </a:solidFill>
            </a:rPr>
            <a:t> </a:t>
          </a:r>
          <a:endParaRPr lang="es-EC" dirty="0">
            <a:solidFill>
              <a:schemeClr val="bg1"/>
            </a:solidFill>
          </a:endParaRPr>
        </a:p>
      </dgm:t>
    </dgm:pt>
    <dgm:pt modelId="{1C56674D-CEE1-4F31-B5B4-16BD21C21708}" type="parTrans" cxnId="{54167FFD-E244-4B36-A2B3-157E159990E0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7B1D76D0-0CBD-44E1-8B26-CFD31E2C8B8B}" type="sibTrans" cxnId="{54167FFD-E244-4B36-A2B3-157E159990E0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097FBDED-153E-451B-B553-23753A7F4B63}">
      <dgm:prSet phldrT="[Texto]"/>
      <dgm:spPr/>
      <dgm:t>
        <a:bodyPr/>
        <a:lstStyle/>
        <a:p>
          <a:r>
            <a:rPr lang="es-EC" smtClean="0">
              <a:solidFill>
                <a:schemeClr val="bg1"/>
              </a:solidFill>
            </a:rPr>
            <a:t>Capital: 2,034.00</a:t>
          </a:r>
          <a:endParaRPr lang="es-EC" dirty="0">
            <a:solidFill>
              <a:schemeClr val="bg1"/>
            </a:solidFill>
          </a:endParaRPr>
        </a:p>
      </dgm:t>
    </dgm:pt>
    <dgm:pt modelId="{C0F34245-161C-468A-9E4B-E5A6D9BB8F7B}" type="parTrans" cxnId="{2D152429-5729-44B2-9448-A56062165285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270B7C1D-03C9-4CD1-A50A-D0DCDD05BAC0}" type="sibTrans" cxnId="{2D152429-5729-44B2-9448-A56062165285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548DFB54-C305-4199-9997-3363653E260A}">
      <dgm:prSet/>
      <dgm:spPr/>
      <dgm:t>
        <a:bodyPr/>
        <a:lstStyle/>
        <a:p>
          <a:r>
            <a:rPr lang="es-EC" smtClean="0">
              <a:solidFill>
                <a:schemeClr val="bg1"/>
              </a:solidFill>
            </a:rPr>
            <a:t>Objeto social: Actividades de construcción de todo tipo de obras civiles</a:t>
          </a:r>
          <a:endParaRPr lang="es-EC" dirty="0">
            <a:solidFill>
              <a:schemeClr val="bg1"/>
            </a:solidFill>
          </a:endParaRPr>
        </a:p>
      </dgm:t>
    </dgm:pt>
    <dgm:pt modelId="{A5A596BB-2368-4E77-BFB7-4557A62A778D}" type="parTrans" cxnId="{9F58344A-3F2D-47A2-8B76-DCFFAF69A7EA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9C84A3B9-B5F1-4689-BE67-6328447D6A55}" type="sibTrans" cxnId="{9F58344A-3F2D-47A2-8B76-DCFFAF69A7EA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27BBE4F6-0A24-412B-83E7-BF3E2A8C3072}" type="pres">
      <dgm:prSet presAssocID="{B41B1895-EF4A-49F1-AE93-F4578E522A0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0CD0998-90BC-4857-9239-E81433312314}" type="pres">
      <dgm:prSet presAssocID="{FD597639-8F7F-4A9F-A071-50CA65418234}" presName="root1" presStyleCnt="0"/>
      <dgm:spPr/>
    </dgm:pt>
    <dgm:pt modelId="{8476FCA9-529A-4DDB-B01E-592460F27A92}" type="pres">
      <dgm:prSet presAssocID="{FD597639-8F7F-4A9F-A071-50CA6541823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130B4A4-68FB-4A3D-A39E-3D55BA278A68}" type="pres">
      <dgm:prSet presAssocID="{FD597639-8F7F-4A9F-A071-50CA65418234}" presName="level2hierChild" presStyleCnt="0"/>
      <dgm:spPr/>
    </dgm:pt>
    <dgm:pt modelId="{47D70ACA-FE07-484A-BBE5-AE0AECEE5C9D}" type="pres">
      <dgm:prSet presAssocID="{DAA9AD1C-F5B0-4CDD-8C2D-A01ADC5DF0CB}" presName="conn2-1" presStyleLbl="parChTrans1D2" presStyleIdx="0" presStyleCnt="4"/>
      <dgm:spPr/>
      <dgm:t>
        <a:bodyPr/>
        <a:lstStyle/>
        <a:p>
          <a:endParaRPr lang="es-EC"/>
        </a:p>
      </dgm:t>
    </dgm:pt>
    <dgm:pt modelId="{676977B3-F7FD-4D6A-8EAD-493189187C55}" type="pres">
      <dgm:prSet presAssocID="{DAA9AD1C-F5B0-4CDD-8C2D-A01ADC5DF0CB}" presName="connTx" presStyleLbl="parChTrans1D2" presStyleIdx="0" presStyleCnt="4"/>
      <dgm:spPr/>
      <dgm:t>
        <a:bodyPr/>
        <a:lstStyle/>
        <a:p>
          <a:endParaRPr lang="es-EC"/>
        </a:p>
      </dgm:t>
    </dgm:pt>
    <dgm:pt modelId="{8ACE474A-8102-41D0-B67B-A4F212DA444A}" type="pres">
      <dgm:prSet presAssocID="{FB17B998-2E0C-4F93-81B2-22B91B84911D}" presName="root2" presStyleCnt="0"/>
      <dgm:spPr/>
    </dgm:pt>
    <dgm:pt modelId="{2189D0F7-A236-4F55-8B79-3F1D0CAC7B0A}" type="pres">
      <dgm:prSet presAssocID="{FB17B998-2E0C-4F93-81B2-22B91B84911D}" presName="LevelTwoTextNode" presStyleLbl="node2" presStyleIdx="0" presStyleCnt="4" custScaleX="21916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AE17669-EB6A-4180-B312-F293F510BA5D}" type="pres">
      <dgm:prSet presAssocID="{FB17B998-2E0C-4F93-81B2-22B91B84911D}" presName="level3hierChild" presStyleCnt="0"/>
      <dgm:spPr/>
    </dgm:pt>
    <dgm:pt modelId="{DC399674-507A-4464-B8F6-75319ECC0752}" type="pres">
      <dgm:prSet presAssocID="{1C56674D-CEE1-4F31-B5B4-16BD21C21708}" presName="conn2-1" presStyleLbl="parChTrans1D2" presStyleIdx="1" presStyleCnt="4"/>
      <dgm:spPr/>
      <dgm:t>
        <a:bodyPr/>
        <a:lstStyle/>
        <a:p>
          <a:endParaRPr lang="es-EC"/>
        </a:p>
      </dgm:t>
    </dgm:pt>
    <dgm:pt modelId="{4B0A7F39-4787-4C40-A5BC-05925E7E3AAF}" type="pres">
      <dgm:prSet presAssocID="{1C56674D-CEE1-4F31-B5B4-16BD21C21708}" presName="connTx" presStyleLbl="parChTrans1D2" presStyleIdx="1" presStyleCnt="4"/>
      <dgm:spPr/>
      <dgm:t>
        <a:bodyPr/>
        <a:lstStyle/>
        <a:p>
          <a:endParaRPr lang="es-EC"/>
        </a:p>
      </dgm:t>
    </dgm:pt>
    <dgm:pt modelId="{30789C9F-FF02-4784-8089-B611237EBBA4}" type="pres">
      <dgm:prSet presAssocID="{E411B68A-848E-4C32-8F35-2179EC688AF1}" presName="root2" presStyleCnt="0"/>
      <dgm:spPr/>
    </dgm:pt>
    <dgm:pt modelId="{20ADB89F-80B2-4BDC-A50B-3344195E42FE}" type="pres">
      <dgm:prSet presAssocID="{E411B68A-848E-4C32-8F35-2179EC688AF1}" presName="LevelTwoTextNode" presStyleLbl="node2" presStyleIdx="1" presStyleCnt="4" custScaleX="22027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250E295-1238-4944-B0FD-C65DC537E370}" type="pres">
      <dgm:prSet presAssocID="{E411B68A-848E-4C32-8F35-2179EC688AF1}" presName="level3hierChild" presStyleCnt="0"/>
      <dgm:spPr/>
    </dgm:pt>
    <dgm:pt modelId="{4BB28B4A-22D8-447F-B664-5D7983F2EA84}" type="pres">
      <dgm:prSet presAssocID="{C0F34245-161C-468A-9E4B-E5A6D9BB8F7B}" presName="conn2-1" presStyleLbl="parChTrans1D2" presStyleIdx="2" presStyleCnt="4"/>
      <dgm:spPr/>
      <dgm:t>
        <a:bodyPr/>
        <a:lstStyle/>
        <a:p>
          <a:endParaRPr lang="es-EC"/>
        </a:p>
      </dgm:t>
    </dgm:pt>
    <dgm:pt modelId="{AB134A7B-5113-4B86-A988-3D7AA42E6F71}" type="pres">
      <dgm:prSet presAssocID="{C0F34245-161C-468A-9E4B-E5A6D9BB8F7B}" presName="connTx" presStyleLbl="parChTrans1D2" presStyleIdx="2" presStyleCnt="4"/>
      <dgm:spPr/>
      <dgm:t>
        <a:bodyPr/>
        <a:lstStyle/>
        <a:p>
          <a:endParaRPr lang="es-EC"/>
        </a:p>
      </dgm:t>
    </dgm:pt>
    <dgm:pt modelId="{18FE4876-6CFD-40A0-8D17-B1AC28CC0E04}" type="pres">
      <dgm:prSet presAssocID="{097FBDED-153E-451B-B553-23753A7F4B63}" presName="root2" presStyleCnt="0"/>
      <dgm:spPr/>
    </dgm:pt>
    <dgm:pt modelId="{5DC00C7D-85BB-40D6-82AC-068B287BB8A1}" type="pres">
      <dgm:prSet presAssocID="{097FBDED-153E-451B-B553-23753A7F4B63}" presName="LevelTwoTextNode" presStyleLbl="node2" presStyleIdx="2" presStyleCnt="4" custScaleX="22139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609E69D-24CC-4611-9EE8-28404D9B238B}" type="pres">
      <dgm:prSet presAssocID="{097FBDED-153E-451B-B553-23753A7F4B63}" presName="level3hierChild" presStyleCnt="0"/>
      <dgm:spPr/>
    </dgm:pt>
    <dgm:pt modelId="{F6AB9748-2DF7-499D-ABF6-DE59535A237B}" type="pres">
      <dgm:prSet presAssocID="{A5A596BB-2368-4E77-BFB7-4557A62A778D}" presName="conn2-1" presStyleLbl="parChTrans1D2" presStyleIdx="3" presStyleCnt="4"/>
      <dgm:spPr/>
      <dgm:t>
        <a:bodyPr/>
        <a:lstStyle/>
        <a:p>
          <a:endParaRPr lang="es-EC"/>
        </a:p>
      </dgm:t>
    </dgm:pt>
    <dgm:pt modelId="{23FD3B00-8CA8-4F78-8B23-18B5F3994852}" type="pres">
      <dgm:prSet presAssocID="{A5A596BB-2368-4E77-BFB7-4557A62A778D}" presName="connTx" presStyleLbl="parChTrans1D2" presStyleIdx="3" presStyleCnt="4"/>
      <dgm:spPr/>
      <dgm:t>
        <a:bodyPr/>
        <a:lstStyle/>
        <a:p>
          <a:endParaRPr lang="es-EC"/>
        </a:p>
      </dgm:t>
    </dgm:pt>
    <dgm:pt modelId="{AB95FEE2-9BF1-47B4-8DB0-F9208AE735F3}" type="pres">
      <dgm:prSet presAssocID="{548DFB54-C305-4199-9997-3363653E260A}" presName="root2" presStyleCnt="0"/>
      <dgm:spPr/>
    </dgm:pt>
    <dgm:pt modelId="{E2941C0D-2AD8-4209-BA2B-EE6B7F939833}" type="pres">
      <dgm:prSet presAssocID="{548DFB54-C305-4199-9997-3363653E260A}" presName="LevelTwoTextNode" presStyleLbl="node2" presStyleIdx="3" presStyleCnt="4" custScaleX="22139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6C62806-F302-4178-AE7D-0AE31885CDCF}" type="pres">
      <dgm:prSet presAssocID="{548DFB54-C305-4199-9997-3363653E260A}" presName="level3hierChild" presStyleCnt="0"/>
      <dgm:spPr/>
    </dgm:pt>
  </dgm:ptLst>
  <dgm:cxnLst>
    <dgm:cxn modelId="{C443F98A-4130-46FE-8E7D-65E4B8257BD3}" srcId="{FD597639-8F7F-4A9F-A071-50CA65418234}" destId="{FB17B998-2E0C-4F93-81B2-22B91B84911D}" srcOrd="0" destOrd="0" parTransId="{DAA9AD1C-F5B0-4CDD-8C2D-A01ADC5DF0CB}" sibTransId="{2CE9E8E5-093A-4825-BE65-6F50CB3DDE67}"/>
    <dgm:cxn modelId="{454A965A-6F86-405C-BBF3-5E3903214011}" type="presOf" srcId="{FD597639-8F7F-4A9F-A071-50CA65418234}" destId="{8476FCA9-529A-4DDB-B01E-592460F27A92}" srcOrd="0" destOrd="0" presId="urn:microsoft.com/office/officeart/2008/layout/HorizontalMultiLevelHierarchy"/>
    <dgm:cxn modelId="{40F3662B-C43A-4709-BD46-7B47A5BD4150}" type="presOf" srcId="{097FBDED-153E-451B-B553-23753A7F4B63}" destId="{5DC00C7D-85BB-40D6-82AC-068B287BB8A1}" srcOrd="0" destOrd="0" presId="urn:microsoft.com/office/officeart/2008/layout/HorizontalMultiLevelHierarchy"/>
    <dgm:cxn modelId="{281845EC-4AA5-459D-932B-391950E33F6B}" type="presOf" srcId="{B41B1895-EF4A-49F1-AE93-F4578E522A09}" destId="{27BBE4F6-0A24-412B-83E7-BF3E2A8C3072}" srcOrd="0" destOrd="0" presId="urn:microsoft.com/office/officeart/2008/layout/HorizontalMultiLevelHierarchy"/>
    <dgm:cxn modelId="{2D152429-5729-44B2-9448-A56062165285}" srcId="{FD597639-8F7F-4A9F-A071-50CA65418234}" destId="{097FBDED-153E-451B-B553-23753A7F4B63}" srcOrd="2" destOrd="0" parTransId="{C0F34245-161C-468A-9E4B-E5A6D9BB8F7B}" sibTransId="{270B7C1D-03C9-4CD1-A50A-D0DCDD05BAC0}"/>
    <dgm:cxn modelId="{E4ACEF09-2E41-4201-815C-5EDD02D53351}" srcId="{B41B1895-EF4A-49F1-AE93-F4578E522A09}" destId="{FD597639-8F7F-4A9F-A071-50CA65418234}" srcOrd="0" destOrd="0" parTransId="{1A184A00-C97E-41E6-8286-7AB49F5B51C2}" sibTransId="{DA6DA2B6-4006-446D-B736-2E0091A649FA}"/>
    <dgm:cxn modelId="{77349FC4-CDEC-4AE2-833E-7093CFAEAFFB}" type="presOf" srcId="{A5A596BB-2368-4E77-BFB7-4557A62A778D}" destId="{F6AB9748-2DF7-499D-ABF6-DE59535A237B}" srcOrd="0" destOrd="0" presId="urn:microsoft.com/office/officeart/2008/layout/HorizontalMultiLevelHierarchy"/>
    <dgm:cxn modelId="{BB6758D0-3110-41E5-BC29-F421821530F4}" type="presOf" srcId="{C0F34245-161C-468A-9E4B-E5A6D9BB8F7B}" destId="{AB134A7B-5113-4B86-A988-3D7AA42E6F71}" srcOrd="1" destOrd="0" presId="urn:microsoft.com/office/officeart/2008/layout/HorizontalMultiLevelHierarchy"/>
    <dgm:cxn modelId="{1F4D04EE-F8A4-43B2-B701-2758345F143E}" type="presOf" srcId="{1C56674D-CEE1-4F31-B5B4-16BD21C21708}" destId="{DC399674-507A-4464-B8F6-75319ECC0752}" srcOrd="0" destOrd="0" presId="urn:microsoft.com/office/officeart/2008/layout/HorizontalMultiLevelHierarchy"/>
    <dgm:cxn modelId="{9F58344A-3F2D-47A2-8B76-DCFFAF69A7EA}" srcId="{FD597639-8F7F-4A9F-A071-50CA65418234}" destId="{548DFB54-C305-4199-9997-3363653E260A}" srcOrd="3" destOrd="0" parTransId="{A5A596BB-2368-4E77-BFB7-4557A62A778D}" sibTransId="{9C84A3B9-B5F1-4689-BE67-6328447D6A55}"/>
    <dgm:cxn modelId="{54167FFD-E244-4B36-A2B3-157E159990E0}" srcId="{FD597639-8F7F-4A9F-A071-50CA65418234}" destId="{E411B68A-848E-4C32-8F35-2179EC688AF1}" srcOrd="1" destOrd="0" parTransId="{1C56674D-CEE1-4F31-B5B4-16BD21C21708}" sibTransId="{7B1D76D0-0CBD-44E1-8B26-CFD31E2C8B8B}"/>
    <dgm:cxn modelId="{4E306A1E-E598-462D-B376-A54B3CDBB73A}" type="presOf" srcId="{1C56674D-CEE1-4F31-B5B4-16BD21C21708}" destId="{4B0A7F39-4787-4C40-A5BC-05925E7E3AAF}" srcOrd="1" destOrd="0" presId="urn:microsoft.com/office/officeart/2008/layout/HorizontalMultiLevelHierarchy"/>
    <dgm:cxn modelId="{E0B9FE88-5D63-43A4-855E-5A90D3989574}" type="presOf" srcId="{C0F34245-161C-468A-9E4B-E5A6D9BB8F7B}" destId="{4BB28B4A-22D8-447F-B664-5D7983F2EA84}" srcOrd="0" destOrd="0" presId="urn:microsoft.com/office/officeart/2008/layout/HorizontalMultiLevelHierarchy"/>
    <dgm:cxn modelId="{995345DB-2CC9-40DC-8E92-5C22D9BE2D33}" type="presOf" srcId="{DAA9AD1C-F5B0-4CDD-8C2D-A01ADC5DF0CB}" destId="{47D70ACA-FE07-484A-BBE5-AE0AECEE5C9D}" srcOrd="0" destOrd="0" presId="urn:microsoft.com/office/officeart/2008/layout/HorizontalMultiLevelHierarchy"/>
    <dgm:cxn modelId="{14B75E13-10BE-42F4-AC3C-097CA14F1FEC}" type="presOf" srcId="{A5A596BB-2368-4E77-BFB7-4557A62A778D}" destId="{23FD3B00-8CA8-4F78-8B23-18B5F3994852}" srcOrd="1" destOrd="0" presId="urn:microsoft.com/office/officeart/2008/layout/HorizontalMultiLevelHierarchy"/>
    <dgm:cxn modelId="{AF58116D-2A5D-4BE5-A495-D449213A99E6}" type="presOf" srcId="{FB17B998-2E0C-4F93-81B2-22B91B84911D}" destId="{2189D0F7-A236-4F55-8B79-3F1D0CAC7B0A}" srcOrd="0" destOrd="0" presId="urn:microsoft.com/office/officeart/2008/layout/HorizontalMultiLevelHierarchy"/>
    <dgm:cxn modelId="{9836FF79-EC47-4D8E-83F9-7879ECD3FFE9}" type="presOf" srcId="{DAA9AD1C-F5B0-4CDD-8C2D-A01ADC5DF0CB}" destId="{676977B3-F7FD-4D6A-8EAD-493189187C55}" srcOrd="1" destOrd="0" presId="urn:microsoft.com/office/officeart/2008/layout/HorizontalMultiLevelHierarchy"/>
    <dgm:cxn modelId="{B7DB500E-2595-4F07-BC53-23BF7B0194A0}" type="presOf" srcId="{E411B68A-848E-4C32-8F35-2179EC688AF1}" destId="{20ADB89F-80B2-4BDC-A50B-3344195E42FE}" srcOrd="0" destOrd="0" presId="urn:microsoft.com/office/officeart/2008/layout/HorizontalMultiLevelHierarchy"/>
    <dgm:cxn modelId="{62AC356E-6205-445A-8A81-986CBEF11660}" type="presOf" srcId="{548DFB54-C305-4199-9997-3363653E260A}" destId="{E2941C0D-2AD8-4209-BA2B-EE6B7F939833}" srcOrd="0" destOrd="0" presId="urn:microsoft.com/office/officeart/2008/layout/HorizontalMultiLevelHierarchy"/>
    <dgm:cxn modelId="{7E0E8E74-B179-48D0-B9E2-0AAF2BEEE54E}" type="presParOf" srcId="{27BBE4F6-0A24-412B-83E7-BF3E2A8C3072}" destId="{30CD0998-90BC-4857-9239-E81433312314}" srcOrd="0" destOrd="0" presId="urn:microsoft.com/office/officeart/2008/layout/HorizontalMultiLevelHierarchy"/>
    <dgm:cxn modelId="{D8D4524B-E0B2-43CE-BBC4-04AA508135EB}" type="presParOf" srcId="{30CD0998-90BC-4857-9239-E81433312314}" destId="{8476FCA9-529A-4DDB-B01E-592460F27A92}" srcOrd="0" destOrd="0" presId="urn:microsoft.com/office/officeart/2008/layout/HorizontalMultiLevelHierarchy"/>
    <dgm:cxn modelId="{84BEE1C7-EF9A-4B2E-B346-DB81C9FE4D2E}" type="presParOf" srcId="{30CD0998-90BC-4857-9239-E81433312314}" destId="{2130B4A4-68FB-4A3D-A39E-3D55BA278A68}" srcOrd="1" destOrd="0" presId="urn:microsoft.com/office/officeart/2008/layout/HorizontalMultiLevelHierarchy"/>
    <dgm:cxn modelId="{543AFABD-E538-425B-B514-B6320E67EB55}" type="presParOf" srcId="{2130B4A4-68FB-4A3D-A39E-3D55BA278A68}" destId="{47D70ACA-FE07-484A-BBE5-AE0AECEE5C9D}" srcOrd="0" destOrd="0" presId="urn:microsoft.com/office/officeart/2008/layout/HorizontalMultiLevelHierarchy"/>
    <dgm:cxn modelId="{630D6EAB-FAA6-47B7-A1F8-CF994C543FB5}" type="presParOf" srcId="{47D70ACA-FE07-484A-BBE5-AE0AECEE5C9D}" destId="{676977B3-F7FD-4D6A-8EAD-493189187C55}" srcOrd="0" destOrd="0" presId="urn:microsoft.com/office/officeart/2008/layout/HorizontalMultiLevelHierarchy"/>
    <dgm:cxn modelId="{F6B35BD0-B587-4818-A600-785F04EFF024}" type="presParOf" srcId="{2130B4A4-68FB-4A3D-A39E-3D55BA278A68}" destId="{8ACE474A-8102-41D0-B67B-A4F212DA444A}" srcOrd="1" destOrd="0" presId="urn:microsoft.com/office/officeart/2008/layout/HorizontalMultiLevelHierarchy"/>
    <dgm:cxn modelId="{C96D7593-7709-4228-AB70-11AE59C88918}" type="presParOf" srcId="{8ACE474A-8102-41D0-B67B-A4F212DA444A}" destId="{2189D0F7-A236-4F55-8B79-3F1D0CAC7B0A}" srcOrd="0" destOrd="0" presId="urn:microsoft.com/office/officeart/2008/layout/HorizontalMultiLevelHierarchy"/>
    <dgm:cxn modelId="{92A4860D-B8B0-4495-A590-723A7F6C24D4}" type="presParOf" srcId="{8ACE474A-8102-41D0-B67B-A4F212DA444A}" destId="{CAE17669-EB6A-4180-B312-F293F510BA5D}" srcOrd="1" destOrd="0" presId="urn:microsoft.com/office/officeart/2008/layout/HorizontalMultiLevelHierarchy"/>
    <dgm:cxn modelId="{320598F5-2868-4A56-8C3F-7FE48D43C9A8}" type="presParOf" srcId="{2130B4A4-68FB-4A3D-A39E-3D55BA278A68}" destId="{DC399674-507A-4464-B8F6-75319ECC0752}" srcOrd="2" destOrd="0" presId="urn:microsoft.com/office/officeart/2008/layout/HorizontalMultiLevelHierarchy"/>
    <dgm:cxn modelId="{90BE5BEA-B49C-403A-95ED-CD65B4648653}" type="presParOf" srcId="{DC399674-507A-4464-B8F6-75319ECC0752}" destId="{4B0A7F39-4787-4C40-A5BC-05925E7E3AAF}" srcOrd="0" destOrd="0" presId="urn:microsoft.com/office/officeart/2008/layout/HorizontalMultiLevelHierarchy"/>
    <dgm:cxn modelId="{0BF19EC2-6EDA-479E-8C80-A32D468309E3}" type="presParOf" srcId="{2130B4A4-68FB-4A3D-A39E-3D55BA278A68}" destId="{30789C9F-FF02-4784-8089-B611237EBBA4}" srcOrd="3" destOrd="0" presId="urn:microsoft.com/office/officeart/2008/layout/HorizontalMultiLevelHierarchy"/>
    <dgm:cxn modelId="{69763362-7A27-40B1-9864-B33CA432F91F}" type="presParOf" srcId="{30789C9F-FF02-4784-8089-B611237EBBA4}" destId="{20ADB89F-80B2-4BDC-A50B-3344195E42FE}" srcOrd="0" destOrd="0" presId="urn:microsoft.com/office/officeart/2008/layout/HorizontalMultiLevelHierarchy"/>
    <dgm:cxn modelId="{9CBF61BF-2C91-4D35-95AF-6392FCCE0103}" type="presParOf" srcId="{30789C9F-FF02-4784-8089-B611237EBBA4}" destId="{E250E295-1238-4944-B0FD-C65DC537E370}" srcOrd="1" destOrd="0" presId="urn:microsoft.com/office/officeart/2008/layout/HorizontalMultiLevelHierarchy"/>
    <dgm:cxn modelId="{8FA41E97-10B4-4ADD-9894-7813EB27CAC5}" type="presParOf" srcId="{2130B4A4-68FB-4A3D-A39E-3D55BA278A68}" destId="{4BB28B4A-22D8-447F-B664-5D7983F2EA84}" srcOrd="4" destOrd="0" presId="urn:microsoft.com/office/officeart/2008/layout/HorizontalMultiLevelHierarchy"/>
    <dgm:cxn modelId="{AAF77261-9BF4-4E59-B3E0-13A3AAB1D300}" type="presParOf" srcId="{4BB28B4A-22D8-447F-B664-5D7983F2EA84}" destId="{AB134A7B-5113-4B86-A988-3D7AA42E6F71}" srcOrd="0" destOrd="0" presId="urn:microsoft.com/office/officeart/2008/layout/HorizontalMultiLevelHierarchy"/>
    <dgm:cxn modelId="{2600BA53-B3F0-4931-9BBB-8957D12358C7}" type="presParOf" srcId="{2130B4A4-68FB-4A3D-A39E-3D55BA278A68}" destId="{18FE4876-6CFD-40A0-8D17-B1AC28CC0E04}" srcOrd="5" destOrd="0" presId="urn:microsoft.com/office/officeart/2008/layout/HorizontalMultiLevelHierarchy"/>
    <dgm:cxn modelId="{944FADBE-CF54-49C1-B175-C59B76506DC3}" type="presParOf" srcId="{18FE4876-6CFD-40A0-8D17-B1AC28CC0E04}" destId="{5DC00C7D-85BB-40D6-82AC-068B287BB8A1}" srcOrd="0" destOrd="0" presId="urn:microsoft.com/office/officeart/2008/layout/HorizontalMultiLevelHierarchy"/>
    <dgm:cxn modelId="{8BB48FBD-1CA6-4993-A125-9A4F33120E20}" type="presParOf" srcId="{18FE4876-6CFD-40A0-8D17-B1AC28CC0E04}" destId="{6609E69D-24CC-4611-9EE8-28404D9B238B}" srcOrd="1" destOrd="0" presId="urn:microsoft.com/office/officeart/2008/layout/HorizontalMultiLevelHierarchy"/>
    <dgm:cxn modelId="{AB83CB86-3E8A-4935-BFF7-F57733A4CD8B}" type="presParOf" srcId="{2130B4A4-68FB-4A3D-A39E-3D55BA278A68}" destId="{F6AB9748-2DF7-499D-ABF6-DE59535A237B}" srcOrd="6" destOrd="0" presId="urn:microsoft.com/office/officeart/2008/layout/HorizontalMultiLevelHierarchy"/>
    <dgm:cxn modelId="{B2101E5D-F363-412B-AD3D-8EA42249D02C}" type="presParOf" srcId="{F6AB9748-2DF7-499D-ABF6-DE59535A237B}" destId="{23FD3B00-8CA8-4F78-8B23-18B5F3994852}" srcOrd="0" destOrd="0" presId="urn:microsoft.com/office/officeart/2008/layout/HorizontalMultiLevelHierarchy"/>
    <dgm:cxn modelId="{578B2B68-3BD7-4CDC-B2D4-C4A4745F487A}" type="presParOf" srcId="{2130B4A4-68FB-4A3D-A39E-3D55BA278A68}" destId="{AB95FEE2-9BF1-47B4-8DB0-F9208AE735F3}" srcOrd="7" destOrd="0" presId="urn:microsoft.com/office/officeart/2008/layout/HorizontalMultiLevelHierarchy"/>
    <dgm:cxn modelId="{90DC4912-DE38-4087-99DF-32C02366B578}" type="presParOf" srcId="{AB95FEE2-9BF1-47B4-8DB0-F9208AE735F3}" destId="{E2941C0D-2AD8-4209-BA2B-EE6B7F939833}" srcOrd="0" destOrd="0" presId="urn:microsoft.com/office/officeart/2008/layout/HorizontalMultiLevelHierarchy"/>
    <dgm:cxn modelId="{18F23D1F-E806-45D7-8DA4-06A6A01A4021}" type="presParOf" srcId="{AB95FEE2-9BF1-47B4-8DB0-F9208AE735F3}" destId="{76C62806-F302-4178-AE7D-0AE31885CDC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AD040C-CD19-4BC9-8DA9-4C7DC28D951F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</dgm:pt>
    <dgm:pt modelId="{48294450-4346-4A1F-9BDC-A9838683537C}">
      <dgm:prSet phldrT="[Texto]"/>
      <dgm:spPr/>
      <dgm:t>
        <a:bodyPr/>
        <a:lstStyle/>
        <a:p>
          <a:endParaRPr lang="es-EC"/>
        </a:p>
      </dgm:t>
    </dgm:pt>
    <dgm:pt modelId="{49A04F5E-F777-4195-ADD4-C7882355650A}" type="parTrans" cxnId="{032AB73D-5B68-45FA-A9EF-A602829C8076}">
      <dgm:prSet/>
      <dgm:spPr/>
      <dgm:t>
        <a:bodyPr/>
        <a:lstStyle/>
        <a:p>
          <a:endParaRPr lang="es-EC"/>
        </a:p>
      </dgm:t>
    </dgm:pt>
    <dgm:pt modelId="{3F716803-B85F-4288-B71F-4A17957F85D9}" type="sibTrans" cxnId="{032AB73D-5B68-45FA-A9EF-A602829C8076}">
      <dgm:prSet/>
      <dgm:spPr/>
      <dgm:t>
        <a:bodyPr/>
        <a:lstStyle/>
        <a:p>
          <a:endParaRPr lang="es-EC"/>
        </a:p>
      </dgm:t>
    </dgm:pt>
    <dgm:pt modelId="{357D1989-3171-49C2-9F6E-A0122B75C01D}">
      <dgm:prSet phldrT="[Texto]"/>
      <dgm:spPr/>
      <dgm:t>
        <a:bodyPr/>
        <a:lstStyle/>
        <a:p>
          <a:endParaRPr lang="es-EC"/>
        </a:p>
      </dgm:t>
    </dgm:pt>
    <dgm:pt modelId="{3073EA3B-AF64-410F-81CA-95DB19944823}" type="parTrans" cxnId="{C6BDD525-B7C2-48C2-B1BB-22A4B05E9CA0}">
      <dgm:prSet/>
      <dgm:spPr/>
      <dgm:t>
        <a:bodyPr/>
        <a:lstStyle/>
        <a:p>
          <a:endParaRPr lang="es-EC"/>
        </a:p>
      </dgm:t>
    </dgm:pt>
    <dgm:pt modelId="{D72BEB67-3B41-418D-BA13-4F2362AE1270}" type="sibTrans" cxnId="{C6BDD525-B7C2-48C2-B1BB-22A4B05E9CA0}">
      <dgm:prSet/>
      <dgm:spPr/>
      <dgm:t>
        <a:bodyPr/>
        <a:lstStyle/>
        <a:p>
          <a:endParaRPr lang="es-EC"/>
        </a:p>
      </dgm:t>
    </dgm:pt>
    <dgm:pt modelId="{B9FD1605-632A-45E6-9DEA-EEE545879F46}">
      <dgm:prSet phldrT="[Texto]"/>
      <dgm:spPr/>
      <dgm:t>
        <a:bodyPr/>
        <a:lstStyle/>
        <a:p>
          <a:endParaRPr lang="es-EC"/>
        </a:p>
      </dgm:t>
    </dgm:pt>
    <dgm:pt modelId="{EF87B354-F9A5-4BDB-AB67-A01808F1F853}" type="parTrans" cxnId="{F1F7D769-5227-42D4-8271-38865CD06823}">
      <dgm:prSet/>
      <dgm:spPr/>
      <dgm:t>
        <a:bodyPr/>
        <a:lstStyle/>
        <a:p>
          <a:endParaRPr lang="es-EC"/>
        </a:p>
      </dgm:t>
    </dgm:pt>
    <dgm:pt modelId="{FAAF7C34-2C84-4C35-BA86-B47098BC1B97}" type="sibTrans" cxnId="{F1F7D769-5227-42D4-8271-38865CD06823}">
      <dgm:prSet/>
      <dgm:spPr/>
      <dgm:t>
        <a:bodyPr/>
        <a:lstStyle/>
        <a:p>
          <a:endParaRPr lang="es-EC"/>
        </a:p>
      </dgm:t>
    </dgm:pt>
    <dgm:pt modelId="{02254D62-3C2E-4859-8629-2EFDE2649226}">
      <dgm:prSet/>
      <dgm:spPr/>
      <dgm:t>
        <a:bodyPr/>
        <a:lstStyle/>
        <a:p>
          <a:endParaRPr lang="es-EC"/>
        </a:p>
      </dgm:t>
    </dgm:pt>
    <dgm:pt modelId="{58CC1AB1-C94C-4753-8EEE-12B7F66C46FF}" type="parTrans" cxnId="{BDD5E5BE-B659-4E08-8D8D-AD059B9FE383}">
      <dgm:prSet/>
      <dgm:spPr/>
      <dgm:t>
        <a:bodyPr/>
        <a:lstStyle/>
        <a:p>
          <a:endParaRPr lang="es-EC"/>
        </a:p>
      </dgm:t>
    </dgm:pt>
    <dgm:pt modelId="{B4B3CA71-72D2-4061-8ABD-3E4BC88EA865}" type="sibTrans" cxnId="{BDD5E5BE-B659-4E08-8D8D-AD059B9FE383}">
      <dgm:prSet/>
      <dgm:spPr/>
      <dgm:t>
        <a:bodyPr/>
        <a:lstStyle/>
        <a:p>
          <a:endParaRPr lang="es-EC"/>
        </a:p>
      </dgm:t>
    </dgm:pt>
    <dgm:pt modelId="{37906901-B135-4C0E-AB3B-BA0B4E973F28}">
      <dgm:prSet/>
      <dgm:spPr/>
      <dgm:t>
        <a:bodyPr/>
        <a:lstStyle/>
        <a:p>
          <a:endParaRPr lang="es-EC"/>
        </a:p>
      </dgm:t>
    </dgm:pt>
    <dgm:pt modelId="{14431184-C9BC-4D95-B1F8-F92A5BF479D8}" type="parTrans" cxnId="{EBCBE01B-D96E-4995-A6AF-958BC89A9250}">
      <dgm:prSet/>
      <dgm:spPr/>
      <dgm:t>
        <a:bodyPr/>
        <a:lstStyle/>
        <a:p>
          <a:endParaRPr lang="es-EC"/>
        </a:p>
      </dgm:t>
    </dgm:pt>
    <dgm:pt modelId="{72F78FE8-C872-4699-A05D-59200A5C1CE4}" type="sibTrans" cxnId="{EBCBE01B-D96E-4995-A6AF-958BC89A9250}">
      <dgm:prSet/>
      <dgm:spPr/>
      <dgm:t>
        <a:bodyPr/>
        <a:lstStyle/>
        <a:p>
          <a:endParaRPr lang="es-EC"/>
        </a:p>
      </dgm:t>
    </dgm:pt>
    <dgm:pt modelId="{3E9B0D19-217D-4D75-989D-5A8FD917BDC5}">
      <dgm:prSet phldrT="[Texto]"/>
      <dgm:spPr/>
      <dgm:t>
        <a:bodyPr/>
        <a:lstStyle/>
        <a:p>
          <a:r>
            <a:rPr lang="es-EC" dirty="0" smtClean="0"/>
            <a:t>Código de ética del auditor</a:t>
          </a:r>
          <a:endParaRPr lang="es-EC" dirty="0"/>
        </a:p>
      </dgm:t>
    </dgm:pt>
    <dgm:pt modelId="{9508C3C5-6DE3-4E5F-B21D-8BDC2B1874D7}" type="parTrans" cxnId="{2B2F40C8-E68C-47D1-B0FA-79DA90F4C5FF}">
      <dgm:prSet/>
      <dgm:spPr/>
      <dgm:t>
        <a:bodyPr/>
        <a:lstStyle/>
        <a:p>
          <a:endParaRPr lang="es-EC"/>
        </a:p>
      </dgm:t>
    </dgm:pt>
    <dgm:pt modelId="{B456D142-858E-49F5-A1D3-222E47671671}" type="sibTrans" cxnId="{2B2F40C8-E68C-47D1-B0FA-79DA90F4C5FF}">
      <dgm:prSet/>
      <dgm:spPr/>
      <dgm:t>
        <a:bodyPr/>
        <a:lstStyle/>
        <a:p>
          <a:endParaRPr lang="es-EC"/>
        </a:p>
      </dgm:t>
    </dgm:pt>
    <dgm:pt modelId="{C51FCD11-8C64-45F0-9918-6A321462A241}">
      <dgm:prSet/>
      <dgm:spPr/>
      <dgm:t>
        <a:bodyPr/>
        <a:lstStyle/>
        <a:p>
          <a:r>
            <a:rPr lang="es-EC" dirty="0" smtClean="0"/>
            <a:t>Integridad</a:t>
          </a:r>
          <a:endParaRPr lang="es-EC" dirty="0"/>
        </a:p>
      </dgm:t>
    </dgm:pt>
    <dgm:pt modelId="{63330C97-1105-471C-ACC4-0C0E85ACAF6A}" type="parTrans" cxnId="{9B454BC0-8B7C-4A88-9B43-E22175B40111}">
      <dgm:prSet/>
      <dgm:spPr/>
      <dgm:t>
        <a:bodyPr/>
        <a:lstStyle/>
        <a:p>
          <a:endParaRPr lang="es-EC"/>
        </a:p>
      </dgm:t>
    </dgm:pt>
    <dgm:pt modelId="{D6E02776-01DE-4520-AE92-E4BFF2C16338}" type="sibTrans" cxnId="{9B454BC0-8B7C-4A88-9B43-E22175B40111}">
      <dgm:prSet/>
      <dgm:spPr/>
      <dgm:t>
        <a:bodyPr/>
        <a:lstStyle/>
        <a:p>
          <a:endParaRPr lang="es-EC"/>
        </a:p>
      </dgm:t>
    </dgm:pt>
    <dgm:pt modelId="{75C152A9-6F1C-463C-A0F2-055A214603CC}">
      <dgm:prSet/>
      <dgm:spPr/>
      <dgm:t>
        <a:bodyPr/>
        <a:lstStyle/>
        <a:p>
          <a:r>
            <a:rPr lang="es-EC" dirty="0" smtClean="0"/>
            <a:t>Objetividad</a:t>
          </a:r>
          <a:endParaRPr lang="es-EC" dirty="0"/>
        </a:p>
      </dgm:t>
    </dgm:pt>
    <dgm:pt modelId="{1C16307E-D96F-4EFB-8819-4058C00F2D4A}" type="parTrans" cxnId="{88451363-0862-4EE6-B4B9-E8899C8F3100}">
      <dgm:prSet/>
      <dgm:spPr/>
      <dgm:t>
        <a:bodyPr/>
        <a:lstStyle/>
        <a:p>
          <a:endParaRPr lang="es-EC"/>
        </a:p>
      </dgm:t>
    </dgm:pt>
    <dgm:pt modelId="{91E40B23-2C81-423C-9319-ABF82FC38C92}" type="sibTrans" cxnId="{88451363-0862-4EE6-B4B9-E8899C8F3100}">
      <dgm:prSet/>
      <dgm:spPr/>
      <dgm:t>
        <a:bodyPr/>
        <a:lstStyle/>
        <a:p>
          <a:endParaRPr lang="es-EC"/>
        </a:p>
      </dgm:t>
    </dgm:pt>
    <dgm:pt modelId="{6D8E5EF5-E62D-4AA9-8FA5-4EE731542454}">
      <dgm:prSet/>
      <dgm:spPr/>
      <dgm:t>
        <a:bodyPr/>
        <a:lstStyle/>
        <a:p>
          <a:r>
            <a:rPr lang="es-EC" dirty="0" smtClean="0"/>
            <a:t>Competencia</a:t>
          </a:r>
          <a:endParaRPr lang="es-EC" dirty="0"/>
        </a:p>
      </dgm:t>
    </dgm:pt>
    <dgm:pt modelId="{C2713E7F-0850-40D5-AD2A-90AA6B269C5D}" type="parTrans" cxnId="{D5898F55-D308-42A4-820C-2897492A6FAC}">
      <dgm:prSet/>
      <dgm:spPr/>
      <dgm:t>
        <a:bodyPr/>
        <a:lstStyle/>
        <a:p>
          <a:endParaRPr lang="es-EC"/>
        </a:p>
      </dgm:t>
    </dgm:pt>
    <dgm:pt modelId="{DF4A92A7-F461-4980-9506-452070FDF7D2}" type="sibTrans" cxnId="{D5898F55-D308-42A4-820C-2897492A6FAC}">
      <dgm:prSet/>
      <dgm:spPr/>
      <dgm:t>
        <a:bodyPr/>
        <a:lstStyle/>
        <a:p>
          <a:endParaRPr lang="es-EC"/>
        </a:p>
      </dgm:t>
    </dgm:pt>
    <dgm:pt modelId="{A9755CF2-998A-42E8-AF8B-BD82B028CDAF}">
      <dgm:prSet/>
      <dgm:spPr/>
      <dgm:t>
        <a:bodyPr/>
        <a:lstStyle/>
        <a:p>
          <a:r>
            <a:rPr lang="es-EC" dirty="0" smtClean="0"/>
            <a:t>Confidencialidad</a:t>
          </a:r>
          <a:endParaRPr lang="es-EC" dirty="0"/>
        </a:p>
      </dgm:t>
    </dgm:pt>
    <dgm:pt modelId="{082D3E2B-8822-47F4-953F-07B7332FE738}" type="parTrans" cxnId="{C8249019-7EFF-41C7-82DC-E88F75500A25}">
      <dgm:prSet/>
      <dgm:spPr/>
      <dgm:t>
        <a:bodyPr/>
        <a:lstStyle/>
        <a:p>
          <a:endParaRPr lang="es-EC"/>
        </a:p>
      </dgm:t>
    </dgm:pt>
    <dgm:pt modelId="{9CE7F924-BBC2-468B-BE81-713406CF9BC4}" type="sibTrans" cxnId="{C8249019-7EFF-41C7-82DC-E88F75500A25}">
      <dgm:prSet/>
      <dgm:spPr/>
      <dgm:t>
        <a:bodyPr/>
        <a:lstStyle/>
        <a:p>
          <a:endParaRPr lang="es-EC"/>
        </a:p>
      </dgm:t>
    </dgm:pt>
    <dgm:pt modelId="{C0085344-1797-4BCC-B805-BCD3911AB536}">
      <dgm:prSet/>
      <dgm:spPr/>
      <dgm:t>
        <a:bodyPr/>
        <a:lstStyle/>
        <a:p>
          <a:r>
            <a:rPr lang="es-EC" dirty="0" smtClean="0"/>
            <a:t>Independencia</a:t>
          </a:r>
          <a:endParaRPr lang="es-EC" dirty="0"/>
        </a:p>
      </dgm:t>
    </dgm:pt>
    <dgm:pt modelId="{7BA9F016-87C3-4491-998C-9FB943FFBCBE}" type="parTrans" cxnId="{2B833DA3-F646-41C8-86F8-444D9FAB9E4D}">
      <dgm:prSet/>
      <dgm:spPr/>
      <dgm:t>
        <a:bodyPr/>
        <a:lstStyle/>
        <a:p>
          <a:endParaRPr lang="es-EC"/>
        </a:p>
      </dgm:t>
    </dgm:pt>
    <dgm:pt modelId="{D44A82F1-C72E-4BD6-8CF4-72338ED5F024}" type="sibTrans" cxnId="{2B833DA3-F646-41C8-86F8-444D9FAB9E4D}">
      <dgm:prSet/>
      <dgm:spPr/>
      <dgm:t>
        <a:bodyPr/>
        <a:lstStyle/>
        <a:p>
          <a:endParaRPr lang="es-EC"/>
        </a:p>
      </dgm:t>
    </dgm:pt>
    <dgm:pt modelId="{032AD73A-F488-45EC-87A5-216A207521E0}" type="pres">
      <dgm:prSet presAssocID="{2EAD040C-CD19-4BC9-8DA9-4C7DC28D951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DCE588F-0A9A-4444-A0C5-829D46C0222E}" type="pres">
      <dgm:prSet presAssocID="{3E9B0D19-217D-4D75-989D-5A8FD917BDC5}" presName="centerShape" presStyleLbl="node0" presStyleIdx="0" presStyleCnt="1"/>
      <dgm:spPr/>
      <dgm:t>
        <a:bodyPr/>
        <a:lstStyle/>
        <a:p>
          <a:endParaRPr lang="es-EC"/>
        </a:p>
      </dgm:t>
    </dgm:pt>
    <dgm:pt modelId="{AC48B570-F5E3-495F-82F1-051FFC68DDDC}" type="pres">
      <dgm:prSet presAssocID="{63330C97-1105-471C-ACC4-0C0E85ACAF6A}" presName="parTrans" presStyleLbl="bgSibTrans2D1" presStyleIdx="0" presStyleCnt="5"/>
      <dgm:spPr/>
      <dgm:t>
        <a:bodyPr/>
        <a:lstStyle/>
        <a:p>
          <a:endParaRPr lang="es-EC"/>
        </a:p>
      </dgm:t>
    </dgm:pt>
    <dgm:pt modelId="{B5D18EF8-5BE4-4CC8-86D0-E980AAA39D26}" type="pres">
      <dgm:prSet presAssocID="{C51FCD11-8C64-45F0-9918-6A321462A24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90FC92-D569-431D-B534-4910291126F6}" type="pres">
      <dgm:prSet presAssocID="{1C16307E-D96F-4EFB-8819-4058C00F2D4A}" presName="parTrans" presStyleLbl="bgSibTrans2D1" presStyleIdx="1" presStyleCnt="5"/>
      <dgm:spPr/>
      <dgm:t>
        <a:bodyPr/>
        <a:lstStyle/>
        <a:p>
          <a:endParaRPr lang="es-EC"/>
        </a:p>
      </dgm:t>
    </dgm:pt>
    <dgm:pt modelId="{FBF7A86B-1F98-44E1-8128-EB5EA4D3E239}" type="pres">
      <dgm:prSet presAssocID="{75C152A9-6F1C-463C-A0F2-055A214603C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639A00-9051-4788-899E-91D1EA8B6A95}" type="pres">
      <dgm:prSet presAssocID="{7BA9F016-87C3-4491-998C-9FB943FFBCBE}" presName="parTrans" presStyleLbl="bgSibTrans2D1" presStyleIdx="2" presStyleCnt="5"/>
      <dgm:spPr/>
      <dgm:t>
        <a:bodyPr/>
        <a:lstStyle/>
        <a:p>
          <a:endParaRPr lang="es-EC"/>
        </a:p>
      </dgm:t>
    </dgm:pt>
    <dgm:pt modelId="{0E131F00-9EB2-45F1-A976-886513671B2A}" type="pres">
      <dgm:prSet presAssocID="{C0085344-1797-4BCC-B805-BCD3911AB53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C0C4FC-7FD3-4BC6-9A11-B70C417D6BE6}" type="pres">
      <dgm:prSet presAssocID="{082D3E2B-8822-47F4-953F-07B7332FE738}" presName="parTrans" presStyleLbl="bgSibTrans2D1" presStyleIdx="3" presStyleCnt="5"/>
      <dgm:spPr/>
      <dgm:t>
        <a:bodyPr/>
        <a:lstStyle/>
        <a:p>
          <a:endParaRPr lang="es-EC"/>
        </a:p>
      </dgm:t>
    </dgm:pt>
    <dgm:pt modelId="{6A78B2FB-2CFF-4513-B785-33EE75C712F1}" type="pres">
      <dgm:prSet presAssocID="{A9755CF2-998A-42E8-AF8B-BD82B028CDA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31E6B5-8C13-4935-8B0C-C47C262CD194}" type="pres">
      <dgm:prSet presAssocID="{C2713E7F-0850-40D5-AD2A-90AA6B269C5D}" presName="parTrans" presStyleLbl="bgSibTrans2D1" presStyleIdx="4" presStyleCnt="5"/>
      <dgm:spPr/>
      <dgm:t>
        <a:bodyPr/>
        <a:lstStyle/>
        <a:p>
          <a:endParaRPr lang="es-EC"/>
        </a:p>
      </dgm:t>
    </dgm:pt>
    <dgm:pt modelId="{BAE12382-355B-4224-B0D1-4AEA79310876}" type="pres">
      <dgm:prSet presAssocID="{6D8E5EF5-E62D-4AA9-8FA5-4EE73154245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8249019-7EFF-41C7-82DC-E88F75500A25}" srcId="{3E9B0D19-217D-4D75-989D-5A8FD917BDC5}" destId="{A9755CF2-998A-42E8-AF8B-BD82B028CDAF}" srcOrd="3" destOrd="0" parTransId="{082D3E2B-8822-47F4-953F-07B7332FE738}" sibTransId="{9CE7F924-BBC2-468B-BE81-713406CF9BC4}"/>
    <dgm:cxn modelId="{2B2F40C8-E68C-47D1-B0FA-79DA90F4C5FF}" srcId="{2EAD040C-CD19-4BC9-8DA9-4C7DC28D951F}" destId="{3E9B0D19-217D-4D75-989D-5A8FD917BDC5}" srcOrd="0" destOrd="0" parTransId="{9508C3C5-6DE3-4E5F-B21D-8BDC2B1874D7}" sibTransId="{B456D142-858E-49F5-A1D3-222E47671671}"/>
    <dgm:cxn modelId="{2B833DA3-F646-41C8-86F8-444D9FAB9E4D}" srcId="{3E9B0D19-217D-4D75-989D-5A8FD917BDC5}" destId="{C0085344-1797-4BCC-B805-BCD3911AB536}" srcOrd="2" destOrd="0" parTransId="{7BA9F016-87C3-4491-998C-9FB943FFBCBE}" sibTransId="{D44A82F1-C72E-4BD6-8CF4-72338ED5F024}"/>
    <dgm:cxn modelId="{A045F7AC-9862-46A2-88ED-29AFB5A33832}" type="presOf" srcId="{6D8E5EF5-E62D-4AA9-8FA5-4EE731542454}" destId="{BAE12382-355B-4224-B0D1-4AEA79310876}" srcOrd="0" destOrd="0" presId="urn:microsoft.com/office/officeart/2005/8/layout/radial4"/>
    <dgm:cxn modelId="{14F33B05-4D6B-4BFE-85C0-894D5B8A5CAD}" type="presOf" srcId="{C0085344-1797-4BCC-B805-BCD3911AB536}" destId="{0E131F00-9EB2-45F1-A976-886513671B2A}" srcOrd="0" destOrd="0" presId="urn:microsoft.com/office/officeart/2005/8/layout/radial4"/>
    <dgm:cxn modelId="{032AB73D-5B68-45FA-A9EF-A602829C8076}" srcId="{2EAD040C-CD19-4BC9-8DA9-4C7DC28D951F}" destId="{48294450-4346-4A1F-9BDC-A9838683537C}" srcOrd="3" destOrd="0" parTransId="{49A04F5E-F777-4195-ADD4-C7882355650A}" sibTransId="{3F716803-B85F-4288-B71F-4A17957F85D9}"/>
    <dgm:cxn modelId="{EACA4CEF-38D8-473E-A59F-50772D90B6AE}" type="presOf" srcId="{3E9B0D19-217D-4D75-989D-5A8FD917BDC5}" destId="{BDCE588F-0A9A-4444-A0C5-829D46C0222E}" srcOrd="0" destOrd="0" presId="urn:microsoft.com/office/officeart/2005/8/layout/radial4"/>
    <dgm:cxn modelId="{7DEF7271-4308-454F-BDE0-9438D48E19BC}" type="presOf" srcId="{2EAD040C-CD19-4BC9-8DA9-4C7DC28D951F}" destId="{032AD73A-F488-45EC-87A5-216A207521E0}" srcOrd="0" destOrd="0" presId="urn:microsoft.com/office/officeart/2005/8/layout/radial4"/>
    <dgm:cxn modelId="{5C9611B9-38A6-4858-8BC5-D064BC23F4F6}" type="presOf" srcId="{7BA9F016-87C3-4491-998C-9FB943FFBCBE}" destId="{AB639A00-9051-4788-899E-91D1EA8B6A95}" srcOrd="0" destOrd="0" presId="urn:microsoft.com/office/officeart/2005/8/layout/radial4"/>
    <dgm:cxn modelId="{EBCBE01B-D96E-4995-A6AF-958BC89A9250}" srcId="{2EAD040C-CD19-4BC9-8DA9-4C7DC28D951F}" destId="{37906901-B135-4C0E-AB3B-BA0B4E973F28}" srcOrd="1" destOrd="0" parTransId="{14431184-C9BC-4D95-B1F8-F92A5BF479D8}" sibTransId="{72F78FE8-C872-4699-A05D-59200A5C1CE4}"/>
    <dgm:cxn modelId="{BDD5E5BE-B659-4E08-8D8D-AD059B9FE383}" srcId="{2EAD040C-CD19-4BC9-8DA9-4C7DC28D951F}" destId="{02254D62-3C2E-4859-8629-2EFDE2649226}" srcOrd="2" destOrd="0" parTransId="{58CC1AB1-C94C-4753-8EEE-12B7F66C46FF}" sibTransId="{B4B3CA71-72D2-4061-8ABD-3E4BC88EA865}"/>
    <dgm:cxn modelId="{D5898F55-D308-42A4-820C-2897492A6FAC}" srcId="{3E9B0D19-217D-4D75-989D-5A8FD917BDC5}" destId="{6D8E5EF5-E62D-4AA9-8FA5-4EE731542454}" srcOrd="4" destOrd="0" parTransId="{C2713E7F-0850-40D5-AD2A-90AA6B269C5D}" sibTransId="{DF4A92A7-F461-4980-9506-452070FDF7D2}"/>
    <dgm:cxn modelId="{FE40D74F-F664-4DB5-B7D6-7AAB57A0F250}" type="presOf" srcId="{75C152A9-6F1C-463C-A0F2-055A214603CC}" destId="{FBF7A86B-1F98-44E1-8128-EB5EA4D3E239}" srcOrd="0" destOrd="0" presId="urn:microsoft.com/office/officeart/2005/8/layout/radial4"/>
    <dgm:cxn modelId="{88451363-0862-4EE6-B4B9-E8899C8F3100}" srcId="{3E9B0D19-217D-4D75-989D-5A8FD917BDC5}" destId="{75C152A9-6F1C-463C-A0F2-055A214603CC}" srcOrd="1" destOrd="0" parTransId="{1C16307E-D96F-4EFB-8819-4058C00F2D4A}" sibTransId="{91E40B23-2C81-423C-9319-ABF82FC38C92}"/>
    <dgm:cxn modelId="{9B454BC0-8B7C-4A88-9B43-E22175B40111}" srcId="{3E9B0D19-217D-4D75-989D-5A8FD917BDC5}" destId="{C51FCD11-8C64-45F0-9918-6A321462A241}" srcOrd="0" destOrd="0" parTransId="{63330C97-1105-471C-ACC4-0C0E85ACAF6A}" sibTransId="{D6E02776-01DE-4520-AE92-E4BFF2C16338}"/>
    <dgm:cxn modelId="{F1F7D769-5227-42D4-8271-38865CD06823}" srcId="{2EAD040C-CD19-4BC9-8DA9-4C7DC28D951F}" destId="{B9FD1605-632A-45E6-9DEA-EEE545879F46}" srcOrd="5" destOrd="0" parTransId="{EF87B354-F9A5-4BDB-AB67-A01808F1F853}" sibTransId="{FAAF7C34-2C84-4C35-BA86-B47098BC1B97}"/>
    <dgm:cxn modelId="{90CBCDB1-99D7-4D9F-9B38-CF99EE7597A1}" type="presOf" srcId="{C2713E7F-0850-40D5-AD2A-90AA6B269C5D}" destId="{CB31E6B5-8C13-4935-8B0C-C47C262CD194}" srcOrd="0" destOrd="0" presId="urn:microsoft.com/office/officeart/2005/8/layout/radial4"/>
    <dgm:cxn modelId="{C6BDD525-B7C2-48C2-B1BB-22A4B05E9CA0}" srcId="{2EAD040C-CD19-4BC9-8DA9-4C7DC28D951F}" destId="{357D1989-3171-49C2-9F6E-A0122B75C01D}" srcOrd="4" destOrd="0" parTransId="{3073EA3B-AF64-410F-81CA-95DB19944823}" sibTransId="{D72BEB67-3B41-418D-BA13-4F2362AE1270}"/>
    <dgm:cxn modelId="{96A5FDDB-D805-4820-A0EE-A58A1138164A}" type="presOf" srcId="{63330C97-1105-471C-ACC4-0C0E85ACAF6A}" destId="{AC48B570-F5E3-495F-82F1-051FFC68DDDC}" srcOrd="0" destOrd="0" presId="urn:microsoft.com/office/officeart/2005/8/layout/radial4"/>
    <dgm:cxn modelId="{0A16DCFB-BD4A-488A-A9E0-3D8EE7AD4097}" type="presOf" srcId="{1C16307E-D96F-4EFB-8819-4058C00F2D4A}" destId="{7D90FC92-D569-431D-B534-4910291126F6}" srcOrd="0" destOrd="0" presId="urn:microsoft.com/office/officeart/2005/8/layout/radial4"/>
    <dgm:cxn modelId="{BE7E6DC5-5ED2-4827-B88B-77779452ABCC}" type="presOf" srcId="{C51FCD11-8C64-45F0-9918-6A321462A241}" destId="{B5D18EF8-5BE4-4CC8-86D0-E980AAA39D26}" srcOrd="0" destOrd="0" presId="urn:microsoft.com/office/officeart/2005/8/layout/radial4"/>
    <dgm:cxn modelId="{24646D91-D9BA-40F0-A726-C7546FCEC2BB}" type="presOf" srcId="{082D3E2B-8822-47F4-953F-07B7332FE738}" destId="{2EC0C4FC-7FD3-4BC6-9A11-B70C417D6BE6}" srcOrd="0" destOrd="0" presId="urn:microsoft.com/office/officeart/2005/8/layout/radial4"/>
    <dgm:cxn modelId="{10222AF4-9624-4BFB-9A14-5EB2EB83AE40}" type="presOf" srcId="{A9755CF2-998A-42E8-AF8B-BD82B028CDAF}" destId="{6A78B2FB-2CFF-4513-B785-33EE75C712F1}" srcOrd="0" destOrd="0" presId="urn:microsoft.com/office/officeart/2005/8/layout/radial4"/>
    <dgm:cxn modelId="{CF03C421-6909-4BAC-B185-0890988BCA12}" type="presParOf" srcId="{032AD73A-F488-45EC-87A5-216A207521E0}" destId="{BDCE588F-0A9A-4444-A0C5-829D46C0222E}" srcOrd="0" destOrd="0" presId="urn:microsoft.com/office/officeart/2005/8/layout/radial4"/>
    <dgm:cxn modelId="{16A907E5-F2D9-4B47-9E5F-72F9E19A2EE4}" type="presParOf" srcId="{032AD73A-F488-45EC-87A5-216A207521E0}" destId="{AC48B570-F5E3-495F-82F1-051FFC68DDDC}" srcOrd="1" destOrd="0" presId="urn:microsoft.com/office/officeart/2005/8/layout/radial4"/>
    <dgm:cxn modelId="{116B1EB6-610E-4FC7-996F-6896DD5C9084}" type="presParOf" srcId="{032AD73A-F488-45EC-87A5-216A207521E0}" destId="{B5D18EF8-5BE4-4CC8-86D0-E980AAA39D26}" srcOrd="2" destOrd="0" presId="urn:microsoft.com/office/officeart/2005/8/layout/radial4"/>
    <dgm:cxn modelId="{66553B1E-35AF-470D-A08D-2DA30FEF8373}" type="presParOf" srcId="{032AD73A-F488-45EC-87A5-216A207521E0}" destId="{7D90FC92-D569-431D-B534-4910291126F6}" srcOrd="3" destOrd="0" presId="urn:microsoft.com/office/officeart/2005/8/layout/radial4"/>
    <dgm:cxn modelId="{168CED5C-7392-499F-9582-9D639BDDFCD2}" type="presParOf" srcId="{032AD73A-F488-45EC-87A5-216A207521E0}" destId="{FBF7A86B-1F98-44E1-8128-EB5EA4D3E239}" srcOrd="4" destOrd="0" presId="urn:microsoft.com/office/officeart/2005/8/layout/radial4"/>
    <dgm:cxn modelId="{4382FC35-0E32-4444-B63E-414DBB1E1FBC}" type="presParOf" srcId="{032AD73A-F488-45EC-87A5-216A207521E0}" destId="{AB639A00-9051-4788-899E-91D1EA8B6A95}" srcOrd="5" destOrd="0" presId="urn:microsoft.com/office/officeart/2005/8/layout/radial4"/>
    <dgm:cxn modelId="{B18503C6-8E20-4EFE-865B-AD404397433D}" type="presParOf" srcId="{032AD73A-F488-45EC-87A5-216A207521E0}" destId="{0E131F00-9EB2-45F1-A976-886513671B2A}" srcOrd="6" destOrd="0" presId="urn:microsoft.com/office/officeart/2005/8/layout/radial4"/>
    <dgm:cxn modelId="{5A5CC0C4-8A56-4B68-9DA4-44524CA8691F}" type="presParOf" srcId="{032AD73A-F488-45EC-87A5-216A207521E0}" destId="{2EC0C4FC-7FD3-4BC6-9A11-B70C417D6BE6}" srcOrd="7" destOrd="0" presId="urn:microsoft.com/office/officeart/2005/8/layout/radial4"/>
    <dgm:cxn modelId="{E23BEEC9-A428-47CE-A397-8C7335D3119B}" type="presParOf" srcId="{032AD73A-F488-45EC-87A5-216A207521E0}" destId="{6A78B2FB-2CFF-4513-B785-33EE75C712F1}" srcOrd="8" destOrd="0" presId="urn:microsoft.com/office/officeart/2005/8/layout/radial4"/>
    <dgm:cxn modelId="{A1EF91CD-BB16-4B6C-87A1-F466CA37CF73}" type="presParOf" srcId="{032AD73A-F488-45EC-87A5-216A207521E0}" destId="{CB31E6B5-8C13-4935-8B0C-C47C262CD194}" srcOrd="9" destOrd="0" presId="urn:microsoft.com/office/officeart/2005/8/layout/radial4"/>
    <dgm:cxn modelId="{2D136DA7-81F5-486E-8E61-8A0F31A98009}" type="presParOf" srcId="{032AD73A-F488-45EC-87A5-216A207521E0}" destId="{BAE12382-355B-4224-B0D1-4AEA79310876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CD599E2-07F0-4134-95B7-E6FF50E2B1F2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663B303-E014-4066-8024-78E10FFFA0AA}">
      <dgm:prSet phldrT="[Texto]"/>
      <dgm:spPr/>
      <dgm:t>
        <a:bodyPr/>
        <a:lstStyle/>
        <a:p>
          <a:r>
            <a:rPr lang="es-EC" dirty="0" smtClean="0"/>
            <a:t>Características cumplimiento tributario</a:t>
          </a:r>
          <a:endParaRPr lang="es-EC" dirty="0"/>
        </a:p>
      </dgm:t>
    </dgm:pt>
    <dgm:pt modelId="{22F6FD10-B3B8-46EC-ACB4-F886A0CF0994}" type="parTrans" cxnId="{F61D71C7-AEAF-4D9F-A6DD-58EAB1962030}">
      <dgm:prSet/>
      <dgm:spPr/>
      <dgm:t>
        <a:bodyPr/>
        <a:lstStyle/>
        <a:p>
          <a:endParaRPr lang="es-EC"/>
        </a:p>
      </dgm:t>
    </dgm:pt>
    <dgm:pt modelId="{A001A4BE-6565-4821-A13D-B974ED872C9F}" type="sibTrans" cxnId="{F61D71C7-AEAF-4D9F-A6DD-58EAB1962030}">
      <dgm:prSet/>
      <dgm:spPr/>
      <dgm:t>
        <a:bodyPr/>
        <a:lstStyle/>
        <a:p>
          <a:endParaRPr lang="es-EC"/>
        </a:p>
      </dgm:t>
    </dgm:pt>
    <dgm:pt modelId="{2148CEDA-9989-4928-B695-E2E178204B71}">
      <dgm:prSet phldrT="[Texto]"/>
      <dgm:spPr/>
      <dgm:t>
        <a:bodyPr/>
        <a:lstStyle/>
        <a:p>
          <a:r>
            <a:rPr lang="es-EC" dirty="0" smtClean="0"/>
            <a:t>Observación</a:t>
          </a:r>
          <a:endParaRPr lang="es-EC" dirty="0"/>
        </a:p>
      </dgm:t>
    </dgm:pt>
    <dgm:pt modelId="{4696324C-D2F3-491A-B7E3-D2C4C309821A}" type="parTrans" cxnId="{07C90355-41F7-48D5-B7E2-D36EA9F7D4DF}">
      <dgm:prSet/>
      <dgm:spPr/>
      <dgm:t>
        <a:bodyPr/>
        <a:lstStyle/>
        <a:p>
          <a:endParaRPr lang="es-EC"/>
        </a:p>
      </dgm:t>
    </dgm:pt>
    <dgm:pt modelId="{C819881C-4768-4009-99F4-41B4486B0688}" type="sibTrans" cxnId="{07C90355-41F7-48D5-B7E2-D36EA9F7D4DF}">
      <dgm:prSet/>
      <dgm:spPr/>
      <dgm:t>
        <a:bodyPr/>
        <a:lstStyle/>
        <a:p>
          <a:endParaRPr lang="es-EC"/>
        </a:p>
      </dgm:t>
    </dgm:pt>
    <dgm:pt modelId="{5DB1993D-216C-4B3D-A286-E370F024891F}">
      <dgm:prSet phldrT="[Texto]"/>
      <dgm:spPr/>
      <dgm:t>
        <a:bodyPr/>
        <a:lstStyle/>
        <a:p>
          <a:r>
            <a:rPr lang="es-EC" dirty="0" smtClean="0"/>
            <a:t>Indagación</a:t>
          </a:r>
          <a:endParaRPr lang="es-EC" dirty="0"/>
        </a:p>
      </dgm:t>
    </dgm:pt>
    <dgm:pt modelId="{A6056783-35BD-42F4-BF48-12322E7C0B6B}" type="parTrans" cxnId="{7D3CE1B6-5430-48EB-BD30-AB91038E1B70}">
      <dgm:prSet/>
      <dgm:spPr/>
      <dgm:t>
        <a:bodyPr/>
        <a:lstStyle/>
        <a:p>
          <a:endParaRPr lang="es-EC"/>
        </a:p>
      </dgm:t>
    </dgm:pt>
    <dgm:pt modelId="{19D188B6-06F9-4753-8B5A-D7DF7582E4C4}" type="sibTrans" cxnId="{7D3CE1B6-5430-48EB-BD30-AB91038E1B70}">
      <dgm:prSet/>
      <dgm:spPr/>
      <dgm:t>
        <a:bodyPr/>
        <a:lstStyle/>
        <a:p>
          <a:endParaRPr lang="es-EC"/>
        </a:p>
      </dgm:t>
    </dgm:pt>
    <dgm:pt modelId="{04F3E63A-9497-411E-9C50-BA226D5027E0}">
      <dgm:prSet phldrT="[Texto]"/>
      <dgm:spPr/>
      <dgm:t>
        <a:bodyPr/>
        <a:lstStyle/>
        <a:p>
          <a:r>
            <a:rPr lang="es-EC" dirty="0" smtClean="0"/>
            <a:t>Confirmación</a:t>
          </a:r>
          <a:endParaRPr lang="es-EC" dirty="0"/>
        </a:p>
      </dgm:t>
    </dgm:pt>
    <dgm:pt modelId="{B61F9E30-568B-4209-B6B6-A73F38019FD9}" type="parTrans" cxnId="{3AC8E794-F89A-4FFD-9F62-4061E559DE42}">
      <dgm:prSet/>
      <dgm:spPr/>
      <dgm:t>
        <a:bodyPr/>
        <a:lstStyle/>
        <a:p>
          <a:endParaRPr lang="es-EC"/>
        </a:p>
      </dgm:t>
    </dgm:pt>
    <dgm:pt modelId="{C1EA84CC-A999-496C-B0F6-087E930C5DDE}" type="sibTrans" cxnId="{3AC8E794-F89A-4FFD-9F62-4061E559DE42}">
      <dgm:prSet/>
      <dgm:spPr/>
      <dgm:t>
        <a:bodyPr/>
        <a:lstStyle/>
        <a:p>
          <a:endParaRPr lang="es-EC"/>
        </a:p>
      </dgm:t>
    </dgm:pt>
    <dgm:pt modelId="{798B4153-A1C6-45B1-82EC-4EA5755A0597}">
      <dgm:prSet/>
      <dgm:spPr/>
      <dgm:t>
        <a:bodyPr/>
        <a:lstStyle/>
        <a:p>
          <a:r>
            <a:rPr lang="es-EC" dirty="0" smtClean="0"/>
            <a:t>Análisis</a:t>
          </a:r>
          <a:endParaRPr lang="es-EC" dirty="0"/>
        </a:p>
      </dgm:t>
    </dgm:pt>
    <dgm:pt modelId="{F99B4F08-DA57-4D43-B807-65E00AD39108}" type="parTrans" cxnId="{66EAC4DA-874A-487A-88AF-89FDAF7B52A0}">
      <dgm:prSet/>
      <dgm:spPr/>
      <dgm:t>
        <a:bodyPr/>
        <a:lstStyle/>
        <a:p>
          <a:endParaRPr lang="es-EC"/>
        </a:p>
      </dgm:t>
    </dgm:pt>
    <dgm:pt modelId="{8B677BB3-4FAC-4DBC-BC49-5D03DBF95B62}" type="sibTrans" cxnId="{66EAC4DA-874A-487A-88AF-89FDAF7B52A0}">
      <dgm:prSet/>
      <dgm:spPr/>
      <dgm:t>
        <a:bodyPr/>
        <a:lstStyle/>
        <a:p>
          <a:endParaRPr lang="es-EC"/>
        </a:p>
      </dgm:t>
    </dgm:pt>
    <dgm:pt modelId="{0DB06202-5810-4DEB-97AD-11D0A2706066}">
      <dgm:prSet/>
      <dgm:spPr/>
      <dgm:t>
        <a:bodyPr/>
        <a:lstStyle/>
        <a:p>
          <a:r>
            <a:rPr lang="es-EC" dirty="0" smtClean="0"/>
            <a:t>Cálculo aritmético</a:t>
          </a:r>
          <a:endParaRPr lang="es-EC" dirty="0"/>
        </a:p>
      </dgm:t>
    </dgm:pt>
    <dgm:pt modelId="{A6B7DCCE-1CE5-444F-BD1A-C4B612D6784D}" type="parTrans" cxnId="{B67C95A5-B654-4F46-A4C2-B8119072AF49}">
      <dgm:prSet/>
      <dgm:spPr/>
      <dgm:t>
        <a:bodyPr/>
        <a:lstStyle/>
        <a:p>
          <a:endParaRPr lang="es-EC"/>
        </a:p>
      </dgm:t>
    </dgm:pt>
    <dgm:pt modelId="{5D74AA54-3AA9-4262-AA26-C4B69E2FEBFF}" type="sibTrans" cxnId="{B67C95A5-B654-4F46-A4C2-B8119072AF49}">
      <dgm:prSet/>
      <dgm:spPr/>
      <dgm:t>
        <a:bodyPr/>
        <a:lstStyle/>
        <a:p>
          <a:endParaRPr lang="es-EC"/>
        </a:p>
      </dgm:t>
    </dgm:pt>
    <dgm:pt modelId="{9F9E9ECD-5E08-4F4A-995E-EC535147D541}" type="pres">
      <dgm:prSet presAssocID="{1CD599E2-07F0-4134-95B7-E6FF50E2B1F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DF3F16A-DB03-4711-AD95-0DA54EEF0F9D}" type="pres">
      <dgm:prSet presAssocID="{F663B303-E014-4066-8024-78E10FFFA0AA}" presName="centerShape" presStyleLbl="node0" presStyleIdx="0" presStyleCnt="1"/>
      <dgm:spPr/>
      <dgm:t>
        <a:bodyPr/>
        <a:lstStyle/>
        <a:p>
          <a:endParaRPr lang="es-EC"/>
        </a:p>
      </dgm:t>
    </dgm:pt>
    <dgm:pt modelId="{2CFC5617-1EF3-41D8-B3A0-1A1F5DA7848A}" type="pres">
      <dgm:prSet presAssocID="{4696324C-D2F3-491A-B7E3-D2C4C309821A}" presName="parTrans" presStyleLbl="bgSibTrans2D1" presStyleIdx="0" presStyleCnt="5"/>
      <dgm:spPr/>
      <dgm:t>
        <a:bodyPr/>
        <a:lstStyle/>
        <a:p>
          <a:endParaRPr lang="es-EC"/>
        </a:p>
      </dgm:t>
    </dgm:pt>
    <dgm:pt modelId="{A7AE4A8A-C734-4E3E-A948-9509923CFB80}" type="pres">
      <dgm:prSet presAssocID="{2148CEDA-9989-4928-B695-E2E178204B7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28CFFD-4489-475B-A2B3-BC0F729AEA13}" type="pres">
      <dgm:prSet presAssocID="{A6056783-35BD-42F4-BF48-12322E7C0B6B}" presName="parTrans" presStyleLbl="bgSibTrans2D1" presStyleIdx="1" presStyleCnt="5"/>
      <dgm:spPr/>
      <dgm:t>
        <a:bodyPr/>
        <a:lstStyle/>
        <a:p>
          <a:endParaRPr lang="es-EC"/>
        </a:p>
      </dgm:t>
    </dgm:pt>
    <dgm:pt modelId="{8AFB4DC8-9994-4411-B2C8-A13EEA6BD402}" type="pres">
      <dgm:prSet presAssocID="{5DB1993D-216C-4B3D-A286-E370F024891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2B4EC2-99D8-4732-AE3D-39653D2C5D5E}" type="pres">
      <dgm:prSet presAssocID="{B61F9E30-568B-4209-B6B6-A73F38019FD9}" presName="parTrans" presStyleLbl="bgSibTrans2D1" presStyleIdx="2" presStyleCnt="5"/>
      <dgm:spPr/>
      <dgm:t>
        <a:bodyPr/>
        <a:lstStyle/>
        <a:p>
          <a:endParaRPr lang="es-EC"/>
        </a:p>
      </dgm:t>
    </dgm:pt>
    <dgm:pt modelId="{54695A66-9B8F-4C39-8322-405D1DC3C064}" type="pres">
      <dgm:prSet presAssocID="{04F3E63A-9497-411E-9C50-BA226D5027E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F45B46-8DFE-4158-8D8E-732515C57434}" type="pres">
      <dgm:prSet presAssocID="{F99B4F08-DA57-4D43-B807-65E00AD39108}" presName="parTrans" presStyleLbl="bgSibTrans2D1" presStyleIdx="3" presStyleCnt="5"/>
      <dgm:spPr/>
      <dgm:t>
        <a:bodyPr/>
        <a:lstStyle/>
        <a:p>
          <a:endParaRPr lang="es-EC"/>
        </a:p>
      </dgm:t>
    </dgm:pt>
    <dgm:pt modelId="{8576E849-5A9D-46AE-A0D9-40E43403E1EA}" type="pres">
      <dgm:prSet presAssocID="{798B4153-A1C6-45B1-82EC-4EA5755A059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DA6244-86F2-4C46-9032-DB2192D86842}" type="pres">
      <dgm:prSet presAssocID="{A6B7DCCE-1CE5-444F-BD1A-C4B612D6784D}" presName="parTrans" presStyleLbl="bgSibTrans2D1" presStyleIdx="4" presStyleCnt="5"/>
      <dgm:spPr/>
      <dgm:t>
        <a:bodyPr/>
        <a:lstStyle/>
        <a:p>
          <a:endParaRPr lang="es-EC"/>
        </a:p>
      </dgm:t>
    </dgm:pt>
    <dgm:pt modelId="{C01222EC-A3CC-4FAA-BF11-3DC24A0BA54F}" type="pres">
      <dgm:prSet presAssocID="{0DB06202-5810-4DEB-97AD-11D0A270606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B6E4E8F-C478-45AA-B083-6428A8201948}" type="presOf" srcId="{A6056783-35BD-42F4-BF48-12322E7C0B6B}" destId="{3328CFFD-4489-475B-A2B3-BC0F729AEA13}" srcOrd="0" destOrd="0" presId="urn:microsoft.com/office/officeart/2005/8/layout/radial4"/>
    <dgm:cxn modelId="{7D3CE1B6-5430-48EB-BD30-AB91038E1B70}" srcId="{F663B303-E014-4066-8024-78E10FFFA0AA}" destId="{5DB1993D-216C-4B3D-A286-E370F024891F}" srcOrd="1" destOrd="0" parTransId="{A6056783-35BD-42F4-BF48-12322E7C0B6B}" sibTransId="{19D188B6-06F9-4753-8B5A-D7DF7582E4C4}"/>
    <dgm:cxn modelId="{164D81AE-760E-4632-9A1A-120A46793F12}" type="presOf" srcId="{0DB06202-5810-4DEB-97AD-11D0A2706066}" destId="{C01222EC-A3CC-4FAA-BF11-3DC24A0BA54F}" srcOrd="0" destOrd="0" presId="urn:microsoft.com/office/officeart/2005/8/layout/radial4"/>
    <dgm:cxn modelId="{9F9DEFB6-9C30-46D5-B5CC-C64480341EB3}" type="presOf" srcId="{A6B7DCCE-1CE5-444F-BD1A-C4B612D6784D}" destId="{3CDA6244-86F2-4C46-9032-DB2192D86842}" srcOrd="0" destOrd="0" presId="urn:microsoft.com/office/officeart/2005/8/layout/radial4"/>
    <dgm:cxn modelId="{07C90355-41F7-48D5-B7E2-D36EA9F7D4DF}" srcId="{F663B303-E014-4066-8024-78E10FFFA0AA}" destId="{2148CEDA-9989-4928-B695-E2E178204B71}" srcOrd="0" destOrd="0" parTransId="{4696324C-D2F3-491A-B7E3-D2C4C309821A}" sibTransId="{C819881C-4768-4009-99F4-41B4486B0688}"/>
    <dgm:cxn modelId="{D8E8251A-711C-41EB-8A66-AA3161C9021F}" type="presOf" srcId="{4696324C-D2F3-491A-B7E3-D2C4C309821A}" destId="{2CFC5617-1EF3-41D8-B3A0-1A1F5DA7848A}" srcOrd="0" destOrd="0" presId="urn:microsoft.com/office/officeart/2005/8/layout/radial4"/>
    <dgm:cxn modelId="{F61D71C7-AEAF-4D9F-A6DD-58EAB1962030}" srcId="{1CD599E2-07F0-4134-95B7-E6FF50E2B1F2}" destId="{F663B303-E014-4066-8024-78E10FFFA0AA}" srcOrd="0" destOrd="0" parTransId="{22F6FD10-B3B8-46EC-ACB4-F886A0CF0994}" sibTransId="{A001A4BE-6565-4821-A13D-B974ED872C9F}"/>
    <dgm:cxn modelId="{AB789D8D-FAAA-435B-9E83-23D580C29C73}" type="presOf" srcId="{F99B4F08-DA57-4D43-B807-65E00AD39108}" destId="{3AF45B46-8DFE-4158-8D8E-732515C57434}" srcOrd="0" destOrd="0" presId="urn:microsoft.com/office/officeart/2005/8/layout/radial4"/>
    <dgm:cxn modelId="{D5C0FB25-7BAE-44EA-8F21-EDD700CE8532}" type="presOf" srcId="{798B4153-A1C6-45B1-82EC-4EA5755A0597}" destId="{8576E849-5A9D-46AE-A0D9-40E43403E1EA}" srcOrd="0" destOrd="0" presId="urn:microsoft.com/office/officeart/2005/8/layout/radial4"/>
    <dgm:cxn modelId="{3AC8E794-F89A-4FFD-9F62-4061E559DE42}" srcId="{F663B303-E014-4066-8024-78E10FFFA0AA}" destId="{04F3E63A-9497-411E-9C50-BA226D5027E0}" srcOrd="2" destOrd="0" parTransId="{B61F9E30-568B-4209-B6B6-A73F38019FD9}" sibTransId="{C1EA84CC-A999-496C-B0F6-087E930C5DDE}"/>
    <dgm:cxn modelId="{B67C95A5-B654-4F46-A4C2-B8119072AF49}" srcId="{F663B303-E014-4066-8024-78E10FFFA0AA}" destId="{0DB06202-5810-4DEB-97AD-11D0A2706066}" srcOrd="4" destOrd="0" parTransId="{A6B7DCCE-1CE5-444F-BD1A-C4B612D6784D}" sibTransId="{5D74AA54-3AA9-4262-AA26-C4B69E2FEBFF}"/>
    <dgm:cxn modelId="{14C2C1E3-001C-426C-944C-9316691EB30A}" type="presOf" srcId="{B61F9E30-568B-4209-B6B6-A73F38019FD9}" destId="{8C2B4EC2-99D8-4732-AE3D-39653D2C5D5E}" srcOrd="0" destOrd="0" presId="urn:microsoft.com/office/officeart/2005/8/layout/radial4"/>
    <dgm:cxn modelId="{66EAC4DA-874A-487A-88AF-89FDAF7B52A0}" srcId="{F663B303-E014-4066-8024-78E10FFFA0AA}" destId="{798B4153-A1C6-45B1-82EC-4EA5755A0597}" srcOrd="3" destOrd="0" parTransId="{F99B4F08-DA57-4D43-B807-65E00AD39108}" sibTransId="{8B677BB3-4FAC-4DBC-BC49-5D03DBF95B62}"/>
    <dgm:cxn modelId="{6F22311A-9E67-4E51-8C43-4CF130939FFB}" type="presOf" srcId="{2148CEDA-9989-4928-B695-E2E178204B71}" destId="{A7AE4A8A-C734-4E3E-A948-9509923CFB80}" srcOrd="0" destOrd="0" presId="urn:microsoft.com/office/officeart/2005/8/layout/radial4"/>
    <dgm:cxn modelId="{5C61AAA8-89D1-49E6-AAB4-B89C0932DA75}" type="presOf" srcId="{04F3E63A-9497-411E-9C50-BA226D5027E0}" destId="{54695A66-9B8F-4C39-8322-405D1DC3C064}" srcOrd="0" destOrd="0" presId="urn:microsoft.com/office/officeart/2005/8/layout/radial4"/>
    <dgm:cxn modelId="{5B289CE8-B55E-4DD9-BC0D-9A068D123E7E}" type="presOf" srcId="{5DB1993D-216C-4B3D-A286-E370F024891F}" destId="{8AFB4DC8-9994-4411-B2C8-A13EEA6BD402}" srcOrd="0" destOrd="0" presId="urn:microsoft.com/office/officeart/2005/8/layout/radial4"/>
    <dgm:cxn modelId="{9BA8AE0B-7B83-4C8D-B314-EBC8701BC4E4}" type="presOf" srcId="{1CD599E2-07F0-4134-95B7-E6FF50E2B1F2}" destId="{9F9E9ECD-5E08-4F4A-995E-EC535147D541}" srcOrd="0" destOrd="0" presId="urn:microsoft.com/office/officeart/2005/8/layout/radial4"/>
    <dgm:cxn modelId="{7838D37D-E1EB-44CE-86FA-A65971D5B5D9}" type="presOf" srcId="{F663B303-E014-4066-8024-78E10FFFA0AA}" destId="{DDF3F16A-DB03-4711-AD95-0DA54EEF0F9D}" srcOrd="0" destOrd="0" presId="urn:microsoft.com/office/officeart/2005/8/layout/radial4"/>
    <dgm:cxn modelId="{4183BCAF-A44B-41A7-ABB7-314F4092B223}" type="presParOf" srcId="{9F9E9ECD-5E08-4F4A-995E-EC535147D541}" destId="{DDF3F16A-DB03-4711-AD95-0DA54EEF0F9D}" srcOrd="0" destOrd="0" presId="urn:microsoft.com/office/officeart/2005/8/layout/radial4"/>
    <dgm:cxn modelId="{735DD6CC-D190-4542-8E13-5861BD0A3031}" type="presParOf" srcId="{9F9E9ECD-5E08-4F4A-995E-EC535147D541}" destId="{2CFC5617-1EF3-41D8-B3A0-1A1F5DA7848A}" srcOrd="1" destOrd="0" presId="urn:microsoft.com/office/officeart/2005/8/layout/radial4"/>
    <dgm:cxn modelId="{81A17762-6E96-4D83-9010-99C77D7B0576}" type="presParOf" srcId="{9F9E9ECD-5E08-4F4A-995E-EC535147D541}" destId="{A7AE4A8A-C734-4E3E-A948-9509923CFB80}" srcOrd="2" destOrd="0" presId="urn:microsoft.com/office/officeart/2005/8/layout/radial4"/>
    <dgm:cxn modelId="{06A7A7BA-80F1-4C9D-8BBB-C02EAC1AC625}" type="presParOf" srcId="{9F9E9ECD-5E08-4F4A-995E-EC535147D541}" destId="{3328CFFD-4489-475B-A2B3-BC0F729AEA13}" srcOrd="3" destOrd="0" presId="urn:microsoft.com/office/officeart/2005/8/layout/radial4"/>
    <dgm:cxn modelId="{45E174BD-1CED-4BE2-AF4D-B8472506707F}" type="presParOf" srcId="{9F9E9ECD-5E08-4F4A-995E-EC535147D541}" destId="{8AFB4DC8-9994-4411-B2C8-A13EEA6BD402}" srcOrd="4" destOrd="0" presId="urn:microsoft.com/office/officeart/2005/8/layout/radial4"/>
    <dgm:cxn modelId="{845F8A6F-C46F-4522-8A49-076CEE7802E0}" type="presParOf" srcId="{9F9E9ECD-5E08-4F4A-995E-EC535147D541}" destId="{8C2B4EC2-99D8-4732-AE3D-39653D2C5D5E}" srcOrd="5" destOrd="0" presId="urn:microsoft.com/office/officeart/2005/8/layout/radial4"/>
    <dgm:cxn modelId="{3B7F1F66-61EF-4DD9-B057-8F1F1A5FC1D8}" type="presParOf" srcId="{9F9E9ECD-5E08-4F4A-995E-EC535147D541}" destId="{54695A66-9B8F-4C39-8322-405D1DC3C064}" srcOrd="6" destOrd="0" presId="urn:microsoft.com/office/officeart/2005/8/layout/radial4"/>
    <dgm:cxn modelId="{B906267D-CC7D-4E59-A6F7-40BF6D88ED46}" type="presParOf" srcId="{9F9E9ECD-5E08-4F4A-995E-EC535147D541}" destId="{3AF45B46-8DFE-4158-8D8E-732515C57434}" srcOrd="7" destOrd="0" presId="urn:microsoft.com/office/officeart/2005/8/layout/radial4"/>
    <dgm:cxn modelId="{E4EEDEAC-8A41-4D21-80CB-1744652E303A}" type="presParOf" srcId="{9F9E9ECD-5E08-4F4A-995E-EC535147D541}" destId="{8576E849-5A9D-46AE-A0D9-40E43403E1EA}" srcOrd="8" destOrd="0" presId="urn:microsoft.com/office/officeart/2005/8/layout/radial4"/>
    <dgm:cxn modelId="{9B2444E0-8706-4B00-9294-41B84DCE199A}" type="presParOf" srcId="{9F9E9ECD-5E08-4F4A-995E-EC535147D541}" destId="{3CDA6244-86F2-4C46-9032-DB2192D86842}" srcOrd="9" destOrd="0" presId="urn:microsoft.com/office/officeart/2005/8/layout/radial4"/>
    <dgm:cxn modelId="{20E856FD-4BFD-47A1-87F2-2E6C1CD37EFE}" type="presParOf" srcId="{9F9E9ECD-5E08-4F4A-995E-EC535147D541}" destId="{C01222EC-A3CC-4FAA-BF11-3DC24A0BA54F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EAD040C-CD19-4BC9-8DA9-4C7DC28D951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4" csCatId="accent1" phldr="1"/>
      <dgm:spPr/>
    </dgm:pt>
    <dgm:pt modelId="{48294450-4346-4A1F-9BDC-A9838683537C}">
      <dgm:prSet phldrT="[Texto]"/>
      <dgm:spPr/>
      <dgm:t>
        <a:bodyPr/>
        <a:lstStyle/>
        <a:p>
          <a:endParaRPr lang="es-EC"/>
        </a:p>
      </dgm:t>
    </dgm:pt>
    <dgm:pt modelId="{49A04F5E-F777-4195-ADD4-C7882355650A}" type="parTrans" cxnId="{032AB73D-5B68-45FA-A9EF-A602829C8076}">
      <dgm:prSet/>
      <dgm:spPr/>
      <dgm:t>
        <a:bodyPr/>
        <a:lstStyle/>
        <a:p>
          <a:endParaRPr lang="es-EC"/>
        </a:p>
      </dgm:t>
    </dgm:pt>
    <dgm:pt modelId="{3F716803-B85F-4288-B71F-4A17957F85D9}" type="sibTrans" cxnId="{032AB73D-5B68-45FA-A9EF-A602829C8076}">
      <dgm:prSet/>
      <dgm:spPr/>
      <dgm:t>
        <a:bodyPr/>
        <a:lstStyle/>
        <a:p>
          <a:endParaRPr lang="es-EC"/>
        </a:p>
      </dgm:t>
    </dgm:pt>
    <dgm:pt modelId="{357D1989-3171-49C2-9F6E-A0122B75C01D}">
      <dgm:prSet phldrT="[Texto]"/>
      <dgm:spPr/>
      <dgm:t>
        <a:bodyPr/>
        <a:lstStyle/>
        <a:p>
          <a:endParaRPr lang="es-EC"/>
        </a:p>
      </dgm:t>
    </dgm:pt>
    <dgm:pt modelId="{3073EA3B-AF64-410F-81CA-95DB19944823}" type="parTrans" cxnId="{C6BDD525-B7C2-48C2-B1BB-22A4B05E9CA0}">
      <dgm:prSet/>
      <dgm:spPr/>
      <dgm:t>
        <a:bodyPr/>
        <a:lstStyle/>
        <a:p>
          <a:endParaRPr lang="es-EC"/>
        </a:p>
      </dgm:t>
    </dgm:pt>
    <dgm:pt modelId="{D72BEB67-3B41-418D-BA13-4F2362AE1270}" type="sibTrans" cxnId="{C6BDD525-B7C2-48C2-B1BB-22A4B05E9CA0}">
      <dgm:prSet/>
      <dgm:spPr/>
      <dgm:t>
        <a:bodyPr/>
        <a:lstStyle/>
        <a:p>
          <a:endParaRPr lang="es-EC"/>
        </a:p>
      </dgm:t>
    </dgm:pt>
    <dgm:pt modelId="{B9FD1605-632A-45E6-9DEA-EEE545879F46}">
      <dgm:prSet phldrT="[Texto]"/>
      <dgm:spPr/>
      <dgm:t>
        <a:bodyPr/>
        <a:lstStyle/>
        <a:p>
          <a:endParaRPr lang="es-EC"/>
        </a:p>
      </dgm:t>
    </dgm:pt>
    <dgm:pt modelId="{EF87B354-F9A5-4BDB-AB67-A01808F1F853}" type="parTrans" cxnId="{F1F7D769-5227-42D4-8271-38865CD06823}">
      <dgm:prSet/>
      <dgm:spPr/>
      <dgm:t>
        <a:bodyPr/>
        <a:lstStyle/>
        <a:p>
          <a:endParaRPr lang="es-EC"/>
        </a:p>
      </dgm:t>
    </dgm:pt>
    <dgm:pt modelId="{FAAF7C34-2C84-4C35-BA86-B47098BC1B97}" type="sibTrans" cxnId="{F1F7D769-5227-42D4-8271-38865CD06823}">
      <dgm:prSet/>
      <dgm:spPr/>
      <dgm:t>
        <a:bodyPr/>
        <a:lstStyle/>
        <a:p>
          <a:endParaRPr lang="es-EC"/>
        </a:p>
      </dgm:t>
    </dgm:pt>
    <dgm:pt modelId="{02254D62-3C2E-4859-8629-2EFDE2649226}">
      <dgm:prSet/>
      <dgm:spPr/>
      <dgm:t>
        <a:bodyPr/>
        <a:lstStyle/>
        <a:p>
          <a:endParaRPr lang="es-EC"/>
        </a:p>
      </dgm:t>
    </dgm:pt>
    <dgm:pt modelId="{58CC1AB1-C94C-4753-8EEE-12B7F66C46FF}" type="parTrans" cxnId="{BDD5E5BE-B659-4E08-8D8D-AD059B9FE383}">
      <dgm:prSet/>
      <dgm:spPr/>
      <dgm:t>
        <a:bodyPr/>
        <a:lstStyle/>
        <a:p>
          <a:endParaRPr lang="es-EC"/>
        </a:p>
      </dgm:t>
    </dgm:pt>
    <dgm:pt modelId="{B4B3CA71-72D2-4061-8ABD-3E4BC88EA865}" type="sibTrans" cxnId="{BDD5E5BE-B659-4E08-8D8D-AD059B9FE383}">
      <dgm:prSet/>
      <dgm:spPr/>
      <dgm:t>
        <a:bodyPr/>
        <a:lstStyle/>
        <a:p>
          <a:endParaRPr lang="es-EC"/>
        </a:p>
      </dgm:t>
    </dgm:pt>
    <dgm:pt modelId="{37906901-B135-4C0E-AB3B-BA0B4E973F28}">
      <dgm:prSet/>
      <dgm:spPr/>
      <dgm:t>
        <a:bodyPr/>
        <a:lstStyle/>
        <a:p>
          <a:endParaRPr lang="es-EC"/>
        </a:p>
      </dgm:t>
    </dgm:pt>
    <dgm:pt modelId="{14431184-C9BC-4D95-B1F8-F92A5BF479D8}" type="parTrans" cxnId="{EBCBE01B-D96E-4995-A6AF-958BC89A9250}">
      <dgm:prSet/>
      <dgm:spPr/>
      <dgm:t>
        <a:bodyPr/>
        <a:lstStyle/>
        <a:p>
          <a:endParaRPr lang="es-EC"/>
        </a:p>
      </dgm:t>
    </dgm:pt>
    <dgm:pt modelId="{72F78FE8-C872-4699-A05D-59200A5C1CE4}" type="sibTrans" cxnId="{EBCBE01B-D96E-4995-A6AF-958BC89A9250}">
      <dgm:prSet/>
      <dgm:spPr/>
      <dgm:t>
        <a:bodyPr/>
        <a:lstStyle/>
        <a:p>
          <a:endParaRPr lang="es-EC"/>
        </a:p>
      </dgm:t>
    </dgm:pt>
    <dgm:pt modelId="{3E9B0D19-217D-4D75-989D-5A8FD917BDC5}">
      <dgm:prSet phldrT="[Texto]"/>
      <dgm:spPr/>
      <dgm:t>
        <a:bodyPr/>
        <a:lstStyle/>
        <a:p>
          <a:r>
            <a:rPr lang="es-EC" dirty="0" smtClean="0"/>
            <a:t>La evidencia</a:t>
          </a:r>
          <a:endParaRPr lang="es-EC" dirty="0"/>
        </a:p>
      </dgm:t>
    </dgm:pt>
    <dgm:pt modelId="{9508C3C5-6DE3-4E5F-B21D-8BDC2B1874D7}" type="parTrans" cxnId="{2B2F40C8-E68C-47D1-B0FA-79DA90F4C5FF}">
      <dgm:prSet/>
      <dgm:spPr/>
      <dgm:t>
        <a:bodyPr/>
        <a:lstStyle/>
        <a:p>
          <a:endParaRPr lang="es-EC"/>
        </a:p>
      </dgm:t>
    </dgm:pt>
    <dgm:pt modelId="{B456D142-858E-49F5-A1D3-222E47671671}" type="sibTrans" cxnId="{2B2F40C8-E68C-47D1-B0FA-79DA90F4C5FF}">
      <dgm:prSet/>
      <dgm:spPr/>
      <dgm:t>
        <a:bodyPr/>
        <a:lstStyle/>
        <a:p>
          <a:endParaRPr lang="es-EC"/>
        </a:p>
      </dgm:t>
    </dgm:pt>
    <dgm:pt modelId="{C51FCD11-8C64-45F0-9918-6A321462A241}">
      <dgm:prSet/>
      <dgm:spPr/>
      <dgm:t>
        <a:bodyPr/>
        <a:lstStyle/>
        <a:p>
          <a:r>
            <a:rPr lang="es-EC" dirty="0" smtClean="0"/>
            <a:t>Suficiente</a:t>
          </a:r>
          <a:endParaRPr lang="es-EC" dirty="0"/>
        </a:p>
      </dgm:t>
    </dgm:pt>
    <dgm:pt modelId="{63330C97-1105-471C-ACC4-0C0E85ACAF6A}" type="parTrans" cxnId="{9B454BC0-8B7C-4A88-9B43-E22175B40111}">
      <dgm:prSet/>
      <dgm:spPr/>
      <dgm:t>
        <a:bodyPr/>
        <a:lstStyle/>
        <a:p>
          <a:endParaRPr lang="es-EC"/>
        </a:p>
      </dgm:t>
    </dgm:pt>
    <dgm:pt modelId="{D6E02776-01DE-4520-AE92-E4BFF2C16338}" type="sibTrans" cxnId="{9B454BC0-8B7C-4A88-9B43-E22175B40111}">
      <dgm:prSet/>
      <dgm:spPr/>
      <dgm:t>
        <a:bodyPr/>
        <a:lstStyle/>
        <a:p>
          <a:endParaRPr lang="es-EC"/>
        </a:p>
      </dgm:t>
    </dgm:pt>
    <dgm:pt modelId="{75C152A9-6F1C-463C-A0F2-055A214603CC}">
      <dgm:prSet/>
      <dgm:spPr/>
      <dgm:t>
        <a:bodyPr/>
        <a:lstStyle/>
        <a:p>
          <a:r>
            <a:rPr lang="es-EC" dirty="0" smtClean="0"/>
            <a:t>Competente</a:t>
          </a:r>
          <a:endParaRPr lang="es-EC" dirty="0"/>
        </a:p>
      </dgm:t>
    </dgm:pt>
    <dgm:pt modelId="{1C16307E-D96F-4EFB-8819-4058C00F2D4A}" type="parTrans" cxnId="{88451363-0862-4EE6-B4B9-E8899C8F3100}">
      <dgm:prSet/>
      <dgm:spPr/>
      <dgm:t>
        <a:bodyPr/>
        <a:lstStyle/>
        <a:p>
          <a:endParaRPr lang="es-EC"/>
        </a:p>
      </dgm:t>
    </dgm:pt>
    <dgm:pt modelId="{91E40B23-2C81-423C-9319-ABF82FC38C92}" type="sibTrans" cxnId="{88451363-0862-4EE6-B4B9-E8899C8F3100}">
      <dgm:prSet/>
      <dgm:spPr/>
      <dgm:t>
        <a:bodyPr/>
        <a:lstStyle/>
        <a:p>
          <a:endParaRPr lang="es-EC"/>
        </a:p>
      </dgm:t>
    </dgm:pt>
    <dgm:pt modelId="{6D8E5EF5-E62D-4AA9-8FA5-4EE731542454}">
      <dgm:prSet/>
      <dgm:spPr/>
      <dgm:t>
        <a:bodyPr/>
        <a:lstStyle/>
        <a:p>
          <a:r>
            <a:rPr lang="es-EC" dirty="0" smtClean="0"/>
            <a:t>Ética</a:t>
          </a:r>
          <a:endParaRPr lang="es-EC" dirty="0"/>
        </a:p>
      </dgm:t>
    </dgm:pt>
    <dgm:pt modelId="{C2713E7F-0850-40D5-AD2A-90AA6B269C5D}" type="parTrans" cxnId="{D5898F55-D308-42A4-820C-2897492A6FAC}">
      <dgm:prSet/>
      <dgm:spPr/>
      <dgm:t>
        <a:bodyPr/>
        <a:lstStyle/>
        <a:p>
          <a:endParaRPr lang="es-EC"/>
        </a:p>
      </dgm:t>
    </dgm:pt>
    <dgm:pt modelId="{DF4A92A7-F461-4980-9506-452070FDF7D2}" type="sibTrans" cxnId="{D5898F55-D308-42A4-820C-2897492A6FAC}">
      <dgm:prSet/>
      <dgm:spPr/>
      <dgm:t>
        <a:bodyPr/>
        <a:lstStyle/>
        <a:p>
          <a:endParaRPr lang="es-EC"/>
        </a:p>
      </dgm:t>
    </dgm:pt>
    <dgm:pt modelId="{A9755CF2-998A-42E8-AF8B-BD82B028CDAF}">
      <dgm:prSet/>
      <dgm:spPr/>
      <dgm:t>
        <a:bodyPr/>
        <a:lstStyle/>
        <a:p>
          <a:r>
            <a:rPr lang="es-EC" dirty="0" smtClean="0"/>
            <a:t>Relevante</a:t>
          </a:r>
          <a:endParaRPr lang="es-EC" dirty="0"/>
        </a:p>
      </dgm:t>
    </dgm:pt>
    <dgm:pt modelId="{082D3E2B-8822-47F4-953F-07B7332FE738}" type="parTrans" cxnId="{C8249019-7EFF-41C7-82DC-E88F75500A25}">
      <dgm:prSet/>
      <dgm:spPr/>
      <dgm:t>
        <a:bodyPr/>
        <a:lstStyle/>
        <a:p>
          <a:endParaRPr lang="es-EC"/>
        </a:p>
      </dgm:t>
    </dgm:pt>
    <dgm:pt modelId="{9CE7F924-BBC2-468B-BE81-713406CF9BC4}" type="sibTrans" cxnId="{C8249019-7EFF-41C7-82DC-E88F75500A25}">
      <dgm:prSet/>
      <dgm:spPr/>
      <dgm:t>
        <a:bodyPr/>
        <a:lstStyle/>
        <a:p>
          <a:endParaRPr lang="es-EC"/>
        </a:p>
      </dgm:t>
    </dgm:pt>
    <dgm:pt modelId="{C0085344-1797-4BCC-B805-BCD3911AB536}">
      <dgm:prSet/>
      <dgm:spPr/>
      <dgm:t>
        <a:bodyPr/>
        <a:lstStyle/>
        <a:p>
          <a:r>
            <a:rPr lang="es-EC" dirty="0" smtClean="0"/>
            <a:t>Pertinente</a:t>
          </a:r>
          <a:endParaRPr lang="es-EC" dirty="0"/>
        </a:p>
      </dgm:t>
    </dgm:pt>
    <dgm:pt modelId="{7BA9F016-87C3-4491-998C-9FB943FFBCBE}" type="parTrans" cxnId="{2B833DA3-F646-41C8-86F8-444D9FAB9E4D}">
      <dgm:prSet/>
      <dgm:spPr/>
      <dgm:t>
        <a:bodyPr/>
        <a:lstStyle/>
        <a:p>
          <a:endParaRPr lang="es-EC"/>
        </a:p>
      </dgm:t>
    </dgm:pt>
    <dgm:pt modelId="{D44A82F1-C72E-4BD6-8CF4-72338ED5F024}" type="sibTrans" cxnId="{2B833DA3-F646-41C8-86F8-444D9FAB9E4D}">
      <dgm:prSet/>
      <dgm:spPr/>
      <dgm:t>
        <a:bodyPr/>
        <a:lstStyle/>
        <a:p>
          <a:endParaRPr lang="es-EC"/>
        </a:p>
      </dgm:t>
    </dgm:pt>
    <dgm:pt modelId="{032AD73A-F488-45EC-87A5-216A207521E0}" type="pres">
      <dgm:prSet presAssocID="{2EAD040C-CD19-4BC9-8DA9-4C7DC28D951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DCE588F-0A9A-4444-A0C5-829D46C0222E}" type="pres">
      <dgm:prSet presAssocID="{3E9B0D19-217D-4D75-989D-5A8FD917BDC5}" presName="centerShape" presStyleLbl="node0" presStyleIdx="0" presStyleCnt="1"/>
      <dgm:spPr/>
      <dgm:t>
        <a:bodyPr/>
        <a:lstStyle/>
        <a:p>
          <a:endParaRPr lang="es-EC"/>
        </a:p>
      </dgm:t>
    </dgm:pt>
    <dgm:pt modelId="{AC48B570-F5E3-495F-82F1-051FFC68DDDC}" type="pres">
      <dgm:prSet presAssocID="{63330C97-1105-471C-ACC4-0C0E85ACAF6A}" presName="parTrans" presStyleLbl="bgSibTrans2D1" presStyleIdx="0" presStyleCnt="5"/>
      <dgm:spPr/>
      <dgm:t>
        <a:bodyPr/>
        <a:lstStyle/>
        <a:p>
          <a:endParaRPr lang="es-EC"/>
        </a:p>
      </dgm:t>
    </dgm:pt>
    <dgm:pt modelId="{B5D18EF8-5BE4-4CC8-86D0-E980AAA39D26}" type="pres">
      <dgm:prSet presAssocID="{C51FCD11-8C64-45F0-9918-6A321462A24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90FC92-D569-431D-B534-4910291126F6}" type="pres">
      <dgm:prSet presAssocID="{1C16307E-D96F-4EFB-8819-4058C00F2D4A}" presName="parTrans" presStyleLbl="bgSibTrans2D1" presStyleIdx="1" presStyleCnt="5"/>
      <dgm:spPr/>
      <dgm:t>
        <a:bodyPr/>
        <a:lstStyle/>
        <a:p>
          <a:endParaRPr lang="es-EC"/>
        </a:p>
      </dgm:t>
    </dgm:pt>
    <dgm:pt modelId="{FBF7A86B-1F98-44E1-8128-EB5EA4D3E239}" type="pres">
      <dgm:prSet presAssocID="{75C152A9-6F1C-463C-A0F2-055A214603C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639A00-9051-4788-899E-91D1EA8B6A95}" type="pres">
      <dgm:prSet presAssocID="{7BA9F016-87C3-4491-998C-9FB943FFBCBE}" presName="parTrans" presStyleLbl="bgSibTrans2D1" presStyleIdx="2" presStyleCnt="5"/>
      <dgm:spPr/>
      <dgm:t>
        <a:bodyPr/>
        <a:lstStyle/>
        <a:p>
          <a:endParaRPr lang="es-EC"/>
        </a:p>
      </dgm:t>
    </dgm:pt>
    <dgm:pt modelId="{0E131F00-9EB2-45F1-A976-886513671B2A}" type="pres">
      <dgm:prSet presAssocID="{C0085344-1797-4BCC-B805-BCD3911AB53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C0C4FC-7FD3-4BC6-9A11-B70C417D6BE6}" type="pres">
      <dgm:prSet presAssocID="{082D3E2B-8822-47F4-953F-07B7332FE738}" presName="parTrans" presStyleLbl="bgSibTrans2D1" presStyleIdx="3" presStyleCnt="5"/>
      <dgm:spPr/>
      <dgm:t>
        <a:bodyPr/>
        <a:lstStyle/>
        <a:p>
          <a:endParaRPr lang="es-EC"/>
        </a:p>
      </dgm:t>
    </dgm:pt>
    <dgm:pt modelId="{6A78B2FB-2CFF-4513-B785-33EE75C712F1}" type="pres">
      <dgm:prSet presAssocID="{A9755CF2-998A-42E8-AF8B-BD82B028CDA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31E6B5-8C13-4935-8B0C-C47C262CD194}" type="pres">
      <dgm:prSet presAssocID="{C2713E7F-0850-40D5-AD2A-90AA6B269C5D}" presName="parTrans" presStyleLbl="bgSibTrans2D1" presStyleIdx="4" presStyleCnt="5"/>
      <dgm:spPr/>
      <dgm:t>
        <a:bodyPr/>
        <a:lstStyle/>
        <a:p>
          <a:endParaRPr lang="es-EC"/>
        </a:p>
      </dgm:t>
    </dgm:pt>
    <dgm:pt modelId="{BAE12382-355B-4224-B0D1-4AEA79310876}" type="pres">
      <dgm:prSet presAssocID="{6D8E5EF5-E62D-4AA9-8FA5-4EE73154245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8249019-7EFF-41C7-82DC-E88F75500A25}" srcId="{3E9B0D19-217D-4D75-989D-5A8FD917BDC5}" destId="{A9755CF2-998A-42E8-AF8B-BD82B028CDAF}" srcOrd="3" destOrd="0" parTransId="{082D3E2B-8822-47F4-953F-07B7332FE738}" sibTransId="{9CE7F924-BBC2-468B-BE81-713406CF9BC4}"/>
    <dgm:cxn modelId="{2B2F40C8-E68C-47D1-B0FA-79DA90F4C5FF}" srcId="{2EAD040C-CD19-4BC9-8DA9-4C7DC28D951F}" destId="{3E9B0D19-217D-4D75-989D-5A8FD917BDC5}" srcOrd="0" destOrd="0" parTransId="{9508C3C5-6DE3-4E5F-B21D-8BDC2B1874D7}" sibTransId="{B456D142-858E-49F5-A1D3-222E47671671}"/>
    <dgm:cxn modelId="{8244720B-5D7E-4FF9-9F33-5DE823161124}" type="presOf" srcId="{6D8E5EF5-E62D-4AA9-8FA5-4EE731542454}" destId="{BAE12382-355B-4224-B0D1-4AEA79310876}" srcOrd="0" destOrd="0" presId="urn:microsoft.com/office/officeart/2005/8/layout/radial4"/>
    <dgm:cxn modelId="{41570BC6-A4F7-45CD-A205-51F41CE44AF4}" type="presOf" srcId="{A9755CF2-998A-42E8-AF8B-BD82B028CDAF}" destId="{6A78B2FB-2CFF-4513-B785-33EE75C712F1}" srcOrd="0" destOrd="0" presId="urn:microsoft.com/office/officeart/2005/8/layout/radial4"/>
    <dgm:cxn modelId="{2B833DA3-F646-41C8-86F8-444D9FAB9E4D}" srcId="{3E9B0D19-217D-4D75-989D-5A8FD917BDC5}" destId="{C0085344-1797-4BCC-B805-BCD3911AB536}" srcOrd="2" destOrd="0" parTransId="{7BA9F016-87C3-4491-998C-9FB943FFBCBE}" sibTransId="{D44A82F1-C72E-4BD6-8CF4-72338ED5F024}"/>
    <dgm:cxn modelId="{ACCDE724-C784-407B-A8B7-0DEC6FA59596}" type="presOf" srcId="{C0085344-1797-4BCC-B805-BCD3911AB536}" destId="{0E131F00-9EB2-45F1-A976-886513671B2A}" srcOrd="0" destOrd="0" presId="urn:microsoft.com/office/officeart/2005/8/layout/radial4"/>
    <dgm:cxn modelId="{BCE7444F-8B99-4133-B220-358CE15E2A1A}" type="presOf" srcId="{63330C97-1105-471C-ACC4-0C0E85ACAF6A}" destId="{AC48B570-F5E3-495F-82F1-051FFC68DDDC}" srcOrd="0" destOrd="0" presId="urn:microsoft.com/office/officeart/2005/8/layout/radial4"/>
    <dgm:cxn modelId="{032AB73D-5B68-45FA-A9EF-A602829C8076}" srcId="{2EAD040C-CD19-4BC9-8DA9-4C7DC28D951F}" destId="{48294450-4346-4A1F-9BDC-A9838683537C}" srcOrd="3" destOrd="0" parTransId="{49A04F5E-F777-4195-ADD4-C7882355650A}" sibTransId="{3F716803-B85F-4288-B71F-4A17957F85D9}"/>
    <dgm:cxn modelId="{EBCBE01B-D96E-4995-A6AF-958BC89A9250}" srcId="{2EAD040C-CD19-4BC9-8DA9-4C7DC28D951F}" destId="{37906901-B135-4C0E-AB3B-BA0B4E973F28}" srcOrd="1" destOrd="0" parTransId="{14431184-C9BC-4D95-B1F8-F92A5BF479D8}" sibTransId="{72F78FE8-C872-4699-A05D-59200A5C1CE4}"/>
    <dgm:cxn modelId="{BDD5E5BE-B659-4E08-8D8D-AD059B9FE383}" srcId="{2EAD040C-CD19-4BC9-8DA9-4C7DC28D951F}" destId="{02254D62-3C2E-4859-8629-2EFDE2649226}" srcOrd="2" destOrd="0" parTransId="{58CC1AB1-C94C-4753-8EEE-12B7F66C46FF}" sibTransId="{B4B3CA71-72D2-4061-8ABD-3E4BC88EA865}"/>
    <dgm:cxn modelId="{D5898F55-D308-42A4-820C-2897492A6FAC}" srcId="{3E9B0D19-217D-4D75-989D-5A8FD917BDC5}" destId="{6D8E5EF5-E62D-4AA9-8FA5-4EE731542454}" srcOrd="4" destOrd="0" parTransId="{C2713E7F-0850-40D5-AD2A-90AA6B269C5D}" sibTransId="{DF4A92A7-F461-4980-9506-452070FDF7D2}"/>
    <dgm:cxn modelId="{88451363-0862-4EE6-B4B9-E8899C8F3100}" srcId="{3E9B0D19-217D-4D75-989D-5A8FD917BDC5}" destId="{75C152A9-6F1C-463C-A0F2-055A214603CC}" srcOrd="1" destOrd="0" parTransId="{1C16307E-D96F-4EFB-8819-4058C00F2D4A}" sibTransId="{91E40B23-2C81-423C-9319-ABF82FC38C92}"/>
    <dgm:cxn modelId="{9B454BC0-8B7C-4A88-9B43-E22175B40111}" srcId="{3E9B0D19-217D-4D75-989D-5A8FD917BDC5}" destId="{C51FCD11-8C64-45F0-9918-6A321462A241}" srcOrd="0" destOrd="0" parTransId="{63330C97-1105-471C-ACC4-0C0E85ACAF6A}" sibTransId="{D6E02776-01DE-4520-AE92-E4BFF2C16338}"/>
    <dgm:cxn modelId="{F1F7D769-5227-42D4-8271-38865CD06823}" srcId="{2EAD040C-CD19-4BC9-8DA9-4C7DC28D951F}" destId="{B9FD1605-632A-45E6-9DEA-EEE545879F46}" srcOrd="5" destOrd="0" parTransId="{EF87B354-F9A5-4BDB-AB67-A01808F1F853}" sibTransId="{FAAF7C34-2C84-4C35-BA86-B47098BC1B97}"/>
    <dgm:cxn modelId="{1F165AC2-1E36-46CE-9EF4-006D8E4AB9F8}" type="presOf" srcId="{1C16307E-D96F-4EFB-8819-4058C00F2D4A}" destId="{7D90FC92-D569-431D-B534-4910291126F6}" srcOrd="0" destOrd="0" presId="urn:microsoft.com/office/officeart/2005/8/layout/radial4"/>
    <dgm:cxn modelId="{9A95497A-4328-4220-8360-96ED834A879F}" type="presOf" srcId="{3E9B0D19-217D-4D75-989D-5A8FD917BDC5}" destId="{BDCE588F-0A9A-4444-A0C5-829D46C0222E}" srcOrd="0" destOrd="0" presId="urn:microsoft.com/office/officeart/2005/8/layout/radial4"/>
    <dgm:cxn modelId="{C6BDD525-B7C2-48C2-B1BB-22A4B05E9CA0}" srcId="{2EAD040C-CD19-4BC9-8DA9-4C7DC28D951F}" destId="{357D1989-3171-49C2-9F6E-A0122B75C01D}" srcOrd="4" destOrd="0" parTransId="{3073EA3B-AF64-410F-81CA-95DB19944823}" sibTransId="{D72BEB67-3B41-418D-BA13-4F2362AE1270}"/>
    <dgm:cxn modelId="{96DC3F03-A376-4942-AAEC-10884335431F}" type="presOf" srcId="{C51FCD11-8C64-45F0-9918-6A321462A241}" destId="{B5D18EF8-5BE4-4CC8-86D0-E980AAA39D26}" srcOrd="0" destOrd="0" presId="urn:microsoft.com/office/officeart/2005/8/layout/radial4"/>
    <dgm:cxn modelId="{3B078F7C-A55B-459A-AD72-8364BD15C21C}" type="presOf" srcId="{082D3E2B-8822-47F4-953F-07B7332FE738}" destId="{2EC0C4FC-7FD3-4BC6-9A11-B70C417D6BE6}" srcOrd="0" destOrd="0" presId="urn:microsoft.com/office/officeart/2005/8/layout/radial4"/>
    <dgm:cxn modelId="{A6325485-74EE-443D-86DE-3497E3F2408C}" type="presOf" srcId="{7BA9F016-87C3-4491-998C-9FB943FFBCBE}" destId="{AB639A00-9051-4788-899E-91D1EA8B6A95}" srcOrd="0" destOrd="0" presId="urn:microsoft.com/office/officeart/2005/8/layout/radial4"/>
    <dgm:cxn modelId="{C624DE22-ED47-4224-9067-FC62F28B8EA3}" type="presOf" srcId="{2EAD040C-CD19-4BC9-8DA9-4C7DC28D951F}" destId="{032AD73A-F488-45EC-87A5-216A207521E0}" srcOrd="0" destOrd="0" presId="urn:microsoft.com/office/officeart/2005/8/layout/radial4"/>
    <dgm:cxn modelId="{5816F5F5-AC8B-40EB-88EC-D163B11AFCAE}" type="presOf" srcId="{75C152A9-6F1C-463C-A0F2-055A214603CC}" destId="{FBF7A86B-1F98-44E1-8128-EB5EA4D3E239}" srcOrd="0" destOrd="0" presId="urn:microsoft.com/office/officeart/2005/8/layout/radial4"/>
    <dgm:cxn modelId="{53B5752C-E327-4F24-8796-F603267BAEE2}" type="presOf" srcId="{C2713E7F-0850-40D5-AD2A-90AA6B269C5D}" destId="{CB31E6B5-8C13-4935-8B0C-C47C262CD194}" srcOrd="0" destOrd="0" presId="urn:microsoft.com/office/officeart/2005/8/layout/radial4"/>
    <dgm:cxn modelId="{022F469D-5FE9-4826-9B9E-9CC3AABDD758}" type="presParOf" srcId="{032AD73A-F488-45EC-87A5-216A207521E0}" destId="{BDCE588F-0A9A-4444-A0C5-829D46C0222E}" srcOrd="0" destOrd="0" presId="urn:microsoft.com/office/officeart/2005/8/layout/radial4"/>
    <dgm:cxn modelId="{21439247-1901-4A06-BEAB-AE74EB28B22A}" type="presParOf" srcId="{032AD73A-F488-45EC-87A5-216A207521E0}" destId="{AC48B570-F5E3-495F-82F1-051FFC68DDDC}" srcOrd="1" destOrd="0" presId="urn:microsoft.com/office/officeart/2005/8/layout/radial4"/>
    <dgm:cxn modelId="{37DE4FE0-9736-42F1-BDA5-445497EC971D}" type="presParOf" srcId="{032AD73A-F488-45EC-87A5-216A207521E0}" destId="{B5D18EF8-5BE4-4CC8-86D0-E980AAA39D26}" srcOrd="2" destOrd="0" presId="urn:microsoft.com/office/officeart/2005/8/layout/radial4"/>
    <dgm:cxn modelId="{12FD7E56-9F87-401C-AB94-6CC6F47AB55D}" type="presParOf" srcId="{032AD73A-F488-45EC-87A5-216A207521E0}" destId="{7D90FC92-D569-431D-B534-4910291126F6}" srcOrd="3" destOrd="0" presId="urn:microsoft.com/office/officeart/2005/8/layout/radial4"/>
    <dgm:cxn modelId="{9214093A-1CE4-44B3-AFAD-F901781FF553}" type="presParOf" srcId="{032AD73A-F488-45EC-87A5-216A207521E0}" destId="{FBF7A86B-1F98-44E1-8128-EB5EA4D3E239}" srcOrd="4" destOrd="0" presId="urn:microsoft.com/office/officeart/2005/8/layout/radial4"/>
    <dgm:cxn modelId="{9BC41B7B-5C91-49F6-8806-BADB8CCCC5C7}" type="presParOf" srcId="{032AD73A-F488-45EC-87A5-216A207521E0}" destId="{AB639A00-9051-4788-899E-91D1EA8B6A95}" srcOrd="5" destOrd="0" presId="urn:microsoft.com/office/officeart/2005/8/layout/radial4"/>
    <dgm:cxn modelId="{6B5C76A3-7452-4C6F-BE3C-ECB7EB461051}" type="presParOf" srcId="{032AD73A-F488-45EC-87A5-216A207521E0}" destId="{0E131F00-9EB2-45F1-A976-886513671B2A}" srcOrd="6" destOrd="0" presId="urn:microsoft.com/office/officeart/2005/8/layout/radial4"/>
    <dgm:cxn modelId="{47F12019-332A-4E99-A607-D74C8CC3275C}" type="presParOf" srcId="{032AD73A-F488-45EC-87A5-216A207521E0}" destId="{2EC0C4FC-7FD3-4BC6-9A11-B70C417D6BE6}" srcOrd="7" destOrd="0" presId="urn:microsoft.com/office/officeart/2005/8/layout/radial4"/>
    <dgm:cxn modelId="{44AE7F29-5AA6-4245-A352-54F6198D1A53}" type="presParOf" srcId="{032AD73A-F488-45EC-87A5-216A207521E0}" destId="{6A78B2FB-2CFF-4513-B785-33EE75C712F1}" srcOrd="8" destOrd="0" presId="urn:microsoft.com/office/officeart/2005/8/layout/radial4"/>
    <dgm:cxn modelId="{DA475F1C-433C-4EEA-9552-6E289338F1A7}" type="presParOf" srcId="{032AD73A-F488-45EC-87A5-216A207521E0}" destId="{CB31E6B5-8C13-4935-8B0C-C47C262CD194}" srcOrd="9" destOrd="0" presId="urn:microsoft.com/office/officeart/2005/8/layout/radial4"/>
    <dgm:cxn modelId="{8946A642-C8AF-4032-9778-1F4AD7E862F8}" type="presParOf" srcId="{032AD73A-F488-45EC-87A5-216A207521E0}" destId="{BAE12382-355B-4224-B0D1-4AEA79310876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324E8CA-78EE-4A2C-B7FA-98051E2594C9}" type="doc">
      <dgm:prSet loTypeId="urn:microsoft.com/office/officeart/2005/8/layout/equation1" loCatId="relationship" qsTypeId="urn:microsoft.com/office/officeart/2005/8/quickstyle/simple1" qsCatId="simple" csTypeId="urn:microsoft.com/office/officeart/2005/8/colors/accent0_1" csCatId="mainScheme" phldr="1"/>
      <dgm:spPr/>
    </dgm:pt>
    <dgm:pt modelId="{1347C413-64F0-4A0E-82AE-8C9137948A35}">
      <dgm:prSet phldrT="[Texto]" custT="1"/>
      <dgm:spPr/>
      <dgm:t>
        <a:bodyPr/>
        <a:lstStyle/>
        <a:p>
          <a:r>
            <a:rPr lang="es-EC" sz="1100" dirty="0" smtClean="0"/>
            <a:t>Cumplimiento de control</a:t>
          </a:r>
          <a:endParaRPr lang="es-EC" sz="1100" dirty="0"/>
        </a:p>
      </dgm:t>
    </dgm:pt>
    <dgm:pt modelId="{296DA73C-66F7-42E1-BDF5-A8C63A61C543}" type="parTrans" cxnId="{D850EEC4-D978-492F-864E-3531E523B262}">
      <dgm:prSet/>
      <dgm:spPr/>
      <dgm:t>
        <a:bodyPr/>
        <a:lstStyle/>
        <a:p>
          <a:endParaRPr lang="es-EC"/>
        </a:p>
      </dgm:t>
    </dgm:pt>
    <dgm:pt modelId="{B0FD9CE1-B332-4754-84D3-FC71B6CEA9D5}" type="sibTrans" cxnId="{D850EEC4-D978-492F-864E-3531E523B262}">
      <dgm:prSet/>
      <dgm:spPr/>
      <dgm:t>
        <a:bodyPr/>
        <a:lstStyle/>
        <a:p>
          <a:endParaRPr lang="es-EC"/>
        </a:p>
      </dgm:t>
    </dgm:pt>
    <dgm:pt modelId="{5AB187BF-BBC5-42E0-9E40-79F618D98E91}">
      <dgm:prSet phldrT="[Texto]" custT="1"/>
      <dgm:spPr/>
      <dgm:t>
        <a:bodyPr/>
        <a:lstStyle/>
        <a:p>
          <a:r>
            <a:rPr lang="es-EC" sz="1100" dirty="0" smtClean="0"/>
            <a:t>Sustantivas</a:t>
          </a:r>
          <a:endParaRPr lang="es-EC" sz="1400" dirty="0"/>
        </a:p>
      </dgm:t>
    </dgm:pt>
    <dgm:pt modelId="{025CF2C6-F376-4FE7-B698-F6A260A616C1}" type="parTrans" cxnId="{AAEE7899-258E-4C26-9404-01F77FB8C838}">
      <dgm:prSet/>
      <dgm:spPr/>
      <dgm:t>
        <a:bodyPr/>
        <a:lstStyle/>
        <a:p>
          <a:endParaRPr lang="es-EC"/>
        </a:p>
      </dgm:t>
    </dgm:pt>
    <dgm:pt modelId="{89F51F2E-0426-43E9-A13A-3206D72CE53C}" type="sibTrans" cxnId="{AAEE7899-258E-4C26-9404-01F77FB8C838}">
      <dgm:prSet/>
      <dgm:spPr/>
      <dgm:t>
        <a:bodyPr/>
        <a:lstStyle/>
        <a:p>
          <a:endParaRPr lang="es-EC"/>
        </a:p>
      </dgm:t>
    </dgm:pt>
    <dgm:pt modelId="{EBA9FE0F-5759-4B80-8F30-513BF15EC08A}">
      <dgm:prSet phldrT="[Texto]"/>
      <dgm:spPr/>
      <dgm:t>
        <a:bodyPr/>
        <a:lstStyle/>
        <a:p>
          <a:r>
            <a:rPr lang="es-EC" dirty="0" smtClean="0"/>
            <a:t>Pruebas de auditoría</a:t>
          </a:r>
          <a:endParaRPr lang="es-EC" dirty="0"/>
        </a:p>
      </dgm:t>
    </dgm:pt>
    <dgm:pt modelId="{A48FE320-30AB-4ECD-AEE3-6294A5634246}" type="parTrans" cxnId="{4A1E80D7-104E-48BA-A004-E0EBB49D9E43}">
      <dgm:prSet/>
      <dgm:spPr/>
      <dgm:t>
        <a:bodyPr/>
        <a:lstStyle/>
        <a:p>
          <a:endParaRPr lang="es-EC"/>
        </a:p>
      </dgm:t>
    </dgm:pt>
    <dgm:pt modelId="{8D2AA9A9-D65F-4952-BE79-1700E37412AB}" type="sibTrans" cxnId="{4A1E80D7-104E-48BA-A004-E0EBB49D9E43}">
      <dgm:prSet/>
      <dgm:spPr/>
      <dgm:t>
        <a:bodyPr/>
        <a:lstStyle/>
        <a:p>
          <a:endParaRPr lang="es-EC"/>
        </a:p>
      </dgm:t>
    </dgm:pt>
    <dgm:pt modelId="{7710E332-DC7D-4422-8FF0-1E4F0F533DB6}">
      <dgm:prSet custT="1"/>
      <dgm:spPr/>
      <dgm:t>
        <a:bodyPr/>
        <a:lstStyle/>
        <a:p>
          <a:r>
            <a:rPr lang="es-EC" sz="1100" dirty="0" smtClean="0"/>
            <a:t>Doble propósito</a:t>
          </a:r>
          <a:endParaRPr lang="es-EC" sz="1100" dirty="0"/>
        </a:p>
      </dgm:t>
    </dgm:pt>
    <dgm:pt modelId="{4609E895-271B-497C-9F58-0DED66A7ED23}" type="parTrans" cxnId="{C1E50F75-EF35-476D-9BDF-A899BE3DC855}">
      <dgm:prSet/>
      <dgm:spPr/>
      <dgm:t>
        <a:bodyPr/>
        <a:lstStyle/>
        <a:p>
          <a:endParaRPr lang="es-EC"/>
        </a:p>
      </dgm:t>
    </dgm:pt>
    <dgm:pt modelId="{18E101C2-0129-496D-AE83-37015A89D792}" type="sibTrans" cxnId="{C1E50F75-EF35-476D-9BDF-A899BE3DC855}">
      <dgm:prSet/>
      <dgm:spPr/>
      <dgm:t>
        <a:bodyPr/>
        <a:lstStyle/>
        <a:p>
          <a:endParaRPr lang="es-EC"/>
        </a:p>
      </dgm:t>
    </dgm:pt>
    <dgm:pt modelId="{91A31C47-E627-4599-9B55-EA5C08D27410}" type="pres">
      <dgm:prSet presAssocID="{7324E8CA-78EE-4A2C-B7FA-98051E2594C9}" presName="linearFlow" presStyleCnt="0">
        <dgm:presLayoutVars>
          <dgm:dir/>
          <dgm:resizeHandles val="exact"/>
        </dgm:presLayoutVars>
      </dgm:prSet>
      <dgm:spPr/>
    </dgm:pt>
    <dgm:pt modelId="{5C05D8AA-1A5D-497B-848A-41EF7CF42A0F}" type="pres">
      <dgm:prSet presAssocID="{1347C413-64F0-4A0E-82AE-8C9137948A3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9BF02D-2747-419B-8F06-EB9BCA9822A7}" type="pres">
      <dgm:prSet presAssocID="{B0FD9CE1-B332-4754-84D3-FC71B6CEA9D5}" presName="spacerL" presStyleCnt="0"/>
      <dgm:spPr/>
    </dgm:pt>
    <dgm:pt modelId="{8088A1ED-03FC-492C-8292-71AF3CF3B31F}" type="pres">
      <dgm:prSet presAssocID="{B0FD9CE1-B332-4754-84D3-FC71B6CEA9D5}" presName="sibTrans" presStyleLbl="sibTrans2D1" presStyleIdx="0" presStyleCnt="3"/>
      <dgm:spPr/>
      <dgm:t>
        <a:bodyPr/>
        <a:lstStyle/>
        <a:p>
          <a:endParaRPr lang="es-EC"/>
        </a:p>
      </dgm:t>
    </dgm:pt>
    <dgm:pt modelId="{FE9609A6-1E9F-4A7C-9424-A55C458D683B}" type="pres">
      <dgm:prSet presAssocID="{B0FD9CE1-B332-4754-84D3-FC71B6CEA9D5}" presName="spacerR" presStyleCnt="0"/>
      <dgm:spPr/>
    </dgm:pt>
    <dgm:pt modelId="{8401F116-084D-4780-83A8-564803FAC4F1}" type="pres">
      <dgm:prSet presAssocID="{5AB187BF-BBC5-42E0-9E40-79F618D98E9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73EF1D-8267-412A-BBD6-68679173D6C3}" type="pres">
      <dgm:prSet presAssocID="{89F51F2E-0426-43E9-A13A-3206D72CE53C}" presName="spacerL" presStyleCnt="0"/>
      <dgm:spPr/>
    </dgm:pt>
    <dgm:pt modelId="{70A057A3-D215-4D62-8FEE-C04F65DE2C0D}" type="pres">
      <dgm:prSet presAssocID="{89F51F2E-0426-43E9-A13A-3206D72CE53C}" presName="sibTrans" presStyleLbl="sibTrans2D1" presStyleIdx="1" presStyleCnt="3"/>
      <dgm:spPr/>
      <dgm:t>
        <a:bodyPr/>
        <a:lstStyle/>
        <a:p>
          <a:endParaRPr lang="es-EC"/>
        </a:p>
      </dgm:t>
    </dgm:pt>
    <dgm:pt modelId="{A85DBDB3-0438-4AB2-AA46-71695943D2AF}" type="pres">
      <dgm:prSet presAssocID="{89F51F2E-0426-43E9-A13A-3206D72CE53C}" presName="spacerR" presStyleCnt="0"/>
      <dgm:spPr/>
    </dgm:pt>
    <dgm:pt modelId="{E2528FDD-3481-4A82-99C9-EE6271007C68}" type="pres">
      <dgm:prSet presAssocID="{7710E332-DC7D-4422-8FF0-1E4F0F533DB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A5EDE8-1627-4A1B-AA34-322AF6AC314A}" type="pres">
      <dgm:prSet presAssocID="{18E101C2-0129-496D-AE83-37015A89D792}" presName="spacerL" presStyleCnt="0"/>
      <dgm:spPr/>
    </dgm:pt>
    <dgm:pt modelId="{9CE9CA8B-3702-4DC1-BD92-8A1667E3179A}" type="pres">
      <dgm:prSet presAssocID="{18E101C2-0129-496D-AE83-37015A89D792}" presName="sibTrans" presStyleLbl="sibTrans2D1" presStyleIdx="2" presStyleCnt="3"/>
      <dgm:spPr/>
      <dgm:t>
        <a:bodyPr/>
        <a:lstStyle/>
        <a:p>
          <a:endParaRPr lang="es-EC"/>
        </a:p>
      </dgm:t>
    </dgm:pt>
    <dgm:pt modelId="{2BED7F2C-C2B4-45B7-B41F-D03BDA5A969D}" type="pres">
      <dgm:prSet presAssocID="{18E101C2-0129-496D-AE83-37015A89D792}" presName="spacerR" presStyleCnt="0"/>
      <dgm:spPr/>
    </dgm:pt>
    <dgm:pt modelId="{FCD5A88D-29F7-4726-A215-49B9791172BB}" type="pres">
      <dgm:prSet presAssocID="{EBA9FE0F-5759-4B80-8F30-513BF15EC08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A1E80D7-104E-48BA-A004-E0EBB49D9E43}" srcId="{7324E8CA-78EE-4A2C-B7FA-98051E2594C9}" destId="{EBA9FE0F-5759-4B80-8F30-513BF15EC08A}" srcOrd="3" destOrd="0" parTransId="{A48FE320-30AB-4ECD-AEE3-6294A5634246}" sibTransId="{8D2AA9A9-D65F-4952-BE79-1700E37412AB}"/>
    <dgm:cxn modelId="{2CCE87C3-C5D3-46DB-B9AE-2A134126A492}" type="presOf" srcId="{18E101C2-0129-496D-AE83-37015A89D792}" destId="{9CE9CA8B-3702-4DC1-BD92-8A1667E3179A}" srcOrd="0" destOrd="0" presId="urn:microsoft.com/office/officeart/2005/8/layout/equation1"/>
    <dgm:cxn modelId="{92AF63F8-444F-4262-9735-AE5C30F469F1}" type="presOf" srcId="{7710E332-DC7D-4422-8FF0-1E4F0F533DB6}" destId="{E2528FDD-3481-4A82-99C9-EE6271007C68}" srcOrd="0" destOrd="0" presId="urn:microsoft.com/office/officeart/2005/8/layout/equation1"/>
    <dgm:cxn modelId="{7477D750-1CE9-4EB4-A3D0-78DCEDAD2289}" type="presOf" srcId="{EBA9FE0F-5759-4B80-8F30-513BF15EC08A}" destId="{FCD5A88D-29F7-4726-A215-49B9791172BB}" srcOrd="0" destOrd="0" presId="urn:microsoft.com/office/officeart/2005/8/layout/equation1"/>
    <dgm:cxn modelId="{C1E50F75-EF35-476D-9BDF-A899BE3DC855}" srcId="{7324E8CA-78EE-4A2C-B7FA-98051E2594C9}" destId="{7710E332-DC7D-4422-8FF0-1E4F0F533DB6}" srcOrd="2" destOrd="0" parTransId="{4609E895-271B-497C-9F58-0DED66A7ED23}" sibTransId="{18E101C2-0129-496D-AE83-37015A89D792}"/>
    <dgm:cxn modelId="{AAEE7899-258E-4C26-9404-01F77FB8C838}" srcId="{7324E8CA-78EE-4A2C-B7FA-98051E2594C9}" destId="{5AB187BF-BBC5-42E0-9E40-79F618D98E91}" srcOrd="1" destOrd="0" parTransId="{025CF2C6-F376-4FE7-B698-F6A260A616C1}" sibTransId="{89F51F2E-0426-43E9-A13A-3206D72CE53C}"/>
    <dgm:cxn modelId="{50B295F8-CAB9-490E-82E2-96D9D3AB6E33}" type="presOf" srcId="{B0FD9CE1-B332-4754-84D3-FC71B6CEA9D5}" destId="{8088A1ED-03FC-492C-8292-71AF3CF3B31F}" srcOrd="0" destOrd="0" presId="urn:microsoft.com/office/officeart/2005/8/layout/equation1"/>
    <dgm:cxn modelId="{22FBDC77-727B-4D28-A53A-5CEC0C9A1FAB}" type="presOf" srcId="{1347C413-64F0-4A0E-82AE-8C9137948A35}" destId="{5C05D8AA-1A5D-497B-848A-41EF7CF42A0F}" srcOrd="0" destOrd="0" presId="urn:microsoft.com/office/officeart/2005/8/layout/equation1"/>
    <dgm:cxn modelId="{160A0E96-2897-49D2-86CC-E6A4F84CE740}" type="presOf" srcId="{89F51F2E-0426-43E9-A13A-3206D72CE53C}" destId="{70A057A3-D215-4D62-8FEE-C04F65DE2C0D}" srcOrd="0" destOrd="0" presId="urn:microsoft.com/office/officeart/2005/8/layout/equation1"/>
    <dgm:cxn modelId="{C02553D1-023F-46F6-9027-82D18BFA2604}" type="presOf" srcId="{5AB187BF-BBC5-42E0-9E40-79F618D98E91}" destId="{8401F116-084D-4780-83A8-564803FAC4F1}" srcOrd="0" destOrd="0" presId="urn:microsoft.com/office/officeart/2005/8/layout/equation1"/>
    <dgm:cxn modelId="{D850EEC4-D978-492F-864E-3531E523B262}" srcId="{7324E8CA-78EE-4A2C-B7FA-98051E2594C9}" destId="{1347C413-64F0-4A0E-82AE-8C9137948A35}" srcOrd="0" destOrd="0" parTransId="{296DA73C-66F7-42E1-BDF5-A8C63A61C543}" sibTransId="{B0FD9CE1-B332-4754-84D3-FC71B6CEA9D5}"/>
    <dgm:cxn modelId="{D78DD095-4105-4C54-AE0F-70B708EF1C01}" type="presOf" srcId="{7324E8CA-78EE-4A2C-B7FA-98051E2594C9}" destId="{91A31C47-E627-4599-9B55-EA5C08D27410}" srcOrd="0" destOrd="0" presId="urn:microsoft.com/office/officeart/2005/8/layout/equation1"/>
    <dgm:cxn modelId="{C54ACB91-3D95-47C4-ACD8-488DD6835F3A}" type="presParOf" srcId="{91A31C47-E627-4599-9B55-EA5C08D27410}" destId="{5C05D8AA-1A5D-497B-848A-41EF7CF42A0F}" srcOrd="0" destOrd="0" presId="urn:microsoft.com/office/officeart/2005/8/layout/equation1"/>
    <dgm:cxn modelId="{BBCCD175-C224-4A46-B870-20B3B52D3980}" type="presParOf" srcId="{91A31C47-E627-4599-9B55-EA5C08D27410}" destId="{919BF02D-2747-419B-8F06-EB9BCA9822A7}" srcOrd="1" destOrd="0" presId="urn:microsoft.com/office/officeart/2005/8/layout/equation1"/>
    <dgm:cxn modelId="{42E75AAD-0979-4012-9B51-836477ECDBB1}" type="presParOf" srcId="{91A31C47-E627-4599-9B55-EA5C08D27410}" destId="{8088A1ED-03FC-492C-8292-71AF3CF3B31F}" srcOrd="2" destOrd="0" presId="urn:microsoft.com/office/officeart/2005/8/layout/equation1"/>
    <dgm:cxn modelId="{73C5A9A2-7524-4EB3-85C9-85A4CE340AF0}" type="presParOf" srcId="{91A31C47-E627-4599-9B55-EA5C08D27410}" destId="{FE9609A6-1E9F-4A7C-9424-A55C458D683B}" srcOrd="3" destOrd="0" presId="urn:microsoft.com/office/officeart/2005/8/layout/equation1"/>
    <dgm:cxn modelId="{EE74FFAC-E92E-4D22-87C6-975693585C9A}" type="presParOf" srcId="{91A31C47-E627-4599-9B55-EA5C08D27410}" destId="{8401F116-084D-4780-83A8-564803FAC4F1}" srcOrd="4" destOrd="0" presId="urn:microsoft.com/office/officeart/2005/8/layout/equation1"/>
    <dgm:cxn modelId="{665E2E81-DD80-4BC0-8006-2FAB6FBD405B}" type="presParOf" srcId="{91A31C47-E627-4599-9B55-EA5C08D27410}" destId="{3C73EF1D-8267-412A-BBD6-68679173D6C3}" srcOrd="5" destOrd="0" presId="urn:microsoft.com/office/officeart/2005/8/layout/equation1"/>
    <dgm:cxn modelId="{613799FB-D5D7-4E80-B91F-024702EDEC92}" type="presParOf" srcId="{91A31C47-E627-4599-9B55-EA5C08D27410}" destId="{70A057A3-D215-4D62-8FEE-C04F65DE2C0D}" srcOrd="6" destOrd="0" presId="urn:microsoft.com/office/officeart/2005/8/layout/equation1"/>
    <dgm:cxn modelId="{1AE406ED-5FAA-42CD-AB1C-209B8D3AC493}" type="presParOf" srcId="{91A31C47-E627-4599-9B55-EA5C08D27410}" destId="{A85DBDB3-0438-4AB2-AA46-71695943D2AF}" srcOrd="7" destOrd="0" presId="urn:microsoft.com/office/officeart/2005/8/layout/equation1"/>
    <dgm:cxn modelId="{4C0085CC-A10A-4940-B612-61D5D8BB9E02}" type="presParOf" srcId="{91A31C47-E627-4599-9B55-EA5C08D27410}" destId="{E2528FDD-3481-4A82-99C9-EE6271007C68}" srcOrd="8" destOrd="0" presId="urn:microsoft.com/office/officeart/2005/8/layout/equation1"/>
    <dgm:cxn modelId="{874E5F8B-E207-4316-9581-14CBDD69CE64}" type="presParOf" srcId="{91A31C47-E627-4599-9B55-EA5C08D27410}" destId="{94A5EDE8-1627-4A1B-AA34-322AF6AC314A}" srcOrd="9" destOrd="0" presId="urn:microsoft.com/office/officeart/2005/8/layout/equation1"/>
    <dgm:cxn modelId="{C30B2C71-6815-41B8-BB64-A6AAD93D99F8}" type="presParOf" srcId="{91A31C47-E627-4599-9B55-EA5C08D27410}" destId="{9CE9CA8B-3702-4DC1-BD92-8A1667E3179A}" srcOrd="10" destOrd="0" presId="urn:microsoft.com/office/officeart/2005/8/layout/equation1"/>
    <dgm:cxn modelId="{0F3B1A6E-E295-4DD2-8742-3730DA6E0E98}" type="presParOf" srcId="{91A31C47-E627-4599-9B55-EA5C08D27410}" destId="{2BED7F2C-C2B4-45B7-B41F-D03BDA5A969D}" srcOrd="11" destOrd="0" presId="urn:microsoft.com/office/officeart/2005/8/layout/equation1"/>
    <dgm:cxn modelId="{4085B3CD-7A47-4893-8173-A396502D593E}" type="presParOf" srcId="{91A31C47-E627-4599-9B55-EA5C08D27410}" destId="{FCD5A88D-29F7-4726-A215-49B9791172BB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33F8B2A-BC53-4986-9CC1-B7C19EDCDEE3}" type="doc">
      <dgm:prSet loTypeId="urn:microsoft.com/office/officeart/2005/8/layout/matrix1" loCatId="matrix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es-EC"/>
        </a:p>
      </dgm:t>
    </dgm:pt>
    <dgm:pt modelId="{A777DBAC-34BA-4FC9-9F61-1D31175250DC}">
      <dgm:prSet phldrT="[Texto]"/>
      <dgm:spPr/>
      <dgm:t>
        <a:bodyPr/>
        <a:lstStyle/>
        <a:p>
          <a:r>
            <a:rPr lang="es-EC" dirty="0" smtClean="0"/>
            <a:t>Atributos del hallazgo</a:t>
          </a:r>
          <a:endParaRPr lang="es-EC" dirty="0"/>
        </a:p>
      </dgm:t>
    </dgm:pt>
    <dgm:pt modelId="{4157A5BF-3FC2-478F-B91D-FBB97714A1AF}" type="parTrans" cxnId="{89EDAE3C-0668-4694-BD04-2448D32BC0AB}">
      <dgm:prSet/>
      <dgm:spPr/>
      <dgm:t>
        <a:bodyPr/>
        <a:lstStyle/>
        <a:p>
          <a:endParaRPr lang="es-EC"/>
        </a:p>
      </dgm:t>
    </dgm:pt>
    <dgm:pt modelId="{1877400F-B5C3-447A-878C-8BF98013856F}" type="sibTrans" cxnId="{89EDAE3C-0668-4694-BD04-2448D32BC0AB}">
      <dgm:prSet/>
      <dgm:spPr/>
      <dgm:t>
        <a:bodyPr/>
        <a:lstStyle/>
        <a:p>
          <a:endParaRPr lang="es-EC"/>
        </a:p>
      </dgm:t>
    </dgm:pt>
    <dgm:pt modelId="{96D2EA88-6834-4852-86BD-B5CFD819D9FD}">
      <dgm:prSet phldrT="[Texto]"/>
      <dgm:spPr/>
      <dgm:t>
        <a:bodyPr/>
        <a:lstStyle/>
        <a:p>
          <a:r>
            <a:rPr lang="es-EC" dirty="0" smtClean="0"/>
            <a:t>Criterio</a:t>
          </a:r>
          <a:endParaRPr lang="es-EC" dirty="0"/>
        </a:p>
      </dgm:t>
    </dgm:pt>
    <dgm:pt modelId="{6A7B4405-52F8-479D-9B64-02D33F30C414}" type="parTrans" cxnId="{3D08A153-DA3A-4A36-80E8-23585E3C012F}">
      <dgm:prSet/>
      <dgm:spPr/>
      <dgm:t>
        <a:bodyPr/>
        <a:lstStyle/>
        <a:p>
          <a:endParaRPr lang="es-EC"/>
        </a:p>
      </dgm:t>
    </dgm:pt>
    <dgm:pt modelId="{81B7B31D-8347-497E-A581-181309C0B815}" type="sibTrans" cxnId="{3D08A153-DA3A-4A36-80E8-23585E3C012F}">
      <dgm:prSet/>
      <dgm:spPr/>
      <dgm:t>
        <a:bodyPr/>
        <a:lstStyle/>
        <a:p>
          <a:endParaRPr lang="es-EC"/>
        </a:p>
      </dgm:t>
    </dgm:pt>
    <dgm:pt modelId="{95FCFBCD-99BC-4F12-A9F1-0F94EAEDFA09}">
      <dgm:prSet phldrT="[Texto]"/>
      <dgm:spPr/>
      <dgm:t>
        <a:bodyPr/>
        <a:lstStyle/>
        <a:p>
          <a:r>
            <a:rPr lang="es-EC" dirty="0" smtClean="0"/>
            <a:t>Causa</a:t>
          </a:r>
          <a:endParaRPr lang="es-EC" dirty="0"/>
        </a:p>
      </dgm:t>
    </dgm:pt>
    <dgm:pt modelId="{0B178853-788F-4AEE-9BA9-A77D850BA051}" type="parTrans" cxnId="{219B85C5-28C7-4495-9138-692A1F5CEF4D}">
      <dgm:prSet/>
      <dgm:spPr/>
      <dgm:t>
        <a:bodyPr/>
        <a:lstStyle/>
        <a:p>
          <a:endParaRPr lang="es-EC"/>
        </a:p>
      </dgm:t>
    </dgm:pt>
    <dgm:pt modelId="{0EE0826B-7B76-41CD-94D1-3032BC3003EF}" type="sibTrans" cxnId="{219B85C5-28C7-4495-9138-692A1F5CEF4D}">
      <dgm:prSet/>
      <dgm:spPr/>
      <dgm:t>
        <a:bodyPr/>
        <a:lstStyle/>
        <a:p>
          <a:endParaRPr lang="es-EC"/>
        </a:p>
      </dgm:t>
    </dgm:pt>
    <dgm:pt modelId="{E6BD5C31-3AFC-4150-8DEB-B39B9599A770}">
      <dgm:prSet phldrT="[Texto]"/>
      <dgm:spPr/>
      <dgm:t>
        <a:bodyPr/>
        <a:lstStyle/>
        <a:p>
          <a:r>
            <a:rPr lang="es-EC" dirty="0" smtClean="0"/>
            <a:t>Condición</a:t>
          </a:r>
          <a:endParaRPr lang="es-EC" dirty="0"/>
        </a:p>
      </dgm:t>
    </dgm:pt>
    <dgm:pt modelId="{DCC5EB7C-319F-41CF-8668-FF3514CE61DD}" type="parTrans" cxnId="{31CA0A54-62BD-4148-A72C-D36127060213}">
      <dgm:prSet/>
      <dgm:spPr/>
      <dgm:t>
        <a:bodyPr/>
        <a:lstStyle/>
        <a:p>
          <a:endParaRPr lang="es-EC"/>
        </a:p>
      </dgm:t>
    </dgm:pt>
    <dgm:pt modelId="{8A114359-6D42-4E16-8242-B4D2A5703D2F}" type="sibTrans" cxnId="{31CA0A54-62BD-4148-A72C-D36127060213}">
      <dgm:prSet/>
      <dgm:spPr/>
      <dgm:t>
        <a:bodyPr/>
        <a:lstStyle/>
        <a:p>
          <a:endParaRPr lang="es-EC"/>
        </a:p>
      </dgm:t>
    </dgm:pt>
    <dgm:pt modelId="{D2B9DDB1-CC8F-461C-B467-371D2530D876}">
      <dgm:prSet phldrT="[Texto]"/>
      <dgm:spPr/>
      <dgm:t>
        <a:bodyPr/>
        <a:lstStyle/>
        <a:p>
          <a:r>
            <a:rPr lang="es-EC" dirty="0" smtClean="0"/>
            <a:t>Efecto</a:t>
          </a:r>
          <a:endParaRPr lang="es-EC" dirty="0"/>
        </a:p>
      </dgm:t>
    </dgm:pt>
    <dgm:pt modelId="{ADAA2B52-88B8-4377-A5DB-198909666763}" type="parTrans" cxnId="{982286A5-CA5E-4846-B027-223881E937C9}">
      <dgm:prSet/>
      <dgm:spPr/>
      <dgm:t>
        <a:bodyPr/>
        <a:lstStyle/>
        <a:p>
          <a:endParaRPr lang="es-EC"/>
        </a:p>
      </dgm:t>
    </dgm:pt>
    <dgm:pt modelId="{0B4500E0-BD44-4260-9067-17D24EBE35C0}" type="sibTrans" cxnId="{982286A5-CA5E-4846-B027-223881E937C9}">
      <dgm:prSet/>
      <dgm:spPr/>
      <dgm:t>
        <a:bodyPr/>
        <a:lstStyle/>
        <a:p>
          <a:endParaRPr lang="es-EC"/>
        </a:p>
      </dgm:t>
    </dgm:pt>
    <dgm:pt modelId="{C97E9702-6978-4F50-A1BE-4E2ADD48DE7B}" type="pres">
      <dgm:prSet presAssocID="{833F8B2A-BC53-4986-9CC1-B7C19EDCDEE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A799895-2448-470F-88BE-C10708901951}" type="pres">
      <dgm:prSet presAssocID="{833F8B2A-BC53-4986-9CC1-B7C19EDCDEE3}" presName="matrix" presStyleCnt="0"/>
      <dgm:spPr/>
    </dgm:pt>
    <dgm:pt modelId="{E6414FBD-BB0A-4B2F-AC19-F86BE4854974}" type="pres">
      <dgm:prSet presAssocID="{833F8B2A-BC53-4986-9CC1-B7C19EDCDEE3}" presName="tile1" presStyleLbl="node1" presStyleIdx="0" presStyleCnt="4"/>
      <dgm:spPr/>
      <dgm:t>
        <a:bodyPr/>
        <a:lstStyle/>
        <a:p>
          <a:endParaRPr lang="es-EC"/>
        </a:p>
      </dgm:t>
    </dgm:pt>
    <dgm:pt modelId="{6A9D7372-0DB4-4DD1-9190-3B0E6A39319A}" type="pres">
      <dgm:prSet presAssocID="{833F8B2A-BC53-4986-9CC1-B7C19EDCDEE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CB7B72-A7AF-4B3E-B9BD-1DBE69B639DD}" type="pres">
      <dgm:prSet presAssocID="{833F8B2A-BC53-4986-9CC1-B7C19EDCDEE3}" presName="tile2" presStyleLbl="node1" presStyleIdx="1" presStyleCnt="4" custLinFactNeighborX="2041" custLinFactNeighborY="-70802"/>
      <dgm:spPr/>
      <dgm:t>
        <a:bodyPr/>
        <a:lstStyle/>
        <a:p>
          <a:endParaRPr lang="es-EC"/>
        </a:p>
      </dgm:t>
    </dgm:pt>
    <dgm:pt modelId="{1CDD8FDE-027A-4161-AE83-61EC221EEBFB}" type="pres">
      <dgm:prSet presAssocID="{833F8B2A-BC53-4986-9CC1-B7C19EDCDEE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B54A00-065C-44A1-B26E-16CB1AA69711}" type="pres">
      <dgm:prSet presAssocID="{833F8B2A-BC53-4986-9CC1-B7C19EDCDEE3}" presName="tile3" presStyleLbl="node1" presStyleIdx="2" presStyleCnt="4"/>
      <dgm:spPr/>
      <dgm:t>
        <a:bodyPr/>
        <a:lstStyle/>
        <a:p>
          <a:endParaRPr lang="es-EC"/>
        </a:p>
      </dgm:t>
    </dgm:pt>
    <dgm:pt modelId="{0E538394-1560-4503-8596-C2F7AAF9B9D1}" type="pres">
      <dgm:prSet presAssocID="{833F8B2A-BC53-4986-9CC1-B7C19EDCDEE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92B27C-E93A-4F6F-8AD4-7616EF86B783}" type="pres">
      <dgm:prSet presAssocID="{833F8B2A-BC53-4986-9CC1-B7C19EDCDEE3}" presName="tile4" presStyleLbl="node1" presStyleIdx="3" presStyleCnt="4"/>
      <dgm:spPr/>
      <dgm:t>
        <a:bodyPr/>
        <a:lstStyle/>
        <a:p>
          <a:endParaRPr lang="es-EC"/>
        </a:p>
      </dgm:t>
    </dgm:pt>
    <dgm:pt modelId="{AF7D825B-4336-471A-8BE2-1D054388CCFF}" type="pres">
      <dgm:prSet presAssocID="{833F8B2A-BC53-4986-9CC1-B7C19EDCDEE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C7C676-C898-4A35-897E-79BF22C48375}" type="pres">
      <dgm:prSet presAssocID="{833F8B2A-BC53-4986-9CC1-B7C19EDCDEE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</dgm:ptLst>
  <dgm:cxnLst>
    <dgm:cxn modelId="{9D2D78F5-AC8C-40BA-9158-13560CCB0146}" type="presOf" srcId="{96D2EA88-6834-4852-86BD-B5CFD819D9FD}" destId="{6A9D7372-0DB4-4DD1-9190-3B0E6A39319A}" srcOrd="1" destOrd="0" presId="urn:microsoft.com/office/officeart/2005/8/layout/matrix1"/>
    <dgm:cxn modelId="{E4197DAD-4C24-45C6-8AA3-61234AB6E1E1}" type="presOf" srcId="{D2B9DDB1-CC8F-461C-B467-371D2530D876}" destId="{AF7D825B-4336-471A-8BE2-1D054388CCFF}" srcOrd="1" destOrd="0" presId="urn:microsoft.com/office/officeart/2005/8/layout/matrix1"/>
    <dgm:cxn modelId="{31CA0A54-62BD-4148-A72C-D36127060213}" srcId="{A777DBAC-34BA-4FC9-9F61-1D31175250DC}" destId="{E6BD5C31-3AFC-4150-8DEB-B39B9599A770}" srcOrd="2" destOrd="0" parTransId="{DCC5EB7C-319F-41CF-8668-FF3514CE61DD}" sibTransId="{8A114359-6D42-4E16-8242-B4D2A5703D2F}"/>
    <dgm:cxn modelId="{4B7C3BBD-2A01-499C-BB1C-378531BDA611}" type="presOf" srcId="{A777DBAC-34BA-4FC9-9F61-1D31175250DC}" destId="{CFC7C676-C898-4A35-897E-79BF22C48375}" srcOrd="0" destOrd="0" presId="urn:microsoft.com/office/officeart/2005/8/layout/matrix1"/>
    <dgm:cxn modelId="{26DDE33A-84C8-42B8-A65E-DEC884E2A3B5}" type="presOf" srcId="{96D2EA88-6834-4852-86BD-B5CFD819D9FD}" destId="{E6414FBD-BB0A-4B2F-AC19-F86BE4854974}" srcOrd="0" destOrd="0" presId="urn:microsoft.com/office/officeart/2005/8/layout/matrix1"/>
    <dgm:cxn modelId="{8EA1801E-74BE-4324-B9D5-0DFC690B7542}" type="presOf" srcId="{E6BD5C31-3AFC-4150-8DEB-B39B9599A770}" destId="{5DB54A00-065C-44A1-B26E-16CB1AA69711}" srcOrd="0" destOrd="0" presId="urn:microsoft.com/office/officeart/2005/8/layout/matrix1"/>
    <dgm:cxn modelId="{982286A5-CA5E-4846-B027-223881E937C9}" srcId="{A777DBAC-34BA-4FC9-9F61-1D31175250DC}" destId="{D2B9DDB1-CC8F-461C-B467-371D2530D876}" srcOrd="3" destOrd="0" parTransId="{ADAA2B52-88B8-4377-A5DB-198909666763}" sibTransId="{0B4500E0-BD44-4260-9067-17D24EBE35C0}"/>
    <dgm:cxn modelId="{CF0D9D5C-A19F-4024-BD33-7B2F17281099}" type="presOf" srcId="{95FCFBCD-99BC-4F12-A9F1-0F94EAEDFA09}" destId="{F2CB7B72-A7AF-4B3E-B9BD-1DBE69B639DD}" srcOrd="0" destOrd="0" presId="urn:microsoft.com/office/officeart/2005/8/layout/matrix1"/>
    <dgm:cxn modelId="{219B85C5-28C7-4495-9138-692A1F5CEF4D}" srcId="{A777DBAC-34BA-4FC9-9F61-1D31175250DC}" destId="{95FCFBCD-99BC-4F12-A9F1-0F94EAEDFA09}" srcOrd="1" destOrd="0" parTransId="{0B178853-788F-4AEE-9BA9-A77D850BA051}" sibTransId="{0EE0826B-7B76-41CD-94D1-3032BC3003EF}"/>
    <dgm:cxn modelId="{F879AE73-8032-4A85-92A6-94833F4FF16B}" type="presOf" srcId="{E6BD5C31-3AFC-4150-8DEB-B39B9599A770}" destId="{0E538394-1560-4503-8596-C2F7AAF9B9D1}" srcOrd="1" destOrd="0" presId="urn:microsoft.com/office/officeart/2005/8/layout/matrix1"/>
    <dgm:cxn modelId="{3D08A153-DA3A-4A36-80E8-23585E3C012F}" srcId="{A777DBAC-34BA-4FC9-9F61-1D31175250DC}" destId="{96D2EA88-6834-4852-86BD-B5CFD819D9FD}" srcOrd="0" destOrd="0" parTransId="{6A7B4405-52F8-479D-9B64-02D33F30C414}" sibTransId="{81B7B31D-8347-497E-A581-181309C0B815}"/>
    <dgm:cxn modelId="{D60B90BB-38B2-43CF-90F0-20B900927626}" type="presOf" srcId="{833F8B2A-BC53-4986-9CC1-B7C19EDCDEE3}" destId="{C97E9702-6978-4F50-A1BE-4E2ADD48DE7B}" srcOrd="0" destOrd="0" presId="urn:microsoft.com/office/officeart/2005/8/layout/matrix1"/>
    <dgm:cxn modelId="{89EDAE3C-0668-4694-BD04-2448D32BC0AB}" srcId="{833F8B2A-BC53-4986-9CC1-B7C19EDCDEE3}" destId="{A777DBAC-34BA-4FC9-9F61-1D31175250DC}" srcOrd="0" destOrd="0" parTransId="{4157A5BF-3FC2-478F-B91D-FBB97714A1AF}" sibTransId="{1877400F-B5C3-447A-878C-8BF98013856F}"/>
    <dgm:cxn modelId="{335A8487-D894-427C-89A2-5235C0FDF447}" type="presOf" srcId="{D2B9DDB1-CC8F-461C-B467-371D2530D876}" destId="{5392B27C-E93A-4F6F-8AD4-7616EF86B783}" srcOrd="0" destOrd="0" presId="urn:microsoft.com/office/officeart/2005/8/layout/matrix1"/>
    <dgm:cxn modelId="{9F31A4C7-5E31-4F1C-B010-2A29907A92C6}" type="presOf" srcId="{95FCFBCD-99BC-4F12-A9F1-0F94EAEDFA09}" destId="{1CDD8FDE-027A-4161-AE83-61EC221EEBFB}" srcOrd="1" destOrd="0" presId="urn:microsoft.com/office/officeart/2005/8/layout/matrix1"/>
    <dgm:cxn modelId="{32BDF2D2-B0ED-4DCC-B64A-DBCB6F3945A5}" type="presParOf" srcId="{C97E9702-6978-4F50-A1BE-4E2ADD48DE7B}" destId="{BA799895-2448-470F-88BE-C10708901951}" srcOrd="0" destOrd="0" presId="urn:microsoft.com/office/officeart/2005/8/layout/matrix1"/>
    <dgm:cxn modelId="{2F67E934-BC03-4AC8-B7AD-0576AF61BFC2}" type="presParOf" srcId="{BA799895-2448-470F-88BE-C10708901951}" destId="{E6414FBD-BB0A-4B2F-AC19-F86BE4854974}" srcOrd="0" destOrd="0" presId="urn:microsoft.com/office/officeart/2005/8/layout/matrix1"/>
    <dgm:cxn modelId="{0008CEE8-A727-44A2-83E9-2F7E3F3C6C21}" type="presParOf" srcId="{BA799895-2448-470F-88BE-C10708901951}" destId="{6A9D7372-0DB4-4DD1-9190-3B0E6A39319A}" srcOrd="1" destOrd="0" presId="urn:microsoft.com/office/officeart/2005/8/layout/matrix1"/>
    <dgm:cxn modelId="{33A67937-2BC0-4B24-A623-B83E7F693A50}" type="presParOf" srcId="{BA799895-2448-470F-88BE-C10708901951}" destId="{F2CB7B72-A7AF-4B3E-B9BD-1DBE69B639DD}" srcOrd="2" destOrd="0" presId="urn:microsoft.com/office/officeart/2005/8/layout/matrix1"/>
    <dgm:cxn modelId="{8AEEA8D7-6405-4DE3-8317-8647652C64EF}" type="presParOf" srcId="{BA799895-2448-470F-88BE-C10708901951}" destId="{1CDD8FDE-027A-4161-AE83-61EC221EEBFB}" srcOrd="3" destOrd="0" presId="urn:microsoft.com/office/officeart/2005/8/layout/matrix1"/>
    <dgm:cxn modelId="{27C4D5FE-B651-40BB-854A-471416A47E2B}" type="presParOf" srcId="{BA799895-2448-470F-88BE-C10708901951}" destId="{5DB54A00-065C-44A1-B26E-16CB1AA69711}" srcOrd="4" destOrd="0" presId="urn:microsoft.com/office/officeart/2005/8/layout/matrix1"/>
    <dgm:cxn modelId="{DD8505BB-509F-42F7-86E5-6B1EA7BDD77A}" type="presParOf" srcId="{BA799895-2448-470F-88BE-C10708901951}" destId="{0E538394-1560-4503-8596-C2F7AAF9B9D1}" srcOrd="5" destOrd="0" presId="urn:microsoft.com/office/officeart/2005/8/layout/matrix1"/>
    <dgm:cxn modelId="{15F34518-334E-4F84-82F1-91612285BAAD}" type="presParOf" srcId="{BA799895-2448-470F-88BE-C10708901951}" destId="{5392B27C-E93A-4F6F-8AD4-7616EF86B783}" srcOrd="6" destOrd="0" presId="urn:microsoft.com/office/officeart/2005/8/layout/matrix1"/>
    <dgm:cxn modelId="{A8A3486B-7CD4-421C-AC16-DC4CFB3FC119}" type="presParOf" srcId="{BA799895-2448-470F-88BE-C10708901951}" destId="{AF7D825B-4336-471A-8BE2-1D054388CCFF}" srcOrd="7" destOrd="0" presId="urn:microsoft.com/office/officeart/2005/8/layout/matrix1"/>
    <dgm:cxn modelId="{B4965D5F-C924-4D9D-9532-0ADFA2A07FF2}" type="presParOf" srcId="{C97E9702-6978-4F50-A1BE-4E2ADD48DE7B}" destId="{CFC7C676-C898-4A35-897E-79BF22C4837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1B1895-EF4A-49F1-AE93-F4578E522A09}" type="doc">
      <dgm:prSet loTypeId="urn:microsoft.com/office/officeart/2008/layout/LinedLis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D597639-8F7F-4A9F-A071-50CA65418234}">
      <dgm:prSet phldrT="[Texto]"/>
      <dgm:spPr/>
      <dgm:t>
        <a:bodyPr/>
        <a:lstStyle/>
        <a:p>
          <a:r>
            <a:rPr lang="es-EC" dirty="0" smtClean="0"/>
            <a:t>Técnicas de auditoría</a:t>
          </a:r>
          <a:endParaRPr lang="es-EC" dirty="0"/>
        </a:p>
      </dgm:t>
    </dgm:pt>
    <dgm:pt modelId="{1A184A00-C97E-41E6-8286-7AB49F5B51C2}" type="parTrans" cxnId="{E4ACEF09-2E41-4201-815C-5EDD02D53351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DA6DA2B6-4006-446D-B736-2E0091A649FA}" type="sibTrans" cxnId="{E4ACEF09-2E41-4201-815C-5EDD02D53351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FB17B998-2E0C-4F93-81B2-22B91B84911D}">
      <dgm:prSet phldrT="[Texto]"/>
      <dgm:spPr/>
      <dgm:t>
        <a:bodyPr/>
        <a:lstStyle/>
        <a:p>
          <a:r>
            <a:rPr lang="es-EC" dirty="0" smtClean="0"/>
            <a:t>Ocular</a:t>
          </a:r>
        </a:p>
      </dgm:t>
    </dgm:pt>
    <dgm:pt modelId="{DAA9AD1C-F5B0-4CDD-8C2D-A01ADC5DF0CB}" type="parTrans" cxnId="{C443F98A-4130-46FE-8E7D-65E4B8257BD3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2CE9E8E5-093A-4825-BE65-6F50CB3DDE67}" type="sibTrans" cxnId="{C443F98A-4130-46FE-8E7D-65E4B8257BD3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E411B68A-848E-4C32-8F35-2179EC688AF1}">
      <dgm:prSet phldrT="[Texto]"/>
      <dgm:spPr/>
      <dgm:t>
        <a:bodyPr/>
        <a:lstStyle/>
        <a:p>
          <a:r>
            <a:rPr lang="es-EC" dirty="0" smtClean="0"/>
            <a:t>Verbal</a:t>
          </a:r>
        </a:p>
      </dgm:t>
    </dgm:pt>
    <dgm:pt modelId="{1C56674D-CEE1-4F31-B5B4-16BD21C21708}" type="parTrans" cxnId="{54167FFD-E244-4B36-A2B3-157E159990E0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7B1D76D0-0CBD-44E1-8B26-CFD31E2C8B8B}" type="sibTrans" cxnId="{54167FFD-E244-4B36-A2B3-157E159990E0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097FBDED-153E-451B-B553-23753A7F4B63}">
      <dgm:prSet phldrT="[Texto]"/>
      <dgm:spPr/>
      <dgm:t>
        <a:bodyPr/>
        <a:lstStyle/>
        <a:p>
          <a:r>
            <a:rPr lang="es-EC" dirty="0" smtClean="0"/>
            <a:t>Escrita</a:t>
          </a:r>
          <a:endParaRPr lang="es-EC" dirty="0"/>
        </a:p>
      </dgm:t>
    </dgm:pt>
    <dgm:pt modelId="{C0F34245-161C-468A-9E4B-E5A6D9BB8F7B}" type="parTrans" cxnId="{2D152429-5729-44B2-9448-A56062165285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270B7C1D-03C9-4CD1-A50A-D0DCDD05BAC0}" type="sibTrans" cxnId="{2D152429-5729-44B2-9448-A56062165285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548DFB54-C305-4199-9997-3363653E260A}">
      <dgm:prSet/>
      <dgm:spPr/>
      <dgm:t>
        <a:bodyPr/>
        <a:lstStyle/>
        <a:p>
          <a:r>
            <a:rPr lang="es-EC" dirty="0" smtClean="0"/>
            <a:t>Documental</a:t>
          </a:r>
          <a:endParaRPr lang="es-EC" dirty="0"/>
        </a:p>
      </dgm:t>
    </dgm:pt>
    <dgm:pt modelId="{A5A596BB-2368-4E77-BFB7-4557A62A778D}" type="parTrans" cxnId="{9F58344A-3F2D-47A2-8B76-DCFFAF69A7EA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9C84A3B9-B5F1-4689-BE67-6328447D6A55}" type="sibTrans" cxnId="{9F58344A-3F2D-47A2-8B76-DCFFAF69A7EA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6EDB1891-F362-4F40-8FA6-985C5E6FC527}">
      <dgm:prSet/>
      <dgm:spPr/>
      <dgm:t>
        <a:bodyPr/>
        <a:lstStyle/>
        <a:p>
          <a:endParaRPr lang="es-EC"/>
        </a:p>
      </dgm:t>
    </dgm:pt>
    <dgm:pt modelId="{0422BDB1-F08F-4A3E-9780-EC6CE0916BA7}" type="parTrans" cxnId="{424AA75C-1252-4BA1-9BC6-4B966CE72772}">
      <dgm:prSet/>
      <dgm:spPr/>
      <dgm:t>
        <a:bodyPr/>
        <a:lstStyle/>
        <a:p>
          <a:endParaRPr lang="es-EC"/>
        </a:p>
      </dgm:t>
    </dgm:pt>
    <dgm:pt modelId="{EA3D76F3-4D1F-47D3-84C5-F3A71BABDDC1}" type="sibTrans" cxnId="{424AA75C-1252-4BA1-9BC6-4B966CE72772}">
      <dgm:prSet/>
      <dgm:spPr/>
      <dgm:t>
        <a:bodyPr/>
        <a:lstStyle/>
        <a:p>
          <a:endParaRPr lang="es-EC"/>
        </a:p>
      </dgm:t>
    </dgm:pt>
    <dgm:pt modelId="{F10B963A-A2FB-4F14-B7E2-1D3A06D508B6}">
      <dgm:prSet/>
      <dgm:spPr/>
      <dgm:t>
        <a:bodyPr/>
        <a:lstStyle/>
        <a:p>
          <a:r>
            <a:rPr lang="es-EC" dirty="0" smtClean="0"/>
            <a:t>Física</a:t>
          </a:r>
          <a:endParaRPr lang="es-EC" dirty="0"/>
        </a:p>
      </dgm:t>
    </dgm:pt>
    <dgm:pt modelId="{71C8ADA5-69B4-44DB-9F0D-24B742239998}" type="parTrans" cxnId="{C29B940D-46A1-4093-B616-B333849B070A}">
      <dgm:prSet/>
      <dgm:spPr/>
      <dgm:t>
        <a:bodyPr/>
        <a:lstStyle/>
        <a:p>
          <a:endParaRPr lang="es-EC"/>
        </a:p>
      </dgm:t>
    </dgm:pt>
    <dgm:pt modelId="{BE43D7A6-C337-45C1-8240-D95EBF90E085}" type="sibTrans" cxnId="{C29B940D-46A1-4093-B616-B333849B070A}">
      <dgm:prSet/>
      <dgm:spPr/>
      <dgm:t>
        <a:bodyPr/>
        <a:lstStyle/>
        <a:p>
          <a:endParaRPr lang="es-EC"/>
        </a:p>
      </dgm:t>
    </dgm:pt>
    <dgm:pt modelId="{4E1E9A5C-D6A1-4DA8-8F04-8FC6C5955D1D}">
      <dgm:prSet/>
      <dgm:spPr/>
      <dgm:t>
        <a:bodyPr/>
        <a:lstStyle/>
        <a:p>
          <a:r>
            <a:rPr lang="es-EC" dirty="0" smtClean="0"/>
            <a:t>Otras técnicas</a:t>
          </a:r>
          <a:endParaRPr lang="es-EC" dirty="0"/>
        </a:p>
      </dgm:t>
    </dgm:pt>
    <dgm:pt modelId="{347DFFBF-B03A-4543-BF46-0FE395E4D07D}" type="parTrans" cxnId="{E7A6979D-8990-4C40-AAF2-028415E8C2EF}">
      <dgm:prSet/>
      <dgm:spPr/>
      <dgm:t>
        <a:bodyPr/>
        <a:lstStyle/>
        <a:p>
          <a:endParaRPr lang="es-EC"/>
        </a:p>
      </dgm:t>
    </dgm:pt>
    <dgm:pt modelId="{5C3E3478-7B51-4C9C-AA5E-4B76E54969C4}" type="sibTrans" cxnId="{E7A6979D-8990-4C40-AAF2-028415E8C2EF}">
      <dgm:prSet/>
      <dgm:spPr/>
      <dgm:t>
        <a:bodyPr/>
        <a:lstStyle/>
        <a:p>
          <a:endParaRPr lang="es-EC"/>
        </a:p>
      </dgm:t>
    </dgm:pt>
    <dgm:pt modelId="{F48B1215-C9DC-45CE-B4FA-79297E0226B6}" type="pres">
      <dgm:prSet presAssocID="{B41B1895-EF4A-49F1-AE93-F4578E522A0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21B0D7A3-B7F1-46E6-B4F6-C8658635D531}" type="pres">
      <dgm:prSet presAssocID="{FD597639-8F7F-4A9F-A071-50CA65418234}" presName="thickLine" presStyleLbl="alignNode1" presStyleIdx="0" presStyleCnt="1"/>
      <dgm:spPr/>
      <dgm:t>
        <a:bodyPr/>
        <a:lstStyle/>
        <a:p>
          <a:endParaRPr lang="es-EC"/>
        </a:p>
      </dgm:t>
    </dgm:pt>
    <dgm:pt modelId="{BCC95183-2838-48C3-8775-D4ADD5A86327}" type="pres">
      <dgm:prSet presAssocID="{FD597639-8F7F-4A9F-A071-50CA65418234}" presName="horz1" presStyleCnt="0"/>
      <dgm:spPr/>
      <dgm:t>
        <a:bodyPr/>
        <a:lstStyle/>
        <a:p>
          <a:endParaRPr lang="es-EC"/>
        </a:p>
      </dgm:t>
    </dgm:pt>
    <dgm:pt modelId="{919B9670-5F7B-4DA4-8508-D4AA6654D56A}" type="pres">
      <dgm:prSet presAssocID="{FD597639-8F7F-4A9F-A071-50CA65418234}" presName="tx1" presStyleLbl="revTx" presStyleIdx="0" presStyleCnt="8"/>
      <dgm:spPr/>
      <dgm:t>
        <a:bodyPr/>
        <a:lstStyle/>
        <a:p>
          <a:endParaRPr lang="es-EC"/>
        </a:p>
      </dgm:t>
    </dgm:pt>
    <dgm:pt modelId="{8670B51F-BE39-4E8A-ADCF-F37F6FE5C219}" type="pres">
      <dgm:prSet presAssocID="{FD597639-8F7F-4A9F-A071-50CA65418234}" presName="vert1" presStyleCnt="0"/>
      <dgm:spPr/>
      <dgm:t>
        <a:bodyPr/>
        <a:lstStyle/>
        <a:p>
          <a:endParaRPr lang="es-EC"/>
        </a:p>
      </dgm:t>
    </dgm:pt>
    <dgm:pt modelId="{F172CEB5-E773-4808-AF92-312B5EE4B92B}" type="pres">
      <dgm:prSet presAssocID="{FB17B998-2E0C-4F93-81B2-22B91B84911D}" presName="vertSpace2a" presStyleCnt="0"/>
      <dgm:spPr/>
      <dgm:t>
        <a:bodyPr/>
        <a:lstStyle/>
        <a:p>
          <a:endParaRPr lang="es-EC"/>
        </a:p>
      </dgm:t>
    </dgm:pt>
    <dgm:pt modelId="{D1B43028-D4C9-4561-8971-80944824B93A}" type="pres">
      <dgm:prSet presAssocID="{FB17B998-2E0C-4F93-81B2-22B91B84911D}" presName="horz2" presStyleCnt="0"/>
      <dgm:spPr/>
      <dgm:t>
        <a:bodyPr/>
        <a:lstStyle/>
        <a:p>
          <a:endParaRPr lang="es-EC"/>
        </a:p>
      </dgm:t>
    </dgm:pt>
    <dgm:pt modelId="{11861B2D-4C68-4588-82BF-3B9AB4F887C1}" type="pres">
      <dgm:prSet presAssocID="{FB17B998-2E0C-4F93-81B2-22B91B84911D}" presName="horzSpace2" presStyleCnt="0"/>
      <dgm:spPr/>
      <dgm:t>
        <a:bodyPr/>
        <a:lstStyle/>
        <a:p>
          <a:endParaRPr lang="es-EC"/>
        </a:p>
      </dgm:t>
    </dgm:pt>
    <dgm:pt modelId="{BCBADAF6-A526-45B2-AF01-CA6B3055FB93}" type="pres">
      <dgm:prSet presAssocID="{FB17B998-2E0C-4F93-81B2-22B91B84911D}" presName="tx2" presStyleLbl="revTx" presStyleIdx="1" presStyleCnt="8"/>
      <dgm:spPr/>
      <dgm:t>
        <a:bodyPr/>
        <a:lstStyle/>
        <a:p>
          <a:endParaRPr lang="es-EC"/>
        </a:p>
      </dgm:t>
    </dgm:pt>
    <dgm:pt modelId="{0817DF25-7981-4F5A-9FB3-D5161906A363}" type="pres">
      <dgm:prSet presAssocID="{FB17B998-2E0C-4F93-81B2-22B91B84911D}" presName="vert2" presStyleCnt="0"/>
      <dgm:spPr/>
      <dgm:t>
        <a:bodyPr/>
        <a:lstStyle/>
        <a:p>
          <a:endParaRPr lang="es-EC"/>
        </a:p>
      </dgm:t>
    </dgm:pt>
    <dgm:pt modelId="{EF59B7EE-796A-4BA3-B4AB-F1E1C53FE32A}" type="pres">
      <dgm:prSet presAssocID="{FB17B998-2E0C-4F93-81B2-22B91B84911D}" presName="thinLine2b" presStyleLbl="callout" presStyleIdx="0" presStyleCnt="7"/>
      <dgm:spPr/>
      <dgm:t>
        <a:bodyPr/>
        <a:lstStyle/>
        <a:p>
          <a:endParaRPr lang="es-EC"/>
        </a:p>
      </dgm:t>
    </dgm:pt>
    <dgm:pt modelId="{234125E9-73B6-410B-991C-1EEAB140E418}" type="pres">
      <dgm:prSet presAssocID="{FB17B998-2E0C-4F93-81B2-22B91B84911D}" presName="vertSpace2b" presStyleCnt="0"/>
      <dgm:spPr/>
      <dgm:t>
        <a:bodyPr/>
        <a:lstStyle/>
        <a:p>
          <a:endParaRPr lang="es-EC"/>
        </a:p>
      </dgm:t>
    </dgm:pt>
    <dgm:pt modelId="{863C494F-0718-453B-A6B7-4F92F7D94247}" type="pres">
      <dgm:prSet presAssocID="{E411B68A-848E-4C32-8F35-2179EC688AF1}" presName="horz2" presStyleCnt="0"/>
      <dgm:spPr/>
      <dgm:t>
        <a:bodyPr/>
        <a:lstStyle/>
        <a:p>
          <a:endParaRPr lang="es-EC"/>
        </a:p>
      </dgm:t>
    </dgm:pt>
    <dgm:pt modelId="{F4574DEC-8869-4BF2-ADDA-E8457C0666BE}" type="pres">
      <dgm:prSet presAssocID="{E411B68A-848E-4C32-8F35-2179EC688AF1}" presName="horzSpace2" presStyleCnt="0"/>
      <dgm:spPr/>
      <dgm:t>
        <a:bodyPr/>
        <a:lstStyle/>
        <a:p>
          <a:endParaRPr lang="es-EC"/>
        </a:p>
      </dgm:t>
    </dgm:pt>
    <dgm:pt modelId="{307E3787-9C85-419F-A941-61C95E9A6AD5}" type="pres">
      <dgm:prSet presAssocID="{E411B68A-848E-4C32-8F35-2179EC688AF1}" presName="tx2" presStyleLbl="revTx" presStyleIdx="2" presStyleCnt="8"/>
      <dgm:spPr/>
      <dgm:t>
        <a:bodyPr/>
        <a:lstStyle/>
        <a:p>
          <a:endParaRPr lang="es-EC"/>
        </a:p>
      </dgm:t>
    </dgm:pt>
    <dgm:pt modelId="{ED151C32-F8F3-41D1-9CF5-A0C0E358DC88}" type="pres">
      <dgm:prSet presAssocID="{E411B68A-848E-4C32-8F35-2179EC688AF1}" presName="vert2" presStyleCnt="0"/>
      <dgm:spPr/>
      <dgm:t>
        <a:bodyPr/>
        <a:lstStyle/>
        <a:p>
          <a:endParaRPr lang="es-EC"/>
        </a:p>
      </dgm:t>
    </dgm:pt>
    <dgm:pt modelId="{E97CDA99-7B75-44B3-8B6B-F4B10917C92B}" type="pres">
      <dgm:prSet presAssocID="{E411B68A-848E-4C32-8F35-2179EC688AF1}" presName="thinLine2b" presStyleLbl="callout" presStyleIdx="1" presStyleCnt="7"/>
      <dgm:spPr/>
      <dgm:t>
        <a:bodyPr/>
        <a:lstStyle/>
        <a:p>
          <a:endParaRPr lang="es-EC"/>
        </a:p>
      </dgm:t>
    </dgm:pt>
    <dgm:pt modelId="{C00E7B9E-DE47-43FB-8DB9-19BD40DEA34F}" type="pres">
      <dgm:prSet presAssocID="{E411B68A-848E-4C32-8F35-2179EC688AF1}" presName="vertSpace2b" presStyleCnt="0"/>
      <dgm:spPr/>
      <dgm:t>
        <a:bodyPr/>
        <a:lstStyle/>
        <a:p>
          <a:endParaRPr lang="es-EC"/>
        </a:p>
      </dgm:t>
    </dgm:pt>
    <dgm:pt modelId="{85A6FCC1-D9F5-478C-97A1-1FF20B31CCCD}" type="pres">
      <dgm:prSet presAssocID="{097FBDED-153E-451B-B553-23753A7F4B63}" presName="horz2" presStyleCnt="0"/>
      <dgm:spPr/>
      <dgm:t>
        <a:bodyPr/>
        <a:lstStyle/>
        <a:p>
          <a:endParaRPr lang="es-EC"/>
        </a:p>
      </dgm:t>
    </dgm:pt>
    <dgm:pt modelId="{DAB90AB5-AECD-43B0-9309-6F2FE0BBF151}" type="pres">
      <dgm:prSet presAssocID="{097FBDED-153E-451B-B553-23753A7F4B63}" presName="horzSpace2" presStyleCnt="0"/>
      <dgm:spPr/>
      <dgm:t>
        <a:bodyPr/>
        <a:lstStyle/>
        <a:p>
          <a:endParaRPr lang="es-EC"/>
        </a:p>
      </dgm:t>
    </dgm:pt>
    <dgm:pt modelId="{DE5B6E55-CAF7-4F0F-857C-F5F23EFECBED}" type="pres">
      <dgm:prSet presAssocID="{097FBDED-153E-451B-B553-23753A7F4B63}" presName="tx2" presStyleLbl="revTx" presStyleIdx="3" presStyleCnt="8"/>
      <dgm:spPr/>
      <dgm:t>
        <a:bodyPr/>
        <a:lstStyle/>
        <a:p>
          <a:endParaRPr lang="es-EC"/>
        </a:p>
      </dgm:t>
    </dgm:pt>
    <dgm:pt modelId="{49CBA5C6-928A-4F1E-AF13-30610AF6F113}" type="pres">
      <dgm:prSet presAssocID="{097FBDED-153E-451B-B553-23753A7F4B63}" presName="vert2" presStyleCnt="0"/>
      <dgm:spPr/>
      <dgm:t>
        <a:bodyPr/>
        <a:lstStyle/>
        <a:p>
          <a:endParaRPr lang="es-EC"/>
        </a:p>
      </dgm:t>
    </dgm:pt>
    <dgm:pt modelId="{F0170597-65D9-4A7F-824F-F1A6CFD28745}" type="pres">
      <dgm:prSet presAssocID="{097FBDED-153E-451B-B553-23753A7F4B63}" presName="thinLine2b" presStyleLbl="callout" presStyleIdx="2" presStyleCnt="7"/>
      <dgm:spPr/>
      <dgm:t>
        <a:bodyPr/>
        <a:lstStyle/>
        <a:p>
          <a:endParaRPr lang="es-EC"/>
        </a:p>
      </dgm:t>
    </dgm:pt>
    <dgm:pt modelId="{71642C5A-D52A-4BBD-AEA2-B4479E7541EF}" type="pres">
      <dgm:prSet presAssocID="{097FBDED-153E-451B-B553-23753A7F4B63}" presName="vertSpace2b" presStyleCnt="0"/>
      <dgm:spPr/>
      <dgm:t>
        <a:bodyPr/>
        <a:lstStyle/>
        <a:p>
          <a:endParaRPr lang="es-EC"/>
        </a:p>
      </dgm:t>
    </dgm:pt>
    <dgm:pt modelId="{90007CCC-1AB0-4C81-A7D9-E988A5BCEEDD}" type="pres">
      <dgm:prSet presAssocID="{548DFB54-C305-4199-9997-3363653E260A}" presName="horz2" presStyleCnt="0"/>
      <dgm:spPr/>
      <dgm:t>
        <a:bodyPr/>
        <a:lstStyle/>
        <a:p>
          <a:endParaRPr lang="es-EC"/>
        </a:p>
      </dgm:t>
    </dgm:pt>
    <dgm:pt modelId="{47C2E7D8-BA3E-46E6-82B3-7ED018D313B2}" type="pres">
      <dgm:prSet presAssocID="{548DFB54-C305-4199-9997-3363653E260A}" presName="horzSpace2" presStyleCnt="0"/>
      <dgm:spPr/>
      <dgm:t>
        <a:bodyPr/>
        <a:lstStyle/>
        <a:p>
          <a:endParaRPr lang="es-EC"/>
        </a:p>
      </dgm:t>
    </dgm:pt>
    <dgm:pt modelId="{C08DF199-B95E-4062-8249-FB65D7FC5501}" type="pres">
      <dgm:prSet presAssocID="{548DFB54-C305-4199-9997-3363653E260A}" presName="tx2" presStyleLbl="revTx" presStyleIdx="4" presStyleCnt="8"/>
      <dgm:spPr/>
      <dgm:t>
        <a:bodyPr/>
        <a:lstStyle/>
        <a:p>
          <a:endParaRPr lang="es-EC"/>
        </a:p>
      </dgm:t>
    </dgm:pt>
    <dgm:pt modelId="{16B9B063-ACE8-4B0B-B652-8E90320B82EA}" type="pres">
      <dgm:prSet presAssocID="{548DFB54-C305-4199-9997-3363653E260A}" presName="vert2" presStyleCnt="0"/>
      <dgm:spPr/>
      <dgm:t>
        <a:bodyPr/>
        <a:lstStyle/>
        <a:p>
          <a:endParaRPr lang="es-EC"/>
        </a:p>
      </dgm:t>
    </dgm:pt>
    <dgm:pt modelId="{0D44C394-4977-4CE0-A02C-5EA99FCE1A88}" type="pres">
      <dgm:prSet presAssocID="{548DFB54-C305-4199-9997-3363653E260A}" presName="thinLine2b" presStyleLbl="callout" presStyleIdx="3" presStyleCnt="7"/>
      <dgm:spPr/>
      <dgm:t>
        <a:bodyPr/>
        <a:lstStyle/>
        <a:p>
          <a:endParaRPr lang="es-EC"/>
        </a:p>
      </dgm:t>
    </dgm:pt>
    <dgm:pt modelId="{EB5DDEE6-E716-4457-B74A-6A4B0A4193AF}" type="pres">
      <dgm:prSet presAssocID="{548DFB54-C305-4199-9997-3363653E260A}" presName="vertSpace2b" presStyleCnt="0"/>
      <dgm:spPr/>
      <dgm:t>
        <a:bodyPr/>
        <a:lstStyle/>
        <a:p>
          <a:endParaRPr lang="es-EC"/>
        </a:p>
      </dgm:t>
    </dgm:pt>
    <dgm:pt modelId="{E8672253-AE14-4D31-8F6C-FCC79AEB57AC}" type="pres">
      <dgm:prSet presAssocID="{F10B963A-A2FB-4F14-B7E2-1D3A06D508B6}" presName="horz2" presStyleCnt="0"/>
      <dgm:spPr/>
    </dgm:pt>
    <dgm:pt modelId="{2EE4F0A3-6DE8-4F94-8B5B-DE9AC2A77712}" type="pres">
      <dgm:prSet presAssocID="{F10B963A-A2FB-4F14-B7E2-1D3A06D508B6}" presName="horzSpace2" presStyleCnt="0"/>
      <dgm:spPr/>
    </dgm:pt>
    <dgm:pt modelId="{FE3EDB8C-6B73-4583-8180-3FD01C9DEA38}" type="pres">
      <dgm:prSet presAssocID="{F10B963A-A2FB-4F14-B7E2-1D3A06D508B6}" presName="tx2" presStyleLbl="revTx" presStyleIdx="5" presStyleCnt="8"/>
      <dgm:spPr/>
      <dgm:t>
        <a:bodyPr/>
        <a:lstStyle/>
        <a:p>
          <a:endParaRPr lang="es-EC"/>
        </a:p>
      </dgm:t>
    </dgm:pt>
    <dgm:pt modelId="{3E1C2B97-37AC-4F3B-9354-A37CF40E5889}" type="pres">
      <dgm:prSet presAssocID="{F10B963A-A2FB-4F14-B7E2-1D3A06D508B6}" presName="vert2" presStyleCnt="0"/>
      <dgm:spPr/>
    </dgm:pt>
    <dgm:pt modelId="{9F2DEF97-95E8-4BF6-B92C-2202EEFD3CAC}" type="pres">
      <dgm:prSet presAssocID="{F10B963A-A2FB-4F14-B7E2-1D3A06D508B6}" presName="thinLine2b" presStyleLbl="callout" presStyleIdx="4" presStyleCnt="7"/>
      <dgm:spPr/>
    </dgm:pt>
    <dgm:pt modelId="{379B5B88-4DD4-45AD-B25C-F1AB378CC269}" type="pres">
      <dgm:prSet presAssocID="{F10B963A-A2FB-4F14-B7E2-1D3A06D508B6}" presName="vertSpace2b" presStyleCnt="0"/>
      <dgm:spPr/>
    </dgm:pt>
    <dgm:pt modelId="{B8D26630-CE71-4268-8801-BA1DCE04B64A}" type="pres">
      <dgm:prSet presAssocID="{4E1E9A5C-D6A1-4DA8-8F04-8FC6C5955D1D}" presName="horz2" presStyleCnt="0"/>
      <dgm:spPr/>
    </dgm:pt>
    <dgm:pt modelId="{E93F9627-FF0B-446A-89BC-097D4A6B6FB2}" type="pres">
      <dgm:prSet presAssocID="{4E1E9A5C-D6A1-4DA8-8F04-8FC6C5955D1D}" presName="horzSpace2" presStyleCnt="0"/>
      <dgm:spPr/>
    </dgm:pt>
    <dgm:pt modelId="{EC2D1367-8989-4D3C-8C46-E557C3982EFE}" type="pres">
      <dgm:prSet presAssocID="{4E1E9A5C-D6A1-4DA8-8F04-8FC6C5955D1D}" presName="tx2" presStyleLbl="revTx" presStyleIdx="6" presStyleCnt="8"/>
      <dgm:spPr/>
      <dgm:t>
        <a:bodyPr/>
        <a:lstStyle/>
        <a:p>
          <a:endParaRPr lang="es-EC"/>
        </a:p>
      </dgm:t>
    </dgm:pt>
    <dgm:pt modelId="{E469A401-F073-4935-A7DC-BE37953ABC68}" type="pres">
      <dgm:prSet presAssocID="{4E1E9A5C-D6A1-4DA8-8F04-8FC6C5955D1D}" presName="vert2" presStyleCnt="0"/>
      <dgm:spPr/>
    </dgm:pt>
    <dgm:pt modelId="{6DBE6966-DF94-4DD5-92B7-F9C45F2B553D}" type="pres">
      <dgm:prSet presAssocID="{4E1E9A5C-D6A1-4DA8-8F04-8FC6C5955D1D}" presName="thinLine2b" presStyleLbl="callout" presStyleIdx="5" presStyleCnt="7"/>
      <dgm:spPr/>
    </dgm:pt>
    <dgm:pt modelId="{C8FBD517-4FD4-4C06-83A2-298886742032}" type="pres">
      <dgm:prSet presAssocID="{4E1E9A5C-D6A1-4DA8-8F04-8FC6C5955D1D}" presName="vertSpace2b" presStyleCnt="0"/>
      <dgm:spPr/>
    </dgm:pt>
    <dgm:pt modelId="{8926C6DC-BF24-4D81-834F-F5AF3D956058}" type="pres">
      <dgm:prSet presAssocID="{6EDB1891-F362-4F40-8FA6-985C5E6FC527}" presName="horz2" presStyleCnt="0"/>
      <dgm:spPr/>
    </dgm:pt>
    <dgm:pt modelId="{9E2B193C-29DA-4040-8959-C39CBFB127C2}" type="pres">
      <dgm:prSet presAssocID="{6EDB1891-F362-4F40-8FA6-985C5E6FC527}" presName="horzSpace2" presStyleCnt="0"/>
      <dgm:spPr/>
    </dgm:pt>
    <dgm:pt modelId="{F281A20F-14DE-48A3-BC63-501BE50603B1}" type="pres">
      <dgm:prSet presAssocID="{6EDB1891-F362-4F40-8FA6-985C5E6FC527}" presName="tx2" presStyleLbl="revTx" presStyleIdx="7" presStyleCnt="8"/>
      <dgm:spPr/>
      <dgm:t>
        <a:bodyPr/>
        <a:lstStyle/>
        <a:p>
          <a:endParaRPr lang="es-EC"/>
        </a:p>
      </dgm:t>
    </dgm:pt>
    <dgm:pt modelId="{13AC7292-0287-4782-B4A4-77F243FE9DFF}" type="pres">
      <dgm:prSet presAssocID="{6EDB1891-F362-4F40-8FA6-985C5E6FC527}" presName="vert2" presStyleCnt="0"/>
      <dgm:spPr/>
    </dgm:pt>
    <dgm:pt modelId="{05F82CD1-0CC0-498A-A4C4-48B5503D7683}" type="pres">
      <dgm:prSet presAssocID="{6EDB1891-F362-4F40-8FA6-985C5E6FC527}" presName="thinLine2b" presStyleLbl="callout" presStyleIdx="6" presStyleCnt="7"/>
      <dgm:spPr/>
    </dgm:pt>
    <dgm:pt modelId="{7D63358C-3862-4967-8CE2-B24190BA4888}" type="pres">
      <dgm:prSet presAssocID="{6EDB1891-F362-4F40-8FA6-985C5E6FC527}" presName="vertSpace2b" presStyleCnt="0"/>
      <dgm:spPr/>
    </dgm:pt>
  </dgm:ptLst>
  <dgm:cxnLst>
    <dgm:cxn modelId="{54167FFD-E244-4B36-A2B3-157E159990E0}" srcId="{FD597639-8F7F-4A9F-A071-50CA65418234}" destId="{E411B68A-848E-4C32-8F35-2179EC688AF1}" srcOrd="1" destOrd="0" parTransId="{1C56674D-CEE1-4F31-B5B4-16BD21C21708}" sibTransId="{7B1D76D0-0CBD-44E1-8B26-CFD31E2C8B8B}"/>
    <dgm:cxn modelId="{2D152429-5729-44B2-9448-A56062165285}" srcId="{FD597639-8F7F-4A9F-A071-50CA65418234}" destId="{097FBDED-153E-451B-B553-23753A7F4B63}" srcOrd="2" destOrd="0" parTransId="{C0F34245-161C-468A-9E4B-E5A6D9BB8F7B}" sibTransId="{270B7C1D-03C9-4CD1-A50A-D0DCDD05BAC0}"/>
    <dgm:cxn modelId="{C22AB200-19EA-452C-8389-E34F971E88D7}" type="presOf" srcId="{6EDB1891-F362-4F40-8FA6-985C5E6FC527}" destId="{F281A20F-14DE-48A3-BC63-501BE50603B1}" srcOrd="0" destOrd="0" presId="urn:microsoft.com/office/officeart/2008/layout/LinedList"/>
    <dgm:cxn modelId="{8BD3484B-0E57-4394-99AF-FC8277357A09}" type="presOf" srcId="{4E1E9A5C-D6A1-4DA8-8F04-8FC6C5955D1D}" destId="{EC2D1367-8989-4D3C-8C46-E557C3982EFE}" srcOrd="0" destOrd="0" presId="urn:microsoft.com/office/officeart/2008/layout/LinedList"/>
    <dgm:cxn modelId="{9F58344A-3F2D-47A2-8B76-DCFFAF69A7EA}" srcId="{FD597639-8F7F-4A9F-A071-50CA65418234}" destId="{548DFB54-C305-4199-9997-3363653E260A}" srcOrd="3" destOrd="0" parTransId="{A5A596BB-2368-4E77-BFB7-4557A62A778D}" sibTransId="{9C84A3B9-B5F1-4689-BE67-6328447D6A55}"/>
    <dgm:cxn modelId="{D3496760-D2BE-48FD-8E00-CACECC5E9D4A}" type="presOf" srcId="{FD597639-8F7F-4A9F-A071-50CA65418234}" destId="{919B9670-5F7B-4DA4-8508-D4AA6654D56A}" srcOrd="0" destOrd="0" presId="urn:microsoft.com/office/officeart/2008/layout/LinedList"/>
    <dgm:cxn modelId="{D4B99123-5A5C-4457-8F66-3EF7D150FEC7}" type="presOf" srcId="{FB17B998-2E0C-4F93-81B2-22B91B84911D}" destId="{BCBADAF6-A526-45B2-AF01-CA6B3055FB93}" srcOrd="0" destOrd="0" presId="urn:microsoft.com/office/officeart/2008/layout/LinedList"/>
    <dgm:cxn modelId="{E7A6979D-8990-4C40-AAF2-028415E8C2EF}" srcId="{FD597639-8F7F-4A9F-A071-50CA65418234}" destId="{4E1E9A5C-D6A1-4DA8-8F04-8FC6C5955D1D}" srcOrd="5" destOrd="0" parTransId="{347DFFBF-B03A-4543-BF46-0FE395E4D07D}" sibTransId="{5C3E3478-7B51-4C9C-AA5E-4B76E54969C4}"/>
    <dgm:cxn modelId="{E4ACEF09-2E41-4201-815C-5EDD02D53351}" srcId="{B41B1895-EF4A-49F1-AE93-F4578E522A09}" destId="{FD597639-8F7F-4A9F-A071-50CA65418234}" srcOrd="0" destOrd="0" parTransId="{1A184A00-C97E-41E6-8286-7AB49F5B51C2}" sibTransId="{DA6DA2B6-4006-446D-B736-2E0091A649FA}"/>
    <dgm:cxn modelId="{5F59F07A-DD29-4553-A9CA-711A98A3A4E4}" type="presOf" srcId="{B41B1895-EF4A-49F1-AE93-F4578E522A09}" destId="{F48B1215-C9DC-45CE-B4FA-79297E0226B6}" srcOrd="0" destOrd="0" presId="urn:microsoft.com/office/officeart/2008/layout/LinedList"/>
    <dgm:cxn modelId="{424AA75C-1252-4BA1-9BC6-4B966CE72772}" srcId="{FD597639-8F7F-4A9F-A071-50CA65418234}" destId="{6EDB1891-F362-4F40-8FA6-985C5E6FC527}" srcOrd="6" destOrd="0" parTransId="{0422BDB1-F08F-4A3E-9780-EC6CE0916BA7}" sibTransId="{EA3D76F3-4D1F-47D3-84C5-F3A71BABDDC1}"/>
    <dgm:cxn modelId="{F8CB5778-1CDB-491C-AFE1-DE07C0DDD2D8}" type="presOf" srcId="{097FBDED-153E-451B-B553-23753A7F4B63}" destId="{DE5B6E55-CAF7-4F0F-857C-F5F23EFECBED}" srcOrd="0" destOrd="0" presId="urn:microsoft.com/office/officeart/2008/layout/LinedList"/>
    <dgm:cxn modelId="{33805D13-E828-48FE-BA7A-E38A6D4A1F1D}" type="presOf" srcId="{E411B68A-848E-4C32-8F35-2179EC688AF1}" destId="{307E3787-9C85-419F-A941-61C95E9A6AD5}" srcOrd="0" destOrd="0" presId="urn:microsoft.com/office/officeart/2008/layout/LinedList"/>
    <dgm:cxn modelId="{C443F98A-4130-46FE-8E7D-65E4B8257BD3}" srcId="{FD597639-8F7F-4A9F-A071-50CA65418234}" destId="{FB17B998-2E0C-4F93-81B2-22B91B84911D}" srcOrd="0" destOrd="0" parTransId="{DAA9AD1C-F5B0-4CDD-8C2D-A01ADC5DF0CB}" sibTransId="{2CE9E8E5-093A-4825-BE65-6F50CB3DDE67}"/>
    <dgm:cxn modelId="{D24CEDAC-10A6-4D67-9C83-517E0C1BEEFA}" type="presOf" srcId="{548DFB54-C305-4199-9997-3363653E260A}" destId="{C08DF199-B95E-4062-8249-FB65D7FC5501}" srcOrd="0" destOrd="0" presId="urn:microsoft.com/office/officeart/2008/layout/LinedList"/>
    <dgm:cxn modelId="{C29B940D-46A1-4093-B616-B333849B070A}" srcId="{FD597639-8F7F-4A9F-A071-50CA65418234}" destId="{F10B963A-A2FB-4F14-B7E2-1D3A06D508B6}" srcOrd="4" destOrd="0" parTransId="{71C8ADA5-69B4-44DB-9F0D-24B742239998}" sibTransId="{BE43D7A6-C337-45C1-8240-D95EBF90E085}"/>
    <dgm:cxn modelId="{41371699-7CFA-4FC3-B5EC-3158D7A2FCE5}" type="presOf" srcId="{F10B963A-A2FB-4F14-B7E2-1D3A06D508B6}" destId="{FE3EDB8C-6B73-4583-8180-3FD01C9DEA38}" srcOrd="0" destOrd="0" presId="urn:microsoft.com/office/officeart/2008/layout/LinedList"/>
    <dgm:cxn modelId="{DA1340B7-0485-4EF1-964D-2BC869E2DAA4}" type="presParOf" srcId="{F48B1215-C9DC-45CE-B4FA-79297E0226B6}" destId="{21B0D7A3-B7F1-46E6-B4F6-C8658635D531}" srcOrd="0" destOrd="0" presId="urn:microsoft.com/office/officeart/2008/layout/LinedList"/>
    <dgm:cxn modelId="{08DCB088-77A4-4383-8E11-82D402B1556F}" type="presParOf" srcId="{F48B1215-C9DC-45CE-B4FA-79297E0226B6}" destId="{BCC95183-2838-48C3-8775-D4ADD5A86327}" srcOrd="1" destOrd="0" presId="urn:microsoft.com/office/officeart/2008/layout/LinedList"/>
    <dgm:cxn modelId="{BC09A0CD-F3A1-4945-ACD2-1A46AD4410D1}" type="presParOf" srcId="{BCC95183-2838-48C3-8775-D4ADD5A86327}" destId="{919B9670-5F7B-4DA4-8508-D4AA6654D56A}" srcOrd="0" destOrd="0" presId="urn:microsoft.com/office/officeart/2008/layout/LinedList"/>
    <dgm:cxn modelId="{5EDF8B3E-9CDE-4E07-9C64-B33A8C34CA6D}" type="presParOf" srcId="{BCC95183-2838-48C3-8775-D4ADD5A86327}" destId="{8670B51F-BE39-4E8A-ADCF-F37F6FE5C219}" srcOrd="1" destOrd="0" presId="urn:microsoft.com/office/officeart/2008/layout/LinedList"/>
    <dgm:cxn modelId="{B15120F6-03A9-4545-8574-81C47282487E}" type="presParOf" srcId="{8670B51F-BE39-4E8A-ADCF-F37F6FE5C219}" destId="{F172CEB5-E773-4808-AF92-312B5EE4B92B}" srcOrd="0" destOrd="0" presId="urn:microsoft.com/office/officeart/2008/layout/LinedList"/>
    <dgm:cxn modelId="{00E6EF8F-5A76-4A97-B971-9B270A087133}" type="presParOf" srcId="{8670B51F-BE39-4E8A-ADCF-F37F6FE5C219}" destId="{D1B43028-D4C9-4561-8971-80944824B93A}" srcOrd="1" destOrd="0" presId="urn:microsoft.com/office/officeart/2008/layout/LinedList"/>
    <dgm:cxn modelId="{73C31F16-31BF-4D0B-AB02-BBAC7A61A4DB}" type="presParOf" srcId="{D1B43028-D4C9-4561-8971-80944824B93A}" destId="{11861B2D-4C68-4588-82BF-3B9AB4F887C1}" srcOrd="0" destOrd="0" presId="urn:microsoft.com/office/officeart/2008/layout/LinedList"/>
    <dgm:cxn modelId="{AA9F43DF-7D8C-45B2-9EE4-4845BC9E16A4}" type="presParOf" srcId="{D1B43028-D4C9-4561-8971-80944824B93A}" destId="{BCBADAF6-A526-45B2-AF01-CA6B3055FB93}" srcOrd="1" destOrd="0" presId="urn:microsoft.com/office/officeart/2008/layout/LinedList"/>
    <dgm:cxn modelId="{C0D545B2-768E-4249-B4D0-5C287BC6AFC3}" type="presParOf" srcId="{D1B43028-D4C9-4561-8971-80944824B93A}" destId="{0817DF25-7981-4F5A-9FB3-D5161906A363}" srcOrd="2" destOrd="0" presId="urn:microsoft.com/office/officeart/2008/layout/LinedList"/>
    <dgm:cxn modelId="{B74DE403-A78B-4017-AF9B-89F7851C3137}" type="presParOf" srcId="{8670B51F-BE39-4E8A-ADCF-F37F6FE5C219}" destId="{EF59B7EE-796A-4BA3-B4AB-F1E1C53FE32A}" srcOrd="2" destOrd="0" presId="urn:microsoft.com/office/officeart/2008/layout/LinedList"/>
    <dgm:cxn modelId="{0B90DD54-BFC2-4729-9032-16893CC10C69}" type="presParOf" srcId="{8670B51F-BE39-4E8A-ADCF-F37F6FE5C219}" destId="{234125E9-73B6-410B-991C-1EEAB140E418}" srcOrd="3" destOrd="0" presId="urn:microsoft.com/office/officeart/2008/layout/LinedList"/>
    <dgm:cxn modelId="{740D27AD-11EF-40D9-9DAD-5A2D04E11B07}" type="presParOf" srcId="{8670B51F-BE39-4E8A-ADCF-F37F6FE5C219}" destId="{863C494F-0718-453B-A6B7-4F92F7D94247}" srcOrd="4" destOrd="0" presId="urn:microsoft.com/office/officeart/2008/layout/LinedList"/>
    <dgm:cxn modelId="{49A98034-C0E1-4215-B93E-D1A72692C0C4}" type="presParOf" srcId="{863C494F-0718-453B-A6B7-4F92F7D94247}" destId="{F4574DEC-8869-4BF2-ADDA-E8457C0666BE}" srcOrd="0" destOrd="0" presId="urn:microsoft.com/office/officeart/2008/layout/LinedList"/>
    <dgm:cxn modelId="{D9E40A66-2AED-4BB1-9F83-D9E0B11534B4}" type="presParOf" srcId="{863C494F-0718-453B-A6B7-4F92F7D94247}" destId="{307E3787-9C85-419F-A941-61C95E9A6AD5}" srcOrd="1" destOrd="0" presId="urn:microsoft.com/office/officeart/2008/layout/LinedList"/>
    <dgm:cxn modelId="{C38D902C-411B-4DA0-B98F-FECC291FC8C5}" type="presParOf" srcId="{863C494F-0718-453B-A6B7-4F92F7D94247}" destId="{ED151C32-F8F3-41D1-9CF5-A0C0E358DC88}" srcOrd="2" destOrd="0" presId="urn:microsoft.com/office/officeart/2008/layout/LinedList"/>
    <dgm:cxn modelId="{BA136F8F-D989-45C7-A2C3-83BB97B9F420}" type="presParOf" srcId="{8670B51F-BE39-4E8A-ADCF-F37F6FE5C219}" destId="{E97CDA99-7B75-44B3-8B6B-F4B10917C92B}" srcOrd="5" destOrd="0" presId="urn:microsoft.com/office/officeart/2008/layout/LinedList"/>
    <dgm:cxn modelId="{9E8E1519-47F0-4625-8337-6A5D165B218C}" type="presParOf" srcId="{8670B51F-BE39-4E8A-ADCF-F37F6FE5C219}" destId="{C00E7B9E-DE47-43FB-8DB9-19BD40DEA34F}" srcOrd="6" destOrd="0" presId="urn:microsoft.com/office/officeart/2008/layout/LinedList"/>
    <dgm:cxn modelId="{960F1636-05E4-48F6-AEDF-3CADAD29EAAD}" type="presParOf" srcId="{8670B51F-BE39-4E8A-ADCF-F37F6FE5C219}" destId="{85A6FCC1-D9F5-478C-97A1-1FF20B31CCCD}" srcOrd="7" destOrd="0" presId="urn:microsoft.com/office/officeart/2008/layout/LinedList"/>
    <dgm:cxn modelId="{2A26BA9B-8CC6-45C2-9194-8A726528F416}" type="presParOf" srcId="{85A6FCC1-D9F5-478C-97A1-1FF20B31CCCD}" destId="{DAB90AB5-AECD-43B0-9309-6F2FE0BBF151}" srcOrd="0" destOrd="0" presId="urn:microsoft.com/office/officeart/2008/layout/LinedList"/>
    <dgm:cxn modelId="{9533B825-ECFC-4FBD-9FDF-D6CB2EA5BEBA}" type="presParOf" srcId="{85A6FCC1-D9F5-478C-97A1-1FF20B31CCCD}" destId="{DE5B6E55-CAF7-4F0F-857C-F5F23EFECBED}" srcOrd="1" destOrd="0" presId="urn:microsoft.com/office/officeart/2008/layout/LinedList"/>
    <dgm:cxn modelId="{1419621D-1EED-47B1-B427-9A2CCE08B5E6}" type="presParOf" srcId="{85A6FCC1-D9F5-478C-97A1-1FF20B31CCCD}" destId="{49CBA5C6-928A-4F1E-AF13-30610AF6F113}" srcOrd="2" destOrd="0" presId="urn:microsoft.com/office/officeart/2008/layout/LinedList"/>
    <dgm:cxn modelId="{C73CA551-5E2C-486F-AC29-924CAC4BFF0A}" type="presParOf" srcId="{8670B51F-BE39-4E8A-ADCF-F37F6FE5C219}" destId="{F0170597-65D9-4A7F-824F-F1A6CFD28745}" srcOrd="8" destOrd="0" presId="urn:microsoft.com/office/officeart/2008/layout/LinedList"/>
    <dgm:cxn modelId="{E948887B-A66B-4663-ACDE-EC3C0A03BF06}" type="presParOf" srcId="{8670B51F-BE39-4E8A-ADCF-F37F6FE5C219}" destId="{71642C5A-D52A-4BBD-AEA2-B4479E7541EF}" srcOrd="9" destOrd="0" presId="urn:microsoft.com/office/officeart/2008/layout/LinedList"/>
    <dgm:cxn modelId="{1189A388-EF92-46EB-8773-569236E24174}" type="presParOf" srcId="{8670B51F-BE39-4E8A-ADCF-F37F6FE5C219}" destId="{90007CCC-1AB0-4C81-A7D9-E988A5BCEEDD}" srcOrd="10" destOrd="0" presId="urn:microsoft.com/office/officeart/2008/layout/LinedList"/>
    <dgm:cxn modelId="{75347E4B-9412-4989-91A1-A5B62D74781A}" type="presParOf" srcId="{90007CCC-1AB0-4C81-A7D9-E988A5BCEEDD}" destId="{47C2E7D8-BA3E-46E6-82B3-7ED018D313B2}" srcOrd="0" destOrd="0" presId="urn:microsoft.com/office/officeart/2008/layout/LinedList"/>
    <dgm:cxn modelId="{16604D01-E1B0-4198-BFEC-51271B590558}" type="presParOf" srcId="{90007CCC-1AB0-4C81-A7D9-E988A5BCEEDD}" destId="{C08DF199-B95E-4062-8249-FB65D7FC5501}" srcOrd="1" destOrd="0" presId="urn:microsoft.com/office/officeart/2008/layout/LinedList"/>
    <dgm:cxn modelId="{FC83C350-2AB6-4161-AD29-4AC785202BCB}" type="presParOf" srcId="{90007CCC-1AB0-4C81-A7D9-E988A5BCEEDD}" destId="{16B9B063-ACE8-4B0B-B652-8E90320B82EA}" srcOrd="2" destOrd="0" presId="urn:microsoft.com/office/officeart/2008/layout/LinedList"/>
    <dgm:cxn modelId="{733962C1-BD66-4856-9B64-FCAA1385FB70}" type="presParOf" srcId="{8670B51F-BE39-4E8A-ADCF-F37F6FE5C219}" destId="{0D44C394-4977-4CE0-A02C-5EA99FCE1A88}" srcOrd="11" destOrd="0" presId="urn:microsoft.com/office/officeart/2008/layout/LinedList"/>
    <dgm:cxn modelId="{4DE32B71-8EF6-4CF7-B85A-B9698ADF1290}" type="presParOf" srcId="{8670B51F-BE39-4E8A-ADCF-F37F6FE5C219}" destId="{EB5DDEE6-E716-4457-B74A-6A4B0A4193AF}" srcOrd="12" destOrd="0" presId="urn:microsoft.com/office/officeart/2008/layout/LinedList"/>
    <dgm:cxn modelId="{D8B2D1C4-D39B-482D-A3AD-77E7A389DF5A}" type="presParOf" srcId="{8670B51F-BE39-4E8A-ADCF-F37F6FE5C219}" destId="{E8672253-AE14-4D31-8F6C-FCC79AEB57AC}" srcOrd="13" destOrd="0" presId="urn:microsoft.com/office/officeart/2008/layout/LinedList"/>
    <dgm:cxn modelId="{014D40F0-5816-4CC4-A046-0042A86B99AC}" type="presParOf" srcId="{E8672253-AE14-4D31-8F6C-FCC79AEB57AC}" destId="{2EE4F0A3-6DE8-4F94-8B5B-DE9AC2A77712}" srcOrd="0" destOrd="0" presId="urn:microsoft.com/office/officeart/2008/layout/LinedList"/>
    <dgm:cxn modelId="{BCE9A871-DD9D-47CE-BA42-6F81FD96B099}" type="presParOf" srcId="{E8672253-AE14-4D31-8F6C-FCC79AEB57AC}" destId="{FE3EDB8C-6B73-4583-8180-3FD01C9DEA38}" srcOrd="1" destOrd="0" presId="urn:microsoft.com/office/officeart/2008/layout/LinedList"/>
    <dgm:cxn modelId="{5E5AAC54-CC2F-42E0-9EE1-8DBB8C21794E}" type="presParOf" srcId="{E8672253-AE14-4D31-8F6C-FCC79AEB57AC}" destId="{3E1C2B97-37AC-4F3B-9354-A37CF40E5889}" srcOrd="2" destOrd="0" presId="urn:microsoft.com/office/officeart/2008/layout/LinedList"/>
    <dgm:cxn modelId="{10B4D0B3-1F8A-45E5-8574-FFA51B00240B}" type="presParOf" srcId="{8670B51F-BE39-4E8A-ADCF-F37F6FE5C219}" destId="{9F2DEF97-95E8-4BF6-B92C-2202EEFD3CAC}" srcOrd="14" destOrd="0" presId="urn:microsoft.com/office/officeart/2008/layout/LinedList"/>
    <dgm:cxn modelId="{645C892D-28E5-4024-BA9A-CEBD453B7939}" type="presParOf" srcId="{8670B51F-BE39-4E8A-ADCF-F37F6FE5C219}" destId="{379B5B88-4DD4-45AD-B25C-F1AB378CC269}" srcOrd="15" destOrd="0" presId="urn:microsoft.com/office/officeart/2008/layout/LinedList"/>
    <dgm:cxn modelId="{34C66F70-22ED-4B2B-9700-0E13C6E19712}" type="presParOf" srcId="{8670B51F-BE39-4E8A-ADCF-F37F6FE5C219}" destId="{B8D26630-CE71-4268-8801-BA1DCE04B64A}" srcOrd="16" destOrd="0" presId="urn:microsoft.com/office/officeart/2008/layout/LinedList"/>
    <dgm:cxn modelId="{82BFFB93-D405-4870-80DB-34D024752A88}" type="presParOf" srcId="{B8D26630-CE71-4268-8801-BA1DCE04B64A}" destId="{E93F9627-FF0B-446A-89BC-097D4A6B6FB2}" srcOrd="0" destOrd="0" presId="urn:microsoft.com/office/officeart/2008/layout/LinedList"/>
    <dgm:cxn modelId="{15F095F3-B4A3-466D-9D5B-8FF214A99064}" type="presParOf" srcId="{B8D26630-CE71-4268-8801-BA1DCE04B64A}" destId="{EC2D1367-8989-4D3C-8C46-E557C3982EFE}" srcOrd="1" destOrd="0" presId="urn:microsoft.com/office/officeart/2008/layout/LinedList"/>
    <dgm:cxn modelId="{E65AB4B3-D5A2-4851-8CB7-89445D95E832}" type="presParOf" srcId="{B8D26630-CE71-4268-8801-BA1DCE04B64A}" destId="{E469A401-F073-4935-A7DC-BE37953ABC68}" srcOrd="2" destOrd="0" presId="urn:microsoft.com/office/officeart/2008/layout/LinedList"/>
    <dgm:cxn modelId="{25592421-D0CB-4775-8934-50D7E855C6A6}" type="presParOf" srcId="{8670B51F-BE39-4E8A-ADCF-F37F6FE5C219}" destId="{6DBE6966-DF94-4DD5-92B7-F9C45F2B553D}" srcOrd="17" destOrd="0" presId="urn:microsoft.com/office/officeart/2008/layout/LinedList"/>
    <dgm:cxn modelId="{1E344A9B-FF47-4E59-9604-B17490282760}" type="presParOf" srcId="{8670B51F-BE39-4E8A-ADCF-F37F6FE5C219}" destId="{C8FBD517-4FD4-4C06-83A2-298886742032}" srcOrd="18" destOrd="0" presId="urn:microsoft.com/office/officeart/2008/layout/LinedList"/>
    <dgm:cxn modelId="{7AA342E2-6DC6-4785-98BE-03D6938F6034}" type="presParOf" srcId="{8670B51F-BE39-4E8A-ADCF-F37F6FE5C219}" destId="{8926C6DC-BF24-4D81-834F-F5AF3D956058}" srcOrd="19" destOrd="0" presId="urn:microsoft.com/office/officeart/2008/layout/LinedList"/>
    <dgm:cxn modelId="{8A6A940D-053E-4AE8-AAB8-5425C550980F}" type="presParOf" srcId="{8926C6DC-BF24-4D81-834F-F5AF3D956058}" destId="{9E2B193C-29DA-4040-8959-C39CBFB127C2}" srcOrd="0" destOrd="0" presId="urn:microsoft.com/office/officeart/2008/layout/LinedList"/>
    <dgm:cxn modelId="{67FD76A1-1A87-4390-AC53-50A377DA96FC}" type="presParOf" srcId="{8926C6DC-BF24-4D81-834F-F5AF3D956058}" destId="{F281A20F-14DE-48A3-BC63-501BE50603B1}" srcOrd="1" destOrd="0" presId="urn:microsoft.com/office/officeart/2008/layout/LinedList"/>
    <dgm:cxn modelId="{8C0BAF88-AB84-4168-9FBF-CFDFB32D82BF}" type="presParOf" srcId="{8926C6DC-BF24-4D81-834F-F5AF3D956058}" destId="{13AC7292-0287-4782-B4A4-77F243FE9DFF}" srcOrd="2" destOrd="0" presId="urn:microsoft.com/office/officeart/2008/layout/LinedList"/>
    <dgm:cxn modelId="{122991EB-2F28-4378-B27C-D19E13DD6B33}" type="presParOf" srcId="{8670B51F-BE39-4E8A-ADCF-F37F6FE5C219}" destId="{05F82CD1-0CC0-498A-A4C4-48B5503D7683}" srcOrd="20" destOrd="0" presId="urn:microsoft.com/office/officeart/2008/layout/LinedList"/>
    <dgm:cxn modelId="{66434ECE-077C-45A4-95A7-8AD9A30FF7F3}" type="presParOf" srcId="{8670B51F-BE39-4E8A-ADCF-F37F6FE5C219}" destId="{7D63358C-3862-4967-8CE2-B24190BA4888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BF8FE11-90FD-4587-B6DC-85BA60882A8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E9C496B-E1BF-4AEB-AA87-9A0E7FA5BC30}">
      <dgm:prSet phldrT="[Texto]" custT="1"/>
      <dgm:spPr/>
      <dgm:t>
        <a:bodyPr/>
        <a:lstStyle/>
        <a:p>
          <a:r>
            <a:rPr lang="es-EC" sz="1100" dirty="0" smtClean="0"/>
            <a:t>Marco normativo</a:t>
          </a:r>
          <a:endParaRPr lang="es-EC" sz="1100" dirty="0"/>
        </a:p>
      </dgm:t>
    </dgm:pt>
    <dgm:pt modelId="{B31152DD-3AA1-4465-A8D2-F59615F80303}" type="parTrans" cxnId="{B1DC2078-5268-4BC2-8912-C8A82725A47B}">
      <dgm:prSet/>
      <dgm:spPr/>
      <dgm:t>
        <a:bodyPr/>
        <a:lstStyle/>
        <a:p>
          <a:endParaRPr lang="es-EC" sz="2400"/>
        </a:p>
      </dgm:t>
    </dgm:pt>
    <dgm:pt modelId="{8B0F3049-A086-4EDA-81A4-0C785B655899}" type="sibTrans" cxnId="{B1DC2078-5268-4BC2-8912-C8A82725A47B}">
      <dgm:prSet/>
      <dgm:spPr/>
      <dgm:t>
        <a:bodyPr/>
        <a:lstStyle/>
        <a:p>
          <a:endParaRPr lang="es-EC" sz="2400"/>
        </a:p>
      </dgm:t>
    </dgm:pt>
    <dgm:pt modelId="{850FA5B9-6DF5-4571-811E-8D2CBC47FA66}">
      <dgm:prSet phldrT="[Texto]" custT="1"/>
      <dgm:spPr/>
      <dgm:t>
        <a:bodyPr/>
        <a:lstStyle/>
        <a:p>
          <a:r>
            <a:rPr lang="es-EC" sz="1050" dirty="0" smtClean="0"/>
            <a:t>Código de trabajo</a:t>
          </a:r>
          <a:endParaRPr lang="es-EC" sz="1050" dirty="0"/>
        </a:p>
      </dgm:t>
    </dgm:pt>
    <dgm:pt modelId="{9819BDBB-9242-44C4-8152-648DEB5D238E}" type="parTrans" cxnId="{603646D7-55B1-4A03-A452-345AB1BE8321}">
      <dgm:prSet custT="1"/>
      <dgm:spPr/>
      <dgm:t>
        <a:bodyPr/>
        <a:lstStyle/>
        <a:p>
          <a:endParaRPr lang="es-EC" sz="1000"/>
        </a:p>
      </dgm:t>
    </dgm:pt>
    <dgm:pt modelId="{A73D9743-3928-4151-8274-23DE2AA5033A}" type="sibTrans" cxnId="{603646D7-55B1-4A03-A452-345AB1BE8321}">
      <dgm:prSet/>
      <dgm:spPr/>
      <dgm:t>
        <a:bodyPr/>
        <a:lstStyle/>
        <a:p>
          <a:endParaRPr lang="es-EC" sz="2400"/>
        </a:p>
      </dgm:t>
    </dgm:pt>
    <dgm:pt modelId="{171C0B9B-9BA7-435E-B214-B75E1A1801D2}">
      <dgm:prSet phldrT="[Texto]" custT="1"/>
      <dgm:spPr/>
      <dgm:t>
        <a:bodyPr/>
        <a:lstStyle/>
        <a:p>
          <a:r>
            <a:rPr lang="es-EC" sz="1050" dirty="0" smtClean="0"/>
            <a:t>Código tributario</a:t>
          </a:r>
          <a:endParaRPr lang="es-EC" sz="1050" dirty="0"/>
        </a:p>
      </dgm:t>
    </dgm:pt>
    <dgm:pt modelId="{B1130B47-9D17-4D7E-9499-ED6C426BDC2F}" type="parTrans" cxnId="{EDB0FFA7-BB6D-453E-9360-37525FB7C0F0}">
      <dgm:prSet custT="1"/>
      <dgm:spPr/>
      <dgm:t>
        <a:bodyPr/>
        <a:lstStyle/>
        <a:p>
          <a:endParaRPr lang="es-EC" sz="1000"/>
        </a:p>
      </dgm:t>
    </dgm:pt>
    <dgm:pt modelId="{2E9FB93B-D78F-4D3D-8C9A-8A4FAF5E2008}" type="sibTrans" cxnId="{EDB0FFA7-BB6D-453E-9360-37525FB7C0F0}">
      <dgm:prSet/>
      <dgm:spPr/>
      <dgm:t>
        <a:bodyPr/>
        <a:lstStyle/>
        <a:p>
          <a:endParaRPr lang="es-EC" sz="2400"/>
        </a:p>
      </dgm:t>
    </dgm:pt>
    <dgm:pt modelId="{4FED5AA4-2BDB-474B-A5AE-AB218518BFC9}">
      <dgm:prSet phldrT="[Texto]" custT="1"/>
      <dgm:spPr/>
      <dgm:t>
        <a:bodyPr/>
        <a:lstStyle/>
        <a:p>
          <a:r>
            <a:rPr lang="es-EC" sz="1050" dirty="0" err="1" smtClean="0"/>
            <a:t>LORTI</a:t>
          </a:r>
          <a:endParaRPr lang="es-EC" sz="1050" dirty="0"/>
        </a:p>
      </dgm:t>
    </dgm:pt>
    <dgm:pt modelId="{B8DA7F07-8273-477B-AF9E-20DCE7A711F4}" type="parTrans" cxnId="{2CE02DCA-7355-421C-9EDF-8590A8BEC3D0}">
      <dgm:prSet custT="1"/>
      <dgm:spPr/>
      <dgm:t>
        <a:bodyPr/>
        <a:lstStyle/>
        <a:p>
          <a:endParaRPr lang="es-EC" sz="1000"/>
        </a:p>
      </dgm:t>
    </dgm:pt>
    <dgm:pt modelId="{0C8034D5-E53D-4D9E-9365-B32F4490D390}" type="sibTrans" cxnId="{2CE02DCA-7355-421C-9EDF-8590A8BEC3D0}">
      <dgm:prSet/>
      <dgm:spPr/>
      <dgm:t>
        <a:bodyPr/>
        <a:lstStyle/>
        <a:p>
          <a:endParaRPr lang="es-EC" sz="2400"/>
        </a:p>
      </dgm:t>
    </dgm:pt>
    <dgm:pt modelId="{58050279-9C9A-40B4-8C14-5B4140EB1EAB}">
      <dgm:prSet phldrT="[Texto]" custT="1"/>
      <dgm:spPr/>
      <dgm:t>
        <a:bodyPr/>
        <a:lstStyle/>
        <a:p>
          <a:r>
            <a:rPr lang="es-EC" sz="1050" dirty="0" err="1" smtClean="0"/>
            <a:t>RLORTI</a:t>
          </a:r>
          <a:endParaRPr lang="es-EC" sz="1050" dirty="0"/>
        </a:p>
      </dgm:t>
    </dgm:pt>
    <dgm:pt modelId="{9014D36C-3BB5-49EF-A874-713B5EDE42A9}" type="parTrans" cxnId="{5DD8532F-6399-4B55-A0A6-668ADE2E69E3}">
      <dgm:prSet custT="1"/>
      <dgm:spPr/>
      <dgm:t>
        <a:bodyPr/>
        <a:lstStyle/>
        <a:p>
          <a:endParaRPr lang="es-EC" sz="1000"/>
        </a:p>
      </dgm:t>
    </dgm:pt>
    <dgm:pt modelId="{D8919D80-2A20-4F9A-8B38-AD9DD9EE3FDB}" type="sibTrans" cxnId="{5DD8532F-6399-4B55-A0A6-668ADE2E69E3}">
      <dgm:prSet/>
      <dgm:spPr/>
      <dgm:t>
        <a:bodyPr/>
        <a:lstStyle/>
        <a:p>
          <a:endParaRPr lang="es-EC" sz="2400"/>
        </a:p>
      </dgm:t>
    </dgm:pt>
    <dgm:pt modelId="{DD04A99C-7413-4824-96D1-5E314B10FFBA}">
      <dgm:prSet custT="1"/>
      <dgm:spPr/>
      <dgm:t>
        <a:bodyPr/>
        <a:lstStyle/>
        <a:p>
          <a:r>
            <a:rPr lang="es-EC" sz="1050" dirty="0" smtClean="0"/>
            <a:t>Decretos</a:t>
          </a:r>
          <a:endParaRPr lang="es-EC" sz="1050" dirty="0"/>
        </a:p>
      </dgm:t>
    </dgm:pt>
    <dgm:pt modelId="{7688C65F-208E-4B35-8091-0CA13D9B622D}" type="parTrans" cxnId="{1D7C4A07-5241-4FB7-A6AF-310B0B30984D}">
      <dgm:prSet custT="1"/>
      <dgm:spPr/>
      <dgm:t>
        <a:bodyPr/>
        <a:lstStyle/>
        <a:p>
          <a:endParaRPr lang="es-EC" sz="1000"/>
        </a:p>
      </dgm:t>
    </dgm:pt>
    <dgm:pt modelId="{C1AE0D0B-1C1C-497C-97C0-3BCD4384467C}" type="sibTrans" cxnId="{1D7C4A07-5241-4FB7-A6AF-310B0B30984D}">
      <dgm:prSet/>
      <dgm:spPr/>
      <dgm:t>
        <a:bodyPr/>
        <a:lstStyle/>
        <a:p>
          <a:endParaRPr lang="es-EC" sz="2400"/>
        </a:p>
      </dgm:t>
    </dgm:pt>
    <dgm:pt modelId="{719A9B79-1028-4056-9A21-06450751218D}">
      <dgm:prSet custT="1"/>
      <dgm:spPr/>
      <dgm:t>
        <a:bodyPr/>
        <a:lstStyle/>
        <a:p>
          <a:r>
            <a:rPr lang="es-EC" sz="1050" dirty="0" smtClean="0"/>
            <a:t>Acuerdos</a:t>
          </a:r>
          <a:endParaRPr lang="es-EC" sz="1050" dirty="0"/>
        </a:p>
      </dgm:t>
    </dgm:pt>
    <dgm:pt modelId="{E050465B-5330-4F82-8B31-0070FF485F69}" type="parTrans" cxnId="{1E6198B6-C378-4F3A-90EF-598482763A85}">
      <dgm:prSet custT="1"/>
      <dgm:spPr/>
      <dgm:t>
        <a:bodyPr/>
        <a:lstStyle/>
        <a:p>
          <a:endParaRPr lang="es-EC" sz="1000"/>
        </a:p>
      </dgm:t>
    </dgm:pt>
    <dgm:pt modelId="{219946DD-D3E2-4E78-B5A7-44C844574D19}" type="sibTrans" cxnId="{1E6198B6-C378-4F3A-90EF-598482763A85}">
      <dgm:prSet/>
      <dgm:spPr/>
      <dgm:t>
        <a:bodyPr/>
        <a:lstStyle/>
        <a:p>
          <a:endParaRPr lang="es-EC" sz="2400"/>
        </a:p>
      </dgm:t>
    </dgm:pt>
    <dgm:pt modelId="{1323DB9D-85BD-491B-BCF5-A2FC0F4436A6}">
      <dgm:prSet custT="1"/>
      <dgm:spPr/>
      <dgm:t>
        <a:bodyPr/>
        <a:lstStyle/>
        <a:p>
          <a:r>
            <a:rPr lang="es-EC" sz="1000" dirty="0" smtClean="0"/>
            <a:t>Ordenanzas</a:t>
          </a:r>
          <a:endParaRPr lang="es-EC" sz="1000" dirty="0"/>
        </a:p>
      </dgm:t>
    </dgm:pt>
    <dgm:pt modelId="{AEEDFF51-ABB6-4628-8DF0-F0EEBA1CDAB0}" type="parTrans" cxnId="{5BEE9EFB-6B73-4F60-8886-42EA5A25CB49}">
      <dgm:prSet custT="1"/>
      <dgm:spPr/>
      <dgm:t>
        <a:bodyPr/>
        <a:lstStyle/>
        <a:p>
          <a:endParaRPr lang="es-EC" sz="1000"/>
        </a:p>
      </dgm:t>
    </dgm:pt>
    <dgm:pt modelId="{1BCAD2B9-ADF4-4A7B-89BB-6C82EC75C6A6}" type="sibTrans" cxnId="{5BEE9EFB-6B73-4F60-8886-42EA5A25CB49}">
      <dgm:prSet/>
      <dgm:spPr/>
      <dgm:t>
        <a:bodyPr/>
        <a:lstStyle/>
        <a:p>
          <a:endParaRPr lang="es-EC" sz="2400"/>
        </a:p>
      </dgm:t>
    </dgm:pt>
    <dgm:pt modelId="{9BE8BE00-D76D-4006-8620-CDAFEA024AC3}">
      <dgm:prSet custT="1"/>
      <dgm:spPr/>
      <dgm:t>
        <a:bodyPr/>
        <a:lstStyle/>
        <a:p>
          <a:r>
            <a:rPr lang="es-EC" sz="900" dirty="0" smtClean="0"/>
            <a:t>Resoluciones</a:t>
          </a:r>
          <a:endParaRPr lang="es-EC" sz="900" dirty="0"/>
        </a:p>
      </dgm:t>
    </dgm:pt>
    <dgm:pt modelId="{2E592E38-DE7D-4C80-B0EE-8A0DB2A69674}" type="parTrans" cxnId="{180BEA69-1882-4F20-85C7-0F3B77728200}">
      <dgm:prSet custT="1"/>
      <dgm:spPr/>
      <dgm:t>
        <a:bodyPr/>
        <a:lstStyle/>
        <a:p>
          <a:endParaRPr lang="es-EC" sz="1000"/>
        </a:p>
      </dgm:t>
    </dgm:pt>
    <dgm:pt modelId="{11DAE69A-F274-4E65-9DB0-6B8BDD909D2E}" type="sibTrans" cxnId="{180BEA69-1882-4F20-85C7-0F3B77728200}">
      <dgm:prSet/>
      <dgm:spPr/>
      <dgm:t>
        <a:bodyPr/>
        <a:lstStyle/>
        <a:p>
          <a:endParaRPr lang="es-EC" sz="2400"/>
        </a:p>
      </dgm:t>
    </dgm:pt>
    <dgm:pt modelId="{710F8BE8-BEF8-4241-9544-10E8B1F6701C}" type="pres">
      <dgm:prSet presAssocID="{CBF8FE11-90FD-4587-B6DC-85BA60882A8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1334326-11F8-4EE2-B839-42DE413AC328}" type="pres">
      <dgm:prSet presAssocID="{BE9C496B-E1BF-4AEB-AA87-9A0E7FA5BC30}" presName="centerShape" presStyleLbl="node0" presStyleIdx="0" presStyleCnt="1" custScaleX="116889" custScaleY="117108"/>
      <dgm:spPr/>
      <dgm:t>
        <a:bodyPr/>
        <a:lstStyle/>
        <a:p>
          <a:endParaRPr lang="es-EC"/>
        </a:p>
      </dgm:t>
    </dgm:pt>
    <dgm:pt modelId="{52C2CED9-77C6-44C3-9F90-A8890A2FE0E5}" type="pres">
      <dgm:prSet presAssocID="{9819BDBB-9242-44C4-8152-648DEB5D238E}" presName="parTrans" presStyleLbl="sibTrans2D1" presStyleIdx="0" presStyleCnt="8"/>
      <dgm:spPr/>
      <dgm:t>
        <a:bodyPr/>
        <a:lstStyle/>
        <a:p>
          <a:endParaRPr lang="es-EC"/>
        </a:p>
      </dgm:t>
    </dgm:pt>
    <dgm:pt modelId="{DDA8BA10-8582-42F1-99B1-E492EB63610D}" type="pres">
      <dgm:prSet presAssocID="{9819BDBB-9242-44C4-8152-648DEB5D238E}" presName="connectorText" presStyleLbl="sibTrans2D1" presStyleIdx="0" presStyleCnt="8"/>
      <dgm:spPr/>
      <dgm:t>
        <a:bodyPr/>
        <a:lstStyle/>
        <a:p>
          <a:endParaRPr lang="es-EC"/>
        </a:p>
      </dgm:t>
    </dgm:pt>
    <dgm:pt modelId="{D3354F65-D0C9-4E28-928F-E5F28A5CBC00}" type="pres">
      <dgm:prSet presAssocID="{850FA5B9-6DF5-4571-811E-8D2CBC47FA6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0F3DFF-85D7-41A6-BB69-28CA0BC6C048}" type="pres">
      <dgm:prSet presAssocID="{B1130B47-9D17-4D7E-9499-ED6C426BDC2F}" presName="parTrans" presStyleLbl="sibTrans2D1" presStyleIdx="1" presStyleCnt="8"/>
      <dgm:spPr/>
      <dgm:t>
        <a:bodyPr/>
        <a:lstStyle/>
        <a:p>
          <a:endParaRPr lang="es-EC"/>
        </a:p>
      </dgm:t>
    </dgm:pt>
    <dgm:pt modelId="{F44B9C20-18C6-47E4-8F44-53D719FF10D1}" type="pres">
      <dgm:prSet presAssocID="{B1130B47-9D17-4D7E-9499-ED6C426BDC2F}" presName="connectorText" presStyleLbl="sibTrans2D1" presStyleIdx="1" presStyleCnt="8"/>
      <dgm:spPr/>
      <dgm:t>
        <a:bodyPr/>
        <a:lstStyle/>
        <a:p>
          <a:endParaRPr lang="es-EC"/>
        </a:p>
      </dgm:t>
    </dgm:pt>
    <dgm:pt modelId="{108062C8-F3CA-4C2C-BFDD-0EB3DD34D9E3}" type="pres">
      <dgm:prSet presAssocID="{171C0B9B-9BA7-435E-B214-B75E1A1801D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BF00B5-BB8B-452B-AB6B-22D8853ED51C}" type="pres">
      <dgm:prSet presAssocID="{B8DA7F07-8273-477B-AF9E-20DCE7A711F4}" presName="parTrans" presStyleLbl="sibTrans2D1" presStyleIdx="2" presStyleCnt="8"/>
      <dgm:spPr/>
      <dgm:t>
        <a:bodyPr/>
        <a:lstStyle/>
        <a:p>
          <a:endParaRPr lang="es-EC"/>
        </a:p>
      </dgm:t>
    </dgm:pt>
    <dgm:pt modelId="{73D9470E-A0D4-41DC-BAF0-A6D5DF50FA8C}" type="pres">
      <dgm:prSet presAssocID="{B8DA7F07-8273-477B-AF9E-20DCE7A711F4}" presName="connectorText" presStyleLbl="sibTrans2D1" presStyleIdx="2" presStyleCnt="8"/>
      <dgm:spPr/>
      <dgm:t>
        <a:bodyPr/>
        <a:lstStyle/>
        <a:p>
          <a:endParaRPr lang="es-EC"/>
        </a:p>
      </dgm:t>
    </dgm:pt>
    <dgm:pt modelId="{744BA80F-8A80-4BD9-8CB3-6F31CB4ABB6E}" type="pres">
      <dgm:prSet presAssocID="{4FED5AA4-2BDB-474B-A5AE-AB218518BFC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0AF70A-787A-4C89-BCEC-B5BCB7303F2D}" type="pres">
      <dgm:prSet presAssocID="{9014D36C-3BB5-49EF-A874-713B5EDE42A9}" presName="parTrans" presStyleLbl="sibTrans2D1" presStyleIdx="3" presStyleCnt="8"/>
      <dgm:spPr/>
      <dgm:t>
        <a:bodyPr/>
        <a:lstStyle/>
        <a:p>
          <a:endParaRPr lang="es-EC"/>
        </a:p>
      </dgm:t>
    </dgm:pt>
    <dgm:pt modelId="{D89C81DD-DF26-4A59-998D-CEEB5CC5B73F}" type="pres">
      <dgm:prSet presAssocID="{9014D36C-3BB5-49EF-A874-713B5EDE42A9}" presName="connectorText" presStyleLbl="sibTrans2D1" presStyleIdx="3" presStyleCnt="8"/>
      <dgm:spPr/>
      <dgm:t>
        <a:bodyPr/>
        <a:lstStyle/>
        <a:p>
          <a:endParaRPr lang="es-EC"/>
        </a:p>
      </dgm:t>
    </dgm:pt>
    <dgm:pt modelId="{7DAAA6AD-B0A6-45DD-AF60-0CF2563BFF2E}" type="pres">
      <dgm:prSet presAssocID="{58050279-9C9A-40B4-8C14-5B4140EB1EA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B1FE6E-5F25-4D88-A749-2C793146C4FA}" type="pres">
      <dgm:prSet presAssocID="{7688C65F-208E-4B35-8091-0CA13D9B622D}" presName="parTrans" presStyleLbl="sibTrans2D1" presStyleIdx="4" presStyleCnt="8"/>
      <dgm:spPr/>
      <dgm:t>
        <a:bodyPr/>
        <a:lstStyle/>
        <a:p>
          <a:endParaRPr lang="es-EC"/>
        </a:p>
      </dgm:t>
    </dgm:pt>
    <dgm:pt modelId="{173130E6-DA61-4726-B676-8ED92119E159}" type="pres">
      <dgm:prSet presAssocID="{7688C65F-208E-4B35-8091-0CA13D9B622D}" presName="connectorText" presStyleLbl="sibTrans2D1" presStyleIdx="4" presStyleCnt="8"/>
      <dgm:spPr/>
      <dgm:t>
        <a:bodyPr/>
        <a:lstStyle/>
        <a:p>
          <a:endParaRPr lang="es-EC"/>
        </a:p>
      </dgm:t>
    </dgm:pt>
    <dgm:pt modelId="{30710302-1CDC-4DA7-80A0-E76896940200}" type="pres">
      <dgm:prSet presAssocID="{DD04A99C-7413-4824-96D1-5E314B10FFB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C31A51-6805-4A4C-8439-EF0DB1872458}" type="pres">
      <dgm:prSet presAssocID="{E050465B-5330-4F82-8B31-0070FF485F69}" presName="parTrans" presStyleLbl="sibTrans2D1" presStyleIdx="5" presStyleCnt="8"/>
      <dgm:spPr/>
      <dgm:t>
        <a:bodyPr/>
        <a:lstStyle/>
        <a:p>
          <a:endParaRPr lang="es-EC"/>
        </a:p>
      </dgm:t>
    </dgm:pt>
    <dgm:pt modelId="{7E5F9DE6-5CFA-4CC3-A4A5-756D57C8E380}" type="pres">
      <dgm:prSet presAssocID="{E050465B-5330-4F82-8B31-0070FF485F69}" presName="connectorText" presStyleLbl="sibTrans2D1" presStyleIdx="5" presStyleCnt="8"/>
      <dgm:spPr/>
      <dgm:t>
        <a:bodyPr/>
        <a:lstStyle/>
        <a:p>
          <a:endParaRPr lang="es-EC"/>
        </a:p>
      </dgm:t>
    </dgm:pt>
    <dgm:pt modelId="{728FB993-73B2-432A-BD29-C62C126C92E3}" type="pres">
      <dgm:prSet presAssocID="{719A9B79-1028-4056-9A21-06450751218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831DC1-FE74-4932-B679-2DE8EE14023D}" type="pres">
      <dgm:prSet presAssocID="{AEEDFF51-ABB6-4628-8DF0-F0EEBA1CDAB0}" presName="parTrans" presStyleLbl="sibTrans2D1" presStyleIdx="6" presStyleCnt="8"/>
      <dgm:spPr/>
      <dgm:t>
        <a:bodyPr/>
        <a:lstStyle/>
        <a:p>
          <a:endParaRPr lang="es-EC"/>
        </a:p>
      </dgm:t>
    </dgm:pt>
    <dgm:pt modelId="{EF872029-57DD-4B52-9B3C-E3B800C30F7E}" type="pres">
      <dgm:prSet presAssocID="{AEEDFF51-ABB6-4628-8DF0-F0EEBA1CDAB0}" presName="connectorText" presStyleLbl="sibTrans2D1" presStyleIdx="6" presStyleCnt="8"/>
      <dgm:spPr/>
      <dgm:t>
        <a:bodyPr/>
        <a:lstStyle/>
        <a:p>
          <a:endParaRPr lang="es-EC"/>
        </a:p>
      </dgm:t>
    </dgm:pt>
    <dgm:pt modelId="{0050F546-E324-4BCF-9F93-985F8FC78A93}" type="pres">
      <dgm:prSet presAssocID="{1323DB9D-85BD-491B-BCF5-A2FC0F4436A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AE69CF-606F-4FB1-A5B7-F73FA3D9E42A}" type="pres">
      <dgm:prSet presAssocID="{2E592E38-DE7D-4C80-B0EE-8A0DB2A69674}" presName="parTrans" presStyleLbl="sibTrans2D1" presStyleIdx="7" presStyleCnt="8"/>
      <dgm:spPr/>
      <dgm:t>
        <a:bodyPr/>
        <a:lstStyle/>
        <a:p>
          <a:endParaRPr lang="es-EC"/>
        </a:p>
      </dgm:t>
    </dgm:pt>
    <dgm:pt modelId="{81C24E8B-2D17-4EEB-83E2-F4D896BF7AAF}" type="pres">
      <dgm:prSet presAssocID="{2E592E38-DE7D-4C80-B0EE-8A0DB2A69674}" presName="connectorText" presStyleLbl="sibTrans2D1" presStyleIdx="7" presStyleCnt="8"/>
      <dgm:spPr/>
      <dgm:t>
        <a:bodyPr/>
        <a:lstStyle/>
        <a:p>
          <a:endParaRPr lang="es-EC"/>
        </a:p>
      </dgm:t>
    </dgm:pt>
    <dgm:pt modelId="{A154D6D0-F7D7-46A1-8988-0996B4EBB5D4}" type="pres">
      <dgm:prSet presAssocID="{9BE8BE00-D76D-4006-8620-CDAFEA024AC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647732C-0994-40D2-A9E4-C9E615D2AF4A}" type="presOf" srcId="{CBF8FE11-90FD-4587-B6DC-85BA60882A87}" destId="{710F8BE8-BEF8-4241-9544-10E8B1F6701C}" srcOrd="0" destOrd="0" presId="urn:microsoft.com/office/officeart/2005/8/layout/radial5"/>
    <dgm:cxn modelId="{338A9710-F300-43E7-BA33-1AF5BDC69BAE}" type="presOf" srcId="{1323DB9D-85BD-491B-BCF5-A2FC0F4436A6}" destId="{0050F546-E324-4BCF-9F93-985F8FC78A93}" srcOrd="0" destOrd="0" presId="urn:microsoft.com/office/officeart/2005/8/layout/radial5"/>
    <dgm:cxn modelId="{4EDF9D5B-5770-4F56-87F1-F6BF1131483C}" type="presOf" srcId="{B1130B47-9D17-4D7E-9499-ED6C426BDC2F}" destId="{A10F3DFF-85D7-41A6-BB69-28CA0BC6C048}" srcOrd="0" destOrd="0" presId="urn:microsoft.com/office/officeart/2005/8/layout/radial5"/>
    <dgm:cxn modelId="{5DD8532F-6399-4B55-A0A6-668ADE2E69E3}" srcId="{BE9C496B-E1BF-4AEB-AA87-9A0E7FA5BC30}" destId="{58050279-9C9A-40B4-8C14-5B4140EB1EAB}" srcOrd="3" destOrd="0" parTransId="{9014D36C-3BB5-49EF-A874-713B5EDE42A9}" sibTransId="{D8919D80-2A20-4F9A-8B38-AD9DD9EE3FDB}"/>
    <dgm:cxn modelId="{EE083CB8-AD08-4B71-BFAD-A6B58BABF9FC}" type="presOf" srcId="{B1130B47-9D17-4D7E-9499-ED6C426BDC2F}" destId="{F44B9C20-18C6-47E4-8F44-53D719FF10D1}" srcOrd="1" destOrd="0" presId="urn:microsoft.com/office/officeart/2005/8/layout/radial5"/>
    <dgm:cxn modelId="{B1DC2078-5268-4BC2-8912-C8A82725A47B}" srcId="{CBF8FE11-90FD-4587-B6DC-85BA60882A87}" destId="{BE9C496B-E1BF-4AEB-AA87-9A0E7FA5BC30}" srcOrd="0" destOrd="0" parTransId="{B31152DD-3AA1-4465-A8D2-F59615F80303}" sibTransId="{8B0F3049-A086-4EDA-81A4-0C785B655899}"/>
    <dgm:cxn modelId="{2CE02DCA-7355-421C-9EDF-8590A8BEC3D0}" srcId="{BE9C496B-E1BF-4AEB-AA87-9A0E7FA5BC30}" destId="{4FED5AA4-2BDB-474B-A5AE-AB218518BFC9}" srcOrd="2" destOrd="0" parTransId="{B8DA7F07-8273-477B-AF9E-20DCE7A711F4}" sibTransId="{0C8034D5-E53D-4D9E-9365-B32F4490D390}"/>
    <dgm:cxn modelId="{7BE98BE2-374D-4E31-9B70-28C04CA0F0AE}" type="presOf" srcId="{2E592E38-DE7D-4C80-B0EE-8A0DB2A69674}" destId="{D9AE69CF-606F-4FB1-A5B7-F73FA3D9E42A}" srcOrd="0" destOrd="0" presId="urn:microsoft.com/office/officeart/2005/8/layout/radial5"/>
    <dgm:cxn modelId="{F16C05AF-968D-4EA5-834E-276B333ADF28}" type="presOf" srcId="{9BE8BE00-D76D-4006-8620-CDAFEA024AC3}" destId="{A154D6D0-F7D7-46A1-8988-0996B4EBB5D4}" srcOrd="0" destOrd="0" presId="urn:microsoft.com/office/officeart/2005/8/layout/radial5"/>
    <dgm:cxn modelId="{603646D7-55B1-4A03-A452-345AB1BE8321}" srcId="{BE9C496B-E1BF-4AEB-AA87-9A0E7FA5BC30}" destId="{850FA5B9-6DF5-4571-811E-8D2CBC47FA66}" srcOrd="0" destOrd="0" parTransId="{9819BDBB-9242-44C4-8152-648DEB5D238E}" sibTransId="{A73D9743-3928-4151-8274-23DE2AA5033A}"/>
    <dgm:cxn modelId="{A067FCBD-0E27-4C6B-A496-87580C98456E}" type="presOf" srcId="{AEEDFF51-ABB6-4628-8DF0-F0EEBA1CDAB0}" destId="{EF872029-57DD-4B52-9B3C-E3B800C30F7E}" srcOrd="1" destOrd="0" presId="urn:microsoft.com/office/officeart/2005/8/layout/radial5"/>
    <dgm:cxn modelId="{816D0F27-D9B4-43EC-86B7-11265C39A8CD}" type="presOf" srcId="{9014D36C-3BB5-49EF-A874-713B5EDE42A9}" destId="{D89C81DD-DF26-4A59-998D-CEEB5CC5B73F}" srcOrd="1" destOrd="0" presId="urn:microsoft.com/office/officeart/2005/8/layout/radial5"/>
    <dgm:cxn modelId="{98DED7A9-BB18-4E3E-9A23-159D757F296C}" type="presOf" srcId="{B8DA7F07-8273-477B-AF9E-20DCE7A711F4}" destId="{73D9470E-A0D4-41DC-BAF0-A6D5DF50FA8C}" srcOrd="1" destOrd="0" presId="urn:microsoft.com/office/officeart/2005/8/layout/radial5"/>
    <dgm:cxn modelId="{EE5360AD-B4C6-403F-92EF-4473E6BC1916}" type="presOf" srcId="{DD04A99C-7413-4824-96D1-5E314B10FFBA}" destId="{30710302-1CDC-4DA7-80A0-E76896940200}" srcOrd="0" destOrd="0" presId="urn:microsoft.com/office/officeart/2005/8/layout/radial5"/>
    <dgm:cxn modelId="{1D7C4A07-5241-4FB7-A6AF-310B0B30984D}" srcId="{BE9C496B-E1BF-4AEB-AA87-9A0E7FA5BC30}" destId="{DD04A99C-7413-4824-96D1-5E314B10FFBA}" srcOrd="4" destOrd="0" parTransId="{7688C65F-208E-4B35-8091-0CA13D9B622D}" sibTransId="{C1AE0D0B-1C1C-497C-97C0-3BCD4384467C}"/>
    <dgm:cxn modelId="{0C8F2BDB-DC6B-45A3-8414-78F754C46AE0}" type="presOf" srcId="{4FED5AA4-2BDB-474B-A5AE-AB218518BFC9}" destId="{744BA80F-8A80-4BD9-8CB3-6F31CB4ABB6E}" srcOrd="0" destOrd="0" presId="urn:microsoft.com/office/officeart/2005/8/layout/radial5"/>
    <dgm:cxn modelId="{F1049FD3-9D48-4913-8FF6-81A820F951D9}" type="presOf" srcId="{AEEDFF51-ABB6-4628-8DF0-F0EEBA1CDAB0}" destId="{A7831DC1-FE74-4932-B679-2DE8EE14023D}" srcOrd="0" destOrd="0" presId="urn:microsoft.com/office/officeart/2005/8/layout/radial5"/>
    <dgm:cxn modelId="{A0175518-68EF-406E-828D-3C1E5C8F4552}" type="presOf" srcId="{7688C65F-208E-4B35-8091-0CA13D9B622D}" destId="{173130E6-DA61-4726-B676-8ED92119E159}" srcOrd="1" destOrd="0" presId="urn:microsoft.com/office/officeart/2005/8/layout/radial5"/>
    <dgm:cxn modelId="{C7825B93-944B-4E11-ACBE-A9BD6073AB85}" type="presOf" srcId="{9819BDBB-9242-44C4-8152-648DEB5D238E}" destId="{DDA8BA10-8582-42F1-99B1-E492EB63610D}" srcOrd="1" destOrd="0" presId="urn:microsoft.com/office/officeart/2005/8/layout/radial5"/>
    <dgm:cxn modelId="{E38A8F3D-AFD2-4EA7-B4D7-76944DA548B2}" type="presOf" srcId="{E050465B-5330-4F82-8B31-0070FF485F69}" destId="{0CC31A51-6805-4A4C-8439-EF0DB1872458}" srcOrd="0" destOrd="0" presId="urn:microsoft.com/office/officeart/2005/8/layout/radial5"/>
    <dgm:cxn modelId="{091E5580-9CAF-4E74-A2AD-0B2694E4A8B2}" type="presOf" srcId="{B8DA7F07-8273-477B-AF9E-20DCE7A711F4}" destId="{2CBF00B5-BB8B-452B-AB6B-22D8853ED51C}" srcOrd="0" destOrd="0" presId="urn:microsoft.com/office/officeart/2005/8/layout/radial5"/>
    <dgm:cxn modelId="{6D2A09DD-6E06-498F-9D15-E8A313BC164C}" type="presOf" srcId="{850FA5B9-6DF5-4571-811E-8D2CBC47FA66}" destId="{D3354F65-D0C9-4E28-928F-E5F28A5CBC00}" srcOrd="0" destOrd="0" presId="urn:microsoft.com/office/officeart/2005/8/layout/radial5"/>
    <dgm:cxn modelId="{DA662A04-0B0A-42F1-85A0-F01D886FDE9D}" type="presOf" srcId="{E050465B-5330-4F82-8B31-0070FF485F69}" destId="{7E5F9DE6-5CFA-4CC3-A4A5-756D57C8E380}" srcOrd="1" destOrd="0" presId="urn:microsoft.com/office/officeart/2005/8/layout/radial5"/>
    <dgm:cxn modelId="{5BEE9EFB-6B73-4F60-8886-42EA5A25CB49}" srcId="{BE9C496B-E1BF-4AEB-AA87-9A0E7FA5BC30}" destId="{1323DB9D-85BD-491B-BCF5-A2FC0F4436A6}" srcOrd="6" destOrd="0" parTransId="{AEEDFF51-ABB6-4628-8DF0-F0EEBA1CDAB0}" sibTransId="{1BCAD2B9-ADF4-4A7B-89BB-6C82EC75C6A6}"/>
    <dgm:cxn modelId="{180BEA69-1882-4F20-85C7-0F3B77728200}" srcId="{BE9C496B-E1BF-4AEB-AA87-9A0E7FA5BC30}" destId="{9BE8BE00-D76D-4006-8620-CDAFEA024AC3}" srcOrd="7" destOrd="0" parTransId="{2E592E38-DE7D-4C80-B0EE-8A0DB2A69674}" sibTransId="{11DAE69A-F274-4E65-9DB0-6B8BDD909D2E}"/>
    <dgm:cxn modelId="{C43B4470-2600-4F6D-84F1-12FDBB57894B}" type="presOf" srcId="{2E592E38-DE7D-4C80-B0EE-8A0DB2A69674}" destId="{81C24E8B-2D17-4EEB-83E2-F4D896BF7AAF}" srcOrd="1" destOrd="0" presId="urn:microsoft.com/office/officeart/2005/8/layout/radial5"/>
    <dgm:cxn modelId="{FEC5961E-963E-485F-8F20-B617974F8A07}" type="presOf" srcId="{9014D36C-3BB5-49EF-A874-713B5EDE42A9}" destId="{9F0AF70A-787A-4C89-BCEC-B5BCB7303F2D}" srcOrd="0" destOrd="0" presId="urn:microsoft.com/office/officeart/2005/8/layout/radial5"/>
    <dgm:cxn modelId="{87C709A3-5882-4B40-A657-B6AE756C85E8}" type="presOf" srcId="{58050279-9C9A-40B4-8C14-5B4140EB1EAB}" destId="{7DAAA6AD-B0A6-45DD-AF60-0CF2563BFF2E}" srcOrd="0" destOrd="0" presId="urn:microsoft.com/office/officeart/2005/8/layout/radial5"/>
    <dgm:cxn modelId="{3769CE05-44AC-4596-9634-B4FC4534509D}" type="presOf" srcId="{BE9C496B-E1BF-4AEB-AA87-9A0E7FA5BC30}" destId="{D1334326-11F8-4EE2-B839-42DE413AC328}" srcOrd="0" destOrd="0" presId="urn:microsoft.com/office/officeart/2005/8/layout/radial5"/>
    <dgm:cxn modelId="{8E98D061-B6D9-49D9-BE3B-4195FC81045D}" type="presOf" srcId="{719A9B79-1028-4056-9A21-06450751218D}" destId="{728FB993-73B2-432A-BD29-C62C126C92E3}" srcOrd="0" destOrd="0" presId="urn:microsoft.com/office/officeart/2005/8/layout/radial5"/>
    <dgm:cxn modelId="{EDB0FFA7-BB6D-453E-9360-37525FB7C0F0}" srcId="{BE9C496B-E1BF-4AEB-AA87-9A0E7FA5BC30}" destId="{171C0B9B-9BA7-435E-B214-B75E1A1801D2}" srcOrd="1" destOrd="0" parTransId="{B1130B47-9D17-4D7E-9499-ED6C426BDC2F}" sibTransId="{2E9FB93B-D78F-4D3D-8C9A-8A4FAF5E2008}"/>
    <dgm:cxn modelId="{C1B3D6C4-9903-431B-B21C-251A19E579B5}" type="presOf" srcId="{9819BDBB-9242-44C4-8152-648DEB5D238E}" destId="{52C2CED9-77C6-44C3-9F90-A8890A2FE0E5}" srcOrd="0" destOrd="0" presId="urn:microsoft.com/office/officeart/2005/8/layout/radial5"/>
    <dgm:cxn modelId="{374F1572-7AA4-4BED-B3B4-672D2496394E}" type="presOf" srcId="{171C0B9B-9BA7-435E-B214-B75E1A1801D2}" destId="{108062C8-F3CA-4C2C-BFDD-0EB3DD34D9E3}" srcOrd="0" destOrd="0" presId="urn:microsoft.com/office/officeart/2005/8/layout/radial5"/>
    <dgm:cxn modelId="{1E6198B6-C378-4F3A-90EF-598482763A85}" srcId="{BE9C496B-E1BF-4AEB-AA87-9A0E7FA5BC30}" destId="{719A9B79-1028-4056-9A21-06450751218D}" srcOrd="5" destOrd="0" parTransId="{E050465B-5330-4F82-8B31-0070FF485F69}" sibTransId="{219946DD-D3E2-4E78-B5A7-44C844574D19}"/>
    <dgm:cxn modelId="{1DF3528F-5452-4B70-88FC-3E27ACD29A70}" type="presOf" srcId="{7688C65F-208E-4B35-8091-0CA13D9B622D}" destId="{EEB1FE6E-5F25-4D88-A749-2C793146C4FA}" srcOrd="0" destOrd="0" presId="urn:microsoft.com/office/officeart/2005/8/layout/radial5"/>
    <dgm:cxn modelId="{A31CD972-8413-498E-938B-9D39BDC45CEB}" type="presParOf" srcId="{710F8BE8-BEF8-4241-9544-10E8B1F6701C}" destId="{D1334326-11F8-4EE2-B839-42DE413AC328}" srcOrd="0" destOrd="0" presId="urn:microsoft.com/office/officeart/2005/8/layout/radial5"/>
    <dgm:cxn modelId="{23564587-F7FC-45E7-8B80-5EE996553179}" type="presParOf" srcId="{710F8BE8-BEF8-4241-9544-10E8B1F6701C}" destId="{52C2CED9-77C6-44C3-9F90-A8890A2FE0E5}" srcOrd="1" destOrd="0" presId="urn:microsoft.com/office/officeart/2005/8/layout/radial5"/>
    <dgm:cxn modelId="{3B5D82B4-210B-4A0A-ACF9-318C83AAA179}" type="presParOf" srcId="{52C2CED9-77C6-44C3-9F90-A8890A2FE0E5}" destId="{DDA8BA10-8582-42F1-99B1-E492EB63610D}" srcOrd="0" destOrd="0" presId="urn:microsoft.com/office/officeart/2005/8/layout/radial5"/>
    <dgm:cxn modelId="{66F9EE19-C56D-401A-BE46-106099D57A48}" type="presParOf" srcId="{710F8BE8-BEF8-4241-9544-10E8B1F6701C}" destId="{D3354F65-D0C9-4E28-928F-E5F28A5CBC00}" srcOrd="2" destOrd="0" presId="urn:microsoft.com/office/officeart/2005/8/layout/radial5"/>
    <dgm:cxn modelId="{AEA25D2B-764F-4BA2-8CA7-68283616E89D}" type="presParOf" srcId="{710F8BE8-BEF8-4241-9544-10E8B1F6701C}" destId="{A10F3DFF-85D7-41A6-BB69-28CA0BC6C048}" srcOrd="3" destOrd="0" presId="urn:microsoft.com/office/officeart/2005/8/layout/radial5"/>
    <dgm:cxn modelId="{A3F25ECD-CD29-4956-B917-FCCDF4A28FB3}" type="presParOf" srcId="{A10F3DFF-85D7-41A6-BB69-28CA0BC6C048}" destId="{F44B9C20-18C6-47E4-8F44-53D719FF10D1}" srcOrd="0" destOrd="0" presId="urn:microsoft.com/office/officeart/2005/8/layout/radial5"/>
    <dgm:cxn modelId="{F82C065A-667A-47CD-8F9F-CBF48DE1B9FC}" type="presParOf" srcId="{710F8BE8-BEF8-4241-9544-10E8B1F6701C}" destId="{108062C8-F3CA-4C2C-BFDD-0EB3DD34D9E3}" srcOrd="4" destOrd="0" presId="urn:microsoft.com/office/officeart/2005/8/layout/radial5"/>
    <dgm:cxn modelId="{E3E60CD5-9A4D-4210-98E1-2A44A20196CC}" type="presParOf" srcId="{710F8BE8-BEF8-4241-9544-10E8B1F6701C}" destId="{2CBF00B5-BB8B-452B-AB6B-22D8853ED51C}" srcOrd="5" destOrd="0" presId="urn:microsoft.com/office/officeart/2005/8/layout/radial5"/>
    <dgm:cxn modelId="{F9B6195A-A6F4-45C3-8401-A6AFA1E4F92B}" type="presParOf" srcId="{2CBF00B5-BB8B-452B-AB6B-22D8853ED51C}" destId="{73D9470E-A0D4-41DC-BAF0-A6D5DF50FA8C}" srcOrd="0" destOrd="0" presId="urn:microsoft.com/office/officeart/2005/8/layout/radial5"/>
    <dgm:cxn modelId="{BBDA2E6A-BD81-4CB0-9680-EB45803BEF66}" type="presParOf" srcId="{710F8BE8-BEF8-4241-9544-10E8B1F6701C}" destId="{744BA80F-8A80-4BD9-8CB3-6F31CB4ABB6E}" srcOrd="6" destOrd="0" presId="urn:microsoft.com/office/officeart/2005/8/layout/radial5"/>
    <dgm:cxn modelId="{89FE5944-6373-42DD-9F0E-46E0C82480EE}" type="presParOf" srcId="{710F8BE8-BEF8-4241-9544-10E8B1F6701C}" destId="{9F0AF70A-787A-4C89-BCEC-B5BCB7303F2D}" srcOrd="7" destOrd="0" presId="urn:microsoft.com/office/officeart/2005/8/layout/radial5"/>
    <dgm:cxn modelId="{DA59536C-782C-42BC-910F-094CDEA33394}" type="presParOf" srcId="{9F0AF70A-787A-4C89-BCEC-B5BCB7303F2D}" destId="{D89C81DD-DF26-4A59-998D-CEEB5CC5B73F}" srcOrd="0" destOrd="0" presId="urn:microsoft.com/office/officeart/2005/8/layout/radial5"/>
    <dgm:cxn modelId="{DD28738B-060B-4AEE-8C48-2AC7B2BA1AAA}" type="presParOf" srcId="{710F8BE8-BEF8-4241-9544-10E8B1F6701C}" destId="{7DAAA6AD-B0A6-45DD-AF60-0CF2563BFF2E}" srcOrd="8" destOrd="0" presId="urn:microsoft.com/office/officeart/2005/8/layout/radial5"/>
    <dgm:cxn modelId="{FD5EAD03-D0B6-49C3-AB5C-45CC8356804B}" type="presParOf" srcId="{710F8BE8-BEF8-4241-9544-10E8B1F6701C}" destId="{EEB1FE6E-5F25-4D88-A749-2C793146C4FA}" srcOrd="9" destOrd="0" presId="urn:microsoft.com/office/officeart/2005/8/layout/radial5"/>
    <dgm:cxn modelId="{857CE963-032F-42B4-9CF1-6732962A0987}" type="presParOf" srcId="{EEB1FE6E-5F25-4D88-A749-2C793146C4FA}" destId="{173130E6-DA61-4726-B676-8ED92119E159}" srcOrd="0" destOrd="0" presId="urn:microsoft.com/office/officeart/2005/8/layout/radial5"/>
    <dgm:cxn modelId="{5B0053D7-0D23-4F68-8992-EC804A3D807B}" type="presParOf" srcId="{710F8BE8-BEF8-4241-9544-10E8B1F6701C}" destId="{30710302-1CDC-4DA7-80A0-E76896940200}" srcOrd="10" destOrd="0" presId="urn:microsoft.com/office/officeart/2005/8/layout/radial5"/>
    <dgm:cxn modelId="{7E996ADC-BE29-4F3A-A457-F2D7CCBF5E6C}" type="presParOf" srcId="{710F8BE8-BEF8-4241-9544-10E8B1F6701C}" destId="{0CC31A51-6805-4A4C-8439-EF0DB1872458}" srcOrd="11" destOrd="0" presId="urn:microsoft.com/office/officeart/2005/8/layout/radial5"/>
    <dgm:cxn modelId="{A4BDC8B7-1C8E-45DC-8DE9-F09E8187A81F}" type="presParOf" srcId="{0CC31A51-6805-4A4C-8439-EF0DB1872458}" destId="{7E5F9DE6-5CFA-4CC3-A4A5-756D57C8E380}" srcOrd="0" destOrd="0" presId="urn:microsoft.com/office/officeart/2005/8/layout/radial5"/>
    <dgm:cxn modelId="{828EC34D-33E6-4B8A-A20C-CC00F6C4D925}" type="presParOf" srcId="{710F8BE8-BEF8-4241-9544-10E8B1F6701C}" destId="{728FB993-73B2-432A-BD29-C62C126C92E3}" srcOrd="12" destOrd="0" presId="urn:microsoft.com/office/officeart/2005/8/layout/radial5"/>
    <dgm:cxn modelId="{EEC609A4-A871-4091-A9CB-6FDFD276AF65}" type="presParOf" srcId="{710F8BE8-BEF8-4241-9544-10E8B1F6701C}" destId="{A7831DC1-FE74-4932-B679-2DE8EE14023D}" srcOrd="13" destOrd="0" presId="urn:microsoft.com/office/officeart/2005/8/layout/radial5"/>
    <dgm:cxn modelId="{75B844E8-E953-433F-91CE-AB6B9017A675}" type="presParOf" srcId="{A7831DC1-FE74-4932-B679-2DE8EE14023D}" destId="{EF872029-57DD-4B52-9B3C-E3B800C30F7E}" srcOrd="0" destOrd="0" presId="urn:microsoft.com/office/officeart/2005/8/layout/radial5"/>
    <dgm:cxn modelId="{1C44E7DF-BFA9-4D2D-BA01-FAD23960A287}" type="presParOf" srcId="{710F8BE8-BEF8-4241-9544-10E8B1F6701C}" destId="{0050F546-E324-4BCF-9F93-985F8FC78A93}" srcOrd="14" destOrd="0" presId="urn:microsoft.com/office/officeart/2005/8/layout/radial5"/>
    <dgm:cxn modelId="{2186ABDB-2E35-4DF6-B1FC-484BACAF9FE6}" type="presParOf" srcId="{710F8BE8-BEF8-4241-9544-10E8B1F6701C}" destId="{D9AE69CF-606F-4FB1-A5B7-F73FA3D9E42A}" srcOrd="15" destOrd="0" presId="urn:microsoft.com/office/officeart/2005/8/layout/radial5"/>
    <dgm:cxn modelId="{164C412A-5B91-4D8F-A360-C83D89DFB68B}" type="presParOf" srcId="{D9AE69CF-606F-4FB1-A5B7-F73FA3D9E42A}" destId="{81C24E8B-2D17-4EEB-83E2-F4D896BF7AAF}" srcOrd="0" destOrd="0" presId="urn:microsoft.com/office/officeart/2005/8/layout/radial5"/>
    <dgm:cxn modelId="{9E257395-A0F2-46EF-A3DF-7B87C62CED06}" type="presParOf" srcId="{710F8BE8-BEF8-4241-9544-10E8B1F6701C}" destId="{A154D6D0-F7D7-46A1-8988-0996B4EBB5D4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A243196-87F0-4AA9-940B-10013ADEA021}" type="doc">
      <dgm:prSet loTypeId="urn:microsoft.com/office/officeart/2008/layout/RadialCluster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86FF071A-6D88-4AAA-AD87-A316BB2DFDF1}">
      <dgm:prSet phldrT="[Texto]"/>
      <dgm:spPr/>
      <dgm:t>
        <a:bodyPr/>
        <a:lstStyle/>
        <a:p>
          <a:r>
            <a:rPr lang="es-EC" dirty="0" smtClean="0"/>
            <a:t>Clasificación</a:t>
          </a:r>
          <a:endParaRPr lang="es-EC" dirty="0"/>
        </a:p>
      </dgm:t>
    </dgm:pt>
    <dgm:pt modelId="{AB3C25C0-E677-4C36-B15B-D7A42F643201}" type="parTrans" cxnId="{191B78E6-B654-4939-A6D9-DD821B49FDFF}">
      <dgm:prSet/>
      <dgm:spPr/>
      <dgm:t>
        <a:bodyPr/>
        <a:lstStyle/>
        <a:p>
          <a:endParaRPr lang="es-EC"/>
        </a:p>
      </dgm:t>
    </dgm:pt>
    <dgm:pt modelId="{8C6C6F71-0B9C-4BD8-B18B-90D9E48DA6B7}" type="sibTrans" cxnId="{191B78E6-B654-4939-A6D9-DD821B49FDFF}">
      <dgm:prSet/>
      <dgm:spPr/>
      <dgm:t>
        <a:bodyPr/>
        <a:lstStyle/>
        <a:p>
          <a:endParaRPr lang="es-EC"/>
        </a:p>
      </dgm:t>
    </dgm:pt>
    <dgm:pt modelId="{3734DEFF-4398-416E-AF3A-71A9A7613C16}">
      <dgm:prSet phldrT="[Texto]"/>
      <dgm:spPr/>
      <dgm:t>
        <a:bodyPr/>
        <a:lstStyle/>
        <a:p>
          <a:r>
            <a:rPr lang="es-EC" dirty="0" smtClean="0"/>
            <a:t>Impuestos</a:t>
          </a:r>
          <a:endParaRPr lang="es-EC" dirty="0"/>
        </a:p>
      </dgm:t>
    </dgm:pt>
    <dgm:pt modelId="{A4BD80E5-EF85-4B47-8871-BE5D190C8414}" type="parTrans" cxnId="{62A07D41-922B-434F-8BCF-556DC5AF19F8}">
      <dgm:prSet/>
      <dgm:spPr/>
      <dgm:t>
        <a:bodyPr/>
        <a:lstStyle/>
        <a:p>
          <a:endParaRPr lang="es-EC"/>
        </a:p>
      </dgm:t>
    </dgm:pt>
    <dgm:pt modelId="{E330184E-7132-4C81-901C-60931D80DAAD}" type="sibTrans" cxnId="{62A07D41-922B-434F-8BCF-556DC5AF19F8}">
      <dgm:prSet/>
      <dgm:spPr/>
      <dgm:t>
        <a:bodyPr/>
        <a:lstStyle/>
        <a:p>
          <a:endParaRPr lang="es-EC"/>
        </a:p>
      </dgm:t>
    </dgm:pt>
    <dgm:pt modelId="{38A554F6-0B05-4E7C-B51A-C47039E88F01}">
      <dgm:prSet phldrT="[Texto]"/>
      <dgm:spPr/>
      <dgm:t>
        <a:bodyPr/>
        <a:lstStyle/>
        <a:p>
          <a:r>
            <a:rPr lang="es-EC" dirty="0" smtClean="0"/>
            <a:t>Tasas</a:t>
          </a:r>
          <a:endParaRPr lang="es-EC" dirty="0"/>
        </a:p>
      </dgm:t>
    </dgm:pt>
    <dgm:pt modelId="{5E45C9DD-5CC1-46AF-B499-16E6460E79E6}" type="parTrans" cxnId="{D3058DD1-8910-47C3-991B-2E0DC5B900A6}">
      <dgm:prSet/>
      <dgm:spPr/>
      <dgm:t>
        <a:bodyPr/>
        <a:lstStyle/>
        <a:p>
          <a:endParaRPr lang="es-EC"/>
        </a:p>
      </dgm:t>
    </dgm:pt>
    <dgm:pt modelId="{A1D87A4C-C7F3-4E5E-B462-F2B6D60062D5}" type="sibTrans" cxnId="{D3058DD1-8910-47C3-991B-2E0DC5B900A6}">
      <dgm:prSet/>
      <dgm:spPr/>
      <dgm:t>
        <a:bodyPr/>
        <a:lstStyle/>
        <a:p>
          <a:endParaRPr lang="es-EC"/>
        </a:p>
      </dgm:t>
    </dgm:pt>
    <dgm:pt modelId="{8B0501DA-F349-4A66-A744-BC0D4DCAACCD}">
      <dgm:prSet phldrT="[Texto]"/>
      <dgm:spPr/>
      <dgm:t>
        <a:bodyPr/>
        <a:lstStyle/>
        <a:p>
          <a:r>
            <a:rPr lang="es-EC" dirty="0" smtClean="0"/>
            <a:t>Contribuciones</a:t>
          </a:r>
          <a:endParaRPr lang="es-EC" dirty="0"/>
        </a:p>
      </dgm:t>
    </dgm:pt>
    <dgm:pt modelId="{10382532-2006-45AD-B96E-5D6C03B1D03A}" type="parTrans" cxnId="{61C89E52-1956-491E-B1F9-32BDD6A7752B}">
      <dgm:prSet/>
      <dgm:spPr/>
      <dgm:t>
        <a:bodyPr/>
        <a:lstStyle/>
        <a:p>
          <a:endParaRPr lang="es-EC"/>
        </a:p>
      </dgm:t>
    </dgm:pt>
    <dgm:pt modelId="{134403FA-A58B-4C6C-A7E7-C242947D3B8E}" type="sibTrans" cxnId="{61C89E52-1956-491E-B1F9-32BDD6A7752B}">
      <dgm:prSet/>
      <dgm:spPr/>
      <dgm:t>
        <a:bodyPr/>
        <a:lstStyle/>
        <a:p>
          <a:endParaRPr lang="es-EC"/>
        </a:p>
      </dgm:t>
    </dgm:pt>
    <dgm:pt modelId="{1CCAB628-9AD6-4062-9B20-FD7A6DD74754}" type="pres">
      <dgm:prSet presAssocID="{BA243196-87F0-4AA9-940B-10013ADEA02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36D9DDF2-D364-430F-8F0D-BD05CF79E1AF}" type="pres">
      <dgm:prSet presAssocID="{86FF071A-6D88-4AAA-AD87-A316BB2DFDF1}" presName="singleCycle" presStyleCnt="0"/>
      <dgm:spPr/>
    </dgm:pt>
    <dgm:pt modelId="{2A578CC8-66EC-4867-AE9B-D5DAFA827C79}" type="pres">
      <dgm:prSet presAssocID="{86FF071A-6D88-4AAA-AD87-A316BB2DFDF1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DDAF9C34-1D95-4C17-B55A-657F63811346}" type="pres">
      <dgm:prSet presAssocID="{A4BD80E5-EF85-4B47-8871-BE5D190C8414}" presName="Name56" presStyleLbl="parChTrans1D2" presStyleIdx="0" presStyleCnt="3"/>
      <dgm:spPr/>
      <dgm:t>
        <a:bodyPr/>
        <a:lstStyle/>
        <a:p>
          <a:endParaRPr lang="es-EC"/>
        </a:p>
      </dgm:t>
    </dgm:pt>
    <dgm:pt modelId="{1580F1ED-CBDA-4022-A63C-EAA3CEEBA445}" type="pres">
      <dgm:prSet presAssocID="{3734DEFF-4398-416E-AF3A-71A9A7613C16}" presName="text0" presStyleLbl="node1" presStyleIdx="1" presStyleCnt="4" custScaleX="136201" custScaleY="1281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63DDBD-AA63-489E-9FCA-EF56AE3AD523}" type="pres">
      <dgm:prSet presAssocID="{5E45C9DD-5CC1-46AF-B499-16E6460E79E6}" presName="Name56" presStyleLbl="parChTrans1D2" presStyleIdx="1" presStyleCnt="3"/>
      <dgm:spPr/>
      <dgm:t>
        <a:bodyPr/>
        <a:lstStyle/>
        <a:p>
          <a:endParaRPr lang="es-EC"/>
        </a:p>
      </dgm:t>
    </dgm:pt>
    <dgm:pt modelId="{D36FD551-B85C-41B0-B45F-FA08C44B1419}" type="pres">
      <dgm:prSet presAssocID="{38A554F6-0B05-4E7C-B51A-C47039E88F01}" presName="text0" presStyleLbl="node1" presStyleIdx="2" presStyleCnt="4" custScaleX="133897" custScaleY="1121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E17184-6B6C-41D0-897A-C6FBF5B39C89}" type="pres">
      <dgm:prSet presAssocID="{10382532-2006-45AD-B96E-5D6C03B1D03A}" presName="Name56" presStyleLbl="parChTrans1D2" presStyleIdx="2" presStyleCnt="3"/>
      <dgm:spPr/>
      <dgm:t>
        <a:bodyPr/>
        <a:lstStyle/>
        <a:p>
          <a:endParaRPr lang="es-EC"/>
        </a:p>
      </dgm:t>
    </dgm:pt>
    <dgm:pt modelId="{37F7E3FA-9BC7-4D93-B4EC-63C0DC120C64}" type="pres">
      <dgm:prSet presAssocID="{8B0501DA-F349-4A66-A744-BC0D4DCAACCD}" presName="text0" presStyleLbl="node1" presStyleIdx="3" presStyleCnt="4" custScaleX="127798" custScaleY="12256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702F1DD-AE50-4E55-8FC4-E23DA8DBE37D}" type="presOf" srcId="{10382532-2006-45AD-B96E-5D6C03B1D03A}" destId="{EBE17184-6B6C-41D0-897A-C6FBF5B39C89}" srcOrd="0" destOrd="0" presId="urn:microsoft.com/office/officeart/2008/layout/RadialCluster"/>
    <dgm:cxn modelId="{62A07D41-922B-434F-8BCF-556DC5AF19F8}" srcId="{86FF071A-6D88-4AAA-AD87-A316BB2DFDF1}" destId="{3734DEFF-4398-416E-AF3A-71A9A7613C16}" srcOrd="0" destOrd="0" parTransId="{A4BD80E5-EF85-4B47-8871-BE5D190C8414}" sibTransId="{E330184E-7132-4C81-901C-60931D80DAAD}"/>
    <dgm:cxn modelId="{BAFA39EF-0084-49B7-9E10-BE7B85FDF3E3}" type="presOf" srcId="{8B0501DA-F349-4A66-A744-BC0D4DCAACCD}" destId="{37F7E3FA-9BC7-4D93-B4EC-63C0DC120C64}" srcOrd="0" destOrd="0" presId="urn:microsoft.com/office/officeart/2008/layout/RadialCluster"/>
    <dgm:cxn modelId="{8EFB97EC-35AA-429E-92E9-9A51AA48F117}" type="presOf" srcId="{86FF071A-6D88-4AAA-AD87-A316BB2DFDF1}" destId="{2A578CC8-66EC-4867-AE9B-D5DAFA827C79}" srcOrd="0" destOrd="0" presId="urn:microsoft.com/office/officeart/2008/layout/RadialCluster"/>
    <dgm:cxn modelId="{A0A94010-EF01-4387-9942-A463FC3FB38E}" type="presOf" srcId="{38A554F6-0B05-4E7C-B51A-C47039E88F01}" destId="{D36FD551-B85C-41B0-B45F-FA08C44B1419}" srcOrd="0" destOrd="0" presId="urn:microsoft.com/office/officeart/2008/layout/RadialCluster"/>
    <dgm:cxn modelId="{7E29D606-5402-4B0C-B71B-F2840E6BCF99}" type="presOf" srcId="{BA243196-87F0-4AA9-940B-10013ADEA021}" destId="{1CCAB628-9AD6-4062-9B20-FD7A6DD74754}" srcOrd="0" destOrd="0" presId="urn:microsoft.com/office/officeart/2008/layout/RadialCluster"/>
    <dgm:cxn modelId="{D3058DD1-8910-47C3-991B-2E0DC5B900A6}" srcId="{86FF071A-6D88-4AAA-AD87-A316BB2DFDF1}" destId="{38A554F6-0B05-4E7C-B51A-C47039E88F01}" srcOrd="1" destOrd="0" parTransId="{5E45C9DD-5CC1-46AF-B499-16E6460E79E6}" sibTransId="{A1D87A4C-C7F3-4E5E-B462-F2B6D60062D5}"/>
    <dgm:cxn modelId="{191B78E6-B654-4939-A6D9-DD821B49FDFF}" srcId="{BA243196-87F0-4AA9-940B-10013ADEA021}" destId="{86FF071A-6D88-4AAA-AD87-A316BB2DFDF1}" srcOrd="0" destOrd="0" parTransId="{AB3C25C0-E677-4C36-B15B-D7A42F643201}" sibTransId="{8C6C6F71-0B9C-4BD8-B18B-90D9E48DA6B7}"/>
    <dgm:cxn modelId="{3F7FB8F8-9F1A-440F-B6B9-5BF5B87E2943}" type="presOf" srcId="{3734DEFF-4398-416E-AF3A-71A9A7613C16}" destId="{1580F1ED-CBDA-4022-A63C-EAA3CEEBA445}" srcOrd="0" destOrd="0" presId="urn:microsoft.com/office/officeart/2008/layout/RadialCluster"/>
    <dgm:cxn modelId="{2A6DF285-DD60-4E3C-B31A-38F3452662F0}" type="presOf" srcId="{5E45C9DD-5CC1-46AF-B499-16E6460E79E6}" destId="{FA63DDBD-AA63-489E-9FCA-EF56AE3AD523}" srcOrd="0" destOrd="0" presId="urn:microsoft.com/office/officeart/2008/layout/RadialCluster"/>
    <dgm:cxn modelId="{61C89E52-1956-491E-B1F9-32BDD6A7752B}" srcId="{86FF071A-6D88-4AAA-AD87-A316BB2DFDF1}" destId="{8B0501DA-F349-4A66-A744-BC0D4DCAACCD}" srcOrd="2" destOrd="0" parTransId="{10382532-2006-45AD-B96E-5D6C03B1D03A}" sibTransId="{134403FA-A58B-4C6C-A7E7-C242947D3B8E}"/>
    <dgm:cxn modelId="{AC11FB37-C4C0-4285-A0DD-81CD0FE9FE42}" type="presOf" srcId="{A4BD80E5-EF85-4B47-8871-BE5D190C8414}" destId="{DDAF9C34-1D95-4C17-B55A-657F63811346}" srcOrd="0" destOrd="0" presId="urn:microsoft.com/office/officeart/2008/layout/RadialCluster"/>
    <dgm:cxn modelId="{41DF975D-C7FC-4368-B97E-8114B6BC16FE}" type="presParOf" srcId="{1CCAB628-9AD6-4062-9B20-FD7A6DD74754}" destId="{36D9DDF2-D364-430F-8F0D-BD05CF79E1AF}" srcOrd="0" destOrd="0" presId="urn:microsoft.com/office/officeart/2008/layout/RadialCluster"/>
    <dgm:cxn modelId="{95CB80DB-32D8-4E21-9CAD-A6A7088095AE}" type="presParOf" srcId="{36D9DDF2-D364-430F-8F0D-BD05CF79E1AF}" destId="{2A578CC8-66EC-4867-AE9B-D5DAFA827C79}" srcOrd="0" destOrd="0" presId="urn:microsoft.com/office/officeart/2008/layout/RadialCluster"/>
    <dgm:cxn modelId="{743E0363-3C10-409D-B752-F1BCBB6EBBCF}" type="presParOf" srcId="{36D9DDF2-D364-430F-8F0D-BD05CF79E1AF}" destId="{DDAF9C34-1D95-4C17-B55A-657F63811346}" srcOrd="1" destOrd="0" presId="urn:microsoft.com/office/officeart/2008/layout/RadialCluster"/>
    <dgm:cxn modelId="{752198BF-0AAC-4AAE-9D85-3BE01EC25230}" type="presParOf" srcId="{36D9DDF2-D364-430F-8F0D-BD05CF79E1AF}" destId="{1580F1ED-CBDA-4022-A63C-EAA3CEEBA445}" srcOrd="2" destOrd="0" presId="urn:microsoft.com/office/officeart/2008/layout/RadialCluster"/>
    <dgm:cxn modelId="{C4FADD1C-61D3-413A-AD94-A8A5A7E798BC}" type="presParOf" srcId="{36D9DDF2-D364-430F-8F0D-BD05CF79E1AF}" destId="{FA63DDBD-AA63-489E-9FCA-EF56AE3AD523}" srcOrd="3" destOrd="0" presId="urn:microsoft.com/office/officeart/2008/layout/RadialCluster"/>
    <dgm:cxn modelId="{4049E392-CF6F-4523-A2D8-60BDF22DDDA7}" type="presParOf" srcId="{36D9DDF2-D364-430F-8F0D-BD05CF79E1AF}" destId="{D36FD551-B85C-41B0-B45F-FA08C44B1419}" srcOrd="4" destOrd="0" presId="urn:microsoft.com/office/officeart/2008/layout/RadialCluster"/>
    <dgm:cxn modelId="{3CFCCD76-C5BD-4FE7-A088-6151C01D1D85}" type="presParOf" srcId="{36D9DDF2-D364-430F-8F0D-BD05CF79E1AF}" destId="{EBE17184-6B6C-41D0-897A-C6FBF5B39C89}" srcOrd="5" destOrd="0" presId="urn:microsoft.com/office/officeart/2008/layout/RadialCluster"/>
    <dgm:cxn modelId="{E679F31C-CAF5-408E-95CF-FD2EE7D529DD}" type="presParOf" srcId="{36D9DDF2-D364-430F-8F0D-BD05CF79E1AF}" destId="{37F7E3FA-9BC7-4D93-B4EC-63C0DC120C6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1655048-A5F9-4056-88EB-5600E8FB0C2A}" type="doc">
      <dgm:prSet loTypeId="urn:microsoft.com/office/officeart/2005/8/layout/vList6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EC"/>
        </a:p>
      </dgm:t>
    </dgm:pt>
    <dgm:pt modelId="{1B14F8FF-E991-46C5-8008-2773A09FFE47}">
      <dgm:prSet phldrT="[Texto]"/>
      <dgm:spPr/>
      <dgm:t>
        <a:bodyPr/>
        <a:lstStyle/>
        <a:p>
          <a:r>
            <a:rPr lang="es-EC" dirty="0" smtClean="0"/>
            <a:t>Impuesto al Valor Agregado (IVA)</a:t>
          </a:r>
          <a:endParaRPr lang="es-EC" dirty="0"/>
        </a:p>
      </dgm:t>
    </dgm:pt>
    <dgm:pt modelId="{76766BB5-6426-4F3D-BC69-D6143B56461F}" type="parTrans" cxnId="{0C7D9118-D570-4AA4-B499-297BB823CEF3}">
      <dgm:prSet/>
      <dgm:spPr/>
      <dgm:t>
        <a:bodyPr/>
        <a:lstStyle/>
        <a:p>
          <a:endParaRPr lang="es-EC"/>
        </a:p>
      </dgm:t>
    </dgm:pt>
    <dgm:pt modelId="{5E9F5C06-B932-4CE2-B649-5AFD0020074F}" type="sibTrans" cxnId="{0C7D9118-D570-4AA4-B499-297BB823CEF3}">
      <dgm:prSet/>
      <dgm:spPr/>
      <dgm:t>
        <a:bodyPr/>
        <a:lstStyle/>
        <a:p>
          <a:endParaRPr lang="es-EC"/>
        </a:p>
      </dgm:t>
    </dgm:pt>
    <dgm:pt modelId="{F5B6F807-BDDB-4F33-A808-525BB5B1A9ED}">
      <dgm:prSet phldrT="[Texto]"/>
      <dgm:spPr/>
      <dgm:t>
        <a:bodyPr/>
        <a:lstStyle/>
        <a:p>
          <a:r>
            <a:rPr lang="es-EC" dirty="0" smtClean="0"/>
            <a:t>Hecho generador</a:t>
          </a:r>
          <a:endParaRPr lang="es-EC" dirty="0"/>
        </a:p>
      </dgm:t>
    </dgm:pt>
    <dgm:pt modelId="{023C31D7-C985-4405-ABFB-D88E2E5C26C2}" type="parTrans" cxnId="{B8383642-ADC3-4D0A-A549-204664BA2F1F}">
      <dgm:prSet/>
      <dgm:spPr/>
      <dgm:t>
        <a:bodyPr/>
        <a:lstStyle/>
        <a:p>
          <a:endParaRPr lang="es-EC"/>
        </a:p>
      </dgm:t>
    </dgm:pt>
    <dgm:pt modelId="{1840E939-3FF2-4355-BEB3-0DBAFE68A369}" type="sibTrans" cxnId="{B8383642-ADC3-4D0A-A549-204664BA2F1F}">
      <dgm:prSet/>
      <dgm:spPr/>
      <dgm:t>
        <a:bodyPr/>
        <a:lstStyle/>
        <a:p>
          <a:endParaRPr lang="es-EC"/>
        </a:p>
      </dgm:t>
    </dgm:pt>
    <dgm:pt modelId="{3DDE1552-0590-4CDE-80E9-0E9BE051105B}">
      <dgm:prSet phldrT="[Texto]"/>
      <dgm:spPr/>
      <dgm:t>
        <a:bodyPr/>
        <a:lstStyle/>
        <a:p>
          <a:r>
            <a:rPr lang="es-EC" dirty="0" smtClean="0"/>
            <a:t>Factor de Proporcionalidad</a:t>
          </a:r>
          <a:endParaRPr lang="es-EC" dirty="0"/>
        </a:p>
      </dgm:t>
    </dgm:pt>
    <dgm:pt modelId="{D5E181EC-9DB9-42A0-B52E-0B252462473C}" type="parTrans" cxnId="{BE597504-FC59-4E6C-8353-D2C65B651C6E}">
      <dgm:prSet/>
      <dgm:spPr/>
      <dgm:t>
        <a:bodyPr/>
        <a:lstStyle/>
        <a:p>
          <a:endParaRPr lang="es-EC"/>
        </a:p>
      </dgm:t>
    </dgm:pt>
    <dgm:pt modelId="{E598DF6C-7B9A-4DF8-872D-EF8E1A01E77C}" type="sibTrans" cxnId="{BE597504-FC59-4E6C-8353-D2C65B651C6E}">
      <dgm:prSet/>
      <dgm:spPr/>
      <dgm:t>
        <a:bodyPr/>
        <a:lstStyle/>
        <a:p>
          <a:endParaRPr lang="es-EC"/>
        </a:p>
      </dgm:t>
    </dgm:pt>
    <dgm:pt modelId="{CA59B470-7840-450B-B2D7-F97FD5D46816}">
      <dgm:prSet phldrT="[Texto]"/>
      <dgm:spPr/>
      <dgm:t>
        <a:bodyPr/>
        <a:lstStyle/>
        <a:p>
          <a:r>
            <a:rPr lang="es-EC" dirty="0" smtClean="0"/>
            <a:t>Base Imponible</a:t>
          </a:r>
          <a:endParaRPr lang="es-EC" dirty="0"/>
        </a:p>
      </dgm:t>
    </dgm:pt>
    <dgm:pt modelId="{B42CC4AF-7647-4CF7-AD14-0E81DF8088D9}" type="parTrans" cxnId="{E66154DB-C644-4D70-9901-792EF6EB2A7F}">
      <dgm:prSet/>
      <dgm:spPr/>
      <dgm:t>
        <a:bodyPr/>
        <a:lstStyle/>
        <a:p>
          <a:endParaRPr lang="es-EC"/>
        </a:p>
      </dgm:t>
    </dgm:pt>
    <dgm:pt modelId="{B97CDCDE-4EDC-49BB-A633-1CB8BF26B6C9}" type="sibTrans" cxnId="{E66154DB-C644-4D70-9901-792EF6EB2A7F}">
      <dgm:prSet/>
      <dgm:spPr/>
      <dgm:t>
        <a:bodyPr/>
        <a:lstStyle/>
        <a:p>
          <a:endParaRPr lang="es-EC"/>
        </a:p>
      </dgm:t>
    </dgm:pt>
    <dgm:pt modelId="{5D708214-D584-4974-B7D5-98A8DE2F3BB0}">
      <dgm:prSet phldrT="[Texto]"/>
      <dgm:spPr/>
      <dgm:t>
        <a:bodyPr/>
        <a:lstStyle/>
        <a:p>
          <a:r>
            <a:rPr lang="es-EC" dirty="0" smtClean="0"/>
            <a:t>Liquidación del Impuesto</a:t>
          </a:r>
          <a:endParaRPr lang="es-EC" dirty="0"/>
        </a:p>
      </dgm:t>
    </dgm:pt>
    <dgm:pt modelId="{9DAAF3FC-AE72-42DA-8C93-14FB0E720CDB}" type="parTrans" cxnId="{C4E9C1DF-95EE-4F2C-BFB0-C152E7F8E339}">
      <dgm:prSet/>
      <dgm:spPr/>
      <dgm:t>
        <a:bodyPr/>
        <a:lstStyle/>
        <a:p>
          <a:endParaRPr lang="es-EC"/>
        </a:p>
      </dgm:t>
    </dgm:pt>
    <dgm:pt modelId="{60A6638C-88D8-4F59-8188-C990FEDDD34A}" type="sibTrans" cxnId="{C4E9C1DF-95EE-4F2C-BFB0-C152E7F8E339}">
      <dgm:prSet/>
      <dgm:spPr/>
      <dgm:t>
        <a:bodyPr/>
        <a:lstStyle/>
        <a:p>
          <a:endParaRPr lang="es-EC"/>
        </a:p>
      </dgm:t>
    </dgm:pt>
    <dgm:pt modelId="{650540F8-1013-4DF5-8189-7240CA5F3BF6}">
      <dgm:prSet phldrT="[Texto]"/>
      <dgm:spPr/>
      <dgm:t>
        <a:bodyPr/>
        <a:lstStyle/>
        <a:p>
          <a:r>
            <a:rPr lang="es-EC" dirty="0" smtClean="0"/>
            <a:t>Pago del Impuesto</a:t>
          </a:r>
          <a:endParaRPr lang="es-EC" dirty="0"/>
        </a:p>
      </dgm:t>
    </dgm:pt>
    <dgm:pt modelId="{3E72705D-AA9E-4ED5-A75E-DEA64EB296A6}" type="parTrans" cxnId="{EB58D874-4A85-402F-B32A-B5713DF1613D}">
      <dgm:prSet/>
      <dgm:spPr/>
      <dgm:t>
        <a:bodyPr/>
        <a:lstStyle/>
        <a:p>
          <a:endParaRPr lang="es-EC"/>
        </a:p>
      </dgm:t>
    </dgm:pt>
    <dgm:pt modelId="{6362BDE3-792D-468E-A278-6917FADC5698}" type="sibTrans" cxnId="{EB58D874-4A85-402F-B32A-B5713DF1613D}">
      <dgm:prSet/>
      <dgm:spPr/>
      <dgm:t>
        <a:bodyPr/>
        <a:lstStyle/>
        <a:p>
          <a:endParaRPr lang="es-EC"/>
        </a:p>
      </dgm:t>
    </dgm:pt>
    <dgm:pt modelId="{9BFF5F23-375E-4E38-BA1B-05DE4FBB95C3}">
      <dgm:prSet phldrT="[Texto]"/>
      <dgm:spPr/>
      <dgm:t>
        <a:bodyPr/>
        <a:lstStyle/>
        <a:p>
          <a:r>
            <a:rPr lang="es-EC" dirty="0" smtClean="0"/>
            <a:t>Crédito Tributario IVA</a:t>
          </a:r>
          <a:endParaRPr lang="es-EC" dirty="0"/>
        </a:p>
      </dgm:t>
    </dgm:pt>
    <dgm:pt modelId="{91CE6EBE-E954-48F7-84F0-68D65ECA2B75}" type="parTrans" cxnId="{85C36DFD-82C1-425F-B104-F8DF4E8E3ADE}">
      <dgm:prSet/>
      <dgm:spPr/>
      <dgm:t>
        <a:bodyPr/>
        <a:lstStyle/>
        <a:p>
          <a:endParaRPr lang="es-EC"/>
        </a:p>
      </dgm:t>
    </dgm:pt>
    <dgm:pt modelId="{1E60A814-9FA1-4D62-A1BD-7F9E614B0913}" type="sibTrans" cxnId="{85C36DFD-82C1-425F-B104-F8DF4E8E3ADE}">
      <dgm:prSet/>
      <dgm:spPr/>
      <dgm:t>
        <a:bodyPr/>
        <a:lstStyle/>
        <a:p>
          <a:endParaRPr lang="es-EC"/>
        </a:p>
      </dgm:t>
    </dgm:pt>
    <dgm:pt modelId="{09866705-DC0C-4D9F-9FE8-1941C3601B1F}" type="pres">
      <dgm:prSet presAssocID="{C1655048-A5F9-4056-88EB-5600E8FB0C2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CCBEB460-A873-4053-8A2C-451B8AEF8500}" type="pres">
      <dgm:prSet presAssocID="{1B14F8FF-E991-46C5-8008-2773A09FFE47}" presName="linNode" presStyleCnt="0"/>
      <dgm:spPr/>
    </dgm:pt>
    <dgm:pt modelId="{67C6AC3F-C554-4E91-A711-1D8A9FF8AF9D}" type="pres">
      <dgm:prSet presAssocID="{1B14F8FF-E991-46C5-8008-2773A09FFE47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8785B1-6B77-4314-BDC9-5FC33CF566C3}" type="pres">
      <dgm:prSet presAssocID="{1B14F8FF-E991-46C5-8008-2773A09FFE47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4354A43-BC5B-4CEA-A546-FA44C8DAAA70}" type="presOf" srcId="{C1655048-A5F9-4056-88EB-5600E8FB0C2A}" destId="{09866705-DC0C-4D9F-9FE8-1941C3601B1F}" srcOrd="0" destOrd="0" presId="urn:microsoft.com/office/officeart/2005/8/layout/vList6"/>
    <dgm:cxn modelId="{B16D8282-364A-4C71-8391-64338036B2B9}" type="presOf" srcId="{F5B6F807-BDDB-4F33-A808-525BB5B1A9ED}" destId="{7E8785B1-6B77-4314-BDC9-5FC33CF566C3}" srcOrd="0" destOrd="0" presId="urn:microsoft.com/office/officeart/2005/8/layout/vList6"/>
    <dgm:cxn modelId="{B8383642-ADC3-4D0A-A549-204664BA2F1F}" srcId="{1B14F8FF-E991-46C5-8008-2773A09FFE47}" destId="{F5B6F807-BDDB-4F33-A808-525BB5B1A9ED}" srcOrd="0" destOrd="0" parTransId="{023C31D7-C985-4405-ABFB-D88E2E5C26C2}" sibTransId="{1840E939-3FF2-4355-BEB3-0DBAFE68A369}"/>
    <dgm:cxn modelId="{E66154DB-C644-4D70-9901-792EF6EB2A7F}" srcId="{1B14F8FF-E991-46C5-8008-2773A09FFE47}" destId="{CA59B470-7840-450B-B2D7-F97FD5D46816}" srcOrd="1" destOrd="0" parTransId="{B42CC4AF-7647-4CF7-AD14-0E81DF8088D9}" sibTransId="{B97CDCDE-4EDC-49BB-A633-1CB8BF26B6C9}"/>
    <dgm:cxn modelId="{C4E9C1DF-95EE-4F2C-BFB0-C152E7F8E339}" srcId="{1B14F8FF-E991-46C5-8008-2773A09FFE47}" destId="{5D708214-D584-4974-B7D5-98A8DE2F3BB0}" srcOrd="2" destOrd="0" parTransId="{9DAAF3FC-AE72-42DA-8C93-14FB0E720CDB}" sibTransId="{60A6638C-88D8-4F59-8188-C990FEDDD34A}"/>
    <dgm:cxn modelId="{416799D8-63D1-445C-9A64-54320F610A58}" type="presOf" srcId="{CA59B470-7840-450B-B2D7-F97FD5D46816}" destId="{7E8785B1-6B77-4314-BDC9-5FC33CF566C3}" srcOrd="0" destOrd="1" presId="urn:microsoft.com/office/officeart/2005/8/layout/vList6"/>
    <dgm:cxn modelId="{EB58D874-4A85-402F-B32A-B5713DF1613D}" srcId="{1B14F8FF-E991-46C5-8008-2773A09FFE47}" destId="{650540F8-1013-4DF5-8189-7240CA5F3BF6}" srcOrd="3" destOrd="0" parTransId="{3E72705D-AA9E-4ED5-A75E-DEA64EB296A6}" sibTransId="{6362BDE3-792D-468E-A278-6917FADC5698}"/>
    <dgm:cxn modelId="{BE597504-FC59-4E6C-8353-D2C65B651C6E}" srcId="{1B14F8FF-E991-46C5-8008-2773A09FFE47}" destId="{3DDE1552-0590-4CDE-80E9-0E9BE051105B}" srcOrd="5" destOrd="0" parTransId="{D5E181EC-9DB9-42A0-B52E-0B252462473C}" sibTransId="{E598DF6C-7B9A-4DF8-872D-EF8E1A01E77C}"/>
    <dgm:cxn modelId="{85C36DFD-82C1-425F-B104-F8DF4E8E3ADE}" srcId="{1B14F8FF-E991-46C5-8008-2773A09FFE47}" destId="{9BFF5F23-375E-4E38-BA1B-05DE4FBB95C3}" srcOrd="4" destOrd="0" parTransId="{91CE6EBE-E954-48F7-84F0-68D65ECA2B75}" sibTransId="{1E60A814-9FA1-4D62-A1BD-7F9E614B0913}"/>
    <dgm:cxn modelId="{BE425EAF-885A-447E-B6F2-83E7B00AE1CF}" type="presOf" srcId="{5D708214-D584-4974-B7D5-98A8DE2F3BB0}" destId="{7E8785B1-6B77-4314-BDC9-5FC33CF566C3}" srcOrd="0" destOrd="2" presId="urn:microsoft.com/office/officeart/2005/8/layout/vList6"/>
    <dgm:cxn modelId="{93A65743-E480-4D1C-A6A0-B7130755B3A2}" type="presOf" srcId="{650540F8-1013-4DF5-8189-7240CA5F3BF6}" destId="{7E8785B1-6B77-4314-BDC9-5FC33CF566C3}" srcOrd="0" destOrd="3" presId="urn:microsoft.com/office/officeart/2005/8/layout/vList6"/>
    <dgm:cxn modelId="{BBAA69D8-7441-456F-BE89-012010ACCF41}" type="presOf" srcId="{9BFF5F23-375E-4E38-BA1B-05DE4FBB95C3}" destId="{7E8785B1-6B77-4314-BDC9-5FC33CF566C3}" srcOrd="0" destOrd="4" presId="urn:microsoft.com/office/officeart/2005/8/layout/vList6"/>
    <dgm:cxn modelId="{0C7D9118-D570-4AA4-B499-297BB823CEF3}" srcId="{C1655048-A5F9-4056-88EB-5600E8FB0C2A}" destId="{1B14F8FF-E991-46C5-8008-2773A09FFE47}" srcOrd="0" destOrd="0" parTransId="{76766BB5-6426-4F3D-BC69-D6143B56461F}" sibTransId="{5E9F5C06-B932-4CE2-B649-5AFD0020074F}"/>
    <dgm:cxn modelId="{F82A2E4C-1C51-4078-A8FB-5561A254F0D3}" type="presOf" srcId="{1B14F8FF-E991-46C5-8008-2773A09FFE47}" destId="{67C6AC3F-C554-4E91-A711-1D8A9FF8AF9D}" srcOrd="0" destOrd="0" presId="urn:microsoft.com/office/officeart/2005/8/layout/vList6"/>
    <dgm:cxn modelId="{176AF555-3E97-433B-A36C-BE1AD771010D}" type="presOf" srcId="{3DDE1552-0590-4CDE-80E9-0E9BE051105B}" destId="{7E8785B1-6B77-4314-BDC9-5FC33CF566C3}" srcOrd="0" destOrd="5" presId="urn:microsoft.com/office/officeart/2005/8/layout/vList6"/>
    <dgm:cxn modelId="{431FF2BB-7DB2-481D-843A-14652DAC3241}" type="presParOf" srcId="{09866705-DC0C-4D9F-9FE8-1941C3601B1F}" destId="{CCBEB460-A873-4053-8A2C-451B8AEF8500}" srcOrd="0" destOrd="0" presId="urn:microsoft.com/office/officeart/2005/8/layout/vList6"/>
    <dgm:cxn modelId="{D92E3E24-913E-4D13-A0F3-CD092797835B}" type="presParOf" srcId="{CCBEB460-A873-4053-8A2C-451B8AEF8500}" destId="{67C6AC3F-C554-4E91-A711-1D8A9FF8AF9D}" srcOrd="0" destOrd="0" presId="urn:microsoft.com/office/officeart/2005/8/layout/vList6"/>
    <dgm:cxn modelId="{53921D13-4684-4AE3-907A-15D217EA276B}" type="presParOf" srcId="{CCBEB460-A873-4053-8A2C-451B8AEF8500}" destId="{7E8785B1-6B77-4314-BDC9-5FC33CF566C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1655048-A5F9-4056-88EB-5600E8FB0C2A}" type="doc">
      <dgm:prSet loTypeId="urn:microsoft.com/office/officeart/2005/8/layout/targe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1B14F8FF-E991-46C5-8008-2773A09FFE47}">
      <dgm:prSet phldrT="[Texto]"/>
      <dgm:spPr/>
      <dgm:t>
        <a:bodyPr/>
        <a:lstStyle/>
        <a:p>
          <a:r>
            <a:rPr lang="es-EC" dirty="0" smtClean="0"/>
            <a:t>Impuesto a la renta</a:t>
          </a:r>
          <a:endParaRPr lang="es-EC" dirty="0"/>
        </a:p>
      </dgm:t>
    </dgm:pt>
    <dgm:pt modelId="{76766BB5-6426-4F3D-BC69-D6143B56461F}" type="parTrans" cxnId="{0C7D9118-D570-4AA4-B499-297BB823CEF3}">
      <dgm:prSet/>
      <dgm:spPr/>
      <dgm:t>
        <a:bodyPr/>
        <a:lstStyle/>
        <a:p>
          <a:endParaRPr lang="es-EC"/>
        </a:p>
      </dgm:t>
    </dgm:pt>
    <dgm:pt modelId="{5E9F5C06-B932-4CE2-B649-5AFD0020074F}" type="sibTrans" cxnId="{0C7D9118-D570-4AA4-B499-297BB823CEF3}">
      <dgm:prSet/>
      <dgm:spPr/>
      <dgm:t>
        <a:bodyPr/>
        <a:lstStyle/>
        <a:p>
          <a:endParaRPr lang="es-EC"/>
        </a:p>
      </dgm:t>
    </dgm:pt>
    <dgm:pt modelId="{F5B6F807-BDDB-4F33-A808-525BB5B1A9ED}">
      <dgm:prSet phldrT="[Texto]"/>
      <dgm:spPr/>
      <dgm:t>
        <a:bodyPr/>
        <a:lstStyle/>
        <a:p>
          <a:r>
            <a:rPr lang="es-EC" dirty="0" smtClean="0"/>
            <a:t>Concepto</a:t>
          </a:r>
          <a:endParaRPr lang="es-EC" dirty="0"/>
        </a:p>
      </dgm:t>
    </dgm:pt>
    <dgm:pt modelId="{023C31D7-C985-4405-ABFB-D88E2E5C26C2}" type="parTrans" cxnId="{B8383642-ADC3-4D0A-A549-204664BA2F1F}">
      <dgm:prSet/>
      <dgm:spPr/>
      <dgm:t>
        <a:bodyPr/>
        <a:lstStyle/>
        <a:p>
          <a:endParaRPr lang="es-EC"/>
        </a:p>
      </dgm:t>
    </dgm:pt>
    <dgm:pt modelId="{1840E939-3FF2-4355-BEB3-0DBAFE68A369}" type="sibTrans" cxnId="{B8383642-ADC3-4D0A-A549-204664BA2F1F}">
      <dgm:prSet/>
      <dgm:spPr/>
      <dgm:t>
        <a:bodyPr/>
        <a:lstStyle/>
        <a:p>
          <a:endParaRPr lang="es-EC"/>
        </a:p>
      </dgm:t>
    </dgm:pt>
    <dgm:pt modelId="{3DDE1552-0590-4CDE-80E9-0E9BE051105B}">
      <dgm:prSet phldrT="[Texto]"/>
      <dgm:spPr/>
      <dgm:t>
        <a:bodyPr/>
        <a:lstStyle/>
        <a:p>
          <a:r>
            <a:rPr lang="es-EC" dirty="0" smtClean="0"/>
            <a:t>Anticipo del Impuesto</a:t>
          </a:r>
          <a:endParaRPr lang="es-EC" dirty="0"/>
        </a:p>
      </dgm:t>
    </dgm:pt>
    <dgm:pt modelId="{D5E181EC-9DB9-42A0-B52E-0B252462473C}" type="parTrans" cxnId="{BE597504-FC59-4E6C-8353-D2C65B651C6E}">
      <dgm:prSet/>
      <dgm:spPr/>
      <dgm:t>
        <a:bodyPr/>
        <a:lstStyle/>
        <a:p>
          <a:endParaRPr lang="es-EC"/>
        </a:p>
      </dgm:t>
    </dgm:pt>
    <dgm:pt modelId="{E598DF6C-7B9A-4DF8-872D-EF8E1A01E77C}" type="sibTrans" cxnId="{BE597504-FC59-4E6C-8353-D2C65B651C6E}">
      <dgm:prSet/>
      <dgm:spPr/>
      <dgm:t>
        <a:bodyPr/>
        <a:lstStyle/>
        <a:p>
          <a:endParaRPr lang="es-EC"/>
        </a:p>
      </dgm:t>
    </dgm:pt>
    <dgm:pt modelId="{CA59B470-7840-450B-B2D7-F97FD5D46816}">
      <dgm:prSet phldrT="[Texto]"/>
      <dgm:spPr/>
      <dgm:t>
        <a:bodyPr/>
        <a:lstStyle/>
        <a:p>
          <a:r>
            <a:rPr lang="es-EC" dirty="0" smtClean="0"/>
            <a:t>Ingresos exentos</a:t>
          </a:r>
          <a:endParaRPr lang="es-EC" dirty="0"/>
        </a:p>
      </dgm:t>
    </dgm:pt>
    <dgm:pt modelId="{B42CC4AF-7647-4CF7-AD14-0E81DF8088D9}" type="parTrans" cxnId="{E66154DB-C644-4D70-9901-792EF6EB2A7F}">
      <dgm:prSet/>
      <dgm:spPr/>
      <dgm:t>
        <a:bodyPr/>
        <a:lstStyle/>
        <a:p>
          <a:endParaRPr lang="es-EC"/>
        </a:p>
      </dgm:t>
    </dgm:pt>
    <dgm:pt modelId="{B97CDCDE-4EDC-49BB-A633-1CB8BF26B6C9}" type="sibTrans" cxnId="{E66154DB-C644-4D70-9901-792EF6EB2A7F}">
      <dgm:prSet/>
      <dgm:spPr/>
      <dgm:t>
        <a:bodyPr/>
        <a:lstStyle/>
        <a:p>
          <a:endParaRPr lang="es-EC"/>
        </a:p>
      </dgm:t>
    </dgm:pt>
    <dgm:pt modelId="{650540F8-1013-4DF5-8189-7240CA5F3BF6}">
      <dgm:prSet phldrT="[Texto]"/>
      <dgm:spPr/>
      <dgm:t>
        <a:bodyPr/>
        <a:lstStyle/>
        <a:p>
          <a:r>
            <a:rPr lang="es-EC" dirty="0" smtClean="0"/>
            <a:t>Pago del Impuesto</a:t>
          </a:r>
          <a:endParaRPr lang="es-EC" dirty="0"/>
        </a:p>
      </dgm:t>
    </dgm:pt>
    <dgm:pt modelId="{3E72705D-AA9E-4ED5-A75E-DEA64EB296A6}" type="parTrans" cxnId="{EB58D874-4A85-402F-B32A-B5713DF1613D}">
      <dgm:prSet/>
      <dgm:spPr/>
      <dgm:t>
        <a:bodyPr/>
        <a:lstStyle/>
        <a:p>
          <a:endParaRPr lang="es-EC"/>
        </a:p>
      </dgm:t>
    </dgm:pt>
    <dgm:pt modelId="{6362BDE3-792D-468E-A278-6917FADC5698}" type="sibTrans" cxnId="{EB58D874-4A85-402F-B32A-B5713DF1613D}">
      <dgm:prSet/>
      <dgm:spPr/>
      <dgm:t>
        <a:bodyPr/>
        <a:lstStyle/>
        <a:p>
          <a:endParaRPr lang="es-EC"/>
        </a:p>
      </dgm:t>
    </dgm:pt>
    <dgm:pt modelId="{9BFF5F23-375E-4E38-BA1B-05DE4FBB95C3}">
      <dgm:prSet phldrT="[Texto]"/>
      <dgm:spPr/>
      <dgm:t>
        <a:bodyPr/>
        <a:lstStyle/>
        <a:p>
          <a:r>
            <a:rPr lang="es-EC" dirty="0" smtClean="0"/>
            <a:t>Cálculo del Impuesto</a:t>
          </a:r>
          <a:endParaRPr lang="es-EC" dirty="0"/>
        </a:p>
      </dgm:t>
    </dgm:pt>
    <dgm:pt modelId="{91CE6EBE-E954-48F7-84F0-68D65ECA2B75}" type="parTrans" cxnId="{85C36DFD-82C1-425F-B104-F8DF4E8E3ADE}">
      <dgm:prSet/>
      <dgm:spPr/>
      <dgm:t>
        <a:bodyPr/>
        <a:lstStyle/>
        <a:p>
          <a:endParaRPr lang="es-EC"/>
        </a:p>
      </dgm:t>
    </dgm:pt>
    <dgm:pt modelId="{1E60A814-9FA1-4D62-A1BD-7F9E614B0913}" type="sibTrans" cxnId="{85C36DFD-82C1-425F-B104-F8DF4E8E3ADE}">
      <dgm:prSet/>
      <dgm:spPr/>
      <dgm:t>
        <a:bodyPr/>
        <a:lstStyle/>
        <a:p>
          <a:endParaRPr lang="es-EC"/>
        </a:p>
      </dgm:t>
    </dgm:pt>
    <dgm:pt modelId="{3BF7ADE2-0086-4D98-B3D0-B621058E2DF1}">
      <dgm:prSet phldrT="[Texto]"/>
      <dgm:spPr/>
      <dgm:t>
        <a:bodyPr/>
        <a:lstStyle/>
        <a:p>
          <a:r>
            <a:rPr lang="es-EC" dirty="0" smtClean="0">
              <a:hlinkClick xmlns:r="http://schemas.openxmlformats.org/officeDocument/2006/relationships" r:id="rId1" action="ppaction://hlinksldjump"/>
            </a:rPr>
            <a:t>Tarifa del Impuesto</a:t>
          </a:r>
          <a:endParaRPr lang="es-EC" dirty="0"/>
        </a:p>
      </dgm:t>
    </dgm:pt>
    <dgm:pt modelId="{31B2DF30-F168-4F45-931C-B48705C54ACA}" type="parTrans" cxnId="{EA8AEDE6-E934-41FB-B3B6-62386537EB1C}">
      <dgm:prSet/>
      <dgm:spPr/>
      <dgm:t>
        <a:bodyPr/>
        <a:lstStyle/>
        <a:p>
          <a:endParaRPr lang="es-EC"/>
        </a:p>
      </dgm:t>
    </dgm:pt>
    <dgm:pt modelId="{4EFEE1B7-C6B4-4E39-ABBB-0BF56DC20D38}" type="sibTrans" cxnId="{EA8AEDE6-E934-41FB-B3B6-62386537EB1C}">
      <dgm:prSet/>
      <dgm:spPr/>
      <dgm:t>
        <a:bodyPr/>
        <a:lstStyle/>
        <a:p>
          <a:endParaRPr lang="es-EC"/>
        </a:p>
      </dgm:t>
    </dgm:pt>
    <dgm:pt modelId="{1B3C7DD7-D033-4ABB-930C-71556AA71BD8}" type="pres">
      <dgm:prSet presAssocID="{C1655048-A5F9-4056-88EB-5600E8FB0C2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C8C6489-42E1-478A-83B5-BF8FE021AB56}" type="pres">
      <dgm:prSet presAssocID="{1B14F8FF-E991-46C5-8008-2773A09FFE47}" presName="circle1" presStyleLbl="node1" presStyleIdx="0" presStyleCnt="1"/>
      <dgm:spPr/>
    </dgm:pt>
    <dgm:pt modelId="{0A3307E6-EB14-438C-B1DA-0225C4C81B56}" type="pres">
      <dgm:prSet presAssocID="{1B14F8FF-E991-46C5-8008-2773A09FFE47}" presName="space" presStyleCnt="0"/>
      <dgm:spPr/>
    </dgm:pt>
    <dgm:pt modelId="{1EB775A6-38A8-4E53-9E7C-3A8CAAA7C231}" type="pres">
      <dgm:prSet presAssocID="{1B14F8FF-E991-46C5-8008-2773A09FFE47}" presName="rect1" presStyleLbl="alignAcc1" presStyleIdx="0" presStyleCnt="1"/>
      <dgm:spPr/>
      <dgm:t>
        <a:bodyPr/>
        <a:lstStyle/>
        <a:p>
          <a:endParaRPr lang="es-EC"/>
        </a:p>
      </dgm:t>
    </dgm:pt>
    <dgm:pt modelId="{11702EB9-DE43-470B-8991-8E1847B9464D}" type="pres">
      <dgm:prSet presAssocID="{1B14F8FF-E991-46C5-8008-2773A09FFE47}" presName="rect1ParTx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120F05-CB00-4329-A28E-696141639264}" type="pres">
      <dgm:prSet presAssocID="{1B14F8FF-E991-46C5-8008-2773A09FFE47}" presName="rect1ChTx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8383642-ADC3-4D0A-A549-204664BA2F1F}" srcId="{1B14F8FF-E991-46C5-8008-2773A09FFE47}" destId="{F5B6F807-BDDB-4F33-A808-525BB5B1A9ED}" srcOrd="0" destOrd="0" parTransId="{023C31D7-C985-4405-ABFB-D88E2E5C26C2}" sibTransId="{1840E939-3FF2-4355-BEB3-0DBAFE68A369}"/>
    <dgm:cxn modelId="{EB58D874-4A85-402F-B32A-B5713DF1613D}" srcId="{1B14F8FF-E991-46C5-8008-2773A09FFE47}" destId="{650540F8-1013-4DF5-8189-7240CA5F3BF6}" srcOrd="2" destOrd="0" parTransId="{3E72705D-AA9E-4ED5-A75E-DEA64EB296A6}" sibTransId="{6362BDE3-792D-468E-A278-6917FADC5698}"/>
    <dgm:cxn modelId="{2C639BBC-047D-4666-AC9A-3D75639F65CC}" type="presOf" srcId="{F5B6F807-BDDB-4F33-A808-525BB5B1A9ED}" destId="{D1120F05-CB00-4329-A28E-696141639264}" srcOrd="0" destOrd="0" presId="urn:microsoft.com/office/officeart/2005/8/layout/target3"/>
    <dgm:cxn modelId="{85C36DFD-82C1-425F-B104-F8DF4E8E3ADE}" srcId="{1B14F8FF-E991-46C5-8008-2773A09FFE47}" destId="{9BFF5F23-375E-4E38-BA1B-05DE4FBB95C3}" srcOrd="3" destOrd="0" parTransId="{91CE6EBE-E954-48F7-84F0-68D65ECA2B75}" sibTransId="{1E60A814-9FA1-4D62-A1BD-7F9E614B0913}"/>
    <dgm:cxn modelId="{0C7D9118-D570-4AA4-B499-297BB823CEF3}" srcId="{C1655048-A5F9-4056-88EB-5600E8FB0C2A}" destId="{1B14F8FF-E991-46C5-8008-2773A09FFE47}" srcOrd="0" destOrd="0" parTransId="{76766BB5-6426-4F3D-BC69-D6143B56461F}" sibTransId="{5E9F5C06-B932-4CE2-B649-5AFD0020074F}"/>
    <dgm:cxn modelId="{63688C18-D760-447B-ADB3-1DE5E3B51A54}" type="presOf" srcId="{9BFF5F23-375E-4E38-BA1B-05DE4FBB95C3}" destId="{D1120F05-CB00-4329-A28E-696141639264}" srcOrd="0" destOrd="3" presId="urn:microsoft.com/office/officeart/2005/8/layout/target3"/>
    <dgm:cxn modelId="{E66154DB-C644-4D70-9901-792EF6EB2A7F}" srcId="{1B14F8FF-E991-46C5-8008-2773A09FFE47}" destId="{CA59B470-7840-450B-B2D7-F97FD5D46816}" srcOrd="1" destOrd="0" parTransId="{B42CC4AF-7647-4CF7-AD14-0E81DF8088D9}" sibTransId="{B97CDCDE-4EDC-49BB-A633-1CB8BF26B6C9}"/>
    <dgm:cxn modelId="{A0045855-D20C-4601-9E50-960D601D31B3}" type="presOf" srcId="{650540F8-1013-4DF5-8189-7240CA5F3BF6}" destId="{D1120F05-CB00-4329-A28E-696141639264}" srcOrd="0" destOrd="2" presId="urn:microsoft.com/office/officeart/2005/8/layout/target3"/>
    <dgm:cxn modelId="{6876577E-78EA-4DCE-9D98-86FB9FDE719B}" type="presOf" srcId="{CA59B470-7840-450B-B2D7-F97FD5D46816}" destId="{D1120F05-CB00-4329-A28E-696141639264}" srcOrd="0" destOrd="1" presId="urn:microsoft.com/office/officeart/2005/8/layout/target3"/>
    <dgm:cxn modelId="{C2C4823E-391C-4CEF-AE44-7E057B6CA179}" type="presOf" srcId="{1B14F8FF-E991-46C5-8008-2773A09FFE47}" destId="{11702EB9-DE43-470B-8991-8E1847B9464D}" srcOrd="1" destOrd="0" presId="urn:microsoft.com/office/officeart/2005/8/layout/target3"/>
    <dgm:cxn modelId="{BE597504-FC59-4E6C-8353-D2C65B651C6E}" srcId="{1B14F8FF-E991-46C5-8008-2773A09FFE47}" destId="{3DDE1552-0590-4CDE-80E9-0E9BE051105B}" srcOrd="4" destOrd="0" parTransId="{D5E181EC-9DB9-42A0-B52E-0B252462473C}" sibTransId="{E598DF6C-7B9A-4DF8-872D-EF8E1A01E77C}"/>
    <dgm:cxn modelId="{EA8AEDE6-E934-41FB-B3B6-62386537EB1C}" srcId="{1B14F8FF-E991-46C5-8008-2773A09FFE47}" destId="{3BF7ADE2-0086-4D98-B3D0-B621058E2DF1}" srcOrd="5" destOrd="0" parTransId="{31B2DF30-F168-4F45-931C-B48705C54ACA}" sibTransId="{4EFEE1B7-C6B4-4E39-ABBB-0BF56DC20D38}"/>
    <dgm:cxn modelId="{6D82C807-8403-4D33-B727-C740E3561129}" type="presOf" srcId="{3BF7ADE2-0086-4D98-B3D0-B621058E2DF1}" destId="{D1120F05-CB00-4329-A28E-696141639264}" srcOrd="0" destOrd="5" presId="urn:microsoft.com/office/officeart/2005/8/layout/target3"/>
    <dgm:cxn modelId="{5DAC3AA5-90DB-4932-ADD6-844E05370D6D}" type="presOf" srcId="{1B14F8FF-E991-46C5-8008-2773A09FFE47}" destId="{1EB775A6-38A8-4E53-9E7C-3A8CAAA7C231}" srcOrd="0" destOrd="0" presId="urn:microsoft.com/office/officeart/2005/8/layout/target3"/>
    <dgm:cxn modelId="{EBC62ADD-883F-47A1-8513-8A34881A4137}" type="presOf" srcId="{C1655048-A5F9-4056-88EB-5600E8FB0C2A}" destId="{1B3C7DD7-D033-4ABB-930C-71556AA71BD8}" srcOrd="0" destOrd="0" presId="urn:microsoft.com/office/officeart/2005/8/layout/target3"/>
    <dgm:cxn modelId="{C13C11DB-BD2F-4527-8488-3B63D968E1EB}" type="presOf" srcId="{3DDE1552-0590-4CDE-80E9-0E9BE051105B}" destId="{D1120F05-CB00-4329-A28E-696141639264}" srcOrd="0" destOrd="4" presId="urn:microsoft.com/office/officeart/2005/8/layout/target3"/>
    <dgm:cxn modelId="{24FED34A-CE96-4931-82C8-02B12B093678}" type="presParOf" srcId="{1B3C7DD7-D033-4ABB-930C-71556AA71BD8}" destId="{1C8C6489-42E1-478A-83B5-BF8FE021AB56}" srcOrd="0" destOrd="0" presId="urn:microsoft.com/office/officeart/2005/8/layout/target3"/>
    <dgm:cxn modelId="{E1AC2202-FAE6-4F6A-B74A-2F8073C0D8B6}" type="presParOf" srcId="{1B3C7DD7-D033-4ABB-930C-71556AA71BD8}" destId="{0A3307E6-EB14-438C-B1DA-0225C4C81B56}" srcOrd="1" destOrd="0" presId="urn:microsoft.com/office/officeart/2005/8/layout/target3"/>
    <dgm:cxn modelId="{77C6CB1E-C6ED-4D4C-B053-BAC0428AD7E8}" type="presParOf" srcId="{1B3C7DD7-D033-4ABB-930C-71556AA71BD8}" destId="{1EB775A6-38A8-4E53-9E7C-3A8CAAA7C231}" srcOrd="2" destOrd="0" presId="urn:microsoft.com/office/officeart/2005/8/layout/target3"/>
    <dgm:cxn modelId="{9C32EB6E-4B98-436A-A23B-D9CB23A06F81}" type="presParOf" srcId="{1B3C7DD7-D033-4ABB-930C-71556AA71BD8}" destId="{11702EB9-DE43-470B-8991-8E1847B9464D}" srcOrd="3" destOrd="0" presId="urn:microsoft.com/office/officeart/2005/8/layout/target3"/>
    <dgm:cxn modelId="{F294A2BF-AD55-4120-BEC9-E06B73DF4FB2}" type="presParOf" srcId="{1B3C7DD7-D033-4ABB-930C-71556AA71BD8}" destId="{D1120F05-CB00-4329-A28E-696141639264}" srcOrd="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034599-69C7-4970-B518-5593EC6B339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C2A024F-CAE1-4859-9327-9721A78F0238}">
      <dgm:prSet phldrT="[Texto]"/>
      <dgm:spPr/>
      <dgm:t>
        <a:bodyPr/>
        <a:lstStyle/>
        <a:p>
          <a:pPr algn="ctr"/>
          <a:r>
            <a:rPr lang="es-EC"/>
            <a:t>Recepción y aprobación facturas de proveedores</a:t>
          </a:r>
        </a:p>
      </dgm:t>
    </dgm:pt>
    <dgm:pt modelId="{C5EE286A-1844-49EA-BF6B-5463F41740A4}" type="parTrans" cxnId="{FC2E748B-5591-4008-9FE3-454999743511}">
      <dgm:prSet/>
      <dgm:spPr/>
      <dgm:t>
        <a:bodyPr/>
        <a:lstStyle/>
        <a:p>
          <a:endParaRPr lang="es-EC"/>
        </a:p>
      </dgm:t>
    </dgm:pt>
    <dgm:pt modelId="{573D3C55-C829-4666-9ED6-05E5CDC3E984}" type="sibTrans" cxnId="{FC2E748B-5591-4008-9FE3-454999743511}">
      <dgm:prSet/>
      <dgm:spPr/>
      <dgm:t>
        <a:bodyPr/>
        <a:lstStyle/>
        <a:p>
          <a:endParaRPr lang="es-EC"/>
        </a:p>
      </dgm:t>
    </dgm:pt>
    <dgm:pt modelId="{C20946E1-61F4-4B8F-A2FF-C78EB4AC9103}">
      <dgm:prSet phldrT="[Texto]"/>
      <dgm:spPr/>
      <dgm:t>
        <a:bodyPr/>
        <a:lstStyle/>
        <a:p>
          <a:r>
            <a:rPr lang="es-EC"/>
            <a:t>Registro contable y emisión de comprobantes de retención</a:t>
          </a:r>
        </a:p>
      </dgm:t>
    </dgm:pt>
    <dgm:pt modelId="{F32EED85-2D42-44AF-A487-5B28441EE30C}" type="parTrans" cxnId="{B453CA84-6DEC-4F2C-83E2-2157975875BF}">
      <dgm:prSet/>
      <dgm:spPr/>
      <dgm:t>
        <a:bodyPr/>
        <a:lstStyle/>
        <a:p>
          <a:endParaRPr lang="es-EC"/>
        </a:p>
      </dgm:t>
    </dgm:pt>
    <dgm:pt modelId="{B21E8187-E6F1-40C1-A583-A9084C68BA0D}" type="sibTrans" cxnId="{B453CA84-6DEC-4F2C-83E2-2157975875BF}">
      <dgm:prSet/>
      <dgm:spPr/>
      <dgm:t>
        <a:bodyPr/>
        <a:lstStyle/>
        <a:p>
          <a:endParaRPr lang="es-EC"/>
        </a:p>
      </dgm:t>
    </dgm:pt>
    <dgm:pt modelId="{3F902172-C7FF-4B9C-8875-4B8283E12487}">
      <dgm:prSet phldrT="[Texto]"/>
      <dgm:spPr/>
      <dgm:t>
        <a:bodyPr/>
        <a:lstStyle/>
        <a:p>
          <a:r>
            <a:rPr lang="es-EC"/>
            <a:t>Emisión de cheques y transferencia</a:t>
          </a:r>
        </a:p>
      </dgm:t>
    </dgm:pt>
    <dgm:pt modelId="{484B14A5-3C81-42B6-809D-CD4E25DD0AF9}" type="parTrans" cxnId="{547D4FDF-6520-45CF-B706-C900AC4B0E4C}">
      <dgm:prSet/>
      <dgm:spPr/>
      <dgm:t>
        <a:bodyPr/>
        <a:lstStyle/>
        <a:p>
          <a:endParaRPr lang="es-EC"/>
        </a:p>
      </dgm:t>
    </dgm:pt>
    <dgm:pt modelId="{68EF60D1-9FB4-451F-A3D0-3DA79AADEA2D}" type="sibTrans" cxnId="{547D4FDF-6520-45CF-B706-C900AC4B0E4C}">
      <dgm:prSet/>
      <dgm:spPr/>
      <dgm:t>
        <a:bodyPr/>
        <a:lstStyle/>
        <a:p>
          <a:endParaRPr lang="es-EC"/>
        </a:p>
      </dgm:t>
    </dgm:pt>
    <dgm:pt modelId="{272E3F26-EA82-4494-9B10-CAEC55A67388}" type="pres">
      <dgm:prSet presAssocID="{32034599-69C7-4970-B518-5593EC6B339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EDC8E26-C84F-46FA-9289-1A091010A9F6}" type="pres">
      <dgm:prSet presAssocID="{5C2A024F-CAE1-4859-9327-9721A78F023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FBAEC5-DF5E-4261-A3FE-91D0C8B544F9}" type="pres">
      <dgm:prSet presAssocID="{573D3C55-C829-4666-9ED6-05E5CDC3E984}" presName="sibTrans" presStyleLbl="sibTrans2D1" presStyleIdx="0" presStyleCnt="2"/>
      <dgm:spPr/>
      <dgm:t>
        <a:bodyPr/>
        <a:lstStyle/>
        <a:p>
          <a:endParaRPr lang="es-EC"/>
        </a:p>
      </dgm:t>
    </dgm:pt>
    <dgm:pt modelId="{149018F7-CCC6-46AE-BBCA-B14898EE2FB8}" type="pres">
      <dgm:prSet presAssocID="{573D3C55-C829-4666-9ED6-05E5CDC3E984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A032F133-0EC2-4FD7-B0B4-74F6BF51BA17}" type="pres">
      <dgm:prSet presAssocID="{C20946E1-61F4-4B8F-A2FF-C78EB4AC910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AC7C1A-1502-4922-8BC2-78FAFE503168}" type="pres">
      <dgm:prSet presAssocID="{B21E8187-E6F1-40C1-A583-A9084C68BA0D}" presName="sibTrans" presStyleLbl="sibTrans2D1" presStyleIdx="1" presStyleCnt="2"/>
      <dgm:spPr/>
      <dgm:t>
        <a:bodyPr/>
        <a:lstStyle/>
        <a:p>
          <a:endParaRPr lang="es-EC"/>
        </a:p>
      </dgm:t>
    </dgm:pt>
    <dgm:pt modelId="{8132403A-16E4-4947-817D-753E76B96F81}" type="pres">
      <dgm:prSet presAssocID="{B21E8187-E6F1-40C1-A583-A9084C68BA0D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E6795AB4-8F24-4A3B-899A-0D0ED80A83E4}" type="pres">
      <dgm:prSet presAssocID="{3F902172-C7FF-4B9C-8875-4B8283E1248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8A9653E-0F81-45F9-94A6-76B4D47D02D4}" type="presOf" srcId="{5C2A024F-CAE1-4859-9327-9721A78F0238}" destId="{BEDC8E26-C84F-46FA-9289-1A091010A9F6}" srcOrd="0" destOrd="0" presId="urn:microsoft.com/office/officeart/2005/8/layout/process2"/>
    <dgm:cxn modelId="{FC2E748B-5591-4008-9FE3-454999743511}" srcId="{32034599-69C7-4970-B518-5593EC6B3396}" destId="{5C2A024F-CAE1-4859-9327-9721A78F0238}" srcOrd="0" destOrd="0" parTransId="{C5EE286A-1844-49EA-BF6B-5463F41740A4}" sibTransId="{573D3C55-C829-4666-9ED6-05E5CDC3E984}"/>
    <dgm:cxn modelId="{0B1D6E27-5E11-46BD-958D-AE12BDB238DD}" type="presOf" srcId="{573D3C55-C829-4666-9ED6-05E5CDC3E984}" destId="{ABFBAEC5-DF5E-4261-A3FE-91D0C8B544F9}" srcOrd="0" destOrd="0" presId="urn:microsoft.com/office/officeart/2005/8/layout/process2"/>
    <dgm:cxn modelId="{77B34A13-336F-43C4-8473-1EB3BBC6C3BB}" type="presOf" srcId="{3F902172-C7FF-4B9C-8875-4B8283E12487}" destId="{E6795AB4-8F24-4A3B-899A-0D0ED80A83E4}" srcOrd="0" destOrd="0" presId="urn:microsoft.com/office/officeart/2005/8/layout/process2"/>
    <dgm:cxn modelId="{547D4FDF-6520-45CF-B706-C900AC4B0E4C}" srcId="{32034599-69C7-4970-B518-5593EC6B3396}" destId="{3F902172-C7FF-4B9C-8875-4B8283E12487}" srcOrd="2" destOrd="0" parTransId="{484B14A5-3C81-42B6-809D-CD4E25DD0AF9}" sibTransId="{68EF60D1-9FB4-451F-A3D0-3DA79AADEA2D}"/>
    <dgm:cxn modelId="{83542377-4ABF-4A4C-B48D-DC802FC73C59}" type="presOf" srcId="{32034599-69C7-4970-B518-5593EC6B3396}" destId="{272E3F26-EA82-4494-9B10-CAEC55A67388}" srcOrd="0" destOrd="0" presId="urn:microsoft.com/office/officeart/2005/8/layout/process2"/>
    <dgm:cxn modelId="{5B25180F-DFE8-47EF-AB41-E47BED561927}" type="presOf" srcId="{C20946E1-61F4-4B8F-A2FF-C78EB4AC9103}" destId="{A032F133-0EC2-4FD7-B0B4-74F6BF51BA17}" srcOrd="0" destOrd="0" presId="urn:microsoft.com/office/officeart/2005/8/layout/process2"/>
    <dgm:cxn modelId="{B54D40B7-BD4E-4B23-AABC-E9F1F632C741}" type="presOf" srcId="{573D3C55-C829-4666-9ED6-05E5CDC3E984}" destId="{149018F7-CCC6-46AE-BBCA-B14898EE2FB8}" srcOrd="1" destOrd="0" presId="urn:microsoft.com/office/officeart/2005/8/layout/process2"/>
    <dgm:cxn modelId="{88882434-CEE1-49A4-9E65-160D30ACAA1A}" type="presOf" srcId="{B21E8187-E6F1-40C1-A583-A9084C68BA0D}" destId="{8132403A-16E4-4947-817D-753E76B96F81}" srcOrd="1" destOrd="0" presId="urn:microsoft.com/office/officeart/2005/8/layout/process2"/>
    <dgm:cxn modelId="{B453CA84-6DEC-4F2C-83E2-2157975875BF}" srcId="{32034599-69C7-4970-B518-5593EC6B3396}" destId="{C20946E1-61F4-4B8F-A2FF-C78EB4AC9103}" srcOrd="1" destOrd="0" parTransId="{F32EED85-2D42-44AF-A487-5B28441EE30C}" sibTransId="{B21E8187-E6F1-40C1-A583-A9084C68BA0D}"/>
    <dgm:cxn modelId="{C2EEDFB6-D632-4777-8AF7-85B1C7F98DCC}" type="presOf" srcId="{B21E8187-E6F1-40C1-A583-A9084C68BA0D}" destId="{2AAC7C1A-1502-4922-8BC2-78FAFE503168}" srcOrd="0" destOrd="0" presId="urn:microsoft.com/office/officeart/2005/8/layout/process2"/>
    <dgm:cxn modelId="{110C3DA7-C085-4007-A210-99D30D6B8EC5}" type="presParOf" srcId="{272E3F26-EA82-4494-9B10-CAEC55A67388}" destId="{BEDC8E26-C84F-46FA-9289-1A091010A9F6}" srcOrd="0" destOrd="0" presId="urn:microsoft.com/office/officeart/2005/8/layout/process2"/>
    <dgm:cxn modelId="{E3CE389A-0F98-4C24-A020-0980CAB9CFEC}" type="presParOf" srcId="{272E3F26-EA82-4494-9B10-CAEC55A67388}" destId="{ABFBAEC5-DF5E-4261-A3FE-91D0C8B544F9}" srcOrd="1" destOrd="0" presId="urn:microsoft.com/office/officeart/2005/8/layout/process2"/>
    <dgm:cxn modelId="{04A5676E-DB96-4BFD-806C-1DC6449D90EB}" type="presParOf" srcId="{ABFBAEC5-DF5E-4261-A3FE-91D0C8B544F9}" destId="{149018F7-CCC6-46AE-BBCA-B14898EE2FB8}" srcOrd="0" destOrd="0" presId="urn:microsoft.com/office/officeart/2005/8/layout/process2"/>
    <dgm:cxn modelId="{8A37324C-3CD6-4A14-95D3-2E8FA29D7269}" type="presParOf" srcId="{272E3F26-EA82-4494-9B10-CAEC55A67388}" destId="{A032F133-0EC2-4FD7-B0B4-74F6BF51BA17}" srcOrd="2" destOrd="0" presId="urn:microsoft.com/office/officeart/2005/8/layout/process2"/>
    <dgm:cxn modelId="{3B856608-9738-409C-A011-DE683E9A0DCB}" type="presParOf" srcId="{272E3F26-EA82-4494-9B10-CAEC55A67388}" destId="{2AAC7C1A-1502-4922-8BC2-78FAFE503168}" srcOrd="3" destOrd="0" presId="urn:microsoft.com/office/officeart/2005/8/layout/process2"/>
    <dgm:cxn modelId="{B69B2A82-D3CF-4FD0-A51A-43DA9A568FF2}" type="presParOf" srcId="{2AAC7C1A-1502-4922-8BC2-78FAFE503168}" destId="{8132403A-16E4-4947-817D-753E76B96F81}" srcOrd="0" destOrd="0" presId="urn:microsoft.com/office/officeart/2005/8/layout/process2"/>
    <dgm:cxn modelId="{6FF83C78-8378-45F1-8EDC-8E44768A358E}" type="presParOf" srcId="{272E3F26-EA82-4494-9B10-CAEC55A67388}" destId="{E6795AB4-8F24-4A3B-899A-0D0ED80A83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A092775-B5D2-4277-A0A9-CA95BD0EF4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3FA1CECC-586E-4247-89E3-2EA45DB1F2D9}">
      <dgm:prSet phldrT="[Texto]"/>
      <dgm:spPr/>
      <dgm:t>
        <a:bodyPr/>
        <a:lstStyle/>
        <a:p>
          <a:r>
            <a:rPr lang="es-EC" dirty="0" smtClean="0"/>
            <a:t>Anexos</a:t>
          </a:r>
          <a:endParaRPr lang="es-EC" dirty="0"/>
        </a:p>
      </dgm:t>
    </dgm:pt>
    <dgm:pt modelId="{341C1865-5C1C-4BEA-A5F3-84CC41DB7B83}" type="parTrans" cxnId="{D3327C63-34A2-4D35-B051-A7AA6D1ADA2F}">
      <dgm:prSet/>
      <dgm:spPr/>
      <dgm:t>
        <a:bodyPr/>
        <a:lstStyle/>
        <a:p>
          <a:endParaRPr lang="es-EC"/>
        </a:p>
      </dgm:t>
    </dgm:pt>
    <dgm:pt modelId="{CC4C83E1-AECF-47A7-B2BA-8035C433A53A}" type="sibTrans" cxnId="{D3327C63-34A2-4D35-B051-A7AA6D1ADA2F}">
      <dgm:prSet/>
      <dgm:spPr/>
      <dgm:t>
        <a:bodyPr/>
        <a:lstStyle/>
        <a:p>
          <a:endParaRPr lang="es-EC"/>
        </a:p>
      </dgm:t>
    </dgm:pt>
    <dgm:pt modelId="{8AC94582-2212-4C2D-82C2-95D780E7DB9C}">
      <dgm:prSet phldrT="[Texto]"/>
      <dgm:spPr/>
      <dgm:t>
        <a:bodyPr/>
        <a:lstStyle/>
        <a:p>
          <a:r>
            <a:rPr lang="es-EC" dirty="0" smtClean="0">
              <a:hlinkClick xmlns:r="http://schemas.openxmlformats.org/officeDocument/2006/relationships" r:id="rId1" action="ppaction://hlinksldjump"/>
            </a:rPr>
            <a:t>Anexo Transaccional Simplificado</a:t>
          </a:r>
          <a:endParaRPr lang="es-EC" dirty="0"/>
        </a:p>
      </dgm:t>
    </dgm:pt>
    <dgm:pt modelId="{556D09D3-CE2D-47AC-9DF7-0BDA4BB6C662}" type="parTrans" cxnId="{69103879-23D1-4177-B014-0C6B02427573}">
      <dgm:prSet/>
      <dgm:spPr/>
      <dgm:t>
        <a:bodyPr/>
        <a:lstStyle/>
        <a:p>
          <a:endParaRPr lang="es-EC"/>
        </a:p>
      </dgm:t>
    </dgm:pt>
    <dgm:pt modelId="{445BC115-A94C-428E-979C-31E2048AF478}" type="sibTrans" cxnId="{69103879-23D1-4177-B014-0C6B02427573}">
      <dgm:prSet/>
      <dgm:spPr/>
      <dgm:t>
        <a:bodyPr/>
        <a:lstStyle/>
        <a:p>
          <a:endParaRPr lang="es-EC"/>
        </a:p>
      </dgm:t>
    </dgm:pt>
    <dgm:pt modelId="{41F0FD1F-8216-469D-8ABE-28ED851995BC}">
      <dgm:prSet phldrT="[Texto]"/>
      <dgm:spPr/>
      <dgm:t>
        <a:bodyPr/>
        <a:lstStyle/>
        <a:p>
          <a:r>
            <a:rPr lang="es-EC" dirty="0" smtClean="0"/>
            <a:t>Anexo Retenciones otros conceptos</a:t>
          </a:r>
          <a:endParaRPr lang="es-EC" dirty="0"/>
        </a:p>
      </dgm:t>
    </dgm:pt>
    <dgm:pt modelId="{4DD3EE77-0506-49BB-9197-E68759ABD4AD}" type="parTrans" cxnId="{B12AFA79-72C5-4F8C-A533-22FFDA88B518}">
      <dgm:prSet/>
      <dgm:spPr/>
      <dgm:t>
        <a:bodyPr/>
        <a:lstStyle/>
        <a:p>
          <a:endParaRPr lang="es-EC"/>
        </a:p>
      </dgm:t>
    </dgm:pt>
    <dgm:pt modelId="{D893A1CC-DB5E-4648-B07B-F4011872EEE8}" type="sibTrans" cxnId="{B12AFA79-72C5-4F8C-A533-22FFDA88B518}">
      <dgm:prSet/>
      <dgm:spPr/>
      <dgm:t>
        <a:bodyPr/>
        <a:lstStyle/>
        <a:p>
          <a:endParaRPr lang="es-EC"/>
        </a:p>
      </dgm:t>
    </dgm:pt>
    <dgm:pt modelId="{1A0D1C79-AB26-4487-8D89-99B1599C7E94}">
      <dgm:prSet phldrT="[Texto]"/>
      <dgm:spPr/>
      <dgm:t>
        <a:bodyPr/>
        <a:lstStyle/>
        <a:p>
          <a:r>
            <a:rPr lang="es-EC" dirty="0" smtClean="0">
              <a:hlinkClick xmlns:r="http://schemas.openxmlformats.org/officeDocument/2006/relationships" r:id="rId2" action="ppaction://hlinksldjump"/>
            </a:rPr>
            <a:t>Anexo Retenciones Relación Dependencia</a:t>
          </a:r>
          <a:endParaRPr lang="es-EC" dirty="0"/>
        </a:p>
      </dgm:t>
    </dgm:pt>
    <dgm:pt modelId="{AC09CD85-C285-42FB-B5B3-F630B7B7861F}" type="parTrans" cxnId="{D52058C0-DDF0-4FDD-A307-9EA4732855E8}">
      <dgm:prSet/>
      <dgm:spPr/>
      <dgm:t>
        <a:bodyPr/>
        <a:lstStyle/>
        <a:p>
          <a:endParaRPr lang="es-EC"/>
        </a:p>
      </dgm:t>
    </dgm:pt>
    <dgm:pt modelId="{53A4434C-E36E-4354-8F6F-89D10759E3AE}" type="sibTrans" cxnId="{D52058C0-DDF0-4FDD-A307-9EA4732855E8}">
      <dgm:prSet/>
      <dgm:spPr/>
      <dgm:t>
        <a:bodyPr/>
        <a:lstStyle/>
        <a:p>
          <a:endParaRPr lang="es-EC"/>
        </a:p>
      </dgm:t>
    </dgm:pt>
    <dgm:pt modelId="{5D485A73-3D8C-44A7-A9B1-AE7BF84EA6BD}">
      <dgm:prSet/>
      <dgm:spPr/>
      <dgm:t>
        <a:bodyPr/>
        <a:lstStyle/>
        <a:p>
          <a:r>
            <a:rPr lang="es-EC" dirty="0" smtClean="0">
              <a:hlinkClick xmlns:r="http://schemas.openxmlformats.org/officeDocument/2006/relationships" r:id="rId3" action="ppaction://hlinksldjump"/>
            </a:rPr>
            <a:t>Anexo Operaciones Partes Relacionadas</a:t>
          </a:r>
          <a:endParaRPr lang="es-EC" dirty="0"/>
        </a:p>
      </dgm:t>
    </dgm:pt>
    <dgm:pt modelId="{10C122B7-395E-45D9-8C1A-ED8310BFAD30}" type="parTrans" cxnId="{C5CAF4BD-C304-4242-BD64-81562E4CD04F}">
      <dgm:prSet/>
      <dgm:spPr/>
      <dgm:t>
        <a:bodyPr/>
        <a:lstStyle/>
        <a:p>
          <a:endParaRPr lang="es-EC"/>
        </a:p>
      </dgm:t>
    </dgm:pt>
    <dgm:pt modelId="{955F6770-4BA8-441F-92DD-D57FAD073652}" type="sibTrans" cxnId="{C5CAF4BD-C304-4242-BD64-81562E4CD04F}">
      <dgm:prSet/>
      <dgm:spPr/>
      <dgm:t>
        <a:bodyPr/>
        <a:lstStyle/>
        <a:p>
          <a:endParaRPr lang="es-EC"/>
        </a:p>
      </dgm:t>
    </dgm:pt>
    <dgm:pt modelId="{904B5654-3840-4E9C-BA6F-9E9089EE877A}" type="pres">
      <dgm:prSet presAssocID="{FA092775-B5D2-4277-A0A9-CA95BD0EF4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9A31519-740F-47B3-AA4D-03D252ABF615}" type="pres">
      <dgm:prSet presAssocID="{3FA1CECC-586E-4247-89E3-2EA45DB1F2D9}" presName="root1" presStyleCnt="0"/>
      <dgm:spPr/>
    </dgm:pt>
    <dgm:pt modelId="{D4DC6969-F2A9-44B8-9AB4-E54A7E549475}" type="pres">
      <dgm:prSet presAssocID="{3FA1CECC-586E-4247-89E3-2EA45DB1F2D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EB4183F-FD15-41DB-A08A-B9E26E523686}" type="pres">
      <dgm:prSet presAssocID="{3FA1CECC-586E-4247-89E3-2EA45DB1F2D9}" presName="level2hierChild" presStyleCnt="0"/>
      <dgm:spPr/>
    </dgm:pt>
    <dgm:pt modelId="{7650A484-D6FD-460E-8C2A-D2CA96D581C7}" type="pres">
      <dgm:prSet presAssocID="{556D09D3-CE2D-47AC-9DF7-0BDA4BB6C662}" presName="conn2-1" presStyleLbl="parChTrans1D2" presStyleIdx="0" presStyleCnt="4"/>
      <dgm:spPr/>
      <dgm:t>
        <a:bodyPr/>
        <a:lstStyle/>
        <a:p>
          <a:endParaRPr lang="es-EC"/>
        </a:p>
      </dgm:t>
    </dgm:pt>
    <dgm:pt modelId="{A4BF13D7-EFA0-485C-A08E-95A84D3A3B65}" type="pres">
      <dgm:prSet presAssocID="{556D09D3-CE2D-47AC-9DF7-0BDA4BB6C662}" presName="connTx" presStyleLbl="parChTrans1D2" presStyleIdx="0" presStyleCnt="4"/>
      <dgm:spPr/>
      <dgm:t>
        <a:bodyPr/>
        <a:lstStyle/>
        <a:p>
          <a:endParaRPr lang="es-EC"/>
        </a:p>
      </dgm:t>
    </dgm:pt>
    <dgm:pt modelId="{9A06FDB6-84AC-4AE0-BDB1-26D3561FB330}" type="pres">
      <dgm:prSet presAssocID="{8AC94582-2212-4C2D-82C2-95D780E7DB9C}" presName="root2" presStyleCnt="0"/>
      <dgm:spPr/>
    </dgm:pt>
    <dgm:pt modelId="{A44388B7-49A2-43A2-A44E-B4B3D20F57F3}" type="pres">
      <dgm:prSet presAssocID="{8AC94582-2212-4C2D-82C2-95D780E7DB9C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A968FA1-F7C9-4560-AE47-5BE41C399211}" type="pres">
      <dgm:prSet presAssocID="{8AC94582-2212-4C2D-82C2-95D780E7DB9C}" presName="level3hierChild" presStyleCnt="0"/>
      <dgm:spPr/>
    </dgm:pt>
    <dgm:pt modelId="{5867C005-C525-4708-A23C-8974F06004B2}" type="pres">
      <dgm:prSet presAssocID="{4DD3EE77-0506-49BB-9197-E68759ABD4AD}" presName="conn2-1" presStyleLbl="parChTrans1D2" presStyleIdx="1" presStyleCnt="4"/>
      <dgm:spPr/>
      <dgm:t>
        <a:bodyPr/>
        <a:lstStyle/>
        <a:p>
          <a:endParaRPr lang="es-EC"/>
        </a:p>
      </dgm:t>
    </dgm:pt>
    <dgm:pt modelId="{988EC123-4410-4181-A566-8B5809B3D80F}" type="pres">
      <dgm:prSet presAssocID="{4DD3EE77-0506-49BB-9197-E68759ABD4AD}" presName="connTx" presStyleLbl="parChTrans1D2" presStyleIdx="1" presStyleCnt="4"/>
      <dgm:spPr/>
      <dgm:t>
        <a:bodyPr/>
        <a:lstStyle/>
        <a:p>
          <a:endParaRPr lang="es-EC"/>
        </a:p>
      </dgm:t>
    </dgm:pt>
    <dgm:pt modelId="{FE4634FC-C758-4CC6-8CE4-148EBA124D60}" type="pres">
      <dgm:prSet presAssocID="{41F0FD1F-8216-469D-8ABE-28ED851995BC}" presName="root2" presStyleCnt="0"/>
      <dgm:spPr/>
    </dgm:pt>
    <dgm:pt modelId="{A4A7FA36-77A4-4E21-ABEE-8D789C8B51F4}" type="pres">
      <dgm:prSet presAssocID="{41F0FD1F-8216-469D-8ABE-28ED851995BC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8C1B675-EFD7-47DB-AAA3-353A89CC6D20}" type="pres">
      <dgm:prSet presAssocID="{41F0FD1F-8216-469D-8ABE-28ED851995BC}" presName="level3hierChild" presStyleCnt="0"/>
      <dgm:spPr/>
    </dgm:pt>
    <dgm:pt modelId="{2F65195C-613A-4929-8174-EB4AE2A8EB9E}" type="pres">
      <dgm:prSet presAssocID="{AC09CD85-C285-42FB-B5B3-F630B7B7861F}" presName="conn2-1" presStyleLbl="parChTrans1D2" presStyleIdx="2" presStyleCnt="4"/>
      <dgm:spPr/>
      <dgm:t>
        <a:bodyPr/>
        <a:lstStyle/>
        <a:p>
          <a:endParaRPr lang="es-EC"/>
        </a:p>
      </dgm:t>
    </dgm:pt>
    <dgm:pt modelId="{5C9EB458-2024-455C-AF18-08D95EEE337E}" type="pres">
      <dgm:prSet presAssocID="{AC09CD85-C285-42FB-B5B3-F630B7B7861F}" presName="connTx" presStyleLbl="parChTrans1D2" presStyleIdx="2" presStyleCnt="4"/>
      <dgm:spPr/>
      <dgm:t>
        <a:bodyPr/>
        <a:lstStyle/>
        <a:p>
          <a:endParaRPr lang="es-EC"/>
        </a:p>
      </dgm:t>
    </dgm:pt>
    <dgm:pt modelId="{C2FEF615-0357-4368-8285-6E7A5F902492}" type="pres">
      <dgm:prSet presAssocID="{1A0D1C79-AB26-4487-8D89-99B1599C7E94}" presName="root2" presStyleCnt="0"/>
      <dgm:spPr/>
    </dgm:pt>
    <dgm:pt modelId="{53674221-80DF-488F-84C2-AFD61A7EE201}" type="pres">
      <dgm:prSet presAssocID="{1A0D1C79-AB26-4487-8D89-99B1599C7E94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2E6D27D-D14E-4A62-B245-405391D8BCBF}" type="pres">
      <dgm:prSet presAssocID="{1A0D1C79-AB26-4487-8D89-99B1599C7E94}" presName="level3hierChild" presStyleCnt="0"/>
      <dgm:spPr/>
    </dgm:pt>
    <dgm:pt modelId="{78E01273-CFA0-4092-A4F3-FCF105A17701}" type="pres">
      <dgm:prSet presAssocID="{10C122B7-395E-45D9-8C1A-ED8310BFAD30}" presName="conn2-1" presStyleLbl="parChTrans1D2" presStyleIdx="3" presStyleCnt="4"/>
      <dgm:spPr/>
      <dgm:t>
        <a:bodyPr/>
        <a:lstStyle/>
        <a:p>
          <a:endParaRPr lang="es-EC"/>
        </a:p>
      </dgm:t>
    </dgm:pt>
    <dgm:pt modelId="{F46295D9-4751-4E4C-8D15-7818216142DF}" type="pres">
      <dgm:prSet presAssocID="{10C122B7-395E-45D9-8C1A-ED8310BFAD30}" presName="connTx" presStyleLbl="parChTrans1D2" presStyleIdx="3" presStyleCnt="4"/>
      <dgm:spPr/>
      <dgm:t>
        <a:bodyPr/>
        <a:lstStyle/>
        <a:p>
          <a:endParaRPr lang="es-EC"/>
        </a:p>
      </dgm:t>
    </dgm:pt>
    <dgm:pt modelId="{B08A664A-0A7A-4E47-B06E-16E3A04775CD}" type="pres">
      <dgm:prSet presAssocID="{5D485A73-3D8C-44A7-A9B1-AE7BF84EA6BD}" presName="root2" presStyleCnt="0"/>
      <dgm:spPr/>
    </dgm:pt>
    <dgm:pt modelId="{59BE1D6F-C1E0-40EE-9ECF-C2E90A0B4219}" type="pres">
      <dgm:prSet presAssocID="{5D485A73-3D8C-44A7-A9B1-AE7BF84EA6BD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2025C97-D586-4331-BAD1-52FAAA750889}" type="pres">
      <dgm:prSet presAssocID="{5D485A73-3D8C-44A7-A9B1-AE7BF84EA6BD}" presName="level3hierChild" presStyleCnt="0"/>
      <dgm:spPr/>
    </dgm:pt>
  </dgm:ptLst>
  <dgm:cxnLst>
    <dgm:cxn modelId="{6E3AEA0A-2896-4C19-9A1D-FE9FD4FA31EA}" type="presOf" srcId="{41F0FD1F-8216-469D-8ABE-28ED851995BC}" destId="{A4A7FA36-77A4-4E21-ABEE-8D789C8B51F4}" srcOrd="0" destOrd="0" presId="urn:microsoft.com/office/officeart/2008/layout/HorizontalMultiLevelHierarchy"/>
    <dgm:cxn modelId="{C5CAF4BD-C304-4242-BD64-81562E4CD04F}" srcId="{3FA1CECC-586E-4247-89E3-2EA45DB1F2D9}" destId="{5D485A73-3D8C-44A7-A9B1-AE7BF84EA6BD}" srcOrd="3" destOrd="0" parTransId="{10C122B7-395E-45D9-8C1A-ED8310BFAD30}" sibTransId="{955F6770-4BA8-441F-92DD-D57FAD073652}"/>
    <dgm:cxn modelId="{2E8F658B-CBC1-463E-846D-454EF589D317}" type="presOf" srcId="{556D09D3-CE2D-47AC-9DF7-0BDA4BB6C662}" destId="{7650A484-D6FD-460E-8C2A-D2CA96D581C7}" srcOrd="0" destOrd="0" presId="urn:microsoft.com/office/officeart/2008/layout/HorizontalMultiLevelHierarchy"/>
    <dgm:cxn modelId="{F95A9110-A871-4E72-8669-5DBCD1BBD48C}" type="presOf" srcId="{5D485A73-3D8C-44A7-A9B1-AE7BF84EA6BD}" destId="{59BE1D6F-C1E0-40EE-9ECF-C2E90A0B4219}" srcOrd="0" destOrd="0" presId="urn:microsoft.com/office/officeart/2008/layout/HorizontalMultiLevelHierarchy"/>
    <dgm:cxn modelId="{C53DDB00-55E1-45A0-8E6B-2F86B92774C5}" type="presOf" srcId="{556D09D3-CE2D-47AC-9DF7-0BDA4BB6C662}" destId="{A4BF13D7-EFA0-485C-A08E-95A84D3A3B65}" srcOrd="1" destOrd="0" presId="urn:microsoft.com/office/officeart/2008/layout/HorizontalMultiLevelHierarchy"/>
    <dgm:cxn modelId="{46141966-9EAA-4CA4-B00D-B3702BBB481F}" type="presOf" srcId="{AC09CD85-C285-42FB-B5B3-F630B7B7861F}" destId="{5C9EB458-2024-455C-AF18-08D95EEE337E}" srcOrd="1" destOrd="0" presId="urn:microsoft.com/office/officeart/2008/layout/HorizontalMultiLevelHierarchy"/>
    <dgm:cxn modelId="{B12AFA79-72C5-4F8C-A533-22FFDA88B518}" srcId="{3FA1CECC-586E-4247-89E3-2EA45DB1F2D9}" destId="{41F0FD1F-8216-469D-8ABE-28ED851995BC}" srcOrd="1" destOrd="0" parTransId="{4DD3EE77-0506-49BB-9197-E68759ABD4AD}" sibTransId="{D893A1CC-DB5E-4648-B07B-F4011872EEE8}"/>
    <dgm:cxn modelId="{42D514E1-A7E8-472B-B5E0-0D2FEE575C72}" type="presOf" srcId="{FA092775-B5D2-4277-A0A9-CA95BD0EF49D}" destId="{904B5654-3840-4E9C-BA6F-9E9089EE877A}" srcOrd="0" destOrd="0" presId="urn:microsoft.com/office/officeart/2008/layout/HorizontalMultiLevelHierarchy"/>
    <dgm:cxn modelId="{A0294C21-8073-4169-A500-54A4AF6AB49C}" type="presOf" srcId="{3FA1CECC-586E-4247-89E3-2EA45DB1F2D9}" destId="{D4DC6969-F2A9-44B8-9AB4-E54A7E549475}" srcOrd="0" destOrd="0" presId="urn:microsoft.com/office/officeart/2008/layout/HorizontalMultiLevelHierarchy"/>
    <dgm:cxn modelId="{BFEDABF6-06CA-46EE-95C5-BA865949614D}" type="presOf" srcId="{4DD3EE77-0506-49BB-9197-E68759ABD4AD}" destId="{5867C005-C525-4708-A23C-8974F06004B2}" srcOrd="0" destOrd="0" presId="urn:microsoft.com/office/officeart/2008/layout/HorizontalMultiLevelHierarchy"/>
    <dgm:cxn modelId="{03213D99-3A0D-4A46-8806-D59FCE979F1C}" type="presOf" srcId="{AC09CD85-C285-42FB-B5B3-F630B7B7861F}" destId="{2F65195C-613A-4929-8174-EB4AE2A8EB9E}" srcOrd="0" destOrd="0" presId="urn:microsoft.com/office/officeart/2008/layout/HorizontalMultiLevelHierarchy"/>
    <dgm:cxn modelId="{9C88DA21-005E-4BB3-B3F8-8998BCCE8F64}" type="presOf" srcId="{10C122B7-395E-45D9-8C1A-ED8310BFAD30}" destId="{78E01273-CFA0-4092-A4F3-FCF105A17701}" srcOrd="0" destOrd="0" presId="urn:microsoft.com/office/officeart/2008/layout/HorizontalMultiLevelHierarchy"/>
    <dgm:cxn modelId="{8778C209-B419-47EB-A863-1892B9D50A2F}" type="presOf" srcId="{1A0D1C79-AB26-4487-8D89-99B1599C7E94}" destId="{53674221-80DF-488F-84C2-AFD61A7EE201}" srcOrd="0" destOrd="0" presId="urn:microsoft.com/office/officeart/2008/layout/HorizontalMultiLevelHierarchy"/>
    <dgm:cxn modelId="{596214BC-8E5C-464F-AD3D-2950F0649393}" type="presOf" srcId="{4DD3EE77-0506-49BB-9197-E68759ABD4AD}" destId="{988EC123-4410-4181-A566-8B5809B3D80F}" srcOrd="1" destOrd="0" presId="urn:microsoft.com/office/officeart/2008/layout/HorizontalMultiLevelHierarchy"/>
    <dgm:cxn modelId="{2F3709FC-AAC7-4B9E-856F-2F294CB543FF}" type="presOf" srcId="{8AC94582-2212-4C2D-82C2-95D780E7DB9C}" destId="{A44388B7-49A2-43A2-A44E-B4B3D20F57F3}" srcOrd="0" destOrd="0" presId="urn:microsoft.com/office/officeart/2008/layout/HorizontalMultiLevelHierarchy"/>
    <dgm:cxn modelId="{D52058C0-DDF0-4FDD-A307-9EA4732855E8}" srcId="{3FA1CECC-586E-4247-89E3-2EA45DB1F2D9}" destId="{1A0D1C79-AB26-4487-8D89-99B1599C7E94}" srcOrd="2" destOrd="0" parTransId="{AC09CD85-C285-42FB-B5B3-F630B7B7861F}" sibTransId="{53A4434C-E36E-4354-8F6F-89D10759E3AE}"/>
    <dgm:cxn modelId="{E2B0BC15-D2D5-49D5-999B-7817FDEFF155}" type="presOf" srcId="{10C122B7-395E-45D9-8C1A-ED8310BFAD30}" destId="{F46295D9-4751-4E4C-8D15-7818216142DF}" srcOrd="1" destOrd="0" presId="urn:microsoft.com/office/officeart/2008/layout/HorizontalMultiLevelHierarchy"/>
    <dgm:cxn modelId="{D3327C63-34A2-4D35-B051-A7AA6D1ADA2F}" srcId="{FA092775-B5D2-4277-A0A9-CA95BD0EF49D}" destId="{3FA1CECC-586E-4247-89E3-2EA45DB1F2D9}" srcOrd="0" destOrd="0" parTransId="{341C1865-5C1C-4BEA-A5F3-84CC41DB7B83}" sibTransId="{CC4C83E1-AECF-47A7-B2BA-8035C433A53A}"/>
    <dgm:cxn modelId="{69103879-23D1-4177-B014-0C6B02427573}" srcId="{3FA1CECC-586E-4247-89E3-2EA45DB1F2D9}" destId="{8AC94582-2212-4C2D-82C2-95D780E7DB9C}" srcOrd="0" destOrd="0" parTransId="{556D09D3-CE2D-47AC-9DF7-0BDA4BB6C662}" sibTransId="{445BC115-A94C-428E-979C-31E2048AF478}"/>
    <dgm:cxn modelId="{8E54CC66-7FB3-4C11-ABDD-D41AA2710426}" type="presParOf" srcId="{904B5654-3840-4E9C-BA6F-9E9089EE877A}" destId="{19A31519-740F-47B3-AA4D-03D252ABF615}" srcOrd="0" destOrd="0" presId="urn:microsoft.com/office/officeart/2008/layout/HorizontalMultiLevelHierarchy"/>
    <dgm:cxn modelId="{D9F17847-E060-4FFB-897A-ACAB89EC740E}" type="presParOf" srcId="{19A31519-740F-47B3-AA4D-03D252ABF615}" destId="{D4DC6969-F2A9-44B8-9AB4-E54A7E549475}" srcOrd="0" destOrd="0" presId="urn:microsoft.com/office/officeart/2008/layout/HorizontalMultiLevelHierarchy"/>
    <dgm:cxn modelId="{132BDF3A-A4B2-433F-93B7-B21CDCD3B171}" type="presParOf" srcId="{19A31519-740F-47B3-AA4D-03D252ABF615}" destId="{BEB4183F-FD15-41DB-A08A-B9E26E523686}" srcOrd="1" destOrd="0" presId="urn:microsoft.com/office/officeart/2008/layout/HorizontalMultiLevelHierarchy"/>
    <dgm:cxn modelId="{D3546A5B-4FA0-480F-9062-F2F9224F5F41}" type="presParOf" srcId="{BEB4183F-FD15-41DB-A08A-B9E26E523686}" destId="{7650A484-D6FD-460E-8C2A-D2CA96D581C7}" srcOrd="0" destOrd="0" presId="urn:microsoft.com/office/officeart/2008/layout/HorizontalMultiLevelHierarchy"/>
    <dgm:cxn modelId="{50690FDA-E2E1-48B6-8CD7-BE311CB45CF3}" type="presParOf" srcId="{7650A484-D6FD-460E-8C2A-D2CA96D581C7}" destId="{A4BF13D7-EFA0-485C-A08E-95A84D3A3B65}" srcOrd="0" destOrd="0" presId="urn:microsoft.com/office/officeart/2008/layout/HorizontalMultiLevelHierarchy"/>
    <dgm:cxn modelId="{472DFABE-47A1-4CB0-8225-DE06EE2E1CF6}" type="presParOf" srcId="{BEB4183F-FD15-41DB-A08A-B9E26E523686}" destId="{9A06FDB6-84AC-4AE0-BDB1-26D3561FB330}" srcOrd="1" destOrd="0" presId="urn:microsoft.com/office/officeart/2008/layout/HorizontalMultiLevelHierarchy"/>
    <dgm:cxn modelId="{B05E1EBA-E90F-4C0E-9A8E-FD38652FB6C0}" type="presParOf" srcId="{9A06FDB6-84AC-4AE0-BDB1-26D3561FB330}" destId="{A44388B7-49A2-43A2-A44E-B4B3D20F57F3}" srcOrd="0" destOrd="0" presId="urn:microsoft.com/office/officeart/2008/layout/HorizontalMultiLevelHierarchy"/>
    <dgm:cxn modelId="{D9B466B6-88FA-4058-B05F-14E6E831AFA7}" type="presParOf" srcId="{9A06FDB6-84AC-4AE0-BDB1-26D3561FB330}" destId="{EA968FA1-F7C9-4560-AE47-5BE41C399211}" srcOrd="1" destOrd="0" presId="urn:microsoft.com/office/officeart/2008/layout/HorizontalMultiLevelHierarchy"/>
    <dgm:cxn modelId="{6757D6D4-D989-4DCE-8EAB-1CEF6C334B5A}" type="presParOf" srcId="{BEB4183F-FD15-41DB-A08A-B9E26E523686}" destId="{5867C005-C525-4708-A23C-8974F06004B2}" srcOrd="2" destOrd="0" presId="urn:microsoft.com/office/officeart/2008/layout/HorizontalMultiLevelHierarchy"/>
    <dgm:cxn modelId="{59BC6B57-C5B5-4469-9583-CC9DAB4C75F4}" type="presParOf" srcId="{5867C005-C525-4708-A23C-8974F06004B2}" destId="{988EC123-4410-4181-A566-8B5809B3D80F}" srcOrd="0" destOrd="0" presId="urn:microsoft.com/office/officeart/2008/layout/HorizontalMultiLevelHierarchy"/>
    <dgm:cxn modelId="{518505F2-60A6-46F3-A634-E1F5AAD1EB1E}" type="presParOf" srcId="{BEB4183F-FD15-41DB-A08A-B9E26E523686}" destId="{FE4634FC-C758-4CC6-8CE4-148EBA124D60}" srcOrd="3" destOrd="0" presId="urn:microsoft.com/office/officeart/2008/layout/HorizontalMultiLevelHierarchy"/>
    <dgm:cxn modelId="{441A0AF6-295A-4CBB-9677-25963745A6CF}" type="presParOf" srcId="{FE4634FC-C758-4CC6-8CE4-148EBA124D60}" destId="{A4A7FA36-77A4-4E21-ABEE-8D789C8B51F4}" srcOrd="0" destOrd="0" presId="urn:microsoft.com/office/officeart/2008/layout/HorizontalMultiLevelHierarchy"/>
    <dgm:cxn modelId="{8D53A3A6-4615-4082-A977-6E08CD65E392}" type="presParOf" srcId="{FE4634FC-C758-4CC6-8CE4-148EBA124D60}" destId="{18C1B675-EFD7-47DB-AAA3-353A89CC6D20}" srcOrd="1" destOrd="0" presId="urn:microsoft.com/office/officeart/2008/layout/HorizontalMultiLevelHierarchy"/>
    <dgm:cxn modelId="{9FAA29FB-3931-48E8-8DE2-714FE8D2C81F}" type="presParOf" srcId="{BEB4183F-FD15-41DB-A08A-B9E26E523686}" destId="{2F65195C-613A-4929-8174-EB4AE2A8EB9E}" srcOrd="4" destOrd="0" presId="urn:microsoft.com/office/officeart/2008/layout/HorizontalMultiLevelHierarchy"/>
    <dgm:cxn modelId="{55D20318-0130-4320-85D7-043A8A62F216}" type="presParOf" srcId="{2F65195C-613A-4929-8174-EB4AE2A8EB9E}" destId="{5C9EB458-2024-455C-AF18-08D95EEE337E}" srcOrd="0" destOrd="0" presId="urn:microsoft.com/office/officeart/2008/layout/HorizontalMultiLevelHierarchy"/>
    <dgm:cxn modelId="{49A90B74-CA5D-4AA0-B0E3-B87D3F1F7622}" type="presParOf" srcId="{BEB4183F-FD15-41DB-A08A-B9E26E523686}" destId="{C2FEF615-0357-4368-8285-6E7A5F902492}" srcOrd="5" destOrd="0" presId="urn:microsoft.com/office/officeart/2008/layout/HorizontalMultiLevelHierarchy"/>
    <dgm:cxn modelId="{ADF425A4-F8D6-48D3-8BD7-754509E81078}" type="presParOf" srcId="{C2FEF615-0357-4368-8285-6E7A5F902492}" destId="{53674221-80DF-488F-84C2-AFD61A7EE201}" srcOrd="0" destOrd="0" presId="urn:microsoft.com/office/officeart/2008/layout/HorizontalMultiLevelHierarchy"/>
    <dgm:cxn modelId="{3FD209A3-E766-40C8-B46C-E12558D0133B}" type="presParOf" srcId="{C2FEF615-0357-4368-8285-6E7A5F902492}" destId="{22E6D27D-D14E-4A62-B245-405391D8BCBF}" srcOrd="1" destOrd="0" presId="urn:microsoft.com/office/officeart/2008/layout/HorizontalMultiLevelHierarchy"/>
    <dgm:cxn modelId="{015828B7-C553-4228-A8BC-CE3BD59FAF19}" type="presParOf" srcId="{BEB4183F-FD15-41DB-A08A-B9E26E523686}" destId="{78E01273-CFA0-4092-A4F3-FCF105A17701}" srcOrd="6" destOrd="0" presId="urn:microsoft.com/office/officeart/2008/layout/HorizontalMultiLevelHierarchy"/>
    <dgm:cxn modelId="{5ABFD150-1435-4F3A-A000-BE9D2E42ED65}" type="presParOf" srcId="{78E01273-CFA0-4092-A4F3-FCF105A17701}" destId="{F46295D9-4751-4E4C-8D15-7818216142DF}" srcOrd="0" destOrd="0" presId="urn:microsoft.com/office/officeart/2008/layout/HorizontalMultiLevelHierarchy"/>
    <dgm:cxn modelId="{6B6910A4-5AA2-4D93-B1F9-DB7FAB955736}" type="presParOf" srcId="{BEB4183F-FD15-41DB-A08A-B9E26E523686}" destId="{B08A664A-0A7A-4E47-B06E-16E3A04775CD}" srcOrd="7" destOrd="0" presId="urn:microsoft.com/office/officeart/2008/layout/HorizontalMultiLevelHierarchy"/>
    <dgm:cxn modelId="{B4A17349-10C8-4A7A-BC72-B194558B1513}" type="presParOf" srcId="{B08A664A-0A7A-4E47-B06E-16E3A04775CD}" destId="{59BE1D6F-C1E0-40EE-9ECF-C2E90A0B4219}" srcOrd="0" destOrd="0" presId="urn:microsoft.com/office/officeart/2008/layout/HorizontalMultiLevelHierarchy"/>
    <dgm:cxn modelId="{B2674C2E-26F2-469E-96E4-21C391094923}" type="presParOf" srcId="{B08A664A-0A7A-4E47-B06E-16E3A04775CD}" destId="{62025C97-D586-4331-BAD1-52FAAA75088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A092775-B5D2-4277-A0A9-CA95BD0EF4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EC"/>
        </a:p>
      </dgm:t>
    </dgm:pt>
    <dgm:pt modelId="{3FA1CECC-586E-4247-89E3-2EA45DB1F2D9}">
      <dgm:prSet phldrT="[Texto]"/>
      <dgm:spPr/>
      <dgm:t>
        <a:bodyPr/>
        <a:lstStyle/>
        <a:p>
          <a:r>
            <a:rPr lang="es-EC" dirty="0" smtClean="0"/>
            <a:t>Formularios</a:t>
          </a:r>
          <a:endParaRPr lang="es-EC" dirty="0"/>
        </a:p>
      </dgm:t>
    </dgm:pt>
    <dgm:pt modelId="{341C1865-5C1C-4BEA-A5F3-84CC41DB7B83}" type="parTrans" cxnId="{D3327C63-34A2-4D35-B051-A7AA6D1ADA2F}">
      <dgm:prSet/>
      <dgm:spPr/>
      <dgm:t>
        <a:bodyPr/>
        <a:lstStyle/>
        <a:p>
          <a:endParaRPr lang="es-EC"/>
        </a:p>
      </dgm:t>
    </dgm:pt>
    <dgm:pt modelId="{CC4C83E1-AECF-47A7-B2BA-8035C433A53A}" type="sibTrans" cxnId="{D3327C63-34A2-4D35-B051-A7AA6D1ADA2F}">
      <dgm:prSet/>
      <dgm:spPr/>
      <dgm:t>
        <a:bodyPr/>
        <a:lstStyle/>
        <a:p>
          <a:endParaRPr lang="es-EC"/>
        </a:p>
      </dgm:t>
    </dgm:pt>
    <dgm:pt modelId="{8AC94582-2212-4C2D-82C2-95D780E7DB9C}">
      <dgm:prSet phldrT="[Texto]"/>
      <dgm:spPr/>
      <dgm:t>
        <a:bodyPr/>
        <a:lstStyle/>
        <a:p>
          <a:r>
            <a:rPr lang="es-EC" dirty="0" smtClean="0"/>
            <a:t>Formulario 101</a:t>
          </a:r>
          <a:endParaRPr lang="es-EC" dirty="0"/>
        </a:p>
      </dgm:t>
    </dgm:pt>
    <dgm:pt modelId="{556D09D3-CE2D-47AC-9DF7-0BDA4BB6C662}" type="parTrans" cxnId="{69103879-23D1-4177-B014-0C6B02427573}">
      <dgm:prSet/>
      <dgm:spPr/>
      <dgm:t>
        <a:bodyPr/>
        <a:lstStyle/>
        <a:p>
          <a:endParaRPr lang="es-EC"/>
        </a:p>
      </dgm:t>
    </dgm:pt>
    <dgm:pt modelId="{445BC115-A94C-428E-979C-31E2048AF478}" type="sibTrans" cxnId="{69103879-23D1-4177-B014-0C6B02427573}">
      <dgm:prSet/>
      <dgm:spPr/>
      <dgm:t>
        <a:bodyPr/>
        <a:lstStyle/>
        <a:p>
          <a:endParaRPr lang="es-EC"/>
        </a:p>
      </dgm:t>
    </dgm:pt>
    <dgm:pt modelId="{1A0D1C79-AB26-4487-8D89-99B1599C7E94}">
      <dgm:prSet phldrT="[Texto]"/>
      <dgm:spPr/>
      <dgm:t>
        <a:bodyPr/>
        <a:lstStyle/>
        <a:p>
          <a:r>
            <a:rPr lang="es-EC" dirty="0" smtClean="0"/>
            <a:t>Formulario 103</a:t>
          </a:r>
          <a:endParaRPr lang="es-EC" dirty="0"/>
        </a:p>
      </dgm:t>
    </dgm:pt>
    <dgm:pt modelId="{AC09CD85-C285-42FB-B5B3-F630B7B7861F}" type="parTrans" cxnId="{D52058C0-DDF0-4FDD-A307-9EA4732855E8}">
      <dgm:prSet/>
      <dgm:spPr/>
      <dgm:t>
        <a:bodyPr/>
        <a:lstStyle/>
        <a:p>
          <a:endParaRPr lang="es-EC"/>
        </a:p>
      </dgm:t>
    </dgm:pt>
    <dgm:pt modelId="{53A4434C-E36E-4354-8F6F-89D10759E3AE}" type="sibTrans" cxnId="{D52058C0-DDF0-4FDD-A307-9EA4732855E8}">
      <dgm:prSet/>
      <dgm:spPr/>
      <dgm:t>
        <a:bodyPr/>
        <a:lstStyle/>
        <a:p>
          <a:endParaRPr lang="es-EC"/>
        </a:p>
      </dgm:t>
    </dgm:pt>
    <dgm:pt modelId="{5D485A73-3D8C-44A7-A9B1-AE7BF84EA6BD}">
      <dgm:prSet/>
      <dgm:spPr/>
      <dgm:t>
        <a:bodyPr/>
        <a:lstStyle/>
        <a:p>
          <a:r>
            <a:rPr lang="es-EC" dirty="0" smtClean="0"/>
            <a:t>Formulario 104</a:t>
          </a:r>
          <a:endParaRPr lang="es-EC" dirty="0"/>
        </a:p>
      </dgm:t>
    </dgm:pt>
    <dgm:pt modelId="{10C122B7-395E-45D9-8C1A-ED8310BFAD30}" type="parTrans" cxnId="{C5CAF4BD-C304-4242-BD64-81562E4CD04F}">
      <dgm:prSet/>
      <dgm:spPr/>
      <dgm:t>
        <a:bodyPr/>
        <a:lstStyle/>
        <a:p>
          <a:endParaRPr lang="es-EC"/>
        </a:p>
      </dgm:t>
    </dgm:pt>
    <dgm:pt modelId="{955F6770-4BA8-441F-92DD-D57FAD073652}" type="sibTrans" cxnId="{C5CAF4BD-C304-4242-BD64-81562E4CD04F}">
      <dgm:prSet/>
      <dgm:spPr/>
      <dgm:t>
        <a:bodyPr/>
        <a:lstStyle/>
        <a:p>
          <a:endParaRPr lang="es-EC"/>
        </a:p>
      </dgm:t>
    </dgm:pt>
    <dgm:pt modelId="{904B5654-3840-4E9C-BA6F-9E9089EE877A}" type="pres">
      <dgm:prSet presAssocID="{FA092775-B5D2-4277-A0A9-CA95BD0EF4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9A31519-740F-47B3-AA4D-03D252ABF615}" type="pres">
      <dgm:prSet presAssocID="{3FA1CECC-586E-4247-89E3-2EA45DB1F2D9}" presName="root1" presStyleCnt="0"/>
      <dgm:spPr/>
    </dgm:pt>
    <dgm:pt modelId="{D4DC6969-F2A9-44B8-9AB4-E54A7E549475}" type="pres">
      <dgm:prSet presAssocID="{3FA1CECC-586E-4247-89E3-2EA45DB1F2D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EB4183F-FD15-41DB-A08A-B9E26E523686}" type="pres">
      <dgm:prSet presAssocID="{3FA1CECC-586E-4247-89E3-2EA45DB1F2D9}" presName="level2hierChild" presStyleCnt="0"/>
      <dgm:spPr/>
    </dgm:pt>
    <dgm:pt modelId="{7650A484-D6FD-460E-8C2A-D2CA96D581C7}" type="pres">
      <dgm:prSet presAssocID="{556D09D3-CE2D-47AC-9DF7-0BDA4BB6C662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A4BF13D7-EFA0-485C-A08E-95A84D3A3B65}" type="pres">
      <dgm:prSet presAssocID="{556D09D3-CE2D-47AC-9DF7-0BDA4BB6C662}" presName="connTx" presStyleLbl="parChTrans1D2" presStyleIdx="0" presStyleCnt="3"/>
      <dgm:spPr/>
      <dgm:t>
        <a:bodyPr/>
        <a:lstStyle/>
        <a:p>
          <a:endParaRPr lang="es-EC"/>
        </a:p>
      </dgm:t>
    </dgm:pt>
    <dgm:pt modelId="{9A06FDB6-84AC-4AE0-BDB1-26D3561FB330}" type="pres">
      <dgm:prSet presAssocID="{8AC94582-2212-4C2D-82C2-95D780E7DB9C}" presName="root2" presStyleCnt="0"/>
      <dgm:spPr/>
    </dgm:pt>
    <dgm:pt modelId="{A44388B7-49A2-43A2-A44E-B4B3D20F57F3}" type="pres">
      <dgm:prSet presAssocID="{8AC94582-2212-4C2D-82C2-95D780E7DB9C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A968FA1-F7C9-4560-AE47-5BE41C399211}" type="pres">
      <dgm:prSet presAssocID="{8AC94582-2212-4C2D-82C2-95D780E7DB9C}" presName="level3hierChild" presStyleCnt="0"/>
      <dgm:spPr/>
    </dgm:pt>
    <dgm:pt modelId="{2F65195C-613A-4929-8174-EB4AE2A8EB9E}" type="pres">
      <dgm:prSet presAssocID="{AC09CD85-C285-42FB-B5B3-F630B7B7861F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5C9EB458-2024-455C-AF18-08D95EEE337E}" type="pres">
      <dgm:prSet presAssocID="{AC09CD85-C285-42FB-B5B3-F630B7B7861F}" presName="connTx" presStyleLbl="parChTrans1D2" presStyleIdx="1" presStyleCnt="3"/>
      <dgm:spPr/>
      <dgm:t>
        <a:bodyPr/>
        <a:lstStyle/>
        <a:p>
          <a:endParaRPr lang="es-EC"/>
        </a:p>
      </dgm:t>
    </dgm:pt>
    <dgm:pt modelId="{C2FEF615-0357-4368-8285-6E7A5F902492}" type="pres">
      <dgm:prSet presAssocID="{1A0D1C79-AB26-4487-8D89-99B1599C7E94}" presName="root2" presStyleCnt="0"/>
      <dgm:spPr/>
    </dgm:pt>
    <dgm:pt modelId="{53674221-80DF-488F-84C2-AFD61A7EE201}" type="pres">
      <dgm:prSet presAssocID="{1A0D1C79-AB26-4487-8D89-99B1599C7E9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2E6D27D-D14E-4A62-B245-405391D8BCBF}" type="pres">
      <dgm:prSet presAssocID="{1A0D1C79-AB26-4487-8D89-99B1599C7E94}" presName="level3hierChild" presStyleCnt="0"/>
      <dgm:spPr/>
    </dgm:pt>
    <dgm:pt modelId="{78E01273-CFA0-4092-A4F3-FCF105A17701}" type="pres">
      <dgm:prSet presAssocID="{10C122B7-395E-45D9-8C1A-ED8310BFAD30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F46295D9-4751-4E4C-8D15-7818216142DF}" type="pres">
      <dgm:prSet presAssocID="{10C122B7-395E-45D9-8C1A-ED8310BFAD30}" presName="connTx" presStyleLbl="parChTrans1D2" presStyleIdx="2" presStyleCnt="3"/>
      <dgm:spPr/>
      <dgm:t>
        <a:bodyPr/>
        <a:lstStyle/>
        <a:p>
          <a:endParaRPr lang="es-EC"/>
        </a:p>
      </dgm:t>
    </dgm:pt>
    <dgm:pt modelId="{B08A664A-0A7A-4E47-B06E-16E3A04775CD}" type="pres">
      <dgm:prSet presAssocID="{5D485A73-3D8C-44A7-A9B1-AE7BF84EA6BD}" presName="root2" presStyleCnt="0"/>
      <dgm:spPr/>
    </dgm:pt>
    <dgm:pt modelId="{59BE1D6F-C1E0-40EE-9ECF-C2E90A0B4219}" type="pres">
      <dgm:prSet presAssocID="{5D485A73-3D8C-44A7-A9B1-AE7BF84EA6B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2025C97-D586-4331-BAD1-52FAAA750889}" type="pres">
      <dgm:prSet presAssocID="{5D485A73-3D8C-44A7-A9B1-AE7BF84EA6BD}" presName="level3hierChild" presStyleCnt="0"/>
      <dgm:spPr/>
    </dgm:pt>
  </dgm:ptLst>
  <dgm:cxnLst>
    <dgm:cxn modelId="{674C107E-853E-4EA3-8A79-E3EC736C16A9}" type="presOf" srcId="{FA092775-B5D2-4277-A0A9-CA95BD0EF49D}" destId="{904B5654-3840-4E9C-BA6F-9E9089EE877A}" srcOrd="0" destOrd="0" presId="urn:microsoft.com/office/officeart/2008/layout/HorizontalMultiLevelHierarchy"/>
    <dgm:cxn modelId="{69103879-23D1-4177-B014-0C6B02427573}" srcId="{3FA1CECC-586E-4247-89E3-2EA45DB1F2D9}" destId="{8AC94582-2212-4C2D-82C2-95D780E7DB9C}" srcOrd="0" destOrd="0" parTransId="{556D09D3-CE2D-47AC-9DF7-0BDA4BB6C662}" sibTransId="{445BC115-A94C-428E-979C-31E2048AF478}"/>
    <dgm:cxn modelId="{C5CAF4BD-C304-4242-BD64-81562E4CD04F}" srcId="{3FA1CECC-586E-4247-89E3-2EA45DB1F2D9}" destId="{5D485A73-3D8C-44A7-A9B1-AE7BF84EA6BD}" srcOrd="2" destOrd="0" parTransId="{10C122B7-395E-45D9-8C1A-ED8310BFAD30}" sibTransId="{955F6770-4BA8-441F-92DD-D57FAD073652}"/>
    <dgm:cxn modelId="{C9EB6265-4CFA-439F-AC50-6C1C6CDAE952}" type="presOf" srcId="{5D485A73-3D8C-44A7-A9B1-AE7BF84EA6BD}" destId="{59BE1D6F-C1E0-40EE-9ECF-C2E90A0B4219}" srcOrd="0" destOrd="0" presId="urn:microsoft.com/office/officeart/2008/layout/HorizontalMultiLevelHierarchy"/>
    <dgm:cxn modelId="{D25A0AEB-D980-45C0-BF62-F6D02222405E}" type="presOf" srcId="{10C122B7-395E-45D9-8C1A-ED8310BFAD30}" destId="{F46295D9-4751-4E4C-8D15-7818216142DF}" srcOrd="1" destOrd="0" presId="urn:microsoft.com/office/officeart/2008/layout/HorizontalMultiLevelHierarchy"/>
    <dgm:cxn modelId="{1DC2D010-36FD-4251-AD90-EC5E690C1757}" type="presOf" srcId="{AC09CD85-C285-42FB-B5B3-F630B7B7861F}" destId="{5C9EB458-2024-455C-AF18-08D95EEE337E}" srcOrd="1" destOrd="0" presId="urn:microsoft.com/office/officeart/2008/layout/HorizontalMultiLevelHierarchy"/>
    <dgm:cxn modelId="{AD743DC6-BFFB-40EF-94E1-60E695BCD75B}" type="presOf" srcId="{3FA1CECC-586E-4247-89E3-2EA45DB1F2D9}" destId="{D4DC6969-F2A9-44B8-9AB4-E54A7E549475}" srcOrd="0" destOrd="0" presId="urn:microsoft.com/office/officeart/2008/layout/HorizontalMultiLevelHierarchy"/>
    <dgm:cxn modelId="{AAF869A6-71CE-4EFA-B64A-148B8FFA2245}" type="presOf" srcId="{AC09CD85-C285-42FB-B5B3-F630B7B7861F}" destId="{2F65195C-613A-4929-8174-EB4AE2A8EB9E}" srcOrd="0" destOrd="0" presId="urn:microsoft.com/office/officeart/2008/layout/HorizontalMultiLevelHierarchy"/>
    <dgm:cxn modelId="{6C23AFBE-99E6-44F9-8087-74367C2E80B1}" type="presOf" srcId="{1A0D1C79-AB26-4487-8D89-99B1599C7E94}" destId="{53674221-80DF-488F-84C2-AFD61A7EE201}" srcOrd="0" destOrd="0" presId="urn:microsoft.com/office/officeart/2008/layout/HorizontalMultiLevelHierarchy"/>
    <dgm:cxn modelId="{1DED3D9D-4D95-4B67-8C1E-AC00190B54DC}" type="presOf" srcId="{556D09D3-CE2D-47AC-9DF7-0BDA4BB6C662}" destId="{A4BF13D7-EFA0-485C-A08E-95A84D3A3B65}" srcOrd="1" destOrd="0" presId="urn:microsoft.com/office/officeart/2008/layout/HorizontalMultiLevelHierarchy"/>
    <dgm:cxn modelId="{F831140A-F9E8-4061-B77A-D20751712275}" type="presOf" srcId="{10C122B7-395E-45D9-8C1A-ED8310BFAD30}" destId="{78E01273-CFA0-4092-A4F3-FCF105A17701}" srcOrd="0" destOrd="0" presId="urn:microsoft.com/office/officeart/2008/layout/HorizontalMultiLevelHierarchy"/>
    <dgm:cxn modelId="{D52058C0-DDF0-4FDD-A307-9EA4732855E8}" srcId="{3FA1CECC-586E-4247-89E3-2EA45DB1F2D9}" destId="{1A0D1C79-AB26-4487-8D89-99B1599C7E94}" srcOrd="1" destOrd="0" parTransId="{AC09CD85-C285-42FB-B5B3-F630B7B7861F}" sibTransId="{53A4434C-E36E-4354-8F6F-89D10759E3AE}"/>
    <dgm:cxn modelId="{ADF070D1-2E95-46CE-8DC5-5F1BB8932C1A}" type="presOf" srcId="{8AC94582-2212-4C2D-82C2-95D780E7DB9C}" destId="{A44388B7-49A2-43A2-A44E-B4B3D20F57F3}" srcOrd="0" destOrd="0" presId="urn:microsoft.com/office/officeart/2008/layout/HorizontalMultiLevelHierarchy"/>
    <dgm:cxn modelId="{9833469D-4C6D-4D33-8409-A8A9BCA870B1}" type="presOf" srcId="{556D09D3-CE2D-47AC-9DF7-0BDA4BB6C662}" destId="{7650A484-D6FD-460E-8C2A-D2CA96D581C7}" srcOrd="0" destOrd="0" presId="urn:microsoft.com/office/officeart/2008/layout/HorizontalMultiLevelHierarchy"/>
    <dgm:cxn modelId="{D3327C63-34A2-4D35-B051-A7AA6D1ADA2F}" srcId="{FA092775-B5D2-4277-A0A9-CA95BD0EF49D}" destId="{3FA1CECC-586E-4247-89E3-2EA45DB1F2D9}" srcOrd="0" destOrd="0" parTransId="{341C1865-5C1C-4BEA-A5F3-84CC41DB7B83}" sibTransId="{CC4C83E1-AECF-47A7-B2BA-8035C433A53A}"/>
    <dgm:cxn modelId="{498A79C2-6993-42C7-B247-C8F539921670}" type="presParOf" srcId="{904B5654-3840-4E9C-BA6F-9E9089EE877A}" destId="{19A31519-740F-47B3-AA4D-03D252ABF615}" srcOrd="0" destOrd="0" presId="urn:microsoft.com/office/officeart/2008/layout/HorizontalMultiLevelHierarchy"/>
    <dgm:cxn modelId="{8C4276C7-CEEA-4C82-8A3F-AD98724AF779}" type="presParOf" srcId="{19A31519-740F-47B3-AA4D-03D252ABF615}" destId="{D4DC6969-F2A9-44B8-9AB4-E54A7E549475}" srcOrd="0" destOrd="0" presId="urn:microsoft.com/office/officeart/2008/layout/HorizontalMultiLevelHierarchy"/>
    <dgm:cxn modelId="{A48346E2-8A29-47AC-9FE5-38BE614744E9}" type="presParOf" srcId="{19A31519-740F-47B3-AA4D-03D252ABF615}" destId="{BEB4183F-FD15-41DB-A08A-B9E26E523686}" srcOrd="1" destOrd="0" presId="urn:microsoft.com/office/officeart/2008/layout/HorizontalMultiLevelHierarchy"/>
    <dgm:cxn modelId="{B3FBF2E6-E99F-4172-B4AE-CD4310FAC84E}" type="presParOf" srcId="{BEB4183F-FD15-41DB-A08A-B9E26E523686}" destId="{7650A484-D6FD-460E-8C2A-D2CA96D581C7}" srcOrd="0" destOrd="0" presId="urn:microsoft.com/office/officeart/2008/layout/HorizontalMultiLevelHierarchy"/>
    <dgm:cxn modelId="{703246BD-C7FC-4AC0-867C-071F7C04E4B4}" type="presParOf" srcId="{7650A484-D6FD-460E-8C2A-D2CA96D581C7}" destId="{A4BF13D7-EFA0-485C-A08E-95A84D3A3B65}" srcOrd="0" destOrd="0" presId="urn:microsoft.com/office/officeart/2008/layout/HorizontalMultiLevelHierarchy"/>
    <dgm:cxn modelId="{4BB593F6-6FA6-49AC-B959-E891C2B41DD2}" type="presParOf" srcId="{BEB4183F-FD15-41DB-A08A-B9E26E523686}" destId="{9A06FDB6-84AC-4AE0-BDB1-26D3561FB330}" srcOrd="1" destOrd="0" presId="urn:microsoft.com/office/officeart/2008/layout/HorizontalMultiLevelHierarchy"/>
    <dgm:cxn modelId="{424C2AAF-1A77-4DDC-9685-B5AE24C2BD73}" type="presParOf" srcId="{9A06FDB6-84AC-4AE0-BDB1-26D3561FB330}" destId="{A44388B7-49A2-43A2-A44E-B4B3D20F57F3}" srcOrd="0" destOrd="0" presId="urn:microsoft.com/office/officeart/2008/layout/HorizontalMultiLevelHierarchy"/>
    <dgm:cxn modelId="{728BDFE2-4058-4D55-9355-F32762B80406}" type="presParOf" srcId="{9A06FDB6-84AC-4AE0-BDB1-26D3561FB330}" destId="{EA968FA1-F7C9-4560-AE47-5BE41C399211}" srcOrd="1" destOrd="0" presId="urn:microsoft.com/office/officeart/2008/layout/HorizontalMultiLevelHierarchy"/>
    <dgm:cxn modelId="{A179DEC0-2332-4E4D-B6D3-EE7BA9AF22F5}" type="presParOf" srcId="{BEB4183F-FD15-41DB-A08A-B9E26E523686}" destId="{2F65195C-613A-4929-8174-EB4AE2A8EB9E}" srcOrd="2" destOrd="0" presId="urn:microsoft.com/office/officeart/2008/layout/HorizontalMultiLevelHierarchy"/>
    <dgm:cxn modelId="{FC029AC3-C753-48EB-8ECB-450B3849DBF8}" type="presParOf" srcId="{2F65195C-613A-4929-8174-EB4AE2A8EB9E}" destId="{5C9EB458-2024-455C-AF18-08D95EEE337E}" srcOrd="0" destOrd="0" presId="urn:microsoft.com/office/officeart/2008/layout/HorizontalMultiLevelHierarchy"/>
    <dgm:cxn modelId="{38307EEC-54D0-45B9-B085-E5752B31E2F2}" type="presParOf" srcId="{BEB4183F-FD15-41DB-A08A-B9E26E523686}" destId="{C2FEF615-0357-4368-8285-6E7A5F902492}" srcOrd="3" destOrd="0" presId="urn:microsoft.com/office/officeart/2008/layout/HorizontalMultiLevelHierarchy"/>
    <dgm:cxn modelId="{573F279E-F367-4354-82A0-9442BBE2FDEA}" type="presParOf" srcId="{C2FEF615-0357-4368-8285-6E7A5F902492}" destId="{53674221-80DF-488F-84C2-AFD61A7EE201}" srcOrd="0" destOrd="0" presId="urn:microsoft.com/office/officeart/2008/layout/HorizontalMultiLevelHierarchy"/>
    <dgm:cxn modelId="{0F422D42-BCB0-40E9-BBF6-C1AE4CBC13F5}" type="presParOf" srcId="{C2FEF615-0357-4368-8285-6E7A5F902492}" destId="{22E6D27D-D14E-4A62-B245-405391D8BCBF}" srcOrd="1" destOrd="0" presId="urn:microsoft.com/office/officeart/2008/layout/HorizontalMultiLevelHierarchy"/>
    <dgm:cxn modelId="{3334F69D-E011-4F96-AFD1-B275FE1F9D3E}" type="presParOf" srcId="{BEB4183F-FD15-41DB-A08A-B9E26E523686}" destId="{78E01273-CFA0-4092-A4F3-FCF105A17701}" srcOrd="4" destOrd="0" presId="urn:microsoft.com/office/officeart/2008/layout/HorizontalMultiLevelHierarchy"/>
    <dgm:cxn modelId="{F388AE03-AD68-4219-98B8-7B4466FDB452}" type="presParOf" srcId="{78E01273-CFA0-4092-A4F3-FCF105A17701}" destId="{F46295D9-4751-4E4C-8D15-7818216142DF}" srcOrd="0" destOrd="0" presId="urn:microsoft.com/office/officeart/2008/layout/HorizontalMultiLevelHierarchy"/>
    <dgm:cxn modelId="{FEE263C0-B8AD-47B1-BC31-DECA71DA832F}" type="presParOf" srcId="{BEB4183F-FD15-41DB-A08A-B9E26E523686}" destId="{B08A664A-0A7A-4E47-B06E-16E3A04775CD}" srcOrd="5" destOrd="0" presId="urn:microsoft.com/office/officeart/2008/layout/HorizontalMultiLevelHierarchy"/>
    <dgm:cxn modelId="{C6FB32E4-2BE8-4F88-82B4-D4EAC636EA3D}" type="presParOf" srcId="{B08A664A-0A7A-4E47-B06E-16E3A04775CD}" destId="{59BE1D6F-C1E0-40EE-9ECF-C2E90A0B4219}" srcOrd="0" destOrd="0" presId="urn:microsoft.com/office/officeart/2008/layout/HorizontalMultiLevelHierarchy"/>
    <dgm:cxn modelId="{69C6D684-DE4E-4B42-BAF8-23CED7287AD4}" type="presParOf" srcId="{B08A664A-0A7A-4E47-B06E-16E3A04775CD}" destId="{62025C97-D586-4331-BAD1-52FAAA75088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942983B-AD32-4BC2-9F4B-E3FBB571957E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63480D8-3C03-4B4C-B06C-64ECFC0D88DD}">
      <dgm:prSet phldrT="[Texto]"/>
      <dgm:spPr/>
      <dgm:t>
        <a:bodyPr/>
        <a:lstStyle/>
        <a:p>
          <a:r>
            <a:rPr lang="es-EC" dirty="0" smtClean="0"/>
            <a:t>Gastos Deducibles</a:t>
          </a:r>
          <a:endParaRPr lang="es-EC" dirty="0"/>
        </a:p>
      </dgm:t>
    </dgm:pt>
    <dgm:pt modelId="{A7593E73-791B-448A-BC05-D935AE08596C}" type="parTrans" cxnId="{F7F3F04A-35C0-407A-BD80-9B81E1E5688D}">
      <dgm:prSet/>
      <dgm:spPr/>
      <dgm:t>
        <a:bodyPr/>
        <a:lstStyle/>
        <a:p>
          <a:endParaRPr lang="es-EC"/>
        </a:p>
      </dgm:t>
    </dgm:pt>
    <dgm:pt modelId="{4044C924-22D0-45B4-952E-DB8F066A427E}" type="sibTrans" cxnId="{F7F3F04A-35C0-407A-BD80-9B81E1E5688D}">
      <dgm:prSet/>
      <dgm:spPr/>
      <dgm:t>
        <a:bodyPr/>
        <a:lstStyle/>
        <a:p>
          <a:endParaRPr lang="es-EC"/>
        </a:p>
      </dgm:t>
    </dgm:pt>
    <dgm:pt modelId="{63FD62F7-501A-46A2-A6DA-AAA000563F03}">
      <dgm:prSet phldrT="[Texto]"/>
      <dgm:spPr/>
      <dgm:t>
        <a:bodyPr/>
        <a:lstStyle/>
        <a:p>
          <a:r>
            <a:rPr lang="es-EC" dirty="0" smtClean="0"/>
            <a:t>Impuestos, tasas y contribuciones</a:t>
          </a:r>
          <a:endParaRPr lang="es-EC" dirty="0"/>
        </a:p>
      </dgm:t>
    </dgm:pt>
    <dgm:pt modelId="{A83B863F-05DA-4E6A-80E4-1F25E7A1BA90}" type="parTrans" cxnId="{9F93410F-9340-4F0D-8A19-5E0B8C633F69}">
      <dgm:prSet/>
      <dgm:spPr/>
      <dgm:t>
        <a:bodyPr/>
        <a:lstStyle/>
        <a:p>
          <a:endParaRPr lang="es-EC"/>
        </a:p>
      </dgm:t>
    </dgm:pt>
    <dgm:pt modelId="{B3C3281B-3063-4B48-A514-8A0471587199}" type="sibTrans" cxnId="{9F93410F-9340-4F0D-8A19-5E0B8C633F69}">
      <dgm:prSet/>
      <dgm:spPr/>
      <dgm:t>
        <a:bodyPr/>
        <a:lstStyle/>
        <a:p>
          <a:endParaRPr lang="es-EC"/>
        </a:p>
      </dgm:t>
    </dgm:pt>
    <dgm:pt modelId="{74660801-CF26-41DD-A359-9265C27AB0CF}">
      <dgm:prSet phldrT="[Texto]"/>
      <dgm:spPr/>
      <dgm:t>
        <a:bodyPr/>
        <a:lstStyle/>
        <a:p>
          <a:r>
            <a:rPr lang="es-EC" dirty="0" smtClean="0"/>
            <a:t>Primas de seguros devengados</a:t>
          </a:r>
          <a:endParaRPr lang="es-EC" dirty="0"/>
        </a:p>
      </dgm:t>
    </dgm:pt>
    <dgm:pt modelId="{549CA808-61F4-4CB4-8313-12E8C7035F9F}" type="parTrans" cxnId="{D36DD73B-E8EA-4D37-9386-862A485FE81E}">
      <dgm:prSet/>
      <dgm:spPr/>
      <dgm:t>
        <a:bodyPr/>
        <a:lstStyle/>
        <a:p>
          <a:endParaRPr lang="es-EC"/>
        </a:p>
      </dgm:t>
    </dgm:pt>
    <dgm:pt modelId="{451B9631-A28C-45B0-9ACA-D666BC1C7836}" type="sibTrans" cxnId="{D36DD73B-E8EA-4D37-9386-862A485FE81E}">
      <dgm:prSet/>
      <dgm:spPr/>
      <dgm:t>
        <a:bodyPr/>
        <a:lstStyle/>
        <a:p>
          <a:endParaRPr lang="es-EC"/>
        </a:p>
      </dgm:t>
    </dgm:pt>
    <dgm:pt modelId="{394FABF3-ED59-4765-81BD-B4D8B18A0D70}">
      <dgm:prSet/>
      <dgm:spPr/>
      <dgm:t>
        <a:bodyPr/>
        <a:lstStyle/>
        <a:p>
          <a:r>
            <a:rPr lang="es-EC" dirty="0" smtClean="0"/>
            <a:t>Gastos de viaje</a:t>
          </a:r>
        </a:p>
      </dgm:t>
    </dgm:pt>
    <dgm:pt modelId="{4FDFB1C4-374F-46C3-86B5-7AB4B9883FBC}" type="parTrans" cxnId="{D9E6E316-0754-4700-B341-88864217C9A8}">
      <dgm:prSet/>
      <dgm:spPr/>
      <dgm:t>
        <a:bodyPr/>
        <a:lstStyle/>
        <a:p>
          <a:endParaRPr lang="es-EC"/>
        </a:p>
      </dgm:t>
    </dgm:pt>
    <dgm:pt modelId="{9070FB7C-FC5C-45BA-AFA0-9F52B7D3165C}" type="sibTrans" cxnId="{D9E6E316-0754-4700-B341-88864217C9A8}">
      <dgm:prSet/>
      <dgm:spPr/>
      <dgm:t>
        <a:bodyPr/>
        <a:lstStyle/>
        <a:p>
          <a:endParaRPr lang="es-EC"/>
        </a:p>
      </dgm:t>
    </dgm:pt>
    <dgm:pt modelId="{AEA1842A-5520-43F7-964C-20DA5BBE4F7C}">
      <dgm:prSet/>
      <dgm:spPr/>
      <dgm:t>
        <a:bodyPr/>
        <a:lstStyle/>
        <a:p>
          <a:r>
            <a:rPr lang="es-EC" dirty="0" smtClean="0"/>
            <a:t>Depreciación y amortización</a:t>
          </a:r>
          <a:endParaRPr lang="es-EC" dirty="0"/>
        </a:p>
      </dgm:t>
    </dgm:pt>
    <dgm:pt modelId="{BABD445D-A86B-493C-ADB7-AC20EF2C9081}" type="parTrans" cxnId="{78AC521A-E982-4122-9EB4-B3DDFD5450DD}">
      <dgm:prSet/>
      <dgm:spPr/>
      <dgm:t>
        <a:bodyPr/>
        <a:lstStyle/>
        <a:p>
          <a:endParaRPr lang="es-EC"/>
        </a:p>
      </dgm:t>
    </dgm:pt>
    <dgm:pt modelId="{5A2E331B-A0C6-4879-AACF-828BC3432C27}" type="sibTrans" cxnId="{78AC521A-E982-4122-9EB4-B3DDFD5450DD}">
      <dgm:prSet/>
      <dgm:spPr/>
      <dgm:t>
        <a:bodyPr/>
        <a:lstStyle/>
        <a:p>
          <a:endParaRPr lang="es-EC"/>
        </a:p>
      </dgm:t>
    </dgm:pt>
    <dgm:pt modelId="{60A223E7-C5B2-4F0A-A464-083F5AEDCCA1}">
      <dgm:prSet/>
      <dgm:spPr/>
      <dgm:t>
        <a:bodyPr/>
        <a:lstStyle/>
        <a:p>
          <a:r>
            <a:rPr lang="es-EC" dirty="0" smtClean="0"/>
            <a:t>Sueldos, salarios y remuneraciones en general</a:t>
          </a:r>
          <a:endParaRPr lang="es-EC" dirty="0"/>
        </a:p>
      </dgm:t>
    </dgm:pt>
    <dgm:pt modelId="{8821967F-1D55-4BE7-950A-960F0EE6FFB0}" type="parTrans" cxnId="{C4A1A8CB-D69E-4BBC-80D6-FFD602B66752}">
      <dgm:prSet/>
      <dgm:spPr/>
      <dgm:t>
        <a:bodyPr/>
        <a:lstStyle/>
        <a:p>
          <a:endParaRPr lang="es-EC"/>
        </a:p>
      </dgm:t>
    </dgm:pt>
    <dgm:pt modelId="{58688760-3430-46F8-BEE3-973AF081B9AD}" type="sibTrans" cxnId="{C4A1A8CB-D69E-4BBC-80D6-FFD602B66752}">
      <dgm:prSet/>
      <dgm:spPr/>
      <dgm:t>
        <a:bodyPr/>
        <a:lstStyle/>
        <a:p>
          <a:endParaRPr lang="es-EC"/>
        </a:p>
      </dgm:t>
    </dgm:pt>
    <dgm:pt modelId="{D251885B-B9A9-487E-B158-B3D5A6B45464}">
      <dgm:prSet/>
      <dgm:spPr/>
      <dgm:t>
        <a:bodyPr/>
        <a:lstStyle/>
        <a:p>
          <a:r>
            <a:rPr lang="es-EC" dirty="0" smtClean="0"/>
            <a:t>Beneficios sociales, participación utilidades</a:t>
          </a:r>
          <a:endParaRPr lang="es-EC" dirty="0"/>
        </a:p>
      </dgm:t>
    </dgm:pt>
    <dgm:pt modelId="{7AA2E470-4552-4807-974C-3C743BE71066}" type="parTrans" cxnId="{84660CC8-16C6-47B5-A902-CD736B413768}">
      <dgm:prSet/>
      <dgm:spPr/>
      <dgm:t>
        <a:bodyPr/>
        <a:lstStyle/>
        <a:p>
          <a:endParaRPr lang="es-EC"/>
        </a:p>
      </dgm:t>
    </dgm:pt>
    <dgm:pt modelId="{0C401CC8-FE0F-4267-9585-C81B4D3DA263}" type="sibTrans" cxnId="{84660CC8-16C6-47B5-A902-CD736B413768}">
      <dgm:prSet/>
      <dgm:spPr/>
      <dgm:t>
        <a:bodyPr/>
        <a:lstStyle/>
        <a:p>
          <a:endParaRPr lang="es-EC"/>
        </a:p>
      </dgm:t>
    </dgm:pt>
    <dgm:pt modelId="{DAFD7920-5455-45AC-92DA-AD4A458CD266}">
      <dgm:prSet/>
      <dgm:spPr/>
      <dgm:t>
        <a:bodyPr/>
        <a:lstStyle/>
        <a:p>
          <a:r>
            <a:rPr lang="es-EC" dirty="0" smtClean="0"/>
            <a:t>Provisiones para créditos incobrables</a:t>
          </a:r>
          <a:endParaRPr lang="es-EC" dirty="0"/>
        </a:p>
      </dgm:t>
    </dgm:pt>
    <dgm:pt modelId="{54DAACCA-01F4-4C2D-B582-BB13E58BEFAA}" type="parTrans" cxnId="{D25A72D0-DB8C-44E9-8706-8DC108FF54C5}">
      <dgm:prSet/>
      <dgm:spPr/>
      <dgm:t>
        <a:bodyPr/>
        <a:lstStyle/>
        <a:p>
          <a:endParaRPr lang="es-EC"/>
        </a:p>
      </dgm:t>
    </dgm:pt>
    <dgm:pt modelId="{B5126ABB-FBB5-4600-B809-CE738883A39B}" type="sibTrans" cxnId="{D25A72D0-DB8C-44E9-8706-8DC108FF54C5}">
      <dgm:prSet/>
      <dgm:spPr/>
      <dgm:t>
        <a:bodyPr/>
        <a:lstStyle/>
        <a:p>
          <a:endParaRPr lang="es-EC"/>
        </a:p>
      </dgm:t>
    </dgm:pt>
    <dgm:pt modelId="{42EF9617-51FB-400B-9E47-2605A2922DAB}">
      <dgm:prSet/>
      <dgm:spPr/>
      <dgm:t>
        <a:bodyPr/>
        <a:lstStyle/>
        <a:p>
          <a:r>
            <a:rPr lang="es-EC" dirty="0" smtClean="0"/>
            <a:t>Aportes al seguro social obligatorio</a:t>
          </a:r>
          <a:endParaRPr lang="es-EC" dirty="0"/>
        </a:p>
      </dgm:t>
    </dgm:pt>
    <dgm:pt modelId="{8282EC9F-213E-41B3-A69B-052896055127}" type="parTrans" cxnId="{D06205BC-0045-4155-B8FC-41DDB2B6BF66}">
      <dgm:prSet/>
      <dgm:spPr/>
      <dgm:t>
        <a:bodyPr/>
        <a:lstStyle/>
        <a:p>
          <a:endParaRPr lang="es-EC"/>
        </a:p>
      </dgm:t>
    </dgm:pt>
    <dgm:pt modelId="{888EB2DD-678F-48CB-B073-C4DB46167FDA}" type="sibTrans" cxnId="{D06205BC-0045-4155-B8FC-41DDB2B6BF66}">
      <dgm:prSet/>
      <dgm:spPr/>
      <dgm:t>
        <a:bodyPr/>
        <a:lstStyle/>
        <a:p>
          <a:endParaRPr lang="es-EC"/>
        </a:p>
      </dgm:t>
    </dgm:pt>
    <dgm:pt modelId="{4AE19C28-F83E-4913-9366-D4C90329010C}">
      <dgm:prSet/>
      <dgm:spPr/>
      <dgm:t>
        <a:bodyPr/>
        <a:lstStyle/>
        <a:p>
          <a:r>
            <a:rPr lang="es-EC" dirty="0" smtClean="0"/>
            <a:t>Provisiones por desahucio y jubilación patronal</a:t>
          </a:r>
          <a:endParaRPr lang="es-EC" dirty="0"/>
        </a:p>
      </dgm:t>
    </dgm:pt>
    <dgm:pt modelId="{25D0A353-38DE-4712-B25A-43D995A3FE03}" type="parTrans" cxnId="{0EB2B730-9E08-48E8-A3C2-3C90CB9B9ED4}">
      <dgm:prSet/>
      <dgm:spPr/>
      <dgm:t>
        <a:bodyPr/>
        <a:lstStyle/>
        <a:p>
          <a:endParaRPr lang="es-EC"/>
        </a:p>
      </dgm:t>
    </dgm:pt>
    <dgm:pt modelId="{9EF6ABCA-F9EC-4E8D-8714-812C01E2EAC5}" type="sibTrans" cxnId="{0EB2B730-9E08-48E8-A3C2-3C90CB9B9ED4}">
      <dgm:prSet/>
      <dgm:spPr/>
      <dgm:t>
        <a:bodyPr/>
        <a:lstStyle/>
        <a:p>
          <a:endParaRPr lang="es-EC"/>
        </a:p>
      </dgm:t>
    </dgm:pt>
    <dgm:pt modelId="{EA2C7D15-9F7B-410B-9B51-6DB2292D3AAA}">
      <dgm:prSet phldrT="[Texto]"/>
      <dgm:spPr/>
      <dgm:t>
        <a:bodyPr/>
        <a:lstStyle/>
        <a:p>
          <a:r>
            <a:rPr lang="es-EC" dirty="0" smtClean="0"/>
            <a:t>Costos y gastos imputables al ingreso</a:t>
          </a:r>
          <a:endParaRPr lang="es-EC" dirty="0"/>
        </a:p>
      </dgm:t>
    </dgm:pt>
    <dgm:pt modelId="{47684939-C846-497A-92B4-580CEA1311F3}" type="parTrans" cxnId="{622BDCD6-0139-4381-BC57-A2ABC132144D}">
      <dgm:prSet/>
      <dgm:spPr/>
      <dgm:t>
        <a:bodyPr/>
        <a:lstStyle/>
        <a:p>
          <a:endParaRPr lang="es-EC"/>
        </a:p>
      </dgm:t>
    </dgm:pt>
    <dgm:pt modelId="{70B1A856-DE20-4B8D-9311-78C73651434C}" type="sibTrans" cxnId="{622BDCD6-0139-4381-BC57-A2ABC132144D}">
      <dgm:prSet/>
      <dgm:spPr/>
      <dgm:t>
        <a:bodyPr/>
        <a:lstStyle/>
        <a:p>
          <a:endParaRPr lang="es-EC"/>
        </a:p>
      </dgm:t>
    </dgm:pt>
    <dgm:pt modelId="{C4D2D208-1ED6-4D9E-B49F-0D62EA9F63C8}" type="pres">
      <dgm:prSet presAssocID="{1942983B-AD32-4BC2-9F4B-E3FBB57195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86CAED0-BC4E-419F-B7AA-4CE2B660FE30}" type="pres">
      <dgm:prSet presAssocID="{563480D8-3C03-4B4C-B06C-64ECFC0D88DD}" presName="composite" presStyleCnt="0"/>
      <dgm:spPr/>
    </dgm:pt>
    <dgm:pt modelId="{A1B0C815-0FCD-4680-BEC0-77758327D707}" type="pres">
      <dgm:prSet presAssocID="{563480D8-3C03-4B4C-B06C-64ECFC0D88D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FA6517-970F-4E8D-8669-6AB74F13B13D}" type="pres">
      <dgm:prSet presAssocID="{563480D8-3C03-4B4C-B06C-64ECFC0D88DD}" presName="descendantText" presStyleLbl="alignAcc1" presStyleIdx="0" presStyleCnt="1" custScaleY="1601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4660CC8-16C6-47B5-A902-CD736B413768}" srcId="{563480D8-3C03-4B4C-B06C-64ECFC0D88DD}" destId="{D251885B-B9A9-487E-B158-B3D5A6B45464}" srcOrd="6" destOrd="0" parTransId="{7AA2E470-4552-4807-974C-3C743BE71066}" sibTransId="{0C401CC8-FE0F-4267-9585-C81B4D3DA263}"/>
    <dgm:cxn modelId="{F01D9963-C5E4-4976-8155-82D33DB94246}" type="presOf" srcId="{D251885B-B9A9-487E-B158-B3D5A6B45464}" destId="{85FA6517-970F-4E8D-8669-6AB74F13B13D}" srcOrd="0" destOrd="6" presId="urn:microsoft.com/office/officeart/2005/8/layout/chevron2"/>
    <dgm:cxn modelId="{D3276E4C-62BC-490A-B316-51DADFF1F9CC}" type="presOf" srcId="{63FD62F7-501A-46A2-A6DA-AAA000563F03}" destId="{85FA6517-970F-4E8D-8669-6AB74F13B13D}" srcOrd="0" destOrd="1" presId="urn:microsoft.com/office/officeart/2005/8/layout/chevron2"/>
    <dgm:cxn modelId="{0EB2B730-9E08-48E8-A3C2-3C90CB9B9ED4}" srcId="{563480D8-3C03-4B4C-B06C-64ECFC0D88DD}" destId="{4AE19C28-F83E-4913-9366-D4C90329010C}" srcOrd="9" destOrd="0" parTransId="{25D0A353-38DE-4712-B25A-43D995A3FE03}" sibTransId="{9EF6ABCA-F9EC-4E8D-8714-812C01E2EAC5}"/>
    <dgm:cxn modelId="{CCA488C5-E6A4-4D76-8BFE-124B2BFA4225}" type="presOf" srcId="{42EF9617-51FB-400B-9E47-2605A2922DAB}" destId="{85FA6517-970F-4E8D-8669-6AB74F13B13D}" srcOrd="0" destOrd="8" presId="urn:microsoft.com/office/officeart/2005/8/layout/chevron2"/>
    <dgm:cxn modelId="{479E9CD0-43D5-4BCF-8C2C-F43068F32BCD}" type="presOf" srcId="{1942983B-AD32-4BC2-9F4B-E3FBB571957E}" destId="{C4D2D208-1ED6-4D9E-B49F-0D62EA9F63C8}" srcOrd="0" destOrd="0" presId="urn:microsoft.com/office/officeart/2005/8/layout/chevron2"/>
    <dgm:cxn modelId="{7CBF2E63-DCD0-4655-8A19-133D712B4FEA}" type="presOf" srcId="{DAFD7920-5455-45AC-92DA-AD4A458CD266}" destId="{85FA6517-970F-4E8D-8669-6AB74F13B13D}" srcOrd="0" destOrd="7" presId="urn:microsoft.com/office/officeart/2005/8/layout/chevron2"/>
    <dgm:cxn modelId="{C4A1A8CB-D69E-4BBC-80D6-FFD602B66752}" srcId="{563480D8-3C03-4B4C-B06C-64ECFC0D88DD}" destId="{60A223E7-C5B2-4F0A-A464-083F5AEDCCA1}" srcOrd="5" destOrd="0" parTransId="{8821967F-1D55-4BE7-950A-960F0EE6FFB0}" sibTransId="{58688760-3430-46F8-BEE3-973AF081B9AD}"/>
    <dgm:cxn modelId="{622BDCD6-0139-4381-BC57-A2ABC132144D}" srcId="{563480D8-3C03-4B4C-B06C-64ECFC0D88DD}" destId="{EA2C7D15-9F7B-410B-9B51-6DB2292D3AAA}" srcOrd="0" destOrd="0" parTransId="{47684939-C846-497A-92B4-580CEA1311F3}" sibTransId="{70B1A856-DE20-4B8D-9311-78C73651434C}"/>
    <dgm:cxn modelId="{D06205BC-0045-4155-B8FC-41DDB2B6BF66}" srcId="{563480D8-3C03-4B4C-B06C-64ECFC0D88DD}" destId="{42EF9617-51FB-400B-9E47-2605A2922DAB}" srcOrd="8" destOrd="0" parTransId="{8282EC9F-213E-41B3-A69B-052896055127}" sibTransId="{888EB2DD-678F-48CB-B073-C4DB46167FDA}"/>
    <dgm:cxn modelId="{51724C10-7FD5-415A-8D20-D17EF712E8FE}" type="presOf" srcId="{563480D8-3C03-4B4C-B06C-64ECFC0D88DD}" destId="{A1B0C815-0FCD-4680-BEC0-77758327D707}" srcOrd="0" destOrd="0" presId="urn:microsoft.com/office/officeart/2005/8/layout/chevron2"/>
    <dgm:cxn modelId="{F7F3F04A-35C0-407A-BD80-9B81E1E5688D}" srcId="{1942983B-AD32-4BC2-9F4B-E3FBB571957E}" destId="{563480D8-3C03-4B4C-B06C-64ECFC0D88DD}" srcOrd="0" destOrd="0" parTransId="{A7593E73-791B-448A-BC05-D935AE08596C}" sibTransId="{4044C924-22D0-45B4-952E-DB8F066A427E}"/>
    <dgm:cxn modelId="{D9E6E316-0754-4700-B341-88864217C9A8}" srcId="{563480D8-3C03-4B4C-B06C-64ECFC0D88DD}" destId="{394FABF3-ED59-4765-81BD-B4D8B18A0D70}" srcOrd="3" destOrd="0" parTransId="{4FDFB1C4-374F-46C3-86B5-7AB4B9883FBC}" sibTransId="{9070FB7C-FC5C-45BA-AFA0-9F52B7D3165C}"/>
    <dgm:cxn modelId="{86E4BEF2-AAF7-4113-A81A-7DCC917931D5}" type="presOf" srcId="{AEA1842A-5520-43F7-964C-20DA5BBE4F7C}" destId="{85FA6517-970F-4E8D-8669-6AB74F13B13D}" srcOrd="0" destOrd="4" presId="urn:microsoft.com/office/officeart/2005/8/layout/chevron2"/>
    <dgm:cxn modelId="{D25A72D0-DB8C-44E9-8706-8DC108FF54C5}" srcId="{563480D8-3C03-4B4C-B06C-64ECFC0D88DD}" destId="{DAFD7920-5455-45AC-92DA-AD4A458CD266}" srcOrd="7" destOrd="0" parTransId="{54DAACCA-01F4-4C2D-B582-BB13E58BEFAA}" sibTransId="{B5126ABB-FBB5-4600-B809-CE738883A39B}"/>
    <dgm:cxn modelId="{7B26E085-80CB-4FD3-9516-2F8BC5C42E80}" type="presOf" srcId="{394FABF3-ED59-4765-81BD-B4D8B18A0D70}" destId="{85FA6517-970F-4E8D-8669-6AB74F13B13D}" srcOrd="0" destOrd="3" presId="urn:microsoft.com/office/officeart/2005/8/layout/chevron2"/>
    <dgm:cxn modelId="{73696828-9559-41AC-A912-B035CCC5B8F0}" type="presOf" srcId="{4AE19C28-F83E-4913-9366-D4C90329010C}" destId="{85FA6517-970F-4E8D-8669-6AB74F13B13D}" srcOrd="0" destOrd="9" presId="urn:microsoft.com/office/officeart/2005/8/layout/chevron2"/>
    <dgm:cxn modelId="{78AC521A-E982-4122-9EB4-B3DDFD5450DD}" srcId="{563480D8-3C03-4B4C-B06C-64ECFC0D88DD}" destId="{AEA1842A-5520-43F7-964C-20DA5BBE4F7C}" srcOrd="4" destOrd="0" parTransId="{BABD445D-A86B-493C-ADB7-AC20EF2C9081}" sibTransId="{5A2E331B-A0C6-4879-AACF-828BC3432C27}"/>
    <dgm:cxn modelId="{9CAC5C7F-8608-40C2-B925-A9CBE4ED76F3}" type="presOf" srcId="{EA2C7D15-9F7B-410B-9B51-6DB2292D3AAA}" destId="{85FA6517-970F-4E8D-8669-6AB74F13B13D}" srcOrd="0" destOrd="0" presId="urn:microsoft.com/office/officeart/2005/8/layout/chevron2"/>
    <dgm:cxn modelId="{58CAC81E-F90F-4F38-963A-12DFD3FEE500}" type="presOf" srcId="{74660801-CF26-41DD-A359-9265C27AB0CF}" destId="{85FA6517-970F-4E8D-8669-6AB74F13B13D}" srcOrd="0" destOrd="2" presId="urn:microsoft.com/office/officeart/2005/8/layout/chevron2"/>
    <dgm:cxn modelId="{9F93410F-9340-4F0D-8A19-5E0B8C633F69}" srcId="{563480D8-3C03-4B4C-B06C-64ECFC0D88DD}" destId="{63FD62F7-501A-46A2-A6DA-AAA000563F03}" srcOrd="1" destOrd="0" parTransId="{A83B863F-05DA-4E6A-80E4-1F25E7A1BA90}" sibTransId="{B3C3281B-3063-4B48-A514-8A0471587199}"/>
    <dgm:cxn modelId="{C55014FC-ED2B-44A6-8E18-61E8B9C353AE}" type="presOf" srcId="{60A223E7-C5B2-4F0A-A464-083F5AEDCCA1}" destId="{85FA6517-970F-4E8D-8669-6AB74F13B13D}" srcOrd="0" destOrd="5" presId="urn:microsoft.com/office/officeart/2005/8/layout/chevron2"/>
    <dgm:cxn modelId="{D36DD73B-E8EA-4D37-9386-862A485FE81E}" srcId="{563480D8-3C03-4B4C-B06C-64ECFC0D88DD}" destId="{74660801-CF26-41DD-A359-9265C27AB0CF}" srcOrd="2" destOrd="0" parTransId="{549CA808-61F4-4CB4-8313-12E8C7035F9F}" sibTransId="{451B9631-A28C-45B0-9ACA-D666BC1C7836}"/>
    <dgm:cxn modelId="{5092350F-6497-42F3-8D4F-05B8062BE640}" type="presParOf" srcId="{C4D2D208-1ED6-4D9E-B49F-0D62EA9F63C8}" destId="{586CAED0-BC4E-419F-B7AA-4CE2B660FE30}" srcOrd="0" destOrd="0" presId="urn:microsoft.com/office/officeart/2005/8/layout/chevron2"/>
    <dgm:cxn modelId="{CF019DF7-24FA-4529-88D1-B1F47492F953}" type="presParOf" srcId="{586CAED0-BC4E-419F-B7AA-4CE2B660FE30}" destId="{A1B0C815-0FCD-4680-BEC0-77758327D707}" srcOrd="0" destOrd="0" presId="urn:microsoft.com/office/officeart/2005/8/layout/chevron2"/>
    <dgm:cxn modelId="{82BBFA20-8855-4243-89A9-BA6220F3980E}" type="presParOf" srcId="{586CAED0-BC4E-419F-B7AA-4CE2B660FE30}" destId="{85FA6517-970F-4E8D-8669-6AB74F13B1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10F9407-D746-4FB7-A610-491EB439DFA6}" type="doc">
      <dgm:prSet loTypeId="urn:microsoft.com/office/officeart/2005/8/layout/lProcess2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B5A824E8-F911-4442-8F06-20BFFC0AC528}">
      <dgm:prSet phldrT="[Texto]"/>
      <dgm:spPr/>
      <dgm:t>
        <a:bodyPr/>
        <a:lstStyle/>
        <a:p>
          <a:r>
            <a:rPr lang="es-EC" dirty="0" smtClean="0"/>
            <a:t>Gastos no deducibles</a:t>
          </a:r>
          <a:endParaRPr lang="es-EC" dirty="0"/>
        </a:p>
      </dgm:t>
    </dgm:pt>
    <dgm:pt modelId="{FB71F3E0-85C2-46AE-8988-4381EAF53D61}" type="parTrans" cxnId="{B52309D2-E603-474A-8270-8DCBDA5D9296}">
      <dgm:prSet/>
      <dgm:spPr/>
      <dgm:t>
        <a:bodyPr/>
        <a:lstStyle/>
        <a:p>
          <a:endParaRPr lang="es-EC"/>
        </a:p>
      </dgm:t>
    </dgm:pt>
    <dgm:pt modelId="{C5E4EBD1-5E53-496A-9953-C8206737DEBA}" type="sibTrans" cxnId="{B52309D2-E603-474A-8270-8DCBDA5D9296}">
      <dgm:prSet/>
      <dgm:spPr/>
      <dgm:t>
        <a:bodyPr/>
        <a:lstStyle/>
        <a:p>
          <a:endParaRPr lang="es-EC"/>
        </a:p>
      </dgm:t>
    </dgm:pt>
    <dgm:pt modelId="{68FAF24B-A9EC-4C3F-BD87-0C0F07838AEF}">
      <dgm:prSet phldrT="[Texto]"/>
      <dgm:spPr/>
      <dgm:t>
        <a:bodyPr/>
        <a:lstStyle/>
        <a:p>
          <a:r>
            <a:rPr lang="es-EC" dirty="0" smtClean="0"/>
            <a:t>Depreciaciones, amortizaciones, provisiones que excedan los límites</a:t>
          </a:r>
          <a:endParaRPr lang="es-EC" dirty="0"/>
        </a:p>
      </dgm:t>
    </dgm:pt>
    <dgm:pt modelId="{ACAC7AE2-4EBD-4CC4-A195-816F9114F29D}" type="parTrans" cxnId="{B520E5D0-EE17-4AA9-AA5D-D580E6013433}">
      <dgm:prSet/>
      <dgm:spPr/>
      <dgm:t>
        <a:bodyPr/>
        <a:lstStyle/>
        <a:p>
          <a:endParaRPr lang="es-EC"/>
        </a:p>
      </dgm:t>
    </dgm:pt>
    <dgm:pt modelId="{D8E810AF-1304-485A-9117-2AB2966C8092}" type="sibTrans" cxnId="{B520E5D0-EE17-4AA9-AA5D-D580E6013433}">
      <dgm:prSet/>
      <dgm:spPr/>
      <dgm:t>
        <a:bodyPr/>
        <a:lstStyle/>
        <a:p>
          <a:endParaRPr lang="es-EC"/>
        </a:p>
      </dgm:t>
    </dgm:pt>
    <dgm:pt modelId="{32A1FF1A-60B4-4304-8F80-6F3660DB48B6}">
      <dgm:prSet phldrT="[Texto]"/>
      <dgm:spPr/>
      <dgm:t>
        <a:bodyPr/>
        <a:lstStyle/>
        <a:p>
          <a:r>
            <a:rPr lang="es-EC" dirty="0" smtClean="0"/>
            <a:t>Pérdidas o destrucción de bienes no utilizados para generar rentas</a:t>
          </a:r>
          <a:endParaRPr lang="es-EC" dirty="0"/>
        </a:p>
      </dgm:t>
    </dgm:pt>
    <dgm:pt modelId="{4F8F2708-E418-47DD-84A4-CA841B2A6FF2}" type="parTrans" cxnId="{E4F3ACFD-2797-4468-8AE7-C94055BE765E}">
      <dgm:prSet/>
      <dgm:spPr/>
      <dgm:t>
        <a:bodyPr/>
        <a:lstStyle/>
        <a:p>
          <a:endParaRPr lang="es-EC"/>
        </a:p>
      </dgm:t>
    </dgm:pt>
    <dgm:pt modelId="{5BF82DAF-107F-4EA3-999A-C96A5B9F5EF1}" type="sibTrans" cxnId="{E4F3ACFD-2797-4468-8AE7-C94055BE765E}">
      <dgm:prSet/>
      <dgm:spPr/>
      <dgm:t>
        <a:bodyPr/>
        <a:lstStyle/>
        <a:p>
          <a:endParaRPr lang="es-EC"/>
        </a:p>
      </dgm:t>
    </dgm:pt>
    <dgm:pt modelId="{1828ED26-1D3E-4BAD-929A-3C5901494538}">
      <dgm:prSet phldrT="[Texto]"/>
      <dgm:spPr/>
      <dgm:t>
        <a:bodyPr/>
        <a:lstStyle/>
        <a:p>
          <a:r>
            <a:rPr lang="es-EC" dirty="0" smtClean="0"/>
            <a:t>Multas e intereses por infracciones del SRI o IESS</a:t>
          </a:r>
          <a:endParaRPr lang="es-EC" dirty="0"/>
        </a:p>
      </dgm:t>
    </dgm:pt>
    <dgm:pt modelId="{8AC366E7-DD88-4419-A6F3-B959DC79D4B6}" type="parTrans" cxnId="{3E8D364A-2782-455E-8DCF-B193F0D7EE1C}">
      <dgm:prSet/>
      <dgm:spPr/>
      <dgm:t>
        <a:bodyPr/>
        <a:lstStyle/>
        <a:p>
          <a:endParaRPr lang="es-EC"/>
        </a:p>
      </dgm:t>
    </dgm:pt>
    <dgm:pt modelId="{626392E9-9D4A-4407-B05A-C2C06F8BAF70}" type="sibTrans" cxnId="{3E8D364A-2782-455E-8DCF-B193F0D7EE1C}">
      <dgm:prSet/>
      <dgm:spPr/>
      <dgm:t>
        <a:bodyPr/>
        <a:lstStyle/>
        <a:p>
          <a:endParaRPr lang="es-EC"/>
        </a:p>
      </dgm:t>
    </dgm:pt>
    <dgm:pt modelId="{412D96CF-0EFA-49F9-B8A9-FD847FCCC90D}">
      <dgm:prSet/>
      <dgm:spPr/>
      <dgm:t>
        <a:bodyPr/>
        <a:lstStyle/>
        <a:p>
          <a:r>
            <a:rPr lang="es-EC" dirty="0" smtClean="0"/>
            <a:t>Los costos y gastos no sustentados en comprobantes de venta autorizados</a:t>
          </a:r>
          <a:endParaRPr lang="es-EC" dirty="0"/>
        </a:p>
      </dgm:t>
    </dgm:pt>
    <dgm:pt modelId="{BFB9DFED-05DB-425B-A2F0-2FD7050723FB}" type="parTrans" cxnId="{513A1B66-C2A2-45BF-8F57-0278CAA0A976}">
      <dgm:prSet/>
      <dgm:spPr/>
      <dgm:t>
        <a:bodyPr/>
        <a:lstStyle/>
        <a:p>
          <a:endParaRPr lang="es-EC"/>
        </a:p>
      </dgm:t>
    </dgm:pt>
    <dgm:pt modelId="{EA2F1144-F682-4AA0-9BB7-78428F706897}" type="sibTrans" cxnId="{513A1B66-C2A2-45BF-8F57-0278CAA0A976}">
      <dgm:prSet/>
      <dgm:spPr/>
      <dgm:t>
        <a:bodyPr/>
        <a:lstStyle/>
        <a:p>
          <a:endParaRPr lang="es-EC"/>
        </a:p>
      </dgm:t>
    </dgm:pt>
    <dgm:pt modelId="{7A0B24FB-CBE3-46BC-9D07-DB66C2080AFB}">
      <dgm:prSet/>
      <dgm:spPr/>
      <dgm:t>
        <a:bodyPr/>
        <a:lstStyle/>
        <a:p>
          <a:r>
            <a:rPr lang="es-EC" dirty="0" smtClean="0"/>
            <a:t>Los costos y gastos que no se hayan efectuado la retención</a:t>
          </a:r>
          <a:endParaRPr lang="es-EC" dirty="0"/>
        </a:p>
      </dgm:t>
    </dgm:pt>
    <dgm:pt modelId="{B7B8C982-F5B3-40BA-853A-AA7705D38C0C}" type="parTrans" cxnId="{B3AE2221-CBCC-44B5-9E47-70A7D3B000A0}">
      <dgm:prSet/>
      <dgm:spPr/>
      <dgm:t>
        <a:bodyPr/>
        <a:lstStyle/>
        <a:p>
          <a:endParaRPr lang="es-EC"/>
        </a:p>
      </dgm:t>
    </dgm:pt>
    <dgm:pt modelId="{1C5CCB9B-3CF8-41A4-8666-E6A7F2F56310}" type="sibTrans" cxnId="{B3AE2221-CBCC-44B5-9E47-70A7D3B000A0}">
      <dgm:prSet/>
      <dgm:spPr/>
      <dgm:t>
        <a:bodyPr/>
        <a:lstStyle/>
        <a:p>
          <a:endParaRPr lang="es-EC"/>
        </a:p>
      </dgm:t>
    </dgm:pt>
    <dgm:pt modelId="{CA05A97D-99C2-4133-A945-FA5D4D195C6F}" type="pres">
      <dgm:prSet presAssocID="{C10F9407-D746-4FB7-A610-491EB439DFA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4707545-6A30-4257-AEFC-6369EB4AFC50}" type="pres">
      <dgm:prSet presAssocID="{B5A824E8-F911-4442-8F06-20BFFC0AC528}" presName="compNode" presStyleCnt="0"/>
      <dgm:spPr/>
    </dgm:pt>
    <dgm:pt modelId="{361F262C-5DCA-4DBB-AFC2-43B1D6F5087C}" type="pres">
      <dgm:prSet presAssocID="{B5A824E8-F911-4442-8F06-20BFFC0AC528}" presName="aNode" presStyleLbl="bgShp" presStyleIdx="0" presStyleCnt="1"/>
      <dgm:spPr/>
      <dgm:t>
        <a:bodyPr/>
        <a:lstStyle/>
        <a:p>
          <a:endParaRPr lang="es-EC"/>
        </a:p>
      </dgm:t>
    </dgm:pt>
    <dgm:pt modelId="{38CD815D-4E93-45DB-A916-26A9EF0D904E}" type="pres">
      <dgm:prSet presAssocID="{B5A824E8-F911-4442-8F06-20BFFC0AC528}" presName="textNode" presStyleLbl="bgShp" presStyleIdx="0" presStyleCnt="1"/>
      <dgm:spPr/>
      <dgm:t>
        <a:bodyPr/>
        <a:lstStyle/>
        <a:p>
          <a:endParaRPr lang="es-EC"/>
        </a:p>
      </dgm:t>
    </dgm:pt>
    <dgm:pt modelId="{71E2DC01-54FB-4650-944B-810F3953874B}" type="pres">
      <dgm:prSet presAssocID="{B5A824E8-F911-4442-8F06-20BFFC0AC528}" presName="compChildNode" presStyleCnt="0"/>
      <dgm:spPr/>
    </dgm:pt>
    <dgm:pt modelId="{76F1A219-2C36-42FD-83E5-A420FCD65134}" type="pres">
      <dgm:prSet presAssocID="{B5A824E8-F911-4442-8F06-20BFFC0AC528}" presName="theInnerList" presStyleCnt="0"/>
      <dgm:spPr/>
    </dgm:pt>
    <dgm:pt modelId="{4D3D631A-5874-48F1-80E7-386C8C6E80F3}" type="pres">
      <dgm:prSet presAssocID="{68FAF24B-A9EC-4C3F-BD87-0C0F07838AEF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52792A-B36E-445E-9A3D-F952AF643282}" type="pres">
      <dgm:prSet presAssocID="{68FAF24B-A9EC-4C3F-BD87-0C0F07838AEF}" presName="aSpace2" presStyleCnt="0"/>
      <dgm:spPr/>
    </dgm:pt>
    <dgm:pt modelId="{AFB858ED-0F3F-49EE-92AF-E947C6E21621}" type="pres">
      <dgm:prSet presAssocID="{32A1FF1A-60B4-4304-8F80-6F3660DB48B6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10FBAC-8505-4517-B916-D9F566DC298D}" type="pres">
      <dgm:prSet presAssocID="{32A1FF1A-60B4-4304-8F80-6F3660DB48B6}" presName="aSpace2" presStyleCnt="0"/>
      <dgm:spPr/>
    </dgm:pt>
    <dgm:pt modelId="{3B7E6FA9-3389-4675-B591-23A4BE0A35FB}" type="pres">
      <dgm:prSet presAssocID="{1828ED26-1D3E-4BAD-929A-3C5901494538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0280B2-6AAE-4BDF-B21E-C53FDADB87E9}" type="pres">
      <dgm:prSet presAssocID="{1828ED26-1D3E-4BAD-929A-3C5901494538}" presName="aSpace2" presStyleCnt="0"/>
      <dgm:spPr/>
    </dgm:pt>
    <dgm:pt modelId="{5EF3F05A-A632-4199-8531-546A9AAA7137}" type="pres">
      <dgm:prSet presAssocID="{412D96CF-0EFA-49F9-B8A9-FD847FCCC90D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A34145-50C2-425C-8AAB-A49A7F239692}" type="pres">
      <dgm:prSet presAssocID="{412D96CF-0EFA-49F9-B8A9-FD847FCCC90D}" presName="aSpace2" presStyleCnt="0"/>
      <dgm:spPr/>
    </dgm:pt>
    <dgm:pt modelId="{4468F64F-94F8-45E1-B947-DC0C302A9F59}" type="pres">
      <dgm:prSet presAssocID="{7A0B24FB-CBE3-46BC-9D07-DB66C2080AFB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52309D2-E603-474A-8270-8DCBDA5D9296}" srcId="{C10F9407-D746-4FB7-A610-491EB439DFA6}" destId="{B5A824E8-F911-4442-8F06-20BFFC0AC528}" srcOrd="0" destOrd="0" parTransId="{FB71F3E0-85C2-46AE-8988-4381EAF53D61}" sibTransId="{C5E4EBD1-5E53-496A-9953-C8206737DEBA}"/>
    <dgm:cxn modelId="{B3AE2221-CBCC-44B5-9E47-70A7D3B000A0}" srcId="{B5A824E8-F911-4442-8F06-20BFFC0AC528}" destId="{7A0B24FB-CBE3-46BC-9D07-DB66C2080AFB}" srcOrd="4" destOrd="0" parTransId="{B7B8C982-F5B3-40BA-853A-AA7705D38C0C}" sibTransId="{1C5CCB9B-3CF8-41A4-8666-E6A7F2F56310}"/>
    <dgm:cxn modelId="{E4F3ACFD-2797-4468-8AE7-C94055BE765E}" srcId="{B5A824E8-F911-4442-8F06-20BFFC0AC528}" destId="{32A1FF1A-60B4-4304-8F80-6F3660DB48B6}" srcOrd="1" destOrd="0" parTransId="{4F8F2708-E418-47DD-84A4-CA841B2A6FF2}" sibTransId="{5BF82DAF-107F-4EA3-999A-C96A5B9F5EF1}"/>
    <dgm:cxn modelId="{BF1DB6BF-F872-4EDE-9DD5-03496DB02F7C}" type="presOf" srcId="{32A1FF1A-60B4-4304-8F80-6F3660DB48B6}" destId="{AFB858ED-0F3F-49EE-92AF-E947C6E21621}" srcOrd="0" destOrd="0" presId="urn:microsoft.com/office/officeart/2005/8/layout/lProcess2"/>
    <dgm:cxn modelId="{4141E730-C7F5-4E1E-9C8A-702C9F02408B}" type="presOf" srcId="{7A0B24FB-CBE3-46BC-9D07-DB66C2080AFB}" destId="{4468F64F-94F8-45E1-B947-DC0C302A9F59}" srcOrd="0" destOrd="0" presId="urn:microsoft.com/office/officeart/2005/8/layout/lProcess2"/>
    <dgm:cxn modelId="{151A8FF0-3973-4EF2-98E5-A6F9F7BE7E00}" type="presOf" srcId="{B5A824E8-F911-4442-8F06-20BFFC0AC528}" destId="{361F262C-5DCA-4DBB-AFC2-43B1D6F5087C}" srcOrd="0" destOrd="0" presId="urn:microsoft.com/office/officeart/2005/8/layout/lProcess2"/>
    <dgm:cxn modelId="{513A1B66-C2A2-45BF-8F57-0278CAA0A976}" srcId="{B5A824E8-F911-4442-8F06-20BFFC0AC528}" destId="{412D96CF-0EFA-49F9-B8A9-FD847FCCC90D}" srcOrd="3" destOrd="0" parTransId="{BFB9DFED-05DB-425B-A2F0-2FD7050723FB}" sibTransId="{EA2F1144-F682-4AA0-9BB7-78428F706897}"/>
    <dgm:cxn modelId="{B520E5D0-EE17-4AA9-AA5D-D580E6013433}" srcId="{B5A824E8-F911-4442-8F06-20BFFC0AC528}" destId="{68FAF24B-A9EC-4C3F-BD87-0C0F07838AEF}" srcOrd="0" destOrd="0" parTransId="{ACAC7AE2-4EBD-4CC4-A195-816F9114F29D}" sibTransId="{D8E810AF-1304-485A-9117-2AB2966C8092}"/>
    <dgm:cxn modelId="{7F0295A9-ABE4-4EA5-8D29-33C120600C94}" type="presOf" srcId="{C10F9407-D746-4FB7-A610-491EB439DFA6}" destId="{CA05A97D-99C2-4133-A945-FA5D4D195C6F}" srcOrd="0" destOrd="0" presId="urn:microsoft.com/office/officeart/2005/8/layout/lProcess2"/>
    <dgm:cxn modelId="{8C9A150F-2DD4-4CDB-A927-5C3D29254D7E}" type="presOf" srcId="{1828ED26-1D3E-4BAD-929A-3C5901494538}" destId="{3B7E6FA9-3389-4675-B591-23A4BE0A35FB}" srcOrd="0" destOrd="0" presId="urn:microsoft.com/office/officeart/2005/8/layout/lProcess2"/>
    <dgm:cxn modelId="{3E8D364A-2782-455E-8DCF-B193F0D7EE1C}" srcId="{B5A824E8-F911-4442-8F06-20BFFC0AC528}" destId="{1828ED26-1D3E-4BAD-929A-3C5901494538}" srcOrd="2" destOrd="0" parTransId="{8AC366E7-DD88-4419-A6F3-B959DC79D4B6}" sibTransId="{626392E9-9D4A-4407-B05A-C2C06F8BAF70}"/>
    <dgm:cxn modelId="{DECA7D05-99C0-47DB-8FBF-23439855BF55}" type="presOf" srcId="{B5A824E8-F911-4442-8F06-20BFFC0AC528}" destId="{38CD815D-4E93-45DB-A916-26A9EF0D904E}" srcOrd="1" destOrd="0" presId="urn:microsoft.com/office/officeart/2005/8/layout/lProcess2"/>
    <dgm:cxn modelId="{2D7A80FA-96F6-4521-9D46-A9E0F56CA91F}" type="presOf" srcId="{68FAF24B-A9EC-4C3F-BD87-0C0F07838AEF}" destId="{4D3D631A-5874-48F1-80E7-386C8C6E80F3}" srcOrd="0" destOrd="0" presId="urn:microsoft.com/office/officeart/2005/8/layout/lProcess2"/>
    <dgm:cxn modelId="{54A4BF0A-EAC5-4A93-BD5A-809BD28E55E9}" type="presOf" srcId="{412D96CF-0EFA-49F9-B8A9-FD847FCCC90D}" destId="{5EF3F05A-A632-4199-8531-546A9AAA7137}" srcOrd="0" destOrd="0" presId="urn:microsoft.com/office/officeart/2005/8/layout/lProcess2"/>
    <dgm:cxn modelId="{BAE9A6CC-6370-417B-B59B-35ECFEB81927}" type="presParOf" srcId="{CA05A97D-99C2-4133-A945-FA5D4D195C6F}" destId="{E4707545-6A30-4257-AEFC-6369EB4AFC50}" srcOrd="0" destOrd="0" presId="urn:microsoft.com/office/officeart/2005/8/layout/lProcess2"/>
    <dgm:cxn modelId="{69F2F304-797C-45CF-A8AC-99049623C7E8}" type="presParOf" srcId="{E4707545-6A30-4257-AEFC-6369EB4AFC50}" destId="{361F262C-5DCA-4DBB-AFC2-43B1D6F5087C}" srcOrd="0" destOrd="0" presId="urn:microsoft.com/office/officeart/2005/8/layout/lProcess2"/>
    <dgm:cxn modelId="{5015ABC9-A0F3-4A6C-908B-A476AD22E095}" type="presParOf" srcId="{E4707545-6A30-4257-AEFC-6369EB4AFC50}" destId="{38CD815D-4E93-45DB-A916-26A9EF0D904E}" srcOrd="1" destOrd="0" presId="urn:microsoft.com/office/officeart/2005/8/layout/lProcess2"/>
    <dgm:cxn modelId="{74E01BB2-83F7-400D-8CE2-A65E055F5057}" type="presParOf" srcId="{E4707545-6A30-4257-AEFC-6369EB4AFC50}" destId="{71E2DC01-54FB-4650-944B-810F3953874B}" srcOrd="2" destOrd="0" presId="urn:microsoft.com/office/officeart/2005/8/layout/lProcess2"/>
    <dgm:cxn modelId="{EA255FC1-18FB-4CAE-A6B1-0933D6B4E24F}" type="presParOf" srcId="{71E2DC01-54FB-4650-944B-810F3953874B}" destId="{76F1A219-2C36-42FD-83E5-A420FCD65134}" srcOrd="0" destOrd="0" presId="urn:microsoft.com/office/officeart/2005/8/layout/lProcess2"/>
    <dgm:cxn modelId="{6D2F0E3D-FF39-4AA0-AEFC-0DAF0A762A78}" type="presParOf" srcId="{76F1A219-2C36-42FD-83E5-A420FCD65134}" destId="{4D3D631A-5874-48F1-80E7-386C8C6E80F3}" srcOrd="0" destOrd="0" presId="urn:microsoft.com/office/officeart/2005/8/layout/lProcess2"/>
    <dgm:cxn modelId="{0925359C-518A-4BD7-8A56-04D7A0DD8BAF}" type="presParOf" srcId="{76F1A219-2C36-42FD-83E5-A420FCD65134}" destId="{E852792A-B36E-445E-9A3D-F952AF643282}" srcOrd="1" destOrd="0" presId="urn:microsoft.com/office/officeart/2005/8/layout/lProcess2"/>
    <dgm:cxn modelId="{A77C8D5A-6C05-4A2A-97C8-C4A7ECD757A0}" type="presParOf" srcId="{76F1A219-2C36-42FD-83E5-A420FCD65134}" destId="{AFB858ED-0F3F-49EE-92AF-E947C6E21621}" srcOrd="2" destOrd="0" presId="urn:microsoft.com/office/officeart/2005/8/layout/lProcess2"/>
    <dgm:cxn modelId="{3D729A06-B8A3-47E0-81F9-ADF156DBA80E}" type="presParOf" srcId="{76F1A219-2C36-42FD-83E5-A420FCD65134}" destId="{2110FBAC-8505-4517-B916-D9F566DC298D}" srcOrd="3" destOrd="0" presId="urn:microsoft.com/office/officeart/2005/8/layout/lProcess2"/>
    <dgm:cxn modelId="{DAABED9C-5E23-4530-AAAF-D55530F0F7A2}" type="presParOf" srcId="{76F1A219-2C36-42FD-83E5-A420FCD65134}" destId="{3B7E6FA9-3389-4675-B591-23A4BE0A35FB}" srcOrd="4" destOrd="0" presId="urn:microsoft.com/office/officeart/2005/8/layout/lProcess2"/>
    <dgm:cxn modelId="{4AC9C58A-5C6D-4D11-9D58-17048722ADA6}" type="presParOf" srcId="{76F1A219-2C36-42FD-83E5-A420FCD65134}" destId="{CB0280B2-6AAE-4BDF-B21E-C53FDADB87E9}" srcOrd="5" destOrd="0" presId="urn:microsoft.com/office/officeart/2005/8/layout/lProcess2"/>
    <dgm:cxn modelId="{DEB643B0-183E-4E56-A531-F343A14FACED}" type="presParOf" srcId="{76F1A219-2C36-42FD-83E5-A420FCD65134}" destId="{5EF3F05A-A632-4199-8531-546A9AAA7137}" srcOrd="6" destOrd="0" presId="urn:microsoft.com/office/officeart/2005/8/layout/lProcess2"/>
    <dgm:cxn modelId="{90DD5581-B8DC-41F9-BF24-AE1E0159BC39}" type="presParOf" srcId="{76F1A219-2C36-42FD-83E5-A420FCD65134}" destId="{CFA34145-50C2-425C-8AAB-A49A7F239692}" srcOrd="7" destOrd="0" presId="urn:microsoft.com/office/officeart/2005/8/layout/lProcess2"/>
    <dgm:cxn modelId="{77ADB007-E77E-44AB-B269-43A55809AA59}" type="presParOf" srcId="{76F1A219-2C36-42FD-83E5-A420FCD65134}" destId="{4468F64F-94F8-45E1-B947-DC0C302A9F59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C265E68-6B74-42BC-B6B9-13379A83BFCE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3BA959D-6C7D-4117-BF07-232DC2FB10CC}">
      <dgm:prSet phldrT="[Texto]" custT="1"/>
      <dgm:spPr/>
      <dgm:t>
        <a:bodyPr/>
        <a:lstStyle/>
        <a:p>
          <a:r>
            <a:rPr lang="es-EC" sz="2800" dirty="0" smtClean="0"/>
            <a:t>Impuestos a los consumos especiales (ICE)</a:t>
          </a:r>
          <a:endParaRPr lang="es-EC" sz="2800" dirty="0"/>
        </a:p>
      </dgm:t>
    </dgm:pt>
    <dgm:pt modelId="{FE7C691C-905D-4080-828A-A529F9A9F313}" type="parTrans" cxnId="{14C70AD7-F90F-45ED-A317-877AF7CC969C}">
      <dgm:prSet/>
      <dgm:spPr/>
      <dgm:t>
        <a:bodyPr/>
        <a:lstStyle/>
        <a:p>
          <a:endParaRPr lang="es-EC"/>
        </a:p>
      </dgm:t>
    </dgm:pt>
    <dgm:pt modelId="{EBCCA7AD-1E62-467A-88A1-D92B0A7FFF3A}" type="sibTrans" cxnId="{14C70AD7-F90F-45ED-A317-877AF7CC969C}">
      <dgm:prSet/>
      <dgm:spPr/>
      <dgm:t>
        <a:bodyPr/>
        <a:lstStyle/>
        <a:p>
          <a:endParaRPr lang="es-EC"/>
        </a:p>
      </dgm:t>
    </dgm:pt>
    <dgm:pt modelId="{CA22253B-C358-4A04-B43D-F3D676D1747E}">
      <dgm:prSet phldrT="[Texto]" custT="1"/>
      <dgm:spPr/>
      <dgm:t>
        <a:bodyPr/>
        <a:lstStyle/>
        <a:p>
          <a:r>
            <a:rPr lang="es-EC" sz="2400" dirty="0" smtClean="0">
              <a:hlinkClick xmlns:r="http://schemas.openxmlformats.org/officeDocument/2006/relationships" r:id="rId1" action="ppaction://hlinksldjump"/>
            </a:rPr>
            <a:t>Base Imponible</a:t>
          </a:r>
          <a:endParaRPr lang="es-EC" sz="2400" dirty="0"/>
        </a:p>
      </dgm:t>
    </dgm:pt>
    <dgm:pt modelId="{3B8E7C38-516F-4762-BFEF-C4342C1866C9}" type="parTrans" cxnId="{B229C700-17F3-42BD-97DB-C95F9FE0E71F}">
      <dgm:prSet/>
      <dgm:spPr/>
      <dgm:t>
        <a:bodyPr/>
        <a:lstStyle/>
        <a:p>
          <a:endParaRPr lang="es-EC"/>
        </a:p>
      </dgm:t>
    </dgm:pt>
    <dgm:pt modelId="{32C22006-AD1C-4D81-B898-F1664E7734FE}" type="sibTrans" cxnId="{B229C700-17F3-42BD-97DB-C95F9FE0E71F}">
      <dgm:prSet/>
      <dgm:spPr/>
      <dgm:t>
        <a:bodyPr/>
        <a:lstStyle/>
        <a:p>
          <a:endParaRPr lang="es-EC"/>
        </a:p>
      </dgm:t>
    </dgm:pt>
    <dgm:pt modelId="{9C021B11-D236-47D3-8E63-D28953796811}">
      <dgm:prSet phldrT="[Texto]" custT="1"/>
      <dgm:spPr/>
      <dgm:t>
        <a:bodyPr/>
        <a:lstStyle/>
        <a:p>
          <a:r>
            <a:rPr lang="es-EC" sz="2400" dirty="0" smtClean="0"/>
            <a:t>Liquidación </a:t>
          </a:r>
          <a:endParaRPr lang="es-EC" sz="2400" dirty="0"/>
        </a:p>
      </dgm:t>
    </dgm:pt>
    <dgm:pt modelId="{651E4397-C32A-4E3E-94BA-EEE183BB7AFB}" type="parTrans" cxnId="{2186C4F9-3A26-42F4-B0F5-D9B70AA5FD18}">
      <dgm:prSet/>
      <dgm:spPr/>
      <dgm:t>
        <a:bodyPr/>
        <a:lstStyle/>
        <a:p>
          <a:endParaRPr lang="es-EC"/>
        </a:p>
      </dgm:t>
    </dgm:pt>
    <dgm:pt modelId="{E0DA200F-631E-4500-9EEE-4D9E1321AFFB}" type="sibTrans" cxnId="{2186C4F9-3A26-42F4-B0F5-D9B70AA5FD18}">
      <dgm:prSet/>
      <dgm:spPr/>
      <dgm:t>
        <a:bodyPr/>
        <a:lstStyle/>
        <a:p>
          <a:endParaRPr lang="es-EC"/>
        </a:p>
      </dgm:t>
    </dgm:pt>
    <dgm:pt modelId="{77F4C096-B108-48F4-A415-311FE92199E8}">
      <dgm:prSet phldrT="[Texto]" custT="1"/>
      <dgm:spPr/>
      <dgm:t>
        <a:bodyPr/>
        <a:lstStyle/>
        <a:p>
          <a:r>
            <a:rPr lang="es-EC" sz="2400" dirty="0" smtClean="0"/>
            <a:t>Pago del impuesto</a:t>
          </a:r>
          <a:endParaRPr lang="es-EC" sz="2400" dirty="0"/>
        </a:p>
      </dgm:t>
    </dgm:pt>
    <dgm:pt modelId="{11FD7407-B287-4773-B033-4F0CFEB78B12}" type="parTrans" cxnId="{49949B2E-BAB9-460E-86DC-24DD2DB97FF9}">
      <dgm:prSet/>
      <dgm:spPr/>
      <dgm:t>
        <a:bodyPr/>
        <a:lstStyle/>
        <a:p>
          <a:endParaRPr lang="es-EC"/>
        </a:p>
      </dgm:t>
    </dgm:pt>
    <dgm:pt modelId="{6391098C-A5FE-485E-8159-AF99B6A46F5C}" type="sibTrans" cxnId="{49949B2E-BAB9-460E-86DC-24DD2DB97FF9}">
      <dgm:prSet/>
      <dgm:spPr/>
      <dgm:t>
        <a:bodyPr/>
        <a:lstStyle/>
        <a:p>
          <a:endParaRPr lang="es-EC"/>
        </a:p>
      </dgm:t>
    </dgm:pt>
    <dgm:pt modelId="{2446A513-241D-4914-B94A-D569D5927E33}" type="pres">
      <dgm:prSet presAssocID="{5C265E68-6B74-42BC-B6B9-13379A83BFC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F1C3A334-D7A2-43E5-B092-C02808785E32}" type="pres">
      <dgm:prSet presAssocID="{73BA959D-6C7D-4117-BF07-232DC2FB10CC}" presName="thickLine" presStyleLbl="alignNode1" presStyleIdx="0" presStyleCnt="1"/>
      <dgm:spPr/>
    </dgm:pt>
    <dgm:pt modelId="{6AB18D2D-1697-473F-A151-5A96A0469BED}" type="pres">
      <dgm:prSet presAssocID="{73BA959D-6C7D-4117-BF07-232DC2FB10CC}" presName="horz1" presStyleCnt="0"/>
      <dgm:spPr/>
    </dgm:pt>
    <dgm:pt modelId="{43443145-9C0D-46F2-ABB5-2FFF671FAC8B}" type="pres">
      <dgm:prSet presAssocID="{73BA959D-6C7D-4117-BF07-232DC2FB10CC}" presName="tx1" presStyleLbl="revTx" presStyleIdx="0" presStyleCnt="4" custScaleX="208901"/>
      <dgm:spPr/>
      <dgm:t>
        <a:bodyPr/>
        <a:lstStyle/>
        <a:p>
          <a:endParaRPr lang="es-EC"/>
        </a:p>
      </dgm:t>
    </dgm:pt>
    <dgm:pt modelId="{B693C36E-03AA-47E7-8E17-F338ADE58E02}" type="pres">
      <dgm:prSet presAssocID="{73BA959D-6C7D-4117-BF07-232DC2FB10CC}" presName="vert1" presStyleCnt="0"/>
      <dgm:spPr/>
    </dgm:pt>
    <dgm:pt modelId="{EB585287-8EB6-46E2-8178-C0726799C0DC}" type="pres">
      <dgm:prSet presAssocID="{CA22253B-C358-4A04-B43D-F3D676D1747E}" presName="vertSpace2a" presStyleCnt="0"/>
      <dgm:spPr/>
    </dgm:pt>
    <dgm:pt modelId="{8D104F87-163E-42AF-857F-19290ECC0288}" type="pres">
      <dgm:prSet presAssocID="{CA22253B-C358-4A04-B43D-F3D676D1747E}" presName="horz2" presStyleCnt="0"/>
      <dgm:spPr/>
    </dgm:pt>
    <dgm:pt modelId="{4DD6B78A-A40E-4625-AD8D-DBA92445FA92}" type="pres">
      <dgm:prSet presAssocID="{CA22253B-C358-4A04-B43D-F3D676D1747E}" presName="horzSpace2" presStyleCnt="0"/>
      <dgm:spPr/>
    </dgm:pt>
    <dgm:pt modelId="{B51C1CA6-35B3-42BC-AA0F-51F09B78D1FF}" type="pres">
      <dgm:prSet presAssocID="{CA22253B-C358-4A04-B43D-F3D676D1747E}" presName="tx2" presStyleLbl="revTx" presStyleIdx="1" presStyleCnt="4"/>
      <dgm:spPr/>
      <dgm:t>
        <a:bodyPr/>
        <a:lstStyle/>
        <a:p>
          <a:endParaRPr lang="es-EC"/>
        </a:p>
      </dgm:t>
    </dgm:pt>
    <dgm:pt modelId="{5873B1A6-C8EA-48EE-86B2-583D8B1DED99}" type="pres">
      <dgm:prSet presAssocID="{CA22253B-C358-4A04-B43D-F3D676D1747E}" presName="vert2" presStyleCnt="0"/>
      <dgm:spPr/>
    </dgm:pt>
    <dgm:pt modelId="{72E1B399-6733-427E-9D88-1F5F87D0F44C}" type="pres">
      <dgm:prSet presAssocID="{CA22253B-C358-4A04-B43D-F3D676D1747E}" presName="thinLine2b" presStyleLbl="callout" presStyleIdx="0" presStyleCnt="3"/>
      <dgm:spPr/>
    </dgm:pt>
    <dgm:pt modelId="{C8CE8E83-C988-45BE-8D49-0FCA49291524}" type="pres">
      <dgm:prSet presAssocID="{CA22253B-C358-4A04-B43D-F3D676D1747E}" presName="vertSpace2b" presStyleCnt="0"/>
      <dgm:spPr/>
    </dgm:pt>
    <dgm:pt modelId="{98092D15-B561-4FE0-AA53-5988638A7C79}" type="pres">
      <dgm:prSet presAssocID="{9C021B11-D236-47D3-8E63-D28953796811}" presName="horz2" presStyleCnt="0"/>
      <dgm:spPr/>
    </dgm:pt>
    <dgm:pt modelId="{BA86611E-8E4E-41BA-A86D-C72E058EF07B}" type="pres">
      <dgm:prSet presAssocID="{9C021B11-D236-47D3-8E63-D28953796811}" presName="horzSpace2" presStyleCnt="0"/>
      <dgm:spPr/>
    </dgm:pt>
    <dgm:pt modelId="{7345205B-B821-4E57-B1BF-335E593232C4}" type="pres">
      <dgm:prSet presAssocID="{9C021B11-D236-47D3-8E63-D28953796811}" presName="tx2" presStyleLbl="revTx" presStyleIdx="2" presStyleCnt="4"/>
      <dgm:spPr/>
      <dgm:t>
        <a:bodyPr/>
        <a:lstStyle/>
        <a:p>
          <a:endParaRPr lang="es-EC"/>
        </a:p>
      </dgm:t>
    </dgm:pt>
    <dgm:pt modelId="{1EE3AF3B-2029-4685-8A94-543C1453AB80}" type="pres">
      <dgm:prSet presAssocID="{9C021B11-D236-47D3-8E63-D28953796811}" presName="vert2" presStyleCnt="0"/>
      <dgm:spPr/>
    </dgm:pt>
    <dgm:pt modelId="{2C4DE3BF-ACCE-4397-A624-7E864C915885}" type="pres">
      <dgm:prSet presAssocID="{9C021B11-D236-47D3-8E63-D28953796811}" presName="thinLine2b" presStyleLbl="callout" presStyleIdx="1" presStyleCnt="3"/>
      <dgm:spPr/>
    </dgm:pt>
    <dgm:pt modelId="{88F0F25C-3FEC-4E8D-AF1B-31ADDE9FBE05}" type="pres">
      <dgm:prSet presAssocID="{9C021B11-D236-47D3-8E63-D28953796811}" presName="vertSpace2b" presStyleCnt="0"/>
      <dgm:spPr/>
    </dgm:pt>
    <dgm:pt modelId="{64255B3F-6C70-422C-B5B3-E578B63A146E}" type="pres">
      <dgm:prSet presAssocID="{77F4C096-B108-48F4-A415-311FE92199E8}" presName="horz2" presStyleCnt="0"/>
      <dgm:spPr/>
    </dgm:pt>
    <dgm:pt modelId="{4EB7C1BF-A462-4436-9279-B89F30A0F77E}" type="pres">
      <dgm:prSet presAssocID="{77F4C096-B108-48F4-A415-311FE92199E8}" presName="horzSpace2" presStyleCnt="0"/>
      <dgm:spPr/>
    </dgm:pt>
    <dgm:pt modelId="{C87C2D9C-2962-4639-A529-E36492E239A3}" type="pres">
      <dgm:prSet presAssocID="{77F4C096-B108-48F4-A415-311FE92199E8}" presName="tx2" presStyleLbl="revTx" presStyleIdx="3" presStyleCnt="4"/>
      <dgm:spPr/>
      <dgm:t>
        <a:bodyPr/>
        <a:lstStyle/>
        <a:p>
          <a:endParaRPr lang="es-EC"/>
        </a:p>
      </dgm:t>
    </dgm:pt>
    <dgm:pt modelId="{F8970FAE-6A23-4B87-9815-E0A7EA0B06E2}" type="pres">
      <dgm:prSet presAssocID="{77F4C096-B108-48F4-A415-311FE92199E8}" presName="vert2" presStyleCnt="0"/>
      <dgm:spPr/>
    </dgm:pt>
    <dgm:pt modelId="{349FD80B-41AD-431F-9664-7AFA27EB06F7}" type="pres">
      <dgm:prSet presAssocID="{77F4C096-B108-48F4-A415-311FE92199E8}" presName="thinLine2b" presStyleLbl="callout" presStyleIdx="2" presStyleCnt="3"/>
      <dgm:spPr/>
    </dgm:pt>
    <dgm:pt modelId="{14D2706C-6F19-426A-B825-27CDDDEB9FC2}" type="pres">
      <dgm:prSet presAssocID="{77F4C096-B108-48F4-A415-311FE92199E8}" presName="vertSpace2b" presStyleCnt="0"/>
      <dgm:spPr/>
    </dgm:pt>
  </dgm:ptLst>
  <dgm:cxnLst>
    <dgm:cxn modelId="{07801B10-449A-4A2B-BFEE-C601500E364F}" type="presOf" srcId="{CA22253B-C358-4A04-B43D-F3D676D1747E}" destId="{B51C1CA6-35B3-42BC-AA0F-51F09B78D1FF}" srcOrd="0" destOrd="0" presId="urn:microsoft.com/office/officeart/2008/layout/LinedList"/>
    <dgm:cxn modelId="{2186C4F9-3A26-42F4-B0F5-D9B70AA5FD18}" srcId="{73BA959D-6C7D-4117-BF07-232DC2FB10CC}" destId="{9C021B11-D236-47D3-8E63-D28953796811}" srcOrd="1" destOrd="0" parTransId="{651E4397-C32A-4E3E-94BA-EEE183BB7AFB}" sibTransId="{E0DA200F-631E-4500-9EEE-4D9E1321AFFB}"/>
    <dgm:cxn modelId="{96E5F71D-F853-40EC-A94E-E1540C10AE38}" type="presOf" srcId="{5C265E68-6B74-42BC-B6B9-13379A83BFCE}" destId="{2446A513-241D-4914-B94A-D569D5927E33}" srcOrd="0" destOrd="0" presId="urn:microsoft.com/office/officeart/2008/layout/LinedList"/>
    <dgm:cxn modelId="{14C70AD7-F90F-45ED-A317-877AF7CC969C}" srcId="{5C265E68-6B74-42BC-B6B9-13379A83BFCE}" destId="{73BA959D-6C7D-4117-BF07-232DC2FB10CC}" srcOrd="0" destOrd="0" parTransId="{FE7C691C-905D-4080-828A-A529F9A9F313}" sibTransId="{EBCCA7AD-1E62-467A-88A1-D92B0A7FFF3A}"/>
    <dgm:cxn modelId="{552925E3-1175-4268-9070-EA577A00E291}" type="presOf" srcId="{9C021B11-D236-47D3-8E63-D28953796811}" destId="{7345205B-B821-4E57-B1BF-335E593232C4}" srcOrd="0" destOrd="0" presId="urn:microsoft.com/office/officeart/2008/layout/LinedList"/>
    <dgm:cxn modelId="{B229C700-17F3-42BD-97DB-C95F9FE0E71F}" srcId="{73BA959D-6C7D-4117-BF07-232DC2FB10CC}" destId="{CA22253B-C358-4A04-B43D-F3D676D1747E}" srcOrd="0" destOrd="0" parTransId="{3B8E7C38-516F-4762-BFEF-C4342C1866C9}" sibTransId="{32C22006-AD1C-4D81-B898-F1664E7734FE}"/>
    <dgm:cxn modelId="{CEB3F49A-30A4-4263-9E10-6C7D776C0A39}" type="presOf" srcId="{73BA959D-6C7D-4117-BF07-232DC2FB10CC}" destId="{43443145-9C0D-46F2-ABB5-2FFF671FAC8B}" srcOrd="0" destOrd="0" presId="urn:microsoft.com/office/officeart/2008/layout/LinedList"/>
    <dgm:cxn modelId="{49949B2E-BAB9-460E-86DC-24DD2DB97FF9}" srcId="{73BA959D-6C7D-4117-BF07-232DC2FB10CC}" destId="{77F4C096-B108-48F4-A415-311FE92199E8}" srcOrd="2" destOrd="0" parTransId="{11FD7407-B287-4773-B033-4F0CFEB78B12}" sibTransId="{6391098C-A5FE-485E-8159-AF99B6A46F5C}"/>
    <dgm:cxn modelId="{4FD421AA-485B-4987-84CC-EB28E82919C4}" type="presOf" srcId="{77F4C096-B108-48F4-A415-311FE92199E8}" destId="{C87C2D9C-2962-4639-A529-E36492E239A3}" srcOrd="0" destOrd="0" presId="urn:microsoft.com/office/officeart/2008/layout/LinedList"/>
    <dgm:cxn modelId="{4B1EAFB4-015D-4812-8C0B-3028CCDA5552}" type="presParOf" srcId="{2446A513-241D-4914-B94A-D569D5927E33}" destId="{F1C3A334-D7A2-43E5-B092-C02808785E32}" srcOrd="0" destOrd="0" presId="urn:microsoft.com/office/officeart/2008/layout/LinedList"/>
    <dgm:cxn modelId="{8D759162-24AA-4302-902F-26B7D6550BF0}" type="presParOf" srcId="{2446A513-241D-4914-B94A-D569D5927E33}" destId="{6AB18D2D-1697-473F-A151-5A96A0469BED}" srcOrd="1" destOrd="0" presId="urn:microsoft.com/office/officeart/2008/layout/LinedList"/>
    <dgm:cxn modelId="{4CF5F510-3F2F-4D93-BB26-B09A002B5157}" type="presParOf" srcId="{6AB18D2D-1697-473F-A151-5A96A0469BED}" destId="{43443145-9C0D-46F2-ABB5-2FFF671FAC8B}" srcOrd="0" destOrd="0" presId="urn:microsoft.com/office/officeart/2008/layout/LinedList"/>
    <dgm:cxn modelId="{FE8D5E61-F13B-457D-B8FD-B40E4D67F3B8}" type="presParOf" srcId="{6AB18D2D-1697-473F-A151-5A96A0469BED}" destId="{B693C36E-03AA-47E7-8E17-F338ADE58E02}" srcOrd="1" destOrd="0" presId="urn:microsoft.com/office/officeart/2008/layout/LinedList"/>
    <dgm:cxn modelId="{03774C0E-2193-4DF9-8D2A-F9E196A18CBF}" type="presParOf" srcId="{B693C36E-03AA-47E7-8E17-F338ADE58E02}" destId="{EB585287-8EB6-46E2-8178-C0726799C0DC}" srcOrd="0" destOrd="0" presId="urn:microsoft.com/office/officeart/2008/layout/LinedList"/>
    <dgm:cxn modelId="{F48DCF45-3078-4932-823C-241EC02F6664}" type="presParOf" srcId="{B693C36E-03AA-47E7-8E17-F338ADE58E02}" destId="{8D104F87-163E-42AF-857F-19290ECC0288}" srcOrd="1" destOrd="0" presId="urn:microsoft.com/office/officeart/2008/layout/LinedList"/>
    <dgm:cxn modelId="{9AAEA60C-5C12-4212-93E4-BC83BFAC78C4}" type="presParOf" srcId="{8D104F87-163E-42AF-857F-19290ECC0288}" destId="{4DD6B78A-A40E-4625-AD8D-DBA92445FA92}" srcOrd="0" destOrd="0" presId="urn:microsoft.com/office/officeart/2008/layout/LinedList"/>
    <dgm:cxn modelId="{73BDF76C-4D6D-425C-A132-B7626B38D008}" type="presParOf" srcId="{8D104F87-163E-42AF-857F-19290ECC0288}" destId="{B51C1CA6-35B3-42BC-AA0F-51F09B78D1FF}" srcOrd="1" destOrd="0" presId="urn:microsoft.com/office/officeart/2008/layout/LinedList"/>
    <dgm:cxn modelId="{8F668AEE-89B3-423D-8C4E-2685383C1243}" type="presParOf" srcId="{8D104F87-163E-42AF-857F-19290ECC0288}" destId="{5873B1A6-C8EA-48EE-86B2-583D8B1DED99}" srcOrd="2" destOrd="0" presId="urn:microsoft.com/office/officeart/2008/layout/LinedList"/>
    <dgm:cxn modelId="{4AADAE92-8FEE-48A2-A5C4-564687E7DF55}" type="presParOf" srcId="{B693C36E-03AA-47E7-8E17-F338ADE58E02}" destId="{72E1B399-6733-427E-9D88-1F5F87D0F44C}" srcOrd="2" destOrd="0" presId="urn:microsoft.com/office/officeart/2008/layout/LinedList"/>
    <dgm:cxn modelId="{8E6F70E9-E6DE-4529-8BD8-F599F56601D8}" type="presParOf" srcId="{B693C36E-03AA-47E7-8E17-F338ADE58E02}" destId="{C8CE8E83-C988-45BE-8D49-0FCA49291524}" srcOrd="3" destOrd="0" presId="urn:microsoft.com/office/officeart/2008/layout/LinedList"/>
    <dgm:cxn modelId="{3745472B-700A-4D2A-A29D-FD1B81007BFA}" type="presParOf" srcId="{B693C36E-03AA-47E7-8E17-F338ADE58E02}" destId="{98092D15-B561-4FE0-AA53-5988638A7C79}" srcOrd="4" destOrd="0" presId="urn:microsoft.com/office/officeart/2008/layout/LinedList"/>
    <dgm:cxn modelId="{6942686C-AB34-4CD5-B473-3DE9DA27EE8D}" type="presParOf" srcId="{98092D15-B561-4FE0-AA53-5988638A7C79}" destId="{BA86611E-8E4E-41BA-A86D-C72E058EF07B}" srcOrd="0" destOrd="0" presId="urn:microsoft.com/office/officeart/2008/layout/LinedList"/>
    <dgm:cxn modelId="{853FE3C9-3F9D-4A1B-90A3-7D73FC4D84FC}" type="presParOf" srcId="{98092D15-B561-4FE0-AA53-5988638A7C79}" destId="{7345205B-B821-4E57-B1BF-335E593232C4}" srcOrd="1" destOrd="0" presId="urn:microsoft.com/office/officeart/2008/layout/LinedList"/>
    <dgm:cxn modelId="{F326A667-A467-4895-989B-AC2C7A700EBA}" type="presParOf" srcId="{98092D15-B561-4FE0-AA53-5988638A7C79}" destId="{1EE3AF3B-2029-4685-8A94-543C1453AB80}" srcOrd="2" destOrd="0" presId="urn:microsoft.com/office/officeart/2008/layout/LinedList"/>
    <dgm:cxn modelId="{5717ED5E-0A5C-4044-B946-16382ECC8918}" type="presParOf" srcId="{B693C36E-03AA-47E7-8E17-F338ADE58E02}" destId="{2C4DE3BF-ACCE-4397-A624-7E864C915885}" srcOrd="5" destOrd="0" presId="urn:microsoft.com/office/officeart/2008/layout/LinedList"/>
    <dgm:cxn modelId="{B86468AB-D275-4900-AB50-9A425CA7202B}" type="presParOf" srcId="{B693C36E-03AA-47E7-8E17-F338ADE58E02}" destId="{88F0F25C-3FEC-4E8D-AF1B-31ADDE9FBE05}" srcOrd="6" destOrd="0" presId="urn:microsoft.com/office/officeart/2008/layout/LinedList"/>
    <dgm:cxn modelId="{C2591767-AABB-4179-B742-FFE973C71BA3}" type="presParOf" srcId="{B693C36E-03AA-47E7-8E17-F338ADE58E02}" destId="{64255B3F-6C70-422C-B5B3-E578B63A146E}" srcOrd="7" destOrd="0" presId="urn:microsoft.com/office/officeart/2008/layout/LinedList"/>
    <dgm:cxn modelId="{F4799716-0ECC-4FC8-92DC-D4369116B2F8}" type="presParOf" srcId="{64255B3F-6C70-422C-B5B3-E578B63A146E}" destId="{4EB7C1BF-A462-4436-9279-B89F30A0F77E}" srcOrd="0" destOrd="0" presId="urn:microsoft.com/office/officeart/2008/layout/LinedList"/>
    <dgm:cxn modelId="{9B35148E-5C26-473A-81C8-0997A0293987}" type="presParOf" srcId="{64255B3F-6C70-422C-B5B3-E578B63A146E}" destId="{C87C2D9C-2962-4639-A529-E36492E239A3}" srcOrd="1" destOrd="0" presId="urn:microsoft.com/office/officeart/2008/layout/LinedList"/>
    <dgm:cxn modelId="{F5EBB25C-48EC-4DDD-9F54-11593186F6B0}" type="presParOf" srcId="{64255B3F-6C70-422C-B5B3-E578B63A146E}" destId="{F8970FAE-6A23-4B87-9815-E0A7EA0B06E2}" srcOrd="2" destOrd="0" presId="urn:microsoft.com/office/officeart/2008/layout/LinedList"/>
    <dgm:cxn modelId="{1DC161B2-E82B-4BBE-A116-1916DA16208C}" type="presParOf" srcId="{B693C36E-03AA-47E7-8E17-F338ADE58E02}" destId="{349FD80B-41AD-431F-9664-7AFA27EB06F7}" srcOrd="8" destOrd="0" presId="urn:microsoft.com/office/officeart/2008/layout/LinedList"/>
    <dgm:cxn modelId="{60B92335-EB38-4839-A2FF-DDA8B2625220}" type="presParOf" srcId="{B693C36E-03AA-47E7-8E17-F338ADE58E02}" destId="{14D2706C-6F19-426A-B825-27CDDDEB9FC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10F9407-D746-4FB7-A610-491EB439DFA6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B5A824E8-F911-4442-8F06-20BFFC0AC528}">
      <dgm:prSet phldrT="[Texto]"/>
      <dgm:spPr/>
      <dgm:t>
        <a:bodyPr/>
        <a:lstStyle/>
        <a:p>
          <a:endParaRPr lang="es-EC" dirty="0"/>
        </a:p>
      </dgm:t>
    </dgm:pt>
    <dgm:pt modelId="{FB71F3E0-85C2-46AE-8988-4381EAF53D61}" type="parTrans" cxnId="{B52309D2-E603-474A-8270-8DCBDA5D9296}">
      <dgm:prSet/>
      <dgm:spPr/>
      <dgm:t>
        <a:bodyPr/>
        <a:lstStyle/>
        <a:p>
          <a:endParaRPr lang="es-EC"/>
        </a:p>
      </dgm:t>
    </dgm:pt>
    <dgm:pt modelId="{C5E4EBD1-5E53-496A-9953-C8206737DEBA}" type="sibTrans" cxnId="{B52309D2-E603-474A-8270-8DCBDA5D9296}">
      <dgm:prSet/>
      <dgm:spPr/>
      <dgm:t>
        <a:bodyPr/>
        <a:lstStyle/>
        <a:p>
          <a:endParaRPr lang="es-EC"/>
        </a:p>
      </dgm:t>
    </dgm:pt>
    <dgm:pt modelId="{68FAF24B-A9EC-4C3F-BD87-0C0F07838AEF}">
      <dgm:prSet phldrT="[Texto]"/>
      <dgm:spPr/>
      <dgm:t>
        <a:bodyPr/>
        <a:lstStyle/>
        <a:p>
          <a:pPr algn="just"/>
          <a:r>
            <a:rPr lang="es-ES" dirty="0" smtClean="0"/>
            <a:t>Dentro del trabajo realizado se pudo observar que la empresa posee pocos flujogramas con respectos a los procesos que posee la empresa, siendo más evidente en el área de contabilidad en donde se realizó el trabajo de la presente tesis. </a:t>
          </a:r>
          <a:endParaRPr lang="es-EC" dirty="0"/>
        </a:p>
      </dgm:t>
    </dgm:pt>
    <dgm:pt modelId="{ACAC7AE2-4EBD-4CC4-A195-816F9114F29D}" type="parTrans" cxnId="{B520E5D0-EE17-4AA9-AA5D-D580E6013433}">
      <dgm:prSet/>
      <dgm:spPr/>
      <dgm:t>
        <a:bodyPr/>
        <a:lstStyle/>
        <a:p>
          <a:endParaRPr lang="es-EC"/>
        </a:p>
      </dgm:t>
    </dgm:pt>
    <dgm:pt modelId="{D8E810AF-1304-485A-9117-2AB2966C8092}" type="sibTrans" cxnId="{B520E5D0-EE17-4AA9-AA5D-D580E6013433}">
      <dgm:prSet/>
      <dgm:spPr/>
      <dgm:t>
        <a:bodyPr/>
        <a:lstStyle/>
        <a:p>
          <a:endParaRPr lang="es-EC"/>
        </a:p>
      </dgm:t>
    </dgm:pt>
    <dgm:pt modelId="{32A1FF1A-60B4-4304-8F80-6F3660DB48B6}">
      <dgm:prSet phldrT="[Texto]"/>
      <dgm:spPr/>
      <dgm:t>
        <a:bodyPr/>
        <a:lstStyle/>
        <a:p>
          <a:pPr algn="just"/>
          <a:r>
            <a:rPr lang="es-ES" dirty="0" smtClean="0"/>
            <a:t>También se pudo observar que no posee muchos organigramas que la empresa necesitaría para poder delegar funciones a empleados en caso de su ausencia</a:t>
          </a:r>
          <a:endParaRPr lang="es-EC" dirty="0"/>
        </a:p>
      </dgm:t>
    </dgm:pt>
    <dgm:pt modelId="{4F8F2708-E418-47DD-84A4-CA841B2A6FF2}" type="parTrans" cxnId="{E4F3ACFD-2797-4468-8AE7-C94055BE765E}">
      <dgm:prSet/>
      <dgm:spPr/>
      <dgm:t>
        <a:bodyPr/>
        <a:lstStyle/>
        <a:p>
          <a:endParaRPr lang="es-EC"/>
        </a:p>
      </dgm:t>
    </dgm:pt>
    <dgm:pt modelId="{5BF82DAF-107F-4EA3-999A-C96A5B9F5EF1}" type="sibTrans" cxnId="{E4F3ACFD-2797-4468-8AE7-C94055BE765E}">
      <dgm:prSet/>
      <dgm:spPr/>
      <dgm:t>
        <a:bodyPr/>
        <a:lstStyle/>
        <a:p>
          <a:endParaRPr lang="es-EC"/>
        </a:p>
      </dgm:t>
    </dgm:pt>
    <dgm:pt modelId="{E9F42058-3788-405F-91B6-AA74D7416D9F}" type="pres">
      <dgm:prSet presAssocID="{C10F9407-D746-4FB7-A610-491EB439DFA6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6FFE235-EB49-4A1A-8472-C90696964EF0}" type="pres">
      <dgm:prSet presAssocID="{C10F9407-D746-4FB7-A610-491EB439DFA6}" presName="Background" presStyleLbl="node1" presStyleIdx="0" presStyleCnt="1" custScaleY="93778" custLinFactNeighborX="801" custLinFactNeighborY="-13702"/>
      <dgm:spPr/>
    </dgm:pt>
    <dgm:pt modelId="{A3E201A1-ECB0-48B8-9E0E-CB909E12972E}" type="pres">
      <dgm:prSet presAssocID="{C10F9407-D746-4FB7-A610-491EB439DFA6}" presName="ChildText1" presStyleLbl="revTx" presStyleIdx="0" presStyleCnt="0" custLinFactNeighborX="-1386" custLinFactNeighborY="-170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94B2C0-A279-4078-84AD-13181F457F87}" type="pres">
      <dgm:prSet presAssocID="{C10F9407-D746-4FB7-A610-491EB439DFA6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C"/>
        </a:p>
      </dgm:t>
    </dgm:pt>
    <dgm:pt modelId="{B6F9EFE9-8D7E-4277-B17D-B75F75B7784E}" type="pres">
      <dgm:prSet presAssocID="{C10F9407-D746-4FB7-A610-491EB439DFA6}" presName="ParentShape1" presStyleLbl="alignImgPlace1" presStyleIdx="0" presStyleCnt="1">
        <dgm:presLayoutVars/>
      </dgm:prSet>
      <dgm:spPr/>
      <dgm:t>
        <a:bodyPr/>
        <a:lstStyle/>
        <a:p>
          <a:endParaRPr lang="es-EC"/>
        </a:p>
      </dgm:t>
    </dgm:pt>
  </dgm:ptLst>
  <dgm:cxnLst>
    <dgm:cxn modelId="{B520E5D0-EE17-4AA9-AA5D-D580E6013433}" srcId="{B5A824E8-F911-4442-8F06-20BFFC0AC528}" destId="{68FAF24B-A9EC-4C3F-BD87-0C0F07838AEF}" srcOrd="0" destOrd="0" parTransId="{ACAC7AE2-4EBD-4CC4-A195-816F9114F29D}" sibTransId="{D8E810AF-1304-485A-9117-2AB2966C8092}"/>
    <dgm:cxn modelId="{42FCA4FD-9C47-4B4F-B2C5-5D2B596F9D3D}" type="presOf" srcId="{C10F9407-D746-4FB7-A610-491EB439DFA6}" destId="{E9F42058-3788-405F-91B6-AA74D7416D9F}" srcOrd="0" destOrd="0" presId="urn:microsoft.com/office/officeart/2009/3/layout/OpposingIdeas"/>
    <dgm:cxn modelId="{556863CB-30E9-4BE8-B72C-B98D0768D477}" type="presOf" srcId="{32A1FF1A-60B4-4304-8F80-6F3660DB48B6}" destId="{A3E201A1-ECB0-48B8-9E0E-CB909E12972E}" srcOrd="0" destOrd="1" presId="urn:microsoft.com/office/officeart/2009/3/layout/OpposingIdeas"/>
    <dgm:cxn modelId="{269AFFDC-1B5E-495F-B787-022DA3C6AB97}" type="presOf" srcId="{68FAF24B-A9EC-4C3F-BD87-0C0F07838AEF}" destId="{A3E201A1-ECB0-48B8-9E0E-CB909E12972E}" srcOrd="0" destOrd="0" presId="urn:microsoft.com/office/officeart/2009/3/layout/OpposingIdeas"/>
    <dgm:cxn modelId="{281A79D9-CECC-4F58-977C-179E5A85F99F}" type="presOf" srcId="{B5A824E8-F911-4442-8F06-20BFFC0AC528}" destId="{4B94B2C0-A279-4078-84AD-13181F457F87}" srcOrd="0" destOrd="0" presId="urn:microsoft.com/office/officeart/2009/3/layout/OpposingIdeas"/>
    <dgm:cxn modelId="{B52309D2-E603-474A-8270-8DCBDA5D9296}" srcId="{C10F9407-D746-4FB7-A610-491EB439DFA6}" destId="{B5A824E8-F911-4442-8F06-20BFFC0AC528}" srcOrd="0" destOrd="0" parTransId="{FB71F3E0-85C2-46AE-8988-4381EAF53D61}" sibTransId="{C5E4EBD1-5E53-496A-9953-C8206737DEBA}"/>
    <dgm:cxn modelId="{E4F3ACFD-2797-4468-8AE7-C94055BE765E}" srcId="{B5A824E8-F911-4442-8F06-20BFFC0AC528}" destId="{32A1FF1A-60B4-4304-8F80-6F3660DB48B6}" srcOrd="1" destOrd="0" parTransId="{4F8F2708-E418-47DD-84A4-CA841B2A6FF2}" sibTransId="{5BF82DAF-107F-4EA3-999A-C96A5B9F5EF1}"/>
    <dgm:cxn modelId="{B5EAE5C5-1C67-4AAD-8136-B6C3A8D32823}" type="presOf" srcId="{B5A824E8-F911-4442-8F06-20BFFC0AC528}" destId="{B6F9EFE9-8D7E-4277-B17D-B75F75B7784E}" srcOrd="1" destOrd="0" presId="urn:microsoft.com/office/officeart/2009/3/layout/OpposingIdeas"/>
    <dgm:cxn modelId="{C0BEE2E9-AFED-40EE-AF61-A41AC77490CD}" type="presParOf" srcId="{E9F42058-3788-405F-91B6-AA74D7416D9F}" destId="{16FFE235-EB49-4A1A-8472-C90696964EF0}" srcOrd="0" destOrd="0" presId="urn:microsoft.com/office/officeart/2009/3/layout/OpposingIdeas"/>
    <dgm:cxn modelId="{C454087F-85F6-4267-814D-0883E437E397}" type="presParOf" srcId="{E9F42058-3788-405F-91B6-AA74D7416D9F}" destId="{A3E201A1-ECB0-48B8-9E0E-CB909E12972E}" srcOrd="1" destOrd="0" presId="urn:microsoft.com/office/officeart/2009/3/layout/OpposingIdeas"/>
    <dgm:cxn modelId="{D64B931E-9F29-471B-9496-214F1A76E51D}" type="presParOf" srcId="{E9F42058-3788-405F-91B6-AA74D7416D9F}" destId="{4B94B2C0-A279-4078-84AD-13181F457F87}" srcOrd="2" destOrd="0" presId="urn:microsoft.com/office/officeart/2009/3/layout/OpposingIdeas"/>
    <dgm:cxn modelId="{18823C44-55D1-4E94-8F69-8869575E8A0F}" type="presParOf" srcId="{E9F42058-3788-405F-91B6-AA74D7416D9F}" destId="{B6F9EFE9-8D7E-4277-B17D-B75F75B7784E}" srcOrd="3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10F9407-D746-4FB7-A610-491EB439DFA6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B5A824E8-F911-4442-8F06-20BFFC0AC528}">
      <dgm:prSet phldrT="[Texto]"/>
      <dgm:spPr/>
      <dgm:t>
        <a:bodyPr/>
        <a:lstStyle/>
        <a:p>
          <a:endParaRPr lang="es-EC" dirty="0"/>
        </a:p>
      </dgm:t>
    </dgm:pt>
    <dgm:pt modelId="{FB71F3E0-85C2-46AE-8988-4381EAF53D61}" type="parTrans" cxnId="{B52309D2-E603-474A-8270-8DCBDA5D9296}">
      <dgm:prSet/>
      <dgm:spPr/>
      <dgm:t>
        <a:bodyPr/>
        <a:lstStyle/>
        <a:p>
          <a:endParaRPr lang="es-EC"/>
        </a:p>
      </dgm:t>
    </dgm:pt>
    <dgm:pt modelId="{C5E4EBD1-5E53-496A-9953-C8206737DEBA}" type="sibTrans" cxnId="{B52309D2-E603-474A-8270-8DCBDA5D9296}">
      <dgm:prSet/>
      <dgm:spPr/>
      <dgm:t>
        <a:bodyPr/>
        <a:lstStyle/>
        <a:p>
          <a:endParaRPr lang="es-EC"/>
        </a:p>
      </dgm:t>
    </dgm:pt>
    <dgm:pt modelId="{68FAF24B-A9EC-4C3F-BD87-0C0F07838AEF}">
      <dgm:prSet phldrT="[Texto]"/>
      <dgm:spPr/>
      <dgm:t>
        <a:bodyPr/>
        <a:lstStyle/>
        <a:p>
          <a:pPr algn="just"/>
          <a:r>
            <a:rPr lang="es-ES" dirty="0" smtClean="0"/>
            <a:t>Se recomienda a la empresa HERPAYAL CONSTRUCTORA CÍA. LTDA., que sigan con el optimismo que se encuentra tanto en los socios como en el personal administrativo y de mano de obra, ya que todos forman un grupo familiar que muchas empresas desearían tenerla.</a:t>
          </a:r>
        </a:p>
        <a:p>
          <a:pPr algn="just"/>
          <a:r>
            <a:rPr lang="es-ES" dirty="0" smtClean="0"/>
            <a:t>Se recomienda a través de la presente tesis el tomar en cuenta la contratación de una persona o empresa especializada en el levantamiento de información para elaborar los flujogramas de procesos y los diferentes tipos de organigramas que la empresa necesita.</a:t>
          </a:r>
          <a:endParaRPr lang="es-EC" dirty="0"/>
        </a:p>
      </dgm:t>
    </dgm:pt>
    <dgm:pt modelId="{ACAC7AE2-4EBD-4CC4-A195-816F9114F29D}" type="parTrans" cxnId="{B520E5D0-EE17-4AA9-AA5D-D580E6013433}">
      <dgm:prSet/>
      <dgm:spPr/>
      <dgm:t>
        <a:bodyPr/>
        <a:lstStyle/>
        <a:p>
          <a:endParaRPr lang="es-EC"/>
        </a:p>
      </dgm:t>
    </dgm:pt>
    <dgm:pt modelId="{D8E810AF-1304-485A-9117-2AB2966C8092}" type="sibTrans" cxnId="{B520E5D0-EE17-4AA9-AA5D-D580E6013433}">
      <dgm:prSet/>
      <dgm:spPr/>
      <dgm:t>
        <a:bodyPr/>
        <a:lstStyle/>
        <a:p>
          <a:endParaRPr lang="es-EC"/>
        </a:p>
      </dgm:t>
    </dgm:pt>
    <dgm:pt modelId="{E9F42058-3788-405F-91B6-AA74D7416D9F}" type="pres">
      <dgm:prSet presAssocID="{C10F9407-D746-4FB7-A610-491EB439DFA6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6FFE235-EB49-4A1A-8472-C90696964EF0}" type="pres">
      <dgm:prSet presAssocID="{C10F9407-D746-4FB7-A610-491EB439DFA6}" presName="Background" presStyleLbl="node1" presStyleIdx="0" presStyleCnt="1" custScaleY="93778" custLinFactNeighborX="801" custLinFactNeighborY="-13702"/>
      <dgm:spPr/>
    </dgm:pt>
    <dgm:pt modelId="{A3E201A1-ECB0-48B8-9E0E-CB909E12972E}" type="pres">
      <dgm:prSet presAssocID="{C10F9407-D746-4FB7-A610-491EB439DFA6}" presName="ChildText1" presStyleLbl="revTx" presStyleIdx="0" presStyleCnt="0" custLinFactNeighborX="-1386" custLinFactNeighborY="-170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94B2C0-A279-4078-84AD-13181F457F87}" type="pres">
      <dgm:prSet presAssocID="{C10F9407-D746-4FB7-A610-491EB439DFA6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C"/>
        </a:p>
      </dgm:t>
    </dgm:pt>
    <dgm:pt modelId="{B6F9EFE9-8D7E-4277-B17D-B75F75B7784E}" type="pres">
      <dgm:prSet presAssocID="{C10F9407-D746-4FB7-A610-491EB439DFA6}" presName="ParentShape1" presStyleLbl="alignImgPlace1" presStyleIdx="0" presStyleCnt="1">
        <dgm:presLayoutVars/>
      </dgm:prSet>
      <dgm:spPr/>
      <dgm:t>
        <a:bodyPr/>
        <a:lstStyle/>
        <a:p>
          <a:endParaRPr lang="es-EC"/>
        </a:p>
      </dgm:t>
    </dgm:pt>
  </dgm:ptLst>
  <dgm:cxnLst>
    <dgm:cxn modelId="{B52309D2-E603-474A-8270-8DCBDA5D9296}" srcId="{C10F9407-D746-4FB7-A610-491EB439DFA6}" destId="{B5A824E8-F911-4442-8F06-20BFFC0AC528}" srcOrd="0" destOrd="0" parTransId="{FB71F3E0-85C2-46AE-8988-4381EAF53D61}" sibTransId="{C5E4EBD1-5E53-496A-9953-C8206737DEBA}"/>
    <dgm:cxn modelId="{78C794A5-C57E-4373-88B4-35C005812A78}" type="presOf" srcId="{B5A824E8-F911-4442-8F06-20BFFC0AC528}" destId="{4B94B2C0-A279-4078-84AD-13181F457F87}" srcOrd="0" destOrd="0" presId="urn:microsoft.com/office/officeart/2009/3/layout/OpposingIdeas"/>
    <dgm:cxn modelId="{F0DAD093-3A9A-4D14-83C3-BF0DB5985D1C}" type="presOf" srcId="{B5A824E8-F911-4442-8F06-20BFFC0AC528}" destId="{B6F9EFE9-8D7E-4277-B17D-B75F75B7784E}" srcOrd="1" destOrd="0" presId="urn:microsoft.com/office/officeart/2009/3/layout/OpposingIdeas"/>
    <dgm:cxn modelId="{B520E5D0-EE17-4AA9-AA5D-D580E6013433}" srcId="{B5A824E8-F911-4442-8F06-20BFFC0AC528}" destId="{68FAF24B-A9EC-4C3F-BD87-0C0F07838AEF}" srcOrd="0" destOrd="0" parTransId="{ACAC7AE2-4EBD-4CC4-A195-816F9114F29D}" sibTransId="{D8E810AF-1304-485A-9117-2AB2966C8092}"/>
    <dgm:cxn modelId="{3070B764-BE6F-4582-B69F-FF1CD83E0329}" type="presOf" srcId="{C10F9407-D746-4FB7-A610-491EB439DFA6}" destId="{E9F42058-3788-405F-91B6-AA74D7416D9F}" srcOrd="0" destOrd="0" presId="urn:microsoft.com/office/officeart/2009/3/layout/OpposingIdeas"/>
    <dgm:cxn modelId="{C6439DAD-3E4C-49DE-870D-C9D208902C3D}" type="presOf" srcId="{68FAF24B-A9EC-4C3F-BD87-0C0F07838AEF}" destId="{A3E201A1-ECB0-48B8-9E0E-CB909E12972E}" srcOrd="0" destOrd="0" presId="urn:microsoft.com/office/officeart/2009/3/layout/OpposingIdeas"/>
    <dgm:cxn modelId="{BDA792C5-4600-4442-9D9C-50A37FE3F3FE}" type="presParOf" srcId="{E9F42058-3788-405F-91B6-AA74D7416D9F}" destId="{16FFE235-EB49-4A1A-8472-C90696964EF0}" srcOrd="0" destOrd="0" presId="urn:microsoft.com/office/officeart/2009/3/layout/OpposingIdeas"/>
    <dgm:cxn modelId="{49034DD5-C174-47F7-B9AB-A1446BB971AB}" type="presParOf" srcId="{E9F42058-3788-405F-91B6-AA74D7416D9F}" destId="{A3E201A1-ECB0-48B8-9E0E-CB909E12972E}" srcOrd="1" destOrd="0" presId="urn:microsoft.com/office/officeart/2009/3/layout/OpposingIdeas"/>
    <dgm:cxn modelId="{AAC453A7-8E5B-4043-BCF8-295814026DC5}" type="presParOf" srcId="{E9F42058-3788-405F-91B6-AA74D7416D9F}" destId="{4B94B2C0-A279-4078-84AD-13181F457F87}" srcOrd="2" destOrd="0" presId="urn:microsoft.com/office/officeart/2009/3/layout/OpposingIdeas"/>
    <dgm:cxn modelId="{2B0125DD-DF3A-414C-9364-01E00C08C4E9}" type="presParOf" srcId="{E9F42058-3788-405F-91B6-AA74D7416D9F}" destId="{B6F9EFE9-8D7E-4277-B17D-B75F75B7784E}" srcOrd="3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034599-69C7-4970-B518-5593EC6B339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C2A024F-CAE1-4859-9327-9721A78F0238}">
      <dgm:prSet phldrT="[Texto]"/>
      <dgm:spPr/>
      <dgm:t>
        <a:bodyPr/>
        <a:lstStyle/>
        <a:p>
          <a:pPr algn="ctr"/>
          <a:r>
            <a:rPr lang="es-EC" dirty="0"/>
            <a:t>Recepción dinero de clientes</a:t>
          </a:r>
        </a:p>
      </dgm:t>
    </dgm:pt>
    <dgm:pt modelId="{C5EE286A-1844-49EA-BF6B-5463F41740A4}" type="parTrans" cxnId="{FC2E748B-5591-4008-9FE3-454999743511}">
      <dgm:prSet/>
      <dgm:spPr/>
      <dgm:t>
        <a:bodyPr/>
        <a:lstStyle/>
        <a:p>
          <a:endParaRPr lang="es-EC"/>
        </a:p>
      </dgm:t>
    </dgm:pt>
    <dgm:pt modelId="{573D3C55-C829-4666-9ED6-05E5CDC3E984}" type="sibTrans" cxnId="{FC2E748B-5591-4008-9FE3-454999743511}">
      <dgm:prSet/>
      <dgm:spPr/>
      <dgm:t>
        <a:bodyPr/>
        <a:lstStyle/>
        <a:p>
          <a:endParaRPr lang="es-EC"/>
        </a:p>
      </dgm:t>
    </dgm:pt>
    <dgm:pt modelId="{C20946E1-61F4-4B8F-A2FF-C78EB4AC9103}">
      <dgm:prSet phldrT="[Texto]"/>
      <dgm:spPr/>
      <dgm:t>
        <a:bodyPr/>
        <a:lstStyle/>
        <a:p>
          <a:r>
            <a:rPr lang="es-EC"/>
            <a:t>Registro cobranzas</a:t>
          </a:r>
        </a:p>
      </dgm:t>
    </dgm:pt>
    <dgm:pt modelId="{F32EED85-2D42-44AF-A487-5B28441EE30C}" type="parTrans" cxnId="{B453CA84-6DEC-4F2C-83E2-2157975875BF}">
      <dgm:prSet/>
      <dgm:spPr/>
      <dgm:t>
        <a:bodyPr/>
        <a:lstStyle/>
        <a:p>
          <a:endParaRPr lang="es-EC"/>
        </a:p>
      </dgm:t>
    </dgm:pt>
    <dgm:pt modelId="{B21E8187-E6F1-40C1-A583-A9084C68BA0D}" type="sibTrans" cxnId="{B453CA84-6DEC-4F2C-83E2-2157975875BF}">
      <dgm:prSet/>
      <dgm:spPr/>
      <dgm:t>
        <a:bodyPr/>
        <a:lstStyle/>
        <a:p>
          <a:endParaRPr lang="es-EC"/>
        </a:p>
      </dgm:t>
    </dgm:pt>
    <dgm:pt modelId="{F53EF048-C951-4045-B4C9-88778E987D0E}" type="pres">
      <dgm:prSet presAssocID="{32034599-69C7-4970-B518-5593EC6B339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534EEC4-4A0D-4887-84EE-AB8AC9EB5E73}" type="pres">
      <dgm:prSet presAssocID="{5C2A024F-CAE1-4859-9327-9721A78F023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F0C6FC-7FCD-4E6B-AAFC-C8EC955C664E}" type="pres">
      <dgm:prSet presAssocID="{573D3C55-C829-4666-9ED6-05E5CDC3E984}" presName="sibTrans" presStyleLbl="sibTrans2D1" presStyleIdx="0" presStyleCnt="1"/>
      <dgm:spPr/>
      <dgm:t>
        <a:bodyPr/>
        <a:lstStyle/>
        <a:p>
          <a:endParaRPr lang="es-EC"/>
        </a:p>
      </dgm:t>
    </dgm:pt>
    <dgm:pt modelId="{BF40B850-41A6-4D62-9885-283848A2CA06}" type="pres">
      <dgm:prSet presAssocID="{573D3C55-C829-4666-9ED6-05E5CDC3E984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28C84D19-F2BC-45C3-A897-25231E97907C}" type="pres">
      <dgm:prSet presAssocID="{C20946E1-61F4-4B8F-A2FF-C78EB4AC910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438038F-FD7A-4E92-A1D4-2D4E0B66A23B}" type="presOf" srcId="{573D3C55-C829-4666-9ED6-05E5CDC3E984}" destId="{BF40B850-41A6-4D62-9885-283848A2CA06}" srcOrd="1" destOrd="0" presId="urn:microsoft.com/office/officeart/2005/8/layout/process2"/>
    <dgm:cxn modelId="{2625B425-B408-4EB1-8250-74B534812D24}" type="presOf" srcId="{C20946E1-61F4-4B8F-A2FF-C78EB4AC9103}" destId="{28C84D19-F2BC-45C3-A897-25231E97907C}" srcOrd="0" destOrd="0" presId="urn:microsoft.com/office/officeart/2005/8/layout/process2"/>
    <dgm:cxn modelId="{FC2E748B-5591-4008-9FE3-454999743511}" srcId="{32034599-69C7-4970-B518-5593EC6B3396}" destId="{5C2A024F-CAE1-4859-9327-9721A78F0238}" srcOrd="0" destOrd="0" parTransId="{C5EE286A-1844-49EA-BF6B-5463F41740A4}" sibTransId="{573D3C55-C829-4666-9ED6-05E5CDC3E984}"/>
    <dgm:cxn modelId="{60B63182-8030-47DB-9238-CFF0D7E9D2BC}" type="presOf" srcId="{5C2A024F-CAE1-4859-9327-9721A78F0238}" destId="{C534EEC4-4A0D-4887-84EE-AB8AC9EB5E73}" srcOrd="0" destOrd="0" presId="urn:microsoft.com/office/officeart/2005/8/layout/process2"/>
    <dgm:cxn modelId="{728605B0-F0D5-4A78-92D9-3E9301329BEA}" type="presOf" srcId="{32034599-69C7-4970-B518-5593EC6B3396}" destId="{F53EF048-C951-4045-B4C9-88778E987D0E}" srcOrd="0" destOrd="0" presId="urn:microsoft.com/office/officeart/2005/8/layout/process2"/>
    <dgm:cxn modelId="{B453CA84-6DEC-4F2C-83E2-2157975875BF}" srcId="{32034599-69C7-4970-B518-5593EC6B3396}" destId="{C20946E1-61F4-4B8F-A2FF-C78EB4AC9103}" srcOrd="1" destOrd="0" parTransId="{F32EED85-2D42-44AF-A487-5B28441EE30C}" sibTransId="{B21E8187-E6F1-40C1-A583-A9084C68BA0D}"/>
    <dgm:cxn modelId="{FE08EF05-CDCF-4239-8FB6-B1F2A18CC7B0}" type="presOf" srcId="{573D3C55-C829-4666-9ED6-05E5CDC3E984}" destId="{C6F0C6FC-7FCD-4E6B-AAFC-C8EC955C664E}" srcOrd="0" destOrd="0" presId="urn:microsoft.com/office/officeart/2005/8/layout/process2"/>
    <dgm:cxn modelId="{3DF15176-1111-4B73-BFE0-19E4EA5A8BC6}" type="presParOf" srcId="{F53EF048-C951-4045-B4C9-88778E987D0E}" destId="{C534EEC4-4A0D-4887-84EE-AB8AC9EB5E73}" srcOrd="0" destOrd="0" presId="urn:microsoft.com/office/officeart/2005/8/layout/process2"/>
    <dgm:cxn modelId="{9C71C87A-4FF4-48AB-A573-0813EB4C9123}" type="presParOf" srcId="{F53EF048-C951-4045-B4C9-88778E987D0E}" destId="{C6F0C6FC-7FCD-4E6B-AAFC-C8EC955C664E}" srcOrd="1" destOrd="0" presId="urn:microsoft.com/office/officeart/2005/8/layout/process2"/>
    <dgm:cxn modelId="{DA3B2139-2B0C-4F97-AFE1-3C972C8FE8B9}" type="presParOf" srcId="{C6F0C6FC-7FCD-4E6B-AAFC-C8EC955C664E}" destId="{BF40B850-41A6-4D62-9885-283848A2CA06}" srcOrd="0" destOrd="0" presId="urn:microsoft.com/office/officeart/2005/8/layout/process2"/>
    <dgm:cxn modelId="{5A2A87E0-052A-454A-AB04-087881F96EB0}" type="presParOf" srcId="{F53EF048-C951-4045-B4C9-88778E987D0E}" destId="{28C84D19-F2BC-45C3-A897-25231E97907C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034599-69C7-4970-B518-5593EC6B339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C2A024F-CAE1-4859-9327-9721A78F0238}">
      <dgm:prSet phldrT="[Texto]"/>
      <dgm:spPr/>
      <dgm:t>
        <a:bodyPr/>
        <a:lstStyle/>
        <a:p>
          <a:pPr algn="ctr"/>
          <a:r>
            <a:rPr lang="es-EC" dirty="0"/>
            <a:t>Elaboración de rol de pagos</a:t>
          </a:r>
        </a:p>
      </dgm:t>
    </dgm:pt>
    <dgm:pt modelId="{C5EE286A-1844-49EA-BF6B-5463F41740A4}" type="parTrans" cxnId="{FC2E748B-5591-4008-9FE3-454999743511}">
      <dgm:prSet/>
      <dgm:spPr/>
      <dgm:t>
        <a:bodyPr/>
        <a:lstStyle/>
        <a:p>
          <a:endParaRPr lang="es-EC"/>
        </a:p>
      </dgm:t>
    </dgm:pt>
    <dgm:pt modelId="{573D3C55-C829-4666-9ED6-05E5CDC3E984}" type="sibTrans" cxnId="{FC2E748B-5591-4008-9FE3-454999743511}">
      <dgm:prSet/>
      <dgm:spPr/>
      <dgm:t>
        <a:bodyPr/>
        <a:lstStyle/>
        <a:p>
          <a:endParaRPr lang="es-EC"/>
        </a:p>
      </dgm:t>
    </dgm:pt>
    <dgm:pt modelId="{C20946E1-61F4-4B8F-A2FF-C78EB4AC9103}">
      <dgm:prSet phldrT="[Texto]"/>
      <dgm:spPr/>
      <dgm:t>
        <a:bodyPr/>
        <a:lstStyle/>
        <a:p>
          <a:r>
            <a:rPr lang="es-EC"/>
            <a:t>Registro retenciones personal</a:t>
          </a:r>
        </a:p>
      </dgm:t>
    </dgm:pt>
    <dgm:pt modelId="{F32EED85-2D42-44AF-A487-5B28441EE30C}" type="parTrans" cxnId="{B453CA84-6DEC-4F2C-83E2-2157975875BF}">
      <dgm:prSet/>
      <dgm:spPr/>
      <dgm:t>
        <a:bodyPr/>
        <a:lstStyle/>
        <a:p>
          <a:endParaRPr lang="es-EC"/>
        </a:p>
      </dgm:t>
    </dgm:pt>
    <dgm:pt modelId="{B21E8187-E6F1-40C1-A583-A9084C68BA0D}" type="sibTrans" cxnId="{B453CA84-6DEC-4F2C-83E2-2157975875BF}">
      <dgm:prSet/>
      <dgm:spPr/>
      <dgm:t>
        <a:bodyPr/>
        <a:lstStyle/>
        <a:p>
          <a:endParaRPr lang="es-EC"/>
        </a:p>
      </dgm:t>
    </dgm:pt>
    <dgm:pt modelId="{F53EF048-C951-4045-B4C9-88778E987D0E}" type="pres">
      <dgm:prSet presAssocID="{32034599-69C7-4970-B518-5593EC6B339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534EEC4-4A0D-4887-84EE-AB8AC9EB5E73}" type="pres">
      <dgm:prSet presAssocID="{5C2A024F-CAE1-4859-9327-9721A78F0238}" presName="node" presStyleLbl="node1" presStyleIdx="0" presStyleCnt="2" custLinFactNeighborX="9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F0C6FC-7FCD-4E6B-AAFC-C8EC955C664E}" type="pres">
      <dgm:prSet presAssocID="{573D3C55-C829-4666-9ED6-05E5CDC3E984}" presName="sibTrans" presStyleLbl="sibTrans2D1" presStyleIdx="0" presStyleCnt="1"/>
      <dgm:spPr/>
      <dgm:t>
        <a:bodyPr/>
        <a:lstStyle/>
        <a:p>
          <a:endParaRPr lang="es-EC"/>
        </a:p>
      </dgm:t>
    </dgm:pt>
    <dgm:pt modelId="{BF40B850-41A6-4D62-9885-283848A2CA06}" type="pres">
      <dgm:prSet presAssocID="{573D3C55-C829-4666-9ED6-05E5CDC3E984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28C84D19-F2BC-45C3-A897-25231E97907C}" type="pres">
      <dgm:prSet presAssocID="{C20946E1-61F4-4B8F-A2FF-C78EB4AC910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B88856B-5D22-4480-B0FF-B2C9BE54CEB1}" type="presOf" srcId="{5C2A024F-CAE1-4859-9327-9721A78F0238}" destId="{C534EEC4-4A0D-4887-84EE-AB8AC9EB5E73}" srcOrd="0" destOrd="0" presId="urn:microsoft.com/office/officeart/2005/8/layout/process2"/>
    <dgm:cxn modelId="{FC2E748B-5591-4008-9FE3-454999743511}" srcId="{32034599-69C7-4970-B518-5593EC6B3396}" destId="{5C2A024F-CAE1-4859-9327-9721A78F0238}" srcOrd="0" destOrd="0" parTransId="{C5EE286A-1844-49EA-BF6B-5463F41740A4}" sibTransId="{573D3C55-C829-4666-9ED6-05E5CDC3E984}"/>
    <dgm:cxn modelId="{CF36166E-5B6C-4FEF-8701-87374713730B}" type="presOf" srcId="{32034599-69C7-4970-B518-5593EC6B3396}" destId="{F53EF048-C951-4045-B4C9-88778E987D0E}" srcOrd="0" destOrd="0" presId="urn:microsoft.com/office/officeart/2005/8/layout/process2"/>
    <dgm:cxn modelId="{715B3C0B-A34C-4F22-9F72-6EF5B9C4C35E}" type="presOf" srcId="{573D3C55-C829-4666-9ED6-05E5CDC3E984}" destId="{BF40B850-41A6-4D62-9885-283848A2CA06}" srcOrd="1" destOrd="0" presId="urn:microsoft.com/office/officeart/2005/8/layout/process2"/>
    <dgm:cxn modelId="{B453CA84-6DEC-4F2C-83E2-2157975875BF}" srcId="{32034599-69C7-4970-B518-5593EC6B3396}" destId="{C20946E1-61F4-4B8F-A2FF-C78EB4AC9103}" srcOrd="1" destOrd="0" parTransId="{F32EED85-2D42-44AF-A487-5B28441EE30C}" sibTransId="{B21E8187-E6F1-40C1-A583-A9084C68BA0D}"/>
    <dgm:cxn modelId="{1BA79FD2-4063-42AF-B2DB-1C4BF05A2A2E}" type="presOf" srcId="{C20946E1-61F4-4B8F-A2FF-C78EB4AC9103}" destId="{28C84D19-F2BC-45C3-A897-25231E97907C}" srcOrd="0" destOrd="0" presId="urn:microsoft.com/office/officeart/2005/8/layout/process2"/>
    <dgm:cxn modelId="{3F8B1696-3A58-474E-A30C-D0B8202DD32C}" type="presOf" srcId="{573D3C55-C829-4666-9ED6-05E5CDC3E984}" destId="{C6F0C6FC-7FCD-4E6B-AAFC-C8EC955C664E}" srcOrd="0" destOrd="0" presId="urn:microsoft.com/office/officeart/2005/8/layout/process2"/>
    <dgm:cxn modelId="{0B8F850C-D530-4C83-A31D-7686BB6F935F}" type="presParOf" srcId="{F53EF048-C951-4045-B4C9-88778E987D0E}" destId="{C534EEC4-4A0D-4887-84EE-AB8AC9EB5E73}" srcOrd="0" destOrd="0" presId="urn:microsoft.com/office/officeart/2005/8/layout/process2"/>
    <dgm:cxn modelId="{F660905D-EE5B-4882-8904-EA3A36A1BE9B}" type="presParOf" srcId="{F53EF048-C951-4045-B4C9-88778E987D0E}" destId="{C6F0C6FC-7FCD-4E6B-AAFC-C8EC955C664E}" srcOrd="1" destOrd="0" presId="urn:microsoft.com/office/officeart/2005/8/layout/process2"/>
    <dgm:cxn modelId="{DD552761-48A6-4A88-A80E-52E8BFF2B151}" type="presParOf" srcId="{C6F0C6FC-7FCD-4E6B-AAFC-C8EC955C664E}" destId="{BF40B850-41A6-4D62-9885-283848A2CA06}" srcOrd="0" destOrd="0" presId="urn:microsoft.com/office/officeart/2005/8/layout/process2"/>
    <dgm:cxn modelId="{E5B77B2D-F6C7-4642-9353-64E33B57A05F}" type="presParOf" srcId="{F53EF048-C951-4045-B4C9-88778E987D0E}" destId="{28C84D19-F2BC-45C3-A897-25231E97907C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E2FFFD-EC9D-4248-895A-51F5F22CFBF9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F2AC512-BC0A-4372-BCBF-F9B6DE9F805C}">
      <dgm:prSet phldrT="[Texto]"/>
      <dgm:spPr/>
      <dgm:t>
        <a:bodyPr/>
        <a:lstStyle/>
        <a:p>
          <a:r>
            <a:rPr lang="es-EC"/>
            <a:t>Declaración de impuestos</a:t>
          </a:r>
        </a:p>
      </dgm:t>
    </dgm:pt>
    <dgm:pt modelId="{E5FE870A-2FB4-48BF-BA4B-2621C6F27E1A}" type="parTrans" cxnId="{36B529B9-EBE5-4547-8F25-954AEC6CF279}">
      <dgm:prSet/>
      <dgm:spPr/>
      <dgm:t>
        <a:bodyPr/>
        <a:lstStyle/>
        <a:p>
          <a:endParaRPr lang="es-EC"/>
        </a:p>
      </dgm:t>
    </dgm:pt>
    <dgm:pt modelId="{4AC82305-368E-4DF3-889A-06661715F629}" type="sibTrans" cxnId="{36B529B9-EBE5-4547-8F25-954AEC6CF279}">
      <dgm:prSet/>
      <dgm:spPr/>
      <dgm:t>
        <a:bodyPr/>
        <a:lstStyle/>
        <a:p>
          <a:endParaRPr lang="es-EC"/>
        </a:p>
      </dgm:t>
    </dgm:pt>
    <dgm:pt modelId="{D59A74F5-E245-403C-AE7C-3B45054301E4}">
      <dgm:prSet phldrT="[Texto]" custT="1"/>
      <dgm:spPr/>
      <dgm:t>
        <a:bodyPr/>
        <a:lstStyle/>
        <a:p>
          <a:r>
            <a:rPr lang="es-EC" sz="900" dirty="0"/>
            <a:t>Elaborar anexos</a:t>
          </a:r>
        </a:p>
      </dgm:t>
    </dgm:pt>
    <dgm:pt modelId="{22DAF3B4-F508-4E86-BF17-183FAC170AF7}" type="parTrans" cxnId="{DE2A8FD0-DE3C-41AB-920A-7E59772EBB6B}">
      <dgm:prSet/>
      <dgm:spPr/>
      <dgm:t>
        <a:bodyPr/>
        <a:lstStyle/>
        <a:p>
          <a:endParaRPr lang="es-EC"/>
        </a:p>
      </dgm:t>
    </dgm:pt>
    <dgm:pt modelId="{DE9B71F9-3A50-45FA-A725-6E0219394567}" type="sibTrans" cxnId="{DE2A8FD0-DE3C-41AB-920A-7E59772EBB6B}">
      <dgm:prSet/>
      <dgm:spPr/>
      <dgm:t>
        <a:bodyPr/>
        <a:lstStyle/>
        <a:p>
          <a:endParaRPr lang="es-EC"/>
        </a:p>
      </dgm:t>
    </dgm:pt>
    <dgm:pt modelId="{66461434-A26F-44EF-92D2-97880A4C8226}">
      <dgm:prSet phldrT="[Texto]" custT="1"/>
      <dgm:spPr/>
      <dgm:t>
        <a:bodyPr/>
        <a:lstStyle/>
        <a:p>
          <a:r>
            <a:rPr lang="es-EC" sz="800" dirty="0"/>
            <a:t>Revisión comprobantes</a:t>
          </a:r>
        </a:p>
      </dgm:t>
    </dgm:pt>
    <dgm:pt modelId="{D18278AA-EACC-487C-A2A0-876663DC75D1}" type="parTrans" cxnId="{8654F23E-5F5B-4079-A760-71353CFB4E15}">
      <dgm:prSet/>
      <dgm:spPr/>
      <dgm:t>
        <a:bodyPr/>
        <a:lstStyle/>
        <a:p>
          <a:endParaRPr lang="es-EC"/>
        </a:p>
      </dgm:t>
    </dgm:pt>
    <dgm:pt modelId="{59A97050-0C6F-49A2-B244-A29AD990B63E}" type="sibTrans" cxnId="{8654F23E-5F5B-4079-A760-71353CFB4E15}">
      <dgm:prSet/>
      <dgm:spPr/>
      <dgm:t>
        <a:bodyPr/>
        <a:lstStyle/>
        <a:p>
          <a:endParaRPr lang="es-EC"/>
        </a:p>
      </dgm:t>
    </dgm:pt>
    <dgm:pt modelId="{B8EFE33E-BDDE-4B21-9425-52D3D0BA9C17}">
      <dgm:prSet phldrT="[Texto]" phldr="1"/>
      <dgm:spPr/>
      <dgm:t>
        <a:bodyPr/>
        <a:lstStyle/>
        <a:p>
          <a:endParaRPr lang="es-EC"/>
        </a:p>
      </dgm:t>
    </dgm:pt>
    <dgm:pt modelId="{FEE1C09E-6012-44B3-816A-4A966799E1C0}" type="parTrans" cxnId="{8306713A-B764-48E4-82BE-9D43D94130AD}">
      <dgm:prSet/>
      <dgm:spPr/>
      <dgm:t>
        <a:bodyPr/>
        <a:lstStyle/>
        <a:p>
          <a:endParaRPr lang="es-EC"/>
        </a:p>
      </dgm:t>
    </dgm:pt>
    <dgm:pt modelId="{6929995E-0969-4FED-91B9-6E04B838DB23}" type="sibTrans" cxnId="{8306713A-B764-48E4-82BE-9D43D94130AD}">
      <dgm:prSet/>
      <dgm:spPr/>
      <dgm:t>
        <a:bodyPr/>
        <a:lstStyle/>
        <a:p>
          <a:endParaRPr lang="es-EC"/>
        </a:p>
      </dgm:t>
    </dgm:pt>
    <dgm:pt modelId="{BBFA2C54-5BA8-4F3B-9DD6-B84121384757}" type="pres">
      <dgm:prSet presAssocID="{D2E2FFFD-EC9D-4248-895A-51F5F22CFBF9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BB91CAB-1CBF-49B6-A599-8533B63875DC}" type="pres">
      <dgm:prSet presAssocID="{0F2AC512-BC0A-4372-BCBF-F9B6DE9F805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6CC8E9-9B71-46E5-A2C4-C24C3A0FFD8C}" type="pres">
      <dgm:prSet presAssocID="{0F2AC512-BC0A-4372-BCBF-F9B6DE9F805C}" presName="gear1srcNode" presStyleLbl="node1" presStyleIdx="0" presStyleCnt="3"/>
      <dgm:spPr/>
      <dgm:t>
        <a:bodyPr/>
        <a:lstStyle/>
        <a:p>
          <a:endParaRPr lang="es-EC"/>
        </a:p>
      </dgm:t>
    </dgm:pt>
    <dgm:pt modelId="{D94098A3-1F88-466B-BF1D-4ABEED49A9F1}" type="pres">
      <dgm:prSet presAssocID="{0F2AC512-BC0A-4372-BCBF-F9B6DE9F805C}" presName="gear1dstNode" presStyleLbl="node1" presStyleIdx="0" presStyleCnt="3"/>
      <dgm:spPr/>
      <dgm:t>
        <a:bodyPr/>
        <a:lstStyle/>
        <a:p>
          <a:endParaRPr lang="es-EC"/>
        </a:p>
      </dgm:t>
    </dgm:pt>
    <dgm:pt modelId="{22765A6F-9269-4EF9-9805-93F968C5CD0F}" type="pres">
      <dgm:prSet presAssocID="{D59A74F5-E245-403C-AE7C-3B45054301E4}" presName="gear2" presStyleLbl="node1" presStyleIdx="1" presStyleCnt="3" custScaleX="115438" custScaleY="115659" custLinFactNeighborX="-15351" custLinFactNeighborY="3249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D86C54-08FC-4431-8767-2C1C7C2FCA2C}" type="pres">
      <dgm:prSet presAssocID="{D59A74F5-E245-403C-AE7C-3B45054301E4}" presName="gear2srcNode" presStyleLbl="node1" presStyleIdx="1" presStyleCnt="3"/>
      <dgm:spPr/>
      <dgm:t>
        <a:bodyPr/>
        <a:lstStyle/>
        <a:p>
          <a:endParaRPr lang="es-EC"/>
        </a:p>
      </dgm:t>
    </dgm:pt>
    <dgm:pt modelId="{B7D7FB30-9866-464D-A28F-534E4FF77EC6}" type="pres">
      <dgm:prSet presAssocID="{D59A74F5-E245-403C-AE7C-3B45054301E4}" presName="gear2dstNode" presStyleLbl="node1" presStyleIdx="1" presStyleCnt="3"/>
      <dgm:spPr/>
      <dgm:t>
        <a:bodyPr/>
        <a:lstStyle/>
        <a:p>
          <a:endParaRPr lang="es-EC"/>
        </a:p>
      </dgm:t>
    </dgm:pt>
    <dgm:pt modelId="{B3E69D81-3AAF-48BE-A99B-08014B340222}" type="pres">
      <dgm:prSet presAssocID="{66461434-A26F-44EF-92D2-97880A4C8226}" presName="gear3" presStyleLbl="node1" presStyleIdx="2" presStyleCnt="3" custAng="21189865" custScaleX="146939" custScaleY="145419"/>
      <dgm:spPr/>
      <dgm:t>
        <a:bodyPr/>
        <a:lstStyle/>
        <a:p>
          <a:endParaRPr lang="es-EC"/>
        </a:p>
      </dgm:t>
    </dgm:pt>
    <dgm:pt modelId="{A4F2CDBF-D698-42C0-B871-D4991E924284}" type="pres">
      <dgm:prSet presAssocID="{66461434-A26F-44EF-92D2-97880A4C822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062DED-84AA-4865-BBCB-2445E2B65B90}" type="pres">
      <dgm:prSet presAssocID="{66461434-A26F-44EF-92D2-97880A4C8226}" presName="gear3srcNode" presStyleLbl="node1" presStyleIdx="2" presStyleCnt="3"/>
      <dgm:spPr/>
      <dgm:t>
        <a:bodyPr/>
        <a:lstStyle/>
        <a:p>
          <a:endParaRPr lang="es-EC"/>
        </a:p>
      </dgm:t>
    </dgm:pt>
    <dgm:pt modelId="{77E93BCB-1893-4F59-B895-6D516FC61D17}" type="pres">
      <dgm:prSet presAssocID="{66461434-A26F-44EF-92D2-97880A4C8226}" presName="gear3dstNode" presStyleLbl="node1" presStyleIdx="2" presStyleCnt="3"/>
      <dgm:spPr/>
      <dgm:t>
        <a:bodyPr/>
        <a:lstStyle/>
        <a:p>
          <a:endParaRPr lang="es-EC"/>
        </a:p>
      </dgm:t>
    </dgm:pt>
    <dgm:pt modelId="{06030DFE-F7C3-4AFE-BCF2-98CB8613ECF6}" type="pres">
      <dgm:prSet presAssocID="{4AC82305-368E-4DF3-889A-06661715F629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1A9F50FB-6100-4028-BE7F-76429589D888}" type="pres">
      <dgm:prSet presAssocID="{DE9B71F9-3A50-45FA-A725-6E0219394567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1B43F1AC-7CDD-4E0D-8779-F6E03DFA1D65}" type="pres">
      <dgm:prSet presAssocID="{59A97050-0C6F-49A2-B244-A29AD990B63E}" presName="connector3" presStyleLbl="sibTrans2D1" presStyleIdx="2" presStyleCnt="3" custLinFactNeighborX="-9262" custLinFactNeighborY="-2813"/>
      <dgm:spPr/>
      <dgm:t>
        <a:bodyPr/>
        <a:lstStyle/>
        <a:p>
          <a:endParaRPr lang="es-EC"/>
        </a:p>
      </dgm:t>
    </dgm:pt>
  </dgm:ptLst>
  <dgm:cxnLst>
    <dgm:cxn modelId="{8654F23E-5F5B-4079-A760-71353CFB4E15}" srcId="{D2E2FFFD-EC9D-4248-895A-51F5F22CFBF9}" destId="{66461434-A26F-44EF-92D2-97880A4C8226}" srcOrd="2" destOrd="0" parTransId="{D18278AA-EACC-487C-A2A0-876663DC75D1}" sibTransId="{59A97050-0C6F-49A2-B244-A29AD990B63E}"/>
    <dgm:cxn modelId="{4914613B-BCD4-4208-A886-1D989646F5EA}" type="presOf" srcId="{D59A74F5-E245-403C-AE7C-3B45054301E4}" destId="{22765A6F-9269-4EF9-9805-93F968C5CD0F}" srcOrd="0" destOrd="0" presId="urn:microsoft.com/office/officeart/2005/8/layout/gear1"/>
    <dgm:cxn modelId="{193167D9-41FC-4950-8A7C-BAB622179DBC}" type="presOf" srcId="{0F2AC512-BC0A-4372-BCBF-F9B6DE9F805C}" destId="{D94098A3-1F88-466B-BF1D-4ABEED49A9F1}" srcOrd="2" destOrd="0" presId="urn:microsoft.com/office/officeart/2005/8/layout/gear1"/>
    <dgm:cxn modelId="{0368D52A-B07A-48D7-8DFB-9CF67982C0BF}" type="presOf" srcId="{66461434-A26F-44EF-92D2-97880A4C8226}" destId="{77E93BCB-1893-4F59-B895-6D516FC61D17}" srcOrd="3" destOrd="0" presId="urn:microsoft.com/office/officeart/2005/8/layout/gear1"/>
    <dgm:cxn modelId="{36B529B9-EBE5-4547-8F25-954AEC6CF279}" srcId="{D2E2FFFD-EC9D-4248-895A-51F5F22CFBF9}" destId="{0F2AC512-BC0A-4372-BCBF-F9B6DE9F805C}" srcOrd="0" destOrd="0" parTransId="{E5FE870A-2FB4-48BF-BA4B-2621C6F27E1A}" sibTransId="{4AC82305-368E-4DF3-889A-06661715F629}"/>
    <dgm:cxn modelId="{BB372D01-5E41-4570-860C-A4F007D22A49}" type="presOf" srcId="{66461434-A26F-44EF-92D2-97880A4C8226}" destId="{B3E69D81-3AAF-48BE-A99B-08014B340222}" srcOrd="0" destOrd="0" presId="urn:microsoft.com/office/officeart/2005/8/layout/gear1"/>
    <dgm:cxn modelId="{8306713A-B764-48E4-82BE-9D43D94130AD}" srcId="{D2E2FFFD-EC9D-4248-895A-51F5F22CFBF9}" destId="{B8EFE33E-BDDE-4B21-9425-52D3D0BA9C17}" srcOrd="3" destOrd="0" parTransId="{FEE1C09E-6012-44B3-816A-4A966799E1C0}" sibTransId="{6929995E-0969-4FED-91B9-6E04B838DB23}"/>
    <dgm:cxn modelId="{CA012211-4580-4116-B988-6CAFCEB54718}" type="presOf" srcId="{66461434-A26F-44EF-92D2-97880A4C8226}" destId="{E9062DED-84AA-4865-BBCB-2445E2B65B90}" srcOrd="2" destOrd="0" presId="urn:microsoft.com/office/officeart/2005/8/layout/gear1"/>
    <dgm:cxn modelId="{33691F16-2739-443A-9F3B-DA73C71E400E}" type="presOf" srcId="{59A97050-0C6F-49A2-B244-A29AD990B63E}" destId="{1B43F1AC-7CDD-4E0D-8779-F6E03DFA1D65}" srcOrd="0" destOrd="0" presId="urn:microsoft.com/office/officeart/2005/8/layout/gear1"/>
    <dgm:cxn modelId="{1D4872F3-4925-4CB1-817E-91CAA3FBBAA2}" type="presOf" srcId="{DE9B71F9-3A50-45FA-A725-6E0219394567}" destId="{1A9F50FB-6100-4028-BE7F-76429589D888}" srcOrd="0" destOrd="0" presId="urn:microsoft.com/office/officeart/2005/8/layout/gear1"/>
    <dgm:cxn modelId="{AAA2ADB9-2D7B-48CD-ADCE-AD529083DA05}" type="presOf" srcId="{66461434-A26F-44EF-92D2-97880A4C8226}" destId="{A4F2CDBF-D698-42C0-B871-D4991E924284}" srcOrd="1" destOrd="0" presId="urn:microsoft.com/office/officeart/2005/8/layout/gear1"/>
    <dgm:cxn modelId="{DE97068C-20EC-4A8C-B32A-83D65AAAB5CD}" type="presOf" srcId="{D59A74F5-E245-403C-AE7C-3B45054301E4}" destId="{37D86C54-08FC-4431-8767-2C1C7C2FCA2C}" srcOrd="1" destOrd="0" presId="urn:microsoft.com/office/officeart/2005/8/layout/gear1"/>
    <dgm:cxn modelId="{DE2A8FD0-DE3C-41AB-920A-7E59772EBB6B}" srcId="{D2E2FFFD-EC9D-4248-895A-51F5F22CFBF9}" destId="{D59A74F5-E245-403C-AE7C-3B45054301E4}" srcOrd="1" destOrd="0" parTransId="{22DAF3B4-F508-4E86-BF17-183FAC170AF7}" sibTransId="{DE9B71F9-3A50-45FA-A725-6E0219394567}"/>
    <dgm:cxn modelId="{5C3CA353-3FED-42D8-9BAB-85CC007D5D40}" type="presOf" srcId="{0F2AC512-BC0A-4372-BCBF-F9B6DE9F805C}" destId="{116CC8E9-9B71-46E5-A2C4-C24C3A0FFD8C}" srcOrd="1" destOrd="0" presId="urn:microsoft.com/office/officeart/2005/8/layout/gear1"/>
    <dgm:cxn modelId="{E99375D5-F4D8-43FB-A8F1-37705F2DCDCF}" type="presOf" srcId="{D2E2FFFD-EC9D-4248-895A-51F5F22CFBF9}" destId="{BBFA2C54-5BA8-4F3B-9DD6-B84121384757}" srcOrd="0" destOrd="0" presId="urn:microsoft.com/office/officeart/2005/8/layout/gear1"/>
    <dgm:cxn modelId="{3CA6BDBD-0BA1-4AFB-9E3E-4049EA71D92D}" type="presOf" srcId="{D59A74F5-E245-403C-AE7C-3B45054301E4}" destId="{B7D7FB30-9866-464D-A28F-534E4FF77EC6}" srcOrd="2" destOrd="0" presId="urn:microsoft.com/office/officeart/2005/8/layout/gear1"/>
    <dgm:cxn modelId="{D08BEC1D-0348-48D8-A995-4AD243431D02}" type="presOf" srcId="{0F2AC512-BC0A-4372-BCBF-F9B6DE9F805C}" destId="{BBB91CAB-1CBF-49B6-A599-8533B63875DC}" srcOrd="0" destOrd="0" presId="urn:microsoft.com/office/officeart/2005/8/layout/gear1"/>
    <dgm:cxn modelId="{D1E5477A-6D1A-4099-81DE-A921E845DB6E}" type="presOf" srcId="{4AC82305-368E-4DF3-889A-06661715F629}" destId="{06030DFE-F7C3-4AFE-BCF2-98CB8613ECF6}" srcOrd="0" destOrd="0" presId="urn:microsoft.com/office/officeart/2005/8/layout/gear1"/>
    <dgm:cxn modelId="{AD40D662-50BA-477B-AE41-0CBD1508CC3A}" type="presParOf" srcId="{BBFA2C54-5BA8-4F3B-9DD6-B84121384757}" destId="{BBB91CAB-1CBF-49B6-A599-8533B63875DC}" srcOrd="0" destOrd="0" presId="urn:microsoft.com/office/officeart/2005/8/layout/gear1"/>
    <dgm:cxn modelId="{0BA424EF-F065-4675-BB2F-7B5C2856AD0A}" type="presParOf" srcId="{BBFA2C54-5BA8-4F3B-9DD6-B84121384757}" destId="{116CC8E9-9B71-46E5-A2C4-C24C3A0FFD8C}" srcOrd="1" destOrd="0" presId="urn:microsoft.com/office/officeart/2005/8/layout/gear1"/>
    <dgm:cxn modelId="{88D27D1C-C271-4A78-A186-A5A9A44D20EF}" type="presParOf" srcId="{BBFA2C54-5BA8-4F3B-9DD6-B84121384757}" destId="{D94098A3-1F88-466B-BF1D-4ABEED49A9F1}" srcOrd="2" destOrd="0" presId="urn:microsoft.com/office/officeart/2005/8/layout/gear1"/>
    <dgm:cxn modelId="{7EACB4BC-8FDA-4C03-9269-29C617572927}" type="presParOf" srcId="{BBFA2C54-5BA8-4F3B-9DD6-B84121384757}" destId="{22765A6F-9269-4EF9-9805-93F968C5CD0F}" srcOrd="3" destOrd="0" presId="urn:microsoft.com/office/officeart/2005/8/layout/gear1"/>
    <dgm:cxn modelId="{ABF72BA3-7398-43C2-AB76-7C1A71EB241B}" type="presParOf" srcId="{BBFA2C54-5BA8-4F3B-9DD6-B84121384757}" destId="{37D86C54-08FC-4431-8767-2C1C7C2FCA2C}" srcOrd="4" destOrd="0" presId="urn:microsoft.com/office/officeart/2005/8/layout/gear1"/>
    <dgm:cxn modelId="{BBC524A9-8004-4D5E-A2E8-51D890993E47}" type="presParOf" srcId="{BBFA2C54-5BA8-4F3B-9DD6-B84121384757}" destId="{B7D7FB30-9866-464D-A28F-534E4FF77EC6}" srcOrd="5" destOrd="0" presId="urn:microsoft.com/office/officeart/2005/8/layout/gear1"/>
    <dgm:cxn modelId="{262FAE83-508C-4B9C-B499-885130A510CF}" type="presParOf" srcId="{BBFA2C54-5BA8-4F3B-9DD6-B84121384757}" destId="{B3E69D81-3AAF-48BE-A99B-08014B340222}" srcOrd="6" destOrd="0" presId="urn:microsoft.com/office/officeart/2005/8/layout/gear1"/>
    <dgm:cxn modelId="{1E094210-C0FB-4850-8443-4ED5BDA340C3}" type="presParOf" srcId="{BBFA2C54-5BA8-4F3B-9DD6-B84121384757}" destId="{A4F2CDBF-D698-42C0-B871-D4991E924284}" srcOrd="7" destOrd="0" presId="urn:microsoft.com/office/officeart/2005/8/layout/gear1"/>
    <dgm:cxn modelId="{F981F755-F1EE-44BB-91F9-58DE80E77FE4}" type="presParOf" srcId="{BBFA2C54-5BA8-4F3B-9DD6-B84121384757}" destId="{E9062DED-84AA-4865-BBCB-2445E2B65B90}" srcOrd="8" destOrd="0" presId="urn:microsoft.com/office/officeart/2005/8/layout/gear1"/>
    <dgm:cxn modelId="{A44B22DE-3973-4C05-AEA2-E49AC6685AB1}" type="presParOf" srcId="{BBFA2C54-5BA8-4F3B-9DD6-B84121384757}" destId="{77E93BCB-1893-4F59-B895-6D516FC61D17}" srcOrd="9" destOrd="0" presId="urn:microsoft.com/office/officeart/2005/8/layout/gear1"/>
    <dgm:cxn modelId="{62A65C5B-819D-4997-8BA9-DC2B10FA8B2F}" type="presParOf" srcId="{BBFA2C54-5BA8-4F3B-9DD6-B84121384757}" destId="{06030DFE-F7C3-4AFE-BCF2-98CB8613ECF6}" srcOrd="10" destOrd="0" presId="urn:microsoft.com/office/officeart/2005/8/layout/gear1"/>
    <dgm:cxn modelId="{2C1DBEB2-0AE5-4D4D-95B8-1848D93ABC19}" type="presParOf" srcId="{BBFA2C54-5BA8-4F3B-9DD6-B84121384757}" destId="{1A9F50FB-6100-4028-BE7F-76429589D888}" srcOrd="11" destOrd="0" presId="urn:microsoft.com/office/officeart/2005/8/layout/gear1"/>
    <dgm:cxn modelId="{D937F8B4-2443-476F-8E06-BFFFEDE52452}" type="presParOf" srcId="{BBFA2C54-5BA8-4F3B-9DD6-B84121384757}" destId="{1B43F1AC-7CDD-4E0D-8779-F6E03DFA1D6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26A633-14E7-41C6-A95B-EB9FA9749389}" type="doc">
      <dgm:prSet loTypeId="urn:microsoft.com/office/officeart/2005/8/layout/equation2" loCatId="relationship" qsTypeId="urn:microsoft.com/office/officeart/2009/2/quickstyle/3d8" qsCatId="3D" csTypeId="urn:microsoft.com/office/officeart/2005/8/colors/accent1_1" csCatId="accent1" phldr="1"/>
      <dgm:spPr/>
    </dgm:pt>
    <dgm:pt modelId="{C4512CA6-9CA2-425F-9F8F-1293B2648BA1}">
      <dgm:prSet phldrT="[Texto]"/>
      <dgm:spPr/>
      <dgm:t>
        <a:bodyPr/>
        <a:lstStyle/>
        <a:p>
          <a:r>
            <a:rPr lang="es-EC" dirty="0" smtClean="0"/>
            <a:t>Interna</a:t>
          </a:r>
          <a:endParaRPr lang="es-EC" dirty="0"/>
        </a:p>
      </dgm:t>
    </dgm:pt>
    <dgm:pt modelId="{2A19786C-88AC-4460-B9E4-8520273B6093}" type="parTrans" cxnId="{615D3E1B-DD1D-41F3-8E9E-013EDAF53204}">
      <dgm:prSet/>
      <dgm:spPr/>
      <dgm:t>
        <a:bodyPr/>
        <a:lstStyle/>
        <a:p>
          <a:endParaRPr lang="es-EC"/>
        </a:p>
      </dgm:t>
    </dgm:pt>
    <dgm:pt modelId="{08969861-9515-4B82-8BCC-3627D6398F21}" type="sibTrans" cxnId="{615D3E1B-DD1D-41F3-8E9E-013EDAF53204}">
      <dgm:prSet/>
      <dgm:spPr/>
      <dgm:t>
        <a:bodyPr/>
        <a:lstStyle/>
        <a:p>
          <a:endParaRPr lang="es-EC"/>
        </a:p>
      </dgm:t>
    </dgm:pt>
    <dgm:pt modelId="{809D0CD8-7F48-4AA6-B1A6-BB458E6ADCAE}">
      <dgm:prSet phldrT="[Texto]"/>
      <dgm:spPr/>
      <dgm:t>
        <a:bodyPr/>
        <a:lstStyle/>
        <a:p>
          <a:r>
            <a:rPr lang="es-EC" dirty="0" smtClean="0"/>
            <a:t>Externa</a:t>
          </a:r>
          <a:endParaRPr lang="es-EC" dirty="0"/>
        </a:p>
      </dgm:t>
    </dgm:pt>
    <dgm:pt modelId="{E47DAFDF-0564-47CE-96C5-E6337512E7BD}" type="parTrans" cxnId="{E9E8DDDB-7269-4714-A189-939EF7F77179}">
      <dgm:prSet/>
      <dgm:spPr/>
      <dgm:t>
        <a:bodyPr/>
        <a:lstStyle/>
        <a:p>
          <a:endParaRPr lang="es-EC"/>
        </a:p>
      </dgm:t>
    </dgm:pt>
    <dgm:pt modelId="{18838461-ED46-4CC9-95F2-34E3B92DBE9C}" type="sibTrans" cxnId="{E9E8DDDB-7269-4714-A189-939EF7F77179}">
      <dgm:prSet/>
      <dgm:spPr/>
      <dgm:t>
        <a:bodyPr/>
        <a:lstStyle/>
        <a:p>
          <a:endParaRPr lang="es-EC"/>
        </a:p>
      </dgm:t>
    </dgm:pt>
    <dgm:pt modelId="{88C218CF-8760-4754-979A-5134F2D90C61}">
      <dgm:prSet phldrT="[Texto]"/>
      <dgm:spPr/>
      <dgm:t>
        <a:bodyPr/>
        <a:lstStyle/>
        <a:p>
          <a:r>
            <a:rPr lang="es-EC" dirty="0" smtClean="0"/>
            <a:t>Por la persona que la realiza</a:t>
          </a:r>
          <a:endParaRPr lang="es-EC" dirty="0"/>
        </a:p>
      </dgm:t>
    </dgm:pt>
    <dgm:pt modelId="{D94880EE-7A66-4039-9154-A57C20F21C59}" type="parTrans" cxnId="{F14F8AF6-5672-48B1-B23E-E511A7D3DCAA}">
      <dgm:prSet/>
      <dgm:spPr/>
      <dgm:t>
        <a:bodyPr/>
        <a:lstStyle/>
        <a:p>
          <a:endParaRPr lang="es-EC"/>
        </a:p>
      </dgm:t>
    </dgm:pt>
    <dgm:pt modelId="{27050DCA-4086-43B8-9C55-B25A4A76BBAA}" type="sibTrans" cxnId="{F14F8AF6-5672-48B1-B23E-E511A7D3DCAA}">
      <dgm:prSet/>
      <dgm:spPr/>
      <dgm:t>
        <a:bodyPr/>
        <a:lstStyle/>
        <a:p>
          <a:endParaRPr lang="es-EC"/>
        </a:p>
      </dgm:t>
    </dgm:pt>
    <dgm:pt modelId="{A2614EB0-F4A4-4B27-8976-97036255559D}" type="pres">
      <dgm:prSet presAssocID="{F926A633-14E7-41C6-A95B-EB9FA9749389}" presName="Name0" presStyleCnt="0">
        <dgm:presLayoutVars>
          <dgm:dir/>
          <dgm:resizeHandles val="exact"/>
        </dgm:presLayoutVars>
      </dgm:prSet>
      <dgm:spPr/>
    </dgm:pt>
    <dgm:pt modelId="{7638C854-ED0E-49C9-B234-DA69AF00C756}" type="pres">
      <dgm:prSet presAssocID="{F926A633-14E7-41C6-A95B-EB9FA9749389}" presName="vNodes" presStyleCnt="0"/>
      <dgm:spPr/>
    </dgm:pt>
    <dgm:pt modelId="{853BCD46-60A3-4FC4-923B-FBC1BD4C89AF}" type="pres">
      <dgm:prSet presAssocID="{C4512CA6-9CA2-425F-9F8F-1293B2648BA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D5D24C-FA7E-44C4-8EEF-4173B711B9C1}" type="pres">
      <dgm:prSet presAssocID="{08969861-9515-4B82-8BCC-3627D6398F21}" presName="spacerT" presStyleCnt="0"/>
      <dgm:spPr/>
    </dgm:pt>
    <dgm:pt modelId="{04E2900B-D880-4FAD-B953-3E58D8EFB8AC}" type="pres">
      <dgm:prSet presAssocID="{08969861-9515-4B82-8BCC-3627D6398F21}" presName="sibTrans" presStyleLbl="sibTrans2D1" presStyleIdx="0" presStyleCnt="2"/>
      <dgm:spPr/>
      <dgm:t>
        <a:bodyPr/>
        <a:lstStyle/>
        <a:p>
          <a:endParaRPr lang="es-EC"/>
        </a:p>
      </dgm:t>
    </dgm:pt>
    <dgm:pt modelId="{2FFE560B-53DD-443C-84C5-6CEA5600CD5F}" type="pres">
      <dgm:prSet presAssocID="{08969861-9515-4B82-8BCC-3627D6398F21}" presName="spacerB" presStyleCnt="0"/>
      <dgm:spPr/>
    </dgm:pt>
    <dgm:pt modelId="{688F73DF-205E-4D3A-AEEB-1F2B52918F25}" type="pres">
      <dgm:prSet presAssocID="{809D0CD8-7F48-4AA6-B1A6-BB458E6ADCA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AA8446-DB57-46A9-BD95-F124177EC42D}" type="pres">
      <dgm:prSet presAssocID="{F926A633-14E7-41C6-A95B-EB9FA9749389}" presName="sibTransLast" presStyleLbl="sibTrans2D1" presStyleIdx="1" presStyleCnt="2"/>
      <dgm:spPr/>
      <dgm:t>
        <a:bodyPr/>
        <a:lstStyle/>
        <a:p>
          <a:endParaRPr lang="es-EC"/>
        </a:p>
      </dgm:t>
    </dgm:pt>
    <dgm:pt modelId="{2EB77B55-2AA9-4324-8492-F61FB235A0F6}" type="pres">
      <dgm:prSet presAssocID="{F926A633-14E7-41C6-A95B-EB9FA9749389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1684D65E-1E95-45A5-98D7-BC0C4A935D40}" type="pres">
      <dgm:prSet presAssocID="{F926A633-14E7-41C6-A95B-EB9FA9749389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9E8DDDB-7269-4714-A189-939EF7F77179}" srcId="{F926A633-14E7-41C6-A95B-EB9FA9749389}" destId="{809D0CD8-7F48-4AA6-B1A6-BB458E6ADCAE}" srcOrd="1" destOrd="0" parTransId="{E47DAFDF-0564-47CE-96C5-E6337512E7BD}" sibTransId="{18838461-ED46-4CC9-95F2-34E3B92DBE9C}"/>
    <dgm:cxn modelId="{5F0E3DB9-6218-486E-AC41-CA53C851B6EC}" type="presOf" srcId="{18838461-ED46-4CC9-95F2-34E3B92DBE9C}" destId="{2EB77B55-2AA9-4324-8492-F61FB235A0F6}" srcOrd="1" destOrd="0" presId="urn:microsoft.com/office/officeart/2005/8/layout/equation2"/>
    <dgm:cxn modelId="{79B89A47-32F4-4ABA-AC52-E83814B80896}" type="presOf" srcId="{C4512CA6-9CA2-425F-9F8F-1293B2648BA1}" destId="{853BCD46-60A3-4FC4-923B-FBC1BD4C89AF}" srcOrd="0" destOrd="0" presId="urn:microsoft.com/office/officeart/2005/8/layout/equation2"/>
    <dgm:cxn modelId="{615D3E1B-DD1D-41F3-8E9E-013EDAF53204}" srcId="{F926A633-14E7-41C6-A95B-EB9FA9749389}" destId="{C4512CA6-9CA2-425F-9F8F-1293B2648BA1}" srcOrd="0" destOrd="0" parTransId="{2A19786C-88AC-4460-B9E4-8520273B6093}" sibTransId="{08969861-9515-4B82-8BCC-3627D6398F21}"/>
    <dgm:cxn modelId="{E1C672E4-5449-4EFC-B5D1-08D78CF4652A}" type="presOf" srcId="{18838461-ED46-4CC9-95F2-34E3B92DBE9C}" destId="{49AA8446-DB57-46A9-BD95-F124177EC42D}" srcOrd="0" destOrd="0" presId="urn:microsoft.com/office/officeart/2005/8/layout/equation2"/>
    <dgm:cxn modelId="{F91F2D31-4260-4345-8DE1-60787C49605F}" type="presOf" srcId="{F926A633-14E7-41C6-A95B-EB9FA9749389}" destId="{A2614EB0-F4A4-4B27-8976-97036255559D}" srcOrd="0" destOrd="0" presId="urn:microsoft.com/office/officeart/2005/8/layout/equation2"/>
    <dgm:cxn modelId="{5FE743AA-192D-4002-A7A5-3F084B801424}" type="presOf" srcId="{88C218CF-8760-4754-979A-5134F2D90C61}" destId="{1684D65E-1E95-45A5-98D7-BC0C4A935D40}" srcOrd="0" destOrd="0" presId="urn:microsoft.com/office/officeart/2005/8/layout/equation2"/>
    <dgm:cxn modelId="{A3AC0B42-B0FB-4733-A0EB-4D6C0CB313C5}" type="presOf" srcId="{809D0CD8-7F48-4AA6-B1A6-BB458E6ADCAE}" destId="{688F73DF-205E-4D3A-AEEB-1F2B52918F25}" srcOrd="0" destOrd="0" presId="urn:microsoft.com/office/officeart/2005/8/layout/equation2"/>
    <dgm:cxn modelId="{F14F8AF6-5672-48B1-B23E-E511A7D3DCAA}" srcId="{F926A633-14E7-41C6-A95B-EB9FA9749389}" destId="{88C218CF-8760-4754-979A-5134F2D90C61}" srcOrd="2" destOrd="0" parTransId="{D94880EE-7A66-4039-9154-A57C20F21C59}" sibTransId="{27050DCA-4086-43B8-9C55-B25A4A76BBAA}"/>
    <dgm:cxn modelId="{19B29B30-E362-4DFF-91F2-B9A0F8B8DDA6}" type="presOf" srcId="{08969861-9515-4B82-8BCC-3627D6398F21}" destId="{04E2900B-D880-4FAD-B953-3E58D8EFB8AC}" srcOrd="0" destOrd="0" presId="urn:microsoft.com/office/officeart/2005/8/layout/equation2"/>
    <dgm:cxn modelId="{7D6A367C-F872-4B6C-93D6-3CA444BE05B7}" type="presParOf" srcId="{A2614EB0-F4A4-4B27-8976-97036255559D}" destId="{7638C854-ED0E-49C9-B234-DA69AF00C756}" srcOrd="0" destOrd="0" presId="urn:microsoft.com/office/officeart/2005/8/layout/equation2"/>
    <dgm:cxn modelId="{B1042B7C-0442-4C27-B83D-1D6C68D9A1FC}" type="presParOf" srcId="{7638C854-ED0E-49C9-B234-DA69AF00C756}" destId="{853BCD46-60A3-4FC4-923B-FBC1BD4C89AF}" srcOrd="0" destOrd="0" presId="urn:microsoft.com/office/officeart/2005/8/layout/equation2"/>
    <dgm:cxn modelId="{C5F23AA9-1BCB-4210-B551-1C4EE907A9DD}" type="presParOf" srcId="{7638C854-ED0E-49C9-B234-DA69AF00C756}" destId="{ECD5D24C-FA7E-44C4-8EEF-4173B711B9C1}" srcOrd="1" destOrd="0" presId="urn:microsoft.com/office/officeart/2005/8/layout/equation2"/>
    <dgm:cxn modelId="{A00CF57B-A0F3-4DBD-8A69-7F72F2F87D83}" type="presParOf" srcId="{7638C854-ED0E-49C9-B234-DA69AF00C756}" destId="{04E2900B-D880-4FAD-B953-3E58D8EFB8AC}" srcOrd="2" destOrd="0" presId="urn:microsoft.com/office/officeart/2005/8/layout/equation2"/>
    <dgm:cxn modelId="{4E40376D-DA4F-4347-9A62-35960F50372E}" type="presParOf" srcId="{7638C854-ED0E-49C9-B234-DA69AF00C756}" destId="{2FFE560B-53DD-443C-84C5-6CEA5600CD5F}" srcOrd="3" destOrd="0" presId="urn:microsoft.com/office/officeart/2005/8/layout/equation2"/>
    <dgm:cxn modelId="{2A71E7D9-48A3-47FB-BD0E-024AA4715225}" type="presParOf" srcId="{7638C854-ED0E-49C9-B234-DA69AF00C756}" destId="{688F73DF-205E-4D3A-AEEB-1F2B52918F25}" srcOrd="4" destOrd="0" presId="urn:microsoft.com/office/officeart/2005/8/layout/equation2"/>
    <dgm:cxn modelId="{39EA6E99-B489-4F44-9BCF-FEFF7C47005A}" type="presParOf" srcId="{A2614EB0-F4A4-4B27-8976-97036255559D}" destId="{49AA8446-DB57-46A9-BD95-F124177EC42D}" srcOrd="1" destOrd="0" presId="urn:microsoft.com/office/officeart/2005/8/layout/equation2"/>
    <dgm:cxn modelId="{6B7AC3AA-AC53-4CB1-B5B0-78FD1D844A38}" type="presParOf" srcId="{49AA8446-DB57-46A9-BD95-F124177EC42D}" destId="{2EB77B55-2AA9-4324-8492-F61FB235A0F6}" srcOrd="0" destOrd="0" presId="urn:microsoft.com/office/officeart/2005/8/layout/equation2"/>
    <dgm:cxn modelId="{43F16CDC-F4A5-4AE2-ACAF-005FEDB3BF65}" type="presParOf" srcId="{A2614EB0-F4A4-4B27-8976-97036255559D}" destId="{1684D65E-1E95-45A5-98D7-BC0C4A935D4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000654-2922-4E35-B3CA-A00744EEDF9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2C73CB0-8ECD-4F03-886B-3A24FEDA6D39}">
      <dgm:prSet phldrT="[Texto]"/>
      <dgm:spPr/>
      <dgm:t>
        <a:bodyPr/>
        <a:lstStyle/>
        <a:p>
          <a:r>
            <a:rPr lang="es-EC" dirty="0" smtClean="0"/>
            <a:t>Por el objetivo</a:t>
          </a:r>
          <a:endParaRPr lang="es-EC" dirty="0"/>
        </a:p>
      </dgm:t>
    </dgm:pt>
    <dgm:pt modelId="{79CC766F-3D31-4A50-B5F6-61EDC997C79F}" type="parTrans" cxnId="{F27FA40C-FCF1-4A25-B744-A58BD0D2516D}">
      <dgm:prSet/>
      <dgm:spPr/>
      <dgm:t>
        <a:bodyPr/>
        <a:lstStyle/>
        <a:p>
          <a:endParaRPr lang="es-EC"/>
        </a:p>
      </dgm:t>
    </dgm:pt>
    <dgm:pt modelId="{2404C321-91BF-4283-98F5-B4ADDDB34B31}" type="sibTrans" cxnId="{F27FA40C-FCF1-4A25-B744-A58BD0D2516D}">
      <dgm:prSet/>
      <dgm:spPr/>
      <dgm:t>
        <a:bodyPr/>
        <a:lstStyle/>
        <a:p>
          <a:endParaRPr lang="es-EC"/>
        </a:p>
      </dgm:t>
    </dgm:pt>
    <dgm:pt modelId="{06FE42E4-CDC7-4DD5-850F-CD3AF085E182}">
      <dgm:prSet phldrT="[Texto]" custT="1"/>
      <dgm:spPr/>
      <dgm:t>
        <a:bodyPr/>
        <a:lstStyle/>
        <a:p>
          <a:r>
            <a:rPr lang="es-EC" sz="900" dirty="0" smtClean="0"/>
            <a:t>Financiera</a:t>
          </a:r>
          <a:endParaRPr lang="es-EC" sz="900" dirty="0"/>
        </a:p>
      </dgm:t>
    </dgm:pt>
    <dgm:pt modelId="{B7DC7F98-E79A-497D-B28F-BE2768EE274D}" type="parTrans" cxnId="{F7C6C804-BE75-4E8B-BDE6-204E14546E35}">
      <dgm:prSet/>
      <dgm:spPr/>
      <dgm:t>
        <a:bodyPr/>
        <a:lstStyle/>
        <a:p>
          <a:endParaRPr lang="es-EC"/>
        </a:p>
      </dgm:t>
    </dgm:pt>
    <dgm:pt modelId="{D01FE5F7-9006-4254-9C85-CF1EA8011664}" type="sibTrans" cxnId="{F7C6C804-BE75-4E8B-BDE6-204E14546E35}">
      <dgm:prSet/>
      <dgm:spPr/>
      <dgm:t>
        <a:bodyPr/>
        <a:lstStyle/>
        <a:p>
          <a:endParaRPr lang="es-EC"/>
        </a:p>
      </dgm:t>
    </dgm:pt>
    <dgm:pt modelId="{84F9211B-9FC1-4CAB-8DE8-C7506061D24F}">
      <dgm:prSet phldrT="[Texto]" custT="1"/>
      <dgm:spPr/>
      <dgm:t>
        <a:bodyPr/>
        <a:lstStyle/>
        <a:p>
          <a:r>
            <a:rPr lang="es-EC" sz="900" dirty="0" smtClean="0"/>
            <a:t>De gestión</a:t>
          </a:r>
          <a:endParaRPr lang="es-EC" sz="900" dirty="0"/>
        </a:p>
      </dgm:t>
    </dgm:pt>
    <dgm:pt modelId="{E9378509-71EA-472B-B34E-68F34BBCFA15}" type="parTrans" cxnId="{09C6793D-547C-40FD-B7B0-C57B160FBDC2}">
      <dgm:prSet/>
      <dgm:spPr/>
      <dgm:t>
        <a:bodyPr/>
        <a:lstStyle/>
        <a:p>
          <a:endParaRPr lang="es-EC"/>
        </a:p>
      </dgm:t>
    </dgm:pt>
    <dgm:pt modelId="{CB6FE148-E8F8-467A-B3FC-34073908AED8}" type="sibTrans" cxnId="{09C6793D-547C-40FD-B7B0-C57B160FBDC2}">
      <dgm:prSet/>
      <dgm:spPr/>
      <dgm:t>
        <a:bodyPr/>
        <a:lstStyle/>
        <a:p>
          <a:endParaRPr lang="es-EC"/>
        </a:p>
      </dgm:t>
    </dgm:pt>
    <dgm:pt modelId="{D09F8F38-5BAA-414D-8C66-729D448EEDB0}">
      <dgm:prSet phldrT="[Texto]" custT="1"/>
      <dgm:spPr/>
      <dgm:t>
        <a:bodyPr/>
        <a:lstStyle/>
        <a:p>
          <a:r>
            <a:rPr lang="es-EC" sz="900" dirty="0" smtClean="0"/>
            <a:t>Tributaria</a:t>
          </a:r>
          <a:endParaRPr lang="es-EC" sz="900" dirty="0"/>
        </a:p>
      </dgm:t>
    </dgm:pt>
    <dgm:pt modelId="{9EC5855A-0C0D-4974-B5E4-0EDEE3B1768F}" type="parTrans" cxnId="{05F030B4-9CAE-40CC-9410-E4C84CA8606D}">
      <dgm:prSet/>
      <dgm:spPr/>
      <dgm:t>
        <a:bodyPr/>
        <a:lstStyle/>
        <a:p>
          <a:endParaRPr lang="es-EC"/>
        </a:p>
      </dgm:t>
    </dgm:pt>
    <dgm:pt modelId="{2EFA2543-97E5-4265-AAF9-A06E862D59E1}" type="sibTrans" cxnId="{05F030B4-9CAE-40CC-9410-E4C84CA8606D}">
      <dgm:prSet/>
      <dgm:spPr/>
      <dgm:t>
        <a:bodyPr/>
        <a:lstStyle/>
        <a:p>
          <a:endParaRPr lang="es-EC"/>
        </a:p>
      </dgm:t>
    </dgm:pt>
    <dgm:pt modelId="{63210235-BD0C-4791-A389-FD4BAB94A949}">
      <dgm:prSet phldrT="[Texto]" custT="1"/>
      <dgm:spPr/>
      <dgm:t>
        <a:bodyPr/>
        <a:lstStyle/>
        <a:p>
          <a:r>
            <a:rPr lang="es-EC" sz="900" dirty="0" smtClean="0"/>
            <a:t>Informática</a:t>
          </a:r>
          <a:endParaRPr lang="es-EC" sz="700" dirty="0"/>
        </a:p>
      </dgm:t>
    </dgm:pt>
    <dgm:pt modelId="{20D5F4F0-A002-4CDD-9C75-6FC3DE7001A8}" type="parTrans" cxnId="{7A25ADFE-9933-4619-A8AE-0EB47DA23C6E}">
      <dgm:prSet/>
      <dgm:spPr/>
      <dgm:t>
        <a:bodyPr/>
        <a:lstStyle/>
        <a:p>
          <a:endParaRPr lang="es-EC"/>
        </a:p>
      </dgm:t>
    </dgm:pt>
    <dgm:pt modelId="{CFE53085-65FE-4B73-8017-68B444036506}" type="sibTrans" cxnId="{7A25ADFE-9933-4619-A8AE-0EB47DA23C6E}">
      <dgm:prSet/>
      <dgm:spPr/>
      <dgm:t>
        <a:bodyPr/>
        <a:lstStyle/>
        <a:p>
          <a:endParaRPr lang="es-EC"/>
        </a:p>
      </dgm:t>
    </dgm:pt>
    <dgm:pt modelId="{2FB25AC1-2694-4A15-95B0-BD7D8A9F84AF}">
      <dgm:prSet custT="1"/>
      <dgm:spPr/>
      <dgm:t>
        <a:bodyPr/>
        <a:lstStyle/>
        <a:p>
          <a:r>
            <a:rPr lang="es-EC" sz="900" dirty="0" smtClean="0"/>
            <a:t>Ambiental</a:t>
          </a:r>
          <a:endParaRPr lang="es-EC" sz="700" dirty="0"/>
        </a:p>
      </dgm:t>
    </dgm:pt>
    <dgm:pt modelId="{848E9220-FBD1-4E6F-B342-AD0A3A446B71}" type="parTrans" cxnId="{9C6B725E-9883-4314-9EC0-D40F203B7C60}">
      <dgm:prSet/>
      <dgm:spPr/>
      <dgm:t>
        <a:bodyPr/>
        <a:lstStyle/>
        <a:p>
          <a:endParaRPr lang="es-EC"/>
        </a:p>
      </dgm:t>
    </dgm:pt>
    <dgm:pt modelId="{25E25B20-B69D-4497-95ED-D850214E03C8}" type="sibTrans" cxnId="{9C6B725E-9883-4314-9EC0-D40F203B7C60}">
      <dgm:prSet/>
      <dgm:spPr/>
      <dgm:t>
        <a:bodyPr/>
        <a:lstStyle/>
        <a:p>
          <a:endParaRPr lang="es-EC"/>
        </a:p>
      </dgm:t>
    </dgm:pt>
    <dgm:pt modelId="{C9090ED9-FE81-44DD-8A5D-E78323D4E13C}">
      <dgm:prSet custT="1"/>
      <dgm:spPr/>
      <dgm:t>
        <a:bodyPr/>
        <a:lstStyle/>
        <a:p>
          <a:r>
            <a:rPr lang="es-EC" sz="900" dirty="0" smtClean="0"/>
            <a:t>Operacional</a:t>
          </a:r>
          <a:endParaRPr lang="es-EC" sz="700" dirty="0"/>
        </a:p>
      </dgm:t>
    </dgm:pt>
    <dgm:pt modelId="{16B2E25A-5EA3-43AC-ACA0-C5D5F7792D8C}" type="parTrans" cxnId="{078F7BCD-5327-4A0F-A832-6088F10370E9}">
      <dgm:prSet/>
      <dgm:spPr/>
      <dgm:t>
        <a:bodyPr/>
        <a:lstStyle/>
        <a:p>
          <a:endParaRPr lang="es-EC"/>
        </a:p>
      </dgm:t>
    </dgm:pt>
    <dgm:pt modelId="{273A5761-483E-4AE1-86F1-97EBE19AB9E4}" type="sibTrans" cxnId="{078F7BCD-5327-4A0F-A832-6088F10370E9}">
      <dgm:prSet/>
      <dgm:spPr/>
      <dgm:t>
        <a:bodyPr/>
        <a:lstStyle/>
        <a:p>
          <a:endParaRPr lang="es-EC"/>
        </a:p>
      </dgm:t>
    </dgm:pt>
    <dgm:pt modelId="{9BACADA7-783B-4BCA-BD62-33BFDC9852B5}">
      <dgm:prSet custT="1"/>
      <dgm:spPr/>
      <dgm:t>
        <a:bodyPr/>
        <a:lstStyle/>
        <a:p>
          <a:r>
            <a:rPr lang="es-EC" sz="700" dirty="0" smtClean="0"/>
            <a:t>Gubernamental</a:t>
          </a:r>
          <a:endParaRPr lang="es-EC" sz="700" dirty="0"/>
        </a:p>
      </dgm:t>
    </dgm:pt>
    <dgm:pt modelId="{6F4F9235-01EB-4963-9E20-8DDF4030E854}" type="parTrans" cxnId="{6EBB9B48-CB0F-4A21-A1C0-9620FCE1014E}">
      <dgm:prSet/>
      <dgm:spPr/>
      <dgm:t>
        <a:bodyPr/>
        <a:lstStyle/>
        <a:p>
          <a:endParaRPr lang="es-EC"/>
        </a:p>
      </dgm:t>
    </dgm:pt>
    <dgm:pt modelId="{E6F4CA54-DA89-4AD3-A219-8F45D336BF2E}" type="sibTrans" cxnId="{6EBB9B48-CB0F-4A21-A1C0-9620FCE1014E}">
      <dgm:prSet/>
      <dgm:spPr/>
      <dgm:t>
        <a:bodyPr/>
        <a:lstStyle/>
        <a:p>
          <a:endParaRPr lang="es-EC"/>
        </a:p>
      </dgm:t>
    </dgm:pt>
    <dgm:pt modelId="{2A10F636-08D4-4046-95AB-F2AF35212229}">
      <dgm:prSet custT="1"/>
      <dgm:spPr/>
      <dgm:t>
        <a:bodyPr/>
        <a:lstStyle/>
        <a:p>
          <a:r>
            <a:rPr lang="es-EC" sz="900" dirty="0" smtClean="0"/>
            <a:t>Forense</a:t>
          </a:r>
          <a:endParaRPr lang="es-EC" sz="1500" dirty="0"/>
        </a:p>
      </dgm:t>
    </dgm:pt>
    <dgm:pt modelId="{FE617E36-37D2-4F5D-A558-77609442C705}" type="parTrans" cxnId="{81DE0AF0-5A90-46C4-AA97-9B3A222EF99A}">
      <dgm:prSet/>
      <dgm:spPr/>
      <dgm:t>
        <a:bodyPr/>
        <a:lstStyle/>
        <a:p>
          <a:endParaRPr lang="es-EC"/>
        </a:p>
      </dgm:t>
    </dgm:pt>
    <dgm:pt modelId="{F625E8E5-75C1-4CCB-956F-596A8A5755B5}" type="sibTrans" cxnId="{81DE0AF0-5A90-46C4-AA97-9B3A222EF99A}">
      <dgm:prSet/>
      <dgm:spPr/>
      <dgm:t>
        <a:bodyPr/>
        <a:lstStyle/>
        <a:p>
          <a:endParaRPr lang="es-EC"/>
        </a:p>
      </dgm:t>
    </dgm:pt>
    <dgm:pt modelId="{55AF85BC-D7F9-4C4B-BDAE-0B2AEA4CD61D}" type="pres">
      <dgm:prSet presAssocID="{AC000654-2922-4E35-B3CA-A00744EEDF9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F404986-22CE-49B5-B5CD-672FC87643B9}" type="pres">
      <dgm:prSet presAssocID="{AC000654-2922-4E35-B3CA-A00744EEDF9E}" presName="radial" presStyleCnt="0">
        <dgm:presLayoutVars>
          <dgm:animLvl val="ctr"/>
        </dgm:presLayoutVars>
      </dgm:prSet>
      <dgm:spPr/>
    </dgm:pt>
    <dgm:pt modelId="{2BFEF81A-BEB1-4786-A636-1C6C283FF05B}" type="pres">
      <dgm:prSet presAssocID="{42C73CB0-8ECD-4F03-886B-3A24FEDA6D39}" presName="centerShape" presStyleLbl="vennNode1" presStyleIdx="0" presStyleCnt="9"/>
      <dgm:spPr/>
      <dgm:t>
        <a:bodyPr/>
        <a:lstStyle/>
        <a:p>
          <a:endParaRPr lang="es-EC"/>
        </a:p>
      </dgm:t>
    </dgm:pt>
    <dgm:pt modelId="{B7ED48A6-D5AF-4837-AD8B-A268049FA2F6}" type="pres">
      <dgm:prSet presAssocID="{06FE42E4-CDC7-4DD5-850F-CD3AF085E182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F25CCF-1298-498E-9E31-847DBA5642AA}" type="pres">
      <dgm:prSet presAssocID="{84F9211B-9FC1-4CAB-8DE8-C7506061D24F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E28355-E642-4170-8512-D34A8AB49357}" type="pres">
      <dgm:prSet presAssocID="{D09F8F38-5BAA-414D-8C66-729D448EEDB0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86144C-A038-4BBB-BD6F-CDBAE9089CE3}" type="pres">
      <dgm:prSet presAssocID="{63210235-BD0C-4791-A389-FD4BAB94A949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F15F00-A020-4785-B0C1-463122346372}" type="pres">
      <dgm:prSet presAssocID="{2FB25AC1-2694-4A15-95B0-BD7D8A9F84AF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3115CC-885F-49F7-B7C3-4E62C64F1331}" type="pres">
      <dgm:prSet presAssocID="{C9090ED9-FE81-44DD-8A5D-E78323D4E13C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8E77BF-9C2F-44A9-A49D-F820D8674130}" type="pres">
      <dgm:prSet presAssocID="{9BACADA7-783B-4BCA-BD62-33BFDC9852B5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A68C8E-DE77-4455-B4B4-7659C717C01E}" type="pres">
      <dgm:prSet presAssocID="{2A10F636-08D4-4046-95AB-F2AF35212229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5D732D4-8C15-4604-B8D7-7CCCCFBB6684}" type="presOf" srcId="{2FB25AC1-2694-4A15-95B0-BD7D8A9F84AF}" destId="{A5F15F00-A020-4785-B0C1-463122346372}" srcOrd="0" destOrd="0" presId="urn:microsoft.com/office/officeart/2005/8/layout/radial3"/>
    <dgm:cxn modelId="{81148800-0131-4B99-AAF3-D5CC73C8AA87}" type="presOf" srcId="{9BACADA7-783B-4BCA-BD62-33BFDC9852B5}" destId="{0C8E77BF-9C2F-44A9-A49D-F820D8674130}" srcOrd="0" destOrd="0" presId="urn:microsoft.com/office/officeart/2005/8/layout/radial3"/>
    <dgm:cxn modelId="{38D8F3F1-5608-4AFE-A37F-B62BF1FC1A3D}" type="presOf" srcId="{C9090ED9-FE81-44DD-8A5D-E78323D4E13C}" destId="{363115CC-885F-49F7-B7C3-4E62C64F1331}" srcOrd="0" destOrd="0" presId="urn:microsoft.com/office/officeart/2005/8/layout/radial3"/>
    <dgm:cxn modelId="{9C6B725E-9883-4314-9EC0-D40F203B7C60}" srcId="{42C73CB0-8ECD-4F03-886B-3A24FEDA6D39}" destId="{2FB25AC1-2694-4A15-95B0-BD7D8A9F84AF}" srcOrd="4" destOrd="0" parTransId="{848E9220-FBD1-4E6F-B342-AD0A3A446B71}" sibTransId="{25E25B20-B69D-4497-95ED-D850214E03C8}"/>
    <dgm:cxn modelId="{F7D96B09-A4B8-4BAC-AE7D-B519BEEA5283}" type="presOf" srcId="{2A10F636-08D4-4046-95AB-F2AF35212229}" destId="{98A68C8E-DE77-4455-B4B4-7659C717C01E}" srcOrd="0" destOrd="0" presId="urn:microsoft.com/office/officeart/2005/8/layout/radial3"/>
    <dgm:cxn modelId="{078F7BCD-5327-4A0F-A832-6088F10370E9}" srcId="{42C73CB0-8ECD-4F03-886B-3A24FEDA6D39}" destId="{C9090ED9-FE81-44DD-8A5D-E78323D4E13C}" srcOrd="5" destOrd="0" parTransId="{16B2E25A-5EA3-43AC-ACA0-C5D5F7792D8C}" sibTransId="{273A5761-483E-4AE1-86F1-97EBE19AB9E4}"/>
    <dgm:cxn modelId="{05F030B4-9CAE-40CC-9410-E4C84CA8606D}" srcId="{42C73CB0-8ECD-4F03-886B-3A24FEDA6D39}" destId="{D09F8F38-5BAA-414D-8C66-729D448EEDB0}" srcOrd="2" destOrd="0" parTransId="{9EC5855A-0C0D-4974-B5E4-0EDEE3B1768F}" sibTransId="{2EFA2543-97E5-4265-AAF9-A06E862D59E1}"/>
    <dgm:cxn modelId="{F7C6C804-BE75-4E8B-BDE6-204E14546E35}" srcId="{42C73CB0-8ECD-4F03-886B-3A24FEDA6D39}" destId="{06FE42E4-CDC7-4DD5-850F-CD3AF085E182}" srcOrd="0" destOrd="0" parTransId="{B7DC7F98-E79A-497D-B28F-BE2768EE274D}" sibTransId="{D01FE5F7-9006-4254-9C85-CF1EA8011664}"/>
    <dgm:cxn modelId="{09C6793D-547C-40FD-B7B0-C57B160FBDC2}" srcId="{42C73CB0-8ECD-4F03-886B-3A24FEDA6D39}" destId="{84F9211B-9FC1-4CAB-8DE8-C7506061D24F}" srcOrd="1" destOrd="0" parTransId="{E9378509-71EA-472B-B34E-68F34BBCFA15}" sibTransId="{CB6FE148-E8F8-467A-B3FC-34073908AED8}"/>
    <dgm:cxn modelId="{88073A77-94DB-4220-8333-AB2A00B68925}" type="presOf" srcId="{63210235-BD0C-4791-A389-FD4BAB94A949}" destId="{7886144C-A038-4BBB-BD6F-CDBAE9089CE3}" srcOrd="0" destOrd="0" presId="urn:microsoft.com/office/officeart/2005/8/layout/radial3"/>
    <dgm:cxn modelId="{E3A0BF26-6957-469E-A453-079BEC09CC72}" type="presOf" srcId="{AC000654-2922-4E35-B3CA-A00744EEDF9E}" destId="{55AF85BC-D7F9-4C4B-BDAE-0B2AEA4CD61D}" srcOrd="0" destOrd="0" presId="urn:microsoft.com/office/officeart/2005/8/layout/radial3"/>
    <dgm:cxn modelId="{8AD641C3-E653-4803-A2B1-1B0D5CC15B1A}" type="presOf" srcId="{D09F8F38-5BAA-414D-8C66-729D448EEDB0}" destId="{10E28355-E642-4170-8512-D34A8AB49357}" srcOrd="0" destOrd="0" presId="urn:microsoft.com/office/officeart/2005/8/layout/radial3"/>
    <dgm:cxn modelId="{E94DE4B9-F90C-4B81-B76C-0C170599600D}" type="presOf" srcId="{84F9211B-9FC1-4CAB-8DE8-C7506061D24F}" destId="{D3F25CCF-1298-498E-9E31-847DBA5642AA}" srcOrd="0" destOrd="0" presId="urn:microsoft.com/office/officeart/2005/8/layout/radial3"/>
    <dgm:cxn modelId="{81DE0AF0-5A90-46C4-AA97-9B3A222EF99A}" srcId="{42C73CB0-8ECD-4F03-886B-3A24FEDA6D39}" destId="{2A10F636-08D4-4046-95AB-F2AF35212229}" srcOrd="7" destOrd="0" parTransId="{FE617E36-37D2-4F5D-A558-77609442C705}" sibTransId="{F625E8E5-75C1-4CCB-956F-596A8A5755B5}"/>
    <dgm:cxn modelId="{6EBB9B48-CB0F-4A21-A1C0-9620FCE1014E}" srcId="{42C73CB0-8ECD-4F03-886B-3A24FEDA6D39}" destId="{9BACADA7-783B-4BCA-BD62-33BFDC9852B5}" srcOrd="6" destOrd="0" parTransId="{6F4F9235-01EB-4963-9E20-8DDF4030E854}" sibTransId="{E6F4CA54-DA89-4AD3-A219-8F45D336BF2E}"/>
    <dgm:cxn modelId="{87F1DA4A-3C94-481A-BC67-396131CE0F99}" type="presOf" srcId="{06FE42E4-CDC7-4DD5-850F-CD3AF085E182}" destId="{B7ED48A6-D5AF-4837-AD8B-A268049FA2F6}" srcOrd="0" destOrd="0" presId="urn:microsoft.com/office/officeart/2005/8/layout/radial3"/>
    <dgm:cxn modelId="{F27FA40C-FCF1-4A25-B744-A58BD0D2516D}" srcId="{AC000654-2922-4E35-B3CA-A00744EEDF9E}" destId="{42C73CB0-8ECD-4F03-886B-3A24FEDA6D39}" srcOrd="0" destOrd="0" parTransId="{79CC766F-3D31-4A50-B5F6-61EDC997C79F}" sibTransId="{2404C321-91BF-4283-98F5-B4ADDDB34B31}"/>
    <dgm:cxn modelId="{BFF9BA39-0427-40F9-81DA-C3681D9E3B2D}" type="presOf" srcId="{42C73CB0-8ECD-4F03-886B-3A24FEDA6D39}" destId="{2BFEF81A-BEB1-4786-A636-1C6C283FF05B}" srcOrd="0" destOrd="0" presId="urn:microsoft.com/office/officeart/2005/8/layout/radial3"/>
    <dgm:cxn modelId="{7A25ADFE-9933-4619-A8AE-0EB47DA23C6E}" srcId="{42C73CB0-8ECD-4F03-886B-3A24FEDA6D39}" destId="{63210235-BD0C-4791-A389-FD4BAB94A949}" srcOrd="3" destOrd="0" parTransId="{20D5F4F0-A002-4CDD-9C75-6FC3DE7001A8}" sibTransId="{CFE53085-65FE-4B73-8017-68B444036506}"/>
    <dgm:cxn modelId="{D58EA603-BA80-47D2-A3D1-51B331051D80}" type="presParOf" srcId="{55AF85BC-D7F9-4C4B-BDAE-0B2AEA4CD61D}" destId="{EF404986-22CE-49B5-B5CD-672FC87643B9}" srcOrd="0" destOrd="0" presId="urn:microsoft.com/office/officeart/2005/8/layout/radial3"/>
    <dgm:cxn modelId="{B5659A16-F2CC-49CD-B6B2-14D22F8EED3F}" type="presParOf" srcId="{EF404986-22CE-49B5-B5CD-672FC87643B9}" destId="{2BFEF81A-BEB1-4786-A636-1C6C283FF05B}" srcOrd="0" destOrd="0" presId="urn:microsoft.com/office/officeart/2005/8/layout/radial3"/>
    <dgm:cxn modelId="{8DBA7B79-A7D5-4420-B52B-137D736DE4D8}" type="presParOf" srcId="{EF404986-22CE-49B5-B5CD-672FC87643B9}" destId="{B7ED48A6-D5AF-4837-AD8B-A268049FA2F6}" srcOrd="1" destOrd="0" presId="urn:microsoft.com/office/officeart/2005/8/layout/radial3"/>
    <dgm:cxn modelId="{C8533264-6EE8-4A47-8157-FB2C5C324FF2}" type="presParOf" srcId="{EF404986-22CE-49B5-B5CD-672FC87643B9}" destId="{D3F25CCF-1298-498E-9E31-847DBA5642AA}" srcOrd="2" destOrd="0" presId="urn:microsoft.com/office/officeart/2005/8/layout/radial3"/>
    <dgm:cxn modelId="{31150E1B-D27A-490A-A893-2BC46BAB77DF}" type="presParOf" srcId="{EF404986-22CE-49B5-B5CD-672FC87643B9}" destId="{10E28355-E642-4170-8512-D34A8AB49357}" srcOrd="3" destOrd="0" presId="urn:microsoft.com/office/officeart/2005/8/layout/radial3"/>
    <dgm:cxn modelId="{8FB29E3B-18AC-48EF-8F93-CCAAFA92E9CA}" type="presParOf" srcId="{EF404986-22CE-49B5-B5CD-672FC87643B9}" destId="{7886144C-A038-4BBB-BD6F-CDBAE9089CE3}" srcOrd="4" destOrd="0" presId="urn:microsoft.com/office/officeart/2005/8/layout/radial3"/>
    <dgm:cxn modelId="{34FEB9D0-6FDF-4529-9219-09B053A5DCF4}" type="presParOf" srcId="{EF404986-22CE-49B5-B5CD-672FC87643B9}" destId="{A5F15F00-A020-4785-B0C1-463122346372}" srcOrd="5" destOrd="0" presId="urn:microsoft.com/office/officeart/2005/8/layout/radial3"/>
    <dgm:cxn modelId="{B886D45E-C871-4F45-9A06-A97285C06411}" type="presParOf" srcId="{EF404986-22CE-49B5-B5CD-672FC87643B9}" destId="{363115CC-885F-49F7-B7C3-4E62C64F1331}" srcOrd="6" destOrd="0" presId="urn:microsoft.com/office/officeart/2005/8/layout/radial3"/>
    <dgm:cxn modelId="{0BCA0C22-5C8B-421F-82F3-17EDDB550300}" type="presParOf" srcId="{EF404986-22CE-49B5-B5CD-672FC87643B9}" destId="{0C8E77BF-9C2F-44A9-A49D-F820D8674130}" srcOrd="7" destOrd="0" presId="urn:microsoft.com/office/officeart/2005/8/layout/radial3"/>
    <dgm:cxn modelId="{E62ADA4F-4911-46D3-BCC6-70A96E4EC935}" type="presParOf" srcId="{EF404986-22CE-49B5-B5CD-672FC87643B9}" destId="{98A68C8E-DE77-4455-B4B4-7659C717C01E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1B1895-EF4A-49F1-AE93-F4578E522A09}" type="doc">
      <dgm:prSet loTypeId="urn:microsoft.com/office/officeart/2008/layout/LinedList" loCatId="hierarchy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D597639-8F7F-4A9F-A071-50CA65418234}">
      <dgm:prSet phldrT="[Texto]"/>
      <dgm:spPr/>
      <dgm:t>
        <a:bodyPr/>
        <a:lstStyle/>
        <a:p>
          <a:r>
            <a:rPr lang="es-EC" dirty="0" smtClean="0"/>
            <a:t>Normas de Auditoría Generalmente Aceptadas (</a:t>
          </a:r>
          <a:r>
            <a:rPr lang="es-EC" dirty="0" err="1" smtClean="0"/>
            <a:t>NAGA’S</a:t>
          </a:r>
          <a:r>
            <a:rPr lang="es-EC" dirty="0" smtClean="0"/>
            <a:t>)</a:t>
          </a:r>
          <a:endParaRPr lang="es-EC" dirty="0"/>
        </a:p>
      </dgm:t>
    </dgm:pt>
    <dgm:pt modelId="{1A184A00-C97E-41E6-8286-7AB49F5B51C2}" type="parTrans" cxnId="{E4ACEF09-2E41-4201-815C-5EDD02D53351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DA6DA2B6-4006-446D-B736-2E0091A649FA}" type="sibTrans" cxnId="{E4ACEF09-2E41-4201-815C-5EDD02D53351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FB17B998-2E0C-4F93-81B2-22B91B84911D}">
      <dgm:prSet phldrT="[Texto]"/>
      <dgm:spPr/>
      <dgm:t>
        <a:bodyPr/>
        <a:lstStyle/>
        <a:p>
          <a:r>
            <a:rPr lang="es-EC" dirty="0" smtClean="0"/>
            <a:t>Entrenamiento y capacidad profesional</a:t>
          </a:r>
          <a:endParaRPr lang="es-EC" dirty="0"/>
        </a:p>
      </dgm:t>
    </dgm:pt>
    <dgm:pt modelId="{DAA9AD1C-F5B0-4CDD-8C2D-A01ADC5DF0CB}" type="parTrans" cxnId="{C443F98A-4130-46FE-8E7D-65E4B8257BD3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2CE9E8E5-093A-4825-BE65-6F50CB3DDE67}" type="sibTrans" cxnId="{C443F98A-4130-46FE-8E7D-65E4B8257BD3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E411B68A-848E-4C32-8F35-2179EC688AF1}">
      <dgm:prSet phldrT="[Texto]"/>
      <dgm:spPr/>
      <dgm:t>
        <a:bodyPr/>
        <a:lstStyle/>
        <a:p>
          <a:r>
            <a:rPr lang="es-EC" dirty="0" smtClean="0"/>
            <a:t>Independencia</a:t>
          </a:r>
          <a:endParaRPr lang="es-EC" dirty="0"/>
        </a:p>
      </dgm:t>
    </dgm:pt>
    <dgm:pt modelId="{1C56674D-CEE1-4F31-B5B4-16BD21C21708}" type="parTrans" cxnId="{54167FFD-E244-4B36-A2B3-157E159990E0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7B1D76D0-0CBD-44E1-8B26-CFD31E2C8B8B}" type="sibTrans" cxnId="{54167FFD-E244-4B36-A2B3-157E159990E0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097FBDED-153E-451B-B553-23753A7F4B63}">
      <dgm:prSet phldrT="[Texto]"/>
      <dgm:spPr/>
      <dgm:t>
        <a:bodyPr/>
        <a:lstStyle/>
        <a:p>
          <a:r>
            <a:rPr lang="es-EC" dirty="0" smtClean="0"/>
            <a:t>Esmero profesional</a:t>
          </a:r>
          <a:endParaRPr lang="es-EC" dirty="0"/>
        </a:p>
      </dgm:t>
    </dgm:pt>
    <dgm:pt modelId="{C0F34245-161C-468A-9E4B-E5A6D9BB8F7B}" type="parTrans" cxnId="{2D152429-5729-44B2-9448-A56062165285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270B7C1D-03C9-4CD1-A50A-D0DCDD05BAC0}" type="sibTrans" cxnId="{2D152429-5729-44B2-9448-A56062165285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548DFB54-C305-4199-9997-3363653E260A}">
      <dgm:prSet/>
      <dgm:spPr/>
      <dgm:t>
        <a:bodyPr/>
        <a:lstStyle/>
        <a:p>
          <a:r>
            <a:rPr lang="es-EC" dirty="0" smtClean="0"/>
            <a:t>Planeamiento y Supervisión</a:t>
          </a:r>
          <a:endParaRPr lang="es-EC" dirty="0"/>
        </a:p>
      </dgm:t>
    </dgm:pt>
    <dgm:pt modelId="{A5A596BB-2368-4E77-BFB7-4557A62A778D}" type="parTrans" cxnId="{9F58344A-3F2D-47A2-8B76-DCFFAF69A7EA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9C84A3B9-B5F1-4689-BE67-6328447D6A55}" type="sibTrans" cxnId="{9F58344A-3F2D-47A2-8B76-DCFFAF69A7EA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F48B1215-C9DC-45CE-B4FA-79297E0226B6}" type="pres">
      <dgm:prSet presAssocID="{B41B1895-EF4A-49F1-AE93-F4578E522A0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21B0D7A3-B7F1-46E6-B4F6-C8658635D531}" type="pres">
      <dgm:prSet presAssocID="{FD597639-8F7F-4A9F-A071-50CA65418234}" presName="thickLine" presStyleLbl="alignNode1" presStyleIdx="0" presStyleCnt="1"/>
      <dgm:spPr/>
      <dgm:t>
        <a:bodyPr/>
        <a:lstStyle/>
        <a:p>
          <a:endParaRPr lang="es-EC"/>
        </a:p>
      </dgm:t>
    </dgm:pt>
    <dgm:pt modelId="{BCC95183-2838-48C3-8775-D4ADD5A86327}" type="pres">
      <dgm:prSet presAssocID="{FD597639-8F7F-4A9F-A071-50CA65418234}" presName="horz1" presStyleCnt="0"/>
      <dgm:spPr/>
      <dgm:t>
        <a:bodyPr/>
        <a:lstStyle/>
        <a:p>
          <a:endParaRPr lang="es-EC"/>
        </a:p>
      </dgm:t>
    </dgm:pt>
    <dgm:pt modelId="{919B9670-5F7B-4DA4-8508-D4AA6654D56A}" type="pres">
      <dgm:prSet presAssocID="{FD597639-8F7F-4A9F-A071-50CA65418234}" presName="tx1" presStyleLbl="revTx" presStyleIdx="0" presStyleCnt="5"/>
      <dgm:spPr/>
      <dgm:t>
        <a:bodyPr/>
        <a:lstStyle/>
        <a:p>
          <a:endParaRPr lang="es-EC"/>
        </a:p>
      </dgm:t>
    </dgm:pt>
    <dgm:pt modelId="{8670B51F-BE39-4E8A-ADCF-F37F6FE5C219}" type="pres">
      <dgm:prSet presAssocID="{FD597639-8F7F-4A9F-A071-50CA65418234}" presName="vert1" presStyleCnt="0"/>
      <dgm:spPr/>
      <dgm:t>
        <a:bodyPr/>
        <a:lstStyle/>
        <a:p>
          <a:endParaRPr lang="es-EC"/>
        </a:p>
      </dgm:t>
    </dgm:pt>
    <dgm:pt modelId="{F172CEB5-E773-4808-AF92-312B5EE4B92B}" type="pres">
      <dgm:prSet presAssocID="{FB17B998-2E0C-4F93-81B2-22B91B84911D}" presName="vertSpace2a" presStyleCnt="0"/>
      <dgm:spPr/>
      <dgm:t>
        <a:bodyPr/>
        <a:lstStyle/>
        <a:p>
          <a:endParaRPr lang="es-EC"/>
        </a:p>
      </dgm:t>
    </dgm:pt>
    <dgm:pt modelId="{D1B43028-D4C9-4561-8971-80944824B93A}" type="pres">
      <dgm:prSet presAssocID="{FB17B998-2E0C-4F93-81B2-22B91B84911D}" presName="horz2" presStyleCnt="0"/>
      <dgm:spPr/>
      <dgm:t>
        <a:bodyPr/>
        <a:lstStyle/>
        <a:p>
          <a:endParaRPr lang="es-EC"/>
        </a:p>
      </dgm:t>
    </dgm:pt>
    <dgm:pt modelId="{11861B2D-4C68-4588-82BF-3B9AB4F887C1}" type="pres">
      <dgm:prSet presAssocID="{FB17B998-2E0C-4F93-81B2-22B91B84911D}" presName="horzSpace2" presStyleCnt="0"/>
      <dgm:spPr/>
      <dgm:t>
        <a:bodyPr/>
        <a:lstStyle/>
        <a:p>
          <a:endParaRPr lang="es-EC"/>
        </a:p>
      </dgm:t>
    </dgm:pt>
    <dgm:pt modelId="{BCBADAF6-A526-45B2-AF01-CA6B3055FB93}" type="pres">
      <dgm:prSet presAssocID="{FB17B998-2E0C-4F93-81B2-22B91B84911D}" presName="tx2" presStyleLbl="revTx" presStyleIdx="1" presStyleCnt="5"/>
      <dgm:spPr/>
      <dgm:t>
        <a:bodyPr/>
        <a:lstStyle/>
        <a:p>
          <a:endParaRPr lang="es-EC"/>
        </a:p>
      </dgm:t>
    </dgm:pt>
    <dgm:pt modelId="{0817DF25-7981-4F5A-9FB3-D5161906A363}" type="pres">
      <dgm:prSet presAssocID="{FB17B998-2E0C-4F93-81B2-22B91B84911D}" presName="vert2" presStyleCnt="0"/>
      <dgm:spPr/>
      <dgm:t>
        <a:bodyPr/>
        <a:lstStyle/>
        <a:p>
          <a:endParaRPr lang="es-EC"/>
        </a:p>
      </dgm:t>
    </dgm:pt>
    <dgm:pt modelId="{EF59B7EE-796A-4BA3-B4AB-F1E1C53FE32A}" type="pres">
      <dgm:prSet presAssocID="{FB17B998-2E0C-4F93-81B2-22B91B84911D}" presName="thinLine2b" presStyleLbl="callout" presStyleIdx="0" presStyleCnt="4"/>
      <dgm:spPr/>
      <dgm:t>
        <a:bodyPr/>
        <a:lstStyle/>
        <a:p>
          <a:endParaRPr lang="es-EC"/>
        </a:p>
      </dgm:t>
    </dgm:pt>
    <dgm:pt modelId="{234125E9-73B6-410B-991C-1EEAB140E418}" type="pres">
      <dgm:prSet presAssocID="{FB17B998-2E0C-4F93-81B2-22B91B84911D}" presName="vertSpace2b" presStyleCnt="0"/>
      <dgm:spPr/>
      <dgm:t>
        <a:bodyPr/>
        <a:lstStyle/>
        <a:p>
          <a:endParaRPr lang="es-EC"/>
        </a:p>
      </dgm:t>
    </dgm:pt>
    <dgm:pt modelId="{863C494F-0718-453B-A6B7-4F92F7D94247}" type="pres">
      <dgm:prSet presAssocID="{E411B68A-848E-4C32-8F35-2179EC688AF1}" presName="horz2" presStyleCnt="0"/>
      <dgm:spPr/>
      <dgm:t>
        <a:bodyPr/>
        <a:lstStyle/>
        <a:p>
          <a:endParaRPr lang="es-EC"/>
        </a:p>
      </dgm:t>
    </dgm:pt>
    <dgm:pt modelId="{F4574DEC-8869-4BF2-ADDA-E8457C0666BE}" type="pres">
      <dgm:prSet presAssocID="{E411B68A-848E-4C32-8F35-2179EC688AF1}" presName="horzSpace2" presStyleCnt="0"/>
      <dgm:spPr/>
      <dgm:t>
        <a:bodyPr/>
        <a:lstStyle/>
        <a:p>
          <a:endParaRPr lang="es-EC"/>
        </a:p>
      </dgm:t>
    </dgm:pt>
    <dgm:pt modelId="{307E3787-9C85-419F-A941-61C95E9A6AD5}" type="pres">
      <dgm:prSet presAssocID="{E411B68A-848E-4C32-8F35-2179EC688AF1}" presName="tx2" presStyleLbl="revTx" presStyleIdx="2" presStyleCnt="5"/>
      <dgm:spPr/>
      <dgm:t>
        <a:bodyPr/>
        <a:lstStyle/>
        <a:p>
          <a:endParaRPr lang="es-EC"/>
        </a:p>
      </dgm:t>
    </dgm:pt>
    <dgm:pt modelId="{ED151C32-F8F3-41D1-9CF5-A0C0E358DC88}" type="pres">
      <dgm:prSet presAssocID="{E411B68A-848E-4C32-8F35-2179EC688AF1}" presName="vert2" presStyleCnt="0"/>
      <dgm:spPr/>
      <dgm:t>
        <a:bodyPr/>
        <a:lstStyle/>
        <a:p>
          <a:endParaRPr lang="es-EC"/>
        </a:p>
      </dgm:t>
    </dgm:pt>
    <dgm:pt modelId="{E97CDA99-7B75-44B3-8B6B-F4B10917C92B}" type="pres">
      <dgm:prSet presAssocID="{E411B68A-848E-4C32-8F35-2179EC688AF1}" presName="thinLine2b" presStyleLbl="callout" presStyleIdx="1" presStyleCnt="4"/>
      <dgm:spPr/>
      <dgm:t>
        <a:bodyPr/>
        <a:lstStyle/>
        <a:p>
          <a:endParaRPr lang="es-EC"/>
        </a:p>
      </dgm:t>
    </dgm:pt>
    <dgm:pt modelId="{C00E7B9E-DE47-43FB-8DB9-19BD40DEA34F}" type="pres">
      <dgm:prSet presAssocID="{E411B68A-848E-4C32-8F35-2179EC688AF1}" presName="vertSpace2b" presStyleCnt="0"/>
      <dgm:spPr/>
      <dgm:t>
        <a:bodyPr/>
        <a:lstStyle/>
        <a:p>
          <a:endParaRPr lang="es-EC"/>
        </a:p>
      </dgm:t>
    </dgm:pt>
    <dgm:pt modelId="{85A6FCC1-D9F5-478C-97A1-1FF20B31CCCD}" type="pres">
      <dgm:prSet presAssocID="{097FBDED-153E-451B-B553-23753A7F4B63}" presName="horz2" presStyleCnt="0"/>
      <dgm:spPr/>
      <dgm:t>
        <a:bodyPr/>
        <a:lstStyle/>
        <a:p>
          <a:endParaRPr lang="es-EC"/>
        </a:p>
      </dgm:t>
    </dgm:pt>
    <dgm:pt modelId="{DAB90AB5-AECD-43B0-9309-6F2FE0BBF151}" type="pres">
      <dgm:prSet presAssocID="{097FBDED-153E-451B-B553-23753A7F4B63}" presName="horzSpace2" presStyleCnt="0"/>
      <dgm:spPr/>
      <dgm:t>
        <a:bodyPr/>
        <a:lstStyle/>
        <a:p>
          <a:endParaRPr lang="es-EC"/>
        </a:p>
      </dgm:t>
    </dgm:pt>
    <dgm:pt modelId="{DE5B6E55-CAF7-4F0F-857C-F5F23EFECBED}" type="pres">
      <dgm:prSet presAssocID="{097FBDED-153E-451B-B553-23753A7F4B63}" presName="tx2" presStyleLbl="revTx" presStyleIdx="3" presStyleCnt="5"/>
      <dgm:spPr/>
      <dgm:t>
        <a:bodyPr/>
        <a:lstStyle/>
        <a:p>
          <a:endParaRPr lang="es-EC"/>
        </a:p>
      </dgm:t>
    </dgm:pt>
    <dgm:pt modelId="{49CBA5C6-928A-4F1E-AF13-30610AF6F113}" type="pres">
      <dgm:prSet presAssocID="{097FBDED-153E-451B-B553-23753A7F4B63}" presName="vert2" presStyleCnt="0"/>
      <dgm:spPr/>
      <dgm:t>
        <a:bodyPr/>
        <a:lstStyle/>
        <a:p>
          <a:endParaRPr lang="es-EC"/>
        </a:p>
      </dgm:t>
    </dgm:pt>
    <dgm:pt modelId="{F0170597-65D9-4A7F-824F-F1A6CFD28745}" type="pres">
      <dgm:prSet presAssocID="{097FBDED-153E-451B-B553-23753A7F4B63}" presName="thinLine2b" presStyleLbl="callout" presStyleIdx="2" presStyleCnt="4"/>
      <dgm:spPr/>
      <dgm:t>
        <a:bodyPr/>
        <a:lstStyle/>
        <a:p>
          <a:endParaRPr lang="es-EC"/>
        </a:p>
      </dgm:t>
    </dgm:pt>
    <dgm:pt modelId="{71642C5A-D52A-4BBD-AEA2-B4479E7541EF}" type="pres">
      <dgm:prSet presAssocID="{097FBDED-153E-451B-B553-23753A7F4B63}" presName="vertSpace2b" presStyleCnt="0"/>
      <dgm:spPr/>
      <dgm:t>
        <a:bodyPr/>
        <a:lstStyle/>
        <a:p>
          <a:endParaRPr lang="es-EC"/>
        </a:p>
      </dgm:t>
    </dgm:pt>
    <dgm:pt modelId="{90007CCC-1AB0-4C81-A7D9-E988A5BCEEDD}" type="pres">
      <dgm:prSet presAssocID="{548DFB54-C305-4199-9997-3363653E260A}" presName="horz2" presStyleCnt="0"/>
      <dgm:spPr/>
      <dgm:t>
        <a:bodyPr/>
        <a:lstStyle/>
        <a:p>
          <a:endParaRPr lang="es-EC"/>
        </a:p>
      </dgm:t>
    </dgm:pt>
    <dgm:pt modelId="{47C2E7D8-BA3E-46E6-82B3-7ED018D313B2}" type="pres">
      <dgm:prSet presAssocID="{548DFB54-C305-4199-9997-3363653E260A}" presName="horzSpace2" presStyleCnt="0"/>
      <dgm:spPr/>
      <dgm:t>
        <a:bodyPr/>
        <a:lstStyle/>
        <a:p>
          <a:endParaRPr lang="es-EC"/>
        </a:p>
      </dgm:t>
    </dgm:pt>
    <dgm:pt modelId="{C08DF199-B95E-4062-8249-FB65D7FC5501}" type="pres">
      <dgm:prSet presAssocID="{548DFB54-C305-4199-9997-3363653E260A}" presName="tx2" presStyleLbl="revTx" presStyleIdx="4" presStyleCnt="5"/>
      <dgm:spPr/>
      <dgm:t>
        <a:bodyPr/>
        <a:lstStyle/>
        <a:p>
          <a:endParaRPr lang="es-EC"/>
        </a:p>
      </dgm:t>
    </dgm:pt>
    <dgm:pt modelId="{16B9B063-ACE8-4B0B-B652-8E90320B82EA}" type="pres">
      <dgm:prSet presAssocID="{548DFB54-C305-4199-9997-3363653E260A}" presName="vert2" presStyleCnt="0"/>
      <dgm:spPr/>
      <dgm:t>
        <a:bodyPr/>
        <a:lstStyle/>
        <a:p>
          <a:endParaRPr lang="es-EC"/>
        </a:p>
      </dgm:t>
    </dgm:pt>
    <dgm:pt modelId="{0D44C394-4977-4CE0-A02C-5EA99FCE1A88}" type="pres">
      <dgm:prSet presAssocID="{548DFB54-C305-4199-9997-3363653E260A}" presName="thinLine2b" presStyleLbl="callout" presStyleIdx="3" presStyleCnt="4"/>
      <dgm:spPr/>
      <dgm:t>
        <a:bodyPr/>
        <a:lstStyle/>
        <a:p>
          <a:endParaRPr lang="es-EC"/>
        </a:p>
      </dgm:t>
    </dgm:pt>
    <dgm:pt modelId="{EB5DDEE6-E716-4457-B74A-6A4B0A4193AF}" type="pres">
      <dgm:prSet presAssocID="{548DFB54-C305-4199-9997-3363653E260A}" presName="vertSpace2b" presStyleCnt="0"/>
      <dgm:spPr/>
      <dgm:t>
        <a:bodyPr/>
        <a:lstStyle/>
        <a:p>
          <a:endParaRPr lang="es-EC"/>
        </a:p>
      </dgm:t>
    </dgm:pt>
  </dgm:ptLst>
  <dgm:cxnLst>
    <dgm:cxn modelId="{54167FFD-E244-4B36-A2B3-157E159990E0}" srcId="{FD597639-8F7F-4A9F-A071-50CA65418234}" destId="{E411B68A-848E-4C32-8F35-2179EC688AF1}" srcOrd="1" destOrd="0" parTransId="{1C56674D-CEE1-4F31-B5B4-16BD21C21708}" sibTransId="{7B1D76D0-0CBD-44E1-8B26-CFD31E2C8B8B}"/>
    <dgm:cxn modelId="{2D152429-5729-44B2-9448-A56062165285}" srcId="{FD597639-8F7F-4A9F-A071-50CA65418234}" destId="{097FBDED-153E-451B-B553-23753A7F4B63}" srcOrd="2" destOrd="0" parTransId="{C0F34245-161C-468A-9E4B-E5A6D9BB8F7B}" sibTransId="{270B7C1D-03C9-4CD1-A50A-D0DCDD05BAC0}"/>
    <dgm:cxn modelId="{0A3B5BA1-0EAD-4889-B937-FD220B5CACCB}" type="presOf" srcId="{B41B1895-EF4A-49F1-AE93-F4578E522A09}" destId="{F48B1215-C9DC-45CE-B4FA-79297E0226B6}" srcOrd="0" destOrd="0" presId="urn:microsoft.com/office/officeart/2008/layout/LinedList"/>
    <dgm:cxn modelId="{2151E358-8988-45F3-8730-206EEC5EA7AA}" type="presOf" srcId="{FD597639-8F7F-4A9F-A071-50CA65418234}" destId="{919B9670-5F7B-4DA4-8508-D4AA6654D56A}" srcOrd="0" destOrd="0" presId="urn:microsoft.com/office/officeart/2008/layout/LinedList"/>
    <dgm:cxn modelId="{9F58344A-3F2D-47A2-8B76-DCFFAF69A7EA}" srcId="{FD597639-8F7F-4A9F-A071-50CA65418234}" destId="{548DFB54-C305-4199-9997-3363653E260A}" srcOrd="3" destOrd="0" parTransId="{A5A596BB-2368-4E77-BFB7-4557A62A778D}" sibTransId="{9C84A3B9-B5F1-4689-BE67-6328447D6A55}"/>
    <dgm:cxn modelId="{669A23E0-A5AB-431D-8B61-CC06DF55DAA5}" type="presOf" srcId="{097FBDED-153E-451B-B553-23753A7F4B63}" destId="{DE5B6E55-CAF7-4F0F-857C-F5F23EFECBED}" srcOrd="0" destOrd="0" presId="urn:microsoft.com/office/officeart/2008/layout/LinedList"/>
    <dgm:cxn modelId="{E4ACEF09-2E41-4201-815C-5EDD02D53351}" srcId="{B41B1895-EF4A-49F1-AE93-F4578E522A09}" destId="{FD597639-8F7F-4A9F-A071-50CA65418234}" srcOrd="0" destOrd="0" parTransId="{1A184A00-C97E-41E6-8286-7AB49F5B51C2}" sibTransId="{DA6DA2B6-4006-446D-B736-2E0091A649FA}"/>
    <dgm:cxn modelId="{C6827C97-87DF-4201-8E64-F5F6E5FE6E80}" type="presOf" srcId="{E411B68A-848E-4C32-8F35-2179EC688AF1}" destId="{307E3787-9C85-419F-A941-61C95E9A6AD5}" srcOrd="0" destOrd="0" presId="urn:microsoft.com/office/officeart/2008/layout/LinedList"/>
    <dgm:cxn modelId="{79D741A7-1C8F-47C9-9483-CE3DBA0132E7}" type="presOf" srcId="{548DFB54-C305-4199-9997-3363653E260A}" destId="{C08DF199-B95E-4062-8249-FB65D7FC5501}" srcOrd="0" destOrd="0" presId="urn:microsoft.com/office/officeart/2008/layout/LinedList"/>
    <dgm:cxn modelId="{C443F98A-4130-46FE-8E7D-65E4B8257BD3}" srcId="{FD597639-8F7F-4A9F-A071-50CA65418234}" destId="{FB17B998-2E0C-4F93-81B2-22B91B84911D}" srcOrd="0" destOrd="0" parTransId="{DAA9AD1C-F5B0-4CDD-8C2D-A01ADC5DF0CB}" sibTransId="{2CE9E8E5-093A-4825-BE65-6F50CB3DDE67}"/>
    <dgm:cxn modelId="{70C269AE-E2A9-42BF-961F-B70C1BAB6B93}" type="presOf" srcId="{FB17B998-2E0C-4F93-81B2-22B91B84911D}" destId="{BCBADAF6-A526-45B2-AF01-CA6B3055FB93}" srcOrd="0" destOrd="0" presId="urn:microsoft.com/office/officeart/2008/layout/LinedList"/>
    <dgm:cxn modelId="{8BC379BF-EC77-443B-8DAA-516DDE73D9A3}" type="presParOf" srcId="{F48B1215-C9DC-45CE-B4FA-79297E0226B6}" destId="{21B0D7A3-B7F1-46E6-B4F6-C8658635D531}" srcOrd="0" destOrd="0" presId="urn:microsoft.com/office/officeart/2008/layout/LinedList"/>
    <dgm:cxn modelId="{8AE56AA8-7E34-47A2-ABD1-CFC3D6CBFE0A}" type="presParOf" srcId="{F48B1215-C9DC-45CE-B4FA-79297E0226B6}" destId="{BCC95183-2838-48C3-8775-D4ADD5A86327}" srcOrd="1" destOrd="0" presId="urn:microsoft.com/office/officeart/2008/layout/LinedList"/>
    <dgm:cxn modelId="{2A4F7CEE-615B-47E6-A943-8FBE17B2D65A}" type="presParOf" srcId="{BCC95183-2838-48C3-8775-D4ADD5A86327}" destId="{919B9670-5F7B-4DA4-8508-D4AA6654D56A}" srcOrd="0" destOrd="0" presId="urn:microsoft.com/office/officeart/2008/layout/LinedList"/>
    <dgm:cxn modelId="{11A377AC-6390-4A25-A332-ECE575475CEA}" type="presParOf" srcId="{BCC95183-2838-48C3-8775-D4ADD5A86327}" destId="{8670B51F-BE39-4E8A-ADCF-F37F6FE5C219}" srcOrd="1" destOrd="0" presId="urn:microsoft.com/office/officeart/2008/layout/LinedList"/>
    <dgm:cxn modelId="{D76F7992-4DC9-433C-A555-0DC5A3AD96C9}" type="presParOf" srcId="{8670B51F-BE39-4E8A-ADCF-F37F6FE5C219}" destId="{F172CEB5-E773-4808-AF92-312B5EE4B92B}" srcOrd="0" destOrd="0" presId="urn:microsoft.com/office/officeart/2008/layout/LinedList"/>
    <dgm:cxn modelId="{A316187B-6DF1-4C20-9CF5-2B6FAC376EA4}" type="presParOf" srcId="{8670B51F-BE39-4E8A-ADCF-F37F6FE5C219}" destId="{D1B43028-D4C9-4561-8971-80944824B93A}" srcOrd="1" destOrd="0" presId="urn:microsoft.com/office/officeart/2008/layout/LinedList"/>
    <dgm:cxn modelId="{38C5BB4E-4FCE-44F9-B815-5543B99C7D7D}" type="presParOf" srcId="{D1B43028-D4C9-4561-8971-80944824B93A}" destId="{11861B2D-4C68-4588-82BF-3B9AB4F887C1}" srcOrd="0" destOrd="0" presId="urn:microsoft.com/office/officeart/2008/layout/LinedList"/>
    <dgm:cxn modelId="{4A5616C3-5F58-481C-BEB7-5092A9360C5E}" type="presParOf" srcId="{D1B43028-D4C9-4561-8971-80944824B93A}" destId="{BCBADAF6-A526-45B2-AF01-CA6B3055FB93}" srcOrd="1" destOrd="0" presId="urn:microsoft.com/office/officeart/2008/layout/LinedList"/>
    <dgm:cxn modelId="{B5B9EB0B-1028-477E-80A3-6363C32658D7}" type="presParOf" srcId="{D1B43028-D4C9-4561-8971-80944824B93A}" destId="{0817DF25-7981-4F5A-9FB3-D5161906A363}" srcOrd="2" destOrd="0" presId="urn:microsoft.com/office/officeart/2008/layout/LinedList"/>
    <dgm:cxn modelId="{8194BC12-E0F9-4F68-8352-AB9D232CD7C7}" type="presParOf" srcId="{8670B51F-BE39-4E8A-ADCF-F37F6FE5C219}" destId="{EF59B7EE-796A-4BA3-B4AB-F1E1C53FE32A}" srcOrd="2" destOrd="0" presId="urn:microsoft.com/office/officeart/2008/layout/LinedList"/>
    <dgm:cxn modelId="{B198FCB7-5AAF-4282-B7D9-5BE4BBEFB0D5}" type="presParOf" srcId="{8670B51F-BE39-4E8A-ADCF-F37F6FE5C219}" destId="{234125E9-73B6-410B-991C-1EEAB140E418}" srcOrd="3" destOrd="0" presId="urn:microsoft.com/office/officeart/2008/layout/LinedList"/>
    <dgm:cxn modelId="{AFCD4892-0863-4277-8DBC-7530E46CA4A4}" type="presParOf" srcId="{8670B51F-BE39-4E8A-ADCF-F37F6FE5C219}" destId="{863C494F-0718-453B-A6B7-4F92F7D94247}" srcOrd="4" destOrd="0" presId="urn:microsoft.com/office/officeart/2008/layout/LinedList"/>
    <dgm:cxn modelId="{392C87E8-C252-4E8D-B575-0944EEBBD503}" type="presParOf" srcId="{863C494F-0718-453B-A6B7-4F92F7D94247}" destId="{F4574DEC-8869-4BF2-ADDA-E8457C0666BE}" srcOrd="0" destOrd="0" presId="urn:microsoft.com/office/officeart/2008/layout/LinedList"/>
    <dgm:cxn modelId="{126002C1-E7F5-4D45-B6E1-030C95255C23}" type="presParOf" srcId="{863C494F-0718-453B-A6B7-4F92F7D94247}" destId="{307E3787-9C85-419F-A941-61C95E9A6AD5}" srcOrd="1" destOrd="0" presId="urn:microsoft.com/office/officeart/2008/layout/LinedList"/>
    <dgm:cxn modelId="{1E52214E-8A41-4BDC-AB78-9428EE5751DC}" type="presParOf" srcId="{863C494F-0718-453B-A6B7-4F92F7D94247}" destId="{ED151C32-F8F3-41D1-9CF5-A0C0E358DC88}" srcOrd="2" destOrd="0" presId="urn:microsoft.com/office/officeart/2008/layout/LinedList"/>
    <dgm:cxn modelId="{E0BA8BFB-79B2-4284-918D-B5D2702BCBCA}" type="presParOf" srcId="{8670B51F-BE39-4E8A-ADCF-F37F6FE5C219}" destId="{E97CDA99-7B75-44B3-8B6B-F4B10917C92B}" srcOrd="5" destOrd="0" presId="urn:microsoft.com/office/officeart/2008/layout/LinedList"/>
    <dgm:cxn modelId="{793E8C45-4DC5-46BE-A7FF-B51956ACF930}" type="presParOf" srcId="{8670B51F-BE39-4E8A-ADCF-F37F6FE5C219}" destId="{C00E7B9E-DE47-43FB-8DB9-19BD40DEA34F}" srcOrd="6" destOrd="0" presId="urn:microsoft.com/office/officeart/2008/layout/LinedList"/>
    <dgm:cxn modelId="{02E2ADCC-A022-480D-9CD6-C047D62EA439}" type="presParOf" srcId="{8670B51F-BE39-4E8A-ADCF-F37F6FE5C219}" destId="{85A6FCC1-D9F5-478C-97A1-1FF20B31CCCD}" srcOrd="7" destOrd="0" presId="urn:microsoft.com/office/officeart/2008/layout/LinedList"/>
    <dgm:cxn modelId="{BB6B5D83-93E5-45F3-8099-C677D80729CD}" type="presParOf" srcId="{85A6FCC1-D9F5-478C-97A1-1FF20B31CCCD}" destId="{DAB90AB5-AECD-43B0-9309-6F2FE0BBF151}" srcOrd="0" destOrd="0" presId="urn:microsoft.com/office/officeart/2008/layout/LinedList"/>
    <dgm:cxn modelId="{8D1E12F9-1063-4FA4-92F0-30921D35AB9A}" type="presParOf" srcId="{85A6FCC1-D9F5-478C-97A1-1FF20B31CCCD}" destId="{DE5B6E55-CAF7-4F0F-857C-F5F23EFECBED}" srcOrd="1" destOrd="0" presId="urn:microsoft.com/office/officeart/2008/layout/LinedList"/>
    <dgm:cxn modelId="{AF98D1CF-47C3-4504-AE67-2216D162B304}" type="presParOf" srcId="{85A6FCC1-D9F5-478C-97A1-1FF20B31CCCD}" destId="{49CBA5C6-928A-4F1E-AF13-30610AF6F113}" srcOrd="2" destOrd="0" presId="urn:microsoft.com/office/officeart/2008/layout/LinedList"/>
    <dgm:cxn modelId="{57CF2E72-E593-43DB-AB70-CE38C63CAE3C}" type="presParOf" srcId="{8670B51F-BE39-4E8A-ADCF-F37F6FE5C219}" destId="{F0170597-65D9-4A7F-824F-F1A6CFD28745}" srcOrd="8" destOrd="0" presId="urn:microsoft.com/office/officeart/2008/layout/LinedList"/>
    <dgm:cxn modelId="{6EA19CA3-6E7D-4F3E-B058-9A57F03D2AC8}" type="presParOf" srcId="{8670B51F-BE39-4E8A-ADCF-F37F6FE5C219}" destId="{71642C5A-D52A-4BBD-AEA2-B4479E7541EF}" srcOrd="9" destOrd="0" presId="urn:microsoft.com/office/officeart/2008/layout/LinedList"/>
    <dgm:cxn modelId="{7E82925F-39AB-43DD-B64E-40248A73E6C4}" type="presParOf" srcId="{8670B51F-BE39-4E8A-ADCF-F37F6FE5C219}" destId="{90007CCC-1AB0-4C81-A7D9-E988A5BCEEDD}" srcOrd="10" destOrd="0" presId="urn:microsoft.com/office/officeart/2008/layout/LinedList"/>
    <dgm:cxn modelId="{D6477E28-DBCF-4B06-84CF-508682A11B91}" type="presParOf" srcId="{90007CCC-1AB0-4C81-A7D9-E988A5BCEEDD}" destId="{47C2E7D8-BA3E-46E6-82B3-7ED018D313B2}" srcOrd="0" destOrd="0" presId="urn:microsoft.com/office/officeart/2008/layout/LinedList"/>
    <dgm:cxn modelId="{A0B63706-11F3-46BB-884B-A5EFCA9C3059}" type="presParOf" srcId="{90007CCC-1AB0-4C81-A7D9-E988A5BCEEDD}" destId="{C08DF199-B95E-4062-8249-FB65D7FC5501}" srcOrd="1" destOrd="0" presId="urn:microsoft.com/office/officeart/2008/layout/LinedList"/>
    <dgm:cxn modelId="{3BC73E3B-CE3D-44A3-90E3-E321C60C6298}" type="presParOf" srcId="{90007CCC-1AB0-4C81-A7D9-E988A5BCEEDD}" destId="{16B9B063-ACE8-4B0B-B652-8E90320B82EA}" srcOrd="2" destOrd="0" presId="urn:microsoft.com/office/officeart/2008/layout/LinedList"/>
    <dgm:cxn modelId="{DD4A5FF6-E3D3-45AB-8FD1-1CEA2109965E}" type="presParOf" srcId="{8670B51F-BE39-4E8A-ADCF-F37F6FE5C219}" destId="{0D44C394-4977-4CE0-A02C-5EA99FCE1A88}" srcOrd="11" destOrd="0" presId="urn:microsoft.com/office/officeart/2008/layout/LinedList"/>
    <dgm:cxn modelId="{5E1CB50F-BB7E-4705-83BC-3291979FAF28}" type="presParOf" srcId="{8670B51F-BE39-4E8A-ADCF-F37F6FE5C219}" destId="{EB5DDEE6-E716-4457-B74A-6A4B0A4193AF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41B1895-EF4A-49F1-AE93-F4578E522A09}" type="doc">
      <dgm:prSet loTypeId="urn:microsoft.com/office/officeart/2005/8/layout/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D597639-8F7F-4A9F-A071-50CA65418234}">
      <dgm:prSet phldrT="[Texto]"/>
      <dgm:spPr/>
      <dgm:t>
        <a:bodyPr/>
        <a:lstStyle/>
        <a:p>
          <a:r>
            <a:rPr lang="es-EC" dirty="0" smtClean="0"/>
            <a:t>Normas Internacionales de Auditoría y Aseguramiento (</a:t>
          </a:r>
          <a:r>
            <a:rPr lang="es-EC" dirty="0" err="1" smtClean="0"/>
            <a:t>NIAA’S</a:t>
          </a:r>
          <a:r>
            <a:rPr lang="es-EC" dirty="0" smtClean="0"/>
            <a:t>)</a:t>
          </a:r>
          <a:endParaRPr lang="es-EC" dirty="0"/>
        </a:p>
      </dgm:t>
    </dgm:pt>
    <dgm:pt modelId="{1A184A00-C97E-41E6-8286-7AB49F5B51C2}" type="parTrans" cxnId="{E4ACEF09-2E41-4201-815C-5EDD02D53351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DA6DA2B6-4006-446D-B736-2E0091A649FA}" type="sibTrans" cxnId="{E4ACEF09-2E41-4201-815C-5EDD02D53351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FB17B998-2E0C-4F93-81B2-22B91B84911D}">
      <dgm:prSet phldrT="[Texto]"/>
      <dgm:spPr/>
      <dgm:t>
        <a:bodyPr/>
        <a:lstStyle/>
        <a:p>
          <a:r>
            <a:rPr lang="es-EC" dirty="0" smtClean="0"/>
            <a:t>109 - 199 	Asuntos introductorios.</a:t>
          </a:r>
          <a:endParaRPr lang="es-EC" dirty="0"/>
        </a:p>
      </dgm:t>
    </dgm:pt>
    <dgm:pt modelId="{DAA9AD1C-F5B0-4CDD-8C2D-A01ADC5DF0CB}" type="parTrans" cxnId="{C443F98A-4130-46FE-8E7D-65E4B8257BD3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2CE9E8E5-093A-4825-BE65-6F50CB3DDE67}" type="sibTrans" cxnId="{C443F98A-4130-46FE-8E7D-65E4B8257BD3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8010722E-0B3E-4F37-9115-C121E704BA54}">
      <dgm:prSet phldrT="[Texto]"/>
      <dgm:spPr/>
      <dgm:t>
        <a:bodyPr/>
        <a:lstStyle/>
        <a:p>
          <a:r>
            <a:rPr lang="es-EC" dirty="0" smtClean="0"/>
            <a:t>200 - 299 	Principios Generales y Responsabilidades.</a:t>
          </a:r>
          <a:endParaRPr lang="es-EC" dirty="0"/>
        </a:p>
      </dgm:t>
    </dgm:pt>
    <dgm:pt modelId="{6BB75C40-0C99-4C42-BAB1-FB1BE4AB4008}" type="parTrans" cxnId="{43E61905-42E7-4063-B373-A9D1EF9283C3}">
      <dgm:prSet/>
      <dgm:spPr/>
      <dgm:t>
        <a:bodyPr/>
        <a:lstStyle/>
        <a:p>
          <a:endParaRPr lang="es-EC"/>
        </a:p>
      </dgm:t>
    </dgm:pt>
    <dgm:pt modelId="{6FEDB133-ADA4-459A-B392-71488E1BF93E}" type="sibTrans" cxnId="{43E61905-42E7-4063-B373-A9D1EF9283C3}">
      <dgm:prSet/>
      <dgm:spPr/>
      <dgm:t>
        <a:bodyPr/>
        <a:lstStyle/>
        <a:p>
          <a:endParaRPr lang="es-EC"/>
        </a:p>
      </dgm:t>
    </dgm:pt>
    <dgm:pt modelId="{20975DDB-270E-4DEB-A372-BFF1EC74C23C}">
      <dgm:prSet phldrT="[Texto]"/>
      <dgm:spPr/>
      <dgm:t>
        <a:bodyPr/>
        <a:lstStyle/>
        <a:p>
          <a:r>
            <a:rPr lang="es-EC" dirty="0" smtClean="0"/>
            <a:t>300 – 499 	Evaluación del riesgo y respuesta a los riesgos evaluados.</a:t>
          </a:r>
          <a:endParaRPr lang="es-EC" dirty="0"/>
        </a:p>
      </dgm:t>
    </dgm:pt>
    <dgm:pt modelId="{AA349A8C-685F-42EA-A747-A43744E122E9}" type="parTrans" cxnId="{2FBFA583-47BC-45FB-A37C-DD9E96FA17E6}">
      <dgm:prSet/>
      <dgm:spPr/>
      <dgm:t>
        <a:bodyPr/>
        <a:lstStyle/>
        <a:p>
          <a:endParaRPr lang="es-EC"/>
        </a:p>
      </dgm:t>
    </dgm:pt>
    <dgm:pt modelId="{40E4AC01-4D2A-46DD-AC38-14C7A9D19313}" type="sibTrans" cxnId="{2FBFA583-47BC-45FB-A37C-DD9E96FA17E6}">
      <dgm:prSet/>
      <dgm:spPr/>
      <dgm:t>
        <a:bodyPr/>
        <a:lstStyle/>
        <a:p>
          <a:endParaRPr lang="es-EC"/>
        </a:p>
      </dgm:t>
    </dgm:pt>
    <dgm:pt modelId="{4F063D2E-D08B-434B-93E5-628D83326731}">
      <dgm:prSet phldrT="[Texto]"/>
      <dgm:spPr/>
      <dgm:t>
        <a:bodyPr/>
        <a:lstStyle/>
        <a:p>
          <a:r>
            <a:rPr lang="es-EC" dirty="0" smtClean="0"/>
            <a:t>500 – 599 	Evidencia de Auditoría.</a:t>
          </a:r>
          <a:endParaRPr lang="es-EC" dirty="0"/>
        </a:p>
      </dgm:t>
    </dgm:pt>
    <dgm:pt modelId="{51E8BCB2-D418-4F91-AEEB-EEB33309345F}" type="parTrans" cxnId="{5830BC32-7D57-422C-A72C-7D38BF3B8366}">
      <dgm:prSet/>
      <dgm:spPr/>
      <dgm:t>
        <a:bodyPr/>
        <a:lstStyle/>
        <a:p>
          <a:endParaRPr lang="es-EC"/>
        </a:p>
      </dgm:t>
    </dgm:pt>
    <dgm:pt modelId="{20955E0C-B004-4E93-9F6A-445BB52F2ECE}" type="sibTrans" cxnId="{5830BC32-7D57-422C-A72C-7D38BF3B8366}">
      <dgm:prSet/>
      <dgm:spPr/>
      <dgm:t>
        <a:bodyPr/>
        <a:lstStyle/>
        <a:p>
          <a:endParaRPr lang="es-EC"/>
        </a:p>
      </dgm:t>
    </dgm:pt>
    <dgm:pt modelId="{DC08092D-5213-4F26-925E-2E4A4F8B45EA}">
      <dgm:prSet phldrT="[Texto]"/>
      <dgm:spPr/>
      <dgm:t>
        <a:bodyPr/>
        <a:lstStyle/>
        <a:p>
          <a:r>
            <a:rPr lang="es-EC" dirty="0" smtClean="0"/>
            <a:t>600 – 699 	Uso del trabajo de otros.</a:t>
          </a:r>
          <a:endParaRPr lang="es-EC" dirty="0"/>
        </a:p>
      </dgm:t>
    </dgm:pt>
    <dgm:pt modelId="{28B2F6D5-ABF3-4EE9-9357-24E3B8B5FBF1}" type="parTrans" cxnId="{10D3AC79-31D6-4896-AAF3-84588FD0F026}">
      <dgm:prSet/>
      <dgm:spPr/>
      <dgm:t>
        <a:bodyPr/>
        <a:lstStyle/>
        <a:p>
          <a:endParaRPr lang="es-EC"/>
        </a:p>
      </dgm:t>
    </dgm:pt>
    <dgm:pt modelId="{65D8AA51-7D73-4797-83DF-F4FB234FCD39}" type="sibTrans" cxnId="{10D3AC79-31D6-4896-AAF3-84588FD0F026}">
      <dgm:prSet/>
      <dgm:spPr/>
      <dgm:t>
        <a:bodyPr/>
        <a:lstStyle/>
        <a:p>
          <a:endParaRPr lang="es-EC"/>
        </a:p>
      </dgm:t>
    </dgm:pt>
    <dgm:pt modelId="{B5413943-817F-4395-A5DE-80E9BB955A3D}">
      <dgm:prSet phldrT="[Texto]"/>
      <dgm:spPr/>
      <dgm:t>
        <a:bodyPr/>
        <a:lstStyle/>
        <a:p>
          <a:r>
            <a:rPr lang="es-EC" dirty="0" smtClean="0"/>
            <a:t>700 – 799 	Conclusiones y dictamen de auditoría.</a:t>
          </a:r>
          <a:endParaRPr lang="es-EC" dirty="0"/>
        </a:p>
      </dgm:t>
    </dgm:pt>
    <dgm:pt modelId="{2A2CD7C5-85E7-4560-97F1-D8F00A94E2A4}" type="parTrans" cxnId="{73709283-9FB4-4D3D-8DAC-DC26C1127469}">
      <dgm:prSet/>
      <dgm:spPr/>
      <dgm:t>
        <a:bodyPr/>
        <a:lstStyle/>
        <a:p>
          <a:endParaRPr lang="es-EC"/>
        </a:p>
      </dgm:t>
    </dgm:pt>
    <dgm:pt modelId="{F4FC05A9-F398-46E6-8406-7EBB9E2243A9}" type="sibTrans" cxnId="{73709283-9FB4-4D3D-8DAC-DC26C1127469}">
      <dgm:prSet/>
      <dgm:spPr/>
      <dgm:t>
        <a:bodyPr/>
        <a:lstStyle/>
        <a:p>
          <a:endParaRPr lang="es-EC"/>
        </a:p>
      </dgm:t>
    </dgm:pt>
    <dgm:pt modelId="{42AD5AFF-40C0-4103-8A32-4FED73EBA905}">
      <dgm:prSet phldrT="[Texto]"/>
      <dgm:spPr/>
      <dgm:t>
        <a:bodyPr/>
        <a:lstStyle/>
        <a:p>
          <a:r>
            <a:rPr lang="es-EC" dirty="0" smtClean="0"/>
            <a:t>800 – 899 	Áreas especializadas.</a:t>
          </a:r>
          <a:endParaRPr lang="es-EC" dirty="0"/>
        </a:p>
      </dgm:t>
    </dgm:pt>
    <dgm:pt modelId="{DBA08CDD-8686-41AA-B554-767F05513547}" type="parTrans" cxnId="{C14E3E37-7880-4889-9A43-10A6EA85BCE5}">
      <dgm:prSet/>
      <dgm:spPr/>
      <dgm:t>
        <a:bodyPr/>
        <a:lstStyle/>
        <a:p>
          <a:endParaRPr lang="es-EC"/>
        </a:p>
      </dgm:t>
    </dgm:pt>
    <dgm:pt modelId="{3A2C3A1C-687A-48DF-A9CD-D4C530EF1BC1}" type="sibTrans" cxnId="{C14E3E37-7880-4889-9A43-10A6EA85BCE5}">
      <dgm:prSet/>
      <dgm:spPr/>
      <dgm:t>
        <a:bodyPr/>
        <a:lstStyle/>
        <a:p>
          <a:endParaRPr lang="es-EC"/>
        </a:p>
      </dgm:t>
    </dgm:pt>
    <dgm:pt modelId="{024FB051-AC5C-473F-8089-D2B64E99ED55}">
      <dgm:prSet phldrT="[Texto]"/>
      <dgm:spPr/>
      <dgm:t>
        <a:bodyPr/>
        <a:lstStyle/>
        <a:p>
          <a:r>
            <a:rPr lang="es-EC" dirty="0" smtClean="0"/>
            <a:t>1000 – 1100 	Declaraciones Internacionales de Prácticas de Auditoría.</a:t>
          </a:r>
          <a:endParaRPr lang="es-EC" dirty="0"/>
        </a:p>
      </dgm:t>
    </dgm:pt>
    <dgm:pt modelId="{0AE3CAE5-22E1-43C9-9B22-B372C77B3EDE}" type="parTrans" cxnId="{8FA8DCE2-3B0C-4187-A4CD-A7804BAF9D0F}">
      <dgm:prSet/>
      <dgm:spPr/>
      <dgm:t>
        <a:bodyPr/>
        <a:lstStyle/>
        <a:p>
          <a:endParaRPr lang="es-EC"/>
        </a:p>
      </dgm:t>
    </dgm:pt>
    <dgm:pt modelId="{35F09A8C-4965-4B75-9D8B-BCF84A15DB87}" type="sibTrans" cxnId="{8FA8DCE2-3B0C-4187-A4CD-A7804BAF9D0F}">
      <dgm:prSet/>
      <dgm:spPr/>
      <dgm:t>
        <a:bodyPr/>
        <a:lstStyle/>
        <a:p>
          <a:endParaRPr lang="es-EC"/>
        </a:p>
      </dgm:t>
    </dgm:pt>
    <dgm:pt modelId="{E497FA88-3FA0-4705-AF62-100AD35A238B}">
      <dgm:prSet phldrT="[Texto]"/>
      <dgm:spPr/>
      <dgm:t>
        <a:bodyPr/>
        <a:lstStyle/>
        <a:p>
          <a:r>
            <a:rPr lang="es-EC" dirty="0" smtClean="0"/>
            <a:t>2000 – 2699 	Normas Internacionales de trabajos de revisión.</a:t>
          </a:r>
          <a:endParaRPr lang="es-EC" dirty="0"/>
        </a:p>
      </dgm:t>
    </dgm:pt>
    <dgm:pt modelId="{D712A54B-D8AB-476A-9FA5-0DB051421284}" type="parTrans" cxnId="{E3A89B3B-D417-45F6-A64B-3A4BA94C1312}">
      <dgm:prSet/>
      <dgm:spPr/>
      <dgm:t>
        <a:bodyPr/>
        <a:lstStyle/>
        <a:p>
          <a:endParaRPr lang="es-EC"/>
        </a:p>
      </dgm:t>
    </dgm:pt>
    <dgm:pt modelId="{E2FE49C1-BD61-40D5-BE1C-ED074E942988}" type="sibTrans" cxnId="{E3A89B3B-D417-45F6-A64B-3A4BA94C1312}">
      <dgm:prSet/>
      <dgm:spPr/>
      <dgm:t>
        <a:bodyPr/>
        <a:lstStyle/>
        <a:p>
          <a:endParaRPr lang="es-EC"/>
        </a:p>
      </dgm:t>
    </dgm:pt>
    <dgm:pt modelId="{BFD6EE19-D97D-468D-92FB-63381B9992FF}">
      <dgm:prSet phldrT="[Texto]"/>
      <dgm:spPr/>
      <dgm:t>
        <a:bodyPr/>
        <a:lstStyle/>
        <a:p>
          <a:r>
            <a:rPr lang="es-EC" dirty="0" smtClean="0"/>
            <a:t>3000 – 3699 	Normas Internacionales de trabajos para atestiguar.</a:t>
          </a:r>
          <a:endParaRPr lang="es-EC" dirty="0"/>
        </a:p>
      </dgm:t>
    </dgm:pt>
    <dgm:pt modelId="{B0A286DB-6CDA-4FEC-A695-BF5C777CC263}" type="parTrans" cxnId="{23A86CB7-754F-482D-BA27-B6ADC20F9131}">
      <dgm:prSet/>
      <dgm:spPr/>
      <dgm:t>
        <a:bodyPr/>
        <a:lstStyle/>
        <a:p>
          <a:endParaRPr lang="es-EC"/>
        </a:p>
      </dgm:t>
    </dgm:pt>
    <dgm:pt modelId="{820E05E3-7D4F-470A-9DA9-110103E97337}" type="sibTrans" cxnId="{23A86CB7-754F-482D-BA27-B6ADC20F9131}">
      <dgm:prSet/>
      <dgm:spPr/>
      <dgm:t>
        <a:bodyPr/>
        <a:lstStyle/>
        <a:p>
          <a:endParaRPr lang="es-EC"/>
        </a:p>
      </dgm:t>
    </dgm:pt>
    <dgm:pt modelId="{34059D55-8360-4D9A-ADB8-03D56A6FF552}">
      <dgm:prSet phldrT="[Texto]"/>
      <dgm:spPr/>
      <dgm:t>
        <a:bodyPr/>
        <a:lstStyle/>
        <a:p>
          <a:r>
            <a:rPr lang="es-EC" dirty="0" smtClean="0"/>
            <a:t>4000 – 4699 	Normas Internacionales de servicios relacionados.</a:t>
          </a:r>
          <a:endParaRPr lang="es-EC" dirty="0"/>
        </a:p>
      </dgm:t>
    </dgm:pt>
    <dgm:pt modelId="{5D415B47-093A-49D6-AC56-9B9E873A3DC9}" type="parTrans" cxnId="{CEF182C2-EF9B-402C-8F89-ABB55A57DAE9}">
      <dgm:prSet/>
      <dgm:spPr/>
      <dgm:t>
        <a:bodyPr/>
        <a:lstStyle/>
        <a:p>
          <a:endParaRPr lang="es-EC"/>
        </a:p>
      </dgm:t>
    </dgm:pt>
    <dgm:pt modelId="{47AADACD-91E2-4D1C-BF90-510C325A4776}" type="sibTrans" cxnId="{CEF182C2-EF9B-402C-8F89-ABB55A57DAE9}">
      <dgm:prSet/>
      <dgm:spPr/>
      <dgm:t>
        <a:bodyPr/>
        <a:lstStyle/>
        <a:p>
          <a:endParaRPr lang="es-EC"/>
        </a:p>
      </dgm:t>
    </dgm:pt>
    <dgm:pt modelId="{7E9A0127-AA6C-44C8-A674-B8DFDF144B0E}" type="pres">
      <dgm:prSet presAssocID="{B41B1895-EF4A-49F1-AE93-F4578E522A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32FF982-00D4-4C2F-9FA7-08A6EB710BCE}" type="pres">
      <dgm:prSet presAssocID="{FD597639-8F7F-4A9F-A071-50CA65418234}" presName="composite" presStyleCnt="0"/>
      <dgm:spPr/>
      <dgm:t>
        <a:bodyPr/>
        <a:lstStyle/>
        <a:p>
          <a:endParaRPr lang="es-EC"/>
        </a:p>
      </dgm:t>
    </dgm:pt>
    <dgm:pt modelId="{8F67E024-9E60-4B61-B5DB-3EF67F0AD374}" type="pres">
      <dgm:prSet presAssocID="{FD597639-8F7F-4A9F-A071-50CA65418234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701E51-7EEB-4EE0-92FF-C07FE73C03CE}" type="pres">
      <dgm:prSet presAssocID="{FD597639-8F7F-4A9F-A071-50CA65418234}" presName="parSh" presStyleLbl="node1" presStyleIdx="0" presStyleCnt="1"/>
      <dgm:spPr/>
      <dgm:t>
        <a:bodyPr/>
        <a:lstStyle/>
        <a:p>
          <a:endParaRPr lang="es-EC"/>
        </a:p>
      </dgm:t>
    </dgm:pt>
    <dgm:pt modelId="{02BF0834-235E-4196-A509-093C35C7A1C8}" type="pres">
      <dgm:prSet presAssocID="{FD597639-8F7F-4A9F-A071-50CA65418234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1979DB9-7E47-4BB3-9360-AB009CF5DDF0}" type="presOf" srcId="{E497FA88-3FA0-4705-AF62-100AD35A238B}" destId="{02BF0834-235E-4196-A509-093C35C7A1C8}" srcOrd="0" destOrd="8" presId="urn:microsoft.com/office/officeart/2005/8/layout/process3"/>
    <dgm:cxn modelId="{C68D46AB-1840-4F0B-8E38-A06901FCFE8D}" type="presOf" srcId="{BFD6EE19-D97D-468D-92FB-63381B9992FF}" destId="{02BF0834-235E-4196-A509-093C35C7A1C8}" srcOrd="0" destOrd="9" presId="urn:microsoft.com/office/officeart/2005/8/layout/process3"/>
    <dgm:cxn modelId="{8FA8DCE2-3B0C-4187-A4CD-A7804BAF9D0F}" srcId="{FD597639-8F7F-4A9F-A071-50CA65418234}" destId="{024FB051-AC5C-473F-8089-D2B64E99ED55}" srcOrd="7" destOrd="0" parTransId="{0AE3CAE5-22E1-43C9-9B22-B372C77B3EDE}" sibTransId="{35F09A8C-4965-4B75-9D8B-BCF84A15DB87}"/>
    <dgm:cxn modelId="{539C318D-DF65-4B25-A351-406C3361AC1D}" type="presOf" srcId="{FD597639-8F7F-4A9F-A071-50CA65418234}" destId="{96701E51-7EEB-4EE0-92FF-C07FE73C03CE}" srcOrd="1" destOrd="0" presId="urn:microsoft.com/office/officeart/2005/8/layout/process3"/>
    <dgm:cxn modelId="{9F572462-EE4E-416E-B8C2-6E33D8E33AC7}" type="presOf" srcId="{8010722E-0B3E-4F37-9115-C121E704BA54}" destId="{02BF0834-235E-4196-A509-093C35C7A1C8}" srcOrd="0" destOrd="1" presId="urn:microsoft.com/office/officeart/2005/8/layout/process3"/>
    <dgm:cxn modelId="{4CDC0B69-71F7-4B70-89A0-2A531AD78BC3}" type="presOf" srcId="{B41B1895-EF4A-49F1-AE93-F4578E522A09}" destId="{7E9A0127-AA6C-44C8-A674-B8DFDF144B0E}" srcOrd="0" destOrd="0" presId="urn:microsoft.com/office/officeart/2005/8/layout/process3"/>
    <dgm:cxn modelId="{73709283-9FB4-4D3D-8DAC-DC26C1127469}" srcId="{FD597639-8F7F-4A9F-A071-50CA65418234}" destId="{B5413943-817F-4395-A5DE-80E9BB955A3D}" srcOrd="5" destOrd="0" parTransId="{2A2CD7C5-85E7-4560-97F1-D8F00A94E2A4}" sibTransId="{F4FC05A9-F398-46E6-8406-7EBB9E2243A9}"/>
    <dgm:cxn modelId="{23A86CB7-754F-482D-BA27-B6ADC20F9131}" srcId="{FD597639-8F7F-4A9F-A071-50CA65418234}" destId="{BFD6EE19-D97D-468D-92FB-63381B9992FF}" srcOrd="9" destOrd="0" parTransId="{B0A286DB-6CDA-4FEC-A695-BF5C777CC263}" sibTransId="{820E05E3-7D4F-470A-9DA9-110103E97337}"/>
    <dgm:cxn modelId="{EEDAD2DD-294A-44C0-9C62-C5750DC5F402}" type="presOf" srcId="{B5413943-817F-4395-A5DE-80E9BB955A3D}" destId="{02BF0834-235E-4196-A509-093C35C7A1C8}" srcOrd="0" destOrd="5" presId="urn:microsoft.com/office/officeart/2005/8/layout/process3"/>
    <dgm:cxn modelId="{2FBFA583-47BC-45FB-A37C-DD9E96FA17E6}" srcId="{FD597639-8F7F-4A9F-A071-50CA65418234}" destId="{20975DDB-270E-4DEB-A372-BFF1EC74C23C}" srcOrd="2" destOrd="0" parTransId="{AA349A8C-685F-42EA-A747-A43744E122E9}" sibTransId="{40E4AC01-4D2A-46DD-AC38-14C7A9D19313}"/>
    <dgm:cxn modelId="{C443F98A-4130-46FE-8E7D-65E4B8257BD3}" srcId="{FD597639-8F7F-4A9F-A071-50CA65418234}" destId="{FB17B998-2E0C-4F93-81B2-22B91B84911D}" srcOrd="0" destOrd="0" parTransId="{DAA9AD1C-F5B0-4CDD-8C2D-A01ADC5DF0CB}" sibTransId="{2CE9E8E5-093A-4825-BE65-6F50CB3DDE67}"/>
    <dgm:cxn modelId="{10D3AC79-31D6-4896-AAF3-84588FD0F026}" srcId="{FD597639-8F7F-4A9F-A071-50CA65418234}" destId="{DC08092D-5213-4F26-925E-2E4A4F8B45EA}" srcOrd="4" destOrd="0" parTransId="{28B2F6D5-ABF3-4EE9-9357-24E3B8B5FBF1}" sibTransId="{65D8AA51-7D73-4797-83DF-F4FB234FCD39}"/>
    <dgm:cxn modelId="{5830BC32-7D57-422C-A72C-7D38BF3B8366}" srcId="{FD597639-8F7F-4A9F-A071-50CA65418234}" destId="{4F063D2E-D08B-434B-93E5-628D83326731}" srcOrd="3" destOrd="0" parTransId="{51E8BCB2-D418-4F91-AEEB-EEB33309345F}" sibTransId="{20955E0C-B004-4E93-9F6A-445BB52F2ECE}"/>
    <dgm:cxn modelId="{CEF182C2-EF9B-402C-8F89-ABB55A57DAE9}" srcId="{FD597639-8F7F-4A9F-A071-50CA65418234}" destId="{34059D55-8360-4D9A-ADB8-03D56A6FF552}" srcOrd="10" destOrd="0" parTransId="{5D415B47-093A-49D6-AC56-9B9E873A3DC9}" sibTransId="{47AADACD-91E2-4D1C-BF90-510C325A4776}"/>
    <dgm:cxn modelId="{E3A89B3B-D417-45F6-A64B-3A4BA94C1312}" srcId="{FD597639-8F7F-4A9F-A071-50CA65418234}" destId="{E497FA88-3FA0-4705-AF62-100AD35A238B}" srcOrd="8" destOrd="0" parTransId="{D712A54B-D8AB-476A-9FA5-0DB051421284}" sibTransId="{E2FE49C1-BD61-40D5-BE1C-ED074E942988}"/>
    <dgm:cxn modelId="{BC330023-ED2B-4703-9490-5ED61D36CC2E}" type="presOf" srcId="{DC08092D-5213-4F26-925E-2E4A4F8B45EA}" destId="{02BF0834-235E-4196-A509-093C35C7A1C8}" srcOrd="0" destOrd="4" presId="urn:microsoft.com/office/officeart/2005/8/layout/process3"/>
    <dgm:cxn modelId="{94AACD50-608A-4192-9483-864A468CE5A1}" type="presOf" srcId="{FD597639-8F7F-4A9F-A071-50CA65418234}" destId="{8F67E024-9E60-4B61-B5DB-3EF67F0AD374}" srcOrd="0" destOrd="0" presId="urn:microsoft.com/office/officeart/2005/8/layout/process3"/>
    <dgm:cxn modelId="{5F350F04-A0BC-409D-918D-A01653878F20}" type="presOf" srcId="{42AD5AFF-40C0-4103-8A32-4FED73EBA905}" destId="{02BF0834-235E-4196-A509-093C35C7A1C8}" srcOrd="0" destOrd="6" presId="urn:microsoft.com/office/officeart/2005/8/layout/process3"/>
    <dgm:cxn modelId="{E4ACEF09-2E41-4201-815C-5EDD02D53351}" srcId="{B41B1895-EF4A-49F1-AE93-F4578E522A09}" destId="{FD597639-8F7F-4A9F-A071-50CA65418234}" srcOrd="0" destOrd="0" parTransId="{1A184A00-C97E-41E6-8286-7AB49F5B51C2}" sibTransId="{DA6DA2B6-4006-446D-B736-2E0091A649FA}"/>
    <dgm:cxn modelId="{2DC9F929-2DFB-4CDC-8D8C-0FBB87E63228}" type="presOf" srcId="{4F063D2E-D08B-434B-93E5-628D83326731}" destId="{02BF0834-235E-4196-A509-093C35C7A1C8}" srcOrd="0" destOrd="3" presId="urn:microsoft.com/office/officeart/2005/8/layout/process3"/>
    <dgm:cxn modelId="{C14E3E37-7880-4889-9A43-10A6EA85BCE5}" srcId="{FD597639-8F7F-4A9F-A071-50CA65418234}" destId="{42AD5AFF-40C0-4103-8A32-4FED73EBA905}" srcOrd="6" destOrd="0" parTransId="{DBA08CDD-8686-41AA-B554-767F05513547}" sibTransId="{3A2C3A1C-687A-48DF-A9CD-D4C530EF1BC1}"/>
    <dgm:cxn modelId="{AFC5EB29-4916-4E35-A461-862C7CB04473}" type="presOf" srcId="{FB17B998-2E0C-4F93-81B2-22B91B84911D}" destId="{02BF0834-235E-4196-A509-093C35C7A1C8}" srcOrd="0" destOrd="0" presId="urn:microsoft.com/office/officeart/2005/8/layout/process3"/>
    <dgm:cxn modelId="{22C75BD2-BC84-4723-A997-ECE6BB1E19C5}" type="presOf" srcId="{024FB051-AC5C-473F-8089-D2B64E99ED55}" destId="{02BF0834-235E-4196-A509-093C35C7A1C8}" srcOrd="0" destOrd="7" presId="urn:microsoft.com/office/officeart/2005/8/layout/process3"/>
    <dgm:cxn modelId="{8BF5888B-198D-4F56-8C65-DFA17269B52F}" type="presOf" srcId="{20975DDB-270E-4DEB-A372-BFF1EC74C23C}" destId="{02BF0834-235E-4196-A509-093C35C7A1C8}" srcOrd="0" destOrd="2" presId="urn:microsoft.com/office/officeart/2005/8/layout/process3"/>
    <dgm:cxn modelId="{43E61905-42E7-4063-B373-A9D1EF9283C3}" srcId="{FD597639-8F7F-4A9F-A071-50CA65418234}" destId="{8010722E-0B3E-4F37-9115-C121E704BA54}" srcOrd="1" destOrd="0" parTransId="{6BB75C40-0C99-4C42-BAB1-FB1BE4AB4008}" sibTransId="{6FEDB133-ADA4-459A-B392-71488E1BF93E}"/>
    <dgm:cxn modelId="{F2E7DE20-C655-46C4-9851-48E738A80499}" type="presOf" srcId="{34059D55-8360-4D9A-ADB8-03D56A6FF552}" destId="{02BF0834-235E-4196-A509-093C35C7A1C8}" srcOrd="0" destOrd="10" presId="urn:microsoft.com/office/officeart/2005/8/layout/process3"/>
    <dgm:cxn modelId="{1E74C41A-55AB-40B9-AE9C-33AF3037D969}" type="presParOf" srcId="{7E9A0127-AA6C-44C8-A674-B8DFDF144B0E}" destId="{632FF982-00D4-4C2F-9FA7-08A6EB710BCE}" srcOrd="0" destOrd="0" presId="urn:microsoft.com/office/officeart/2005/8/layout/process3"/>
    <dgm:cxn modelId="{26E63331-D49E-4B40-B6E5-341F4C197053}" type="presParOf" srcId="{632FF982-00D4-4C2F-9FA7-08A6EB710BCE}" destId="{8F67E024-9E60-4B61-B5DB-3EF67F0AD374}" srcOrd="0" destOrd="0" presId="urn:microsoft.com/office/officeart/2005/8/layout/process3"/>
    <dgm:cxn modelId="{1E8C19F9-FFC0-4E15-B84B-A66AB8AB0304}" type="presParOf" srcId="{632FF982-00D4-4C2F-9FA7-08A6EB710BCE}" destId="{96701E51-7EEB-4EE0-92FF-C07FE73C03CE}" srcOrd="1" destOrd="0" presId="urn:microsoft.com/office/officeart/2005/8/layout/process3"/>
    <dgm:cxn modelId="{61426A8A-8B9A-439C-9874-AF92C20BDBEF}" type="presParOf" srcId="{632FF982-00D4-4C2F-9FA7-08A6EB710BCE}" destId="{02BF0834-235E-4196-A509-093C35C7A1C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B9748-2DF7-499D-ABF6-DE59535A237B}">
      <dsp:nvSpPr>
        <dsp:cNvPr id="0" name=""/>
        <dsp:cNvSpPr/>
      </dsp:nvSpPr>
      <dsp:spPr>
        <a:xfrm>
          <a:off x="1629654" y="1852113"/>
          <a:ext cx="461694" cy="1319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0847" y="0"/>
              </a:lnTo>
              <a:lnTo>
                <a:pt x="230847" y="1319630"/>
              </a:lnTo>
              <a:lnTo>
                <a:pt x="461694" y="131963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bg1"/>
            </a:solidFill>
          </a:endParaRPr>
        </a:p>
      </dsp:txBody>
      <dsp:txXfrm>
        <a:off x="1825550" y="2476976"/>
        <a:ext cx="69903" cy="69903"/>
      </dsp:txXfrm>
    </dsp:sp>
    <dsp:sp modelId="{4BB28B4A-22D8-447F-B664-5D7983F2EA84}">
      <dsp:nvSpPr>
        <dsp:cNvPr id="0" name=""/>
        <dsp:cNvSpPr/>
      </dsp:nvSpPr>
      <dsp:spPr>
        <a:xfrm>
          <a:off x="1629654" y="1852113"/>
          <a:ext cx="461694" cy="439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0847" y="0"/>
              </a:lnTo>
              <a:lnTo>
                <a:pt x="230847" y="439876"/>
              </a:lnTo>
              <a:lnTo>
                <a:pt x="461694" y="43987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bg1"/>
            </a:solidFill>
          </a:endParaRPr>
        </a:p>
      </dsp:txBody>
      <dsp:txXfrm>
        <a:off x="1844559" y="2056109"/>
        <a:ext cx="31884" cy="31884"/>
      </dsp:txXfrm>
    </dsp:sp>
    <dsp:sp modelId="{DC399674-507A-4464-B8F6-75319ECC0752}">
      <dsp:nvSpPr>
        <dsp:cNvPr id="0" name=""/>
        <dsp:cNvSpPr/>
      </dsp:nvSpPr>
      <dsp:spPr>
        <a:xfrm>
          <a:off x="1629654" y="1412236"/>
          <a:ext cx="461694" cy="439876"/>
        </a:xfrm>
        <a:custGeom>
          <a:avLst/>
          <a:gdLst/>
          <a:ahLst/>
          <a:cxnLst/>
          <a:rect l="0" t="0" r="0" b="0"/>
          <a:pathLst>
            <a:path>
              <a:moveTo>
                <a:pt x="0" y="439876"/>
              </a:moveTo>
              <a:lnTo>
                <a:pt x="230847" y="439876"/>
              </a:lnTo>
              <a:lnTo>
                <a:pt x="230847" y="0"/>
              </a:lnTo>
              <a:lnTo>
                <a:pt x="461694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bg1"/>
            </a:solidFill>
          </a:endParaRPr>
        </a:p>
      </dsp:txBody>
      <dsp:txXfrm>
        <a:off x="1844559" y="1616232"/>
        <a:ext cx="31884" cy="31884"/>
      </dsp:txXfrm>
    </dsp:sp>
    <dsp:sp modelId="{47D70ACA-FE07-484A-BBE5-AE0AECEE5C9D}">
      <dsp:nvSpPr>
        <dsp:cNvPr id="0" name=""/>
        <dsp:cNvSpPr/>
      </dsp:nvSpPr>
      <dsp:spPr>
        <a:xfrm>
          <a:off x="1629654" y="532482"/>
          <a:ext cx="461694" cy="1319630"/>
        </a:xfrm>
        <a:custGeom>
          <a:avLst/>
          <a:gdLst/>
          <a:ahLst/>
          <a:cxnLst/>
          <a:rect l="0" t="0" r="0" b="0"/>
          <a:pathLst>
            <a:path>
              <a:moveTo>
                <a:pt x="0" y="1319630"/>
              </a:moveTo>
              <a:lnTo>
                <a:pt x="230847" y="1319630"/>
              </a:lnTo>
              <a:lnTo>
                <a:pt x="230847" y="0"/>
              </a:lnTo>
              <a:lnTo>
                <a:pt x="461694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bg1"/>
            </a:solidFill>
          </a:endParaRPr>
        </a:p>
      </dsp:txBody>
      <dsp:txXfrm>
        <a:off x="1825550" y="1157346"/>
        <a:ext cx="69903" cy="69903"/>
      </dsp:txXfrm>
    </dsp:sp>
    <dsp:sp modelId="{8476FCA9-529A-4DDB-B01E-592460F27A92}">
      <dsp:nvSpPr>
        <dsp:cNvPr id="0" name=""/>
        <dsp:cNvSpPr/>
      </dsp:nvSpPr>
      <dsp:spPr>
        <a:xfrm rot="16200000">
          <a:off x="-574359" y="1500211"/>
          <a:ext cx="3704226" cy="703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smtClean="0">
              <a:solidFill>
                <a:schemeClr val="bg1"/>
              </a:solidFill>
            </a:rPr>
            <a:t>Herpayal Constructora Cía. Ltda.</a:t>
          </a:r>
          <a:endParaRPr lang="es-EC" sz="2400" kern="1200" dirty="0">
            <a:solidFill>
              <a:schemeClr val="bg1"/>
            </a:solidFill>
          </a:endParaRPr>
        </a:p>
      </dsp:txBody>
      <dsp:txXfrm>
        <a:off x="-574359" y="1500211"/>
        <a:ext cx="3704226" cy="703802"/>
      </dsp:txXfrm>
    </dsp:sp>
    <dsp:sp modelId="{2189D0F7-A236-4F55-8B79-3F1D0CAC7B0A}">
      <dsp:nvSpPr>
        <dsp:cNvPr id="0" name=""/>
        <dsp:cNvSpPr/>
      </dsp:nvSpPr>
      <dsp:spPr>
        <a:xfrm>
          <a:off x="2091349" y="180581"/>
          <a:ext cx="5059297" cy="703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bg1"/>
              </a:solidFill>
            </a:rPr>
            <a:t>RUC: </a:t>
          </a:r>
          <a:r>
            <a:rPr lang="es-EC" sz="1800" kern="1200" dirty="0" smtClean="0">
              <a:solidFill>
                <a:schemeClr val="bg1"/>
              </a:solidFill>
              <a:hlinkClick xmlns:r="http://schemas.openxmlformats.org/officeDocument/2006/relationships" r:id="rId1" action="ppaction://hlinkfile"/>
            </a:rPr>
            <a:t>1791345134001</a:t>
          </a:r>
          <a:endParaRPr lang="es-EC" sz="1800" kern="1200" dirty="0">
            <a:solidFill>
              <a:schemeClr val="bg1"/>
            </a:solidFill>
          </a:endParaRPr>
        </a:p>
      </dsp:txBody>
      <dsp:txXfrm>
        <a:off x="2091349" y="180581"/>
        <a:ext cx="5059297" cy="703802"/>
      </dsp:txXfrm>
    </dsp:sp>
    <dsp:sp modelId="{20ADB89F-80B2-4BDC-A50B-3344195E42FE}">
      <dsp:nvSpPr>
        <dsp:cNvPr id="0" name=""/>
        <dsp:cNvSpPr/>
      </dsp:nvSpPr>
      <dsp:spPr>
        <a:xfrm>
          <a:off x="2091349" y="1060334"/>
          <a:ext cx="5085059" cy="703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bg1"/>
              </a:solidFill>
            </a:rPr>
            <a:t>Constitución: </a:t>
          </a:r>
          <a:r>
            <a:rPr lang="es-EC" sz="1800" kern="1200" dirty="0" smtClean="0">
              <a:solidFill>
                <a:schemeClr val="bg1"/>
              </a:solidFill>
              <a:hlinkClick xmlns:r="http://schemas.openxmlformats.org/officeDocument/2006/relationships" r:id="rId2" action="ppaction://hlinkfile"/>
            </a:rPr>
            <a:t>22-01-2008</a:t>
          </a:r>
          <a:r>
            <a:rPr lang="es-EC" sz="1800" kern="1200" dirty="0" smtClean="0">
              <a:solidFill>
                <a:schemeClr val="bg1"/>
              </a:solidFill>
            </a:rPr>
            <a:t> </a:t>
          </a:r>
          <a:endParaRPr lang="es-EC" sz="1800" kern="1200" dirty="0">
            <a:solidFill>
              <a:schemeClr val="bg1"/>
            </a:solidFill>
          </a:endParaRPr>
        </a:p>
      </dsp:txBody>
      <dsp:txXfrm>
        <a:off x="2091349" y="1060334"/>
        <a:ext cx="5085059" cy="703802"/>
      </dsp:txXfrm>
    </dsp:sp>
    <dsp:sp modelId="{5DC00C7D-85BB-40D6-82AC-068B287BB8A1}">
      <dsp:nvSpPr>
        <dsp:cNvPr id="0" name=""/>
        <dsp:cNvSpPr/>
      </dsp:nvSpPr>
      <dsp:spPr>
        <a:xfrm>
          <a:off x="2091349" y="1940088"/>
          <a:ext cx="5110799" cy="703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>
              <a:solidFill>
                <a:schemeClr val="bg1"/>
              </a:solidFill>
            </a:rPr>
            <a:t>Capital: 2,034.00</a:t>
          </a:r>
          <a:endParaRPr lang="es-EC" sz="1800" kern="1200" dirty="0">
            <a:solidFill>
              <a:schemeClr val="bg1"/>
            </a:solidFill>
          </a:endParaRPr>
        </a:p>
      </dsp:txBody>
      <dsp:txXfrm>
        <a:off x="2091349" y="1940088"/>
        <a:ext cx="5110799" cy="703802"/>
      </dsp:txXfrm>
    </dsp:sp>
    <dsp:sp modelId="{E2941C0D-2AD8-4209-BA2B-EE6B7F939833}">
      <dsp:nvSpPr>
        <dsp:cNvPr id="0" name=""/>
        <dsp:cNvSpPr/>
      </dsp:nvSpPr>
      <dsp:spPr>
        <a:xfrm>
          <a:off x="2091349" y="2819842"/>
          <a:ext cx="5110799" cy="703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>
              <a:solidFill>
                <a:schemeClr val="bg1"/>
              </a:solidFill>
            </a:rPr>
            <a:t>Objeto social: Actividades de construcción de todo tipo de obras civiles</a:t>
          </a:r>
          <a:endParaRPr lang="es-EC" sz="1800" kern="1200" dirty="0">
            <a:solidFill>
              <a:schemeClr val="bg1"/>
            </a:solidFill>
          </a:endParaRPr>
        </a:p>
      </dsp:txBody>
      <dsp:txXfrm>
        <a:off x="2091349" y="2819842"/>
        <a:ext cx="5110799" cy="7038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E588F-0A9A-4444-A0C5-829D46C0222E}">
      <dsp:nvSpPr>
        <dsp:cNvPr id="0" name=""/>
        <dsp:cNvSpPr/>
      </dsp:nvSpPr>
      <dsp:spPr>
        <a:xfrm>
          <a:off x="2547921" y="2079208"/>
          <a:ext cx="1539639" cy="15396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Código de ética del auditor</a:t>
          </a:r>
          <a:endParaRPr lang="es-EC" sz="1800" kern="1200" dirty="0"/>
        </a:p>
      </dsp:txBody>
      <dsp:txXfrm>
        <a:off x="2773396" y="2304683"/>
        <a:ext cx="1088689" cy="1088689"/>
      </dsp:txXfrm>
    </dsp:sp>
    <dsp:sp modelId="{AC48B570-F5E3-495F-82F1-051FFC68DDDC}">
      <dsp:nvSpPr>
        <dsp:cNvPr id="0" name=""/>
        <dsp:cNvSpPr/>
      </dsp:nvSpPr>
      <dsp:spPr>
        <a:xfrm rot="10800000">
          <a:off x="1053892" y="2629629"/>
          <a:ext cx="1411857" cy="43879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18EF8-5BE4-4CC8-86D0-E980AAA39D26}">
      <dsp:nvSpPr>
        <dsp:cNvPr id="0" name=""/>
        <dsp:cNvSpPr/>
      </dsp:nvSpPr>
      <dsp:spPr>
        <a:xfrm>
          <a:off x="322563" y="2263965"/>
          <a:ext cx="1462657" cy="11701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Integridad</a:t>
          </a:r>
          <a:endParaRPr lang="es-EC" sz="1200" kern="1200" dirty="0"/>
        </a:p>
      </dsp:txBody>
      <dsp:txXfrm>
        <a:off x="356835" y="2298237"/>
        <a:ext cx="1394113" cy="1101581"/>
      </dsp:txXfrm>
    </dsp:sp>
    <dsp:sp modelId="{7D90FC92-D569-431D-B534-4910291126F6}">
      <dsp:nvSpPr>
        <dsp:cNvPr id="0" name=""/>
        <dsp:cNvSpPr/>
      </dsp:nvSpPr>
      <dsp:spPr>
        <a:xfrm rot="13500000">
          <a:off x="1510196" y="1528013"/>
          <a:ext cx="1411857" cy="43879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02033"/>
            <a:satOff val="-2441"/>
            <a:lumOff val="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7A86B-1F98-44E1-8128-EB5EA4D3E239}">
      <dsp:nvSpPr>
        <dsp:cNvPr id="0" name=""/>
        <dsp:cNvSpPr/>
      </dsp:nvSpPr>
      <dsp:spPr>
        <a:xfrm>
          <a:off x="985629" y="663182"/>
          <a:ext cx="1462657" cy="1170125"/>
        </a:xfrm>
        <a:prstGeom prst="roundRect">
          <a:avLst>
            <a:gd name="adj" fmla="val 10000"/>
          </a:avLst>
        </a:prstGeom>
        <a:solidFill>
          <a:schemeClr val="accent5">
            <a:hueOff val="1202033"/>
            <a:satOff val="-2441"/>
            <a:lumOff val="156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Objetividad</a:t>
          </a:r>
          <a:endParaRPr lang="es-EC" sz="1200" kern="1200" dirty="0"/>
        </a:p>
      </dsp:txBody>
      <dsp:txXfrm>
        <a:off x="1019901" y="697454"/>
        <a:ext cx="1394113" cy="1101581"/>
      </dsp:txXfrm>
    </dsp:sp>
    <dsp:sp modelId="{AB639A00-9051-4788-899E-91D1EA8B6A95}">
      <dsp:nvSpPr>
        <dsp:cNvPr id="0" name=""/>
        <dsp:cNvSpPr/>
      </dsp:nvSpPr>
      <dsp:spPr>
        <a:xfrm rot="16200000">
          <a:off x="2611812" y="1071709"/>
          <a:ext cx="1411857" cy="43879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31F00-9EB2-45F1-A976-886513671B2A}">
      <dsp:nvSpPr>
        <dsp:cNvPr id="0" name=""/>
        <dsp:cNvSpPr/>
      </dsp:nvSpPr>
      <dsp:spPr>
        <a:xfrm>
          <a:off x="2586412" y="116"/>
          <a:ext cx="1462657" cy="1170125"/>
        </a:xfrm>
        <a:prstGeom prst="roundRect">
          <a:avLst>
            <a:gd name="adj" fmla="val 10000"/>
          </a:avLst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Independencia</a:t>
          </a:r>
          <a:endParaRPr lang="es-EC" sz="1200" kern="1200" dirty="0"/>
        </a:p>
      </dsp:txBody>
      <dsp:txXfrm>
        <a:off x="2620684" y="34388"/>
        <a:ext cx="1394113" cy="1101581"/>
      </dsp:txXfrm>
    </dsp:sp>
    <dsp:sp modelId="{2EC0C4FC-7FD3-4BC6-9A11-B70C417D6BE6}">
      <dsp:nvSpPr>
        <dsp:cNvPr id="0" name=""/>
        <dsp:cNvSpPr/>
      </dsp:nvSpPr>
      <dsp:spPr>
        <a:xfrm rot="18900000">
          <a:off x="3713428" y="1528013"/>
          <a:ext cx="1411857" cy="43879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606099"/>
            <a:satOff val="-7323"/>
            <a:lumOff val="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8B2FB-2CFF-4513-B785-33EE75C712F1}">
      <dsp:nvSpPr>
        <dsp:cNvPr id="0" name=""/>
        <dsp:cNvSpPr/>
      </dsp:nvSpPr>
      <dsp:spPr>
        <a:xfrm>
          <a:off x="4187195" y="663182"/>
          <a:ext cx="1462657" cy="1170125"/>
        </a:xfrm>
        <a:prstGeom prst="roundRect">
          <a:avLst>
            <a:gd name="adj" fmla="val 10000"/>
          </a:avLst>
        </a:prstGeom>
        <a:solidFill>
          <a:schemeClr val="accent5">
            <a:hueOff val="3606099"/>
            <a:satOff val="-7323"/>
            <a:lumOff val="470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Confidencialidad</a:t>
          </a:r>
          <a:endParaRPr lang="es-EC" sz="1200" kern="1200" dirty="0"/>
        </a:p>
      </dsp:txBody>
      <dsp:txXfrm>
        <a:off x="4221467" y="697454"/>
        <a:ext cx="1394113" cy="1101581"/>
      </dsp:txXfrm>
    </dsp:sp>
    <dsp:sp modelId="{CB31E6B5-8C13-4935-8B0C-C47C262CD194}">
      <dsp:nvSpPr>
        <dsp:cNvPr id="0" name=""/>
        <dsp:cNvSpPr/>
      </dsp:nvSpPr>
      <dsp:spPr>
        <a:xfrm>
          <a:off x="4169732" y="2629629"/>
          <a:ext cx="1411857" cy="43879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12382-355B-4224-B0D1-4AEA79310876}">
      <dsp:nvSpPr>
        <dsp:cNvPr id="0" name=""/>
        <dsp:cNvSpPr/>
      </dsp:nvSpPr>
      <dsp:spPr>
        <a:xfrm>
          <a:off x="4850261" y="2263965"/>
          <a:ext cx="1462657" cy="1170125"/>
        </a:xfrm>
        <a:prstGeom prst="roundRect">
          <a:avLst>
            <a:gd name="adj" fmla="val 10000"/>
          </a:avLst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Competencia</a:t>
          </a:r>
          <a:endParaRPr lang="es-EC" sz="1200" kern="1200" dirty="0"/>
        </a:p>
      </dsp:txBody>
      <dsp:txXfrm>
        <a:off x="4884533" y="2298237"/>
        <a:ext cx="1394113" cy="11015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3F16A-DB03-4711-AD95-0DA54EEF0F9D}">
      <dsp:nvSpPr>
        <dsp:cNvPr id="0" name=""/>
        <dsp:cNvSpPr/>
      </dsp:nvSpPr>
      <dsp:spPr>
        <a:xfrm>
          <a:off x="2950711" y="2648085"/>
          <a:ext cx="1961203" cy="1961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Características cumplimiento tributario</a:t>
          </a:r>
          <a:endParaRPr lang="es-EC" sz="1400" kern="1200" dirty="0"/>
        </a:p>
      </dsp:txBody>
      <dsp:txXfrm>
        <a:off x="3237923" y="2935297"/>
        <a:ext cx="1386779" cy="1386779"/>
      </dsp:txXfrm>
    </dsp:sp>
    <dsp:sp modelId="{2CFC5617-1EF3-41D8-B3A0-1A1F5DA7848A}">
      <dsp:nvSpPr>
        <dsp:cNvPr id="0" name=""/>
        <dsp:cNvSpPr/>
      </dsp:nvSpPr>
      <dsp:spPr>
        <a:xfrm rot="10800000">
          <a:off x="1048378" y="3349216"/>
          <a:ext cx="1797705" cy="55894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E4A8A-C734-4E3E-A948-9509923CFB80}">
      <dsp:nvSpPr>
        <dsp:cNvPr id="0" name=""/>
        <dsp:cNvSpPr/>
      </dsp:nvSpPr>
      <dsp:spPr>
        <a:xfrm>
          <a:off x="116806" y="2883430"/>
          <a:ext cx="1863143" cy="14905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Observación</a:t>
          </a:r>
          <a:endParaRPr lang="es-EC" sz="2000" kern="1200" dirty="0"/>
        </a:p>
      </dsp:txBody>
      <dsp:txXfrm>
        <a:off x="160462" y="2927086"/>
        <a:ext cx="1775831" cy="1403202"/>
      </dsp:txXfrm>
    </dsp:sp>
    <dsp:sp modelId="{3328CFFD-4489-475B-A2B3-BC0F729AEA13}">
      <dsp:nvSpPr>
        <dsp:cNvPr id="0" name=""/>
        <dsp:cNvSpPr/>
      </dsp:nvSpPr>
      <dsp:spPr>
        <a:xfrm rot="13500000">
          <a:off x="1629502" y="1946257"/>
          <a:ext cx="1797705" cy="55894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B4DC8-9994-4411-B2C8-A13EEA6BD402}">
      <dsp:nvSpPr>
        <dsp:cNvPr id="0" name=""/>
        <dsp:cNvSpPr/>
      </dsp:nvSpPr>
      <dsp:spPr>
        <a:xfrm>
          <a:off x="961198" y="844887"/>
          <a:ext cx="1863143" cy="14905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Indagación</a:t>
          </a:r>
          <a:endParaRPr lang="es-EC" sz="2000" kern="1200" dirty="0"/>
        </a:p>
      </dsp:txBody>
      <dsp:txXfrm>
        <a:off x="1004854" y="888543"/>
        <a:ext cx="1775831" cy="1403202"/>
      </dsp:txXfrm>
    </dsp:sp>
    <dsp:sp modelId="{8C2B4EC2-99D8-4732-AE3D-39653D2C5D5E}">
      <dsp:nvSpPr>
        <dsp:cNvPr id="0" name=""/>
        <dsp:cNvSpPr/>
      </dsp:nvSpPr>
      <dsp:spPr>
        <a:xfrm rot="16200000">
          <a:off x="3032460" y="1365133"/>
          <a:ext cx="1797705" cy="55894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95A66-9B8F-4C39-8322-405D1DC3C064}">
      <dsp:nvSpPr>
        <dsp:cNvPr id="0" name=""/>
        <dsp:cNvSpPr/>
      </dsp:nvSpPr>
      <dsp:spPr>
        <a:xfrm>
          <a:off x="2999741" y="494"/>
          <a:ext cx="1863143" cy="14905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Confirmación</a:t>
          </a:r>
          <a:endParaRPr lang="es-EC" sz="2000" kern="1200" dirty="0"/>
        </a:p>
      </dsp:txBody>
      <dsp:txXfrm>
        <a:off x="3043397" y="44150"/>
        <a:ext cx="1775831" cy="1403202"/>
      </dsp:txXfrm>
    </dsp:sp>
    <dsp:sp modelId="{3AF45B46-8DFE-4158-8D8E-732515C57434}">
      <dsp:nvSpPr>
        <dsp:cNvPr id="0" name=""/>
        <dsp:cNvSpPr/>
      </dsp:nvSpPr>
      <dsp:spPr>
        <a:xfrm rot="18900000">
          <a:off x="4435419" y="1946257"/>
          <a:ext cx="1797705" cy="55894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E849-5A9D-46AE-A0D9-40E43403E1EA}">
      <dsp:nvSpPr>
        <dsp:cNvPr id="0" name=""/>
        <dsp:cNvSpPr/>
      </dsp:nvSpPr>
      <dsp:spPr>
        <a:xfrm>
          <a:off x="5038285" y="844887"/>
          <a:ext cx="1863143" cy="14905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Análisis</a:t>
          </a:r>
          <a:endParaRPr lang="es-EC" sz="2000" kern="1200" dirty="0"/>
        </a:p>
      </dsp:txBody>
      <dsp:txXfrm>
        <a:off x="5081941" y="888543"/>
        <a:ext cx="1775831" cy="1403202"/>
      </dsp:txXfrm>
    </dsp:sp>
    <dsp:sp modelId="{3CDA6244-86F2-4C46-9032-DB2192D86842}">
      <dsp:nvSpPr>
        <dsp:cNvPr id="0" name=""/>
        <dsp:cNvSpPr/>
      </dsp:nvSpPr>
      <dsp:spPr>
        <a:xfrm>
          <a:off x="5016543" y="3349216"/>
          <a:ext cx="1797705" cy="558942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222EC-A3CC-4FAA-BF11-3DC24A0BA54F}">
      <dsp:nvSpPr>
        <dsp:cNvPr id="0" name=""/>
        <dsp:cNvSpPr/>
      </dsp:nvSpPr>
      <dsp:spPr>
        <a:xfrm>
          <a:off x="5882677" y="2883430"/>
          <a:ext cx="1863143" cy="14905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Cálculo aritmético</a:t>
          </a:r>
          <a:endParaRPr lang="es-EC" sz="2000" kern="1200" dirty="0"/>
        </a:p>
      </dsp:txBody>
      <dsp:txXfrm>
        <a:off x="5926333" y="2927086"/>
        <a:ext cx="1775831" cy="14032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E588F-0A9A-4444-A0C5-829D46C0222E}">
      <dsp:nvSpPr>
        <dsp:cNvPr id="0" name=""/>
        <dsp:cNvSpPr/>
      </dsp:nvSpPr>
      <dsp:spPr>
        <a:xfrm>
          <a:off x="2547921" y="2079208"/>
          <a:ext cx="1539639" cy="1539639"/>
        </a:xfrm>
        <a:prstGeom prst="ellipse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La evidencia</a:t>
          </a:r>
          <a:endParaRPr lang="es-EC" sz="1700" kern="1200" dirty="0"/>
        </a:p>
      </dsp:txBody>
      <dsp:txXfrm>
        <a:off x="2773396" y="2304683"/>
        <a:ext cx="1088689" cy="1088689"/>
      </dsp:txXfrm>
    </dsp:sp>
    <dsp:sp modelId="{AC48B570-F5E3-495F-82F1-051FFC68DDDC}">
      <dsp:nvSpPr>
        <dsp:cNvPr id="0" name=""/>
        <dsp:cNvSpPr/>
      </dsp:nvSpPr>
      <dsp:spPr>
        <a:xfrm rot="10800000">
          <a:off x="1053892" y="2629629"/>
          <a:ext cx="1411857" cy="43879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18EF8-5BE4-4CC8-86D0-E980AAA39D26}">
      <dsp:nvSpPr>
        <dsp:cNvPr id="0" name=""/>
        <dsp:cNvSpPr/>
      </dsp:nvSpPr>
      <dsp:spPr>
        <a:xfrm>
          <a:off x="322563" y="2263965"/>
          <a:ext cx="1462657" cy="117012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Suficiente</a:t>
          </a:r>
          <a:endParaRPr lang="es-EC" sz="1600" kern="1200" dirty="0"/>
        </a:p>
      </dsp:txBody>
      <dsp:txXfrm>
        <a:off x="356835" y="2298237"/>
        <a:ext cx="1394113" cy="1101581"/>
      </dsp:txXfrm>
    </dsp:sp>
    <dsp:sp modelId="{7D90FC92-D569-431D-B534-4910291126F6}">
      <dsp:nvSpPr>
        <dsp:cNvPr id="0" name=""/>
        <dsp:cNvSpPr/>
      </dsp:nvSpPr>
      <dsp:spPr>
        <a:xfrm rot="13500000">
          <a:off x="1510196" y="1528013"/>
          <a:ext cx="1411857" cy="43879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206008"/>
            <a:satOff val="-22486"/>
            <a:lumOff val="182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7A86B-1F98-44E1-8128-EB5EA4D3E239}">
      <dsp:nvSpPr>
        <dsp:cNvPr id="0" name=""/>
        <dsp:cNvSpPr/>
      </dsp:nvSpPr>
      <dsp:spPr>
        <a:xfrm>
          <a:off x="985629" y="663182"/>
          <a:ext cx="1462657" cy="117012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203570"/>
            <a:satOff val="-23778"/>
            <a:lumOff val="2059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Competente</a:t>
          </a:r>
          <a:endParaRPr lang="es-EC" sz="1600" kern="1200" dirty="0"/>
        </a:p>
      </dsp:txBody>
      <dsp:txXfrm>
        <a:off x="1019901" y="697454"/>
        <a:ext cx="1394113" cy="1101581"/>
      </dsp:txXfrm>
    </dsp:sp>
    <dsp:sp modelId="{AB639A00-9051-4788-899E-91D1EA8B6A95}">
      <dsp:nvSpPr>
        <dsp:cNvPr id="0" name=""/>
        <dsp:cNvSpPr/>
      </dsp:nvSpPr>
      <dsp:spPr>
        <a:xfrm rot="16200000">
          <a:off x="2611812" y="1071709"/>
          <a:ext cx="1411857" cy="43879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412016"/>
            <a:satOff val="-44973"/>
            <a:lumOff val="364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31F00-9EB2-45F1-A976-886513671B2A}">
      <dsp:nvSpPr>
        <dsp:cNvPr id="0" name=""/>
        <dsp:cNvSpPr/>
      </dsp:nvSpPr>
      <dsp:spPr>
        <a:xfrm>
          <a:off x="2586412" y="116"/>
          <a:ext cx="1462657" cy="117012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407141"/>
            <a:satOff val="-47556"/>
            <a:lumOff val="4118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Pertinente</a:t>
          </a:r>
          <a:endParaRPr lang="es-EC" sz="1600" kern="1200" dirty="0"/>
        </a:p>
      </dsp:txBody>
      <dsp:txXfrm>
        <a:off x="2620684" y="34388"/>
        <a:ext cx="1394113" cy="1101581"/>
      </dsp:txXfrm>
    </dsp:sp>
    <dsp:sp modelId="{2EC0C4FC-7FD3-4BC6-9A11-B70C417D6BE6}">
      <dsp:nvSpPr>
        <dsp:cNvPr id="0" name=""/>
        <dsp:cNvSpPr/>
      </dsp:nvSpPr>
      <dsp:spPr>
        <a:xfrm rot="18900000">
          <a:off x="3713428" y="1528013"/>
          <a:ext cx="1411857" cy="43879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412016"/>
            <a:satOff val="-44973"/>
            <a:lumOff val="364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8B2FB-2CFF-4513-B785-33EE75C712F1}">
      <dsp:nvSpPr>
        <dsp:cNvPr id="0" name=""/>
        <dsp:cNvSpPr/>
      </dsp:nvSpPr>
      <dsp:spPr>
        <a:xfrm>
          <a:off x="4187195" y="663182"/>
          <a:ext cx="1462657" cy="117012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407141"/>
            <a:satOff val="-47556"/>
            <a:lumOff val="4118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Relevante</a:t>
          </a:r>
          <a:endParaRPr lang="es-EC" sz="1600" kern="1200" dirty="0"/>
        </a:p>
      </dsp:txBody>
      <dsp:txXfrm>
        <a:off x="4221467" y="697454"/>
        <a:ext cx="1394113" cy="1101581"/>
      </dsp:txXfrm>
    </dsp:sp>
    <dsp:sp modelId="{CB31E6B5-8C13-4935-8B0C-C47C262CD194}">
      <dsp:nvSpPr>
        <dsp:cNvPr id="0" name=""/>
        <dsp:cNvSpPr/>
      </dsp:nvSpPr>
      <dsp:spPr>
        <a:xfrm>
          <a:off x="4169732" y="2629629"/>
          <a:ext cx="1411857" cy="43879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206008"/>
            <a:satOff val="-22486"/>
            <a:lumOff val="182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12382-355B-4224-B0D1-4AEA79310876}">
      <dsp:nvSpPr>
        <dsp:cNvPr id="0" name=""/>
        <dsp:cNvSpPr/>
      </dsp:nvSpPr>
      <dsp:spPr>
        <a:xfrm>
          <a:off x="4850261" y="2263965"/>
          <a:ext cx="1462657" cy="117012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203570"/>
            <a:satOff val="-23778"/>
            <a:lumOff val="2059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Ética</a:t>
          </a:r>
          <a:endParaRPr lang="es-EC" sz="1600" kern="1200" dirty="0"/>
        </a:p>
      </dsp:txBody>
      <dsp:txXfrm>
        <a:off x="4884533" y="2298237"/>
        <a:ext cx="1394113" cy="110158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5D8AA-1A5D-497B-848A-41EF7CF42A0F}">
      <dsp:nvSpPr>
        <dsp:cNvPr id="0" name=""/>
        <dsp:cNvSpPr/>
      </dsp:nvSpPr>
      <dsp:spPr>
        <a:xfrm>
          <a:off x="5140" y="1459713"/>
          <a:ext cx="1428206" cy="14282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Cumplimiento de control</a:t>
          </a:r>
          <a:endParaRPr lang="es-EC" sz="1100" kern="1200" dirty="0"/>
        </a:p>
      </dsp:txBody>
      <dsp:txXfrm>
        <a:off x="214296" y="1668869"/>
        <a:ext cx="1009894" cy="1009894"/>
      </dsp:txXfrm>
    </dsp:sp>
    <dsp:sp modelId="{8088A1ED-03FC-492C-8292-71AF3CF3B31F}">
      <dsp:nvSpPr>
        <dsp:cNvPr id="0" name=""/>
        <dsp:cNvSpPr/>
      </dsp:nvSpPr>
      <dsp:spPr>
        <a:xfrm>
          <a:off x="1549317" y="1759636"/>
          <a:ext cx="828359" cy="828359"/>
        </a:xfrm>
        <a:prstGeom prst="mathPlus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>
        <a:off x="1659116" y="2076400"/>
        <a:ext cx="608761" cy="194831"/>
      </dsp:txXfrm>
    </dsp:sp>
    <dsp:sp modelId="{8401F116-084D-4780-83A8-564803FAC4F1}">
      <dsp:nvSpPr>
        <dsp:cNvPr id="0" name=""/>
        <dsp:cNvSpPr/>
      </dsp:nvSpPr>
      <dsp:spPr>
        <a:xfrm>
          <a:off x="2493647" y="1459713"/>
          <a:ext cx="1428206" cy="14282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Sustantivas</a:t>
          </a:r>
          <a:endParaRPr lang="es-EC" sz="1400" kern="1200" dirty="0"/>
        </a:p>
      </dsp:txBody>
      <dsp:txXfrm>
        <a:off x="2702803" y="1668869"/>
        <a:ext cx="1009894" cy="1009894"/>
      </dsp:txXfrm>
    </dsp:sp>
    <dsp:sp modelId="{70A057A3-D215-4D62-8FEE-C04F65DE2C0D}">
      <dsp:nvSpPr>
        <dsp:cNvPr id="0" name=""/>
        <dsp:cNvSpPr/>
      </dsp:nvSpPr>
      <dsp:spPr>
        <a:xfrm>
          <a:off x="4037823" y="1759636"/>
          <a:ext cx="828359" cy="828359"/>
        </a:xfrm>
        <a:prstGeom prst="mathPlus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>
        <a:off x="4147622" y="2076400"/>
        <a:ext cx="608761" cy="194831"/>
      </dsp:txXfrm>
    </dsp:sp>
    <dsp:sp modelId="{E2528FDD-3481-4A82-99C9-EE6271007C68}">
      <dsp:nvSpPr>
        <dsp:cNvPr id="0" name=""/>
        <dsp:cNvSpPr/>
      </dsp:nvSpPr>
      <dsp:spPr>
        <a:xfrm>
          <a:off x="4982153" y="1459713"/>
          <a:ext cx="1428206" cy="14282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Doble propósito</a:t>
          </a:r>
          <a:endParaRPr lang="es-EC" sz="1100" kern="1200" dirty="0"/>
        </a:p>
      </dsp:txBody>
      <dsp:txXfrm>
        <a:off x="5191309" y="1668869"/>
        <a:ext cx="1009894" cy="1009894"/>
      </dsp:txXfrm>
    </dsp:sp>
    <dsp:sp modelId="{9CE9CA8B-3702-4DC1-BD92-8A1667E3179A}">
      <dsp:nvSpPr>
        <dsp:cNvPr id="0" name=""/>
        <dsp:cNvSpPr/>
      </dsp:nvSpPr>
      <dsp:spPr>
        <a:xfrm>
          <a:off x="6526330" y="1759636"/>
          <a:ext cx="828359" cy="828359"/>
        </a:xfrm>
        <a:prstGeom prst="mathEqual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400" kern="1200"/>
        </a:p>
      </dsp:txBody>
      <dsp:txXfrm>
        <a:off x="6636129" y="1930278"/>
        <a:ext cx="608761" cy="487075"/>
      </dsp:txXfrm>
    </dsp:sp>
    <dsp:sp modelId="{FCD5A88D-29F7-4726-A215-49B9791172BB}">
      <dsp:nvSpPr>
        <dsp:cNvPr id="0" name=""/>
        <dsp:cNvSpPr/>
      </dsp:nvSpPr>
      <dsp:spPr>
        <a:xfrm>
          <a:off x="7470660" y="1459713"/>
          <a:ext cx="1428206" cy="14282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Pruebas de auditoría</a:t>
          </a:r>
          <a:endParaRPr lang="es-EC" sz="1700" kern="1200" dirty="0"/>
        </a:p>
      </dsp:txBody>
      <dsp:txXfrm>
        <a:off x="7679816" y="1668869"/>
        <a:ext cx="1009894" cy="10098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14FBD-BB0A-4B2F-AC19-F86BE4854974}">
      <dsp:nvSpPr>
        <dsp:cNvPr id="0" name=""/>
        <dsp:cNvSpPr/>
      </dsp:nvSpPr>
      <dsp:spPr>
        <a:xfrm rot="16200000">
          <a:off x="545041" y="-545041"/>
          <a:ext cx="1399116" cy="2489200"/>
        </a:xfrm>
        <a:prstGeom prst="round1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Criterio</a:t>
          </a:r>
          <a:endParaRPr lang="es-EC" sz="1700" kern="1200" dirty="0"/>
        </a:p>
      </dsp:txBody>
      <dsp:txXfrm rot="5400000">
        <a:off x="0" y="0"/>
        <a:ext cx="2489200" cy="1049337"/>
      </dsp:txXfrm>
    </dsp:sp>
    <dsp:sp modelId="{F2CB7B72-A7AF-4B3E-B9BD-1DBE69B639DD}">
      <dsp:nvSpPr>
        <dsp:cNvPr id="0" name=""/>
        <dsp:cNvSpPr/>
      </dsp:nvSpPr>
      <dsp:spPr>
        <a:xfrm>
          <a:off x="2489200" y="0"/>
          <a:ext cx="2489200" cy="1399116"/>
        </a:xfrm>
        <a:prstGeom prst="round1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96000"/>
                <a:lumMod val="104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Causa</a:t>
          </a:r>
          <a:endParaRPr lang="es-EC" sz="1700" kern="1200" dirty="0"/>
        </a:p>
      </dsp:txBody>
      <dsp:txXfrm>
        <a:off x="2489200" y="0"/>
        <a:ext cx="2489200" cy="1049337"/>
      </dsp:txXfrm>
    </dsp:sp>
    <dsp:sp modelId="{5DB54A00-065C-44A1-B26E-16CB1AA69711}">
      <dsp:nvSpPr>
        <dsp:cNvPr id="0" name=""/>
        <dsp:cNvSpPr/>
      </dsp:nvSpPr>
      <dsp:spPr>
        <a:xfrm rot="10800000">
          <a:off x="0" y="1399116"/>
          <a:ext cx="2489200" cy="1399116"/>
        </a:xfrm>
        <a:prstGeom prst="round1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96000"/>
                <a:lumMod val="104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Condición</a:t>
          </a:r>
          <a:endParaRPr lang="es-EC" sz="1700" kern="1200" dirty="0"/>
        </a:p>
      </dsp:txBody>
      <dsp:txXfrm rot="10800000">
        <a:off x="0" y="1748895"/>
        <a:ext cx="2489200" cy="1049337"/>
      </dsp:txXfrm>
    </dsp:sp>
    <dsp:sp modelId="{5392B27C-E93A-4F6F-8AD4-7616EF86B783}">
      <dsp:nvSpPr>
        <dsp:cNvPr id="0" name=""/>
        <dsp:cNvSpPr/>
      </dsp:nvSpPr>
      <dsp:spPr>
        <a:xfrm rot="5400000">
          <a:off x="3034241" y="854074"/>
          <a:ext cx="1399116" cy="2489200"/>
        </a:xfrm>
        <a:prstGeom prst="round1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96000"/>
                <a:lumMod val="104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Efecto</a:t>
          </a:r>
          <a:endParaRPr lang="es-EC" sz="1700" kern="1200" dirty="0"/>
        </a:p>
      </dsp:txBody>
      <dsp:txXfrm rot="-5400000">
        <a:off x="2489200" y="1748895"/>
        <a:ext cx="2489200" cy="1049337"/>
      </dsp:txXfrm>
    </dsp:sp>
    <dsp:sp modelId="{CFC7C676-C898-4A35-897E-79BF22C48375}">
      <dsp:nvSpPr>
        <dsp:cNvPr id="0" name=""/>
        <dsp:cNvSpPr/>
      </dsp:nvSpPr>
      <dsp:spPr>
        <a:xfrm>
          <a:off x="1742440" y="1049337"/>
          <a:ext cx="1493520" cy="69955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Atributos del hallazgo</a:t>
          </a:r>
          <a:endParaRPr lang="es-EC" sz="1700" kern="1200" dirty="0"/>
        </a:p>
      </dsp:txBody>
      <dsp:txXfrm>
        <a:off x="1776590" y="1083487"/>
        <a:ext cx="1425220" cy="63125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0D7A3-B7F1-46E6-B4F6-C8658635D531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9B9670-5F7B-4DA4-8508-D4AA6654D56A}">
      <dsp:nvSpPr>
        <dsp:cNvPr id="0" name=""/>
        <dsp:cNvSpPr/>
      </dsp:nvSpPr>
      <dsp:spPr>
        <a:xfrm>
          <a:off x="0" y="0"/>
          <a:ext cx="1625600" cy="3704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Técnicas de auditoría</a:t>
          </a:r>
          <a:endParaRPr lang="es-EC" sz="2500" kern="1200" dirty="0"/>
        </a:p>
      </dsp:txBody>
      <dsp:txXfrm>
        <a:off x="0" y="0"/>
        <a:ext cx="1625600" cy="3704226"/>
      </dsp:txXfrm>
    </dsp:sp>
    <dsp:sp modelId="{BCBADAF6-A526-45B2-AF01-CA6B3055FB93}">
      <dsp:nvSpPr>
        <dsp:cNvPr id="0" name=""/>
        <dsp:cNvSpPr/>
      </dsp:nvSpPr>
      <dsp:spPr>
        <a:xfrm>
          <a:off x="1747520" y="25005"/>
          <a:ext cx="6380480" cy="500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Ocular</a:t>
          </a:r>
        </a:p>
      </dsp:txBody>
      <dsp:txXfrm>
        <a:off x="1747520" y="25005"/>
        <a:ext cx="6380480" cy="500106"/>
      </dsp:txXfrm>
    </dsp:sp>
    <dsp:sp modelId="{EF59B7EE-796A-4BA3-B4AB-F1E1C53FE32A}">
      <dsp:nvSpPr>
        <dsp:cNvPr id="0" name=""/>
        <dsp:cNvSpPr/>
      </dsp:nvSpPr>
      <dsp:spPr>
        <a:xfrm>
          <a:off x="1625599" y="525112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E3787-9C85-419F-A941-61C95E9A6AD5}">
      <dsp:nvSpPr>
        <dsp:cNvPr id="0" name=""/>
        <dsp:cNvSpPr/>
      </dsp:nvSpPr>
      <dsp:spPr>
        <a:xfrm>
          <a:off x="1747520" y="550117"/>
          <a:ext cx="6380480" cy="500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Verbal</a:t>
          </a:r>
        </a:p>
      </dsp:txBody>
      <dsp:txXfrm>
        <a:off x="1747520" y="550117"/>
        <a:ext cx="6380480" cy="500106"/>
      </dsp:txXfrm>
    </dsp:sp>
    <dsp:sp modelId="{E97CDA99-7B75-44B3-8B6B-F4B10917C92B}">
      <dsp:nvSpPr>
        <dsp:cNvPr id="0" name=""/>
        <dsp:cNvSpPr/>
      </dsp:nvSpPr>
      <dsp:spPr>
        <a:xfrm>
          <a:off x="1625599" y="1050224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B6E55-CAF7-4F0F-857C-F5F23EFECBED}">
      <dsp:nvSpPr>
        <dsp:cNvPr id="0" name=""/>
        <dsp:cNvSpPr/>
      </dsp:nvSpPr>
      <dsp:spPr>
        <a:xfrm>
          <a:off x="1747520" y="1075229"/>
          <a:ext cx="6380480" cy="500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Escrita</a:t>
          </a:r>
          <a:endParaRPr lang="es-EC" sz="2300" kern="1200" dirty="0"/>
        </a:p>
      </dsp:txBody>
      <dsp:txXfrm>
        <a:off x="1747520" y="1075229"/>
        <a:ext cx="6380480" cy="500106"/>
      </dsp:txXfrm>
    </dsp:sp>
    <dsp:sp modelId="{F0170597-65D9-4A7F-824F-F1A6CFD28745}">
      <dsp:nvSpPr>
        <dsp:cNvPr id="0" name=""/>
        <dsp:cNvSpPr/>
      </dsp:nvSpPr>
      <dsp:spPr>
        <a:xfrm>
          <a:off x="1625599" y="1575336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DF199-B95E-4062-8249-FB65D7FC5501}">
      <dsp:nvSpPr>
        <dsp:cNvPr id="0" name=""/>
        <dsp:cNvSpPr/>
      </dsp:nvSpPr>
      <dsp:spPr>
        <a:xfrm>
          <a:off x="1747520" y="1600341"/>
          <a:ext cx="6380480" cy="500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Documental</a:t>
          </a:r>
          <a:endParaRPr lang="es-EC" sz="2300" kern="1200" dirty="0"/>
        </a:p>
      </dsp:txBody>
      <dsp:txXfrm>
        <a:off x="1747520" y="1600341"/>
        <a:ext cx="6380480" cy="500106"/>
      </dsp:txXfrm>
    </dsp:sp>
    <dsp:sp modelId="{0D44C394-4977-4CE0-A02C-5EA99FCE1A88}">
      <dsp:nvSpPr>
        <dsp:cNvPr id="0" name=""/>
        <dsp:cNvSpPr/>
      </dsp:nvSpPr>
      <dsp:spPr>
        <a:xfrm>
          <a:off x="1625599" y="2100448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3EDB8C-6B73-4583-8180-3FD01C9DEA38}">
      <dsp:nvSpPr>
        <dsp:cNvPr id="0" name=""/>
        <dsp:cNvSpPr/>
      </dsp:nvSpPr>
      <dsp:spPr>
        <a:xfrm>
          <a:off x="1747520" y="2125453"/>
          <a:ext cx="6380480" cy="500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Física</a:t>
          </a:r>
          <a:endParaRPr lang="es-EC" sz="2300" kern="1200" dirty="0"/>
        </a:p>
      </dsp:txBody>
      <dsp:txXfrm>
        <a:off x="1747520" y="2125453"/>
        <a:ext cx="6380480" cy="500106"/>
      </dsp:txXfrm>
    </dsp:sp>
    <dsp:sp modelId="{9F2DEF97-95E8-4BF6-B92C-2202EEFD3CAC}">
      <dsp:nvSpPr>
        <dsp:cNvPr id="0" name=""/>
        <dsp:cNvSpPr/>
      </dsp:nvSpPr>
      <dsp:spPr>
        <a:xfrm>
          <a:off x="1625599" y="2625560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2D1367-8989-4D3C-8C46-E557C3982EFE}">
      <dsp:nvSpPr>
        <dsp:cNvPr id="0" name=""/>
        <dsp:cNvSpPr/>
      </dsp:nvSpPr>
      <dsp:spPr>
        <a:xfrm>
          <a:off x="1747520" y="2650565"/>
          <a:ext cx="6380480" cy="500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Otras técnicas</a:t>
          </a:r>
          <a:endParaRPr lang="es-EC" sz="2300" kern="1200" dirty="0"/>
        </a:p>
      </dsp:txBody>
      <dsp:txXfrm>
        <a:off x="1747520" y="2650565"/>
        <a:ext cx="6380480" cy="500106"/>
      </dsp:txXfrm>
    </dsp:sp>
    <dsp:sp modelId="{6DBE6966-DF94-4DD5-92B7-F9C45F2B553D}">
      <dsp:nvSpPr>
        <dsp:cNvPr id="0" name=""/>
        <dsp:cNvSpPr/>
      </dsp:nvSpPr>
      <dsp:spPr>
        <a:xfrm>
          <a:off x="1625599" y="3150672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1A20F-14DE-48A3-BC63-501BE50603B1}">
      <dsp:nvSpPr>
        <dsp:cNvPr id="0" name=""/>
        <dsp:cNvSpPr/>
      </dsp:nvSpPr>
      <dsp:spPr>
        <a:xfrm>
          <a:off x="1747520" y="3175677"/>
          <a:ext cx="6380480" cy="500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kern="1200"/>
        </a:p>
      </dsp:txBody>
      <dsp:txXfrm>
        <a:off x="1747520" y="3175677"/>
        <a:ext cx="6380480" cy="500106"/>
      </dsp:txXfrm>
    </dsp:sp>
    <dsp:sp modelId="{05F82CD1-0CC0-498A-A4C4-48B5503D7683}">
      <dsp:nvSpPr>
        <dsp:cNvPr id="0" name=""/>
        <dsp:cNvSpPr/>
      </dsp:nvSpPr>
      <dsp:spPr>
        <a:xfrm>
          <a:off x="1625599" y="3675784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34326-11F8-4EE2-B839-42DE413AC328}">
      <dsp:nvSpPr>
        <dsp:cNvPr id="0" name=""/>
        <dsp:cNvSpPr/>
      </dsp:nvSpPr>
      <dsp:spPr>
        <a:xfrm>
          <a:off x="3282571" y="1775428"/>
          <a:ext cx="1486657" cy="14894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Marco normativo</a:t>
          </a:r>
          <a:endParaRPr lang="es-EC" sz="1100" kern="1200" dirty="0"/>
        </a:p>
      </dsp:txBody>
      <dsp:txXfrm>
        <a:off x="3500287" y="1993552"/>
        <a:ext cx="1051225" cy="1053194"/>
      </dsp:txXfrm>
    </dsp:sp>
    <dsp:sp modelId="{52C2CED9-77C6-44C3-9F90-A8890A2FE0E5}">
      <dsp:nvSpPr>
        <dsp:cNvPr id="0" name=""/>
        <dsp:cNvSpPr/>
      </dsp:nvSpPr>
      <dsp:spPr>
        <a:xfrm rot="16200000">
          <a:off x="3859648" y="1254941"/>
          <a:ext cx="332503" cy="432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>
        <a:off x="3909524" y="1391303"/>
        <a:ext cx="232752" cy="259458"/>
      </dsp:txXfrm>
    </dsp:sp>
    <dsp:sp modelId="{D3354F65-D0C9-4E28-928F-E5F28A5CBC00}">
      <dsp:nvSpPr>
        <dsp:cNvPr id="0" name=""/>
        <dsp:cNvSpPr/>
      </dsp:nvSpPr>
      <dsp:spPr>
        <a:xfrm>
          <a:off x="3453565" y="3395"/>
          <a:ext cx="1144668" cy="1144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Código de trabajo</a:t>
          </a:r>
          <a:endParaRPr lang="es-EC" sz="1050" kern="1200" dirty="0"/>
        </a:p>
      </dsp:txBody>
      <dsp:txXfrm>
        <a:off x="3621198" y="171028"/>
        <a:ext cx="809402" cy="809402"/>
      </dsp:txXfrm>
    </dsp:sp>
    <dsp:sp modelId="{A10F3DFF-85D7-41A6-BB69-28CA0BC6C048}">
      <dsp:nvSpPr>
        <dsp:cNvPr id="0" name=""/>
        <dsp:cNvSpPr/>
      </dsp:nvSpPr>
      <dsp:spPr>
        <a:xfrm rot="18900000">
          <a:off x="4600959" y="1562438"/>
          <a:ext cx="332872" cy="432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>
        <a:off x="4615583" y="1684231"/>
        <a:ext cx="233010" cy="259458"/>
      </dsp:txXfrm>
    </dsp:sp>
    <dsp:sp modelId="{108062C8-F3CA-4C2C-BFDD-0EB3DD34D9E3}">
      <dsp:nvSpPr>
        <dsp:cNvPr id="0" name=""/>
        <dsp:cNvSpPr/>
      </dsp:nvSpPr>
      <dsp:spPr>
        <a:xfrm>
          <a:off x="4828478" y="572902"/>
          <a:ext cx="1144668" cy="1144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Código tributario</a:t>
          </a:r>
          <a:endParaRPr lang="es-EC" sz="1050" kern="1200" dirty="0"/>
        </a:p>
      </dsp:txBody>
      <dsp:txXfrm>
        <a:off x="4996111" y="740535"/>
        <a:ext cx="809402" cy="809402"/>
      </dsp:txXfrm>
    </dsp:sp>
    <dsp:sp modelId="{2CBF00B5-BB8B-452B-AB6B-22D8853ED51C}">
      <dsp:nvSpPr>
        <dsp:cNvPr id="0" name=""/>
        <dsp:cNvSpPr/>
      </dsp:nvSpPr>
      <dsp:spPr>
        <a:xfrm>
          <a:off x="4907555" y="2303934"/>
          <a:ext cx="333241" cy="432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>
        <a:off x="4907555" y="2390420"/>
        <a:ext cx="233269" cy="259458"/>
      </dsp:txXfrm>
    </dsp:sp>
    <dsp:sp modelId="{744BA80F-8A80-4BD9-8CB3-6F31CB4ABB6E}">
      <dsp:nvSpPr>
        <dsp:cNvPr id="0" name=""/>
        <dsp:cNvSpPr/>
      </dsp:nvSpPr>
      <dsp:spPr>
        <a:xfrm>
          <a:off x="5397985" y="1947815"/>
          <a:ext cx="1144668" cy="1144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err="1" smtClean="0"/>
            <a:t>LORTI</a:t>
          </a:r>
          <a:endParaRPr lang="es-EC" sz="1050" kern="1200" dirty="0"/>
        </a:p>
      </dsp:txBody>
      <dsp:txXfrm>
        <a:off x="5565618" y="2115448"/>
        <a:ext cx="809402" cy="809402"/>
      </dsp:txXfrm>
    </dsp:sp>
    <dsp:sp modelId="{9F0AF70A-787A-4C89-BCEC-B5BCB7303F2D}">
      <dsp:nvSpPr>
        <dsp:cNvPr id="0" name=""/>
        <dsp:cNvSpPr/>
      </dsp:nvSpPr>
      <dsp:spPr>
        <a:xfrm rot="2700000">
          <a:off x="4600959" y="3045430"/>
          <a:ext cx="332872" cy="432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>
        <a:off x="4615583" y="3096609"/>
        <a:ext cx="233010" cy="259458"/>
      </dsp:txXfrm>
    </dsp:sp>
    <dsp:sp modelId="{7DAAA6AD-B0A6-45DD-AF60-0CF2563BFF2E}">
      <dsp:nvSpPr>
        <dsp:cNvPr id="0" name=""/>
        <dsp:cNvSpPr/>
      </dsp:nvSpPr>
      <dsp:spPr>
        <a:xfrm>
          <a:off x="4828478" y="3322727"/>
          <a:ext cx="1144668" cy="1144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err="1" smtClean="0"/>
            <a:t>RLORTI</a:t>
          </a:r>
          <a:endParaRPr lang="es-EC" sz="1050" kern="1200" dirty="0"/>
        </a:p>
      </dsp:txBody>
      <dsp:txXfrm>
        <a:off x="4996111" y="3490360"/>
        <a:ext cx="809402" cy="809402"/>
      </dsp:txXfrm>
    </dsp:sp>
    <dsp:sp modelId="{EEB1FE6E-5F25-4D88-A749-2C793146C4FA}">
      <dsp:nvSpPr>
        <dsp:cNvPr id="0" name=""/>
        <dsp:cNvSpPr/>
      </dsp:nvSpPr>
      <dsp:spPr>
        <a:xfrm rot="5400000">
          <a:off x="3859648" y="3352927"/>
          <a:ext cx="332503" cy="432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>
        <a:off x="3909524" y="3389538"/>
        <a:ext cx="232752" cy="259458"/>
      </dsp:txXfrm>
    </dsp:sp>
    <dsp:sp modelId="{30710302-1CDC-4DA7-80A0-E76896940200}">
      <dsp:nvSpPr>
        <dsp:cNvPr id="0" name=""/>
        <dsp:cNvSpPr/>
      </dsp:nvSpPr>
      <dsp:spPr>
        <a:xfrm>
          <a:off x="3453565" y="3892235"/>
          <a:ext cx="1144668" cy="1144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Decretos</a:t>
          </a:r>
          <a:endParaRPr lang="es-EC" sz="1050" kern="1200" dirty="0"/>
        </a:p>
      </dsp:txBody>
      <dsp:txXfrm>
        <a:off x="3621198" y="4059868"/>
        <a:ext cx="809402" cy="809402"/>
      </dsp:txXfrm>
    </dsp:sp>
    <dsp:sp modelId="{0CC31A51-6805-4A4C-8439-EF0DB1872458}">
      <dsp:nvSpPr>
        <dsp:cNvPr id="0" name=""/>
        <dsp:cNvSpPr/>
      </dsp:nvSpPr>
      <dsp:spPr>
        <a:xfrm rot="8100000">
          <a:off x="3117967" y="3045430"/>
          <a:ext cx="332872" cy="432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 rot="10800000">
        <a:off x="3203205" y="3096609"/>
        <a:ext cx="233010" cy="259458"/>
      </dsp:txXfrm>
    </dsp:sp>
    <dsp:sp modelId="{728FB993-73B2-432A-BD29-C62C126C92E3}">
      <dsp:nvSpPr>
        <dsp:cNvPr id="0" name=""/>
        <dsp:cNvSpPr/>
      </dsp:nvSpPr>
      <dsp:spPr>
        <a:xfrm>
          <a:off x="2078653" y="3322727"/>
          <a:ext cx="1144668" cy="1144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Acuerdos</a:t>
          </a:r>
          <a:endParaRPr lang="es-EC" sz="1050" kern="1200" dirty="0"/>
        </a:p>
      </dsp:txBody>
      <dsp:txXfrm>
        <a:off x="2246286" y="3490360"/>
        <a:ext cx="809402" cy="809402"/>
      </dsp:txXfrm>
    </dsp:sp>
    <dsp:sp modelId="{A7831DC1-FE74-4932-B679-2DE8EE14023D}">
      <dsp:nvSpPr>
        <dsp:cNvPr id="0" name=""/>
        <dsp:cNvSpPr/>
      </dsp:nvSpPr>
      <dsp:spPr>
        <a:xfrm rot="10800000">
          <a:off x="2811003" y="2303934"/>
          <a:ext cx="333241" cy="432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 rot="10800000">
        <a:off x="2910975" y="2390420"/>
        <a:ext cx="233269" cy="259458"/>
      </dsp:txXfrm>
    </dsp:sp>
    <dsp:sp modelId="{0050F546-E324-4BCF-9F93-985F8FC78A93}">
      <dsp:nvSpPr>
        <dsp:cNvPr id="0" name=""/>
        <dsp:cNvSpPr/>
      </dsp:nvSpPr>
      <dsp:spPr>
        <a:xfrm>
          <a:off x="1509145" y="1947815"/>
          <a:ext cx="1144668" cy="1144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Ordenanzas</a:t>
          </a:r>
          <a:endParaRPr lang="es-EC" sz="1000" kern="1200" dirty="0"/>
        </a:p>
      </dsp:txBody>
      <dsp:txXfrm>
        <a:off x="1676778" y="2115448"/>
        <a:ext cx="809402" cy="809402"/>
      </dsp:txXfrm>
    </dsp:sp>
    <dsp:sp modelId="{D9AE69CF-606F-4FB1-A5B7-F73FA3D9E42A}">
      <dsp:nvSpPr>
        <dsp:cNvPr id="0" name=""/>
        <dsp:cNvSpPr/>
      </dsp:nvSpPr>
      <dsp:spPr>
        <a:xfrm rot="13500000">
          <a:off x="3117967" y="1562438"/>
          <a:ext cx="332872" cy="432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 rot="10800000">
        <a:off x="3203205" y="1684231"/>
        <a:ext cx="233010" cy="259458"/>
      </dsp:txXfrm>
    </dsp:sp>
    <dsp:sp modelId="{A154D6D0-F7D7-46A1-8988-0996B4EBB5D4}">
      <dsp:nvSpPr>
        <dsp:cNvPr id="0" name=""/>
        <dsp:cNvSpPr/>
      </dsp:nvSpPr>
      <dsp:spPr>
        <a:xfrm>
          <a:off x="2078653" y="572902"/>
          <a:ext cx="1144668" cy="1144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Resoluciones</a:t>
          </a:r>
          <a:endParaRPr lang="es-EC" sz="900" kern="1200" dirty="0"/>
        </a:p>
      </dsp:txBody>
      <dsp:txXfrm>
        <a:off x="2246286" y="740535"/>
        <a:ext cx="809402" cy="80940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78CC8-66EC-4867-AE9B-D5DAFA827C79}">
      <dsp:nvSpPr>
        <dsp:cNvPr id="0" name=""/>
        <dsp:cNvSpPr/>
      </dsp:nvSpPr>
      <dsp:spPr>
        <a:xfrm>
          <a:off x="2640680" y="1595066"/>
          <a:ext cx="1022349" cy="10223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Clasificación</a:t>
          </a:r>
          <a:endParaRPr lang="es-EC" sz="1000" kern="1200" dirty="0"/>
        </a:p>
      </dsp:txBody>
      <dsp:txXfrm>
        <a:off x="2690587" y="1644973"/>
        <a:ext cx="922535" cy="922535"/>
      </dsp:txXfrm>
    </dsp:sp>
    <dsp:sp modelId="{DDAF9C34-1D95-4C17-B55A-657F63811346}">
      <dsp:nvSpPr>
        <dsp:cNvPr id="0" name=""/>
        <dsp:cNvSpPr/>
      </dsp:nvSpPr>
      <dsp:spPr>
        <a:xfrm rot="16200000">
          <a:off x="2841552" y="1284763"/>
          <a:ext cx="6206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0605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0F1ED-CBDA-4022-A63C-EAA3CEEBA445}">
      <dsp:nvSpPr>
        <dsp:cNvPr id="0" name=""/>
        <dsp:cNvSpPr/>
      </dsp:nvSpPr>
      <dsp:spPr>
        <a:xfrm>
          <a:off x="2685384" y="96426"/>
          <a:ext cx="932942" cy="8780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Impuestos</a:t>
          </a:r>
          <a:endParaRPr lang="es-EC" sz="1200" kern="1200" dirty="0"/>
        </a:p>
      </dsp:txBody>
      <dsp:txXfrm>
        <a:off x="2728246" y="139288"/>
        <a:ext cx="847218" cy="792310"/>
      </dsp:txXfrm>
    </dsp:sp>
    <dsp:sp modelId="{FA63DDBD-AA63-489E-9FCA-EF56AE3AD523}">
      <dsp:nvSpPr>
        <dsp:cNvPr id="0" name=""/>
        <dsp:cNvSpPr/>
      </dsp:nvSpPr>
      <dsp:spPr>
        <a:xfrm rot="1800000">
          <a:off x="3632818" y="2514123"/>
          <a:ext cx="4510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1021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FD551-B85C-41B0-B45F-FA08C44B1419}">
      <dsp:nvSpPr>
        <dsp:cNvPr id="0" name=""/>
        <dsp:cNvSpPr/>
      </dsp:nvSpPr>
      <dsp:spPr>
        <a:xfrm>
          <a:off x="4053626" y="2507472"/>
          <a:ext cx="917160" cy="7683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Tasas</a:t>
          </a:r>
          <a:endParaRPr lang="es-EC" sz="2200" kern="1200" dirty="0"/>
        </a:p>
      </dsp:txBody>
      <dsp:txXfrm>
        <a:off x="4091133" y="2544979"/>
        <a:ext cx="842146" cy="693321"/>
      </dsp:txXfrm>
    </dsp:sp>
    <dsp:sp modelId="{EBE17184-6B6C-41D0-897A-C6FBF5B39C89}">
      <dsp:nvSpPr>
        <dsp:cNvPr id="0" name=""/>
        <dsp:cNvSpPr/>
      </dsp:nvSpPr>
      <dsp:spPr>
        <a:xfrm rot="9000000">
          <a:off x="2197368" y="2520153"/>
          <a:ext cx="4751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5141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7E3FA-9BC7-4D93-B4EC-63C0DC120C64}">
      <dsp:nvSpPr>
        <dsp:cNvPr id="0" name=""/>
        <dsp:cNvSpPr/>
      </dsp:nvSpPr>
      <dsp:spPr>
        <a:xfrm>
          <a:off x="1353813" y="2471874"/>
          <a:ext cx="875383" cy="8395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/>
            <a:t>Contribuciones</a:t>
          </a:r>
          <a:endParaRPr lang="es-EC" sz="800" kern="1200" dirty="0"/>
        </a:p>
      </dsp:txBody>
      <dsp:txXfrm>
        <a:off x="1394796" y="2512857"/>
        <a:ext cx="793417" cy="75756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785B1-6B77-4314-BDC9-5FC33CF566C3}">
      <dsp:nvSpPr>
        <dsp:cNvPr id="0" name=""/>
        <dsp:cNvSpPr/>
      </dsp:nvSpPr>
      <dsp:spPr>
        <a:xfrm>
          <a:off x="3251199" y="0"/>
          <a:ext cx="4876800" cy="38777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Hecho generador</a:t>
          </a:r>
          <a:endParaRPr lang="es-EC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Base Imponible</a:t>
          </a:r>
          <a:endParaRPr lang="es-EC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Liquidación del Impuesto</a:t>
          </a:r>
          <a:endParaRPr lang="es-EC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Pago del Impuesto</a:t>
          </a:r>
          <a:endParaRPr lang="es-EC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Crédito Tributario IVA</a:t>
          </a:r>
          <a:endParaRPr lang="es-EC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Factor de Proporcionalidad</a:t>
          </a:r>
          <a:endParaRPr lang="es-EC" sz="2300" kern="1200" dirty="0"/>
        </a:p>
      </dsp:txBody>
      <dsp:txXfrm>
        <a:off x="3251199" y="484717"/>
        <a:ext cx="3422650" cy="2908299"/>
      </dsp:txXfrm>
    </dsp:sp>
    <dsp:sp modelId="{67C6AC3F-C554-4E91-A711-1D8A9FF8AF9D}">
      <dsp:nvSpPr>
        <dsp:cNvPr id="0" name=""/>
        <dsp:cNvSpPr/>
      </dsp:nvSpPr>
      <dsp:spPr>
        <a:xfrm>
          <a:off x="0" y="0"/>
          <a:ext cx="3251200" cy="387773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Impuesto al Valor Agregado (IVA)</a:t>
          </a:r>
          <a:endParaRPr lang="es-EC" sz="4000" kern="1200" dirty="0"/>
        </a:p>
      </dsp:txBody>
      <dsp:txXfrm>
        <a:off x="158711" y="158711"/>
        <a:ext cx="2933778" cy="356031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C6489-42E1-478A-83B5-BF8FE021AB56}">
      <dsp:nvSpPr>
        <dsp:cNvPr id="0" name=""/>
        <dsp:cNvSpPr/>
      </dsp:nvSpPr>
      <dsp:spPr>
        <a:xfrm>
          <a:off x="0" y="0"/>
          <a:ext cx="3877733" cy="387773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775A6-38A8-4E53-9E7C-3A8CAAA7C231}">
      <dsp:nvSpPr>
        <dsp:cNvPr id="0" name=""/>
        <dsp:cNvSpPr/>
      </dsp:nvSpPr>
      <dsp:spPr>
        <a:xfrm>
          <a:off x="1938866" y="0"/>
          <a:ext cx="6189133" cy="38777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/>
            <a:t>Impuesto a la renta</a:t>
          </a:r>
          <a:endParaRPr lang="es-EC" sz="4400" kern="1200" dirty="0"/>
        </a:p>
      </dsp:txBody>
      <dsp:txXfrm>
        <a:off x="1938866" y="0"/>
        <a:ext cx="3094566" cy="3877733"/>
      </dsp:txXfrm>
    </dsp:sp>
    <dsp:sp modelId="{D1120F05-CB00-4329-A28E-696141639264}">
      <dsp:nvSpPr>
        <dsp:cNvPr id="0" name=""/>
        <dsp:cNvSpPr/>
      </dsp:nvSpPr>
      <dsp:spPr>
        <a:xfrm>
          <a:off x="5033433" y="0"/>
          <a:ext cx="3094566" cy="387773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Concepto</a:t>
          </a:r>
          <a:endParaRPr lang="es-EC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Ingresos exentos</a:t>
          </a:r>
          <a:endParaRPr lang="es-EC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Pago del Impuesto</a:t>
          </a:r>
          <a:endParaRPr lang="es-EC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Cálculo del Impuesto</a:t>
          </a:r>
          <a:endParaRPr lang="es-EC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Anticipo del Impuesto</a:t>
          </a:r>
          <a:endParaRPr lang="es-EC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>
              <a:hlinkClick xmlns:r="http://schemas.openxmlformats.org/officeDocument/2006/relationships" r:id="" action="ppaction://hlinksldjump"/>
            </a:rPr>
            <a:t>Tarifa del Impuesto</a:t>
          </a:r>
          <a:endParaRPr lang="es-EC" sz="2400" kern="1200" dirty="0"/>
        </a:p>
      </dsp:txBody>
      <dsp:txXfrm>
        <a:off x="5033433" y="0"/>
        <a:ext cx="3094566" cy="38777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C8E26-C84F-46FA-9289-1A091010A9F6}">
      <dsp:nvSpPr>
        <dsp:cNvPr id="0" name=""/>
        <dsp:cNvSpPr/>
      </dsp:nvSpPr>
      <dsp:spPr>
        <a:xfrm>
          <a:off x="85248" y="0"/>
          <a:ext cx="1191577" cy="66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/>
            <a:t>Recepción y aprobación facturas de proveedores</a:t>
          </a:r>
        </a:p>
      </dsp:txBody>
      <dsp:txXfrm>
        <a:off x="104637" y="19389"/>
        <a:ext cx="1152799" cy="623209"/>
      </dsp:txXfrm>
    </dsp:sp>
    <dsp:sp modelId="{ABFBAEC5-DF5E-4261-A3FE-91D0C8B544F9}">
      <dsp:nvSpPr>
        <dsp:cNvPr id="0" name=""/>
        <dsp:cNvSpPr/>
      </dsp:nvSpPr>
      <dsp:spPr>
        <a:xfrm rot="5400000">
          <a:off x="556914" y="678537"/>
          <a:ext cx="248245" cy="297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/>
        </a:p>
      </dsp:txBody>
      <dsp:txXfrm rot="-5400000">
        <a:off x="591669" y="703362"/>
        <a:ext cx="178736" cy="173772"/>
      </dsp:txXfrm>
    </dsp:sp>
    <dsp:sp modelId="{A032F133-0EC2-4FD7-B0B4-74F6BF51BA17}">
      <dsp:nvSpPr>
        <dsp:cNvPr id="0" name=""/>
        <dsp:cNvSpPr/>
      </dsp:nvSpPr>
      <dsp:spPr>
        <a:xfrm>
          <a:off x="85248" y="992981"/>
          <a:ext cx="1191577" cy="66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/>
            <a:t>Registro contable y emisión de comprobantes de retención</a:t>
          </a:r>
        </a:p>
      </dsp:txBody>
      <dsp:txXfrm>
        <a:off x="104637" y="1012370"/>
        <a:ext cx="1152799" cy="623209"/>
      </dsp:txXfrm>
    </dsp:sp>
    <dsp:sp modelId="{2AAC7C1A-1502-4922-8BC2-78FAFE503168}">
      <dsp:nvSpPr>
        <dsp:cNvPr id="0" name=""/>
        <dsp:cNvSpPr/>
      </dsp:nvSpPr>
      <dsp:spPr>
        <a:xfrm rot="5400000">
          <a:off x="556914" y="1671518"/>
          <a:ext cx="248245" cy="297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/>
        </a:p>
      </dsp:txBody>
      <dsp:txXfrm rot="-5400000">
        <a:off x="591669" y="1696343"/>
        <a:ext cx="178736" cy="173772"/>
      </dsp:txXfrm>
    </dsp:sp>
    <dsp:sp modelId="{E6795AB4-8F24-4A3B-899A-0D0ED80A83E4}">
      <dsp:nvSpPr>
        <dsp:cNvPr id="0" name=""/>
        <dsp:cNvSpPr/>
      </dsp:nvSpPr>
      <dsp:spPr>
        <a:xfrm>
          <a:off x="85248" y="1985962"/>
          <a:ext cx="1191577" cy="66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/>
            <a:t>Emisión de cheques y transferencia</a:t>
          </a:r>
        </a:p>
      </dsp:txBody>
      <dsp:txXfrm>
        <a:off x="104637" y="2005351"/>
        <a:ext cx="1152799" cy="62320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01273-CFA0-4092-A4F3-FCF105A17701}">
      <dsp:nvSpPr>
        <dsp:cNvPr id="0" name=""/>
        <dsp:cNvSpPr/>
      </dsp:nvSpPr>
      <dsp:spPr>
        <a:xfrm>
          <a:off x="2786549" y="2289994"/>
          <a:ext cx="570849" cy="163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424" y="0"/>
              </a:lnTo>
              <a:lnTo>
                <a:pt x="285424" y="1631621"/>
              </a:lnTo>
              <a:lnTo>
                <a:pt x="570849" y="1631621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3028759" y="3062590"/>
        <a:ext cx="86429" cy="86429"/>
      </dsp:txXfrm>
    </dsp:sp>
    <dsp:sp modelId="{2F65195C-613A-4929-8174-EB4AE2A8EB9E}">
      <dsp:nvSpPr>
        <dsp:cNvPr id="0" name=""/>
        <dsp:cNvSpPr/>
      </dsp:nvSpPr>
      <dsp:spPr>
        <a:xfrm>
          <a:off x="2786549" y="2289994"/>
          <a:ext cx="570849" cy="543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424" y="0"/>
              </a:lnTo>
              <a:lnTo>
                <a:pt x="285424" y="543873"/>
              </a:lnTo>
              <a:lnTo>
                <a:pt x="570849" y="543873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052262" y="2542219"/>
        <a:ext cx="39422" cy="39422"/>
      </dsp:txXfrm>
    </dsp:sp>
    <dsp:sp modelId="{5867C005-C525-4708-A23C-8974F06004B2}">
      <dsp:nvSpPr>
        <dsp:cNvPr id="0" name=""/>
        <dsp:cNvSpPr/>
      </dsp:nvSpPr>
      <dsp:spPr>
        <a:xfrm>
          <a:off x="2786549" y="1746120"/>
          <a:ext cx="570849" cy="543873"/>
        </a:xfrm>
        <a:custGeom>
          <a:avLst/>
          <a:gdLst/>
          <a:ahLst/>
          <a:cxnLst/>
          <a:rect l="0" t="0" r="0" b="0"/>
          <a:pathLst>
            <a:path>
              <a:moveTo>
                <a:pt x="0" y="543873"/>
              </a:moveTo>
              <a:lnTo>
                <a:pt x="285424" y="543873"/>
              </a:lnTo>
              <a:lnTo>
                <a:pt x="285424" y="0"/>
              </a:lnTo>
              <a:lnTo>
                <a:pt x="570849" y="0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052262" y="1998346"/>
        <a:ext cx="39422" cy="39422"/>
      </dsp:txXfrm>
    </dsp:sp>
    <dsp:sp modelId="{7650A484-D6FD-460E-8C2A-D2CA96D581C7}">
      <dsp:nvSpPr>
        <dsp:cNvPr id="0" name=""/>
        <dsp:cNvSpPr/>
      </dsp:nvSpPr>
      <dsp:spPr>
        <a:xfrm>
          <a:off x="2786549" y="658373"/>
          <a:ext cx="570849" cy="1631621"/>
        </a:xfrm>
        <a:custGeom>
          <a:avLst/>
          <a:gdLst/>
          <a:ahLst/>
          <a:cxnLst/>
          <a:rect l="0" t="0" r="0" b="0"/>
          <a:pathLst>
            <a:path>
              <a:moveTo>
                <a:pt x="0" y="1631621"/>
              </a:moveTo>
              <a:lnTo>
                <a:pt x="285424" y="1631621"/>
              </a:lnTo>
              <a:lnTo>
                <a:pt x="285424" y="0"/>
              </a:lnTo>
              <a:lnTo>
                <a:pt x="570849" y="0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3028759" y="1430968"/>
        <a:ext cx="86429" cy="86429"/>
      </dsp:txXfrm>
    </dsp:sp>
    <dsp:sp modelId="{D4DC6969-F2A9-44B8-9AB4-E54A7E549475}">
      <dsp:nvSpPr>
        <dsp:cNvPr id="0" name=""/>
        <dsp:cNvSpPr/>
      </dsp:nvSpPr>
      <dsp:spPr>
        <a:xfrm rot="16200000">
          <a:off x="61456" y="1854895"/>
          <a:ext cx="4579989" cy="8701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600" kern="1200" dirty="0" smtClean="0"/>
            <a:t>Anexos</a:t>
          </a:r>
          <a:endParaRPr lang="es-EC" sz="5600" kern="1200" dirty="0"/>
        </a:p>
      </dsp:txBody>
      <dsp:txXfrm>
        <a:off x="61456" y="1854895"/>
        <a:ext cx="4579989" cy="870197"/>
      </dsp:txXfrm>
    </dsp:sp>
    <dsp:sp modelId="{A44388B7-49A2-43A2-A44E-B4B3D20F57F3}">
      <dsp:nvSpPr>
        <dsp:cNvPr id="0" name=""/>
        <dsp:cNvSpPr/>
      </dsp:nvSpPr>
      <dsp:spPr>
        <a:xfrm>
          <a:off x="3357399" y="223274"/>
          <a:ext cx="2854249" cy="87019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hlinkClick xmlns:r="http://schemas.openxmlformats.org/officeDocument/2006/relationships" r:id="" action="ppaction://hlinksldjump"/>
            </a:rPr>
            <a:t>Anexo Transaccional Simplificado</a:t>
          </a:r>
          <a:endParaRPr lang="es-EC" sz="2000" kern="1200" dirty="0"/>
        </a:p>
      </dsp:txBody>
      <dsp:txXfrm>
        <a:off x="3357399" y="223274"/>
        <a:ext cx="2854249" cy="870197"/>
      </dsp:txXfrm>
    </dsp:sp>
    <dsp:sp modelId="{A4A7FA36-77A4-4E21-ABEE-8D789C8B51F4}">
      <dsp:nvSpPr>
        <dsp:cNvPr id="0" name=""/>
        <dsp:cNvSpPr/>
      </dsp:nvSpPr>
      <dsp:spPr>
        <a:xfrm>
          <a:off x="3357399" y="1311021"/>
          <a:ext cx="2854249" cy="87019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Anexo Retenciones otros conceptos</a:t>
          </a:r>
          <a:endParaRPr lang="es-EC" sz="2000" kern="1200" dirty="0"/>
        </a:p>
      </dsp:txBody>
      <dsp:txXfrm>
        <a:off x="3357399" y="1311021"/>
        <a:ext cx="2854249" cy="870197"/>
      </dsp:txXfrm>
    </dsp:sp>
    <dsp:sp modelId="{53674221-80DF-488F-84C2-AFD61A7EE201}">
      <dsp:nvSpPr>
        <dsp:cNvPr id="0" name=""/>
        <dsp:cNvSpPr/>
      </dsp:nvSpPr>
      <dsp:spPr>
        <a:xfrm>
          <a:off x="3357399" y="2398769"/>
          <a:ext cx="2854249" cy="87019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hlinkClick xmlns:r="http://schemas.openxmlformats.org/officeDocument/2006/relationships" r:id="" action="ppaction://hlinksldjump"/>
            </a:rPr>
            <a:t>Anexo Retenciones Relación Dependencia</a:t>
          </a:r>
          <a:endParaRPr lang="es-EC" sz="2000" kern="1200" dirty="0"/>
        </a:p>
      </dsp:txBody>
      <dsp:txXfrm>
        <a:off x="3357399" y="2398769"/>
        <a:ext cx="2854249" cy="870197"/>
      </dsp:txXfrm>
    </dsp:sp>
    <dsp:sp modelId="{59BE1D6F-C1E0-40EE-9ECF-C2E90A0B4219}">
      <dsp:nvSpPr>
        <dsp:cNvPr id="0" name=""/>
        <dsp:cNvSpPr/>
      </dsp:nvSpPr>
      <dsp:spPr>
        <a:xfrm>
          <a:off x="3357399" y="3486516"/>
          <a:ext cx="2854249" cy="87019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hlinkClick xmlns:r="http://schemas.openxmlformats.org/officeDocument/2006/relationships" r:id="" action="ppaction://hlinksldjump"/>
            </a:rPr>
            <a:t>Anexo Operaciones Partes Relacionadas</a:t>
          </a:r>
          <a:endParaRPr lang="es-EC" sz="2000" kern="1200" dirty="0"/>
        </a:p>
      </dsp:txBody>
      <dsp:txXfrm>
        <a:off x="3357399" y="3486516"/>
        <a:ext cx="2854249" cy="87019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01273-CFA0-4092-A4F3-FCF105A17701}">
      <dsp:nvSpPr>
        <dsp:cNvPr id="0" name=""/>
        <dsp:cNvSpPr/>
      </dsp:nvSpPr>
      <dsp:spPr>
        <a:xfrm>
          <a:off x="2786549" y="2289994"/>
          <a:ext cx="570849" cy="1087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424" y="0"/>
              </a:lnTo>
              <a:lnTo>
                <a:pt x="285424" y="1087747"/>
              </a:lnTo>
              <a:lnTo>
                <a:pt x="570849" y="1087747"/>
              </a:lnTo>
            </a:path>
          </a:pathLst>
        </a:custGeom>
        <a:noFill/>
        <a:ln w="15875" cap="rnd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041263" y="2803157"/>
        <a:ext cx="61421" cy="61421"/>
      </dsp:txXfrm>
    </dsp:sp>
    <dsp:sp modelId="{2F65195C-613A-4929-8174-EB4AE2A8EB9E}">
      <dsp:nvSpPr>
        <dsp:cNvPr id="0" name=""/>
        <dsp:cNvSpPr/>
      </dsp:nvSpPr>
      <dsp:spPr>
        <a:xfrm>
          <a:off x="2786549" y="2244274"/>
          <a:ext cx="5708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849" y="45720"/>
              </a:lnTo>
            </a:path>
          </a:pathLst>
        </a:custGeom>
        <a:noFill/>
        <a:ln w="15875" cap="rnd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057703" y="2275723"/>
        <a:ext cx="28542" cy="28542"/>
      </dsp:txXfrm>
    </dsp:sp>
    <dsp:sp modelId="{7650A484-D6FD-460E-8C2A-D2CA96D581C7}">
      <dsp:nvSpPr>
        <dsp:cNvPr id="0" name=""/>
        <dsp:cNvSpPr/>
      </dsp:nvSpPr>
      <dsp:spPr>
        <a:xfrm>
          <a:off x="2786549" y="1202247"/>
          <a:ext cx="570849" cy="1087747"/>
        </a:xfrm>
        <a:custGeom>
          <a:avLst/>
          <a:gdLst/>
          <a:ahLst/>
          <a:cxnLst/>
          <a:rect l="0" t="0" r="0" b="0"/>
          <a:pathLst>
            <a:path>
              <a:moveTo>
                <a:pt x="0" y="1087747"/>
              </a:moveTo>
              <a:lnTo>
                <a:pt x="285424" y="1087747"/>
              </a:lnTo>
              <a:lnTo>
                <a:pt x="285424" y="0"/>
              </a:lnTo>
              <a:lnTo>
                <a:pt x="570849" y="0"/>
              </a:lnTo>
            </a:path>
          </a:pathLst>
        </a:custGeom>
        <a:noFill/>
        <a:ln w="15875" cap="rnd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041263" y="1715409"/>
        <a:ext cx="61421" cy="61421"/>
      </dsp:txXfrm>
    </dsp:sp>
    <dsp:sp modelId="{D4DC6969-F2A9-44B8-9AB4-E54A7E549475}">
      <dsp:nvSpPr>
        <dsp:cNvPr id="0" name=""/>
        <dsp:cNvSpPr/>
      </dsp:nvSpPr>
      <dsp:spPr>
        <a:xfrm rot="16200000">
          <a:off x="61456" y="1854895"/>
          <a:ext cx="4579989" cy="870197"/>
        </a:xfrm>
        <a:prstGeom prst="rect">
          <a:avLst/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600" kern="1200" dirty="0" smtClean="0"/>
            <a:t>Formularios</a:t>
          </a:r>
          <a:endParaRPr lang="es-EC" sz="5600" kern="1200" dirty="0"/>
        </a:p>
      </dsp:txBody>
      <dsp:txXfrm>
        <a:off x="61456" y="1854895"/>
        <a:ext cx="4579989" cy="870197"/>
      </dsp:txXfrm>
    </dsp:sp>
    <dsp:sp modelId="{A44388B7-49A2-43A2-A44E-B4B3D20F57F3}">
      <dsp:nvSpPr>
        <dsp:cNvPr id="0" name=""/>
        <dsp:cNvSpPr/>
      </dsp:nvSpPr>
      <dsp:spPr>
        <a:xfrm>
          <a:off x="3357399" y="767148"/>
          <a:ext cx="2854249" cy="870197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Formulario 101</a:t>
          </a:r>
          <a:endParaRPr lang="es-EC" sz="3100" kern="1200" dirty="0"/>
        </a:p>
      </dsp:txBody>
      <dsp:txXfrm>
        <a:off x="3357399" y="767148"/>
        <a:ext cx="2854249" cy="870197"/>
      </dsp:txXfrm>
    </dsp:sp>
    <dsp:sp modelId="{53674221-80DF-488F-84C2-AFD61A7EE201}">
      <dsp:nvSpPr>
        <dsp:cNvPr id="0" name=""/>
        <dsp:cNvSpPr/>
      </dsp:nvSpPr>
      <dsp:spPr>
        <a:xfrm>
          <a:off x="3357399" y="1854895"/>
          <a:ext cx="2854249" cy="870197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Formulario 103</a:t>
          </a:r>
          <a:endParaRPr lang="es-EC" sz="3100" kern="1200" dirty="0"/>
        </a:p>
      </dsp:txBody>
      <dsp:txXfrm>
        <a:off x="3357399" y="1854895"/>
        <a:ext cx="2854249" cy="870197"/>
      </dsp:txXfrm>
    </dsp:sp>
    <dsp:sp modelId="{59BE1D6F-C1E0-40EE-9ECF-C2E90A0B4219}">
      <dsp:nvSpPr>
        <dsp:cNvPr id="0" name=""/>
        <dsp:cNvSpPr/>
      </dsp:nvSpPr>
      <dsp:spPr>
        <a:xfrm>
          <a:off x="3357399" y="2942642"/>
          <a:ext cx="2854249" cy="870197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Formulario 104</a:t>
          </a:r>
          <a:endParaRPr lang="es-EC" sz="3100" kern="1200" dirty="0"/>
        </a:p>
      </dsp:txBody>
      <dsp:txXfrm>
        <a:off x="3357399" y="2942642"/>
        <a:ext cx="2854249" cy="87019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0C815-0FCD-4680-BEC0-77758327D707}">
      <dsp:nvSpPr>
        <dsp:cNvPr id="0" name=""/>
        <dsp:cNvSpPr/>
      </dsp:nvSpPr>
      <dsp:spPr>
        <a:xfrm rot="5400000">
          <a:off x="-562983" y="1298242"/>
          <a:ext cx="3753223" cy="26272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dirty="0" smtClean="0"/>
            <a:t>Gastos Deducibles</a:t>
          </a:r>
          <a:endParaRPr lang="es-EC" sz="3700" kern="1200" dirty="0"/>
        </a:p>
      </dsp:txBody>
      <dsp:txXfrm rot="-5400000">
        <a:off x="1" y="2048886"/>
        <a:ext cx="2627256" cy="1125967"/>
      </dsp:txXfrm>
    </dsp:sp>
    <dsp:sp modelId="{85FA6517-970F-4E8D-8669-6AB74F13B13D}">
      <dsp:nvSpPr>
        <dsp:cNvPr id="0" name=""/>
        <dsp:cNvSpPr/>
      </dsp:nvSpPr>
      <dsp:spPr>
        <a:xfrm rot="5400000">
          <a:off x="3423927" y="-795315"/>
          <a:ext cx="3907401" cy="55007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Costos y gastos imputables al ingreso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Impuestos, tasas y contribuciones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Primas de seguros devengados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Gastos de viaje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Depreciación y amortización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Sueldos, salarios y remuneraciones en general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Beneficios sociales, participación utilidades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Provisiones para créditos incobrables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Aportes al seguro social obligatorio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Provisiones por desahucio y jubilación patronal</a:t>
          </a:r>
          <a:endParaRPr lang="es-EC" sz="1700" kern="1200" dirty="0"/>
        </a:p>
      </dsp:txBody>
      <dsp:txXfrm rot="-5400000">
        <a:off x="2627256" y="192100"/>
        <a:ext cx="5309999" cy="352591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F262C-5DCA-4DBB-AFC2-43B1D6F5087C}">
      <dsp:nvSpPr>
        <dsp:cNvPr id="0" name=""/>
        <dsp:cNvSpPr/>
      </dsp:nvSpPr>
      <dsp:spPr>
        <a:xfrm>
          <a:off x="0" y="0"/>
          <a:ext cx="8128000" cy="4296654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700" kern="1200" dirty="0" smtClean="0"/>
            <a:t>Gastos no deducibles</a:t>
          </a:r>
          <a:endParaRPr lang="es-EC" sz="5700" kern="1200" dirty="0"/>
        </a:p>
      </dsp:txBody>
      <dsp:txXfrm>
        <a:off x="0" y="0"/>
        <a:ext cx="8128000" cy="1288996"/>
      </dsp:txXfrm>
    </dsp:sp>
    <dsp:sp modelId="{4D3D631A-5874-48F1-80E7-386C8C6E80F3}">
      <dsp:nvSpPr>
        <dsp:cNvPr id="0" name=""/>
        <dsp:cNvSpPr/>
      </dsp:nvSpPr>
      <dsp:spPr>
        <a:xfrm>
          <a:off x="812799" y="1289809"/>
          <a:ext cx="6502400" cy="4970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Depreciaciones, amortizaciones, provisiones que excedan los límites</a:t>
          </a:r>
          <a:endParaRPr lang="es-EC" sz="1400" kern="1200" dirty="0"/>
        </a:p>
      </dsp:txBody>
      <dsp:txXfrm>
        <a:off x="827357" y="1304367"/>
        <a:ext cx="6473284" cy="467946"/>
      </dsp:txXfrm>
    </dsp:sp>
    <dsp:sp modelId="{AFB858ED-0F3F-49EE-92AF-E947C6E21621}">
      <dsp:nvSpPr>
        <dsp:cNvPr id="0" name=""/>
        <dsp:cNvSpPr/>
      </dsp:nvSpPr>
      <dsp:spPr>
        <a:xfrm>
          <a:off x="812799" y="1863343"/>
          <a:ext cx="6502400" cy="4970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Pérdidas o destrucción de bienes no utilizados para generar rentas</a:t>
          </a:r>
          <a:endParaRPr lang="es-EC" sz="1400" kern="1200" dirty="0"/>
        </a:p>
      </dsp:txBody>
      <dsp:txXfrm>
        <a:off x="827357" y="1877901"/>
        <a:ext cx="6473284" cy="467946"/>
      </dsp:txXfrm>
    </dsp:sp>
    <dsp:sp modelId="{3B7E6FA9-3389-4675-B591-23A4BE0A35FB}">
      <dsp:nvSpPr>
        <dsp:cNvPr id="0" name=""/>
        <dsp:cNvSpPr/>
      </dsp:nvSpPr>
      <dsp:spPr>
        <a:xfrm>
          <a:off x="812799" y="2436877"/>
          <a:ext cx="6502400" cy="4970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Multas e intereses por infracciones del SRI o IESS</a:t>
          </a:r>
          <a:endParaRPr lang="es-EC" sz="1400" kern="1200" dirty="0"/>
        </a:p>
      </dsp:txBody>
      <dsp:txXfrm>
        <a:off x="827357" y="2451435"/>
        <a:ext cx="6473284" cy="467946"/>
      </dsp:txXfrm>
    </dsp:sp>
    <dsp:sp modelId="{5EF3F05A-A632-4199-8531-546A9AAA7137}">
      <dsp:nvSpPr>
        <dsp:cNvPr id="0" name=""/>
        <dsp:cNvSpPr/>
      </dsp:nvSpPr>
      <dsp:spPr>
        <a:xfrm>
          <a:off x="812799" y="3010411"/>
          <a:ext cx="6502400" cy="4970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Los costos y gastos no sustentados en comprobantes de venta autorizados</a:t>
          </a:r>
          <a:endParaRPr lang="es-EC" sz="1400" kern="1200" dirty="0"/>
        </a:p>
      </dsp:txBody>
      <dsp:txXfrm>
        <a:off x="827357" y="3024969"/>
        <a:ext cx="6473284" cy="467946"/>
      </dsp:txXfrm>
    </dsp:sp>
    <dsp:sp modelId="{4468F64F-94F8-45E1-B947-DC0C302A9F59}">
      <dsp:nvSpPr>
        <dsp:cNvPr id="0" name=""/>
        <dsp:cNvSpPr/>
      </dsp:nvSpPr>
      <dsp:spPr>
        <a:xfrm>
          <a:off x="812799" y="3583945"/>
          <a:ext cx="6502400" cy="4970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Los costos y gastos que no se hayan efectuado la retención</a:t>
          </a:r>
          <a:endParaRPr lang="es-EC" sz="1400" kern="1200" dirty="0"/>
        </a:p>
      </dsp:txBody>
      <dsp:txXfrm>
        <a:off x="827357" y="3598503"/>
        <a:ext cx="6473284" cy="46794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3A334-D7A2-43E5-B092-C02808785E32}">
      <dsp:nvSpPr>
        <dsp:cNvPr id="0" name=""/>
        <dsp:cNvSpPr/>
      </dsp:nvSpPr>
      <dsp:spPr>
        <a:xfrm>
          <a:off x="0" y="0"/>
          <a:ext cx="598978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443145-9C0D-46F2-ABB5-2FFF671FAC8B}">
      <dsp:nvSpPr>
        <dsp:cNvPr id="0" name=""/>
        <dsp:cNvSpPr/>
      </dsp:nvSpPr>
      <dsp:spPr>
        <a:xfrm>
          <a:off x="0" y="0"/>
          <a:ext cx="2052867" cy="4101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Impuestos a los consumos especiales (ICE)</a:t>
          </a:r>
          <a:endParaRPr lang="es-EC" sz="2800" kern="1200" dirty="0"/>
        </a:p>
      </dsp:txBody>
      <dsp:txXfrm>
        <a:off x="0" y="0"/>
        <a:ext cx="2052867" cy="4101715"/>
      </dsp:txXfrm>
    </dsp:sp>
    <dsp:sp modelId="{B51C1CA6-35B3-42BC-AA0F-51F09B78D1FF}">
      <dsp:nvSpPr>
        <dsp:cNvPr id="0" name=""/>
        <dsp:cNvSpPr/>
      </dsp:nvSpPr>
      <dsp:spPr>
        <a:xfrm>
          <a:off x="2126569" y="64089"/>
          <a:ext cx="3857092" cy="1281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hlinkClick xmlns:r="http://schemas.openxmlformats.org/officeDocument/2006/relationships" r:id="" action="ppaction://hlinksldjump"/>
            </a:rPr>
            <a:t>Base Imponible</a:t>
          </a:r>
          <a:endParaRPr lang="es-EC" sz="2400" kern="1200" dirty="0"/>
        </a:p>
      </dsp:txBody>
      <dsp:txXfrm>
        <a:off x="2126569" y="64089"/>
        <a:ext cx="3857092" cy="1281785"/>
      </dsp:txXfrm>
    </dsp:sp>
    <dsp:sp modelId="{72E1B399-6733-427E-9D88-1F5F87D0F44C}">
      <dsp:nvSpPr>
        <dsp:cNvPr id="0" name=""/>
        <dsp:cNvSpPr/>
      </dsp:nvSpPr>
      <dsp:spPr>
        <a:xfrm>
          <a:off x="2052867" y="1345875"/>
          <a:ext cx="3930794" cy="0"/>
        </a:xfrm>
        <a:prstGeom prst="line">
          <a:avLst/>
        </a:prstGeom>
        <a:noFill/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7345205B-B821-4E57-B1BF-335E593232C4}">
      <dsp:nvSpPr>
        <dsp:cNvPr id="0" name=""/>
        <dsp:cNvSpPr/>
      </dsp:nvSpPr>
      <dsp:spPr>
        <a:xfrm>
          <a:off x="2126569" y="1409964"/>
          <a:ext cx="3857092" cy="1281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Liquidación </a:t>
          </a:r>
          <a:endParaRPr lang="es-EC" sz="2400" kern="1200" dirty="0"/>
        </a:p>
      </dsp:txBody>
      <dsp:txXfrm>
        <a:off x="2126569" y="1409964"/>
        <a:ext cx="3857092" cy="1281785"/>
      </dsp:txXfrm>
    </dsp:sp>
    <dsp:sp modelId="{2C4DE3BF-ACCE-4397-A624-7E864C915885}">
      <dsp:nvSpPr>
        <dsp:cNvPr id="0" name=""/>
        <dsp:cNvSpPr/>
      </dsp:nvSpPr>
      <dsp:spPr>
        <a:xfrm>
          <a:off x="2052867" y="2691750"/>
          <a:ext cx="3930794" cy="0"/>
        </a:xfrm>
        <a:prstGeom prst="line">
          <a:avLst/>
        </a:prstGeom>
        <a:noFill/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C87C2D9C-2962-4639-A529-E36492E239A3}">
      <dsp:nvSpPr>
        <dsp:cNvPr id="0" name=""/>
        <dsp:cNvSpPr/>
      </dsp:nvSpPr>
      <dsp:spPr>
        <a:xfrm>
          <a:off x="2126569" y="2755839"/>
          <a:ext cx="3857092" cy="1281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Pago del impuesto</a:t>
          </a:r>
          <a:endParaRPr lang="es-EC" sz="2400" kern="1200" dirty="0"/>
        </a:p>
      </dsp:txBody>
      <dsp:txXfrm>
        <a:off x="2126569" y="2755839"/>
        <a:ext cx="3857092" cy="1281785"/>
      </dsp:txXfrm>
    </dsp:sp>
    <dsp:sp modelId="{349FD80B-41AD-431F-9664-7AFA27EB06F7}">
      <dsp:nvSpPr>
        <dsp:cNvPr id="0" name=""/>
        <dsp:cNvSpPr/>
      </dsp:nvSpPr>
      <dsp:spPr>
        <a:xfrm>
          <a:off x="2052867" y="4037625"/>
          <a:ext cx="3930794" cy="0"/>
        </a:xfrm>
        <a:prstGeom prst="line">
          <a:avLst/>
        </a:prstGeom>
        <a:noFill/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FE235-EB49-4A1A-8472-C90696964EF0}">
      <dsp:nvSpPr>
        <dsp:cNvPr id="0" name=""/>
        <dsp:cNvSpPr/>
      </dsp:nvSpPr>
      <dsp:spPr>
        <a:xfrm>
          <a:off x="3006270" y="607312"/>
          <a:ext cx="3216351" cy="3173086"/>
        </a:xfrm>
        <a:prstGeom prst="round2DiagRect">
          <a:avLst>
            <a:gd name="adj1" fmla="val 0"/>
            <a:gd name="adj2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201A1-ECB0-48B8-9E0E-CB909E12972E}">
      <dsp:nvSpPr>
        <dsp:cNvPr id="0" name=""/>
        <dsp:cNvSpPr/>
      </dsp:nvSpPr>
      <dsp:spPr>
        <a:xfrm>
          <a:off x="3156442" y="732786"/>
          <a:ext cx="2787220" cy="287102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Dentro del trabajo realizado se pudo observar que la empresa posee pocos flujogramas con respectos a los procesos que posee la empresa, siendo más evidente en el área de contabilidad en donde se realizó el trabajo de la presente tesis. </a:t>
          </a:r>
          <a:endParaRPr lang="es-EC" sz="1300" kern="1200" dirty="0"/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También se pudo observar que no posee muchos organigramas que la empresa necesitaría para poder delegar funciones a empleados en caso de su ausencia</a:t>
          </a:r>
          <a:endParaRPr lang="es-EC" sz="1300" kern="1200" dirty="0"/>
        </a:p>
      </dsp:txBody>
      <dsp:txXfrm>
        <a:off x="3156442" y="732786"/>
        <a:ext cx="2787220" cy="2871024"/>
      </dsp:txXfrm>
    </dsp:sp>
    <dsp:sp modelId="{B6F9EFE9-8D7E-4277-B17D-B75F75B7784E}">
      <dsp:nvSpPr>
        <dsp:cNvPr id="0" name=""/>
        <dsp:cNvSpPr/>
      </dsp:nvSpPr>
      <dsp:spPr>
        <a:xfrm rot="16200000">
          <a:off x="558392" y="1425380"/>
          <a:ext cx="3743674" cy="998178"/>
        </a:xfrm>
        <a:prstGeom prst="rightArrow">
          <a:avLst>
            <a:gd name="adj1" fmla="val 49830"/>
            <a:gd name="adj2" fmla="val 6066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200" kern="1200" dirty="0"/>
        </a:p>
      </dsp:txBody>
      <dsp:txXfrm>
        <a:off x="709251" y="1826632"/>
        <a:ext cx="3441956" cy="49739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FE235-EB49-4A1A-8472-C90696964EF0}">
      <dsp:nvSpPr>
        <dsp:cNvPr id="0" name=""/>
        <dsp:cNvSpPr/>
      </dsp:nvSpPr>
      <dsp:spPr>
        <a:xfrm>
          <a:off x="3006270" y="607312"/>
          <a:ext cx="3216351" cy="3173086"/>
        </a:xfrm>
        <a:prstGeom prst="round2DiagRect">
          <a:avLst>
            <a:gd name="adj1" fmla="val 0"/>
            <a:gd name="adj2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201A1-ECB0-48B8-9E0E-CB909E12972E}">
      <dsp:nvSpPr>
        <dsp:cNvPr id="0" name=""/>
        <dsp:cNvSpPr/>
      </dsp:nvSpPr>
      <dsp:spPr>
        <a:xfrm>
          <a:off x="3156442" y="732786"/>
          <a:ext cx="2787220" cy="287102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Se recomienda a la empresa HERPAYAL CONSTRUCTORA CÍA. LTDA., que sigan con el optimismo que se encuentra tanto en los socios como en el personal administrativo y de mano de obra, ya que todos forman un grupo familiar que muchas empresas desearían tenerla.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Se recomienda a través de la presente tesis el tomar en cuenta la contratación de una persona o empresa especializada en el levantamiento de información para elaborar los flujogramas de procesos y los diferentes tipos de organigramas que la empresa necesita.</a:t>
          </a:r>
          <a:endParaRPr lang="es-EC" sz="1100" kern="1200" dirty="0"/>
        </a:p>
      </dsp:txBody>
      <dsp:txXfrm>
        <a:off x="3156442" y="732786"/>
        <a:ext cx="2787220" cy="2871024"/>
      </dsp:txXfrm>
    </dsp:sp>
    <dsp:sp modelId="{B6F9EFE9-8D7E-4277-B17D-B75F75B7784E}">
      <dsp:nvSpPr>
        <dsp:cNvPr id="0" name=""/>
        <dsp:cNvSpPr/>
      </dsp:nvSpPr>
      <dsp:spPr>
        <a:xfrm rot="16200000">
          <a:off x="558392" y="1425380"/>
          <a:ext cx="3743674" cy="998178"/>
        </a:xfrm>
        <a:prstGeom prst="rightArrow">
          <a:avLst>
            <a:gd name="adj1" fmla="val 49830"/>
            <a:gd name="adj2" fmla="val 6066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200" kern="1200" dirty="0"/>
        </a:p>
      </dsp:txBody>
      <dsp:txXfrm>
        <a:off x="709251" y="1826632"/>
        <a:ext cx="3441956" cy="4973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4EEC4-4A0D-4887-84EE-AB8AC9EB5E73}">
      <dsp:nvSpPr>
        <dsp:cNvPr id="0" name=""/>
        <dsp:cNvSpPr/>
      </dsp:nvSpPr>
      <dsp:spPr>
        <a:xfrm>
          <a:off x="0" y="323"/>
          <a:ext cx="1362075" cy="1058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/>
            <a:t>Recepción dinero de clientes</a:t>
          </a:r>
        </a:p>
      </dsp:txBody>
      <dsp:txXfrm>
        <a:off x="31015" y="31338"/>
        <a:ext cx="1300045" cy="996891"/>
      </dsp:txXfrm>
    </dsp:sp>
    <dsp:sp modelId="{C6F0C6FC-7FCD-4E6B-AAFC-C8EC955C664E}">
      <dsp:nvSpPr>
        <dsp:cNvPr id="0" name=""/>
        <dsp:cNvSpPr/>
      </dsp:nvSpPr>
      <dsp:spPr>
        <a:xfrm rot="5400000">
          <a:off x="482489" y="1085717"/>
          <a:ext cx="397095" cy="4765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 rot="-5400000">
        <a:off x="538083" y="1125426"/>
        <a:ext cx="285908" cy="277967"/>
      </dsp:txXfrm>
    </dsp:sp>
    <dsp:sp modelId="{28C84D19-F2BC-45C3-A897-25231E97907C}">
      <dsp:nvSpPr>
        <dsp:cNvPr id="0" name=""/>
        <dsp:cNvSpPr/>
      </dsp:nvSpPr>
      <dsp:spPr>
        <a:xfrm>
          <a:off x="0" y="1588705"/>
          <a:ext cx="1362075" cy="1058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/>
            <a:t>Registro cobranzas</a:t>
          </a:r>
        </a:p>
      </dsp:txBody>
      <dsp:txXfrm>
        <a:off x="31015" y="1619720"/>
        <a:ext cx="1300045" cy="9968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4EEC4-4A0D-4887-84EE-AB8AC9EB5E73}">
      <dsp:nvSpPr>
        <dsp:cNvPr id="0" name=""/>
        <dsp:cNvSpPr/>
      </dsp:nvSpPr>
      <dsp:spPr>
        <a:xfrm>
          <a:off x="0" y="323"/>
          <a:ext cx="1362075" cy="1058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/>
            <a:t>Elaboración de rol de pagos</a:t>
          </a:r>
        </a:p>
      </dsp:txBody>
      <dsp:txXfrm>
        <a:off x="31015" y="31338"/>
        <a:ext cx="1300045" cy="996891"/>
      </dsp:txXfrm>
    </dsp:sp>
    <dsp:sp modelId="{C6F0C6FC-7FCD-4E6B-AAFC-C8EC955C664E}">
      <dsp:nvSpPr>
        <dsp:cNvPr id="0" name=""/>
        <dsp:cNvSpPr/>
      </dsp:nvSpPr>
      <dsp:spPr>
        <a:xfrm rot="5400000">
          <a:off x="482489" y="1085717"/>
          <a:ext cx="397095" cy="4765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-5400000">
        <a:off x="538083" y="1125426"/>
        <a:ext cx="285908" cy="277967"/>
      </dsp:txXfrm>
    </dsp:sp>
    <dsp:sp modelId="{28C84D19-F2BC-45C3-A897-25231E97907C}">
      <dsp:nvSpPr>
        <dsp:cNvPr id="0" name=""/>
        <dsp:cNvSpPr/>
      </dsp:nvSpPr>
      <dsp:spPr>
        <a:xfrm>
          <a:off x="0" y="1588705"/>
          <a:ext cx="1362075" cy="1058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/>
            <a:t>Registro retenciones personal</a:t>
          </a:r>
        </a:p>
      </dsp:txBody>
      <dsp:txXfrm>
        <a:off x="31015" y="1619720"/>
        <a:ext cx="1300045" cy="9968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91CAB-1CBF-49B6-A599-8533B63875DC}">
      <dsp:nvSpPr>
        <dsp:cNvPr id="0" name=""/>
        <dsp:cNvSpPr/>
      </dsp:nvSpPr>
      <dsp:spPr>
        <a:xfrm>
          <a:off x="1253078" y="1278233"/>
          <a:ext cx="1393507" cy="139350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/>
            <a:t>Declaración de impuestos</a:t>
          </a:r>
        </a:p>
      </dsp:txBody>
      <dsp:txXfrm>
        <a:off x="1533235" y="1604655"/>
        <a:ext cx="833193" cy="716292"/>
      </dsp:txXfrm>
    </dsp:sp>
    <dsp:sp modelId="{22765A6F-9269-4EF9-9805-93F968C5CD0F}">
      <dsp:nvSpPr>
        <dsp:cNvPr id="0" name=""/>
        <dsp:cNvSpPr/>
      </dsp:nvSpPr>
      <dsp:spPr>
        <a:xfrm>
          <a:off x="208505" y="1198783"/>
          <a:ext cx="1169917" cy="117215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/>
            <a:t>Elaborar anexos</a:t>
          </a:r>
        </a:p>
      </dsp:txBody>
      <dsp:txXfrm>
        <a:off x="503035" y="1495424"/>
        <a:ext cx="580857" cy="578875"/>
      </dsp:txXfrm>
    </dsp:sp>
    <dsp:sp modelId="{B3E69D81-3AAF-48BE-A99B-08014B340222}">
      <dsp:nvSpPr>
        <dsp:cNvPr id="0" name=""/>
        <dsp:cNvSpPr/>
      </dsp:nvSpPr>
      <dsp:spPr>
        <a:xfrm rot="20289865">
          <a:off x="774140" y="26935"/>
          <a:ext cx="1464605" cy="143846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/>
            <a:t>Revisión comprobantes</a:t>
          </a:r>
        </a:p>
      </dsp:txBody>
      <dsp:txXfrm rot="900000">
        <a:off x="1096922" y="340882"/>
        <a:ext cx="819042" cy="810569"/>
      </dsp:txXfrm>
    </dsp:sp>
    <dsp:sp modelId="{06030DFE-F7C3-4AFE-BCF2-98CB8613ECF6}">
      <dsp:nvSpPr>
        <dsp:cNvPr id="0" name=""/>
        <dsp:cNvSpPr/>
      </dsp:nvSpPr>
      <dsp:spPr>
        <a:xfrm>
          <a:off x="1128695" y="1077571"/>
          <a:ext cx="1783689" cy="1783689"/>
        </a:xfrm>
        <a:prstGeom prst="circularArrow">
          <a:avLst>
            <a:gd name="adj1" fmla="val 4687"/>
            <a:gd name="adj2" fmla="val 299029"/>
            <a:gd name="adj3" fmla="val 2456400"/>
            <a:gd name="adj4" fmla="val 1599661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F50FB-6100-4028-BE7F-76429589D888}">
      <dsp:nvSpPr>
        <dsp:cNvPr id="0" name=""/>
        <dsp:cNvSpPr/>
      </dsp:nvSpPr>
      <dsp:spPr>
        <a:xfrm>
          <a:off x="262828" y="731745"/>
          <a:ext cx="1295961" cy="12959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3F1AC-7CDD-4E0D-8779-F6E03DFA1D65}">
      <dsp:nvSpPr>
        <dsp:cNvPr id="0" name=""/>
        <dsp:cNvSpPr/>
      </dsp:nvSpPr>
      <dsp:spPr>
        <a:xfrm>
          <a:off x="650845" y="-5"/>
          <a:ext cx="1397307" cy="139730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BCD46-60A3-4FC4-923B-FBC1BD4C89AF}">
      <dsp:nvSpPr>
        <dsp:cNvPr id="0" name=""/>
        <dsp:cNvSpPr/>
      </dsp:nvSpPr>
      <dsp:spPr>
        <a:xfrm>
          <a:off x="458076" y="1020"/>
          <a:ext cx="1062977" cy="10629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Interna</a:t>
          </a:r>
          <a:endParaRPr lang="es-EC" sz="1500" kern="1200" dirty="0"/>
        </a:p>
      </dsp:txBody>
      <dsp:txXfrm>
        <a:off x="613745" y="156689"/>
        <a:ext cx="751639" cy="751639"/>
      </dsp:txXfrm>
    </dsp:sp>
    <dsp:sp modelId="{04E2900B-D880-4FAD-B953-3E58D8EFB8AC}">
      <dsp:nvSpPr>
        <dsp:cNvPr id="0" name=""/>
        <dsp:cNvSpPr/>
      </dsp:nvSpPr>
      <dsp:spPr>
        <a:xfrm>
          <a:off x="681301" y="1150312"/>
          <a:ext cx="616527" cy="61652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>
        <a:off x="763022" y="1386072"/>
        <a:ext cx="453085" cy="145007"/>
      </dsp:txXfrm>
    </dsp:sp>
    <dsp:sp modelId="{688F73DF-205E-4D3A-AEEB-1F2B52918F25}">
      <dsp:nvSpPr>
        <dsp:cNvPr id="0" name=""/>
        <dsp:cNvSpPr/>
      </dsp:nvSpPr>
      <dsp:spPr>
        <a:xfrm>
          <a:off x="458076" y="1853153"/>
          <a:ext cx="1062977" cy="10629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Externa</a:t>
          </a:r>
          <a:endParaRPr lang="es-EC" sz="1500" kern="1200" dirty="0"/>
        </a:p>
      </dsp:txBody>
      <dsp:txXfrm>
        <a:off x="613745" y="2008822"/>
        <a:ext cx="751639" cy="751639"/>
      </dsp:txXfrm>
    </dsp:sp>
    <dsp:sp modelId="{49AA8446-DB57-46A9-BD95-F124177EC42D}">
      <dsp:nvSpPr>
        <dsp:cNvPr id="0" name=""/>
        <dsp:cNvSpPr/>
      </dsp:nvSpPr>
      <dsp:spPr>
        <a:xfrm>
          <a:off x="1680500" y="1260862"/>
          <a:ext cx="338026" cy="3954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>
        <a:off x="1680500" y="1339947"/>
        <a:ext cx="236618" cy="237257"/>
      </dsp:txXfrm>
    </dsp:sp>
    <dsp:sp modelId="{1684D65E-1E95-45A5-98D7-BC0C4A935D40}">
      <dsp:nvSpPr>
        <dsp:cNvPr id="0" name=""/>
        <dsp:cNvSpPr/>
      </dsp:nvSpPr>
      <dsp:spPr>
        <a:xfrm>
          <a:off x="2158840" y="395598"/>
          <a:ext cx="2125955" cy="21259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Por la persona que la realiza</a:t>
          </a:r>
          <a:endParaRPr lang="es-EC" sz="2500" kern="1200" dirty="0"/>
        </a:p>
      </dsp:txBody>
      <dsp:txXfrm>
        <a:off x="2470179" y="706937"/>
        <a:ext cx="1503277" cy="15032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EF81A-BEB1-4786-A636-1C6C283FF05B}">
      <dsp:nvSpPr>
        <dsp:cNvPr id="0" name=""/>
        <dsp:cNvSpPr/>
      </dsp:nvSpPr>
      <dsp:spPr>
        <a:xfrm>
          <a:off x="1642546" y="906331"/>
          <a:ext cx="2257879" cy="22578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Por el objetivo</a:t>
          </a:r>
          <a:endParaRPr lang="es-EC" sz="3000" kern="1200" dirty="0"/>
        </a:p>
      </dsp:txBody>
      <dsp:txXfrm>
        <a:off x="1973205" y="1236990"/>
        <a:ext cx="1596561" cy="1596561"/>
      </dsp:txXfrm>
    </dsp:sp>
    <dsp:sp modelId="{B7ED48A6-D5AF-4837-AD8B-A268049FA2F6}">
      <dsp:nvSpPr>
        <dsp:cNvPr id="0" name=""/>
        <dsp:cNvSpPr/>
      </dsp:nvSpPr>
      <dsp:spPr>
        <a:xfrm>
          <a:off x="2207016" y="403"/>
          <a:ext cx="1128939" cy="11289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Financiera</a:t>
          </a:r>
          <a:endParaRPr lang="es-EC" sz="900" kern="1200" dirty="0"/>
        </a:p>
      </dsp:txBody>
      <dsp:txXfrm>
        <a:off x="2372345" y="165732"/>
        <a:ext cx="798281" cy="798281"/>
      </dsp:txXfrm>
    </dsp:sp>
    <dsp:sp modelId="{D3F25CCF-1298-498E-9E31-847DBA5642AA}">
      <dsp:nvSpPr>
        <dsp:cNvPr id="0" name=""/>
        <dsp:cNvSpPr/>
      </dsp:nvSpPr>
      <dsp:spPr>
        <a:xfrm>
          <a:off x="3246745" y="431072"/>
          <a:ext cx="1128939" cy="11289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De gestión</a:t>
          </a:r>
          <a:endParaRPr lang="es-EC" sz="900" kern="1200" dirty="0"/>
        </a:p>
      </dsp:txBody>
      <dsp:txXfrm>
        <a:off x="3412074" y="596401"/>
        <a:ext cx="798281" cy="798281"/>
      </dsp:txXfrm>
    </dsp:sp>
    <dsp:sp modelId="{10E28355-E642-4170-8512-D34A8AB49357}">
      <dsp:nvSpPr>
        <dsp:cNvPr id="0" name=""/>
        <dsp:cNvSpPr/>
      </dsp:nvSpPr>
      <dsp:spPr>
        <a:xfrm>
          <a:off x="3677415" y="1470801"/>
          <a:ext cx="1128939" cy="11289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Tributaria</a:t>
          </a:r>
          <a:endParaRPr lang="es-EC" sz="900" kern="1200" dirty="0"/>
        </a:p>
      </dsp:txBody>
      <dsp:txXfrm>
        <a:off x="3842744" y="1636130"/>
        <a:ext cx="798281" cy="798281"/>
      </dsp:txXfrm>
    </dsp:sp>
    <dsp:sp modelId="{7886144C-A038-4BBB-BD6F-CDBAE9089CE3}">
      <dsp:nvSpPr>
        <dsp:cNvPr id="0" name=""/>
        <dsp:cNvSpPr/>
      </dsp:nvSpPr>
      <dsp:spPr>
        <a:xfrm>
          <a:off x="3246745" y="2510530"/>
          <a:ext cx="1128939" cy="11289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Informática</a:t>
          </a:r>
          <a:endParaRPr lang="es-EC" sz="700" kern="1200" dirty="0"/>
        </a:p>
      </dsp:txBody>
      <dsp:txXfrm>
        <a:off x="3412074" y="2675859"/>
        <a:ext cx="798281" cy="798281"/>
      </dsp:txXfrm>
    </dsp:sp>
    <dsp:sp modelId="{A5F15F00-A020-4785-B0C1-463122346372}">
      <dsp:nvSpPr>
        <dsp:cNvPr id="0" name=""/>
        <dsp:cNvSpPr/>
      </dsp:nvSpPr>
      <dsp:spPr>
        <a:xfrm>
          <a:off x="2207016" y="2941200"/>
          <a:ext cx="1128939" cy="11289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Ambiental</a:t>
          </a:r>
          <a:endParaRPr lang="es-EC" sz="700" kern="1200" dirty="0"/>
        </a:p>
      </dsp:txBody>
      <dsp:txXfrm>
        <a:off x="2372345" y="3106529"/>
        <a:ext cx="798281" cy="798281"/>
      </dsp:txXfrm>
    </dsp:sp>
    <dsp:sp modelId="{363115CC-885F-49F7-B7C3-4E62C64F1331}">
      <dsp:nvSpPr>
        <dsp:cNvPr id="0" name=""/>
        <dsp:cNvSpPr/>
      </dsp:nvSpPr>
      <dsp:spPr>
        <a:xfrm>
          <a:off x="1167287" y="2510530"/>
          <a:ext cx="1128939" cy="11289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Operacional</a:t>
          </a:r>
          <a:endParaRPr lang="es-EC" sz="700" kern="1200" dirty="0"/>
        </a:p>
      </dsp:txBody>
      <dsp:txXfrm>
        <a:off x="1332616" y="2675859"/>
        <a:ext cx="798281" cy="798281"/>
      </dsp:txXfrm>
    </dsp:sp>
    <dsp:sp modelId="{0C8E77BF-9C2F-44A9-A49D-F820D8674130}">
      <dsp:nvSpPr>
        <dsp:cNvPr id="0" name=""/>
        <dsp:cNvSpPr/>
      </dsp:nvSpPr>
      <dsp:spPr>
        <a:xfrm>
          <a:off x="736618" y="1470801"/>
          <a:ext cx="1128939" cy="11289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 dirty="0" smtClean="0"/>
            <a:t>Gubernamental</a:t>
          </a:r>
          <a:endParaRPr lang="es-EC" sz="700" kern="1200" dirty="0"/>
        </a:p>
      </dsp:txBody>
      <dsp:txXfrm>
        <a:off x="901947" y="1636130"/>
        <a:ext cx="798281" cy="798281"/>
      </dsp:txXfrm>
    </dsp:sp>
    <dsp:sp modelId="{98A68C8E-DE77-4455-B4B4-7659C717C01E}">
      <dsp:nvSpPr>
        <dsp:cNvPr id="0" name=""/>
        <dsp:cNvSpPr/>
      </dsp:nvSpPr>
      <dsp:spPr>
        <a:xfrm>
          <a:off x="1167287" y="431072"/>
          <a:ext cx="1128939" cy="11289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Forense</a:t>
          </a:r>
          <a:endParaRPr lang="es-EC" sz="1500" kern="1200" dirty="0"/>
        </a:p>
      </dsp:txBody>
      <dsp:txXfrm>
        <a:off x="1332616" y="596401"/>
        <a:ext cx="798281" cy="7982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0D7A3-B7F1-46E6-B4F6-C8658635D531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9B9670-5F7B-4DA4-8508-D4AA6654D56A}">
      <dsp:nvSpPr>
        <dsp:cNvPr id="0" name=""/>
        <dsp:cNvSpPr/>
      </dsp:nvSpPr>
      <dsp:spPr>
        <a:xfrm>
          <a:off x="0" y="0"/>
          <a:ext cx="1625600" cy="3704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Normas de Auditoría Generalmente Aceptadas (</a:t>
          </a:r>
          <a:r>
            <a:rPr lang="es-EC" sz="1600" kern="1200" dirty="0" err="1" smtClean="0"/>
            <a:t>NAGA’S</a:t>
          </a:r>
          <a:r>
            <a:rPr lang="es-EC" sz="1600" kern="1200" dirty="0" smtClean="0"/>
            <a:t>)</a:t>
          </a:r>
          <a:endParaRPr lang="es-EC" sz="1600" kern="1200" dirty="0"/>
        </a:p>
      </dsp:txBody>
      <dsp:txXfrm>
        <a:off x="0" y="0"/>
        <a:ext cx="1625600" cy="3704226"/>
      </dsp:txXfrm>
    </dsp:sp>
    <dsp:sp modelId="{BCBADAF6-A526-45B2-AF01-CA6B3055FB93}">
      <dsp:nvSpPr>
        <dsp:cNvPr id="0" name=""/>
        <dsp:cNvSpPr/>
      </dsp:nvSpPr>
      <dsp:spPr>
        <a:xfrm>
          <a:off x="1747520" y="43544"/>
          <a:ext cx="6380480" cy="87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Entrenamiento y capacidad profesional</a:t>
          </a:r>
          <a:endParaRPr lang="es-EC" sz="2500" kern="1200" dirty="0"/>
        </a:p>
      </dsp:txBody>
      <dsp:txXfrm>
        <a:off x="1747520" y="43544"/>
        <a:ext cx="6380480" cy="870891"/>
      </dsp:txXfrm>
    </dsp:sp>
    <dsp:sp modelId="{EF59B7EE-796A-4BA3-B4AB-F1E1C53FE32A}">
      <dsp:nvSpPr>
        <dsp:cNvPr id="0" name=""/>
        <dsp:cNvSpPr/>
      </dsp:nvSpPr>
      <dsp:spPr>
        <a:xfrm>
          <a:off x="1625599" y="914435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E3787-9C85-419F-A941-61C95E9A6AD5}">
      <dsp:nvSpPr>
        <dsp:cNvPr id="0" name=""/>
        <dsp:cNvSpPr/>
      </dsp:nvSpPr>
      <dsp:spPr>
        <a:xfrm>
          <a:off x="1747520" y="957980"/>
          <a:ext cx="6380480" cy="87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Independencia</a:t>
          </a:r>
          <a:endParaRPr lang="es-EC" sz="2500" kern="1200" dirty="0"/>
        </a:p>
      </dsp:txBody>
      <dsp:txXfrm>
        <a:off x="1747520" y="957980"/>
        <a:ext cx="6380480" cy="870891"/>
      </dsp:txXfrm>
    </dsp:sp>
    <dsp:sp modelId="{E97CDA99-7B75-44B3-8B6B-F4B10917C92B}">
      <dsp:nvSpPr>
        <dsp:cNvPr id="0" name=""/>
        <dsp:cNvSpPr/>
      </dsp:nvSpPr>
      <dsp:spPr>
        <a:xfrm>
          <a:off x="1625599" y="1828871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B6E55-CAF7-4F0F-857C-F5F23EFECBED}">
      <dsp:nvSpPr>
        <dsp:cNvPr id="0" name=""/>
        <dsp:cNvSpPr/>
      </dsp:nvSpPr>
      <dsp:spPr>
        <a:xfrm>
          <a:off x="1747520" y="1872415"/>
          <a:ext cx="6380480" cy="87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Esmero profesional</a:t>
          </a:r>
          <a:endParaRPr lang="es-EC" sz="2500" kern="1200" dirty="0"/>
        </a:p>
      </dsp:txBody>
      <dsp:txXfrm>
        <a:off x="1747520" y="1872415"/>
        <a:ext cx="6380480" cy="870891"/>
      </dsp:txXfrm>
    </dsp:sp>
    <dsp:sp modelId="{F0170597-65D9-4A7F-824F-F1A6CFD28745}">
      <dsp:nvSpPr>
        <dsp:cNvPr id="0" name=""/>
        <dsp:cNvSpPr/>
      </dsp:nvSpPr>
      <dsp:spPr>
        <a:xfrm>
          <a:off x="1625599" y="2743306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DF199-B95E-4062-8249-FB65D7FC5501}">
      <dsp:nvSpPr>
        <dsp:cNvPr id="0" name=""/>
        <dsp:cNvSpPr/>
      </dsp:nvSpPr>
      <dsp:spPr>
        <a:xfrm>
          <a:off x="1747520" y="2786851"/>
          <a:ext cx="6380480" cy="87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Planeamiento y Supervisión</a:t>
          </a:r>
          <a:endParaRPr lang="es-EC" sz="2500" kern="1200" dirty="0"/>
        </a:p>
      </dsp:txBody>
      <dsp:txXfrm>
        <a:off x="1747520" y="2786851"/>
        <a:ext cx="6380480" cy="870891"/>
      </dsp:txXfrm>
    </dsp:sp>
    <dsp:sp modelId="{0D44C394-4977-4CE0-A02C-5EA99FCE1A88}">
      <dsp:nvSpPr>
        <dsp:cNvPr id="0" name=""/>
        <dsp:cNvSpPr/>
      </dsp:nvSpPr>
      <dsp:spPr>
        <a:xfrm>
          <a:off x="1625599" y="3657742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01E51-7EEB-4EE0-92FF-C07FE73C03CE}">
      <dsp:nvSpPr>
        <dsp:cNvPr id="0" name=""/>
        <dsp:cNvSpPr/>
      </dsp:nvSpPr>
      <dsp:spPr>
        <a:xfrm>
          <a:off x="0" y="214113"/>
          <a:ext cx="6746240" cy="604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Normas Internacionales de Auditoría y Aseguramiento (</a:t>
          </a:r>
          <a:r>
            <a:rPr lang="es-EC" sz="1400" kern="1200" dirty="0" err="1" smtClean="0"/>
            <a:t>NIAA’S</a:t>
          </a:r>
          <a:r>
            <a:rPr lang="es-EC" sz="1400" kern="1200" dirty="0" smtClean="0"/>
            <a:t>)</a:t>
          </a:r>
          <a:endParaRPr lang="es-EC" sz="1400" kern="1200" dirty="0"/>
        </a:p>
      </dsp:txBody>
      <dsp:txXfrm>
        <a:off x="0" y="214113"/>
        <a:ext cx="6746240" cy="403200"/>
      </dsp:txXfrm>
    </dsp:sp>
    <dsp:sp modelId="{02BF0834-235E-4196-A509-093C35C7A1C8}">
      <dsp:nvSpPr>
        <dsp:cNvPr id="0" name=""/>
        <dsp:cNvSpPr/>
      </dsp:nvSpPr>
      <dsp:spPr>
        <a:xfrm>
          <a:off x="1381759" y="617312"/>
          <a:ext cx="6746240" cy="287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109 - 199 	Asuntos introductorios.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200 - 299 	Principios Generales y Responsabilidades.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300 – 499 	Evaluación del riesgo y respuesta a los riesgos evaluados.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500 – 599 	Evidencia de Auditoría.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600 – 699 	Uso del trabajo de otros.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700 – 799 	Conclusiones y dictamen de auditoría.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800 – 899 	Áreas especializadas.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1000 – 1100 	Declaraciones Internacionales de Prácticas de Auditoría.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2000 – 2699 	Normas Internacionales de trabajos de revisión.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3000 – 3699 	Normas Internacionales de trabajos para atestiguar.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4000 – 4699 	Normas Internacionales de servicios relacionados.</a:t>
          </a:r>
          <a:endParaRPr lang="es-EC" sz="1400" kern="1200" dirty="0"/>
        </a:p>
      </dsp:txBody>
      <dsp:txXfrm>
        <a:off x="1465900" y="701453"/>
        <a:ext cx="6577958" cy="2704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D095-260C-4BDA-91A8-EF887B14241C}" type="datetimeFigureOut">
              <a:rPr lang="es-EC" smtClean="0"/>
              <a:t>22/09/2015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4B528DF-F937-42CA-AA84-31BDB764E8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156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D095-260C-4BDA-91A8-EF887B14241C}" type="datetimeFigureOut">
              <a:rPr lang="es-EC" smtClean="0"/>
              <a:t>22/09/2015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B528DF-F937-42CA-AA84-31BDB764E8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9178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D095-260C-4BDA-91A8-EF887B14241C}" type="datetimeFigureOut">
              <a:rPr lang="es-EC" smtClean="0"/>
              <a:t>22/09/2015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B528DF-F937-42CA-AA84-31BDB764E8BE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4238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D095-260C-4BDA-91A8-EF887B14241C}" type="datetimeFigureOut">
              <a:rPr lang="es-EC" smtClean="0"/>
              <a:t>22/09/2015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B528DF-F937-42CA-AA84-31BDB764E8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98352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D095-260C-4BDA-91A8-EF887B14241C}" type="datetimeFigureOut">
              <a:rPr lang="es-EC" smtClean="0"/>
              <a:t>22/09/2015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B528DF-F937-42CA-AA84-31BDB764E8BE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3575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D095-260C-4BDA-91A8-EF887B14241C}" type="datetimeFigureOut">
              <a:rPr lang="es-EC" smtClean="0"/>
              <a:t>22/09/2015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B528DF-F937-42CA-AA84-31BDB764E8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8092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D095-260C-4BDA-91A8-EF887B14241C}" type="datetimeFigureOut">
              <a:rPr lang="es-EC" smtClean="0"/>
              <a:t>22/09/2015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28DF-F937-42CA-AA84-31BDB764E8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9960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D095-260C-4BDA-91A8-EF887B14241C}" type="datetimeFigureOut">
              <a:rPr lang="es-EC" smtClean="0"/>
              <a:t>22/09/2015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28DF-F937-42CA-AA84-31BDB764E8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0588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D095-260C-4BDA-91A8-EF887B14241C}" type="datetimeFigureOut">
              <a:rPr lang="es-EC" smtClean="0"/>
              <a:t>22/09/2015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28DF-F937-42CA-AA84-31BDB764E8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446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D095-260C-4BDA-91A8-EF887B14241C}" type="datetimeFigureOut">
              <a:rPr lang="es-EC" smtClean="0"/>
              <a:t>22/09/2015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B528DF-F937-42CA-AA84-31BDB764E8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376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D095-260C-4BDA-91A8-EF887B14241C}" type="datetimeFigureOut">
              <a:rPr lang="es-EC" smtClean="0"/>
              <a:t>22/09/2015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4B528DF-F937-42CA-AA84-31BDB764E8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368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D095-260C-4BDA-91A8-EF887B14241C}" type="datetimeFigureOut">
              <a:rPr lang="es-EC" smtClean="0"/>
              <a:t>22/09/2015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4B528DF-F937-42CA-AA84-31BDB764E8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200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D095-260C-4BDA-91A8-EF887B14241C}" type="datetimeFigureOut">
              <a:rPr lang="es-EC" smtClean="0"/>
              <a:t>22/09/2015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28DF-F937-42CA-AA84-31BDB764E8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453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D095-260C-4BDA-91A8-EF887B14241C}" type="datetimeFigureOut">
              <a:rPr lang="es-EC" smtClean="0"/>
              <a:t>22/09/2015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28DF-F937-42CA-AA84-31BDB764E8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722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D095-260C-4BDA-91A8-EF887B14241C}" type="datetimeFigureOut">
              <a:rPr lang="es-EC" smtClean="0"/>
              <a:t>22/09/2015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28DF-F937-42CA-AA84-31BDB764E8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40442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D095-260C-4BDA-91A8-EF887B14241C}" type="datetimeFigureOut">
              <a:rPr lang="es-EC" smtClean="0"/>
              <a:t>22/09/2015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B528DF-F937-42CA-AA84-31BDB764E8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0703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5D095-260C-4BDA-91A8-EF887B14241C}" type="datetimeFigureOut">
              <a:rPr lang="es-EC" smtClean="0"/>
              <a:t>22/09/2015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4B528DF-F937-42CA-AA84-31BDB764E8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572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1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21" Type="http://schemas.openxmlformats.org/officeDocument/2006/relationships/diagramLayout" Target="../diagrams/layout5.xml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1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4.xml"/><Relationship Id="rId20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24" Type="http://schemas.microsoft.com/office/2007/relationships/diagramDrawing" Target="../diagrams/drawing5.xml"/><Relationship Id="rId5" Type="http://schemas.openxmlformats.org/officeDocument/2006/relationships/diagramData" Target="../diagrams/data2.xml"/><Relationship Id="rId15" Type="http://schemas.openxmlformats.org/officeDocument/2006/relationships/diagramData" Target="../diagrams/data4.xml"/><Relationship Id="rId23" Type="http://schemas.openxmlformats.org/officeDocument/2006/relationships/diagramColors" Target="../diagrams/colors5.xml"/><Relationship Id="rId10" Type="http://schemas.openxmlformats.org/officeDocument/2006/relationships/diagramData" Target="../diagrams/data3.xml"/><Relationship Id="rId19" Type="http://schemas.microsoft.com/office/2007/relationships/diagramDrawing" Target="../diagrams/drawing4.xml"/><Relationship Id="rId4" Type="http://schemas.openxmlformats.org/officeDocument/2006/relationships/slide" Target="slide8.xml"/><Relationship Id="rId9" Type="http://schemas.microsoft.com/office/2007/relationships/diagramDrawing" Target="../diagrams/drawing2.xml"/><Relationship Id="rId14" Type="http://schemas.microsoft.com/office/2007/relationships/diagramDrawing" Target="../diagrams/drawing3.xml"/><Relationship Id="rId22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10" Type="http://schemas.openxmlformats.org/officeDocument/2006/relationships/slide" Target="slide37.xml"/><Relationship Id="rId4" Type="http://schemas.openxmlformats.org/officeDocument/2006/relationships/slide" Target="slide14.xml"/><Relationship Id="rId9" Type="http://schemas.openxmlformats.org/officeDocument/2006/relationships/slide" Target="slide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slide" Target="slide13.xml"/><Relationship Id="rId9" Type="http://schemas.microsoft.com/office/2007/relationships/diagramDrawing" Target="../diagrams/drawing8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3" Type="http://schemas.openxmlformats.org/officeDocument/2006/relationships/image" Target="../media/image2.png"/><Relationship Id="rId7" Type="http://schemas.openxmlformats.org/officeDocument/2006/relationships/hyperlink" Target="Ejercicio.xls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8.xml"/><Relationship Id="rId4" Type="http://schemas.openxmlformats.org/officeDocument/2006/relationships/slide" Target="slide3.xml"/><Relationship Id="rId9" Type="http://schemas.openxmlformats.org/officeDocument/2006/relationships/slide" Target="slide5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slide" Target="slide13.xml"/><Relationship Id="rId9" Type="http://schemas.microsoft.com/office/2007/relationships/diagramDrawing" Target="../diagrams/drawing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image" Target="../media/image9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slide" Target="slide13.xml"/><Relationship Id="rId9" Type="http://schemas.microsoft.com/office/2007/relationships/diagramDrawing" Target="../diagrams/drawing1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7.xml"/><Relationship Id="rId5" Type="http://schemas.openxmlformats.org/officeDocument/2006/relationships/diagramData" Target="../diagrams/data17.xml"/><Relationship Id="rId4" Type="http://schemas.openxmlformats.org/officeDocument/2006/relationships/slide" Target="slide13.xml"/><Relationship Id="rId9" Type="http://schemas.microsoft.com/office/2007/relationships/diagramDrawing" Target="../diagrams/drawing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slide" Target="slide3.xml"/><Relationship Id="rId9" Type="http://schemas.microsoft.com/office/2007/relationships/diagramDrawing" Target="../diagrams/drawing1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4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56.xml"/><Relationship Id="rId4" Type="http://schemas.openxmlformats.org/officeDocument/2006/relationships/slide" Target="slide55.xml"/></Relationships>
</file>

<file path=ppt/slides/_rels/slide5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Relationship Id="rId9" Type="http://schemas.openxmlformats.org/officeDocument/2006/relationships/slide" Target="slide54.xml"/></Relationships>
</file>

<file path=ppt/slides/_rels/slide5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Relationship Id="rId9" Type="http://schemas.openxmlformats.org/officeDocument/2006/relationships/slide" Target="slide5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425" y="196131"/>
            <a:ext cx="4715145" cy="12161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2055437" y="2030370"/>
            <a:ext cx="8708265" cy="157122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 smtClean="0"/>
              <a:t>AUDITORÍA DE CUMPLIMIENTO TRIBUTARIO EN LA EMPRESA HERPAYAL CONSTRUCTORA CÍA. LTDA., POR EL PERÍODO DE ENERO A DICIEMBRE DE 2014</a:t>
            </a:r>
            <a:endParaRPr lang="es-EC" sz="2800" b="1" dirty="0"/>
          </a:p>
        </p:txBody>
      </p:sp>
      <p:sp>
        <p:nvSpPr>
          <p:cNvPr id="8" name="Rectángulo redondeado 7"/>
          <p:cNvSpPr/>
          <p:nvPr/>
        </p:nvSpPr>
        <p:spPr>
          <a:xfrm>
            <a:off x="4240905" y="4015529"/>
            <a:ext cx="3731117" cy="8500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 smtClean="0"/>
              <a:t>AUTOR: LUIS LÓPEZ</a:t>
            </a:r>
            <a:endParaRPr lang="es-EC" sz="2800" b="1" dirty="0"/>
          </a:p>
        </p:txBody>
      </p:sp>
      <p:sp>
        <p:nvSpPr>
          <p:cNvPr id="9" name="Rectángulo redondeado 8"/>
          <p:cNvSpPr/>
          <p:nvPr/>
        </p:nvSpPr>
        <p:spPr>
          <a:xfrm>
            <a:off x="3086367" y="4971248"/>
            <a:ext cx="6040191" cy="8500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 smtClean="0"/>
              <a:t>DIRECTOR: DR. AMARO BERRONES</a:t>
            </a:r>
            <a:endParaRPr lang="es-EC" sz="2800" b="1" dirty="0"/>
          </a:p>
        </p:txBody>
      </p:sp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528" y="94038"/>
            <a:ext cx="1579338" cy="142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5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4152265" y="48916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hlinkClick r:id="rId4" action="ppaction://hlinksldjump"/>
              </a:rPr>
              <a:t>Descripción de procesos</a:t>
            </a:r>
            <a:endParaRPr lang="es-EC" b="1" dirty="0"/>
          </a:p>
        </p:txBody>
      </p:sp>
      <p:sp>
        <p:nvSpPr>
          <p:cNvPr id="8" name="Rectángulo redondeado 7"/>
          <p:cNvSpPr/>
          <p:nvPr/>
        </p:nvSpPr>
        <p:spPr>
          <a:xfrm>
            <a:off x="2516053" y="1934440"/>
            <a:ext cx="1154276" cy="3619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EC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Proceso de </a:t>
            </a:r>
            <a:r>
              <a:rPr lang="es-EC" sz="1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compras</a:t>
            </a:r>
            <a:endParaRPr lang="es-EC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418386161"/>
              </p:ext>
            </p:extLst>
          </p:nvPr>
        </p:nvGraphicFramePr>
        <p:xfrm>
          <a:off x="2412154" y="2576156"/>
          <a:ext cx="1362075" cy="264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813073998"/>
              </p:ext>
            </p:extLst>
          </p:nvPr>
        </p:nvGraphicFramePr>
        <p:xfrm>
          <a:off x="3793981" y="2576156"/>
          <a:ext cx="1362075" cy="264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91001981"/>
              </p:ext>
            </p:extLst>
          </p:nvPr>
        </p:nvGraphicFramePr>
        <p:xfrm>
          <a:off x="5189911" y="2576156"/>
          <a:ext cx="1362075" cy="264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611138101"/>
              </p:ext>
            </p:extLst>
          </p:nvPr>
        </p:nvGraphicFramePr>
        <p:xfrm>
          <a:off x="7901551" y="2115415"/>
          <a:ext cx="2759522" cy="253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14" name="Cerrar llave 13"/>
          <p:cNvSpPr/>
          <p:nvPr/>
        </p:nvSpPr>
        <p:spPr>
          <a:xfrm>
            <a:off x="7504834" y="2115415"/>
            <a:ext cx="361950" cy="3209925"/>
          </a:xfrm>
          <a:prstGeom prst="rightBrace">
            <a:avLst>
              <a:gd name="adj1" fmla="val 47807"/>
              <a:gd name="adj2" fmla="val 48516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15" name="Rectángulo redondeado 14"/>
          <p:cNvSpPr/>
          <p:nvPr/>
        </p:nvSpPr>
        <p:spPr>
          <a:xfrm>
            <a:off x="3897880" y="1934440"/>
            <a:ext cx="1154276" cy="3619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EC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Proceso de </a:t>
            </a:r>
            <a:r>
              <a:rPr lang="es-EC" sz="1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cobranza</a:t>
            </a:r>
            <a:endParaRPr lang="es-EC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5284678" y="1934440"/>
            <a:ext cx="1267307" cy="3619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EC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Proceso de </a:t>
            </a:r>
            <a:r>
              <a:rPr lang="es-EC" sz="1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roles de pago</a:t>
            </a:r>
            <a:endParaRPr lang="es-EC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98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3976156" y="1211406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hlinkClick r:id="rId4" action="ppaction://hlinksldjump"/>
              </a:rPr>
              <a:t>Análisis externo</a:t>
            </a:r>
            <a:endParaRPr lang="es-EC" b="1" dirty="0"/>
          </a:p>
        </p:txBody>
      </p:sp>
      <p:sp>
        <p:nvSpPr>
          <p:cNvPr id="2" name="Rectángulo redondeado 1"/>
          <p:cNvSpPr/>
          <p:nvPr/>
        </p:nvSpPr>
        <p:spPr>
          <a:xfrm>
            <a:off x="2275611" y="2805545"/>
            <a:ext cx="4488872" cy="7377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Año 2008: Inicio plan del Buen Vivir</a:t>
            </a:r>
            <a:endParaRPr lang="es-EC" dirty="0"/>
          </a:p>
        </p:txBody>
      </p:sp>
      <p:pic>
        <p:nvPicPr>
          <p:cNvPr id="4" name="Imagen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0005" y="2343862"/>
            <a:ext cx="2488694" cy="1024286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23" y="3721995"/>
            <a:ext cx="4579421" cy="292893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redondeado 16"/>
          <p:cNvSpPr/>
          <p:nvPr/>
        </p:nvSpPr>
        <p:spPr>
          <a:xfrm>
            <a:off x="1590541" y="5108962"/>
            <a:ext cx="3978986" cy="689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BIESS: Incrementa créditos hipotecarios</a:t>
            </a:r>
            <a:endParaRPr lang="es-EC" dirty="0"/>
          </a:p>
        </p:txBody>
      </p:sp>
      <p:sp>
        <p:nvSpPr>
          <p:cNvPr id="6" name="Flecha izquierda 5">
            <a:hlinkClick r:id="rId8" action="ppaction://hlinksldjump"/>
          </p:cNvPr>
          <p:cNvSpPr/>
          <p:nvPr/>
        </p:nvSpPr>
        <p:spPr>
          <a:xfrm>
            <a:off x="11176000" y="5626100"/>
            <a:ext cx="254000" cy="1720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14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048000" y="269033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dirty="0" smtClean="0"/>
              <a:t>En la página 67 del plan de las estrategias del gobierno para el período 2009-2013 dice “satisfacer </a:t>
            </a:r>
            <a:r>
              <a:rPr lang="es-EC" dirty="0"/>
              <a:t>las necesidades de </a:t>
            </a:r>
            <a:r>
              <a:rPr lang="es-EC" dirty="0" smtClean="0"/>
              <a:t>saneamiento básico </a:t>
            </a:r>
            <a:r>
              <a:rPr lang="es-EC" dirty="0"/>
              <a:t>y vivienda social </a:t>
            </a:r>
            <a:r>
              <a:rPr lang="es-EC" dirty="0" smtClean="0"/>
              <a:t>dignos y </a:t>
            </a:r>
            <a:r>
              <a:rPr lang="es-EC" dirty="0"/>
              <a:t>apropiados cultural y </a:t>
            </a:r>
            <a:r>
              <a:rPr lang="es-EC" dirty="0" smtClean="0"/>
              <a:t>geográficamente, con </a:t>
            </a:r>
            <a:r>
              <a:rPr lang="es-EC" dirty="0"/>
              <a:t>conectividad, equipamiento</a:t>
            </a:r>
          </a:p>
          <a:p>
            <a:pPr algn="just"/>
            <a:r>
              <a:rPr lang="es-EC" dirty="0"/>
              <a:t>barrial y seguridad comunal.</a:t>
            </a:r>
          </a:p>
        </p:txBody>
      </p:sp>
      <p:sp>
        <p:nvSpPr>
          <p:cNvPr id="12" name="Flecha izquierda 11">
            <a:hlinkClick r:id="rId4" action="ppaction://hlinksldjump"/>
          </p:cNvPr>
          <p:cNvSpPr/>
          <p:nvPr/>
        </p:nvSpPr>
        <p:spPr>
          <a:xfrm>
            <a:off x="11176000" y="5626100"/>
            <a:ext cx="254000" cy="1720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70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2396201" y="1311500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hlinkClick r:id="rId4" action="ppaction://hlinksldjump"/>
              </a:rPr>
              <a:t>La Auditoría</a:t>
            </a:r>
            <a:endParaRPr lang="es-EC" b="1" dirty="0"/>
          </a:p>
        </p:txBody>
      </p:sp>
      <p:sp>
        <p:nvSpPr>
          <p:cNvPr id="10" name="Rectángulo redondeado 9"/>
          <p:cNvSpPr/>
          <p:nvPr/>
        </p:nvSpPr>
        <p:spPr>
          <a:xfrm>
            <a:off x="6922491" y="1280378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hlinkClick r:id="rId5" action="ppaction://hlinksldjump"/>
              </a:rPr>
              <a:t>Normativa</a:t>
            </a:r>
            <a:endParaRPr lang="es-EC" b="1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2396201" y="2734322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hlinkClick r:id="rId6" action="ppaction://hlinksldjump"/>
              </a:rPr>
              <a:t>Auditoría de cumplimiento tributario</a:t>
            </a:r>
            <a:endParaRPr lang="es-EC" b="1" dirty="0"/>
          </a:p>
        </p:txBody>
      </p:sp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  <a:hlinkClick r:id="rId7" action="ppaction://hlinksldjump"/>
              </a:rPr>
              <a:t>CAPITULO </a:t>
            </a:r>
            <a:r>
              <a:rPr lang="es-EC" sz="2000" b="1" dirty="0" smtClean="0">
                <a:solidFill>
                  <a:schemeClr val="tx1"/>
                </a:solidFill>
              </a:rPr>
              <a:t>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6922491" y="2734322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hlinkClick r:id="rId8" action="ppaction://hlinksldjump"/>
              </a:rPr>
              <a:t>Metodología</a:t>
            </a:r>
            <a:endParaRPr lang="es-EC" b="1" dirty="0"/>
          </a:p>
        </p:txBody>
      </p:sp>
      <p:sp>
        <p:nvSpPr>
          <p:cNvPr id="9" name="Rectángulo redondeado 8"/>
          <p:cNvSpPr/>
          <p:nvPr/>
        </p:nvSpPr>
        <p:spPr>
          <a:xfrm>
            <a:off x="2396201" y="4157144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hlinkClick r:id="rId9" action="ppaction://hlinksldjump"/>
              </a:rPr>
              <a:t>Marco normativo</a:t>
            </a:r>
            <a:endParaRPr lang="es-EC" b="1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6922491" y="4157144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hlinkClick r:id="rId10" action="ppaction://hlinksldjump"/>
              </a:rPr>
              <a:t>Conceptos tributarios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82993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4135582" y="48916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hlinkClick r:id="rId4" action="ppaction://hlinksldjump"/>
              </a:rPr>
              <a:t>La Auditoría</a:t>
            </a:r>
            <a:endParaRPr lang="es-EC" b="1" dirty="0"/>
          </a:p>
        </p:txBody>
      </p:sp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2919845" y="1730453"/>
            <a:ext cx="1215737" cy="4260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Auditor</a:t>
            </a:r>
            <a:endParaRPr lang="es-EC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4993780" y="1730452"/>
            <a:ext cx="1822655" cy="4260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i="1" dirty="0" smtClean="0"/>
              <a:t>Latín (</a:t>
            </a:r>
            <a:r>
              <a:rPr lang="es-EC" i="1" dirty="0" err="1" smtClean="0"/>
              <a:t>audire</a:t>
            </a:r>
            <a:r>
              <a:rPr lang="es-EC" i="1" dirty="0" smtClean="0"/>
              <a:t>)</a:t>
            </a:r>
            <a:endParaRPr lang="es-EC" i="1" dirty="0"/>
          </a:p>
        </p:txBody>
      </p:sp>
      <p:sp>
        <p:nvSpPr>
          <p:cNvPr id="6" name="Igual que 5"/>
          <p:cNvSpPr/>
          <p:nvPr/>
        </p:nvSpPr>
        <p:spPr>
          <a:xfrm>
            <a:off x="4382840" y="1785003"/>
            <a:ext cx="363682" cy="316924"/>
          </a:xfrm>
          <a:prstGeom prst="mathEqua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4" name="Igual que 13"/>
          <p:cNvSpPr/>
          <p:nvPr/>
        </p:nvSpPr>
        <p:spPr>
          <a:xfrm>
            <a:off x="7059450" y="1785003"/>
            <a:ext cx="363682" cy="316924"/>
          </a:xfrm>
          <a:prstGeom prst="mathEqua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7666147" y="1730452"/>
            <a:ext cx="2641635" cy="4260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i="1" dirty="0" smtClean="0"/>
              <a:t>Arte de oír</a:t>
            </a:r>
            <a:endParaRPr lang="es-EC" i="1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3335481" y="2670463"/>
            <a:ext cx="5268191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Gran Bretaña, Ley de Sociedades, 1862</a:t>
            </a:r>
            <a:endParaRPr lang="es-EC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3335481" y="3508663"/>
            <a:ext cx="5268191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Estados Unidos, alrededor año 1900</a:t>
            </a:r>
            <a:endParaRPr lang="es-EC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3335481" y="4346863"/>
            <a:ext cx="5268191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América Latina, años más tarde</a:t>
            </a:r>
            <a:endParaRPr lang="es-EC" dirty="0"/>
          </a:p>
        </p:txBody>
      </p:sp>
      <p:sp>
        <p:nvSpPr>
          <p:cNvPr id="18" name="Rectángulo redondeado 17"/>
          <p:cNvSpPr/>
          <p:nvPr/>
        </p:nvSpPr>
        <p:spPr>
          <a:xfrm>
            <a:off x="3335482" y="5278581"/>
            <a:ext cx="1350818" cy="4987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19" name="Rectángulo redondeado 18"/>
          <p:cNvSpPr/>
          <p:nvPr/>
        </p:nvSpPr>
        <p:spPr>
          <a:xfrm>
            <a:off x="5742709" y="5029199"/>
            <a:ext cx="3754582" cy="5195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L</a:t>
            </a:r>
            <a:r>
              <a:rPr lang="es-EC" sz="1400" dirty="0" smtClean="0"/>
              <a:t>a </a:t>
            </a:r>
            <a:r>
              <a:rPr lang="es-EC" sz="1400" dirty="0"/>
              <a:t>detección y prevención de fraudes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5742709" y="5659581"/>
            <a:ext cx="3754582" cy="5195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L</a:t>
            </a:r>
            <a:r>
              <a:rPr lang="es-EC" sz="1400" dirty="0" smtClean="0"/>
              <a:t>a </a:t>
            </a:r>
            <a:r>
              <a:rPr lang="es-EC" sz="1400" dirty="0"/>
              <a:t>detección y prevención de </a:t>
            </a:r>
            <a:r>
              <a:rPr lang="es-EC" sz="1400" dirty="0" smtClean="0"/>
              <a:t>errores</a:t>
            </a:r>
            <a:endParaRPr lang="es-EC" sz="1400" dirty="0"/>
          </a:p>
        </p:txBody>
      </p:sp>
      <p:cxnSp>
        <p:nvCxnSpPr>
          <p:cNvPr id="21" name="Conector recto de flecha 20"/>
          <p:cNvCxnSpPr>
            <a:stCxn id="18" idx="3"/>
            <a:endCxn id="19" idx="1"/>
          </p:cNvCxnSpPr>
          <p:nvPr/>
        </p:nvCxnSpPr>
        <p:spPr>
          <a:xfrm flipV="1">
            <a:off x="4686300" y="5288972"/>
            <a:ext cx="1056409" cy="2389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stCxn id="18" idx="3"/>
            <a:endCxn id="20" idx="1"/>
          </p:cNvCxnSpPr>
          <p:nvPr/>
        </p:nvCxnSpPr>
        <p:spPr>
          <a:xfrm>
            <a:off x="4686300" y="5527963"/>
            <a:ext cx="1056409" cy="3913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9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4058746" y="112952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La Auditoría</a:t>
            </a:r>
            <a:endParaRPr lang="es-EC" b="1" dirty="0"/>
          </a:p>
        </p:txBody>
      </p:sp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65933789"/>
              </p:ext>
            </p:extLst>
          </p:nvPr>
        </p:nvGraphicFramePr>
        <p:xfrm>
          <a:off x="4479945" y="2662768"/>
          <a:ext cx="4742873" cy="291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322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4058746" y="112952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La Auditoría</a:t>
            </a:r>
            <a:endParaRPr lang="es-EC" b="1" dirty="0"/>
          </a:p>
        </p:txBody>
      </p:sp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40295861"/>
              </p:ext>
            </p:extLst>
          </p:nvPr>
        </p:nvGraphicFramePr>
        <p:xfrm>
          <a:off x="3403599" y="2247129"/>
          <a:ext cx="5542973" cy="4070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497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4114897" y="112952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hlinkClick r:id="rId4" action="ppaction://hlinksldjump"/>
              </a:rPr>
              <a:t>Normativa</a:t>
            </a:r>
            <a:endParaRPr lang="es-EC" b="1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737329622"/>
              </p:ext>
            </p:extLst>
          </p:nvPr>
        </p:nvGraphicFramePr>
        <p:xfrm>
          <a:off x="2032000" y="2434107"/>
          <a:ext cx="8128000" cy="370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901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4114897" y="112952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Normativa</a:t>
            </a:r>
            <a:endParaRPr lang="es-EC" b="1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341946570"/>
              </p:ext>
            </p:extLst>
          </p:nvPr>
        </p:nvGraphicFramePr>
        <p:xfrm>
          <a:off x="2032000" y="2434107"/>
          <a:ext cx="8128000" cy="370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5652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4114897" y="112952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Normativa</a:t>
            </a:r>
            <a:endParaRPr lang="es-EC" b="1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24307398"/>
              </p:ext>
            </p:extLst>
          </p:nvPr>
        </p:nvGraphicFramePr>
        <p:xfrm>
          <a:off x="2907763" y="2614411"/>
          <a:ext cx="6635482" cy="3618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1636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625841" y="564760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ÍNDICE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958842" y="1428962"/>
            <a:ext cx="1763152" cy="32732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CAPITULO </a:t>
            </a:r>
            <a:r>
              <a:rPr lang="es-EC" b="1" dirty="0" smtClean="0">
                <a:solidFill>
                  <a:schemeClr val="tx1"/>
                </a:solidFill>
                <a:hlinkClick r:id="rId4" action="ppaction://hlinksldjump"/>
              </a:rPr>
              <a:t>I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958841" y="1917652"/>
            <a:ext cx="1763153" cy="5594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/>
              <a:t>Identificación de la empresa</a:t>
            </a:r>
            <a:endParaRPr lang="es-EC" sz="1600" b="1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1958840" y="2563699"/>
            <a:ext cx="1763154" cy="5041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/>
              <a:t>Portafolio de productos</a:t>
            </a:r>
            <a:endParaRPr lang="es-EC" sz="1600" b="1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1958840" y="3154432"/>
            <a:ext cx="1763154" cy="5041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/>
              <a:t>Cobertura de mercado</a:t>
            </a:r>
            <a:endParaRPr lang="es-EC" sz="1600" b="1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1958840" y="3829262"/>
            <a:ext cx="1763154" cy="32732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CAPITULO </a:t>
            </a:r>
            <a:r>
              <a:rPr lang="es-EC" b="1" dirty="0" smtClean="0">
                <a:solidFill>
                  <a:schemeClr val="tx1"/>
                </a:solidFill>
                <a:hlinkClick r:id="rId5" action="ppaction://hlinksldjump"/>
              </a:rPr>
              <a:t>II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1958840" y="4402049"/>
            <a:ext cx="1763154" cy="36329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/>
              <a:t>Análisis Interno</a:t>
            </a:r>
            <a:endParaRPr lang="es-EC" sz="1600" b="1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1958839" y="4961525"/>
            <a:ext cx="1763155" cy="4631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/>
              <a:t>Descripción de procesos</a:t>
            </a:r>
            <a:endParaRPr lang="es-EC" sz="1600" b="1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1958839" y="5620883"/>
            <a:ext cx="1763155" cy="4631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/>
              <a:t>Análisis Externo</a:t>
            </a:r>
            <a:endParaRPr lang="es-EC" sz="1600" b="1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4917940" y="1428962"/>
            <a:ext cx="1559058" cy="3103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CAPITULO </a:t>
            </a:r>
            <a:r>
              <a:rPr lang="es-EC" b="1" dirty="0" smtClean="0">
                <a:solidFill>
                  <a:schemeClr val="tx1"/>
                </a:solidFill>
                <a:hlinkClick r:id="rId6" action="ppaction://hlinksldjump"/>
              </a:rPr>
              <a:t>III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4917940" y="1842856"/>
            <a:ext cx="1663161" cy="4391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/>
              <a:t>La Auditoría</a:t>
            </a:r>
            <a:endParaRPr lang="es-EC" sz="1600" b="1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4917939" y="2402331"/>
            <a:ext cx="1663163" cy="3644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/>
              <a:t>Normativa</a:t>
            </a:r>
            <a:endParaRPr lang="es-EC" sz="1600" b="1" dirty="0"/>
          </a:p>
        </p:txBody>
      </p:sp>
      <p:sp>
        <p:nvSpPr>
          <p:cNvPr id="24" name="Rectángulo redondeado 23"/>
          <p:cNvSpPr/>
          <p:nvPr/>
        </p:nvSpPr>
        <p:spPr>
          <a:xfrm>
            <a:off x="4917939" y="2961806"/>
            <a:ext cx="1663165" cy="7556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/>
              <a:t>Auditoría de cumplimiento tributario</a:t>
            </a:r>
            <a:endParaRPr lang="es-EC" sz="1600" b="1" dirty="0"/>
          </a:p>
        </p:txBody>
      </p:sp>
      <p:sp>
        <p:nvSpPr>
          <p:cNvPr id="28" name="Rectángulo redondeado 27"/>
          <p:cNvSpPr/>
          <p:nvPr/>
        </p:nvSpPr>
        <p:spPr>
          <a:xfrm>
            <a:off x="4917937" y="3859794"/>
            <a:ext cx="1663165" cy="4391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/>
              <a:t>Metodología</a:t>
            </a:r>
            <a:endParaRPr lang="es-EC" sz="1600" b="1" dirty="0"/>
          </a:p>
        </p:txBody>
      </p:sp>
      <p:sp>
        <p:nvSpPr>
          <p:cNvPr id="29" name="Rectángulo redondeado 28"/>
          <p:cNvSpPr/>
          <p:nvPr/>
        </p:nvSpPr>
        <p:spPr>
          <a:xfrm>
            <a:off x="4917937" y="4419270"/>
            <a:ext cx="1663165" cy="4039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/>
              <a:t>Marco normativo</a:t>
            </a:r>
            <a:endParaRPr lang="es-EC" sz="1600" b="1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4917938" y="5018246"/>
            <a:ext cx="1663165" cy="4951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/>
              <a:t>Conceptos tributarios</a:t>
            </a:r>
            <a:endParaRPr lang="es-EC" sz="1600" b="1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7802805" y="1377473"/>
            <a:ext cx="1714683" cy="42817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CAPITULO </a:t>
            </a:r>
            <a:r>
              <a:rPr lang="es-EC" b="1" dirty="0" smtClean="0">
                <a:solidFill>
                  <a:schemeClr val="tx1"/>
                </a:solidFill>
                <a:hlinkClick r:id="rId7" action="ppaction://hlinkfile"/>
              </a:rPr>
              <a:t>IV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7802805" y="2309716"/>
            <a:ext cx="1663163" cy="5497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/>
              <a:t>Ejercicio Práctico</a:t>
            </a:r>
            <a:endParaRPr lang="es-EC" sz="1600" b="1" dirty="0"/>
          </a:p>
        </p:txBody>
      </p:sp>
      <p:sp>
        <p:nvSpPr>
          <p:cNvPr id="26" name="Rectángulo redondeado 25"/>
          <p:cNvSpPr/>
          <p:nvPr/>
        </p:nvSpPr>
        <p:spPr>
          <a:xfrm>
            <a:off x="7751285" y="3340819"/>
            <a:ext cx="1714683" cy="42817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CAPITULO </a:t>
            </a:r>
            <a:r>
              <a:rPr lang="es-EC" b="1" dirty="0" smtClean="0">
                <a:solidFill>
                  <a:schemeClr val="tx1"/>
                </a:solidFill>
                <a:hlinkClick r:id="rId8" action="ppaction://hlinksldjump"/>
              </a:rPr>
              <a:t>V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7801728" y="4144577"/>
            <a:ext cx="1663161" cy="4391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/>
              <a:t>Conclusiones</a:t>
            </a:r>
            <a:endParaRPr lang="es-EC" sz="1600" b="1" dirty="0"/>
          </a:p>
        </p:txBody>
      </p:sp>
      <p:sp>
        <p:nvSpPr>
          <p:cNvPr id="31" name="Rectángulo redondeado 30"/>
          <p:cNvSpPr/>
          <p:nvPr/>
        </p:nvSpPr>
        <p:spPr>
          <a:xfrm>
            <a:off x="7505513" y="4865206"/>
            <a:ext cx="2256673" cy="4389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/>
              <a:t>Recomendaciones</a:t>
            </a:r>
            <a:endParaRPr lang="es-EC" sz="1600" b="1" dirty="0"/>
          </a:p>
        </p:txBody>
      </p:sp>
      <p:sp>
        <p:nvSpPr>
          <p:cNvPr id="32" name="Rectángulo redondeado 31"/>
          <p:cNvSpPr/>
          <p:nvPr/>
        </p:nvSpPr>
        <p:spPr>
          <a:xfrm>
            <a:off x="7802805" y="5707480"/>
            <a:ext cx="1714683" cy="42817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hlinkClick r:id="rId9" action="ppaction://hlinksldjump"/>
              </a:rPr>
              <a:t>FIN</a:t>
            </a:r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4011867" y="48916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Normativa</a:t>
            </a:r>
            <a:endParaRPr lang="es-EC" b="1" dirty="0"/>
          </a:p>
        </p:txBody>
      </p:sp>
      <p:sp>
        <p:nvSpPr>
          <p:cNvPr id="4" name="Rectángulo redondeado 3"/>
          <p:cNvSpPr/>
          <p:nvPr/>
        </p:nvSpPr>
        <p:spPr>
          <a:xfrm>
            <a:off x="3451538" y="1674253"/>
            <a:ext cx="5415665" cy="566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Código de ética Servicio de Rentas Internas</a:t>
            </a:r>
            <a:endParaRPr lang="es-EC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2614411" y="2485623"/>
            <a:ext cx="8178085" cy="3863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Conocimiento y cumplimiento de la Constitución Ecuatoriana.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Confidencialidad o reserva.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Vocación de servicio.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Honradez.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Honestidad.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Responsabilidad social.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Responsabilidad ambiental.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Transparencia y participación.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Compromiso.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Equidad.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Respeto.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Colaboración.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Solidaridad.</a:t>
            </a:r>
          </a:p>
        </p:txBody>
      </p:sp>
    </p:spTree>
    <p:extLst>
      <p:ext uri="{BB962C8B-B14F-4D97-AF65-F5344CB8AC3E}">
        <p14:creationId xmlns:p14="http://schemas.microsoft.com/office/powerpoint/2010/main" val="301181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160607" y="48916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hlinkClick r:id="rId4" action="ppaction://hlinksldjump"/>
              </a:rPr>
              <a:t>Auditoría de cumplimiento tributario</a:t>
            </a:r>
            <a:endParaRPr lang="es-EC" b="1" dirty="0"/>
          </a:p>
        </p:txBody>
      </p:sp>
      <p:sp>
        <p:nvSpPr>
          <p:cNvPr id="9" name="Rectángulo redondeado 8"/>
          <p:cNvSpPr/>
          <p:nvPr/>
        </p:nvSpPr>
        <p:spPr>
          <a:xfrm>
            <a:off x="4598489" y="1852708"/>
            <a:ext cx="3425780" cy="579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Definición</a:t>
            </a:r>
            <a:endParaRPr lang="es-EC" dirty="0"/>
          </a:p>
        </p:txBody>
      </p:sp>
      <p:sp>
        <p:nvSpPr>
          <p:cNvPr id="4" name="Elipse 3"/>
          <p:cNvSpPr/>
          <p:nvPr/>
        </p:nvSpPr>
        <p:spPr>
          <a:xfrm>
            <a:off x="2292439" y="3522370"/>
            <a:ext cx="2163651" cy="133940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Auditoría Tributaria</a:t>
            </a:r>
            <a:endParaRPr lang="es-EC" dirty="0"/>
          </a:p>
        </p:txBody>
      </p:sp>
      <p:sp>
        <p:nvSpPr>
          <p:cNvPr id="6" name="Rectángulo 5"/>
          <p:cNvSpPr/>
          <p:nvPr/>
        </p:nvSpPr>
        <p:spPr>
          <a:xfrm>
            <a:off x="6633351" y="2904185"/>
            <a:ext cx="1828800" cy="6568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Control crítico y sistemático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633351" y="3882979"/>
            <a:ext cx="1828800" cy="6568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Conjunto de técnicas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633351" y="4861773"/>
            <a:ext cx="1828800" cy="6568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Conciliación contable</a:t>
            </a:r>
          </a:p>
        </p:txBody>
      </p:sp>
      <p:cxnSp>
        <p:nvCxnSpPr>
          <p:cNvPr id="12" name="Conector recto de flecha 11"/>
          <p:cNvCxnSpPr>
            <a:stCxn id="4" idx="6"/>
            <a:endCxn id="6" idx="1"/>
          </p:cNvCxnSpPr>
          <p:nvPr/>
        </p:nvCxnSpPr>
        <p:spPr>
          <a:xfrm flipV="1">
            <a:off x="4456090" y="3232597"/>
            <a:ext cx="2177261" cy="959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stCxn id="4" idx="6"/>
            <a:endCxn id="10" idx="1"/>
          </p:cNvCxnSpPr>
          <p:nvPr/>
        </p:nvCxnSpPr>
        <p:spPr>
          <a:xfrm>
            <a:off x="4456090" y="4192072"/>
            <a:ext cx="2177261" cy="19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stCxn id="4" idx="6"/>
            <a:endCxn id="11" idx="1"/>
          </p:cNvCxnSpPr>
          <p:nvPr/>
        </p:nvCxnSpPr>
        <p:spPr>
          <a:xfrm>
            <a:off x="4456090" y="4192072"/>
            <a:ext cx="2177261" cy="998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4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160607" y="48916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Auditoría de cumplimiento tributario</a:t>
            </a:r>
            <a:endParaRPr lang="es-EC" b="1" dirty="0"/>
          </a:p>
        </p:txBody>
      </p:sp>
      <p:sp>
        <p:nvSpPr>
          <p:cNvPr id="4" name="Rectángulo redondeado 3"/>
          <p:cNvSpPr/>
          <p:nvPr/>
        </p:nvSpPr>
        <p:spPr>
          <a:xfrm>
            <a:off x="2910625" y="2099257"/>
            <a:ext cx="1596981" cy="502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Propósito</a:t>
            </a:r>
            <a:endParaRPr lang="es-EC" dirty="0"/>
          </a:p>
        </p:txBody>
      </p:sp>
      <p:sp>
        <p:nvSpPr>
          <p:cNvPr id="6" name="Rectángulo 5"/>
          <p:cNvSpPr/>
          <p:nvPr/>
        </p:nvSpPr>
        <p:spPr>
          <a:xfrm>
            <a:off x="5788021" y="1831813"/>
            <a:ext cx="3742345" cy="924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 smtClean="0"/>
              <a:t>V</a:t>
            </a:r>
            <a:r>
              <a:rPr lang="es-EC" dirty="0" smtClean="0">
                <a:solidFill>
                  <a:schemeClr val="lt1"/>
                </a:solidFill>
              </a:rPr>
              <a:t>erificar </a:t>
            </a:r>
            <a:r>
              <a:rPr lang="es-EC" dirty="0">
                <a:solidFill>
                  <a:schemeClr val="lt1"/>
                </a:solidFill>
              </a:rPr>
              <a:t>y comprobar el cumplimiento y determinación</a:t>
            </a:r>
          </a:p>
        </p:txBody>
      </p:sp>
      <p:sp>
        <p:nvSpPr>
          <p:cNvPr id="7" name="Flecha derecha 6"/>
          <p:cNvSpPr/>
          <p:nvPr/>
        </p:nvSpPr>
        <p:spPr>
          <a:xfrm>
            <a:off x="4623515" y="2253803"/>
            <a:ext cx="978795" cy="2446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redondeado 10"/>
          <p:cNvSpPr/>
          <p:nvPr/>
        </p:nvSpPr>
        <p:spPr>
          <a:xfrm>
            <a:off x="2910624" y="3297229"/>
            <a:ext cx="1596981" cy="502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Objetivo General</a:t>
            </a:r>
            <a:endParaRPr lang="es-EC" dirty="0"/>
          </a:p>
        </p:txBody>
      </p:sp>
      <p:sp>
        <p:nvSpPr>
          <p:cNvPr id="12" name="Rectángulo 11"/>
          <p:cNvSpPr/>
          <p:nvPr/>
        </p:nvSpPr>
        <p:spPr>
          <a:xfrm>
            <a:off x="5788020" y="3086234"/>
            <a:ext cx="3742345" cy="924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C" dirty="0"/>
              <a:t>Determinar la veracidad de los resultados y la materia imponible</a:t>
            </a:r>
            <a:endParaRPr lang="es-EC" dirty="0">
              <a:solidFill>
                <a:schemeClr val="lt1"/>
              </a:solidFill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4658415" y="3380940"/>
            <a:ext cx="978795" cy="2446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redondeado 13"/>
          <p:cNvSpPr/>
          <p:nvPr/>
        </p:nvSpPr>
        <p:spPr>
          <a:xfrm>
            <a:off x="2910623" y="4888646"/>
            <a:ext cx="1596981" cy="502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Objetivos Específicos</a:t>
            </a:r>
            <a:endParaRPr lang="es-EC" dirty="0"/>
          </a:p>
        </p:txBody>
      </p:sp>
      <p:sp>
        <p:nvSpPr>
          <p:cNvPr id="16" name="Rectángulo 15"/>
          <p:cNvSpPr/>
          <p:nvPr/>
        </p:nvSpPr>
        <p:spPr>
          <a:xfrm>
            <a:off x="5788020" y="4215519"/>
            <a:ext cx="3742345" cy="2228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/>
              <a:t>Veracidad en la información de las declaraciones.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lt1"/>
                </a:solidFill>
              </a:rPr>
              <a:t>Verificar información sobre el giro del negocio.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/>
              <a:t>Verificar las bases imponibles, tasas e impuestos.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lt1"/>
                </a:solidFill>
              </a:rPr>
              <a:t>Confirmar las prácticas contables para verificar diferencias temporales o permanentes.</a:t>
            </a:r>
            <a:endParaRPr lang="es-EC" sz="1400" dirty="0">
              <a:solidFill>
                <a:schemeClr val="lt1"/>
              </a:solidFill>
            </a:endParaRPr>
          </a:p>
        </p:txBody>
      </p:sp>
      <p:sp>
        <p:nvSpPr>
          <p:cNvPr id="17" name="Flecha derecha 16"/>
          <p:cNvSpPr/>
          <p:nvPr/>
        </p:nvSpPr>
        <p:spPr>
          <a:xfrm>
            <a:off x="4658415" y="5017435"/>
            <a:ext cx="978795" cy="2446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410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160607" y="48916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Auditoría de cumplimiento tributario</a:t>
            </a:r>
            <a:endParaRPr lang="es-EC" b="1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19902571"/>
              </p:ext>
            </p:extLst>
          </p:nvPr>
        </p:nvGraphicFramePr>
        <p:xfrm>
          <a:off x="2509671" y="1528549"/>
          <a:ext cx="7862627" cy="460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0238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160607" y="48916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Auditoría de cumplimiento tributario</a:t>
            </a:r>
            <a:endParaRPr lang="es-EC" b="1" dirty="0"/>
          </a:p>
        </p:txBody>
      </p:sp>
      <p:sp>
        <p:nvSpPr>
          <p:cNvPr id="7" name="Rectángulo redondeado 6"/>
          <p:cNvSpPr/>
          <p:nvPr/>
        </p:nvSpPr>
        <p:spPr>
          <a:xfrm>
            <a:off x="4598489" y="1785513"/>
            <a:ext cx="3425780" cy="579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Control Interno</a:t>
            </a:r>
            <a:endParaRPr lang="es-EC" dirty="0"/>
          </a:p>
        </p:txBody>
      </p:sp>
      <p:pic>
        <p:nvPicPr>
          <p:cNvPr id="9" name="Imagen 8" descr="http://4.bp.blogspot.com/-8RG_lMOkok0/VBxpa7ougjI/AAAAAAAAABg/0Gi1H3wZzFY/s1600/im000028095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486" y="2747014"/>
            <a:ext cx="4783314" cy="3336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1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160607" y="48916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Auditoría de cumplimiento tributario</a:t>
            </a:r>
            <a:endParaRPr lang="es-EC" b="1" dirty="0"/>
          </a:p>
        </p:txBody>
      </p:sp>
      <p:sp>
        <p:nvSpPr>
          <p:cNvPr id="7" name="Rectángulo redondeado 6"/>
          <p:cNvSpPr/>
          <p:nvPr/>
        </p:nvSpPr>
        <p:spPr>
          <a:xfrm>
            <a:off x="2447717" y="3639713"/>
            <a:ext cx="1946483" cy="579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Clases de Control Interno</a:t>
            </a:r>
            <a:endParaRPr lang="es-EC" dirty="0"/>
          </a:p>
        </p:txBody>
      </p:sp>
      <p:sp>
        <p:nvSpPr>
          <p:cNvPr id="10" name="Rectángulo redondeado 9"/>
          <p:cNvSpPr/>
          <p:nvPr/>
        </p:nvSpPr>
        <p:spPr>
          <a:xfrm>
            <a:off x="6337300" y="2077613"/>
            <a:ext cx="2124851" cy="76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Por el momento de control</a:t>
            </a:r>
            <a:endParaRPr lang="es-EC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6337300" y="3658763"/>
            <a:ext cx="2124851" cy="76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Por los correctivos</a:t>
            </a:r>
            <a:endParaRPr lang="es-EC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6337300" y="5239913"/>
            <a:ext cx="2124851" cy="76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Por quien lo realiza</a:t>
            </a:r>
            <a:endParaRPr lang="es-EC" dirty="0"/>
          </a:p>
        </p:txBody>
      </p:sp>
      <p:cxnSp>
        <p:nvCxnSpPr>
          <p:cNvPr id="4" name="Conector recto de flecha 3"/>
          <p:cNvCxnSpPr>
            <a:stCxn id="7" idx="3"/>
            <a:endCxn id="10" idx="1"/>
          </p:cNvCxnSpPr>
          <p:nvPr/>
        </p:nvCxnSpPr>
        <p:spPr>
          <a:xfrm flipV="1">
            <a:off x="4394200" y="2461207"/>
            <a:ext cx="1943100" cy="1468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stCxn id="7" idx="3"/>
            <a:endCxn id="11" idx="1"/>
          </p:cNvCxnSpPr>
          <p:nvPr/>
        </p:nvCxnSpPr>
        <p:spPr>
          <a:xfrm>
            <a:off x="4394200" y="3929488"/>
            <a:ext cx="1943100" cy="112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stCxn id="7" idx="3"/>
            <a:endCxn id="12" idx="1"/>
          </p:cNvCxnSpPr>
          <p:nvPr/>
        </p:nvCxnSpPr>
        <p:spPr>
          <a:xfrm>
            <a:off x="4394200" y="3929488"/>
            <a:ext cx="1943100" cy="1694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9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160607" y="48916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Auditoría de cumplimiento tributario</a:t>
            </a:r>
            <a:endParaRPr lang="es-EC" b="1" dirty="0"/>
          </a:p>
        </p:txBody>
      </p:sp>
      <p:sp>
        <p:nvSpPr>
          <p:cNvPr id="7" name="Rectángulo redondeado 6"/>
          <p:cNvSpPr/>
          <p:nvPr/>
        </p:nvSpPr>
        <p:spPr>
          <a:xfrm>
            <a:off x="2413001" y="3639713"/>
            <a:ext cx="1981200" cy="786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Limitaciones del Control Interno</a:t>
            </a:r>
            <a:endParaRPr lang="es-EC" dirty="0"/>
          </a:p>
        </p:txBody>
      </p:sp>
      <p:sp>
        <p:nvSpPr>
          <p:cNvPr id="10" name="Rectángulo redondeado 9"/>
          <p:cNvSpPr/>
          <p:nvPr/>
        </p:nvSpPr>
        <p:spPr>
          <a:xfrm>
            <a:off x="6337300" y="1754449"/>
            <a:ext cx="2124851" cy="76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Juicio</a:t>
            </a:r>
            <a:endParaRPr lang="es-EC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6337300" y="2701844"/>
            <a:ext cx="2124851" cy="76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Disfunciones del sistema</a:t>
            </a:r>
            <a:endParaRPr lang="es-EC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6337300" y="3649239"/>
            <a:ext cx="2124851" cy="76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Elusión de los controles</a:t>
            </a:r>
            <a:endParaRPr lang="es-EC" dirty="0"/>
          </a:p>
        </p:txBody>
      </p:sp>
      <p:cxnSp>
        <p:nvCxnSpPr>
          <p:cNvPr id="4" name="Conector recto de flecha 3"/>
          <p:cNvCxnSpPr>
            <a:stCxn id="7" idx="3"/>
            <a:endCxn id="10" idx="1"/>
          </p:cNvCxnSpPr>
          <p:nvPr/>
        </p:nvCxnSpPr>
        <p:spPr>
          <a:xfrm flipV="1">
            <a:off x="4394201" y="2138043"/>
            <a:ext cx="1943099" cy="1894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stCxn id="7" idx="3"/>
            <a:endCxn id="11" idx="1"/>
          </p:cNvCxnSpPr>
          <p:nvPr/>
        </p:nvCxnSpPr>
        <p:spPr>
          <a:xfrm flipV="1">
            <a:off x="4394201" y="3085438"/>
            <a:ext cx="1943099" cy="947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stCxn id="7" idx="3"/>
            <a:endCxn id="12" idx="1"/>
          </p:cNvCxnSpPr>
          <p:nvPr/>
        </p:nvCxnSpPr>
        <p:spPr>
          <a:xfrm>
            <a:off x="4394201" y="4032832"/>
            <a:ext cx="194309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redondeado 17"/>
          <p:cNvSpPr/>
          <p:nvPr/>
        </p:nvSpPr>
        <p:spPr>
          <a:xfrm>
            <a:off x="6337300" y="4596633"/>
            <a:ext cx="2124851" cy="76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Confabulación</a:t>
            </a:r>
            <a:endParaRPr lang="es-EC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6337300" y="5538154"/>
            <a:ext cx="2124851" cy="76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Relación costo - beneficio</a:t>
            </a:r>
            <a:endParaRPr lang="es-EC" dirty="0"/>
          </a:p>
        </p:txBody>
      </p:sp>
      <p:cxnSp>
        <p:nvCxnSpPr>
          <p:cNvPr id="23" name="Conector recto de flecha 22"/>
          <p:cNvCxnSpPr>
            <a:stCxn id="7" idx="3"/>
            <a:endCxn id="18" idx="1"/>
          </p:cNvCxnSpPr>
          <p:nvPr/>
        </p:nvCxnSpPr>
        <p:spPr>
          <a:xfrm>
            <a:off x="4394201" y="4032832"/>
            <a:ext cx="1943099" cy="947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>
            <a:stCxn id="7" idx="3"/>
            <a:endCxn id="22" idx="1"/>
          </p:cNvCxnSpPr>
          <p:nvPr/>
        </p:nvCxnSpPr>
        <p:spPr>
          <a:xfrm>
            <a:off x="4394201" y="4032832"/>
            <a:ext cx="1943099" cy="1888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20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160607" y="48916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Auditoría de cumplimiento tributario</a:t>
            </a:r>
            <a:endParaRPr lang="es-EC" b="1" dirty="0"/>
          </a:p>
        </p:txBody>
      </p:sp>
      <p:sp>
        <p:nvSpPr>
          <p:cNvPr id="7" name="Rectángulo redondeado 6"/>
          <p:cNvSpPr/>
          <p:nvPr/>
        </p:nvSpPr>
        <p:spPr>
          <a:xfrm>
            <a:off x="5417907" y="4861307"/>
            <a:ext cx="1981200" cy="786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Herramientas del Control Interno</a:t>
            </a:r>
            <a:endParaRPr lang="es-EC" dirty="0"/>
          </a:p>
        </p:txBody>
      </p:sp>
      <p:sp>
        <p:nvSpPr>
          <p:cNvPr id="10" name="Rectángulo redondeado 9"/>
          <p:cNvSpPr/>
          <p:nvPr/>
        </p:nvSpPr>
        <p:spPr>
          <a:xfrm>
            <a:off x="2011444" y="4880358"/>
            <a:ext cx="2124851" cy="76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Cédulas narrativas</a:t>
            </a:r>
            <a:endParaRPr lang="es-EC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2283927" y="3340128"/>
            <a:ext cx="2124851" cy="76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Cuestionarios</a:t>
            </a:r>
            <a:endParaRPr lang="es-EC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3645741" y="1940615"/>
            <a:ext cx="2124851" cy="76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Flujogramas</a:t>
            </a:r>
            <a:endParaRPr lang="es-EC" dirty="0"/>
          </a:p>
        </p:txBody>
      </p:sp>
      <p:cxnSp>
        <p:nvCxnSpPr>
          <p:cNvPr id="4" name="Conector recto de flecha 3"/>
          <p:cNvCxnSpPr>
            <a:stCxn id="7" idx="1"/>
            <a:endCxn id="10" idx="3"/>
          </p:cNvCxnSpPr>
          <p:nvPr/>
        </p:nvCxnSpPr>
        <p:spPr>
          <a:xfrm flipH="1">
            <a:off x="4136295" y="5254426"/>
            <a:ext cx="1281612" cy="9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stCxn id="7" idx="0"/>
            <a:endCxn id="11" idx="2"/>
          </p:cNvCxnSpPr>
          <p:nvPr/>
        </p:nvCxnSpPr>
        <p:spPr>
          <a:xfrm flipH="1" flipV="1">
            <a:off x="3346353" y="4107315"/>
            <a:ext cx="3062154" cy="753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stCxn id="7" idx="0"/>
            <a:endCxn id="12" idx="2"/>
          </p:cNvCxnSpPr>
          <p:nvPr/>
        </p:nvCxnSpPr>
        <p:spPr>
          <a:xfrm flipH="1" flipV="1">
            <a:off x="4708167" y="2707802"/>
            <a:ext cx="1700340" cy="2153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redondeado 17"/>
          <p:cNvSpPr/>
          <p:nvPr/>
        </p:nvSpPr>
        <p:spPr>
          <a:xfrm>
            <a:off x="6756400" y="1940615"/>
            <a:ext cx="2124851" cy="76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Matriz de control interno</a:t>
            </a:r>
            <a:endParaRPr lang="es-EC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8461450" y="3340314"/>
            <a:ext cx="2124851" cy="76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Listas de verificación</a:t>
            </a:r>
            <a:endParaRPr lang="es-EC" dirty="0"/>
          </a:p>
        </p:txBody>
      </p:sp>
      <p:cxnSp>
        <p:nvCxnSpPr>
          <p:cNvPr id="23" name="Conector recto de flecha 22"/>
          <p:cNvCxnSpPr>
            <a:stCxn id="7" idx="0"/>
            <a:endCxn id="18" idx="2"/>
          </p:cNvCxnSpPr>
          <p:nvPr/>
        </p:nvCxnSpPr>
        <p:spPr>
          <a:xfrm flipV="1">
            <a:off x="6408507" y="2707802"/>
            <a:ext cx="1410319" cy="2153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>
            <a:stCxn id="7" idx="0"/>
            <a:endCxn id="22" idx="1"/>
          </p:cNvCxnSpPr>
          <p:nvPr/>
        </p:nvCxnSpPr>
        <p:spPr>
          <a:xfrm flipV="1">
            <a:off x="6408507" y="3723908"/>
            <a:ext cx="2052943" cy="1137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 redondeado 36"/>
          <p:cNvSpPr/>
          <p:nvPr/>
        </p:nvSpPr>
        <p:spPr>
          <a:xfrm>
            <a:off x="8811156" y="4880357"/>
            <a:ext cx="2124851" cy="76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Combinación de métodos</a:t>
            </a:r>
            <a:endParaRPr lang="es-EC" dirty="0"/>
          </a:p>
        </p:txBody>
      </p:sp>
      <p:cxnSp>
        <p:nvCxnSpPr>
          <p:cNvPr id="52" name="Conector recto de flecha 51"/>
          <p:cNvCxnSpPr>
            <a:stCxn id="7" idx="3"/>
            <a:endCxn id="37" idx="1"/>
          </p:cNvCxnSpPr>
          <p:nvPr/>
        </p:nvCxnSpPr>
        <p:spPr>
          <a:xfrm>
            <a:off x="7399107" y="5254426"/>
            <a:ext cx="1412049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82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160607" y="48916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Auditoría de cumplimiento tributario</a:t>
            </a:r>
            <a:endParaRPr lang="es-EC" b="1" dirty="0"/>
          </a:p>
        </p:txBody>
      </p:sp>
      <p:pic>
        <p:nvPicPr>
          <p:cNvPr id="19" name="Imagen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229" y="2354262"/>
            <a:ext cx="5448300" cy="32670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272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160607" y="48916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Auditoría de cumplimiento tributario</a:t>
            </a:r>
            <a:endParaRPr lang="es-EC" b="1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1960173"/>
              </p:ext>
            </p:extLst>
          </p:nvPr>
        </p:nvGraphicFramePr>
        <p:xfrm>
          <a:off x="2818863" y="1979411"/>
          <a:ext cx="6635482" cy="3618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9267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2614411" y="1635617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hlinkClick r:id="rId4" action="ppaction://hlinksldjump"/>
              </a:rPr>
              <a:t>Identificación de la empresa</a:t>
            </a:r>
            <a:endParaRPr lang="es-EC" b="1" dirty="0"/>
          </a:p>
        </p:txBody>
      </p:sp>
      <p:sp>
        <p:nvSpPr>
          <p:cNvPr id="10" name="Rectángulo redondeado 9"/>
          <p:cNvSpPr/>
          <p:nvPr/>
        </p:nvSpPr>
        <p:spPr>
          <a:xfrm>
            <a:off x="4116946" y="3131712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hlinkClick r:id="rId5" action="ppaction://hlinksldjump"/>
              </a:rPr>
              <a:t>Portafolio de productos</a:t>
            </a:r>
            <a:endParaRPr lang="es-EC" b="1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5701047" y="4760890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hlinkClick r:id="rId6" action="ppaction://hlinksldjump"/>
              </a:rPr>
              <a:t>Cobertura de mercado</a:t>
            </a:r>
            <a:endParaRPr lang="es-EC" b="1" dirty="0"/>
          </a:p>
        </p:txBody>
      </p:sp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  <a:hlinkClick r:id="rId7" action="ppaction://hlinksldjump"/>
              </a:rPr>
              <a:t>CAPITULO </a:t>
            </a:r>
            <a:r>
              <a:rPr lang="es-EC" sz="2000" b="1" dirty="0" smtClean="0">
                <a:solidFill>
                  <a:schemeClr val="tx1"/>
                </a:solidFill>
              </a:rPr>
              <a:t>I</a:t>
            </a:r>
            <a:endParaRPr lang="es-EC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160607" y="48916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Auditoría de cumplimiento tributario</a:t>
            </a:r>
            <a:endParaRPr lang="es-EC" b="1" dirty="0"/>
          </a:p>
        </p:txBody>
      </p:sp>
      <p:sp>
        <p:nvSpPr>
          <p:cNvPr id="7" name="Rectángulo redondeado 6"/>
          <p:cNvSpPr/>
          <p:nvPr/>
        </p:nvSpPr>
        <p:spPr>
          <a:xfrm>
            <a:off x="2413001" y="3906414"/>
            <a:ext cx="1981200" cy="78623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Clases de evidencia</a:t>
            </a:r>
            <a:endParaRPr lang="es-EC" dirty="0"/>
          </a:p>
        </p:txBody>
      </p:sp>
      <p:sp>
        <p:nvSpPr>
          <p:cNvPr id="10" name="Rectángulo redondeado 9"/>
          <p:cNvSpPr/>
          <p:nvPr/>
        </p:nvSpPr>
        <p:spPr>
          <a:xfrm>
            <a:off x="6337300" y="2021149"/>
            <a:ext cx="2124851" cy="76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Documental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337300" y="2968544"/>
            <a:ext cx="2124851" cy="76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Testimonial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6337300" y="3915939"/>
            <a:ext cx="2124851" cy="76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Analítica</a:t>
            </a:r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4" name="Conector recto de flecha 3"/>
          <p:cNvCxnSpPr>
            <a:endCxn id="10" idx="1"/>
          </p:cNvCxnSpPr>
          <p:nvPr/>
        </p:nvCxnSpPr>
        <p:spPr>
          <a:xfrm flipV="1">
            <a:off x="4394201" y="2404743"/>
            <a:ext cx="1943099" cy="1894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endCxn id="11" idx="1"/>
          </p:cNvCxnSpPr>
          <p:nvPr/>
        </p:nvCxnSpPr>
        <p:spPr>
          <a:xfrm flipV="1">
            <a:off x="4394201" y="3352138"/>
            <a:ext cx="1943099" cy="947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endCxn id="12" idx="1"/>
          </p:cNvCxnSpPr>
          <p:nvPr/>
        </p:nvCxnSpPr>
        <p:spPr>
          <a:xfrm>
            <a:off x="4394201" y="4299532"/>
            <a:ext cx="194309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redondeado 17"/>
          <p:cNvSpPr/>
          <p:nvPr/>
        </p:nvSpPr>
        <p:spPr>
          <a:xfrm>
            <a:off x="6337300" y="4863333"/>
            <a:ext cx="2124851" cy="76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Física</a:t>
            </a:r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23" name="Conector recto de flecha 22"/>
          <p:cNvCxnSpPr>
            <a:endCxn id="18" idx="1"/>
          </p:cNvCxnSpPr>
          <p:nvPr/>
        </p:nvCxnSpPr>
        <p:spPr>
          <a:xfrm>
            <a:off x="4394201" y="4299532"/>
            <a:ext cx="1943099" cy="947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9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160607" y="48916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Auditoría de cumplimiento tributario</a:t>
            </a:r>
            <a:endParaRPr lang="es-EC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35593633"/>
              </p:ext>
            </p:extLst>
          </p:nvPr>
        </p:nvGraphicFramePr>
        <p:xfrm>
          <a:off x="2031999" y="1790700"/>
          <a:ext cx="8904007" cy="4347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707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160607" y="48916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Auditoría de cumplimiento tributario</a:t>
            </a:r>
            <a:endParaRPr lang="es-EC" b="1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01831392"/>
              </p:ext>
            </p:extLst>
          </p:nvPr>
        </p:nvGraphicFramePr>
        <p:xfrm>
          <a:off x="1844541" y="2857500"/>
          <a:ext cx="4978400" cy="2798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errar llave 6"/>
          <p:cNvSpPr/>
          <p:nvPr/>
        </p:nvSpPr>
        <p:spPr>
          <a:xfrm>
            <a:off x="7264400" y="2713566"/>
            <a:ext cx="482600" cy="3086100"/>
          </a:xfrm>
          <a:prstGeom prst="rightBrace">
            <a:avLst>
              <a:gd name="adj1" fmla="val 63505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Elipse 8"/>
          <p:cNvSpPr/>
          <p:nvPr/>
        </p:nvSpPr>
        <p:spPr>
          <a:xfrm>
            <a:off x="8188459" y="3136900"/>
            <a:ext cx="2370949" cy="965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Conclusiones</a:t>
            </a:r>
            <a:endParaRPr lang="es-EC" dirty="0"/>
          </a:p>
        </p:txBody>
      </p:sp>
      <p:sp>
        <p:nvSpPr>
          <p:cNvPr id="11" name="Elipse 10"/>
          <p:cNvSpPr/>
          <p:nvPr/>
        </p:nvSpPr>
        <p:spPr>
          <a:xfrm>
            <a:off x="8188458" y="4559300"/>
            <a:ext cx="2370949" cy="965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Recomendaciones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12923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160607" y="48916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hlinkClick r:id="rId4" action="ppaction://hlinksldjump"/>
              </a:rPr>
              <a:t>Auditoría de cumplimiento tributario</a:t>
            </a:r>
            <a:endParaRPr lang="es-EC" b="1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706072551"/>
              </p:ext>
            </p:extLst>
          </p:nvPr>
        </p:nvGraphicFramePr>
        <p:xfrm>
          <a:off x="2032000" y="2218207"/>
          <a:ext cx="8128000" cy="370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56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pic>
        <p:nvPicPr>
          <p:cNvPr id="7" name="Imagen 6" descr="http://fccea.unicauca.edu.co/old/tgarf/papelactivo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329" y="1403561"/>
            <a:ext cx="5372100" cy="512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ángulo redondeado 10"/>
          <p:cNvSpPr/>
          <p:nvPr/>
        </p:nvSpPr>
        <p:spPr>
          <a:xfrm>
            <a:off x="4160607" y="31434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Metodología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60979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pic>
        <p:nvPicPr>
          <p:cNvPr id="9" name="Imagen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22" y="1129521"/>
            <a:ext cx="5037914" cy="53197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redondeado 9"/>
          <p:cNvSpPr/>
          <p:nvPr/>
        </p:nvSpPr>
        <p:spPr>
          <a:xfrm>
            <a:off x="5868569" y="21512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hlinkClick r:id="rId5" action="ppaction://hlinksldjump"/>
              </a:rPr>
              <a:t>Metodología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59341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4160607" y="48916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hlinkClick r:id="rId4" action="ppaction://hlinksldjump"/>
              </a:rPr>
              <a:t>Marco normativo</a:t>
            </a:r>
            <a:endParaRPr lang="es-EC" b="1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69104494"/>
              </p:ext>
            </p:extLst>
          </p:nvPr>
        </p:nvGraphicFramePr>
        <p:xfrm>
          <a:off x="2032000" y="1403560"/>
          <a:ext cx="8051800" cy="5040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338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160607" y="48916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hlinkClick r:id="rId4" action="ppaction://hlinksldjump"/>
              </a:rPr>
              <a:t>Conceptos tributarios</a:t>
            </a:r>
            <a:endParaRPr lang="es-EC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93327531"/>
              </p:ext>
            </p:extLst>
          </p:nvPr>
        </p:nvGraphicFramePr>
        <p:xfrm>
          <a:off x="3149079" y="2942166"/>
          <a:ext cx="6324600" cy="3407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Rectángulo redondeado 8"/>
          <p:cNvSpPr/>
          <p:nvPr/>
        </p:nvSpPr>
        <p:spPr>
          <a:xfrm>
            <a:off x="4598489" y="1883089"/>
            <a:ext cx="3425780" cy="579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Tributos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534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160607" y="48916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Conceptos tributarios</a:t>
            </a:r>
            <a:endParaRPr lang="es-EC" b="1" dirty="0"/>
          </a:p>
        </p:txBody>
      </p:sp>
      <p:sp>
        <p:nvSpPr>
          <p:cNvPr id="9" name="Rectángulo redondeado 8"/>
          <p:cNvSpPr/>
          <p:nvPr/>
        </p:nvSpPr>
        <p:spPr>
          <a:xfrm>
            <a:off x="4598489" y="1883089"/>
            <a:ext cx="3425780" cy="579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RUC</a:t>
            </a:r>
            <a:endParaRPr lang="es-EC" dirty="0"/>
          </a:p>
        </p:txBody>
      </p:sp>
      <p:pic>
        <p:nvPicPr>
          <p:cNvPr id="10" name="Imagen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11" y="3051174"/>
            <a:ext cx="3425780" cy="25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165" y="3051174"/>
            <a:ext cx="3420936" cy="2511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95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160607" y="48916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Conceptos tributarios</a:t>
            </a:r>
            <a:endParaRPr lang="es-EC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458109"/>
              </p:ext>
            </p:extLst>
          </p:nvPr>
        </p:nvGraphicFramePr>
        <p:xfrm>
          <a:off x="3331637" y="1665896"/>
          <a:ext cx="6510862" cy="483302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872381"/>
                <a:gridCol w="683363"/>
                <a:gridCol w="828761"/>
                <a:gridCol w="927631"/>
                <a:gridCol w="927631"/>
                <a:gridCol w="828761"/>
                <a:gridCol w="721167"/>
                <a:gridCol w="721167"/>
              </a:tblGrid>
              <a:tr h="139380">
                <a:tc gridSpan="8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PLAZOS PARA DECLARAR Y PAGAR IMPUESTOS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6460"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Noveno dígito del RUC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IMPUESTO A LA RENTA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Anticipos impuesto a la renta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ICE y Retenciones en la fuente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IVA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93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Personas naturales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Sociedades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Mensual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SEMESTRAL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93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 err="1">
                          <a:effectLst/>
                        </a:rPr>
                        <a:t>1er</a:t>
                      </a:r>
                      <a:r>
                        <a:rPr lang="es-EC" sz="900" dirty="0">
                          <a:effectLst/>
                        </a:rPr>
                        <a:t>.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2do.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</a:tr>
              <a:tr h="25646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Semestre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Semestre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</a:tr>
              <a:tr h="38469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1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10 de marzo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10 de Abril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10 de julio y septiembre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10 del mes siguiente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10 del mes siguiente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10 de julio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10 de enero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</a:tr>
              <a:tr h="38469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2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12 de marzo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12 de Abril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12 de julio y septiembre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12 del mes siguiente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12 del mes siguiente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12 de julio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12 de enero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</a:tr>
              <a:tr h="38469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3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14 de marzo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14 de Abril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14 de julio y septiembre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14 del mes siguiente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14 del mes siguiente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14 de julio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14 de enero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</a:tr>
              <a:tr h="38469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16 de marzo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16 de Abril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16 de julio y septiembre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16 del mes siguiente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16 del mes siguiente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16 de julio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16 de enero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</a:tr>
              <a:tr h="38469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18 de marzo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18 de Abril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18 de julio y septiembre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18 del mes siguiente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18 del mes siguiente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18 de julio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18 de enero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</a:tr>
              <a:tr h="38469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6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20 de marzo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20 de Abril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20 de julio y septiembre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20 del mes siguiente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20 del mes siguiente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20 de julio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20 de enero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</a:tr>
              <a:tr h="38469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7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22 de marzo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22 de Abril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22 de julio y septiembre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22 del mes siguiente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 22 del mes siguiente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22 de julio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22 de enero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</a:tr>
              <a:tr h="38469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8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24 </a:t>
                      </a:r>
                      <a:r>
                        <a:rPr lang="es-EC" sz="900" dirty="0" smtClean="0">
                          <a:effectLst/>
                        </a:rPr>
                        <a:t>de marzo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24 de Abril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24 de julio y septiembre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24 del mes siguiente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24 del mes siguiente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24 de julio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24 de enero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</a:tr>
              <a:tr h="38469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9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26 de marzo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26 de Abril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26 de julio y septiembre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26 del mes siguiente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26 del mes siguiente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26 de julio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26 de enero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</a:tr>
              <a:tr h="38469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28 de marzo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28 de Abril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28 de julio y septiembre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28 del mes siguiente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>
                          <a:effectLst/>
                        </a:rPr>
                        <a:t>28 del mes siguiente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28 de julio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900" dirty="0">
                          <a:effectLst/>
                        </a:rPr>
                        <a:t>28 de enero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5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4121239" y="1300766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hlinkClick r:id="rId4" action="ppaction://hlinksldjump"/>
              </a:rPr>
              <a:t>Identificación de la empresa</a:t>
            </a:r>
            <a:endParaRPr lang="es-EC" b="1" dirty="0"/>
          </a:p>
        </p:txBody>
      </p:sp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</a:t>
            </a:r>
            <a:endParaRPr lang="es-EC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00956288"/>
              </p:ext>
            </p:extLst>
          </p:nvPr>
        </p:nvGraphicFramePr>
        <p:xfrm>
          <a:off x="2032000" y="2434107"/>
          <a:ext cx="8128000" cy="370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048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160607" y="48916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Conceptos tributarios</a:t>
            </a:r>
            <a:endParaRPr lang="es-EC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5653794"/>
              </p:ext>
            </p:extLst>
          </p:nvPr>
        </p:nvGraphicFramePr>
        <p:xfrm>
          <a:off x="2032000" y="2260600"/>
          <a:ext cx="8128000" cy="3877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274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160607" y="48916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Conceptos tributarios</a:t>
            </a:r>
            <a:endParaRPr lang="es-EC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74631791"/>
              </p:ext>
            </p:extLst>
          </p:nvPr>
        </p:nvGraphicFramePr>
        <p:xfrm>
          <a:off x="2032000" y="2260600"/>
          <a:ext cx="8128000" cy="3877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3724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356472"/>
              </p:ext>
            </p:extLst>
          </p:nvPr>
        </p:nvGraphicFramePr>
        <p:xfrm>
          <a:off x="2997201" y="927104"/>
          <a:ext cx="6464298" cy="5253528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1304710"/>
                <a:gridCol w="1376895"/>
                <a:gridCol w="1683950"/>
                <a:gridCol w="2098743"/>
              </a:tblGrid>
              <a:tr h="238168">
                <a:tc gridSpan="4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TABLA IMPUESTO A LA RENTA </a:t>
                      </a:r>
                      <a:r>
                        <a:rPr lang="es-EC" sz="1600" dirty="0" smtClean="0">
                          <a:effectLst/>
                        </a:rPr>
                        <a:t>PERSONAS</a:t>
                      </a:r>
                      <a:r>
                        <a:rPr lang="es-EC" sz="1600" baseline="0" dirty="0" smtClean="0">
                          <a:effectLst/>
                        </a:rPr>
                        <a:t> NATURALES </a:t>
                      </a:r>
                      <a:r>
                        <a:rPr lang="es-EC" sz="1600" dirty="0" smtClean="0">
                          <a:effectLst/>
                        </a:rPr>
                        <a:t>AÑO </a:t>
                      </a:r>
                      <a:r>
                        <a:rPr lang="es-EC" sz="1600" dirty="0">
                          <a:effectLst/>
                        </a:rPr>
                        <a:t>2014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909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Fracción</a:t>
                      </a:r>
                      <a:endParaRPr lang="es-EC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Exceso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Impto. Fracción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% Impto. Fracción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</a:tr>
              <a:tr h="23816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Básica</a:t>
                      </a:r>
                      <a:endParaRPr lang="es-EC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Hasta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Básica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Excedente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</a:tr>
              <a:tr h="459096"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0.00 </a:t>
                      </a:r>
                      <a:endParaRPr lang="es-EC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10,410.00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0.00 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</a:tr>
              <a:tr h="459096"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10,410.00 </a:t>
                      </a:r>
                      <a:endParaRPr lang="es-EC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13,270.00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0.00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</a:tr>
              <a:tr h="459096"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13,270.00 </a:t>
                      </a:r>
                      <a:endParaRPr lang="es-EC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16,590.00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143.00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</a:tr>
              <a:tr h="459096"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16,590.00 </a:t>
                      </a:r>
                      <a:endParaRPr lang="es-EC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19,920.00 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475.00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12%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</a:tr>
              <a:tr h="459096"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19,920.00 </a:t>
                      </a:r>
                      <a:endParaRPr lang="es-EC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39,830.00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875.00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15%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</a:tr>
              <a:tr h="459096"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39,830.00 </a:t>
                      </a:r>
                      <a:endParaRPr lang="es-EC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59,730.00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3,861.00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20%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</a:tr>
              <a:tr h="459096"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59,730.00 </a:t>
                      </a:r>
                      <a:endParaRPr lang="es-EC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79,660.00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7,841.00 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25%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</a:tr>
              <a:tr h="459096"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79,660.00 </a:t>
                      </a:r>
                      <a:endParaRPr lang="es-EC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106,200.00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12,824.00 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30%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</a:tr>
              <a:tr h="459096"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106,200.00 </a:t>
                      </a:r>
                      <a:endParaRPr lang="es-EC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1600" dirty="0">
                          <a:effectLst/>
                        </a:rPr>
                        <a:t>en adelante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20,786.00 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35%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590" marR="40590" marT="0" marB="0" anchor="b"/>
                </a:tc>
              </a:tr>
            </a:tbl>
          </a:graphicData>
        </a:graphic>
      </p:graphicFrame>
      <p:sp>
        <p:nvSpPr>
          <p:cNvPr id="6" name="Flecha izquierda 5">
            <a:hlinkClick r:id="rId4" action="ppaction://hlinksldjump"/>
          </p:cNvPr>
          <p:cNvSpPr/>
          <p:nvPr/>
        </p:nvSpPr>
        <p:spPr>
          <a:xfrm>
            <a:off x="10769600" y="5740400"/>
            <a:ext cx="673100" cy="330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0507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160607" y="48916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Conceptos tributarios</a:t>
            </a:r>
            <a:endParaRPr lang="es-EC" b="1" dirty="0"/>
          </a:p>
        </p:txBody>
      </p:sp>
      <p:sp>
        <p:nvSpPr>
          <p:cNvPr id="2" name="Rectángulo redondeado 1"/>
          <p:cNvSpPr/>
          <p:nvPr/>
        </p:nvSpPr>
        <p:spPr>
          <a:xfrm>
            <a:off x="3175008" y="1874949"/>
            <a:ext cx="2305318" cy="618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Determinación del impuesto</a:t>
            </a:r>
            <a:endParaRPr lang="es-EC" dirty="0"/>
          </a:p>
        </p:txBody>
      </p:sp>
      <p:sp>
        <p:nvSpPr>
          <p:cNvPr id="6" name="Elipse 5"/>
          <p:cNvSpPr/>
          <p:nvPr/>
        </p:nvSpPr>
        <p:spPr>
          <a:xfrm>
            <a:off x="3400022" y="3054439"/>
            <a:ext cx="1841679" cy="173650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Art. 22 </a:t>
            </a:r>
            <a:r>
              <a:rPr lang="es-EC" dirty="0" err="1" smtClean="0"/>
              <a:t>LORTI</a:t>
            </a:r>
            <a:endParaRPr lang="es-EC" dirty="0"/>
          </a:p>
        </p:txBody>
      </p:sp>
      <p:sp>
        <p:nvSpPr>
          <p:cNvPr id="7" name="Flecha abajo 6"/>
          <p:cNvSpPr/>
          <p:nvPr/>
        </p:nvSpPr>
        <p:spPr>
          <a:xfrm>
            <a:off x="4160607" y="2550017"/>
            <a:ext cx="334120" cy="50442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redondeado 9"/>
          <p:cNvSpPr/>
          <p:nvPr/>
        </p:nvSpPr>
        <p:spPr>
          <a:xfrm>
            <a:off x="3149250" y="5409127"/>
            <a:ext cx="2305318" cy="6181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Declaración sujeto pasivo</a:t>
            </a:r>
            <a:endParaRPr lang="es-EC" dirty="0"/>
          </a:p>
        </p:txBody>
      </p:sp>
      <p:sp>
        <p:nvSpPr>
          <p:cNvPr id="11" name="Flecha abajo 10"/>
          <p:cNvSpPr/>
          <p:nvPr/>
        </p:nvSpPr>
        <p:spPr>
          <a:xfrm>
            <a:off x="4153801" y="4847823"/>
            <a:ext cx="334120" cy="50442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redondeado 11"/>
          <p:cNvSpPr/>
          <p:nvPr/>
        </p:nvSpPr>
        <p:spPr>
          <a:xfrm>
            <a:off x="5774394" y="3613597"/>
            <a:ext cx="2305318" cy="6181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Administración tributaria</a:t>
            </a:r>
            <a:endParaRPr lang="es-EC" dirty="0"/>
          </a:p>
        </p:txBody>
      </p:sp>
      <p:sp>
        <p:nvSpPr>
          <p:cNvPr id="13" name="Flecha abajo 12"/>
          <p:cNvSpPr/>
          <p:nvPr/>
        </p:nvSpPr>
        <p:spPr>
          <a:xfrm rot="16200000">
            <a:off x="5355123" y="3698920"/>
            <a:ext cx="334120" cy="50442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redondeado 13"/>
          <p:cNvSpPr/>
          <p:nvPr/>
        </p:nvSpPr>
        <p:spPr>
          <a:xfrm>
            <a:off x="8630689" y="1874949"/>
            <a:ext cx="2305318" cy="61818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Determinación directa</a:t>
            </a:r>
            <a:endParaRPr lang="es-EC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8630689" y="5352245"/>
            <a:ext cx="2305318" cy="61818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Determinación presuntiva</a:t>
            </a:r>
            <a:endParaRPr lang="es-EC" dirty="0"/>
          </a:p>
        </p:txBody>
      </p:sp>
      <p:cxnSp>
        <p:nvCxnSpPr>
          <p:cNvPr id="16" name="Conector recto de flecha 15"/>
          <p:cNvCxnSpPr>
            <a:stCxn id="12" idx="0"/>
            <a:endCxn id="14" idx="1"/>
          </p:cNvCxnSpPr>
          <p:nvPr/>
        </p:nvCxnSpPr>
        <p:spPr>
          <a:xfrm flipV="1">
            <a:off x="6927053" y="2184042"/>
            <a:ext cx="1703636" cy="14295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stCxn id="12" idx="2"/>
            <a:endCxn id="15" idx="1"/>
          </p:cNvCxnSpPr>
          <p:nvPr/>
        </p:nvCxnSpPr>
        <p:spPr>
          <a:xfrm>
            <a:off x="6927053" y="4231783"/>
            <a:ext cx="1703636" cy="14295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4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160607" y="48916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Conceptos tributarios</a:t>
            </a:r>
            <a:endParaRPr lang="es-EC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32904477"/>
              </p:ext>
            </p:extLst>
          </p:nvPr>
        </p:nvGraphicFramePr>
        <p:xfrm>
          <a:off x="2032000" y="1558344"/>
          <a:ext cx="8128000" cy="4579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7876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echa izquierda 5">
            <a:hlinkClick r:id="rId4" action="ppaction://hlinksldjump"/>
          </p:cNvPr>
          <p:cNvSpPr/>
          <p:nvPr/>
        </p:nvSpPr>
        <p:spPr>
          <a:xfrm>
            <a:off x="10769600" y="5740400"/>
            <a:ext cx="673100" cy="330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999071"/>
              </p:ext>
            </p:extLst>
          </p:nvPr>
        </p:nvGraphicFramePr>
        <p:xfrm>
          <a:off x="3593206" y="1129517"/>
          <a:ext cx="4366049" cy="46108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6669"/>
                <a:gridCol w="1184690"/>
                <a:gridCol w="1184690"/>
              </a:tblGrid>
              <a:tr h="49433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Anexo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ATS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REOC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79703">
                <a:tc>
                  <a:txBody>
                    <a:bodyPr/>
                    <a:lstStyle/>
                    <a:p>
                      <a:pPr marL="0" marR="0" indent="18034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>
                          <a:effectLst/>
                        </a:rPr>
                        <a:t>Noveno Dígito del RUC o Cédula</a:t>
                      </a:r>
                      <a:endParaRPr lang="es-EC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C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 subsiguiente</a:t>
                      </a: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18034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 subsiguiente</a:t>
                      </a: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  <a:tr h="294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12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12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14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14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16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16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18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18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22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22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24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24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26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26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28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28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433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Internet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último día del mes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último día del mes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99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echa izquierda 5">
            <a:hlinkClick r:id="rId4" action="ppaction://hlinksldjump"/>
          </p:cNvPr>
          <p:cNvSpPr/>
          <p:nvPr/>
        </p:nvSpPr>
        <p:spPr>
          <a:xfrm>
            <a:off x="10769600" y="5740400"/>
            <a:ext cx="673100" cy="330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820718"/>
              </p:ext>
            </p:extLst>
          </p:nvPr>
        </p:nvGraphicFramePr>
        <p:xfrm>
          <a:off x="3593205" y="1129517"/>
          <a:ext cx="4172755" cy="46108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8884"/>
                <a:gridCol w="1553871"/>
              </a:tblGrid>
              <a:tr h="49433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Anexo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RDEP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79703">
                <a:tc>
                  <a:txBody>
                    <a:bodyPr/>
                    <a:lstStyle/>
                    <a:p>
                      <a:pPr marL="0" marR="0" indent="18034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dirty="0" smtClean="0">
                          <a:effectLst/>
                        </a:rPr>
                        <a:t>Noveno Dígito del RUC o Cédula</a:t>
                      </a:r>
                      <a:endParaRPr lang="es-EC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C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Fecha máxima de entrega</a:t>
                      </a: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  <a:tr h="294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10 de enero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12 de enero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14 de enero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16 de enero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18 de enero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20 de enero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22 de enero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24 de enero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26 de enero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28 de enero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433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Internet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último día del mes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06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echa izquierda 5">
            <a:hlinkClick r:id="rId4" action="ppaction://hlinksldjump"/>
          </p:cNvPr>
          <p:cNvSpPr/>
          <p:nvPr/>
        </p:nvSpPr>
        <p:spPr>
          <a:xfrm>
            <a:off x="10769600" y="5740400"/>
            <a:ext cx="673100" cy="330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873532"/>
              </p:ext>
            </p:extLst>
          </p:nvPr>
        </p:nvGraphicFramePr>
        <p:xfrm>
          <a:off x="3593206" y="1129517"/>
          <a:ext cx="5409126" cy="4116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6669"/>
                <a:gridCol w="1648052"/>
                <a:gridCol w="1764405"/>
              </a:tblGrid>
              <a:tr h="49433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Anexo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OPRE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79703">
                <a:tc>
                  <a:txBody>
                    <a:bodyPr/>
                    <a:lstStyle/>
                    <a:p>
                      <a:pPr marL="0" marR="0" indent="18034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>
                          <a:effectLst/>
                        </a:rPr>
                        <a:t>Noveno Dígito del RUC o Cédula</a:t>
                      </a:r>
                      <a:endParaRPr lang="es-EC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C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Personas</a:t>
                      </a:r>
                      <a:r>
                        <a:rPr lang="es-EC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naturales (año siguiente)</a:t>
                      </a:r>
                      <a:endParaRPr lang="es-EC" sz="11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18034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Sociedades (año</a:t>
                      </a:r>
                      <a:r>
                        <a:rPr lang="es-EC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siguiente)</a:t>
                      </a:r>
                      <a:endParaRPr lang="es-EC" sz="11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  <a:tr h="294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10 de mayo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10 de junio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12 de mayo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12 de junio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14 de mayo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14 de junio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16 de mayo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16 de junio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18 de mayo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18 de junio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20 de mayo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20 de junio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22 de mayo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22 de junio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24 de mayo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24 de junio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26 de mayo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26 de junio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28 de mayo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28 de junio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5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160607" y="48916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Conceptos tributarios</a:t>
            </a:r>
            <a:endParaRPr lang="es-EC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57595055"/>
              </p:ext>
            </p:extLst>
          </p:nvPr>
        </p:nvGraphicFramePr>
        <p:xfrm>
          <a:off x="2032000" y="1558344"/>
          <a:ext cx="8128000" cy="4579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539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160607" y="48916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Conceptos tributarios</a:t>
            </a:r>
            <a:endParaRPr lang="es-EC" b="1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40321268"/>
              </p:ext>
            </p:extLst>
          </p:nvPr>
        </p:nvGraphicFramePr>
        <p:xfrm>
          <a:off x="2032000" y="1648496"/>
          <a:ext cx="8128000" cy="4489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122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3923763" y="1341549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hlinkClick r:id="rId4" action="ppaction://hlinksldjump"/>
              </a:rPr>
              <a:t>Portafolio de productos</a:t>
            </a:r>
            <a:endParaRPr lang="es-EC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0011" y="2548809"/>
            <a:ext cx="4306894" cy="381945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Rectángulo 7"/>
          <p:cNvSpPr/>
          <p:nvPr/>
        </p:nvSpPr>
        <p:spPr>
          <a:xfrm>
            <a:off x="6684135" y="2653048"/>
            <a:ext cx="3284113" cy="3790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800" dirty="0" smtClean="0"/>
              <a:t>Bali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800" dirty="0" err="1" smtClean="0"/>
              <a:t>Bellagio</a:t>
            </a:r>
            <a:endParaRPr lang="es-EC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800" dirty="0" err="1" smtClean="0"/>
              <a:t>Mirage</a:t>
            </a:r>
            <a:endParaRPr lang="es-EC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800" dirty="0" smtClean="0"/>
              <a:t>Miro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800" dirty="0" smtClean="0"/>
              <a:t>Vallarta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800" dirty="0" smtClean="0"/>
              <a:t>Pontevedra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800" dirty="0" smtClean="0"/>
              <a:t>Alicante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429440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160607" y="48916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Conceptos tributarios</a:t>
            </a:r>
            <a:endParaRPr lang="es-EC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09410974"/>
              </p:ext>
            </p:extLst>
          </p:nvPr>
        </p:nvGraphicFramePr>
        <p:xfrm>
          <a:off x="2032000" y="1841679"/>
          <a:ext cx="8128000" cy="4296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53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160607" y="48916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Conceptos tributarios</a:t>
            </a:r>
            <a:endParaRPr lang="es-EC" b="1" dirty="0"/>
          </a:p>
        </p:txBody>
      </p:sp>
      <p:sp>
        <p:nvSpPr>
          <p:cNvPr id="2" name="Rectángulo redondeado 1"/>
          <p:cNvSpPr/>
          <p:nvPr/>
        </p:nvSpPr>
        <p:spPr>
          <a:xfrm>
            <a:off x="2587335" y="3252355"/>
            <a:ext cx="1652155" cy="61306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Retenciones en la fuente</a:t>
            </a:r>
            <a:endParaRPr lang="es-EC" dirty="0"/>
          </a:p>
        </p:txBody>
      </p:sp>
      <p:sp>
        <p:nvSpPr>
          <p:cNvPr id="7" name="Rectángulo redondeado 6"/>
          <p:cNvSpPr/>
          <p:nvPr/>
        </p:nvSpPr>
        <p:spPr>
          <a:xfrm>
            <a:off x="5410198" y="2168237"/>
            <a:ext cx="1652155" cy="61306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Retenciones de IVA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5485301" y="4523509"/>
            <a:ext cx="1964981" cy="89015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Retenciones de Impto. a la renta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9043553" y="1691389"/>
            <a:ext cx="1652155" cy="61306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Porcentajes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9043552" y="2824392"/>
            <a:ext cx="1652155" cy="61306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Exentos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9043552" y="4046661"/>
            <a:ext cx="1652155" cy="61306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Porcentajes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9043552" y="5268930"/>
            <a:ext cx="1652155" cy="61306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/>
              <a:t>Obligaciones</a:t>
            </a:r>
          </a:p>
        </p:txBody>
      </p:sp>
      <p:cxnSp>
        <p:nvCxnSpPr>
          <p:cNvPr id="6" name="Conector recto de flecha 5"/>
          <p:cNvCxnSpPr>
            <a:stCxn id="2" idx="3"/>
            <a:endCxn id="7" idx="1"/>
          </p:cNvCxnSpPr>
          <p:nvPr/>
        </p:nvCxnSpPr>
        <p:spPr>
          <a:xfrm flipV="1">
            <a:off x="4239490" y="2474769"/>
            <a:ext cx="1170708" cy="1084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stCxn id="2" idx="3"/>
            <a:endCxn id="9" idx="1"/>
          </p:cNvCxnSpPr>
          <p:nvPr/>
        </p:nvCxnSpPr>
        <p:spPr>
          <a:xfrm>
            <a:off x="4239490" y="3558887"/>
            <a:ext cx="1245811" cy="1409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stCxn id="7" idx="3"/>
            <a:endCxn id="10" idx="1"/>
          </p:cNvCxnSpPr>
          <p:nvPr/>
        </p:nvCxnSpPr>
        <p:spPr>
          <a:xfrm flipV="1">
            <a:off x="7062353" y="1997921"/>
            <a:ext cx="1981200" cy="476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stCxn id="7" idx="3"/>
            <a:endCxn id="11" idx="1"/>
          </p:cNvCxnSpPr>
          <p:nvPr/>
        </p:nvCxnSpPr>
        <p:spPr>
          <a:xfrm>
            <a:off x="7062353" y="2474769"/>
            <a:ext cx="1981199" cy="656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>
            <a:stCxn id="9" idx="3"/>
            <a:endCxn id="12" idx="1"/>
          </p:cNvCxnSpPr>
          <p:nvPr/>
        </p:nvCxnSpPr>
        <p:spPr>
          <a:xfrm flipV="1">
            <a:off x="7450282" y="4353193"/>
            <a:ext cx="1593270" cy="615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>
            <a:stCxn id="9" idx="3"/>
            <a:endCxn id="13" idx="1"/>
          </p:cNvCxnSpPr>
          <p:nvPr/>
        </p:nvCxnSpPr>
        <p:spPr>
          <a:xfrm>
            <a:off x="7450282" y="4968587"/>
            <a:ext cx="1593270" cy="606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56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160607" y="48916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Conceptos tributarios</a:t>
            </a:r>
            <a:endParaRPr lang="es-EC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98279313"/>
              </p:ext>
            </p:extLst>
          </p:nvPr>
        </p:nvGraphicFramePr>
        <p:xfrm>
          <a:off x="2472369" y="2254827"/>
          <a:ext cx="5989782" cy="410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3074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160607" y="48916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Conceptos tributarios</a:t>
            </a:r>
            <a:endParaRPr lang="es-EC" b="1" dirty="0"/>
          </a:p>
        </p:txBody>
      </p:sp>
      <p:sp>
        <p:nvSpPr>
          <p:cNvPr id="14" name="Rectángulo 13"/>
          <p:cNvSpPr/>
          <p:nvPr/>
        </p:nvSpPr>
        <p:spPr>
          <a:xfrm>
            <a:off x="5974772" y="4146074"/>
            <a:ext cx="282453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 smtClean="0"/>
              <a:t>Precio </a:t>
            </a:r>
            <a:r>
              <a:rPr lang="es-EC" dirty="0"/>
              <a:t>ex fábrica * </a:t>
            </a:r>
            <a:r>
              <a:rPr lang="es-EC" dirty="0" smtClean="0"/>
              <a:t>1,25</a:t>
            </a:r>
            <a:endParaRPr lang="es-EC" dirty="0"/>
          </a:p>
        </p:txBody>
      </p:sp>
      <p:sp>
        <p:nvSpPr>
          <p:cNvPr id="2" name="Rectángulo 1"/>
          <p:cNvSpPr/>
          <p:nvPr/>
        </p:nvSpPr>
        <p:spPr>
          <a:xfrm>
            <a:off x="2736272" y="2264171"/>
            <a:ext cx="32385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/>
              <a:t>Precio de Venta al </a:t>
            </a:r>
            <a:r>
              <a:rPr lang="es-EC" dirty="0" smtClean="0"/>
              <a:t>Público</a:t>
            </a:r>
          </a:p>
          <a:p>
            <a:r>
              <a:rPr lang="es-EC" dirty="0" smtClean="0"/>
              <a:t>       (1</a:t>
            </a:r>
            <a:r>
              <a:rPr lang="es-EC" dirty="0"/>
              <a:t>+%IVA)*(1+%ICE) 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2869622" y="2576945"/>
            <a:ext cx="2971800" cy="10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echa izquierda 10">
            <a:hlinkClick r:id="rId4" action="ppaction://hlinksldjump"/>
          </p:cNvPr>
          <p:cNvSpPr/>
          <p:nvPr/>
        </p:nvSpPr>
        <p:spPr>
          <a:xfrm>
            <a:off x="10716050" y="5407891"/>
            <a:ext cx="673100" cy="330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1961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3460123" y="158410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hlinkClick r:id="rId4" action="ppaction://hlinksldjump"/>
              </a:rPr>
              <a:t>Conclusiones</a:t>
            </a:r>
            <a:endParaRPr lang="es-EC" b="1" dirty="0"/>
          </a:p>
        </p:txBody>
      </p:sp>
      <p:sp>
        <p:nvSpPr>
          <p:cNvPr id="10" name="Rectángulo redondeado 9"/>
          <p:cNvSpPr/>
          <p:nvPr/>
        </p:nvSpPr>
        <p:spPr>
          <a:xfrm>
            <a:off x="3460123" y="394308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hlinkClick r:id="rId5" action="ppaction://hlinksldjump"/>
              </a:rPr>
              <a:t>Recomendaciones</a:t>
            </a:r>
            <a:endParaRPr lang="es-EC" b="1" dirty="0"/>
          </a:p>
        </p:txBody>
      </p:sp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  <a:hlinkClick r:id="rId6" action="ppaction://hlinksldjump"/>
              </a:rPr>
              <a:t>CAPITULO </a:t>
            </a:r>
            <a:r>
              <a:rPr lang="es-EC" sz="2000" b="1" dirty="0">
                <a:solidFill>
                  <a:schemeClr val="tx1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75948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V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160607" y="48916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Conclusiones</a:t>
            </a:r>
            <a:endParaRPr lang="es-EC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71193608"/>
              </p:ext>
            </p:extLst>
          </p:nvPr>
        </p:nvGraphicFramePr>
        <p:xfrm>
          <a:off x="2032000" y="1841679"/>
          <a:ext cx="8128000" cy="4296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Flecha izquierda 6">
            <a:hlinkClick r:id="rId9" action="ppaction://hlinksldjump"/>
          </p:cNvPr>
          <p:cNvSpPr/>
          <p:nvPr/>
        </p:nvSpPr>
        <p:spPr>
          <a:xfrm>
            <a:off x="10716050" y="5407891"/>
            <a:ext cx="673100" cy="330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178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V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160607" y="489161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Recomendaciones</a:t>
            </a:r>
            <a:endParaRPr lang="es-EC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30495009"/>
              </p:ext>
            </p:extLst>
          </p:nvPr>
        </p:nvGraphicFramePr>
        <p:xfrm>
          <a:off x="2032000" y="1841679"/>
          <a:ext cx="8128000" cy="4296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Flecha izquierda 6">
            <a:hlinkClick r:id="rId9" action="ppaction://hlinksldjump"/>
          </p:cNvPr>
          <p:cNvSpPr/>
          <p:nvPr/>
        </p:nvSpPr>
        <p:spPr>
          <a:xfrm>
            <a:off x="10716050" y="5407891"/>
            <a:ext cx="673100" cy="330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589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468" y="204683"/>
            <a:ext cx="2870858" cy="2602911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6077151" y="4613496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Gracias por su atención</a:t>
            </a:r>
            <a:endParaRPr lang="es-EC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707" y="204683"/>
            <a:ext cx="3503993" cy="26630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2411" y="3033262"/>
            <a:ext cx="3166971" cy="31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3923763" y="1341549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Portafolio de productos</a:t>
            </a:r>
            <a:endParaRPr lang="es-EC" b="1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942298"/>
              </p:ext>
            </p:extLst>
          </p:nvPr>
        </p:nvGraphicFramePr>
        <p:xfrm>
          <a:off x="2903395" y="3458110"/>
          <a:ext cx="6342279" cy="213132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268025"/>
                <a:gridCol w="1268025"/>
                <a:gridCol w="1268743"/>
                <a:gridCol w="1268743"/>
                <a:gridCol w="1268743"/>
              </a:tblGrid>
              <a:tr h="78944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/>
                      </a:r>
                      <a:br>
                        <a:rPr lang="es-EC" sz="1200" dirty="0">
                          <a:effectLst/>
                        </a:rPr>
                      </a:br>
                      <a:r>
                        <a:rPr lang="es-EC" sz="1200" dirty="0">
                          <a:effectLst/>
                        </a:rPr>
                        <a:t>PRECIO TOTAL US$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10% RESERVA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20% DE ENTRADA 18 CUOTAS DE: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70% A 15 AÑOS CUOTAS MENSUALES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INGRESOS FAMILIARES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5470"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89.833,00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8,983.00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998.10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638.00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1,914.00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5470"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99.982,00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9,998.00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1,110.90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710.00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2,130.00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5470"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142.528,00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14,253.00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1,583.60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1,012.00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3,036.00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5470"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186.246,00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18,625.00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2,069.40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1,322.00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3,966.00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Rectángulo redondeado 11"/>
          <p:cNvSpPr/>
          <p:nvPr/>
        </p:nvSpPr>
        <p:spPr>
          <a:xfrm>
            <a:off x="2614411" y="2859110"/>
            <a:ext cx="7186412" cy="46363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Proyecto Alicante: Viviendas entre 76 y 137 m2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84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923763" y="1181037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hlinkClick r:id="rId4" action="ppaction://hlinksldjump"/>
              </a:rPr>
              <a:t>Cobertura de mercado</a:t>
            </a:r>
            <a:endParaRPr lang="es-EC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863332"/>
              </p:ext>
            </p:extLst>
          </p:nvPr>
        </p:nvGraphicFramePr>
        <p:xfrm>
          <a:off x="2542721" y="3214734"/>
          <a:ext cx="7322496" cy="300461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286856"/>
                <a:gridCol w="1374392"/>
                <a:gridCol w="1830624"/>
                <a:gridCol w="1830624"/>
              </a:tblGrid>
              <a:tr h="44693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+mj-lt"/>
                        </a:rPr>
                        <a:t>PROYECTO</a:t>
                      </a:r>
                      <a:endParaRPr lang="es-EC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8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j-lt"/>
                        </a:rPr>
                        <a:t>AREA (m2)</a:t>
                      </a:r>
                      <a:endParaRPr lang="es-EC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j-lt"/>
                        </a:rPr>
                        <a:t>PRECIO TOTAL (US$)</a:t>
                      </a:r>
                      <a:endParaRPr lang="es-EC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+mj-lt"/>
                        </a:rPr>
                        <a:t>PRECIO (US$/m2)</a:t>
                      </a:r>
                      <a:endParaRPr lang="es-EC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9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Pontevedra</a:t>
                      </a:r>
                      <a:endParaRPr lang="es-EC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8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76</a:t>
                      </a:r>
                      <a:endParaRPr lang="es-EC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90,000.00</a:t>
                      </a:r>
                      <a:endParaRPr lang="es-EC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j-lt"/>
                        </a:rPr>
                        <a:t>1,184.00</a:t>
                      </a:r>
                      <a:endParaRPr lang="es-EC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j-lt"/>
                        </a:rPr>
                        <a:t>Bali</a:t>
                      </a:r>
                      <a:endParaRPr lang="es-EC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8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j-lt"/>
                        </a:rPr>
                        <a:t>81</a:t>
                      </a:r>
                      <a:endParaRPr lang="es-EC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93,150.00</a:t>
                      </a:r>
                      <a:endParaRPr lang="es-EC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1,150.00</a:t>
                      </a:r>
                      <a:endParaRPr lang="es-EC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Alicante</a:t>
                      </a:r>
                      <a:endParaRPr lang="es-EC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8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j-lt"/>
                        </a:rPr>
                        <a:t>116</a:t>
                      </a:r>
                      <a:endParaRPr lang="es-EC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141,288.00</a:t>
                      </a:r>
                      <a:endParaRPr lang="es-EC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1,218.00</a:t>
                      </a:r>
                      <a:endParaRPr lang="es-EC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Molina</a:t>
                      </a:r>
                      <a:endParaRPr lang="es-EC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8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j-lt"/>
                        </a:rPr>
                        <a:t>78</a:t>
                      </a:r>
                      <a:endParaRPr lang="es-EC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89,700.00</a:t>
                      </a:r>
                      <a:endParaRPr lang="es-EC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1,150.00</a:t>
                      </a:r>
                      <a:endParaRPr lang="es-EC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Xares</a:t>
                      </a:r>
                      <a:endParaRPr lang="es-EC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8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110</a:t>
                      </a:r>
                      <a:endParaRPr lang="es-EC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119,900.00</a:t>
                      </a:r>
                      <a:endParaRPr lang="es-EC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1,090.00</a:t>
                      </a:r>
                      <a:endParaRPr lang="es-EC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940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Tramonti</a:t>
                      </a:r>
                      <a:endParaRPr lang="es-EC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8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108</a:t>
                      </a:r>
                      <a:endParaRPr lang="es-EC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j-lt"/>
                        </a:rPr>
                        <a:t>119,998.00</a:t>
                      </a:r>
                      <a:endParaRPr lang="es-EC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1,111.00</a:t>
                      </a:r>
                      <a:endParaRPr lang="es-EC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618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Ponciano Plaza</a:t>
                      </a:r>
                      <a:endParaRPr lang="es-EC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8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88</a:t>
                      </a:r>
                      <a:endParaRPr lang="es-EC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102,080.00</a:t>
                      </a:r>
                      <a:endParaRPr lang="es-EC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1,160.00</a:t>
                      </a:r>
                      <a:endParaRPr lang="es-EC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25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Venetto</a:t>
                      </a:r>
                      <a:endParaRPr lang="es-EC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8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+mj-lt"/>
                        </a:rPr>
                        <a:t>89</a:t>
                      </a:r>
                      <a:endParaRPr lang="es-EC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j-lt"/>
                        </a:rPr>
                        <a:t>102,973.00</a:t>
                      </a:r>
                      <a:endParaRPr lang="es-EC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+mj-lt"/>
                        </a:rPr>
                        <a:t>1,157.00</a:t>
                      </a:r>
                      <a:endParaRPr lang="es-EC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497859" y="2528104"/>
            <a:ext cx="7402347" cy="3824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800"/>
              </a:spcAft>
            </a:pPr>
            <a:r>
              <a:rPr lang="es-EC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Relación precio m2 proyectos existentes en el área cercana</a:t>
            </a:r>
            <a:endParaRPr lang="es-EC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lecha izquierda 5">
            <a:hlinkClick r:id="rId5" action="ppaction://hlinksldjump"/>
          </p:cNvPr>
          <p:cNvSpPr/>
          <p:nvPr/>
        </p:nvSpPr>
        <p:spPr>
          <a:xfrm>
            <a:off x="10936007" y="5676900"/>
            <a:ext cx="366993" cy="215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065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2614411" y="1635617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hlinkClick r:id="rId4" action="ppaction://hlinksldjump"/>
              </a:rPr>
              <a:t>Análisis Interno</a:t>
            </a:r>
            <a:endParaRPr lang="es-EC" b="1" dirty="0"/>
          </a:p>
        </p:txBody>
      </p:sp>
      <p:sp>
        <p:nvSpPr>
          <p:cNvPr id="10" name="Rectángulo redondeado 9"/>
          <p:cNvSpPr/>
          <p:nvPr/>
        </p:nvSpPr>
        <p:spPr>
          <a:xfrm>
            <a:off x="4116946" y="3131712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hlinkClick r:id="rId5" action="ppaction://hlinksldjump"/>
              </a:rPr>
              <a:t>Descripción de procesos</a:t>
            </a:r>
            <a:endParaRPr lang="es-EC" b="1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5701047" y="4760890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hlinkClick r:id="rId6" action="ppaction://hlinksldjump"/>
              </a:rPr>
              <a:t>Análisis externo</a:t>
            </a:r>
            <a:endParaRPr lang="es-EC" b="1" dirty="0"/>
          </a:p>
        </p:txBody>
      </p:sp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  <a:hlinkClick r:id="rId7" action="ppaction://hlinksldjump"/>
              </a:rPr>
              <a:t>CAPITULO </a:t>
            </a:r>
            <a:r>
              <a:rPr lang="es-EC" sz="2000" b="1" dirty="0" smtClean="0">
                <a:solidFill>
                  <a:schemeClr val="tx1"/>
                </a:solidFill>
              </a:rPr>
              <a:t>II</a:t>
            </a:r>
            <a:endParaRPr lang="es-EC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6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01" y="6443860"/>
            <a:ext cx="1605699" cy="414140"/>
          </a:xfrm>
          <a:prstGeom prst="rect">
            <a:avLst/>
          </a:prstGeom>
        </p:spPr>
      </p:pic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07" y="0"/>
            <a:ext cx="1255993" cy="112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4173048" y="1386235"/>
            <a:ext cx="43015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hlinkClick r:id="rId4" action="ppaction://hlinksldjump"/>
              </a:rPr>
              <a:t>Análisis Interno</a:t>
            </a:r>
            <a:endParaRPr lang="es-EC" b="1" dirty="0"/>
          </a:p>
        </p:txBody>
      </p:sp>
      <p:sp>
        <p:nvSpPr>
          <p:cNvPr id="3" name="Rectángulo redondeado 2"/>
          <p:cNvSpPr/>
          <p:nvPr/>
        </p:nvSpPr>
        <p:spPr>
          <a:xfrm>
            <a:off x="1590541" y="489161"/>
            <a:ext cx="2047740" cy="56476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</a:rPr>
              <a:t>CAPITULO II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75820" y="2926117"/>
            <a:ext cx="6096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C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Declaración de Impuesto a la Renta Sociedades.</a:t>
            </a:r>
            <a:endParaRPr lang="es-EC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C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Declaración mensual de IVA.</a:t>
            </a:r>
            <a:endParaRPr lang="es-EC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C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Declaraciones de Retención en la Fuente.</a:t>
            </a:r>
            <a:endParaRPr lang="es-EC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C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Anexo accionistas, partícipes, socios, miembros del directorio y administradores.</a:t>
            </a:r>
            <a:endParaRPr lang="es-EC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C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Anexo Relación Dependencia.</a:t>
            </a:r>
            <a:endParaRPr lang="es-EC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EC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Anexo Transaccional Simplificado.</a:t>
            </a:r>
            <a:endParaRPr lang="es-EC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3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3799</TotalTime>
  <Words>1935</Words>
  <Application>Microsoft Office PowerPoint</Application>
  <PresentationFormat>Panorámica</PresentationFormat>
  <Paragraphs>676</Paragraphs>
  <Slides>57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64" baseType="lpstr">
      <vt:lpstr>Arial</vt:lpstr>
      <vt:lpstr>Calibri</vt:lpstr>
      <vt:lpstr>Century Gothic</vt:lpstr>
      <vt:lpstr>Times New Roman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Patricio Lopez</dc:creator>
  <cp:lastModifiedBy>Patricio Lopez</cp:lastModifiedBy>
  <cp:revision>88</cp:revision>
  <dcterms:created xsi:type="dcterms:W3CDTF">2015-08-21T01:32:47Z</dcterms:created>
  <dcterms:modified xsi:type="dcterms:W3CDTF">2015-09-23T04:30:46Z</dcterms:modified>
</cp:coreProperties>
</file>