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37"/>
  </p:notesMasterIdLst>
  <p:sldIdLst>
    <p:sldId id="256" r:id="rId2"/>
    <p:sldId id="276" r:id="rId3"/>
    <p:sldId id="257" r:id="rId4"/>
    <p:sldId id="258" r:id="rId5"/>
    <p:sldId id="259" r:id="rId6"/>
    <p:sldId id="260" r:id="rId7"/>
    <p:sldId id="261" r:id="rId8"/>
    <p:sldId id="277" r:id="rId9"/>
    <p:sldId id="278" r:id="rId10"/>
    <p:sldId id="279" r:id="rId11"/>
    <p:sldId id="280" r:id="rId12"/>
    <p:sldId id="262" r:id="rId13"/>
    <p:sldId id="263" r:id="rId14"/>
    <p:sldId id="281" r:id="rId15"/>
    <p:sldId id="264" r:id="rId16"/>
    <p:sldId id="267" r:id="rId17"/>
    <p:sldId id="282" r:id="rId18"/>
    <p:sldId id="268" r:id="rId19"/>
    <p:sldId id="283" r:id="rId20"/>
    <p:sldId id="284" r:id="rId21"/>
    <p:sldId id="285" r:id="rId22"/>
    <p:sldId id="286" r:id="rId23"/>
    <p:sldId id="287" r:id="rId24"/>
    <p:sldId id="288" r:id="rId25"/>
    <p:sldId id="271" r:id="rId26"/>
    <p:sldId id="289" r:id="rId27"/>
    <p:sldId id="290" r:id="rId28"/>
    <p:sldId id="291" r:id="rId29"/>
    <p:sldId id="293" r:id="rId30"/>
    <p:sldId id="298" r:id="rId31"/>
    <p:sldId id="295" r:id="rId32"/>
    <p:sldId id="294" r:id="rId33"/>
    <p:sldId id="296" r:id="rId34"/>
    <p:sldId id="297" r:id="rId35"/>
    <p:sldId id="273" r:id="rId36"/>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577" autoAdjust="0"/>
  </p:normalViewPr>
  <p:slideViewPr>
    <p:cSldViewPr snapToGrid="0" snapToObjects="1">
      <p:cViewPr>
        <p:scale>
          <a:sx n="85" d="100"/>
          <a:sy n="85" d="100"/>
        </p:scale>
        <p:origin x="-152" y="624"/>
      </p:cViewPr>
      <p:guideLst>
        <p:guide orient="horz" pos="2160"/>
        <p:guide pos="2880"/>
      </p:guideLst>
    </p:cSldViewPr>
  </p:slideViewPr>
  <p:outlineViewPr>
    <p:cViewPr>
      <p:scale>
        <a:sx n="33" d="100"/>
        <a:sy n="33" d="100"/>
      </p:scale>
      <p:origin x="0" y="1556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6A6689-E817-FE4F-8C74-8FE182F4A5C6}"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s-ES"/>
        </a:p>
      </dgm:t>
    </dgm:pt>
    <dgm:pt modelId="{0B250581-8F33-6E46-A62B-87667EE9F2B3}">
      <dgm:prSet phldrT="[Texto]"/>
      <dgm:spPr/>
      <dgm:t>
        <a:bodyPr/>
        <a:lstStyle/>
        <a:p>
          <a:r>
            <a:rPr lang="es-ES" b="1" dirty="0" smtClean="0">
              <a:solidFill>
                <a:schemeClr val="tx1"/>
              </a:solidFill>
              <a:latin typeface="Times New Roman"/>
              <a:cs typeface="Times New Roman"/>
            </a:rPr>
            <a:t>1.</a:t>
          </a:r>
          <a:endParaRPr lang="es-ES" b="1" dirty="0">
            <a:solidFill>
              <a:schemeClr val="tx1"/>
            </a:solidFill>
            <a:latin typeface="Times New Roman"/>
            <a:cs typeface="Times New Roman"/>
          </a:endParaRPr>
        </a:p>
      </dgm:t>
    </dgm:pt>
    <dgm:pt modelId="{B7C4477B-C2D0-1248-894D-4565728CFC31}" type="parTrans" cxnId="{28D1714A-DE74-2340-B219-943B7764B56E}">
      <dgm:prSet/>
      <dgm:spPr/>
      <dgm:t>
        <a:bodyPr/>
        <a:lstStyle/>
        <a:p>
          <a:endParaRPr lang="es-ES">
            <a:latin typeface="Times New Roman"/>
            <a:cs typeface="Times New Roman"/>
          </a:endParaRPr>
        </a:p>
      </dgm:t>
    </dgm:pt>
    <dgm:pt modelId="{794D4897-C877-5B4F-A871-CF9D6A94EF35}" type="sibTrans" cxnId="{28D1714A-DE74-2340-B219-943B7764B56E}">
      <dgm:prSet/>
      <dgm:spPr/>
      <dgm:t>
        <a:bodyPr/>
        <a:lstStyle/>
        <a:p>
          <a:endParaRPr lang="es-ES">
            <a:latin typeface="Times New Roman"/>
            <a:cs typeface="Times New Roman"/>
          </a:endParaRPr>
        </a:p>
      </dgm:t>
    </dgm:pt>
    <dgm:pt modelId="{7853C9BC-FDC6-4C41-A2F8-625AFA594240}">
      <dgm:prSet phldrT="[Texto]"/>
      <dgm:spPr/>
      <dgm:t>
        <a:bodyPr/>
        <a:lstStyle/>
        <a:p>
          <a:r>
            <a:rPr lang="es-ES" dirty="0" smtClean="0">
              <a:latin typeface="Times New Roman"/>
              <a:cs typeface="Times New Roman"/>
            </a:rPr>
            <a:t>Introducción</a:t>
          </a:r>
          <a:endParaRPr lang="es-ES" dirty="0">
            <a:latin typeface="Times New Roman"/>
            <a:cs typeface="Times New Roman"/>
          </a:endParaRPr>
        </a:p>
      </dgm:t>
    </dgm:pt>
    <dgm:pt modelId="{9C09221A-3175-2E4A-A972-78D70E008AB0}" type="parTrans" cxnId="{4DED41AF-F2AC-D540-9BDA-32ACCB327E3F}">
      <dgm:prSet/>
      <dgm:spPr/>
      <dgm:t>
        <a:bodyPr/>
        <a:lstStyle/>
        <a:p>
          <a:endParaRPr lang="es-ES">
            <a:latin typeface="Times New Roman"/>
            <a:cs typeface="Times New Roman"/>
          </a:endParaRPr>
        </a:p>
      </dgm:t>
    </dgm:pt>
    <dgm:pt modelId="{C02776C8-C8B3-784D-B693-9342CF4BE38E}" type="sibTrans" cxnId="{4DED41AF-F2AC-D540-9BDA-32ACCB327E3F}">
      <dgm:prSet/>
      <dgm:spPr/>
      <dgm:t>
        <a:bodyPr/>
        <a:lstStyle/>
        <a:p>
          <a:endParaRPr lang="es-ES">
            <a:latin typeface="Times New Roman"/>
            <a:cs typeface="Times New Roman"/>
          </a:endParaRPr>
        </a:p>
      </dgm:t>
    </dgm:pt>
    <dgm:pt modelId="{91AE8A69-1453-4D41-AE97-316CF98F311E}">
      <dgm:prSet phldrT="[Texto]"/>
      <dgm:spPr/>
      <dgm:t>
        <a:bodyPr/>
        <a:lstStyle/>
        <a:p>
          <a:r>
            <a:rPr lang="es-ES" b="1" dirty="0" smtClean="0">
              <a:solidFill>
                <a:srgbClr val="000000"/>
              </a:solidFill>
              <a:latin typeface="Times New Roman"/>
              <a:cs typeface="Times New Roman"/>
            </a:rPr>
            <a:t>2.</a:t>
          </a:r>
          <a:endParaRPr lang="es-ES" b="1" dirty="0">
            <a:solidFill>
              <a:srgbClr val="000000"/>
            </a:solidFill>
            <a:latin typeface="Times New Roman"/>
            <a:cs typeface="Times New Roman"/>
          </a:endParaRPr>
        </a:p>
      </dgm:t>
    </dgm:pt>
    <dgm:pt modelId="{988827B6-A855-9548-B615-CD6966CFFA7E}" type="parTrans" cxnId="{BF1DFB92-C367-8648-A774-9C332BD82946}">
      <dgm:prSet/>
      <dgm:spPr/>
      <dgm:t>
        <a:bodyPr/>
        <a:lstStyle/>
        <a:p>
          <a:endParaRPr lang="es-ES">
            <a:latin typeface="Times New Roman"/>
            <a:cs typeface="Times New Roman"/>
          </a:endParaRPr>
        </a:p>
      </dgm:t>
    </dgm:pt>
    <dgm:pt modelId="{A80A7B33-CA11-2940-A2A5-C9E160576457}" type="sibTrans" cxnId="{BF1DFB92-C367-8648-A774-9C332BD82946}">
      <dgm:prSet/>
      <dgm:spPr/>
      <dgm:t>
        <a:bodyPr/>
        <a:lstStyle/>
        <a:p>
          <a:endParaRPr lang="es-ES">
            <a:latin typeface="Times New Roman"/>
            <a:cs typeface="Times New Roman"/>
          </a:endParaRPr>
        </a:p>
      </dgm:t>
    </dgm:pt>
    <dgm:pt modelId="{C7047779-5F8C-9B43-8129-6C4757DBBDBE}">
      <dgm:prSet phldrT="[Texto]"/>
      <dgm:spPr/>
      <dgm:t>
        <a:bodyPr/>
        <a:lstStyle/>
        <a:p>
          <a:r>
            <a:rPr lang="es-ES" dirty="0" smtClean="0">
              <a:latin typeface="Times New Roman"/>
              <a:cs typeface="Times New Roman"/>
            </a:rPr>
            <a:t>Planteamiento del problema</a:t>
          </a:r>
          <a:endParaRPr lang="es-ES" dirty="0">
            <a:latin typeface="Times New Roman"/>
            <a:cs typeface="Times New Roman"/>
          </a:endParaRPr>
        </a:p>
      </dgm:t>
    </dgm:pt>
    <dgm:pt modelId="{780CFCB5-E4C9-D74C-A841-592509D3039A}" type="parTrans" cxnId="{D227164D-75DF-F340-A495-631A15D7DF17}">
      <dgm:prSet/>
      <dgm:spPr/>
      <dgm:t>
        <a:bodyPr/>
        <a:lstStyle/>
        <a:p>
          <a:endParaRPr lang="es-ES">
            <a:latin typeface="Times New Roman"/>
            <a:cs typeface="Times New Roman"/>
          </a:endParaRPr>
        </a:p>
      </dgm:t>
    </dgm:pt>
    <dgm:pt modelId="{898097E8-6617-7B41-9D82-A9E9116809FF}" type="sibTrans" cxnId="{D227164D-75DF-F340-A495-631A15D7DF17}">
      <dgm:prSet/>
      <dgm:spPr/>
      <dgm:t>
        <a:bodyPr/>
        <a:lstStyle/>
        <a:p>
          <a:endParaRPr lang="es-ES">
            <a:latin typeface="Times New Roman"/>
            <a:cs typeface="Times New Roman"/>
          </a:endParaRPr>
        </a:p>
      </dgm:t>
    </dgm:pt>
    <dgm:pt modelId="{C6C60295-D87D-4B42-8116-74D9C528E362}">
      <dgm:prSet phldrT="[Texto]"/>
      <dgm:spPr/>
      <dgm:t>
        <a:bodyPr/>
        <a:lstStyle/>
        <a:p>
          <a:r>
            <a:rPr lang="es-ES" b="1" dirty="0" smtClean="0">
              <a:solidFill>
                <a:srgbClr val="000000"/>
              </a:solidFill>
              <a:latin typeface="Times New Roman"/>
              <a:cs typeface="Times New Roman"/>
            </a:rPr>
            <a:t>3.</a:t>
          </a:r>
          <a:endParaRPr lang="es-ES" b="1" dirty="0">
            <a:solidFill>
              <a:srgbClr val="000000"/>
            </a:solidFill>
            <a:latin typeface="Times New Roman"/>
            <a:cs typeface="Times New Roman"/>
          </a:endParaRPr>
        </a:p>
      </dgm:t>
    </dgm:pt>
    <dgm:pt modelId="{2A7F0B41-6F8D-3642-B26B-B347595CCA34}" type="parTrans" cxnId="{69F5267B-F544-7145-B4D3-95E3FE1018D8}">
      <dgm:prSet/>
      <dgm:spPr/>
      <dgm:t>
        <a:bodyPr/>
        <a:lstStyle/>
        <a:p>
          <a:endParaRPr lang="es-ES">
            <a:latin typeface="Times New Roman"/>
            <a:cs typeface="Times New Roman"/>
          </a:endParaRPr>
        </a:p>
      </dgm:t>
    </dgm:pt>
    <dgm:pt modelId="{69E51F31-2B15-CF4E-8358-1E7D4EF6706C}" type="sibTrans" cxnId="{69F5267B-F544-7145-B4D3-95E3FE1018D8}">
      <dgm:prSet/>
      <dgm:spPr/>
      <dgm:t>
        <a:bodyPr/>
        <a:lstStyle/>
        <a:p>
          <a:endParaRPr lang="es-ES">
            <a:latin typeface="Times New Roman"/>
            <a:cs typeface="Times New Roman"/>
          </a:endParaRPr>
        </a:p>
      </dgm:t>
    </dgm:pt>
    <dgm:pt modelId="{5AA691D3-A010-E840-9C30-87E04D406132}">
      <dgm:prSet phldrT="[Texto]"/>
      <dgm:spPr/>
      <dgm:t>
        <a:bodyPr/>
        <a:lstStyle/>
        <a:p>
          <a:r>
            <a:rPr lang="es-ES" dirty="0" smtClean="0">
              <a:latin typeface="Times New Roman"/>
              <a:cs typeface="Times New Roman"/>
            </a:rPr>
            <a:t>Objetivos</a:t>
          </a:r>
          <a:endParaRPr lang="es-ES" dirty="0">
            <a:latin typeface="Times New Roman"/>
            <a:cs typeface="Times New Roman"/>
          </a:endParaRPr>
        </a:p>
      </dgm:t>
    </dgm:pt>
    <dgm:pt modelId="{956752AB-9F10-A241-86CD-27A7DE72CEC3}" type="parTrans" cxnId="{9717E2BF-D235-3149-BBFA-32995A53535C}">
      <dgm:prSet/>
      <dgm:spPr/>
      <dgm:t>
        <a:bodyPr/>
        <a:lstStyle/>
        <a:p>
          <a:endParaRPr lang="es-ES">
            <a:latin typeface="Times New Roman"/>
            <a:cs typeface="Times New Roman"/>
          </a:endParaRPr>
        </a:p>
      </dgm:t>
    </dgm:pt>
    <dgm:pt modelId="{8D19B982-98FC-DE48-A2E0-4784D784063E}" type="sibTrans" cxnId="{9717E2BF-D235-3149-BBFA-32995A53535C}">
      <dgm:prSet/>
      <dgm:spPr/>
      <dgm:t>
        <a:bodyPr/>
        <a:lstStyle/>
        <a:p>
          <a:endParaRPr lang="es-ES">
            <a:latin typeface="Times New Roman"/>
            <a:cs typeface="Times New Roman"/>
          </a:endParaRPr>
        </a:p>
      </dgm:t>
    </dgm:pt>
    <dgm:pt modelId="{2926CD59-4745-9440-891C-C43E06B92411}">
      <dgm:prSet/>
      <dgm:spPr/>
      <dgm:t>
        <a:bodyPr/>
        <a:lstStyle/>
        <a:p>
          <a:r>
            <a:rPr lang="es-ES" b="1" dirty="0" smtClean="0">
              <a:solidFill>
                <a:srgbClr val="000000"/>
              </a:solidFill>
            </a:rPr>
            <a:t>4.</a:t>
          </a:r>
          <a:endParaRPr lang="es-ES" b="1" dirty="0">
            <a:solidFill>
              <a:srgbClr val="000000"/>
            </a:solidFill>
          </a:endParaRPr>
        </a:p>
      </dgm:t>
    </dgm:pt>
    <dgm:pt modelId="{CAC5CF2F-195C-9F4B-83B5-10501C9A0025}" type="parTrans" cxnId="{E4C69CBA-9994-EE4A-A5F0-10A898D52378}">
      <dgm:prSet/>
      <dgm:spPr/>
      <dgm:t>
        <a:bodyPr/>
        <a:lstStyle/>
        <a:p>
          <a:endParaRPr lang="es-ES"/>
        </a:p>
      </dgm:t>
    </dgm:pt>
    <dgm:pt modelId="{CAFCE116-5A49-A249-9082-4684C7626691}" type="sibTrans" cxnId="{E4C69CBA-9994-EE4A-A5F0-10A898D52378}">
      <dgm:prSet/>
      <dgm:spPr/>
      <dgm:t>
        <a:bodyPr/>
        <a:lstStyle/>
        <a:p>
          <a:endParaRPr lang="es-ES"/>
        </a:p>
      </dgm:t>
    </dgm:pt>
    <dgm:pt modelId="{BDA8A860-20E0-4045-929D-FAE2B2751448}">
      <dgm:prSet/>
      <dgm:spPr/>
      <dgm:t>
        <a:bodyPr/>
        <a:lstStyle/>
        <a:p>
          <a:r>
            <a:rPr lang="es-ES" dirty="0" smtClean="0">
              <a:latin typeface="Times New Roman"/>
              <a:cs typeface="Times New Roman"/>
            </a:rPr>
            <a:t>Fundamentación teórica</a:t>
          </a:r>
          <a:endParaRPr lang="es-ES" dirty="0"/>
        </a:p>
      </dgm:t>
    </dgm:pt>
    <dgm:pt modelId="{9AC9523B-98F4-764E-BFB1-E99FC22DE1C7}" type="parTrans" cxnId="{1F46C2CD-8224-614B-8D8D-2F38AB345B16}">
      <dgm:prSet/>
      <dgm:spPr/>
      <dgm:t>
        <a:bodyPr/>
        <a:lstStyle/>
        <a:p>
          <a:endParaRPr lang="es-ES"/>
        </a:p>
      </dgm:t>
    </dgm:pt>
    <dgm:pt modelId="{09FA18F8-B5C1-3041-8181-A40DF12D9D86}" type="sibTrans" cxnId="{1F46C2CD-8224-614B-8D8D-2F38AB345B16}">
      <dgm:prSet/>
      <dgm:spPr/>
      <dgm:t>
        <a:bodyPr/>
        <a:lstStyle/>
        <a:p>
          <a:endParaRPr lang="es-ES"/>
        </a:p>
      </dgm:t>
    </dgm:pt>
    <dgm:pt modelId="{F234D769-1E7B-DD49-A2C7-ACB11B4E609B}">
      <dgm:prSet/>
      <dgm:spPr/>
      <dgm:t>
        <a:bodyPr/>
        <a:lstStyle/>
        <a:p>
          <a:r>
            <a:rPr lang="es-ES" b="1" dirty="0" smtClean="0">
              <a:solidFill>
                <a:srgbClr val="000000"/>
              </a:solidFill>
            </a:rPr>
            <a:t>5.</a:t>
          </a:r>
          <a:endParaRPr lang="es-ES" b="1" dirty="0">
            <a:solidFill>
              <a:srgbClr val="000000"/>
            </a:solidFill>
          </a:endParaRPr>
        </a:p>
      </dgm:t>
    </dgm:pt>
    <dgm:pt modelId="{97E605C3-A9EF-7143-988F-FC5A6CF6162D}" type="parTrans" cxnId="{CDC0AD24-186C-2C4D-93E2-03561AF5D114}">
      <dgm:prSet/>
      <dgm:spPr/>
      <dgm:t>
        <a:bodyPr/>
        <a:lstStyle/>
        <a:p>
          <a:endParaRPr lang="es-ES"/>
        </a:p>
      </dgm:t>
    </dgm:pt>
    <dgm:pt modelId="{C1B09BAD-2794-2245-819D-A4699D5D3438}" type="sibTrans" cxnId="{CDC0AD24-186C-2C4D-93E2-03561AF5D114}">
      <dgm:prSet/>
      <dgm:spPr/>
      <dgm:t>
        <a:bodyPr/>
        <a:lstStyle/>
        <a:p>
          <a:endParaRPr lang="es-ES"/>
        </a:p>
      </dgm:t>
    </dgm:pt>
    <dgm:pt modelId="{F67640A6-5265-2C49-BBA7-703D145BF1F6}">
      <dgm:prSet/>
      <dgm:spPr/>
      <dgm:t>
        <a:bodyPr/>
        <a:lstStyle/>
        <a:p>
          <a:r>
            <a:rPr lang="es-ES" dirty="0" smtClean="0">
              <a:latin typeface="Times New Roman"/>
              <a:cs typeface="Times New Roman"/>
            </a:rPr>
            <a:t>Metodología</a:t>
          </a:r>
          <a:endParaRPr lang="es-ES" dirty="0"/>
        </a:p>
      </dgm:t>
    </dgm:pt>
    <dgm:pt modelId="{D9555144-D2AB-9340-B24F-B5F45E21F1DE}" type="parTrans" cxnId="{134A9FA9-F725-DB42-AB00-87504BC151E9}">
      <dgm:prSet/>
      <dgm:spPr/>
      <dgm:t>
        <a:bodyPr/>
        <a:lstStyle/>
        <a:p>
          <a:endParaRPr lang="es-ES"/>
        </a:p>
      </dgm:t>
    </dgm:pt>
    <dgm:pt modelId="{F0924BCA-4A5C-CA49-9C6E-A7DF41DA4EC9}" type="sibTrans" cxnId="{134A9FA9-F725-DB42-AB00-87504BC151E9}">
      <dgm:prSet/>
      <dgm:spPr/>
      <dgm:t>
        <a:bodyPr/>
        <a:lstStyle/>
        <a:p>
          <a:endParaRPr lang="es-ES"/>
        </a:p>
      </dgm:t>
    </dgm:pt>
    <dgm:pt modelId="{9F352627-5E54-034F-B97D-7827ACD958D7}">
      <dgm:prSet/>
      <dgm:spPr/>
      <dgm:t>
        <a:bodyPr/>
        <a:lstStyle/>
        <a:p>
          <a:r>
            <a:rPr lang="es-ES" b="1" dirty="0" smtClean="0">
              <a:solidFill>
                <a:srgbClr val="000000"/>
              </a:solidFill>
            </a:rPr>
            <a:t>6.</a:t>
          </a:r>
          <a:endParaRPr lang="es-ES" b="1" dirty="0">
            <a:solidFill>
              <a:srgbClr val="000000"/>
            </a:solidFill>
          </a:endParaRPr>
        </a:p>
      </dgm:t>
    </dgm:pt>
    <dgm:pt modelId="{77518605-4A2F-144A-B2B1-C814D2FA10B0}" type="parTrans" cxnId="{FBEA3D49-9800-694A-9485-1C8A7E4DC6E4}">
      <dgm:prSet/>
      <dgm:spPr/>
      <dgm:t>
        <a:bodyPr/>
        <a:lstStyle/>
        <a:p>
          <a:endParaRPr lang="es-ES"/>
        </a:p>
      </dgm:t>
    </dgm:pt>
    <dgm:pt modelId="{C5F27015-D14C-424C-9A17-D5A3231DC620}" type="sibTrans" cxnId="{FBEA3D49-9800-694A-9485-1C8A7E4DC6E4}">
      <dgm:prSet/>
      <dgm:spPr/>
      <dgm:t>
        <a:bodyPr/>
        <a:lstStyle/>
        <a:p>
          <a:endParaRPr lang="es-ES"/>
        </a:p>
      </dgm:t>
    </dgm:pt>
    <dgm:pt modelId="{4D635F50-FFD8-0A4F-84DD-E4E4BEE7A9EF}">
      <dgm:prSet/>
      <dgm:spPr/>
      <dgm:t>
        <a:bodyPr/>
        <a:lstStyle/>
        <a:p>
          <a:r>
            <a:rPr lang="es-ES" dirty="0" smtClean="0">
              <a:latin typeface="Times New Roman"/>
              <a:cs typeface="Times New Roman"/>
            </a:rPr>
            <a:t>Resultados</a:t>
          </a:r>
          <a:endParaRPr lang="es-ES" dirty="0"/>
        </a:p>
      </dgm:t>
    </dgm:pt>
    <dgm:pt modelId="{6778A7E9-D9AD-8240-8B0D-85DF794CC25D}" type="parTrans" cxnId="{A8354D54-F503-894A-B4CF-A0007ED621AC}">
      <dgm:prSet/>
      <dgm:spPr/>
      <dgm:t>
        <a:bodyPr/>
        <a:lstStyle/>
        <a:p>
          <a:endParaRPr lang="es-ES"/>
        </a:p>
      </dgm:t>
    </dgm:pt>
    <dgm:pt modelId="{91B17555-2625-1941-9B59-A2F529810114}" type="sibTrans" cxnId="{A8354D54-F503-894A-B4CF-A0007ED621AC}">
      <dgm:prSet/>
      <dgm:spPr/>
      <dgm:t>
        <a:bodyPr/>
        <a:lstStyle/>
        <a:p>
          <a:endParaRPr lang="es-ES"/>
        </a:p>
      </dgm:t>
    </dgm:pt>
    <dgm:pt modelId="{5C1BE4BA-DDA6-D248-AD86-75619FF35E4B}">
      <dgm:prSet/>
      <dgm:spPr/>
      <dgm:t>
        <a:bodyPr/>
        <a:lstStyle/>
        <a:p>
          <a:r>
            <a:rPr lang="es-ES" b="1" dirty="0" smtClean="0">
              <a:solidFill>
                <a:srgbClr val="000000"/>
              </a:solidFill>
            </a:rPr>
            <a:t>7.</a:t>
          </a:r>
          <a:endParaRPr lang="es-ES" b="1" dirty="0">
            <a:solidFill>
              <a:srgbClr val="000000"/>
            </a:solidFill>
          </a:endParaRPr>
        </a:p>
      </dgm:t>
    </dgm:pt>
    <dgm:pt modelId="{8C7F51BD-26CD-114C-84AE-E32B5E467206}" type="parTrans" cxnId="{29E77621-7094-E145-9D4A-43E2983E75E0}">
      <dgm:prSet/>
      <dgm:spPr/>
      <dgm:t>
        <a:bodyPr/>
        <a:lstStyle/>
        <a:p>
          <a:endParaRPr lang="es-ES"/>
        </a:p>
      </dgm:t>
    </dgm:pt>
    <dgm:pt modelId="{05ABB45A-1E02-1849-85D6-2C4A5D4709B6}" type="sibTrans" cxnId="{29E77621-7094-E145-9D4A-43E2983E75E0}">
      <dgm:prSet/>
      <dgm:spPr/>
      <dgm:t>
        <a:bodyPr/>
        <a:lstStyle/>
        <a:p>
          <a:endParaRPr lang="es-ES"/>
        </a:p>
      </dgm:t>
    </dgm:pt>
    <dgm:pt modelId="{2C7E48A8-B074-5047-A891-A24E9990B02C}">
      <dgm:prSet/>
      <dgm:spPr/>
      <dgm:t>
        <a:bodyPr/>
        <a:lstStyle/>
        <a:p>
          <a:r>
            <a:rPr lang="es-ES" dirty="0" smtClean="0">
              <a:latin typeface="Times New Roman"/>
              <a:cs typeface="Times New Roman"/>
            </a:rPr>
            <a:t>Conclusiones y recomendaciones</a:t>
          </a:r>
          <a:endParaRPr lang="es-ES" dirty="0"/>
        </a:p>
      </dgm:t>
    </dgm:pt>
    <dgm:pt modelId="{A9925FFC-09A1-D14A-896F-09CA40CDE626}" type="parTrans" cxnId="{0D0B0E4C-BFA8-544D-BB53-88BD5ED55636}">
      <dgm:prSet/>
      <dgm:spPr/>
      <dgm:t>
        <a:bodyPr/>
        <a:lstStyle/>
        <a:p>
          <a:endParaRPr lang="es-ES"/>
        </a:p>
      </dgm:t>
    </dgm:pt>
    <dgm:pt modelId="{3EE3F03D-7DFC-2841-BD29-9FF1A33C03DA}" type="sibTrans" cxnId="{0D0B0E4C-BFA8-544D-BB53-88BD5ED55636}">
      <dgm:prSet/>
      <dgm:spPr/>
      <dgm:t>
        <a:bodyPr/>
        <a:lstStyle/>
        <a:p>
          <a:endParaRPr lang="es-ES"/>
        </a:p>
      </dgm:t>
    </dgm:pt>
    <dgm:pt modelId="{254A21DD-F7C3-5540-99EE-98FADEFD3571}">
      <dgm:prSet/>
      <dgm:spPr/>
      <dgm:t>
        <a:bodyPr/>
        <a:lstStyle/>
        <a:p>
          <a:r>
            <a:rPr lang="es-ES" b="1" dirty="0" smtClean="0">
              <a:solidFill>
                <a:srgbClr val="000000"/>
              </a:solidFill>
            </a:rPr>
            <a:t>8.</a:t>
          </a:r>
          <a:endParaRPr lang="es-ES" b="1" dirty="0">
            <a:solidFill>
              <a:srgbClr val="000000"/>
            </a:solidFill>
          </a:endParaRPr>
        </a:p>
      </dgm:t>
    </dgm:pt>
    <dgm:pt modelId="{7A3476C9-C712-9641-9845-F958E9D269BF}" type="parTrans" cxnId="{F4A7C8B2-9C93-2645-BF96-1B619FA3A420}">
      <dgm:prSet/>
      <dgm:spPr/>
      <dgm:t>
        <a:bodyPr/>
        <a:lstStyle/>
        <a:p>
          <a:endParaRPr lang="es-ES"/>
        </a:p>
      </dgm:t>
    </dgm:pt>
    <dgm:pt modelId="{237791E6-412B-F141-A829-EFFDE67AA387}" type="sibTrans" cxnId="{F4A7C8B2-9C93-2645-BF96-1B619FA3A420}">
      <dgm:prSet/>
      <dgm:spPr/>
      <dgm:t>
        <a:bodyPr/>
        <a:lstStyle/>
        <a:p>
          <a:endParaRPr lang="es-ES"/>
        </a:p>
      </dgm:t>
    </dgm:pt>
    <dgm:pt modelId="{9CF778DE-2369-A943-9FB9-69EBB14E837C}">
      <dgm:prSet/>
      <dgm:spPr/>
      <dgm:t>
        <a:bodyPr/>
        <a:lstStyle/>
        <a:p>
          <a:r>
            <a:rPr lang="es-ES" dirty="0" smtClean="0"/>
            <a:t>Propuesta alternativa</a:t>
          </a:r>
          <a:endParaRPr lang="es-ES" dirty="0"/>
        </a:p>
      </dgm:t>
    </dgm:pt>
    <dgm:pt modelId="{B4EB203E-8385-964D-8C74-DE4F1BE35720}" type="parTrans" cxnId="{1947242C-E718-F549-BF38-FCCF2383555D}">
      <dgm:prSet/>
      <dgm:spPr/>
      <dgm:t>
        <a:bodyPr/>
        <a:lstStyle/>
        <a:p>
          <a:endParaRPr lang="es-ES"/>
        </a:p>
      </dgm:t>
    </dgm:pt>
    <dgm:pt modelId="{7B7A9968-0305-964C-8E36-51F0A5288688}" type="sibTrans" cxnId="{1947242C-E718-F549-BF38-FCCF2383555D}">
      <dgm:prSet/>
      <dgm:spPr/>
      <dgm:t>
        <a:bodyPr/>
        <a:lstStyle/>
        <a:p>
          <a:endParaRPr lang="es-ES"/>
        </a:p>
      </dgm:t>
    </dgm:pt>
    <dgm:pt modelId="{06546837-D152-094E-B6B4-1C0D2C2DE470}" type="pres">
      <dgm:prSet presAssocID="{786A6689-E817-FE4F-8C74-8FE182F4A5C6}" presName="linearFlow" presStyleCnt="0">
        <dgm:presLayoutVars>
          <dgm:dir/>
          <dgm:animLvl val="lvl"/>
          <dgm:resizeHandles val="exact"/>
        </dgm:presLayoutVars>
      </dgm:prSet>
      <dgm:spPr/>
      <dgm:t>
        <a:bodyPr/>
        <a:lstStyle/>
        <a:p>
          <a:endParaRPr lang="es-ES"/>
        </a:p>
      </dgm:t>
    </dgm:pt>
    <dgm:pt modelId="{7C7AF935-C2A8-884F-A1F2-6AB8BD2F493D}" type="pres">
      <dgm:prSet presAssocID="{0B250581-8F33-6E46-A62B-87667EE9F2B3}" presName="composite" presStyleCnt="0"/>
      <dgm:spPr/>
    </dgm:pt>
    <dgm:pt modelId="{53D12C78-BDE8-6D40-B70B-97D044FD1CB9}" type="pres">
      <dgm:prSet presAssocID="{0B250581-8F33-6E46-A62B-87667EE9F2B3}" presName="parentText" presStyleLbl="alignNode1" presStyleIdx="0" presStyleCnt="8">
        <dgm:presLayoutVars>
          <dgm:chMax val="1"/>
          <dgm:bulletEnabled val="1"/>
        </dgm:presLayoutVars>
      </dgm:prSet>
      <dgm:spPr/>
      <dgm:t>
        <a:bodyPr/>
        <a:lstStyle/>
        <a:p>
          <a:endParaRPr lang="es-ES"/>
        </a:p>
      </dgm:t>
    </dgm:pt>
    <dgm:pt modelId="{3D40D8E4-3311-F74A-ADCA-2D8E34E1D64E}" type="pres">
      <dgm:prSet presAssocID="{0B250581-8F33-6E46-A62B-87667EE9F2B3}" presName="descendantText" presStyleLbl="alignAcc1" presStyleIdx="0" presStyleCnt="8">
        <dgm:presLayoutVars>
          <dgm:bulletEnabled val="1"/>
        </dgm:presLayoutVars>
      </dgm:prSet>
      <dgm:spPr/>
      <dgm:t>
        <a:bodyPr/>
        <a:lstStyle/>
        <a:p>
          <a:endParaRPr lang="es-ES"/>
        </a:p>
      </dgm:t>
    </dgm:pt>
    <dgm:pt modelId="{D29332B2-2162-734C-8EC0-A1AA17CEE3B4}" type="pres">
      <dgm:prSet presAssocID="{794D4897-C877-5B4F-A871-CF9D6A94EF35}" presName="sp" presStyleCnt="0"/>
      <dgm:spPr/>
    </dgm:pt>
    <dgm:pt modelId="{86EA6951-250E-2149-A19E-5060DC138222}" type="pres">
      <dgm:prSet presAssocID="{91AE8A69-1453-4D41-AE97-316CF98F311E}" presName="composite" presStyleCnt="0"/>
      <dgm:spPr/>
    </dgm:pt>
    <dgm:pt modelId="{43C0D122-55F0-C54A-AA65-8E9CAE1E70B0}" type="pres">
      <dgm:prSet presAssocID="{91AE8A69-1453-4D41-AE97-316CF98F311E}" presName="parentText" presStyleLbl="alignNode1" presStyleIdx="1" presStyleCnt="8">
        <dgm:presLayoutVars>
          <dgm:chMax val="1"/>
          <dgm:bulletEnabled val="1"/>
        </dgm:presLayoutVars>
      </dgm:prSet>
      <dgm:spPr/>
      <dgm:t>
        <a:bodyPr/>
        <a:lstStyle/>
        <a:p>
          <a:endParaRPr lang="es-ES"/>
        </a:p>
      </dgm:t>
    </dgm:pt>
    <dgm:pt modelId="{847377BA-8F47-5149-8683-03AFA5665CA7}" type="pres">
      <dgm:prSet presAssocID="{91AE8A69-1453-4D41-AE97-316CF98F311E}" presName="descendantText" presStyleLbl="alignAcc1" presStyleIdx="1" presStyleCnt="8">
        <dgm:presLayoutVars>
          <dgm:bulletEnabled val="1"/>
        </dgm:presLayoutVars>
      </dgm:prSet>
      <dgm:spPr/>
      <dgm:t>
        <a:bodyPr/>
        <a:lstStyle/>
        <a:p>
          <a:endParaRPr lang="es-ES"/>
        </a:p>
      </dgm:t>
    </dgm:pt>
    <dgm:pt modelId="{9DC02A21-2AFD-8F47-BCAF-425CC87CFC7C}" type="pres">
      <dgm:prSet presAssocID="{A80A7B33-CA11-2940-A2A5-C9E160576457}" presName="sp" presStyleCnt="0"/>
      <dgm:spPr/>
    </dgm:pt>
    <dgm:pt modelId="{179D8507-4B3B-1241-ABF8-9A6E2A7C09B6}" type="pres">
      <dgm:prSet presAssocID="{C6C60295-D87D-4B42-8116-74D9C528E362}" presName="composite" presStyleCnt="0"/>
      <dgm:spPr/>
    </dgm:pt>
    <dgm:pt modelId="{94ECA942-5EBF-6748-AADE-AD543ACB3ABC}" type="pres">
      <dgm:prSet presAssocID="{C6C60295-D87D-4B42-8116-74D9C528E362}" presName="parentText" presStyleLbl="alignNode1" presStyleIdx="2" presStyleCnt="8">
        <dgm:presLayoutVars>
          <dgm:chMax val="1"/>
          <dgm:bulletEnabled val="1"/>
        </dgm:presLayoutVars>
      </dgm:prSet>
      <dgm:spPr/>
      <dgm:t>
        <a:bodyPr/>
        <a:lstStyle/>
        <a:p>
          <a:endParaRPr lang="es-ES"/>
        </a:p>
      </dgm:t>
    </dgm:pt>
    <dgm:pt modelId="{DFA4B28D-2959-3345-AD2C-983DC3DDE7FA}" type="pres">
      <dgm:prSet presAssocID="{C6C60295-D87D-4B42-8116-74D9C528E362}" presName="descendantText" presStyleLbl="alignAcc1" presStyleIdx="2" presStyleCnt="8">
        <dgm:presLayoutVars>
          <dgm:bulletEnabled val="1"/>
        </dgm:presLayoutVars>
      </dgm:prSet>
      <dgm:spPr/>
      <dgm:t>
        <a:bodyPr/>
        <a:lstStyle/>
        <a:p>
          <a:endParaRPr lang="es-ES"/>
        </a:p>
      </dgm:t>
    </dgm:pt>
    <dgm:pt modelId="{5004DFC6-712E-8B4C-BED3-1E354C170D02}" type="pres">
      <dgm:prSet presAssocID="{69E51F31-2B15-CF4E-8358-1E7D4EF6706C}" presName="sp" presStyleCnt="0"/>
      <dgm:spPr/>
    </dgm:pt>
    <dgm:pt modelId="{7799C696-F1D5-8748-8B87-DD87855AF4EA}" type="pres">
      <dgm:prSet presAssocID="{2926CD59-4745-9440-891C-C43E06B92411}" presName="composite" presStyleCnt="0"/>
      <dgm:spPr/>
    </dgm:pt>
    <dgm:pt modelId="{E79D26F3-CAF7-F243-A186-ECCE604867EF}" type="pres">
      <dgm:prSet presAssocID="{2926CD59-4745-9440-891C-C43E06B92411}" presName="parentText" presStyleLbl="alignNode1" presStyleIdx="3" presStyleCnt="8">
        <dgm:presLayoutVars>
          <dgm:chMax val="1"/>
          <dgm:bulletEnabled val="1"/>
        </dgm:presLayoutVars>
      </dgm:prSet>
      <dgm:spPr/>
      <dgm:t>
        <a:bodyPr/>
        <a:lstStyle/>
        <a:p>
          <a:endParaRPr lang="es-ES"/>
        </a:p>
      </dgm:t>
    </dgm:pt>
    <dgm:pt modelId="{7B30302C-69F8-E04F-9E2B-653333424841}" type="pres">
      <dgm:prSet presAssocID="{2926CD59-4745-9440-891C-C43E06B92411}" presName="descendantText" presStyleLbl="alignAcc1" presStyleIdx="3" presStyleCnt="8">
        <dgm:presLayoutVars>
          <dgm:bulletEnabled val="1"/>
        </dgm:presLayoutVars>
      </dgm:prSet>
      <dgm:spPr/>
      <dgm:t>
        <a:bodyPr/>
        <a:lstStyle/>
        <a:p>
          <a:endParaRPr lang="es-ES"/>
        </a:p>
      </dgm:t>
    </dgm:pt>
    <dgm:pt modelId="{D965898C-713F-7744-B9F0-EDD5599E8495}" type="pres">
      <dgm:prSet presAssocID="{CAFCE116-5A49-A249-9082-4684C7626691}" presName="sp" presStyleCnt="0"/>
      <dgm:spPr/>
    </dgm:pt>
    <dgm:pt modelId="{F6D64874-E7D4-E949-9CDD-46FC2068497E}" type="pres">
      <dgm:prSet presAssocID="{F234D769-1E7B-DD49-A2C7-ACB11B4E609B}" presName="composite" presStyleCnt="0"/>
      <dgm:spPr/>
    </dgm:pt>
    <dgm:pt modelId="{11D0B998-1625-5646-B912-809A589CFC95}" type="pres">
      <dgm:prSet presAssocID="{F234D769-1E7B-DD49-A2C7-ACB11B4E609B}" presName="parentText" presStyleLbl="alignNode1" presStyleIdx="4" presStyleCnt="8">
        <dgm:presLayoutVars>
          <dgm:chMax val="1"/>
          <dgm:bulletEnabled val="1"/>
        </dgm:presLayoutVars>
      </dgm:prSet>
      <dgm:spPr/>
      <dgm:t>
        <a:bodyPr/>
        <a:lstStyle/>
        <a:p>
          <a:endParaRPr lang="es-ES"/>
        </a:p>
      </dgm:t>
    </dgm:pt>
    <dgm:pt modelId="{AAD0612C-D73E-3A4A-A0A6-55D18B1C181D}" type="pres">
      <dgm:prSet presAssocID="{F234D769-1E7B-DD49-A2C7-ACB11B4E609B}" presName="descendantText" presStyleLbl="alignAcc1" presStyleIdx="4" presStyleCnt="8">
        <dgm:presLayoutVars>
          <dgm:bulletEnabled val="1"/>
        </dgm:presLayoutVars>
      </dgm:prSet>
      <dgm:spPr/>
      <dgm:t>
        <a:bodyPr/>
        <a:lstStyle/>
        <a:p>
          <a:endParaRPr lang="es-ES"/>
        </a:p>
      </dgm:t>
    </dgm:pt>
    <dgm:pt modelId="{D0D18ED0-72C4-3244-8B12-F11CA4BEFC33}" type="pres">
      <dgm:prSet presAssocID="{C1B09BAD-2794-2245-819D-A4699D5D3438}" presName="sp" presStyleCnt="0"/>
      <dgm:spPr/>
    </dgm:pt>
    <dgm:pt modelId="{75DAAD3D-29D3-5E40-B6B3-6B8C3F80257C}" type="pres">
      <dgm:prSet presAssocID="{9F352627-5E54-034F-B97D-7827ACD958D7}" presName="composite" presStyleCnt="0"/>
      <dgm:spPr/>
    </dgm:pt>
    <dgm:pt modelId="{3A5AFE71-7DEF-624E-81BD-2F56CC1B2666}" type="pres">
      <dgm:prSet presAssocID="{9F352627-5E54-034F-B97D-7827ACD958D7}" presName="parentText" presStyleLbl="alignNode1" presStyleIdx="5" presStyleCnt="8">
        <dgm:presLayoutVars>
          <dgm:chMax val="1"/>
          <dgm:bulletEnabled val="1"/>
        </dgm:presLayoutVars>
      </dgm:prSet>
      <dgm:spPr/>
      <dgm:t>
        <a:bodyPr/>
        <a:lstStyle/>
        <a:p>
          <a:endParaRPr lang="es-ES"/>
        </a:p>
      </dgm:t>
    </dgm:pt>
    <dgm:pt modelId="{D3EF5C92-5309-CE42-812D-173E6D47301F}" type="pres">
      <dgm:prSet presAssocID="{9F352627-5E54-034F-B97D-7827ACD958D7}" presName="descendantText" presStyleLbl="alignAcc1" presStyleIdx="5" presStyleCnt="8">
        <dgm:presLayoutVars>
          <dgm:bulletEnabled val="1"/>
        </dgm:presLayoutVars>
      </dgm:prSet>
      <dgm:spPr/>
      <dgm:t>
        <a:bodyPr/>
        <a:lstStyle/>
        <a:p>
          <a:endParaRPr lang="es-ES"/>
        </a:p>
      </dgm:t>
    </dgm:pt>
    <dgm:pt modelId="{BACAB7B5-E752-9B49-AE9D-091410D8C60F}" type="pres">
      <dgm:prSet presAssocID="{C5F27015-D14C-424C-9A17-D5A3231DC620}" presName="sp" presStyleCnt="0"/>
      <dgm:spPr/>
    </dgm:pt>
    <dgm:pt modelId="{DD3131E6-8183-FB41-854C-0EE3D6FEB189}" type="pres">
      <dgm:prSet presAssocID="{5C1BE4BA-DDA6-D248-AD86-75619FF35E4B}" presName="composite" presStyleCnt="0"/>
      <dgm:spPr/>
    </dgm:pt>
    <dgm:pt modelId="{545FA3CB-BD8F-3D4A-BADC-CE37019CAB20}" type="pres">
      <dgm:prSet presAssocID="{5C1BE4BA-DDA6-D248-AD86-75619FF35E4B}" presName="parentText" presStyleLbl="alignNode1" presStyleIdx="6" presStyleCnt="8">
        <dgm:presLayoutVars>
          <dgm:chMax val="1"/>
          <dgm:bulletEnabled val="1"/>
        </dgm:presLayoutVars>
      </dgm:prSet>
      <dgm:spPr/>
      <dgm:t>
        <a:bodyPr/>
        <a:lstStyle/>
        <a:p>
          <a:endParaRPr lang="es-ES"/>
        </a:p>
      </dgm:t>
    </dgm:pt>
    <dgm:pt modelId="{CC821512-EC91-5741-8FC4-9320CE7183B0}" type="pres">
      <dgm:prSet presAssocID="{5C1BE4BA-DDA6-D248-AD86-75619FF35E4B}" presName="descendantText" presStyleLbl="alignAcc1" presStyleIdx="6" presStyleCnt="8">
        <dgm:presLayoutVars>
          <dgm:bulletEnabled val="1"/>
        </dgm:presLayoutVars>
      </dgm:prSet>
      <dgm:spPr/>
      <dgm:t>
        <a:bodyPr/>
        <a:lstStyle/>
        <a:p>
          <a:endParaRPr lang="es-ES"/>
        </a:p>
      </dgm:t>
    </dgm:pt>
    <dgm:pt modelId="{E3BC1658-6F2D-6844-AFA6-0FDBC5E18107}" type="pres">
      <dgm:prSet presAssocID="{05ABB45A-1E02-1849-85D6-2C4A5D4709B6}" presName="sp" presStyleCnt="0"/>
      <dgm:spPr/>
    </dgm:pt>
    <dgm:pt modelId="{5BDC828F-F8E1-C942-8C04-5B13DD340E76}" type="pres">
      <dgm:prSet presAssocID="{254A21DD-F7C3-5540-99EE-98FADEFD3571}" presName="composite" presStyleCnt="0"/>
      <dgm:spPr/>
    </dgm:pt>
    <dgm:pt modelId="{3B0345D4-A6E0-9F42-8DD0-3FA8C3612C6B}" type="pres">
      <dgm:prSet presAssocID="{254A21DD-F7C3-5540-99EE-98FADEFD3571}" presName="parentText" presStyleLbl="alignNode1" presStyleIdx="7" presStyleCnt="8">
        <dgm:presLayoutVars>
          <dgm:chMax val="1"/>
          <dgm:bulletEnabled val="1"/>
        </dgm:presLayoutVars>
      </dgm:prSet>
      <dgm:spPr/>
      <dgm:t>
        <a:bodyPr/>
        <a:lstStyle/>
        <a:p>
          <a:endParaRPr lang="es-ES"/>
        </a:p>
      </dgm:t>
    </dgm:pt>
    <dgm:pt modelId="{066962BC-C36A-4741-ADE4-5ED933C95666}" type="pres">
      <dgm:prSet presAssocID="{254A21DD-F7C3-5540-99EE-98FADEFD3571}" presName="descendantText" presStyleLbl="alignAcc1" presStyleIdx="7" presStyleCnt="8">
        <dgm:presLayoutVars>
          <dgm:bulletEnabled val="1"/>
        </dgm:presLayoutVars>
      </dgm:prSet>
      <dgm:spPr/>
      <dgm:t>
        <a:bodyPr/>
        <a:lstStyle/>
        <a:p>
          <a:endParaRPr lang="es-ES"/>
        </a:p>
      </dgm:t>
    </dgm:pt>
  </dgm:ptLst>
  <dgm:cxnLst>
    <dgm:cxn modelId="{F4A7C8B2-9C93-2645-BF96-1B619FA3A420}" srcId="{786A6689-E817-FE4F-8C74-8FE182F4A5C6}" destId="{254A21DD-F7C3-5540-99EE-98FADEFD3571}" srcOrd="7" destOrd="0" parTransId="{7A3476C9-C712-9641-9845-F958E9D269BF}" sibTransId="{237791E6-412B-F141-A829-EFFDE67AA387}"/>
    <dgm:cxn modelId="{3021C433-C1BF-AF4D-B935-454042414302}" type="presOf" srcId="{C6C60295-D87D-4B42-8116-74D9C528E362}" destId="{94ECA942-5EBF-6748-AADE-AD543ACB3ABC}" srcOrd="0" destOrd="0" presId="urn:microsoft.com/office/officeart/2005/8/layout/chevron2"/>
    <dgm:cxn modelId="{BEDC5312-0077-F849-B902-2E7582B882CF}" type="presOf" srcId="{C7047779-5F8C-9B43-8129-6C4757DBBDBE}" destId="{847377BA-8F47-5149-8683-03AFA5665CA7}" srcOrd="0" destOrd="0" presId="urn:microsoft.com/office/officeart/2005/8/layout/chevron2"/>
    <dgm:cxn modelId="{29E77621-7094-E145-9D4A-43E2983E75E0}" srcId="{786A6689-E817-FE4F-8C74-8FE182F4A5C6}" destId="{5C1BE4BA-DDA6-D248-AD86-75619FF35E4B}" srcOrd="6" destOrd="0" parTransId="{8C7F51BD-26CD-114C-84AE-E32B5E467206}" sibTransId="{05ABB45A-1E02-1849-85D6-2C4A5D4709B6}"/>
    <dgm:cxn modelId="{60B3D981-47EE-3440-AD63-8D95343192E1}" type="presOf" srcId="{9F352627-5E54-034F-B97D-7827ACD958D7}" destId="{3A5AFE71-7DEF-624E-81BD-2F56CC1B2666}" srcOrd="0" destOrd="0" presId="urn:microsoft.com/office/officeart/2005/8/layout/chevron2"/>
    <dgm:cxn modelId="{9A4B69BE-206F-7C40-8890-87E62A2C19EF}" type="presOf" srcId="{F67640A6-5265-2C49-BBA7-703D145BF1F6}" destId="{AAD0612C-D73E-3A4A-A0A6-55D18B1C181D}" srcOrd="0" destOrd="0" presId="urn:microsoft.com/office/officeart/2005/8/layout/chevron2"/>
    <dgm:cxn modelId="{1770C2E7-2362-2840-A526-85C8F40C088D}" type="presOf" srcId="{F234D769-1E7B-DD49-A2C7-ACB11B4E609B}" destId="{11D0B998-1625-5646-B912-809A589CFC95}" srcOrd="0" destOrd="0" presId="urn:microsoft.com/office/officeart/2005/8/layout/chevron2"/>
    <dgm:cxn modelId="{6143012B-34DB-414B-A372-62CE3A707EE7}" type="presOf" srcId="{2C7E48A8-B074-5047-A891-A24E9990B02C}" destId="{CC821512-EC91-5741-8FC4-9320CE7183B0}" srcOrd="0" destOrd="0" presId="urn:microsoft.com/office/officeart/2005/8/layout/chevron2"/>
    <dgm:cxn modelId="{6325CD78-D1DF-F649-8936-36083B818323}" type="presOf" srcId="{BDA8A860-20E0-4045-929D-FAE2B2751448}" destId="{7B30302C-69F8-E04F-9E2B-653333424841}" srcOrd="0" destOrd="0" presId="urn:microsoft.com/office/officeart/2005/8/layout/chevron2"/>
    <dgm:cxn modelId="{A8354D54-F503-894A-B4CF-A0007ED621AC}" srcId="{9F352627-5E54-034F-B97D-7827ACD958D7}" destId="{4D635F50-FFD8-0A4F-84DD-E4E4BEE7A9EF}" srcOrd="0" destOrd="0" parTransId="{6778A7E9-D9AD-8240-8B0D-85DF794CC25D}" sibTransId="{91B17555-2625-1941-9B59-A2F529810114}"/>
    <dgm:cxn modelId="{0C43BD9C-F34A-7F44-A57A-EEB2F39727AE}" type="presOf" srcId="{4D635F50-FFD8-0A4F-84DD-E4E4BEE7A9EF}" destId="{D3EF5C92-5309-CE42-812D-173E6D47301F}" srcOrd="0" destOrd="0" presId="urn:microsoft.com/office/officeart/2005/8/layout/chevron2"/>
    <dgm:cxn modelId="{BF1DFB92-C367-8648-A774-9C332BD82946}" srcId="{786A6689-E817-FE4F-8C74-8FE182F4A5C6}" destId="{91AE8A69-1453-4D41-AE97-316CF98F311E}" srcOrd="1" destOrd="0" parTransId="{988827B6-A855-9548-B615-CD6966CFFA7E}" sibTransId="{A80A7B33-CA11-2940-A2A5-C9E160576457}"/>
    <dgm:cxn modelId="{134A9FA9-F725-DB42-AB00-87504BC151E9}" srcId="{F234D769-1E7B-DD49-A2C7-ACB11B4E609B}" destId="{F67640A6-5265-2C49-BBA7-703D145BF1F6}" srcOrd="0" destOrd="0" parTransId="{D9555144-D2AB-9340-B24F-B5F45E21F1DE}" sibTransId="{F0924BCA-4A5C-CA49-9C6E-A7DF41DA4EC9}"/>
    <dgm:cxn modelId="{A2A81F52-8802-6748-8AC6-7B13A53A307A}" type="presOf" srcId="{0B250581-8F33-6E46-A62B-87667EE9F2B3}" destId="{53D12C78-BDE8-6D40-B70B-97D044FD1CB9}" srcOrd="0" destOrd="0" presId="urn:microsoft.com/office/officeart/2005/8/layout/chevron2"/>
    <dgm:cxn modelId="{E5242682-B4DD-4844-B844-E71E4D9C153C}" type="presOf" srcId="{2926CD59-4745-9440-891C-C43E06B92411}" destId="{E79D26F3-CAF7-F243-A186-ECCE604867EF}" srcOrd="0" destOrd="0" presId="urn:microsoft.com/office/officeart/2005/8/layout/chevron2"/>
    <dgm:cxn modelId="{D6DE3C46-0FB6-944E-98AC-8AAD5B6BD2F6}" type="presOf" srcId="{786A6689-E817-FE4F-8C74-8FE182F4A5C6}" destId="{06546837-D152-094E-B6B4-1C0D2C2DE470}" srcOrd="0" destOrd="0" presId="urn:microsoft.com/office/officeart/2005/8/layout/chevron2"/>
    <dgm:cxn modelId="{D227164D-75DF-F340-A495-631A15D7DF17}" srcId="{91AE8A69-1453-4D41-AE97-316CF98F311E}" destId="{C7047779-5F8C-9B43-8129-6C4757DBBDBE}" srcOrd="0" destOrd="0" parTransId="{780CFCB5-E4C9-D74C-A841-592509D3039A}" sibTransId="{898097E8-6617-7B41-9D82-A9E9116809FF}"/>
    <dgm:cxn modelId="{0D0B0E4C-BFA8-544D-BB53-88BD5ED55636}" srcId="{5C1BE4BA-DDA6-D248-AD86-75619FF35E4B}" destId="{2C7E48A8-B074-5047-A891-A24E9990B02C}" srcOrd="0" destOrd="0" parTransId="{A9925FFC-09A1-D14A-896F-09CA40CDE626}" sibTransId="{3EE3F03D-7DFC-2841-BD29-9FF1A33C03DA}"/>
    <dgm:cxn modelId="{1F46C2CD-8224-614B-8D8D-2F38AB345B16}" srcId="{2926CD59-4745-9440-891C-C43E06B92411}" destId="{BDA8A860-20E0-4045-929D-FAE2B2751448}" srcOrd="0" destOrd="0" parTransId="{9AC9523B-98F4-764E-BFB1-E99FC22DE1C7}" sibTransId="{09FA18F8-B5C1-3041-8181-A40DF12D9D86}"/>
    <dgm:cxn modelId="{E4C69CBA-9994-EE4A-A5F0-10A898D52378}" srcId="{786A6689-E817-FE4F-8C74-8FE182F4A5C6}" destId="{2926CD59-4745-9440-891C-C43E06B92411}" srcOrd="3" destOrd="0" parTransId="{CAC5CF2F-195C-9F4B-83B5-10501C9A0025}" sibTransId="{CAFCE116-5A49-A249-9082-4684C7626691}"/>
    <dgm:cxn modelId="{4DED41AF-F2AC-D540-9BDA-32ACCB327E3F}" srcId="{0B250581-8F33-6E46-A62B-87667EE9F2B3}" destId="{7853C9BC-FDC6-4C41-A2F8-625AFA594240}" srcOrd="0" destOrd="0" parTransId="{9C09221A-3175-2E4A-A972-78D70E008AB0}" sibTransId="{C02776C8-C8B3-784D-B693-9342CF4BE38E}"/>
    <dgm:cxn modelId="{74522DE9-DCED-5C4A-86B4-92265D1B5E4A}" type="presOf" srcId="{5AA691D3-A010-E840-9C30-87E04D406132}" destId="{DFA4B28D-2959-3345-AD2C-983DC3DDE7FA}" srcOrd="0" destOrd="0" presId="urn:microsoft.com/office/officeart/2005/8/layout/chevron2"/>
    <dgm:cxn modelId="{3B3759A7-EBC4-C842-9F35-4181DCB8156D}" type="presOf" srcId="{91AE8A69-1453-4D41-AE97-316CF98F311E}" destId="{43C0D122-55F0-C54A-AA65-8E9CAE1E70B0}" srcOrd="0" destOrd="0" presId="urn:microsoft.com/office/officeart/2005/8/layout/chevron2"/>
    <dgm:cxn modelId="{7642D02E-0139-264D-95FC-D88403181F4B}" type="presOf" srcId="{7853C9BC-FDC6-4C41-A2F8-625AFA594240}" destId="{3D40D8E4-3311-F74A-ADCA-2D8E34E1D64E}" srcOrd="0" destOrd="0" presId="urn:microsoft.com/office/officeart/2005/8/layout/chevron2"/>
    <dgm:cxn modelId="{1947242C-E718-F549-BF38-FCCF2383555D}" srcId="{254A21DD-F7C3-5540-99EE-98FADEFD3571}" destId="{9CF778DE-2369-A943-9FB9-69EBB14E837C}" srcOrd="0" destOrd="0" parTransId="{B4EB203E-8385-964D-8C74-DE4F1BE35720}" sibTransId="{7B7A9968-0305-964C-8E36-51F0A5288688}"/>
    <dgm:cxn modelId="{CDC0AD24-186C-2C4D-93E2-03561AF5D114}" srcId="{786A6689-E817-FE4F-8C74-8FE182F4A5C6}" destId="{F234D769-1E7B-DD49-A2C7-ACB11B4E609B}" srcOrd="4" destOrd="0" parTransId="{97E605C3-A9EF-7143-988F-FC5A6CF6162D}" sibTransId="{C1B09BAD-2794-2245-819D-A4699D5D3438}"/>
    <dgm:cxn modelId="{69F5267B-F544-7145-B4D3-95E3FE1018D8}" srcId="{786A6689-E817-FE4F-8C74-8FE182F4A5C6}" destId="{C6C60295-D87D-4B42-8116-74D9C528E362}" srcOrd="2" destOrd="0" parTransId="{2A7F0B41-6F8D-3642-B26B-B347595CCA34}" sibTransId="{69E51F31-2B15-CF4E-8358-1E7D4EF6706C}"/>
    <dgm:cxn modelId="{3F8A037D-213E-384E-B61E-A4D20184508C}" type="presOf" srcId="{5C1BE4BA-DDA6-D248-AD86-75619FF35E4B}" destId="{545FA3CB-BD8F-3D4A-BADC-CE37019CAB20}" srcOrd="0" destOrd="0" presId="urn:microsoft.com/office/officeart/2005/8/layout/chevron2"/>
    <dgm:cxn modelId="{9717E2BF-D235-3149-BBFA-32995A53535C}" srcId="{C6C60295-D87D-4B42-8116-74D9C528E362}" destId="{5AA691D3-A010-E840-9C30-87E04D406132}" srcOrd="0" destOrd="0" parTransId="{956752AB-9F10-A241-86CD-27A7DE72CEC3}" sibTransId="{8D19B982-98FC-DE48-A2E0-4784D784063E}"/>
    <dgm:cxn modelId="{FBEA3D49-9800-694A-9485-1C8A7E4DC6E4}" srcId="{786A6689-E817-FE4F-8C74-8FE182F4A5C6}" destId="{9F352627-5E54-034F-B97D-7827ACD958D7}" srcOrd="5" destOrd="0" parTransId="{77518605-4A2F-144A-B2B1-C814D2FA10B0}" sibTransId="{C5F27015-D14C-424C-9A17-D5A3231DC620}"/>
    <dgm:cxn modelId="{8CBE504D-1F01-E14B-96A8-56B7FBEC4415}" type="presOf" srcId="{254A21DD-F7C3-5540-99EE-98FADEFD3571}" destId="{3B0345D4-A6E0-9F42-8DD0-3FA8C3612C6B}" srcOrd="0" destOrd="0" presId="urn:microsoft.com/office/officeart/2005/8/layout/chevron2"/>
    <dgm:cxn modelId="{0446A19F-460D-FC41-9E1E-8EF3E224C212}" type="presOf" srcId="{9CF778DE-2369-A943-9FB9-69EBB14E837C}" destId="{066962BC-C36A-4741-ADE4-5ED933C95666}" srcOrd="0" destOrd="0" presId="urn:microsoft.com/office/officeart/2005/8/layout/chevron2"/>
    <dgm:cxn modelId="{28D1714A-DE74-2340-B219-943B7764B56E}" srcId="{786A6689-E817-FE4F-8C74-8FE182F4A5C6}" destId="{0B250581-8F33-6E46-A62B-87667EE9F2B3}" srcOrd="0" destOrd="0" parTransId="{B7C4477B-C2D0-1248-894D-4565728CFC31}" sibTransId="{794D4897-C877-5B4F-A871-CF9D6A94EF35}"/>
    <dgm:cxn modelId="{DE43D58C-5BB1-254E-BCC6-C4DD5635F0AE}" type="presParOf" srcId="{06546837-D152-094E-B6B4-1C0D2C2DE470}" destId="{7C7AF935-C2A8-884F-A1F2-6AB8BD2F493D}" srcOrd="0" destOrd="0" presId="urn:microsoft.com/office/officeart/2005/8/layout/chevron2"/>
    <dgm:cxn modelId="{BAFED023-6931-C442-8D8D-618F2113CAC2}" type="presParOf" srcId="{7C7AF935-C2A8-884F-A1F2-6AB8BD2F493D}" destId="{53D12C78-BDE8-6D40-B70B-97D044FD1CB9}" srcOrd="0" destOrd="0" presId="urn:microsoft.com/office/officeart/2005/8/layout/chevron2"/>
    <dgm:cxn modelId="{B71146C3-18EA-7F40-989E-492F34F2BC46}" type="presParOf" srcId="{7C7AF935-C2A8-884F-A1F2-6AB8BD2F493D}" destId="{3D40D8E4-3311-F74A-ADCA-2D8E34E1D64E}" srcOrd="1" destOrd="0" presId="urn:microsoft.com/office/officeart/2005/8/layout/chevron2"/>
    <dgm:cxn modelId="{D3DBF060-09B8-5A44-B417-D343229D1405}" type="presParOf" srcId="{06546837-D152-094E-B6B4-1C0D2C2DE470}" destId="{D29332B2-2162-734C-8EC0-A1AA17CEE3B4}" srcOrd="1" destOrd="0" presId="urn:microsoft.com/office/officeart/2005/8/layout/chevron2"/>
    <dgm:cxn modelId="{CA9125E2-6D6F-8D49-8245-74D2675C1FB1}" type="presParOf" srcId="{06546837-D152-094E-B6B4-1C0D2C2DE470}" destId="{86EA6951-250E-2149-A19E-5060DC138222}" srcOrd="2" destOrd="0" presId="urn:microsoft.com/office/officeart/2005/8/layout/chevron2"/>
    <dgm:cxn modelId="{A4B3044F-2A4D-FB48-8181-6FA5FC360536}" type="presParOf" srcId="{86EA6951-250E-2149-A19E-5060DC138222}" destId="{43C0D122-55F0-C54A-AA65-8E9CAE1E70B0}" srcOrd="0" destOrd="0" presId="urn:microsoft.com/office/officeart/2005/8/layout/chevron2"/>
    <dgm:cxn modelId="{D76EBCD3-7938-7F40-927A-08DD4978C5A1}" type="presParOf" srcId="{86EA6951-250E-2149-A19E-5060DC138222}" destId="{847377BA-8F47-5149-8683-03AFA5665CA7}" srcOrd="1" destOrd="0" presId="urn:microsoft.com/office/officeart/2005/8/layout/chevron2"/>
    <dgm:cxn modelId="{8E463900-B867-0341-AE19-44ADA3AECA22}" type="presParOf" srcId="{06546837-D152-094E-B6B4-1C0D2C2DE470}" destId="{9DC02A21-2AFD-8F47-BCAF-425CC87CFC7C}" srcOrd="3" destOrd="0" presId="urn:microsoft.com/office/officeart/2005/8/layout/chevron2"/>
    <dgm:cxn modelId="{666E76A4-2B13-0241-A842-9C7AA3D3D312}" type="presParOf" srcId="{06546837-D152-094E-B6B4-1C0D2C2DE470}" destId="{179D8507-4B3B-1241-ABF8-9A6E2A7C09B6}" srcOrd="4" destOrd="0" presId="urn:microsoft.com/office/officeart/2005/8/layout/chevron2"/>
    <dgm:cxn modelId="{2DE91BED-6CE1-A54B-9D13-681F3A988359}" type="presParOf" srcId="{179D8507-4B3B-1241-ABF8-9A6E2A7C09B6}" destId="{94ECA942-5EBF-6748-AADE-AD543ACB3ABC}" srcOrd="0" destOrd="0" presId="urn:microsoft.com/office/officeart/2005/8/layout/chevron2"/>
    <dgm:cxn modelId="{9700660F-3409-3243-B9F8-F294438405C4}" type="presParOf" srcId="{179D8507-4B3B-1241-ABF8-9A6E2A7C09B6}" destId="{DFA4B28D-2959-3345-AD2C-983DC3DDE7FA}" srcOrd="1" destOrd="0" presId="urn:microsoft.com/office/officeart/2005/8/layout/chevron2"/>
    <dgm:cxn modelId="{05389256-6E70-6F41-97A1-2AC9BE92F8BB}" type="presParOf" srcId="{06546837-D152-094E-B6B4-1C0D2C2DE470}" destId="{5004DFC6-712E-8B4C-BED3-1E354C170D02}" srcOrd="5" destOrd="0" presId="urn:microsoft.com/office/officeart/2005/8/layout/chevron2"/>
    <dgm:cxn modelId="{57426C03-B9C7-D140-9369-F839916F4700}" type="presParOf" srcId="{06546837-D152-094E-B6B4-1C0D2C2DE470}" destId="{7799C696-F1D5-8748-8B87-DD87855AF4EA}" srcOrd="6" destOrd="0" presId="urn:microsoft.com/office/officeart/2005/8/layout/chevron2"/>
    <dgm:cxn modelId="{2F0A3B1E-406B-D84C-B60D-284BF5100740}" type="presParOf" srcId="{7799C696-F1D5-8748-8B87-DD87855AF4EA}" destId="{E79D26F3-CAF7-F243-A186-ECCE604867EF}" srcOrd="0" destOrd="0" presId="urn:microsoft.com/office/officeart/2005/8/layout/chevron2"/>
    <dgm:cxn modelId="{0C21E8E4-FA29-FB4F-99DD-0E3EA5EB2374}" type="presParOf" srcId="{7799C696-F1D5-8748-8B87-DD87855AF4EA}" destId="{7B30302C-69F8-E04F-9E2B-653333424841}" srcOrd="1" destOrd="0" presId="urn:microsoft.com/office/officeart/2005/8/layout/chevron2"/>
    <dgm:cxn modelId="{A9DDF642-C648-774D-A6D3-2330B3FCF704}" type="presParOf" srcId="{06546837-D152-094E-B6B4-1C0D2C2DE470}" destId="{D965898C-713F-7744-B9F0-EDD5599E8495}" srcOrd="7" destOrd="0" presId="urn:microsoft.com/office/officeart/2005/8/layout/chevron2"/>
    <dgm:cxn modelId="{E2DBC17C-9954-B346-9A0E-1B45B91AA19E}" type="presParOf" srcId="{06546837-D152-094E-B6B4-1C0D2C2DE470}" destId="{F6D64874-E7D4-E949-9CDD-46FC2068497E}" srcOrd="8" destOrd="0" presId="urn:microsoft.com/office/officeart/2005/8/layout/chevron2"/>
    <dgm:cxn modelId="{E8155171-6A1C-BB47-9E22-86A898224210}" type="presParOf" srcId="{F6D64874-E7D4-E949-9CDD-46FC2068497E}" destId="{11D0B998-1625-5646-B912-809A589CFC95}" srcOrd="0" destOrd="0" presId="urn:microsoft.com/office/officeart/2005/8/layout/chevron2"/>
    <dgm:cxn modelId="{1F9024AB-459E-0D40-BD35-E6027B18D4C8}" type="presParOf" srcId="{F6D64874-E7D4-E949-9CDD-46FC2068497E}" destId="{AAD0612C-D73E-3A4A-A0A6-55D18B1C181D}" srcOrd="1" destOrd="0" presId="urn:microsoft.com/office/officeart/2005/8/layout/chevron2"/>
    <dgm:cxn modelId="{F243CD83-E993-F942-A7F2-2D9EED171C80}" type="presParOf" srcId="{06546837-D152-094E-B6B4-1C0D2C2DE470}" destId="{D0D18ED0-72C4-3244-8B12-F11CA4BEFC33}" srcOrd="9" destOrd="0" presId="urn:microsoft.com/office/officeart/2005/8/layout/chevron2"/>
    <dgm:cxn modelId="{5DDC577A-9726-C448-9D51-7F91DE667556}" type="presParOf" srcId="{06546837-D152-094E-B6B4-1C0D2C2DE470}" destId="{75DAAD3D-29D3-5E40-B6B3-6B8C3F80257C}" srcOrd="10" destOrd="0" presId="urn:microsoft.com/office/officeart/2005/8/layout/chevron2"/>
    <dgm:cxn modelId="{FCCB5133-49F7-F84C-B4C0-D8438E790671}" type="presParOf" srcId="{75DAAD3D-29D3-5E40-B6B3-6B8C3F80257C}" destId="{3A5AFE71-7DEF-624E-81BD-2F56CC1B2666}" srcOrd="0" destOrd="0" presId="urn:microsoft.com/office/officeart/2005/8/layout/chevron2"/>
    <dgm:cxn modelId="{1DBAD22E-57C7-A247-9F7E-5E474812FDC6}" type="presParOf" srcId="{75DAAD3D-29D3-5E40-B6B3-6B8C3F80257C}" destId="{D3EF5C92-5309-CE42-812D-173E6D47301F}" srcOrd="1" destOrd="0" presId="urn:microsoft.com/office/officeart/2005/8/layout/chevron2"/>
    <dgm:cxn modelId="{06853B1E-664F-DD41-A538-E7D537DB173A}" type="presParOf" srcId="{06546837-D152-094E-B6B4-1C0D2C2DE470}" destId="{BACAB7B5-E752-9B49-AE9D-091410D8C60F}" srcOrd="11" destOrd="0" presId="urn:microsoft.com/office/officeart/2005/8/layout/chevron2"/>
    <dgm:cxn modelId="{83069525-1C3E-4C48-B925-01322E50EA73}" type="presParOf" srcId="{06546837-D152-094E-B6B4-1C0D2C2DE470}" destId="{DD3131E6-8183-FB41-854C-0EE3D6FEB189}" srcOrd="12" destOrd="0" presId="urn:microsoft.com/office/officeart/2005/8/layout/chevron2"/>
    <dgm:cxn modelId="{5C4EF730-4FA8-FF45-89A8-FB214D2CD7C4}" type="presParOf" srcId="{DD3131E6-8183-FB41-854C-0EE3D6FEB189}" destId="{545FA3CB-BD8F-3D4A-BADC-CE37019CAB20}" srcOrd="0" destOrd="0" presId="urn:microsoft.com/office/officeart/2005/8/layout/chevron2"/>
    <dgm:cxn modelId="{9E5A5EC9-0B06-C84E-851E-082DD77F4A07}" type="presParOf" srcId="{DD3131E6-8183-FB41-854C-0EE3D6FEB189}" destId="{CC821512-EC91-5741-8FC4-9320CE7183B0}" srcOrd="1" destOrd="0" presId="urn:microsoft.com/office/officeart/2005/8/layout/chevron2"/>
    <dgm:cxn modelId="{68B6A8C0-1ACB-4C4E-9710-0AD3E723F80E}" type="presParOf" srcId="{06546837-D152-094E-B6B4-1C0D2C2DE470}" destId="{E3BC1658-6F2D-6844-AFA6-0FDBC5E18107}" srcOrd="13" destOrd="0" presId="urn:microsoft.com/office/officeart/2005/8/layout/chevron2"/>
    <dgm:cxn modelId="{8FDA617D-B038-4540-9684-C3914C46D5C1}" type="presParOf" srcId="{06546837-D152-094E-B6B4-1C0D2C2DE470}" destId="{5BDC828F-F8E1-C942-8C04-5B13DD340E76}" srcOrd="14" destOrd="0" presId="urn:microsoft.com/office/officeart/2005/8/layout/chevron2"/>
    <dgm:cxn modelId="{EACF6183-AAC4-8C48-AE35-6D5C63CC2C55}" type="presParOf" srcId="{5BDC828F-F8E1-C942-8C04-5B13DD340E76}" destId="{3B0345D4-A6E0-9F42-8DD0-3FA8C3612C6B}" srcOrd="0" destOrd="0" presId="urn:microsoft.com/office/officeart/2005/8/layout/chevron2"/>
    <dgm:cxn modelId="{E57BAE0A-0A92-F248-8288-85FB38F6D766}" type="presParOf" srcId="{5BDC828F-F8E1-C942-8C04-5B13DD340E76}" destId="{066962BC-C36A-4741-ADE4-5ED933C9566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3DAA23-D6F3-8747-AAC9-28E63B817FF1}" type="doc">
      <dgm:prSet loTypeId="urn:microsoft.com/office/officeart/2005/8/layout/hList1" loCatId="" qsTypeId="urn:microsoft.com/office/officeart/2005/8/quickstyle/3D1" qsCatId="3D" csTypeId="urn:microsoft.com/office/officeart/2005/8/colors/accent1_2" csCatId="accent1" phldr="1"/>
      <dgm:spPr/>
      <dgm:t>
        <a:bodyPr/>
        <a:lstStyle/>
        <a:p>
          <a:endParaRPr lang="es-ES"/>
        </a:p>
      </dgm:t>
    </dgm:pt>
    <dgm:pt modelId="{D2709B78-D44B-8946-987F-0BD08A256F85}">
      <dgm:prSet phldrT="[Texto]"/>
      <dgm:spPr/>
      <dgm:t>
        <a:bodyPr/>
        <a:lstStyle/>
        <a:p>
          <a:r>
            <a:rPr lang="es-ES" dirty="0" smtClean="0">
              <a:solidFill>
                <a:schemeClr val="tx2">
                  <a:lumMod val="90000"/>
                  <a:lumOff val="10000"/>
                </a:schemeClr>
              </a:solidFill>
              <a:latin typeface="Times New Roman"/>
              <a:cs typeface="Times New Roman"/>
            </a:rPr>
            <a:t>Enseñanza</a:t>
          </a:r>
          <a:endParaRPr lang="es-ES" dirty="0">
            <a:solidFill>
              <a:schemeClr val="tx2">
                <a:lumMod val="90000"/>
                <a:lumOff val="10000"/>
              </a:schemeClr>
            </a:solidFill>
            <a:latin typeface="Times New Roman"/>
            <a:cs typeface="Times New Roman"/>
          </a:endParaRPr>
        </a:p>
      </dgm:t>
    </dgm:pt>
    <dgm:pt modelId="{C2660A78-5AE6-9E42-BA02-5A6A8A9E5280}" type="parTrans" cxnId="{4A27A574-887B-0044-A355-0AF22C4B3101}">
      <dgm:prSet/>
      <dgm:spPr/>
      <dgm:t>
        <a:bodyPr/>
        <a:lstStyle/>
        <a:p>
          <a:endParaRPr lang="es-ES"/>
        </a:p>
      </dgm:t>
    </dgm:pt>
    <dgm:pt modelId="{F1A4DB51-2F52-3145-BC3A-E58CDE8B6B78}" type="sibTrans" cxnId="{4A27A574-887B-0044-A355-0AF22C4B3101}">
      <dgm:prSet/>
      <dgm:spPr/>
      <dgm:t>
        <a:bodyPr/>
        <a:lstStyle/>
        <a:p>
          <a:endParaRPr lang="es-ES"/>
        </a:p>
      </dgm:t>
    </dgm:pt>
    <dgm:pt modelId="{CF1A3D0F-529E-AF43-9D95-C083249B204C}">
      <dgm:prSet phldrT="[Texto]" custT="1"/>
      <dgm:spPr/>
      <dgm:t>
        <a:bodyPr/>
        <a:lstStyle/>
        <a:p>
          <a:pPr algn="l">
            <a:lnSpc>
              <a:spcPct val="110000"/>
            </a:lnSpc>
          </a:pPr>
          <a:r>
            <a:rPr lang="es-ES" sz="1800" dirty="0" smtClean="0">
              <a:latin typeface="Times New Roman"/>
              <a:cs typeface="Times New Roman"/>
            </a:rPr>
            <a:t>“Es un proceso en el que los profesores y alumnos crean un medio compartido que incluye valores y creencias, que a su vez, colorean nuestra percepción de la realidad”, Joyce &amp; </a:t>
          </a:r>
          <a:r>
            <a:rPr lang="es-ES" sz="1800" dirty="0" err="1" smtClean="0">
              <a:latin typeface="Times New Roman"/>
              <a:cs typeface="Times New Roman"/>
            </a:rPr>
            <a:t>Weil</a:t>
          </a:r>
          <a:r>
            <a:rPr lang="es-ES" sz="1800" dirty="0" smtClean="0">
              <a:latin typeface="Times New Roman"/>
              <a:cs typeface="Times New Roman"/>
            </a:rPr>
            <a:t> (1985)</a:t>
          </a:r>
          <a:endParaRPr lang="es-ES" sz="1800" dirty="0">
            <a:latin typeface="Times New Roman"/>
            <a:cs typeface="Times New Roman"/>
          </a:endParaRPr>
        </a:p>
      </dgm:t>
    </dgm:pt>
    <dgm:pt modelId="{D6832B1A-F5E8-4B49-8AA5-3E9823FC24D7}" type="parTrans" cxnId="{09251BB5-BD42-6C4A-BCEA-E02A4FED1F91}">
      <dgm:prSet/>
      <dgm:spPr/>
      <dgm:t>
        <a:bodyPr/>
        <a:lstStyle/>
        <a:p>
          <a:endParaRPr lang="es-ES"/>
        </a:p>
      </dgm:t>
    </dgm:pt>
    <dgm:pt modelId="{7438EED2-D629-0D4B-B0D7-02AE0D358537}" type="sibTrans" cxnId="{09251BB5-BD42-6C4A-BCEA-E02A4FED1F91}">
      <dgm:prSet/>
      <dgm:spPr/>
      <dgm:t>
        <a:bodyPr/>
        <a:lstStyle/>
        <a:p>
          <a:endParaRPr lang="es-ES"/>
        </a:p>
      </dgm:t>
    </dgm:pt>
    <dgm:pt modelId="{BCACABEE-C3A9-E246-A64D-86BDFEA1CE0E}">
      <dgm:prSet phldrT="[Texto]"/>
      <dgm:spPr/>
      <dgm:t>
        <a:bodyPr/>
        <a:lstStyle/>
        <a:p>
          <a:r>
            <a:rPr lang="es-ES" dirty="0" smtClean="0">
              <a:solidFill>
                <a:srgbClr val="246247"/>
              </a:solidFill>
              <a:latin typeface="Times New Roman"/>
              <a:cs typeface="Times New Roman"/>
            </a:rPr>
            <a:t>Aprendizaje</a:t>
          </a:r>
          <a:endParaRPr lang="es-ES" dirty="0">
            <a:solidFill>
              <a:srgbClr val="246247"/>
            </a:solidFill>
            <a:latin typeface="Times New Roman"/>
            <a:cs typeface="Times New Roman"/>
          </a:endParaRPr>
        </a:p>
      </dgm:t>
    </dgm:pt>
    <dgm:pt modelId="{FB664F0F-EC2B-7F4A-9E3B-D32C833BC932}" type="parTrans" cxnId="{D11DE352-585C-5B40-892F-DF5745688E37}">
      <dgm:prSet/>
      <dgm:spPr/>
      <dgm:t>
        <a:bodyPr/>
        <a:lstStyle/>
        <a:p>
          <a:endParaRPr lang="es-ES"/>
        </a:p>
      </dgm:t>
    </dgm:pt>
    <dgm:pt modelId="{FDF92206-86FE-B94C-8ED5-4AA0CD26C1CA}" type="sibTrans" cxnId="{D11DE352-585C-5B40-892F-DF5745688E37}">
      <dgm:prSet/>
      <dgm:spPr/>
      <dgm:t>
        <a:bodyPr/>
        <a:lstStyle/>
        <a:p>
          <a:endParaRPr lang="es-ES"/>
        </a:p>
      </dgm:t>
    </dgm:pt>
    <dgm:pt modelId="{763F505A-B80A-724C-879E-FABC23565BC3}">
      <dgm:prSet phldrT="[Texto]" custT="1"/>
      <dgm:spPr/>
      <dgm:t>
        <a:bodyPr/>
        <a:lstStyle/>
        <a:p>
          <a:r>
            <a:rPr lang="es-ES" sz="1800" dirty="0" smtClean="0">
              <a:latin typeface="Times New Roman"/>
              <a:cs typeface="Times New Roman"/>
            </a:rPr>
            <a:t>“Un cambio perdurable en la conducta o en la capacidad de comportarse de cierta manera, el cual es resultado de la práctica o de otras formas de experiencia”, Dale </a:t>
          </a:r>
          <a:r>
            <a:rPr lang="es-ES" sz="1800" dirty="0" err="1" smtClean="0">
              <a:latin typeface="Times New Roman"/>
              <a:cs typeface="Times New Roman"/>
            </a:rPr>
            <a:t>Schunk</a:t>
          </a:r>
          <a:r>
            <a:rPr lang="es-ES" sz="1800" dirty="0" smtClean="0">
              <a:latin typeface="Times New Roman"/>
              <a:cs typeface="Times New Roman"/>
            </a:rPr>
            <a:t> (2012)</a:t>
          </a:r>
          <a:endParaRPr lang="es-ES" sz="1800" dirty="0">
            <a:latin typeface="Times New Roman"/>
            <a:cs typeface="Times New Roman"/>
          </a:endParaRPr>
        </a:p>
      </dgm:t>
    </dgm:pt>
    <dgm:pt modelId="{087E5782-C06E-1640-AB41-2379B56E8787}" type="parTrans" cxnId="{FB22BFCC-413C-934B-AFD2-B558A27C9F80}">
      <dgm:prSet/>
      <dgm:spPr/>
      <dgm:t>
        <a:bodyPr/>
        <a:lstStyle/>
        <a:p>
          <a:endParaRPr lang="es-ES"/>
        </a:p>
      </dgm:t>
    </dgm:pt>
    <dgm:pt modelId="{604F6189-7978-644A-8080-EE12369188B9}" type="sibTrans" cxnId="{FB22BFCC-413C-934B-AFD2-B558A27C9F80}">
      <dgm:prSet/>
      <dgm:spPr/>
      <dgm:t>
        <a:bodyPr/>
        <a:lstStyle/>
        <a:p>
          <a:endParaRPr lang="es-ES"/>
        </a:p>
      </dgm:t>
    </dgm:pt>
    <dgm:pt modelId="{947AA8B8-47A7-1343-B469-839667025C14}">
      <dgm:prSet phldrT="[Texto]"/>
      <dgm:spPr/>
      <dgm:t>
        <a:bodyPr/>
        <a:lstStyle/>
        <a:p>
          <a:r>
            <a:rPr lang="es-ES" dirty="0" smtClean="0">
              <a:solidFill>
                <a:srgbClr val="246247"/>
              </a:solidFill>
              <a:latin typeface="Times New Roman"/>
              <a:cs typeface="Times New Roman"/>
            </a:rPr>
            <a:t>Metodología</a:t>
          </a:r>
          <a:endParaRPr lang="es-ES" dirty="0">
            <a:solidFill>
              <a:srgbClr val="246247"/>
            </a:solidFill>
            <a:latin typeface="Times New Roman"/>
            <a:cs typeface="Times New Roman"/>
          </a:endParaRPr>
        </a:p>
      </dgm:t>
    </dgm:pt>
    <dgm:pt modelId="{BC9361FD-CAF3-8547-9E43-6484170655E3}" type="parTrans" cxnId="{A455AB7B-FC09-2146-9489-52852F0EDFDB}">
      <dgm:prSet/>
      <dgm:spPr/>
      <dgm:t>
        <a:bodyPr/>
        <a:lstStyle/>
        <a:p>
          <a:endParaRPr lang="es-ES"/>
        </a:p>
      </dgm:t>
    </dgm:pt>
    <dgm:pt modelId="{E160DE8B-2B7D-3047-8427-54D1A5F1E7E2}" type="sibTrans" cxnId="{A455AB7B-FC09-2146-9489-52852F0EDFDB}">
      <dgm:prSet/>
      <dgm:spPr/>
      <dgm:t>
        <a:bodyPr/>
        <a:lstStyle/>
        <a:p>
          <a:endParaRPr lang="es-ES"/>
        </a:p>
      </dgm:t>
    </dgm:pt>
    <dgm:pt modelId="{0D12919B-8432-0547-AAE8-40A909C63F8B}">
      <dgm:prSet phldrT="[Texto]" custT="1"/>
      <dgm:spPr/>
      <dgm:t>
        <a:bodyPr/>
        <a:lstStyle/>
        <a:p>
          <a:r>
            <a:rPr lang="es-ES" sz="1800" dirty="0" smtClean="0">
              <a:latin typeface="Times New Roman"/>
              <a:cs typeface="Times New Roman"/>
            </a:rPr>
            <a:t>“Es la relación de métodos de enseñanza que usa un profesor y su articulación en el aula”, Alcoba (2013)</a:t>
          </a:r>
          <a:endParaRPr lang="es-ES" sz="1800" dirty="0">
            <a:latin typeface="Times New Roman"/>
            <a:cs typeface="Times New Roman"/>
          </a:endParaRPr>
        </a:p>
      </dgm:t>
    </dgm:pt>
    <dgm:pt modelId="{61AA98F3-4663-204E-8716-991D85009803}" type="parTrans" cxnId="{ABDC8195-B317-8544-BB3F-0807B898538F}">
      <dgm:prSet/>
      <dgm:spPr/>
      <dgm:t>
        <a:bodyPr/>
        <a:lstStyle/>
        <a:p>
          <a:endParaRPr lang="es-ES"/>
        </a:p>
      </dgm:t>
    </dgm:pt>
    <dgm:pt modelId="{818B4D34-07C6-F94E-947A-DDAB5382B2A2}" type="sibTrans" cxnId="{ABDC8195-B317-8544-BB3F-0807B898538F}">
      <dgm:prSet/>
      <dgm:spPr/>
      <dgm:t>
        <a:bodyPr/>
        <a:lstStyle/>
        <a:p>
          <a:endParaRPr lang="es-ES"/>
        </a:p>
      </dgm:t>
    </dgm:pt>
    <dgm:pt modelId="{F0EF0B4B-A491-B04A-B0C8-C074001AAB7A}" type="pres">
      <dgm:prSet presAssocID="{543DAA23-D6F3-8747-AAC9-28E63B817FF1}" presName="Name0" presStyleCnt="0">
        <dgm:presLayoutVars>
          <dgm:dir/>
          <dgm:animLvl val="lvl"/>
          <dgm:resizeHandles val="exact"/>
        </dgm:presLayoutVars>
      </dgm:prSet>
      <dgm:spPr/>
      <dgm:t>
        <a:bodyPr/>
        <a:lstStyle/>
        <a:p>
          <a:endParaRPr lang="es-ES"/>
        </a:p>
      </dgm:t>
    </dgm:pt>
    <dgm:pt modelId="{49D8851F-369B-2F41-9E4D-1D2F09D8F2C5}" type="pres">
      <dgm:prSet presAssocID="{D2709B78-D44B-8946-987F-0BD08A256F85}" presName="composite" presStyleCnt="0"/>
      <dgm:spPr/>
    </dgm:pt>
    <dgm:pt modelId="{B3123EBE-3BA9-5949-BAA1-91B774A4F752}" type="pres">
      <dgm:prSet presAssocID="{D2709B78-D44B-8946-987F-0BD08A256F85}" presName="parTx" presStyleLbl="alignNode1" presStyleIdx="0" presStyleCnt="3" custLinFactNeighborY="-1088">
        <dgm:presLayoutVars>
          <dgm:chMax val="0"/>
          <dgm:chPref val="0"/>
          <dgm:bulletEnabled val="1"/>
        </dgm:presLayoutVars>
      </dgm:prSet>
      <dgm:spPr/>
      <dgm:t>
        <a:bodyPr/>
        <a:lstStyle/>
        <a:p>
          <a:endParaRPr lang="es-ES"/>
        </a:p>
      </dgm:t>
    </dgm:pt>
    <dgm:pt modelId="{4A3E3B0C-A7D4-134B-9C00-3B6EDED542DA}" type="pres">
      <dgm:prSet presAssocID="{D2709B78-D44B-8946-987F-0BD08A256F85}" presName="desTx" presStyleLbl="alignAccFollowNode1" presStyleIdx="0" presStyleCnt="3" custScaleY="100000">
        <dgm:presLayoutVars>
          <dgm:bulletEnabled val="1"/>
        </dgm:presLayoutVars>
      </dgm:prSet>
      <dgm:spPr/>
      <dgm:t>
        <a:bodyPr/>
        <a:lstStyle/>
        <a:p>
          <a:endParaRPr lang="es-ES"/>
        </a:p>
      </dgm:t>
    </dgm:pt>
    <dgm:pt modelId="{AA4A8AF4-4B0E-E74F-8C44-4BEFAA1BF139}" type="pres">
      <dgm:prSet presAssocID="{F1A4DB51-2F52-3145-BC3A-E58CDE8B6B78}" presName="space" presStyleCnt="0"/>
      <dgm:spPr/>
    </dgm:pt>
    <dgm:pt modelId="{57F7BC05-D657-C349-A5CC-2BAB076730D6}" type="pres">
      <dgm:prSet presAssocID="{BCACABEE-C3A9-E246-A64D-86BDFEA1CE0E}" presName="composite" presStyleCnt="0"/>
      <dgm:spPr/>
    </dgm:pt>
    <dgm:pt modelId="{D3A89EA0-491B-C544-BC6C-4B2D736F1511}" type="pres">
      <dgm:prSet presAssocID="{BCACABEE-C3A9-E246-A64D-86BDFEA1CE0E}" presName="parTx" presStyleLbl="alignNode1" presStyleIdx="1" presStyleCnt="3">
        <dgm:presLayoutVars>
          <dgm:chMax val="0"/>
          <dgm:chPref val="0"/>
          <dgm:bulletEnabled val="1"/>
        </dgm:presLayoutVars>
      </dgm:prSet>
      <dgm:spPr/>
      <dgm:t>
        <a:bodyPr/>
        <a:lstStyle/>
        <a:p>
          <a:endParaRPr lang="es-ES"/>
        </a:p>
      </dgm:t>
    </dgm:pt>
    <dgm:pt modelId="{0B11FB6B-AFF4-CA44-874E-BB1B473255EB}" type="pres">
      <dgm:prSet presAssocID="{BCACABEE-C3A9-E246-A64D-86BDFEA1CE0E}" presName="desTx" presStyleLbl="alignAccFollowNode1" presStyleIdx="1" presStyleCnt="3">
        <dgm:presLayoutVars>
          <dgm:bulletEnabled val="1"/>
        </dgm:presLayoutVars>
      </dgm:prSet>
      <dgm:spPr/>
      <dgm:t>
        <a:bodyPr/>
        <a:lstStyle/>
        <a:p>
          <a:endParaRPr lang="es-ES"/>
        </a:p>
      </dgm:t>
    </dgm:pt>
    <dgm:pt modelId="{AA71F2A0-F792-6142-B604-DFBF559CF46B}" type="pres">
      <dgm:prSet presAssocID="{FDF92206-86FE-B94C-8ED5-4AA0CD26C1CA}" presName="space" presStyleCnt="0"/>
      <dgm:spPr/>
    </dgm:pt>
    <dgm:pt modelId="{2ADCAF3E-640E-0044-8558-F02FEF88C712}" type="pres">
      <dgm:prSet presAssocID="{947AA8B8-47A7-1343-B469-839667025C14}" presName="composite" presStyleCnt="0"/>
      <dgm:spPr/>
    </dgm:pt>
    <dgm:pt modelId="{64C43591-879E-F34E-8110-C2FB2AA8FE14}" type="pres">
      <dgm:prSet presAssocID="{947AA8B8-47A7-1343-B469-839667025C14}" presName="parTx" presStyleLbl="alignNode1" presStyleIdx="2" presStyleCnt="3">
        <dgm:presLayoutVars>
          <dgm:chMax val="0"/>
          <dgm:chPref val="0"/>
          <dgm:bulletEnabled val="1"/>
        </dgm:presLayoutVars>
      </dgm:prSet>
      <dgm:spPr/>
      <dgm:t>
        <a:bodyPr/>
        <a:lstStyle/>
        <a:p>
          <a:endParaRPr lang="es-ES"/>
        </a:p>
      </dgm:t>
    </dgm:pt>
    <dgm:pt modelId="{385394F8-0203-5A4F-854E-4CB36AD65A44}" type="pres">
      <dgm:prSet presAssocID="{947AA8B8-47A7-1343-B469-839667025C14}" presName="desTx" presStyleLbl="alignAccFollowNode1" presStyleIdx="2" presStyleCnt="3">
        <dgm:presLayoutVars>
          <dgm:bulletEnabled val="1"/>
        </dgm:presLayoutVars>
      </dgm:prSet>
      <dgm:spPr/>
      <dgm:t>
        <a:bodyPr/>
        <a:lstStyle/>
        <a:p>
          <a:endParaRPr lang="es-ES"/>
        </a:p>
      </dgm:t>
    </dgm:pt>
  </dgm:ptLst>
  <dgm:cxnLst>
    <dgm:cxn modelId="{D9718586-93E6-6148-9184-629D9C754AAA}" type="presOf" srcId="{D2709B78-D44B-8946-987F-0BD08A256F85}" destId="{B3123EBE-3BA9-5949-BAA1-91B774A4F752}" srcOrd="0" destOrd="0" presId="urn:microsoft.com/office/officeart/2005/8/layout/hList1"/>
    <dgm:cxn modelId="{ABDC8195-B317-8544-BB3F-0807B898538F}" srcId="{947AA8B8-47A7-1343-B469-839667025C14}" destId="{0D12919B-8432-0547-AAE8-40A909C63F8B}" srcOrd="0" destOrd="0" parTransId="{61AA98F3-4663-204E-8716-991D85009803}" sibTransId="{818B4D34-07C6-F94E-947A-DDAB5382B2A2}"/>
    <dgm:cxn modelId="{D11DE352-585C-5B40-892F-DF5745688E37}" srcId="{543DAA23-D6F3-8747-AAC9-28E63B817FF1}" destId="{BCACABEE-C3A9-E246-A64D-86BDFEA1CE0E}" srcOrd="1" destOrd="0" parTransId="{FB664F0F-EC2B-7F4A-9E3B-D32C833BC932}" sibTransId="{FDF92206-86FE-B94C-8ED5-4AA0CD26C1CA}"/>
    <dgm:cxn modelId="{E2D57EBB-9DDA-744B-88BA-BE4F6D6ACCFC}" type="presOf" srcId="{CF1A3D0F-529E-AF43-9D95-C083249B204C}" destId="{4A3E3B0C-A7D4-134B-9C00-3B6EDED542DA}" srcOrd="0" destOrd="0" presId="urn:microsoft.com/office/officeart/2005/8/layout/hList1"/>
    <dgm:cxn modelId="{A455AB7B-FC09-2146-9489-52852F0EDFDB}" srcId="{543DAA23-D6F3-8747-AAC9-28E63B817FF1}" destId="{947AA8B8-47A7-1343-B469-839667025C14}" srcOrd="2" destOrd="0" parTransId="{BC9361FD-CAF3-8547-9E43-6484170655E3}" sibTransId="{E160DE8B-2B7D-3047-8427-54D1A5F1E7E2}"/>
    <dgm:cxn modelId="{FB22BFCC-413C-934B-AFD2-B558A27C9F80}" srcId="{BCACABEE-C3A9-E246-A64D-86BDFEA1CE0E}" destId="{763F505A-B80A-724C-879E-FABC23565BC3}" srcOrd="0" destOrd="0" parTransId="{087E5782-C06E-1640-AB41-2379B56E8787}" sibTransId="{604F6189-7978-644A-8080-EE12369188B9}"/>
    <dgm:cxn modelId="{0D9FBC20-A1DE-8849-B031-4B907AD1C369}" type="presOf" srcId="{947AA8B8-47A7-1343-B469-839667025C14}" destId="{64C43591-879E-F34E-8110-C2FB2AA8FE14}" srcOrd="0" destOrd="0" presId="urn:microsoft.com/office/officeart/2005/8/layout/hList1"/>
    <dgm:cxn modelId="{96D28707-1EAF-DB49-A921-B0743AC951E9}" type="presOf" srcId="{BCACABEE-C3A9-E246-A64D-86BDFEA1CE0E}" destId="{D3A89EA0-491B-C544-BC6C-4B2D736F1511}" srcOrd="0" destOrd="0" presId="urn:microsoft.com/office/officeart/2005/8/layout/hList1"/>
    <dgm:cxn modelId="{200CAD68-DF43-A44F-8E89-55CFB3677F79}" type="presOf" srcId="{0D12919B-8432-0547-AAE8-40A909C63F8B}" destId="{385394F8-0203-5A4F-854E-4CB36AD65A44}" srcOrd="0" destOrd="0" presId="urn:microsoft.com/office/officeart/2005/8/layout/hList1"/>
    <dgm:cxn modelId="{E5048252-3732-2041-AC73-9115EA0094EB}" type="presOf" srcId="{543DAA23-D6F3-8747-AAC9-28E63B817FF1}" destId="{F0EF0B4B-A491-B04A-B0C8-C074001AAB7A}" srcOrd="0" destOrd="0" presId="urn:microsoft.com/office/officeart/2005/8/layout/hList1"/>
    <dgm:cxn modelId="{09251BB5-BD42-6C4A-BCEA-E02A4FED1F91}" srcId="{D2709B78-D44B-8946-987F-0BD08A256F85}" destId="{CF1A3D0F-529E-AF43-9D95-C083249B204C}" srcOrd="0" destOrd="0" parTransId="{D6832B1A-F5E8-4B49-8AA5-3E9823FC24D7}" sibTransId="{7438EED2-D629-0D4B-B0D7-02AE0D358537}"/>
    <dgm:cxn modelId="{4A27A574-887B-0044-A355-0AF22C4B3101}" srcId="{543DAA23-D6F3-8747-AAC9-28E63B817FF1}" destId="{D2709B78-D44B-8946-987F-0BD08A256F85}" srcOrd="0" destOrd="0" parTransId="{C2660A78-5AE6-9E42-BA02-5A6A8A9E5280}" sibTransId="{F1A4DB51-2F52-3145-BC3A-E58CDE8B6B78}"/>
    <dgm:cxn modelId="{1530945F-FDDC-CC4B-A45E-B1F310C29F17}" type="presOf" srcId="{763F505A-B80A-724C-879E-FABC23565BC3}" destId="{0B11FB6B-AFF4-CA44-874E-BB1B473255EB}" srcOrd="0" destOrd="0" presId="urn:microsoft.com/office/officeart/2005/8/layout/hList1"/>
    <dgm:cxn modelId="{6F91BEF6-DCA0-F94D-9E53-85BCC106461B}" type="presParOf" srcId="{F0EF0B4B-A491-B04A-B0C8-C074001AAB7A}" destId="{49D8851F-369B-2F41-9E4D-1D2F09D8F2C5}" srcOrd="0" destOrd="0" presId="urn:microsoft.com/office/officeart/2005/8/layout/hList1"/>
    <dgm:cxn modelId="{A3C3C07F-623F-8F48-891C-149AFD70360B}" type="presParOf" srcId="{49D8851F-369B-2F41-9E4D-1D2F09D8F2C5}" destId="{B3123EBE-3BA9-5949-BAA1-91B774A4F752}" srcOrd="0" destOrd="0" presId="urn:microsoft.com/office/officeart/2005/8/layout/hList1"/>
    <dgm:cxn modelId="{83A51F6E-8B27-F042-AE4F-EB72EA3B2A6F}" type="presParOf" srcId="{49D8851F-369B-2F41-9E4D-1D2F09D8F2C5}" destId="{4A3E3B0C-A7D4-134B-9C00-3B6EDED542DA}" srcOrd="1" destOrd="0" presId="urn:microsoft.com/office/officeart/2005/8/layout/hList1"/>
    <dgm:cxn modelId="{60840DF5-B646-5241-B17D-1E29A5712AA7}" type="presParOf" srcId="{F0EF0B4B-A491-B04A-B0C8-C074001AAB7A}" destId="{AA4A8AF4-4B0E-E74F-8C44-4BEFAA1BF139}" srcOrd="1" destOrd="0" presId="urn:microsoft.com/office/officeart/2005/8/layout/hList1"/>
    <dgm:cxn modelId="{676BC91E-4862-334E-A461-ABFFB0B8D82B}" type="presParOf" srcId="{F0EF0B4B-A491-B04A-B0C8-C074001AAB7A}" destId="{57F7BC05-D657-C349-A5CC-2BAB076730D6}" srcOrd="2" destOrd="0" presId="urn:microsoft.com/office/officeart/2005/8/layout/hList1"/>
    <dgm:cxn modelId="{2B267D88-2619-EB46-AF97-FF0F23848F9F}" type="presParOf" srcId="{57F7BC05-D657-C349-A5CC-2BAB076730D6}" destId="{D3A89EA0-491B-C544-BC6C-4B2D736F1511}" srcOrd="0" destOrd="0" presId="urn:microsoft.com/office/officeart/2005/8/layout/hList1"/>
    <dgm:cxn modelId="{2821815B-6903-F346-BFFF-EDCFB79671B7}" type="presParOf" srcId="{57F7BC05-D657-C349-A5CC-2BAB076730D6}" destId="{0B11FB6B-AFF4-CA44-874E-BB1B473255EB}" srcOrd="1" destOrd="0" presId="urn:microsoft.com/office/officeart/2005/8/layout/hList1"/>
    <dgm:cxn modelId="{9B666529-9AA1-E04D-9B6A-DD59F54CA8F4}" type="presParOf" srcId="{F0EF0B4B-A491-B04A-B0C8-C074001AAB7A}" destId="{AA71F2A0-F792-6142-B604-DFBF559CF46B}" srcOrd="3" destOrd="0" presId="urn:microsoft.com/office/officeart/2005/8/layout/hList1"/>
    <dgm:cxn modelId="{68925600-A3DA-7342-A1E9-AA5DC60EA001}" type="presParOf" srcId="{F0EF0B4B-A491-B04A-B0C8-C074001AAB7A}" destId="{2ADCAF3E-640E-0044-8558-F02FEF88C712}" srcOrd="4" destOrd="0" presId="urn:microsoft.com/office/officeart/2005/8/layout/hList1"/>
    <dgm:cxn modelId="{F1B59F3E-7DB3-4043-A437-EA7B2C7C340F}" type="presParOf" srcId="{2ADCAF3E-640E-0044-8558-F02FEF88C712}" destId="{64C43591-879E-F34E-8110-C2FB2AA8FE14}" srcOrd="0" destOrd="0" presId="urn:microsoft.com/office/officeart/2005/8/layout/hList1"/>
    <dgm:cxn modelId="{8C743540-180F-D041-A7C4-456B8CC5EBF6}" type="presParOf" srcId="{2ADCAF3E-640E-0044-8558-F02FEF88C712}" destId="{385394F8-0203-5A4F-854E-4CB36AD65A4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3DAA23-D6F3-8747-AAC9-28E63B817FF1}" type="doc">
      <dgm:prSet loTypeId="urn:microsoft.com/office/officeart/2005/8/layout/hList1" loCatId="" qsTypeId="urn:microsoft.com/office/officeart/2005/8/quickstyle/3D1" qsCatId="3D" csTypeId="urn:microsoft.com/office/officeart/2005/8/colors/accent1_2" csCatId="accent1" phldr="1"/>
      <dgm:spPr/>
      <dgm:t>
        <a:bodyPr/>
        <a:lstStyle/>
        <a:p>
          <a:endParaRPr lang="es-ES"/>
        </a:p>
      </dgm:t>
    </dgm:pt>
    <dgm:pt modelId="{D2709B78-D44B-8946-987F-0BD08A256F85}">
      <dgm:prSet phldrT="[Texto]" custT="1"/>
      <dgm:spPr/>
      <dgm:t>
        <a:bodyPr/>
        <a:lstStyle/>
        <a:p>
          <a:r>
            <a:rPr lang="es-ES" sz="3200" dirty="0" smtClean="0">
              <a:solidFill>
                <a:schemeClr val="tx2">
                  <a:lumMod val="90000"/>
                  <a:lumOff val="10000"/>
                </a:schemeClr>
              </a:solidFill>
              <a:latin typeface="Times New Roman"/>
              <a:cs typeface="Times New Roman"/>
            </a:rPr>
            <a:t>Método</a:t>
          </a:r>
          <a:endParaRPr lang="es-ES" sz="3200" dirty="0">
            <a:solidFill>
              <a:schemeClr val="tx2">
                <a:lumMod val="90000"/>
                <a:lumOff val="10000"/>
              </a:schemeClr>
            </a:solidFill>
            <a:latin typeface="Times New Roman"/>
            <a:cs typeface="Times New Roman"/>
          </a:endParaRPr>
        </a:p>
      </dgm:t>
    </dgm:pt>
    <dgm:pt modelId="{C2660A78-5AE6-9E42-BA02-5A6A8A9E5280}" type="parTrans" cxnId="{4A27A574-887B-0044-A355-0AF22C4B3101}">
      <dgm:prSet/>
      <dgm:spPr/>
      <dgm:t>
        <a:bodyPr/>
        <a:lstStyle/>
        <a:p>
          <a:endParaRPr lang="es-ES"/>
        </a:p>
      </dgm:t>
    </dgm:pt>
    <dgm:pt modelId="{F1A4DB51-2F52-3145-BC3A-E58CDE8B6B78}" type="sibTrans" cxnId="{4A27A574-887B-0044-A355-0AF22C4B3101}">
      <dgm:prSet/>
      <dgm:spPr/>
      <dgm:t>
        <a:bodyPr/>
        <a:lstStyle/>
        <a:p>
          <a:endParaRPr lang="es-ES"/>
        </a:p>
      </dgm:t>
    </dgm:pt>
    <dgm:pt modelId="{CF1A3D0F-529E-AF43-9D95-C083249B204C}">
      <dgm:prSet phldrT="[Texto]" custT="1"/>
      <dgm:spPr/>
      <dgm:t>
        <a:bodyPr/>
        <a:lstStyle/>
        <a:p>
          <a:pPr algn="l">
            <a:lnSpc>
              <a:spcPct val="110000"/>
            </a:lnSpc>
          </a:pPr>
          <a:r>
            <a:rPr lang="es-ES" sz="1800" dirty="0" smtClean="0">
              <a:latin typeface="Times New Roman"/>
              <a:cs typeface="Times New Roman"/>
            </a:rPr>
            <a:t>“Es la forma de proceder que tienen los profesores para desarrollar su actividad docente”, De Miguel (2009)</a:t>
          </a:r>
          <a:endParaRPr lang="es-ES" sz="1800" dirty="0">
            <a:latin typeface="Times New Roman"/>
            <a:cs typeface="Times New Roman"/>
          </a:endParaRPr>
        </a:p>
      </dgm:t>
    </dgm:pt>
    <dgm:pt modelId="{D6832B1A-F5E8-4B49-8AA5-3E9823FC24D7}" type="parTrans" cxnId="{09251BB5-BD42-6C4A-BCEA-E02A4FED1F91}">
      <dgm:prSet/>
      <dgm:spPr/>
      <dgm:t>
        <a:bodyPr/>
        <a:lstStyle/>
        <a:p>
          <a:endParaRPr lang="es-ES"/>
        </a:p>
      </dgm:t>
    </dgm:pt>
    <dgm:pt modelId="{7438EED2-D629-0D4B-B0D7-02AE0D358537}" type="sibTrans" cxnId="{09251BB5-BD42-6C4A-BCEA-E02A4FED1F91}">
      <dgm:prSet/>
      <dgm:spPr/>
      <dgm:t>
        <a:bodyPr/>
        <a:lstStyle/>
        <a:p>
          <a:endParaRPr lang="es-ES"/>
        </a:p>
      </dgm:t>
    </dgm:pt>
    <dgm:pt modelId="{BCACABEE-C3A9-E246-A64D-86BDFEA1CE0E}">
      <dgm:prSet phldrT="[Texto]" custT="1"/>
      <dgm:spPr/>
      <dgm:t>
        <a:bodyPr/>
        <a:lstStyle/>
        <a:p>
          <a:r>
            <a:rPr lang="es-ES" sz="3200" dirty="0" smtClean="0">
              <a:solidFill>
                <a:srgbClr val="246247"/>
              </a:solidFill>
              <a:latin typeface="Times New Roman"/>
              <a:cs typeface="Times New Roman"/>
            </a:rPr>
            <a:t>Modalidad</a:t>
          </a:r>
          <a:endParaRPr lang="es-ES" sz="3200" dirty="0">
            <a:solidFill>
              <a:srgbClr val="246247"/>
            </a:solidFill>
            <a:latin typeface="Times New Roman"/>
            <a:cs typeface="Times New Roman"/>
          </a:endParaRPr>
        </a:p>
      </dgm:t>
    </dgm:pt>
    <dgm:pt modelId="{FB664F0F-EC2B-7F4A-9E3B-D32C833BC932}" type="parTrans" cxnId="{D11DE352-585C-5B40-892F-DF5745688E37}">
      <dgm:prSet/>
      <dgm:spPr/>
      <dgm:t>
        <a:bodyPr/>
        <a:lstStyle/>
        <a:p>
          <a:endParaRPr lang="es-ES"/>
        </a:p>
      </dgm:t>
    </dgm:pt>
    <dgm:pt modelId="{FDF92206-86FE-B94C-8ED5-4AA0CD26C1CA}" type="sibTrans" cxnId="{D11DE352-585C-5B40-892F-DF5745688E37}">
      <dgm:prSet/>
      <dgm:spPr/>
      <dgm:t>
        <a:bodyPr/>
        <a:lstStyle/>
        <a:p>
          <a:endParaRPr lang="es-ES"/>
        </a:p>
      </dgm:t>
    </dgm:pt>
    <dgm:pt modelId="{763F505A-B80A-724C-879E-FABC23565BC3}">
      <dgm:prSet phldrT="[Texto]" custT="1"/>
      <dgm:spPr/>
      <dgm:t>
        <a:bodyPr/>
        <a:lstStyle/>
        <a:p>
          <a:r>
            <a:rPr lang="es-ES" sz="1800" dirty="0" smtClean="0">
              <a:latin typeface="Times New Roman"/>
              <a:cs typeface="Times New Roman"/>
            </a:rPr>
            <a:t>“Son maneras distintas de organizar y llevar a cabo los procesos de enseñanza-aprendizaje”, De Miguel (2009)</a:t>
          </a:r>
          <a:endParaRPr lang="es-ES" sz="1800" dirty="0">
            <a:latin typeface="Times New Roman"/>
            <a:cs typeface="Times New Roman"/>
          </a:endParaRPr>
        </a:p>
      </dgm:t>
    </dgm:pt>
    <dgm:pt modelId="{087E5782-C06E-1640-AB41-2379B56E8787}" type="parTrans" cxnId="{FB22BFCC-413C-934B-AFD2-B558A27C9F80}">
      <dgm:prSet/>
      <dgm:spPr/>
      <dgm:t>
        <a:bodyPr/>
        <a:lstStyle/>
        <a:p>
          <a:endParaRPr lang="es-ES"/>
        </a:p>
      </dgm:t>
    </dgm:pt>
    <dgm:pt modelId="{604F6189-7978-644A-8080-EE12369188B9}" type="sibTrans" cxnId="{FB22BFCC-413C-934B-AFD2-B558A27C9F80}">
      <dgm:prSet/>
      <dgm:spPr/>
      <dgm:t>
        <a:bodyPr/>
        <a:lstStyle/>
        <a:p>
          <a:endParaRPr lang="es-ES"/>
        </a:p>
      </dgm:t>
    </dgm:pt>
    <dgm:pt modelId="{947AA8B8-47A7-1343-B469-839667025C14}">
      <dgm:prSet phldrT="[Texto]" custT="1"/>
      <dgm:spPr/>
      <dgm:t>
        <a:bodyPr/>
        <a:lstStyle/>
        <a:p>
          <a:pPr>
            <a:lnSpc>
              <a:spcPct val="60000"/>
            </a:lnSpc>
          </a:pPr>
          <a:r>
            <a:rPr lang="es-ES" sz="3200" dirty="0" smtClean="0">
              <a:solidFill>
                <a:srgbClr val="246247"/>
              </a:solidFill>
              <a:latin typeface="Times New Roman"/>
              <a:cs typeface="Times New Roman"/>
            </a:rPr>
            <a:t>Modelo</a:t>
          </a:r>
        </a:p>
        <a:p>
          <a:pPr>
            <a:lnSpc>
              <a:spcPct val="60000"/>
            </a:lnSpc>
          </a:pPr>
          <a:r>
            <a:rPr lang="es-ES" sz="3200" dirty="0" smtClean="0">
              <a:solidFill>
                <a:srgbClr val="246247"/>
              </a:solidFill>
              <a:latin typeface="Times New Roman"/>
              <a:cs typeface="Times New Roman"/>
            </a:rPr>
            <a:t>Didáctico</a:t>
          </a:r>
          <a:endParaRPr lang="es-ES" sz="3200" dirty="0">
            <a:solidFill>
              <a:srgbClr val="246247"/>
            </a:solidFill>
            <a:latin typeface="Times New Roman"/>
            <a:cs typeface="Times New Roman"/>
          </a:endParaRPr>
        </a:p>
      </dgm:t>
    </dgm:pt>
    <dgm:pt modelId="{BC9361FD-CAF3-8547-9E43-6484170655E3}" type="parTrans" cxnId="{A455AB7B-FC09-2146-9489-52852F0EDFDB}">
      <dgm:prSet/>
      <dgm:spPr/>
      <dgm:t>
        <a:bodyPr/>
        <a:lstStyle/>
        <a:p>
          <a:endParaRPr lang="es-ES"/>
        </a:p>
      </dgm:t>
    </dgm:pt>
    <dgm:pt modelId="{E160DE8B-2B7D-3047-8427-54D1A5F1E7E2}" type="sibTrans" cxnId="{A455AB7B-FC09-2146-9489-52852F0EDFDB}">
      <dgm:prSet/>
      <dgm:spPr/>
      <dgm:t>
        <a:bodyPr/>
        <a:lstStyle/>
        <a:p>
          <a:endParaRPr lang="es-ES"/>
        </a:p>
      </dgm:t>
    </dgm:pt>
    <dgm:pt modelId="{0D12919B-8432-0547-AAE8-40A909C63F8B}">
      <dgm:prSet phldrT="[Texto]" custT="1"/>
      <dgm:spPr/>
      <dgm:t>
        <a:bodyPr/>
        <a:lstStyle/>
        <a:p>
          <a:r>
            <a:rPr lang="es-ES" sz="1800" dirty="0" smtClean="0">
              <a:latin typeface="Times New Roman"/>
              <a:cs typeface="Times New Roman"/>
            </a:rPr>
            <a:t>“Es un instrumento de carácter científico que nos ayuda a reflexionar sobre lo que puede ocurrir, ocurre o ha ocurrido en el aula…”, Jiménez, González &amp; </a:t>
          </a:r>
          <a:r>
            <a:rPr lang="es-ES" sz="1800" dirty="0" err="1" smtClean="0">
              <a:latin typeface="Times New Roman"/>
              <a:cs typeface="Times New Roman"/>
            </a:rPr>
            <a:t>Ferreres</a:t>
          </a:r>
          <a:r>
            <a:rPr lang="es-ES" sz="1800" dirty="0" smtClean="0">
              <a:latin typeface="Times New Roman"/>
              <a:cs typeface="Times New Roman"/>
            </a:rPr>
            <a:t> (1989)</a:t>
          </a:r>
          <a:endParaRPr lang="es-ES" sz="1800" dirty="0">
            <a:latin typeface="Times New Roman"/>
            <a:cs typeface="Times New Roman"/>
          </a:endParaRPr>
        </a:p>
      </dgm:t>
    </dgm:pt>
    <dgm:pt modelId="{61AA98F3-4663-204E-8716-991D85009803}" type="parTrans" cxnId="{ABDC8195-B317-8544-BB3F-0807B898538F}">
      <dgm:prSet/>
      <dgm:spPr/>
      <dgm:t>
        <a:bodyPr/>
        <a:lstStyle/>
        <a:p>
          <a:endParaRPr lang="es-ES"/>
        </a:p>
      </dgm:t>
    </dgm:pt>
    <dgm:pt modelId="{818B4D34-07C6-F94E-947A-DDAB5382B2A2}" type="sibTrans" cxnId="{ABDC8195-B317-8544-BB3F-0807B898538F}">
      <dgm:prSet/>
      <dgm:spPr/>
      <dgm:t>
        <a:bodyPr/>
        <a:lstStyle/>
        <a:p>
          <a:endParaRPr lang="es-ES"/>
        </a:p>
      </dgm:t>
    </dgm:pt>
    <dgm:pt modelId="{F0EF0B4B-A491-B04A-B0C8-C074001AAB7A}" type="pres">
      <dgm:prSet presAssocID="{543DAA23-D6F3-8747-AAC9-28E63B817FF1}" presName="Name0" presStyleCnt="0">
        <dgm:presLayoutVars>
          <dgm:dir/>
          <dgm:animLvl val="lvl"/>
          <dgm:resizeHandles val="exact"/>
        </dgm:presLayoutVars>
      </dgm:prSet>
      <dgm:spPr/>
      <dgm:t>
        <a:bodyPr/>
        <a:lstStyle/>
        <a:p>
          <a:endParaRPr lang="es-ES"/>
        </a:p>
      </dgm:t>
    </dgm:pt>
    <dgm:pt modelId="{49D8851F-369B-2F41-9E4D-1D2F09D8F2C5}" type="pres">
      <dgm:prSet presAssocID="{D2709B78-D44B-8946-987F-0BD08A256F85}" presName="composite" presStyleCnt="0"/>
      <dgm:spPr/>
    </dgm:pt>
    <dgm:pt modelId="{B3123EBE-3BA9-5949-BAA1-91B774A4F752}" type="pres">
      <dgm:prSet presAssocID="{D2709B78-D44B-8946-987F-0BD08A256F85}" presName="parTx" presStyleLbl="alignNode1" presStyleIdx="0" presStyleCnt="3" custLinFactNeighborY="-1088">
        <dgm:presLayoutVars>
          <dgm:chMax val="0"/>
          <dgm:chPref val="0"/>
          <dgm:bulletEnabled val="1"/>
        </dgm:presLayoutVars>
      </dgm:prSet>
      <dgm:spPr/>
      <dgm:t>
        <a:bodyPr/>
        <a:lstStyle/>
        <a:p>
          <a:endParaRPr lang="es-ES"/>
        </a:p>
      </dgm:t>
    </dgm:pt>
    <dgm:pt modelId="{4A3E3B0C-A7D4-134B-9C00-3B6EDED542DA}" type="pres">
      <dgm:prSet presAssocID="{D2709B78-D44B-8946-987F-0BD08A256F85}" presName="desTx" presStyleLbl="alignAccFollowNode1" presStyleIdx="0" presStyleCnt="3" custScaleY="100000">
        <dgm:presLayoutVars>
          <dgm:bulletEnabled val="1"/>
        </dgm:presLayoutVars>
      </dgm:prSet>
      <dgm:spPr/>
      <dgm:t>
        <a:bodyPr/>
        <a:lstStyle/>
        <a:p>
          <a:endParaRPr lang="es-ES"/>
        </a:p>
      </dgm:t>
    </dgm:pt>
    <dgm:pt modelId="{AA4A8AF4-4B0E-E74F-8C44-4BEFAA1BF139}" type="pres">
      <dgm:prSet presAssocID="{F1A4DB51-2F52-3145-BC3A-E58CDE8B6B78}" presName="space" presStyleCnt="0"/>
      <dgm:spPr/>
    </dgm:pt>
    <dgm:pt modelId="{57F7BC05-D657-C349-A5CC-2BAB076730D6}" type="pres">
      <dgm:prSet presAssocID="{BCACABEE-C3A9-E246-A64D-86BDFEA1CE0E}" presName="composite" presStyleCnt="0"/>
      <dgm:spPr/>
    </dgm:pt>
    <dgm:pt modelId="{D3A89EA0-491B-C544-BC6C-4B2D736F1511}" type="pres">
      <dgm:prSet presAssocID="{BCACABEE-C3A9-E246-A64D-86BDFEA1CE0E}" presName="parTx" presStyleLbl="alignNode1" presStyleIdx="1" presStyleCnt="3">
        <dgm:presLayoutVars>
          <dgm:chMax val="0"/>
          <dgm:chPref val="0"/>
          <dgm:bulletEnabled val="1"/>
        </dgm:presLayoutVars>
      </dgm:prSet>
      <dgm:spPr/>
      <dgm:t>
        <a:bodyPr/>
        <a:lstStyle/>
        <a:p>
          <a:endParaRPr lang="es-ES"/>
        </a:p>
      </dgm:t>
    </dgm:pt>
    <dgm:pt modelId="{0B11FB6B-AFF4-CA44-874E-BB1B473255EB}" type="pres">
      <dgm:prSet presAssocID="{BCACABEE-C3A9-E246-A64D-86BDFEA1CE0E}" presName="desTx" presStyleLbl="alignAccFollowNode1" presStyleIdx="1" presStyleCnt="3">
        <dgm:presLayoutVars>
          <dgm:bulletEnabled val="1"/>
        </dgm:presLayoutVars>
      </dgm:prSet>
      <dgm:spPr/>
      <dgm:t>
        <a:bodyPr/>
        <a:lstStyle/>
        <a:p>
          <a:endParaRPr lang="es-ES"/>
        </a:p>
      </dgm:t>
    </dgm:pt>
    <dgm:pt modelId="{AA71F2A0-F792-6142-B604-DFBF559CF46B}" type="pres">
      <dgm:prSet presAssocID="{FDF92206-86FE-B94C-8ED5-4AA0CD26C1CA}" presName="space" presStyleCnt="0"/>
      <dgm:spPr/>
    </dgm:pt>
    <dgm:pt modelId="{2ADCAF3E-640E-0044-8558-F02FEF88C712}" type="pres">
      <dgm:prSet presAssocID="{947AA8B8-47A7-1343-B469-839667025C14}" presName="composite" presStyleCnt="0"/>
      <dgm:spPr/>
    </dgm:pt>
    <dgm:pt modelId="{64C43591-879E-F34E-8110-C2FB2AA8FE14}" type="pres">
      <dgm:prSet presAssocID="{947AA8B8-47A7-1343-B469-839667025C14}" presName="parTx" presStyleLbl="alignNode1" presStyleIdx="2" presStyleCnt="3">
        <dgm:presLayoutVars>
          <dgm:chMax val="0"/>
          <dgm:chPref val="0"/>
          <dgm:bulletEnabled val="1"/>
        </dgm:presLayoutVars>
      </dgm:prSet>
      <dgm:spPr/>
      <dgm:t>
        <a:bodyPr/>
        <a:lstStyle/>
        <a:p>
          <a:endParaRPr lang="es-ES"/>
        </a:p>
      </dgm:t>
    </dgm:pt>
    <dgm:pt modelId="{385394F8-0203-5A4F-854E-4CB36AD65A44}" type="pres">
      <dgm:prSet presAssocID="{947AA8B8-47A7-1343-B469-839667025C14}" presName="desTx" presStyleLbl="alignAccFollowNode1" presStyleIdx="2" presStyleCnt="3">
        <dgm:presLayoutVars>
          <dgm:bulletEnabled val="1"/>
        </dgm:presLayoutVars>
      </dgm:prSet>
      <dgm:spPr/>
      <dgm:t>
        <a:bodyPr/>
        <a:lstStyle/>
        <a:p>
          <a:endParaRPr lang="es-ES"/>
        </a:p>
      </dgm:t>
    </dgm:pt>
  </dgm:ptLst>
  <dgm:cxnLst>
    <dgm:cxn modelId="{C7AFDACA-A82E-C94E-818B-CF9513F323F1}" type="presOf" srcId="{CF1A3D0F-529E-AF43-9D95-C083249B204C}" destId="{4A3E3B0C-A7D4-134B-9C00-3B6EDED542DA}" srcOrd="0" destOrd="0" presId="urn:microsoft.com/office/officeart/2005/8/layout/hList1"/>
    <dgm:cxn modelId="{CB6EA4D4-7FBF-4E46-8E98-CB57F89D72B8}" type="presOf" srcId="{947AA8B8-47A7-1343-B469-839667025C14}" destId="{64C43591-879E-F34E-8110-C2FB2AA8FE14}" srcOrd="0" destOrd="0" presId="urn:microsoft.com/office/officeart/2005/8/layout/hList1"/>
    <dgm:cxn modelId="{ABDC8195-B317-8544-BB3F-0807B898538F}" srcId="{947AA8B8-47A7-1343-B469-839667025C14}" destId="{0D12919B-8432-0547-AAE8-40A909C63F8B}" srcOrd="0" destOrd="0" parTransId="{61AA98F3-4663-204E-8716-991D85009803}" sibTransId="{818B4D34-07C6-F94E-947A-DDAB5382B2A2}"/>
    <dgm:cxn modelId="{5346CFD1-33D7-5F48-B9A7-B1EC78BA5AC0}" type="presOf" srcId="{D2709B78-D44B-8946-987F-0BD08A256F85}" destId="{B3123EBE-3BA9-5949-BAA1-91B774A4F752}" srcOrd="0" destOrd="0" presId="urn:microsoft.com/office/officeart/2005/8/layout/hList1"/>
    <dgm:cxn modelId="{412ED61A-692F-AB4F-A0A7-DA064F38696E}" type="presOf" srcId="{0D12919B-8432-0547-AAE8-40A909C63F8B}" destId="{385394F8-0203-5A4F-854E-4CB36AD65A44}" srcOrd="0" destOrd="0" presId="urn:microsoft.com/office/officeart/2005/8/layout/hList1"/>
    <dgm:cxn modelId="{A455AB7B-FC09-2146-9489-52852F0EDFDB}" srcId="{543DAA23-D6F3-8747-AAC9-28E63B817FF1}" destId="{947AA8B8-47A7-1343-B469-839667025C14}" srcOrd="2" destOrd="0" parTransId="{BC9361FD-CAF3-8547-9E43-6484170655E3}" sibTransId="{E160DE8B-2B7D-3047-8427-54D1A5F1E7E2}"/>
    <dgm:cxn modelId="{F58645E6-F660-1643-A4A8-248C0AF2FF34}" type="presOf" srcId="{763F505A-B80A-724C-879E-FABC23565BC3}" destId="{0B11FB6B-AFF4-CA44-874E-BB1B473255EB}" srcOrd="0" destOrd="0" presId="urn:microsoft.com/office/officeart/2005/8/layout/hList1"/>
    <dgm:cxn modelId="{969D5D53-C100-9B4B-9603-F44BCE51511F}" type="presOf" srcId="{543DAA23-D6F3-8747-AAC9-28E63B817FF1}" destId="{F0EF0B4B-A491-B04A-B0C8-C074001AAB7A}" srcOrd="0" destOrd="0" presId="urn:microsoft.com/office/officeart/2005/8/layout/hList1"/>
    <dgm:cxn modelId="{43EF5CEF-75C2-814F-8CF9-57953273DAE3}" type="presOf" srcId="{BCACABEE-C3A9-E246-A64D-86BDFEA1CE0E}" destId="{D3A89EA0-491B-C544-BC6C-4B2D736F1511}" srcOrd="0" destOrd="0" presId="urn:microsoft.com/office/officeart/2005/8/layout/hList1"/>
    <dgm:cxn modelId="{D11DE352-585C-5B40-892F-DF5745688E37}" srcId="{543DAA23-D6F3-8747-AAC9-28E63B817FF1}" destId="{BCACABEE-C3A9-E246-A64D-86BDFEA1CE0E}" srcOrd="1" destOrd="0" parTransId="{FB664F0F-EC2B-7F4A-9E3B-D32C833BC932}" sibTransId="{FDF92206-86FE-B94C-8ED5-4AA0CD26C1CA}"/>
    <dgm:cxn modelId="{09251BB5-BD42-6C4A-BCEA-E02A4FED1F91}" srcId="{D2709B78-D44B-8946-987F-0BD08A256F85}" destId="{CF1A3D0F-529E-AF43-9D95-C083249B204C}" srcOrd="0" destOrd="0" parTransId="{D6832B1A-F5E8-4B49-8AA5-3E9823FC24D7}" sibTransId="{7438EED2-D629-0D4B-B0D7-02AE0D358537}"/>
    <dgm:cxn modelId="{4A27A574-887B-0044-A355-0AF22C4B3101}" srcId="{543DAA23-D6F3-8747-AAC9-28E63B817FF1}" destId="{D2709B78-D44B-8946-987F-0BD08A256F85}" srcOrd="0" destOrd="0" parTransId="{C2660A78-5AE6-9E42-BA02-5A6A8A9E5280}" sibTransId="{F1A4DB51-2F52-3145-BC3A-E58CDE8B6B78}"/>
    <dgm:cxn modelId="{FB22BFCC-413C-934B-AFD2-B558A27C9F80}" srcId="{BCACABEE-C3A9-E246-A64D-86BDFEA1CE0E}" destId="{763F505A-B80A-724C-879E-FABC23565BC3}" srcOrd="0" destOrd="0" parTransId="{087E5782-C06E-1640-AB41-2379B56E8787}" sibTransId="{604F6189-7978-644A-8080-EE12369188B9}"/>
    <dgm:cxn modelId="{CF537A43-46D3-864B-B35D-367A362DFBCB}" type="presParOf" srcId="{F0EF0B4B-A491-B04A-B0C8-C074001AAB7A}" destId="{49D8851F-369B-2F41-9E4D-1D2F09D8F2C5}" srcOrd="0" destOrd="0" presId="urn:microsoft.com/office/officeart/2005/8/layout/hList1"/>
    <dgm:cxn modelId="{F289B25A-0155-C24B-B47E-796472666586}" type="presParOf" srcId="{49D8851F-369B-2F41-9E4D-1D2F09D8F2C5}" destId="{B3123EBE-3BA9-5949-BAA1-91B774A4F752}" srcOrd="0" destOrd="0" presId="urn:microsoft.com/office/officeart/2005/8/layout/hList1"/>
    <dgm:cxn modelId="{60055549-12BA-F947-BA1B-8E4F19BC0BAF}" type="presParOf" srcId="{49D8851F-369B-2F41-9E4D-1D2F09D8F2C5}" destId="{4A3E3B0C-A7D4-134B-9C00-3B6EDED542DA}" srcOrd="1" destOrd="0" presId="urn:microsoft.com/office/officeart/2005/8/layout/hList1"/>
    <dgm:cxn modelId="{50D49573-0FD2-A04C-BC00-948327D28A2D}" type="presParOf" srcId="{F0EF0B4B-A491-B04A-B0C8-C074001AAB7A}" destId="{AA4A8AF4-4B0E-E74F-8C44-4BEFAA1BF139}" srcOrd="1" destOrd="0" presId="urn:microsoft.com/office/officeart/2005/8/layout/hList1"/>
    <dgm:cxn modelId="{80F40617-9206-314F-A754-12E2EB22EFC7}" type="presParOf" srcId="{F0EF0B4B-A491-B04A-B0C8-C074001AAB7A}" destId="{57F7BC05-D657-C349-A5CC-2BAB076730D6}" srcOrd="2" destOrd="0" presId="urn:microsoft.com/office/officeart/2005/8/layout/hList1"/>
    <dgm:cxn modelId="{F424A9A6-4FB9-CA40-9C9C-C095B5AF53A1}" type="presParOf" srcId="{57F7BC05-D657-C349-A5CC-2BAB076730D6}" destId="{D3A89EA0-491B-C544-BC6C-4B2D736F1511}" srcOrd="0" destOrd="0" presId="urn:microsoft.com/office/officeart/2005/8/layout/hList1"/>
    <dgm:cxn modelId="{4D2A7B73-D711-4D45-9FB8-E8E8871F949C}" type="presParOf" srcId="{57F7BC05-D657-C349-A5CC-2BAB076730D6}" destId="{0B11FB6B-AFF4-CA44-874E-BB1B473255EB}" srcOrd="1" destOrd="0" presId="urn:microsoft.com/office/officeart/2005/8/layout/hList1"/>
    <dgm:cxn modelId="{23145464-C349-1548-968B-1BBA18850021}" type="presParOf" srcId="{F0EF0B4B-A491-B04A-B0C8-C074001AAB7A}" destId="{AA71F2A0-F792-6142-B604-DFBF559CF46B}" srcOrd="3" destOrd="0" presId="urn:microsoft.com/office/officeart/2005/8/layout/hList1"/>
    <dgm:cxn modelId="{621A50F4-9265-2644-87B3-0A8710E613B9}" type="presParOf" srcId="{F0EF0B4B-A491-B04A-B0C8-C074001AAB7A}" destId="{2ADCAF3E-640E-0044-8558-F02FEF88C712}" srcOrd="4" destOrd="0" presId="urn:microsoft.com/office/officeart/2005/8/layout/hList1"/>
    <dgm:cxn modelId="{F52197CE-BDC5-9242-A922-C5DAC69A0973}" type="presParOf" srcId="{2ADCAF3E-640E-0044-8558-F02FEF88C712}" destId="{64C43591-879E-F34E-8110-C2FB2AA8FE14}" srcOrd="0" destOrd="0" presId="urn:microsoft.com/office/officeart/2005/8/layout/hList1"/>
    <dgm:cxn modelId="{5AC31048-FA78-9547-8E41-CF8B8A577B91}" type="presParOf" srcId="{2ADCAF3E-640E-0044-8558-F02FEF88C712}" destId="{385394F8-0203-5A4F-854E-4CB36AD65A4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3DAA23-D6F3-8747-AAC9-28E63B817FF1}" type="doc">
      <dgm:prSet loTypeId="urn:microsoft.com/office/officeart/2005/8/layout/hList1" loCatId="" qsTypeId="urn:microsoft.com/office/officeart/2005/8/quickstyle/3D1" qsCatId="3D" csTypeId="urn:microsoft.com/office/officeart/2005/8/colors/accent1_2" csCatId="accent1" phldr="1"/>
      <dgm:spPr/>
      <dgm:t>
        <a:bodyPr/>
        <a:lstStyle/>
        <a:p>
          <a:endParaRPr lang="es-ES"/>
        </a:p>
      </dgm:t>
    </dgm:pt>
    <dgm:pt modelId="{D2709B78-D44B-8946-987F-0BD08A256F85}">
      <dgm:prSet phldrT="[Texto]" custT="1"/>
      <dgm:spPr/>
      <dgm:t>
        <a:bodyPr/>
        <a:lstStyle/>
        <a:p>
          <a:r>
            <a:rPr lang="es-ES" sz="3200" dirty="0" smtClean="0">
              <a:solidFill>
                <a:schemeClr val="tx2">
                  <a:lumMod val="90000"/>
                  <a:lumOff val="10000"/>
                </a:schemeClr>
              </a:solidFill>
              <a:latin typeface="Times New Roman"/>
              <a:cs typeface="Times New Roman"/>
            </a:rPr>
            <a:t>Definición</a:t>
          </a:r>
          <a:endParaRPr lang="es-ES" sz="3200" dirty="0">
            <a:solidFill>
              <a:schemeClr val="tx2">
                <a:lumMod val="90000"/>
                <a:lumOff val="10000"/>
              </a:schemeClr>
            </a:solidFill>
            <a:latin typeface="Times New Roman"/>
            <a:cs typeface="Times New Roman"/>
          </a:endParaRPr>
        </a:p>
      </dgm:t>
    </dgm:pt>
    <dgm:pt modelId="{C2660A78-5AE6-9E42-BA02-5A6A8A9E5280}" type="parTrans" cxnId="{4A27A574-887B-0044-A355-0AF22C4B3101}">
      <dgm:prSet/>
      <dgm:spPr/>
      <dgm:t>
        <a:bodyPr/>
        <a:lstStyle/>
        <a:p>
          <a:endParaRPr lang="es-ES"/>
        </a:p>
      </dgm:t>
    </dgm:pt>
    <dgm:pt modelId="{F1A4DB51-2F52-3145-BC3A-E58CDE8B6B78}" type="sibTrans" cxnId="{4A27A574-887B-0044-A355-0AF22C4B3101}">
      <dgm:prSet/>
      <dgm:spPr/>
      <dgm:t>
        <a:bodyPr/>
        <a:lstStyle/>
        <a:p>
          <a:endParaRPr lang="es-ES"/>
        </a:p>
      </dgm:t>
    </dgm:pt>
    <dgm:pt modelId="{CF1A3D0F-529E-AF43-9D95-C083249B204C}">
      <dgm:prSet phldrT="[Texto]" custT="1"/>
      <dgm:spPr/>
      <dgm:t>
        <a:bodyPr/>
        <a:lstStyle/>
        <a:p>
          <a:pPr algn="l">
            <a:lnSpc>
              <a:spcPct val="110000"/>
            </a:lnSpc>
          </a:pPr>
          <a:r>
            <a:rPr lang="es-ES" sz="1800" dirty="0" smtClean="0">
              <a:latin typeface="Times New Roman"/>
              <a:cs typeface="Times New Roman"/>
            </a:rPr>
            <a:t>“Es un resultado del aprendizaje, suscitado por la actividad educativa del profesor y producido en el alumno, que vendrá expresado en una calificación …”, </a:t>
          </a:r>
          <a:r>
            <a:rPr lang="es-ES" sz="1800" dirty="0" err="1" smtClean="0">
              <a:latin typeface="Times New Roman"/>
              <a:cs typeface="Times New Roman"/>
            </a:rPr>
            <a:t>Tourón</a:t>
          </a:r>
          <a:r>
            <a:rPr lang="es-ES" sz="1800" dirty="0" smtClean="0">
              <a:latin typeface="Times New Roman"/>
              <a:cs typeface="Times New Roman"/>
            </a:rPr>
            <a:t> (1984)</a:t>
          </a:r>
          <a:endParaRPr lang="es-ES" sz="1800" dirty="0">
            <a:latin typeface="Times New Roman"/>
            <a:cs typeface="Times New Roman"/>
          </a:endParaRPr>
        </a:p>
      </dgm:t>
    </dgm:pt>
    <dgm:pt modelId="{D6832B1A-F5E8-4B49-8AA5-3E9823FC24D7}" type="parTrans" cxnId="{09251BB5-BD42-6C4A-BCEA-E02A4FED1F91}">
      <dgm:prSet/>
      <dgm:spPr/>
      <dgm:t>
        <a:bodyPr/>
        <a:lstStyle/>
        <a:p>
          <a:endParaRPr lang="es-ES"/>
        </a:p>
      </dgm:t>
    </dgm:pt>
    <dgm:pt modelId="{7438EED2-D629-0D4B-B0D7-02AE0D358537}" type="sibTrans" cxnId="{09251BB5-BD42-6C4A-BCEA-E02A4FED1F91}">
      <dgm:prSet/>
      <dgm:spPr/>
      <dgm:t>
        <a:bodyPr/>
        <a:lstStyle/>
        <a:p>
          <a:endParaRPr lang="es-ES"/>
        </a:p>
      </dgm:t>
    </dgm:pt>
    <dgm:pt modelId="{BCACABEE-C3A9-E246-A64D-86BDFEA1CE0E}">
      <dgm:prSet phldrT="[Texto]" custT="1"/>
      <dgm:spPr/>
      <dgm:t>
        <a:bodyPr/>
        <a:lstStyle/>
        <a:p>
          <a:r>
            <a:rPr lang="es-ES" sz="3200" dirty="0" smtClean="0">
              <a:solidFill>
                <a:srgbClr val="246247"/>
              </a:solidFill>
              <a:latin typeface="Times New Roman"/>
              <a:cs typeface="Times New Roman"/>
            </a:rPr>
            <a:t>Factores</a:t>
          </a:r>
          <a:endParaRPr lang="es-ES" sz="3200" dirty="0">
            <a:solidFill>
              <a:srgbClr val="246247"/>
            </a:solidFill>
            <a:latin typeface="Times New Roman"/>
            <a:cs typeface="Times New Roman"/>
          </a:endParaRPr>
        </a:p>
      </dgm:t>
    </dgm:pt>
    <dgm:pt modelId="{FB664F0F-EC2B-7F4A-9E3B-D32C833BC932}" type="parTrans" cxnId="{D11DE352-585C-5B40-892F-DF5745688E37}">
      <dgm:prSet/>
      <dgm:spPr/>
      <dgm:t>
        <a:bodyPr/>
        <a:lstStyle/>
        <a:p>
          <a:endParaRPr lang="es-ES"/>
        </a:p>
      </dgm:t>
    </dgm:pt>
    <dgm:pt modelId="{FDF92206-86FE-B94C-8ED5-4AA0CD26C1CA}" type="sibTrans" cxnId="{D11DE352-585C-5B40-892F-DF5745688E37}">
      <dgm:prSet/>
      <dgm:spPr/>
      <dgm:t>
        <a:bodyPr/>
        <a:lstStyle/>
        <a:p>
          <a:endParaRPr lang="es-ES"/>
        </a:p>
      </dgm:t>
    </dgm:pt>
    <dgm:pt modelId="{763F505A-B80A-724C-879E-FABC23565BC3}">
      <dgm:prSet phldrT="[Texto]" custT="1"/>
      <dgm:spPr/>
      <dgm:t>
        <a:bodyPr/>
        <a:lstStyle/>
        <a:p>
          <a:pPr>
            <a:lnSpc>
              <a:spcPct val="110000"/>
            </a:lnSpc>
          </a:pPr>
          <a:r>
            <a:rPr lang="es-ES" sz="1800" dirty="0" smtClean="0">
              <a:latin typeface="Times New Roman"/>
              <a:cs typeface="Times New Roman"/>
            </a:rPr>
            <a:t>Determinantes Personales</a:t>
          </a:r>
          <a:endParaRPr lang="es-ES" sz="1800" dirty="0">
            <a:latin typeface="Times New Roman"/>
            <a:cs typeface="Times New Roman"/>
          </a:endParaRPr>
        </a:p>
      </dgm:t>
    </dgm:pt>
    <dgm:pt modelId="{087E5782-C06E-1640-AB41-2379B56E8787}" type="parTrans" cxnId="{FB22BFCC-413C-934B-AFD2-B558A27C9F80}">
      <dgm:prSet/>
      <dgm:spPr/>
      <dgm:t>
        <a:bodyPr/>
        <a:lstStyle/>
        <a:p>
          <a:endParaRPr lang="es-ES"/>
        </a:p>
      </dgm:t>
    </dgm:pt>
    <dgm:pt modelId="{604F6189-7978-644A-8080-EE12369188B9}" type="sibTrans" cxnId="{FB22BFCC-413C-934B-AFD2-B558A27C9F80}">
      <dgm:prSet/>
      <dgm:spPr/>
      <dgm:t>
        <a:bodyPr/>
        <a:lstStyle/>
        <a:p>
          <a:endParaRPr lang="es-ES"/>
        </a:p>
      </dgm:t>
    </dgm:pt>
    <dgm:pt modelId="{947AA8B8-47A7-1343-B469-839667025C14}">
      <dgm:prSet phldrT="[Texto]" custT="1"/>
      <dgm:spPr/>
      <dgm:t>
        <a:bodyPr/>
        <a:lstStyle/>
        <a:p>
          <a:pPr>
            <a:lnSpc>
              <a:spcPct val="60000"/>
            </a:lnSpc>
          </a:pPr>
          <a:r>
            <a:rPr lang="es-ES" sz="3200" dirty="0" smtClean="0">
              <a:solidFill>
                <a:srgbClr val="246247"/>
              </a:solidFill>
              <a:latin typeface="Times New Roman"/>
              <a:cs typeface="Times New Roman"/>
            </a:rPr>
            <a:t>Indicadores</a:t>
          </a:r>
          <a:endParaRPr lang="es-ES" sz="3200" dirty="0">
            <a:solidFill>
              <a:srgbClr val="246247"/>
            </a:solidFill>
            <a:latin typeface="Times New Roman"/>
            <a:cs typeface="Times New Roman"/>
          </a:endParaRPr>
        </a:p>
      </dgm:t>
    </dgm:pt>
    <dgm:pt modelId="{BC9361FD-CAF3-8547-9E43-6484170655E3}" type="parTrans" cxnId="{A455AB7B-FC09-2146-9489-52852F0EDFDB}">
      <dgm:prSet/>
      <dgm:spPr/>
      <dgm:t>
        <a:bodyPr/>
        <a:lstStyle/>
        <a:p>
          <a:endParaRPr lang="es-ES"/>
        </a:p>
      </dgm:t>
    </dgm:pt>
    <dgm:pt modelId="{E160DE8B-2B7D-3047-8427-54D1A5F1E7E2}" type="sibTrans" cxnId="{A455AB7B-FC09-2146-9489-52852F0EDFDB}">
      <dgm:prSet/>
      <dgm:spPr/>
      <dgm:t>
        <a:bodyPr/>
        <a:lstStyle/>
        <a:p>
          <a:endParaRPr lang="es-ES"/>
        </a:p>
      </dgm:t>
    </dgm:pt>
    <dgm:pt modelId="{0D12919B-8432-0547-AAE8-40A909C63F8B}">
      <dgm:prSet phldrT="[Texto]" custT="1"/>
      <dgm:spPr/>
      <dgm:t>
        <a:bodyPr/>
        <a:lstStyle/>
        <a:p>
          <a:pPr>
            <a:lnSpc>
              <a:spcPct val="110000"/>
            </a:lnSpc>
          </a:pPr>
          <a:r>
            <a:rPr lang="es-ES" sz="1800" dirty="0" smtClean="0">
              <a:latin typeface="Times New Roman"/>
              <a:cs typeface="Times New Roman"/>
            </a:rPr>
            <a:t>La deserción</a:t>
          </a:r>
          <a:endParaRPr lang="es-ES" sz="1800" dirty="0">
            <a:latin typeface="Times New Roman"/>
            <a:cs typeface="Times New Roman"/>
          </a:endParaRPr>
        </a:p>
      </dgm:t>
    </dgm:pt>
    <dgm:pt modelId="{61AA98F3-4663-204E-8716-991D85009803}" type="parTrans" cxnId="{ABDC8195-B317-8544-BB3F-0807B898538F}">
      <dgm:prSet/>
      <dgm:spPr/>
      <dgm:t>
        <a:bodyPr/>
        <a:lstStyle/>
        <a:p>
          <a:endParaRPr lang="es-ES"/>
        </a:p>
      </dgm:t>
    </dgm:pt>
    <dgm:pt modelId="{818B4D34-07C6-F94E-947A-DDAB5382B2A2}" type="sibTrans" cxnId="{ABDC8195-B317-8544-BB3F-0807B898538F}">
      <dgm:prSet/>
      <dgm:spPr/>
      <dgm:t>
        <a:bodyPr/>
        <a:lstStyle/>
        <a:p>
          <a:endParaRPr lang="es-ES"/>
        </a:p>
      </dgm:t>
    </dgm:pt>
    <dgm:pt modelId="{05781E05-2560-A441-B27E-8CE57CD5A351}">
      <dgm:prSet phldrT="[Texto]" custT="1"/>
      <dgm:spPr/>
      <dgm:t>
        <a:bodyPr/>
        <a:lstStyle/>
        <a:p>
          <a:pPr>
            <a:lnSpc>
              <a:spcPct val="110000"/>
            </a:lnSpc>
          </a:pPr>
          <a:r>
            <a:rPr lang="es-ES" sz="1800" dirty="0" smtClean="0">
              <a:latin typeface="Times New Roman"/>
              <a:cs typeface="Times New Roman"/>
            </a:rPr>
            <a:t>Determinantes sociales</a:t>
          </a:r>
          <a:endParaRPr lang="es-ES" sz="1800" dirty="0">
            <a:latin typeface="Times New Roman"/>
            <a:cs typeface="Times New Roman"/>
          </a:endParaRPr>
        </a:p>
      </dgm:t>
    </dgm:pt>
    <dgm:pt modelId="{557CC635-6773-D64E-A1EC-6E8CEF4159B5}" type="parTrans" cxnId="{D6CB7EB4-3231-F944-BC64-8921F463B651}">
      <dgm:prSet/>
      <dgm:spPr/>
    </dgm:pt>
    <dgm:pt modelId="{6411D5A2-4BF5-8544-991F-AB40F9218F76}" type="sibTrans" cxnId="{D6CB7EB4-3231-F944-BC64-8921F463B651}">
      <dgm:prSet/>
      <dgm:spPr/>
    </dgm:pt>
    <dgm:pt modelId="{AA80FAC0-B3A6-7D44-9086-ACAD7218417F}">
      <dgm:prSet phldrT="[Texto]" custT="1"/>
      <dgm:spPr/>
      <dgm:t>
        <a:bodyPr/>
        <a:lstStyle/>
        <a:p>
          <a:pPr>
            <a:lnSpc>
              <a:spcPct val="110000"/>
            </a:lnSpc>
          </a:pPr>
          <a:r>
            <a:rPr lang="es-ES" sz="1800" dirty="0" smtClean="0">
              <a:latin typeface="Times New Roman"/>
              <a:cs typeface="Times New Roman"/>
            </a:rPr>
            <a:t>Determinantes institucionales</a:t>
          </a:r>
          <a:endParaRPr lang="es-ES" sz="1800" dirty="0">
            <a:latin typeface="Times New Roman"/>
            <a:cs typeface="Times New Roman"/>
          </a:endParaRPr>
        </a:p>
      </dgm:t>
    </dgm:pt>
    <dgm:pt modelId="{B878C752-2447-1344-A791-BA5222D86502}" type="parTrans" cxnId="{6B28337E-4621-CA49-A816-60B3CF37BBBF}">
      <dgm:prSet/>
      <dgm:spPr/>
    </dgm:pt>
    <dgm:pt modelId="{ACA4DFEE-B7A8-7F4B-AAD6-929C38C4BDF7}" type="sibTrans" cxnId="{6B28337E-4621-CA49-A816-60B3CF37BBBF}">
      <dgm:prSet/>
      <dgm:spPr/>
    </dgm:pt>
    <dgm:pt modelId="{9B6E84C6-C1C8-BD46-9E5E-BFEF16BFC01F}">
      <dgm:prSet phldrT="[Texto]" custT="1"/>
      <dgm:spPr/>
      <dgm:t>
        <a:bodyPr/>
        <a:lstStyle/>
        <a:p>
          <a:pPr>
            <a:lnSpc>
              <a:spcPct val="110000"/>
            </a:lnSpc>
          </a:pPr>
          <a:r>
            <a:rPr lang="es-ES" sz="1800" dirty="0" smtClean="0">
              <a:latin typeface="Times New Roman"/>
              <a:cs typeface="Times New Roman"/>
            </a:rPr>
            <a:t>El rezago</a:t>
          </a:r>
          <a:endParaRPr lang="es-ES" sz="1800" dirty="0">
            <a:latin typeface="Times New Roman"/>
            <a:cs typeface="Times New Roman"/>
          </a:endParaRPr>
        </a:p>
      </dgm:t>
    </dgm:pt>
    <dgm:pt modelId="{E6BF0AEA-C0B5-E545-8690-95AD61B02E7C}" type="parTrans" cxnId="{CE32D664-C9BC-F04A-9874-93DA861AF239}">
      <dgm:prSet/>
      <dgm:spPr/>
    </dgm:pt>
    <dgm:pt modelId="{B9997B2F-4BD9-5C49-B1E9-E90171309BD0}" type="sibTrans" cxnId="{CE32D664-C9BC-F04A-9874-93DA861AF239}">
      <dgm:prSet/>
      <dgm:spPr/>
    </dgm:pt>
    <dgm:pt modelId="{0CC19799-0BA7-2C49-855C-9287854CE0B1}">
      <dgm:prSet phldrT="[Texto]" custT="1"/>
      <dgm:spPr/>
      <dgm:t>
        <a:bodyPr/>
        <a:lstStyle/>
        <a:p>
          <a:pPr>
            <a:lnSpc>
              <a:spcPct val="110000"/>
            </a:lnSpc>
          </a:pPr>
          <a:r>
            <a:rPr lang="es-ES" sz="1800" dirty="0" smtClean="0">
              <a:latin typeface="Times New Roman"/>
              <a:cs typeface="Times New Roman"/>
            </a:rPr>
            <a:t>Bajos índices de eficiencia terminal</a:t>
          </a:r>
          <a:endParaRPr lang="es-ES" sz="1800" dirty="0">
            <a:latin typeface="Times New Roman"/>
            <a:cs typeface="Times New Roman"/>
          </a:endParaRPr>
        </a:p>
      </dgm:t>
    </dgm:pt>
    <dgm:pt modelId="{07024473-9D30-9C4F-986C-F74A05CF4F0B}" type="parTrans" cxnId="{87ED9218-E874-EA48-A39C-E7A0B0667D26}">
      <dgm:prSet/>
      <dgm:spPr/>
    </dgm:pt>
    <dgm:pt modelId="{1F858D0A-2DF2-524E-9D33-21F497E772C8}" type="sibTrans" cxnId="{87ED9218-E874-EA48-A39C-E7A0B0667D26}">
      <dgm:prSet/>
      <dgm:spPr/>
    </dgm:pt>
    <dgm:pt modelId="{F0EF0B4B-A491-B04A-B0C8-C074001AAB7A}" type="pres">
      <dgm:prSet presAssocID="{543DAA23-D6F3-8747-AAC9-28E63B817FF1}" presName="Name0" presStyleCnt="0">
        <dgm:presLayoutVars>
          <dgm:dir/>
          <dgm:animLvl val="lvl"/>
          <dgm:resizeHandles val="exact"/>
        </dgm:presLayoutVars>
      </dgm:prSet>
      <dgm:spPr/>
      <dgm:t>
        <a:bodyPr/>
        <a:lstStyle/>
        <a:p>
          <a:endParaRPr lang="es-ES"/>
        </a:p>
      </dgm:t>
    </dgm:pt>
    <dgm:pt modelId="{49D8851F-369B-2F41-9E4D-1D2F09D8F2C5}" type="pres">
      <dgm:prSet presAssocID="{D2709B78-D44B-8946-987F-0BD08A256F85}" presName="composite" presStyleCnt="0"/>
      <dgm:spPr/>
    </dgm:pt>
    <dgm:pt modelId="{B3123EBE-3BA9-5949-BAA1-91B774A4F752}" type="pres">
      <dgm:prSet presAssocID="{D2709B78-D44B-8946-987F-0BD08A256F85}" presName="parTx" presStyleLbl="alignNode1" presStyleIdx="0" presStyleCnt="3" custLinFactNeighborY="-1088">
        <dgm:presLayoutVars>
          <dgm:chMax val="0"/>
          <dgm:chPref val="0"/>
          <dgm:bulletEnabled val="1"/>
        </dgm:presLayoutVars>
      </dgm:prSet>
      <dgm:spPr/>
      <dgm:t>
        <a:bodyPr/>
        <a:lstStyle/>
        <a:p>
          <a:endParaRPr lang="es-ES"/>
        </a:p>
      </dgm:t>
    </dgm:pt>
    <dgm:pt modelId="{4A3E3B0C-A7D4-134B-9C00-3B6EDED542DA}" type="pres">
      <dgm:prSet presAssocID="{D2709B78-D44B-8946-987F-0BD08A256F85}" presName="desTx" presStyleLbl="alignAccFollowNode1" presStyleIdx="0" presStyleCnt="3" custScaleY="100000">
        <dgm:presLayoutVars>
          <dgm:bulletEnabled val="1"/>
        </dgm:presLayoutVars>
      </dgm:prSet>
      <dgm:spPr/>
      <dgm:t>
        <a:bodyPr/>
        <a:lstStyle/>
        <a:p>
          <a:endParaRPr lang="es-ES"/>
        </a:p>
      </dgm:t>
    </dgm:pt>
    <dgm:pt modelId="{AA4A8AF4-4B0E-E74F-8C44-4BEFAA1BF139}" type="pres">
      <dgm:prSet presAssocID="{F1A4DB51-2F52-3145-BC3A-E58CDE8B6B78}" presName="space" presStyleCnt="0"/>
      <dgm:spPr/>
    </dgm:pt>
    <dgm:pt modelId="{57F7BC05-D657-C349-A5CC-2BAB076730D6}" type="pres">
      <dgm:prSet presAssocID="{BCACABEE-C3A9-E246-A64D-86BDFEA1CE0E}" presName="composite" presStyleCnt="0"/>
      <dgm:spPr/>
    </dgm:pt>
    <dgm:pt modelId="{D3A89EA0-491B-C544-BC6C-4B2D736F1511}" type="pres">
      <dgm:prSet presAssocID="{BCACABEE-C3A9-E246-A64D-86BDFEA1CE0E}" presName="parTx" presStyleLbl="alignNode1" presStyleIdx="1" presStyleCnt="3">
        <dgm:presLayoutVars>
          <dgm:chMax val="0"/>
          <dgm:chPref val="0"/>
          <dgm:bulletEnabled val="1"/>
        </dgm:presLayoutVars>
      </dgm:prSet>
      <dgm:spPr/>
      <dgm:t>
        <a:bodyPr/>
        <a:lstStyle/>
        <a:p>
          <a:endParaRPr lang="es-ES"/>
        </a:p>
      </dgm:t>
    </dgm:pt>
    <dgm:pt modelId="{0B11FB6B-AFF4-CA44-874E-BB1B473255EB}" type="pres">
      <dgm:prSet presAssocID="{BCACABEE-C3A9-E246-A64D-86BDFEA1CE0E}" presName="desTx" presStyleLbl="alignAccFollowNode1" presStyleIdx="1" presStyleCnt="3">
        <dgm:presLayoutVars>
          <dgm:bulletEnabled val="1"/>
        </dgm:presLayoutVars>
      </dgm:prSet>
      <dgm:spPr/>
      <dgm:t>
        <a:bodyPr/>
        <a:lstStyle/>
        <a:p>
          <a:endParaRPr lang="es-ES"/>
        </a:p>
      </dgm:t>
    </dgm:pt>
    <dgm:pt modelId="{AA71F2A0-F792-6142-B604-DFBF559CF46B}" type="pres">
      <dgm:prSet presAssocID="{FDF92206-86FE-B94C-8ED5-4AA0CD26C1CA}" presName="space" presStyleCnt="0"/>
      <dgm:spPr/>
    </dgm:pt>
    <dgm:pt modelId="{2ADCAF3E-640E-0044-8558-F02FEF88C712}" type="pres">
      <dgm:prSet presAssocID="{947AA8B8-47A7-1343-B469-839667025C14}" presName="composite" presStyleCnt="0"/>
      <dgm:spPr/>
    </dgm:pt>
    <dgm:pt modelId="{64C43591-879E-F34E-8110-C2FB2AA8FE14}" type="pres">
      <dgm:prSet presAssocID="{947AA8B8-47A7-1343-B469-839667025C14}" presName="parTx" presStyleLbl="alignNode1" presStyleIdx="2" presStyleCnt="3">
        <dgm:presLayoutVars>
          <dgm:chMax val="0"/>
          <dgm:chPref val="0"/>
          <dgm:bulletEnabled val="1"/>
        </dgm:presLayoutVars>
      </dgm:prSet>
      <dgm:spPr/>
      <dgm:t>
        <a:bodyPr/>
        <a:lstStyle/>
        <a:p>
          <a:endParaRPr lang="es-ES"/>
        </a:p>
      </dgm:t>
    </dgm:pt>
    <dgm:pt modelId="{385394F8-0203-5A4F-854E-4CB36AD65A44}" type="pres">
      <dgm:prSet presAssocID="{947AA8B8-47A7-1343-B469-839667025C14}" presName="desTx" presStyleLbl="alignAccFollowNode1" presStyleIdx="2" presStyleCnt="3">
        <dgm:presLayoutVars>
          <dgm:bulletEnabled val="1"/>
        </dgm:presLayoutVars>
      </dgm:prSet>
      <dgm:spPr/>
      <dgm:t>
        <a:bodyPr/>
        <a:lstStyle/>
        <a:p>
          <a:endParaRPr lang="es-ES"/>
        </a:p>
      </dgm:t>
    </dgm:pt>
  </dgm:ptLst>
  <dgm:cxnLst>
    <dgm:cxn modelId="{58D287B1-0451-2C45-9654-848D8888B57C}" type="presOf" srcId="{0D12919B-8432-0547-AAE8-40A909C63F8B}" destId="{385394F8-0203-5A4F-854E-4CB36AD65A44}" srcOrd="0" destOrd="0" presId="urn:microsoft.com/office/officeart/2005/8/layout/hList1"/>
    <dgm:cxn modelId="{ABDC8195-B317-8544-BB3F-0807B898538F}" srcId="{947AA8B8-47A7-1343-B469-839667025C14}" destId="{0D12919B-8432-0547-AAE8-40A909C63F8B}" srcOrd="0" destOrd="0" parTransId="{61AA98F3-4663-204E-8716-991D85009803}" sibTransId="{818B4D34-07C6-F94E-947A-DDAB5382B2A2}"/>
    <dgm:cxn modelId="{D11DE352-585C-5B40-892F-DF5745688E37}" srcId="{543DAA23-D6F3-8747-AAC9-28E63B817FF1}" destId="{BCACABEE-C3A9-E246-A64D-86BDFEA1CE0E}" srcOrd="1" destOrd="0" parTransId="{FB664F0F-EC2B-7F4A-9E3B-D32C833BC932}" sibTransId="{FDF92206-86FE-B94C-8ED5-4AA0CD26C1CA}"/>
    <dgm:cxn modelId="{44326F94-6B05-D248-8ED0-68E673F9C3D9}" type="presOf" srcId="{0CC19799-0BA7-2C49-855C-9287854CE0B1}" destId="{385394F8-0203-5A4F-854E-4CB36AD65A44}" srcOrd="0" destOrd="2" presId="urn:microsoft.com/office/officeart/2005/8/layout/hList1"/>
    <dgm:cxn modelId="{A455AB7B-FC09-2146-9489-52852F0EDFDB}" srcId="{543DAA23-D6F3-8747-AAC9-28E63B817FF1}" destId="{947AA8B8-47A7-1343-B469-839667025C14}" srcOrd="2" destOrd="0" parTransId="{BC9361FD-CAF3-8547-9E43-6484170655E3}" sibTransId="{E160DE8B-2B7D-3047-8427-54D1A5F1E7E2}"/>
    <dgm:cxn modelId="{FB22BFCC-413C-934B-AFD2-B558A27C9F80}" srcId="{BCACABEE-C3A9-E246-A64D-86BDFEA1CE0E}" destId="{763F505A-B80A-724C-879E-FABC23565BC3}" srcOrd="0" destOrd="0" parTransId="{087E5782-C06E-1640-AB41-2379B56E8787}" sibTransId="{604F6189-7978-644A-8080-EE12369188B9}"/>
    <dgm:cxn modelId="{6B28337E-4621-CA49-A816-60B3CF37BBBF}" srcId="{BCACABEE-C3A9-E246-A64D-86BDFEA1CE0E}" destId="{AA80FAC0-B3A6-7D44-9086-ACAD7218417F}" srcOrd="2" destOrd="0" parTransId="{B878C752-2447-1344-A791-BA5222D86502}" sibTransId="{ACA4DFEE-B7A8-7F4B-AAD6-929C38C4BDF7}"/>
    <dgm:cxn modelId="{D6CB7EB4-3231-F944-BC64-8921F463B651}" srcId="{BCACABEE-C3A9-E246-A64D-86BDFEA1CE0E}" destId="{05781E05-2560-A441-B27E-8CE57CD5A351}" srcOrd="1" destOrd="0" parTransId="{557CC635-6773-D64E-A1EC-6E8CEF4159B5}" sibTransId="{6411D5A2-4BF5-8544-991F-AB40F9218F76}"/>
    <dgm:cxn modelId="{37B813E8-9D2F-034C-8FC5-9FD3810C22C0}" type="presOf" srcId="{BCACABEE-C3A9-E246-A64D-86BDFEA1CE0E}" destId="{D3A89EA0-491B-C544-BC6C-4B2D736F1511}" srcOrd="0" destOrd="0" presId="urn:microsoft.com/office/officeart/2005/8/layout/hList1"/>
    <dgm:cxn modelId="{E5884849-4B3F-AF48-99D7-E6F07E738422}" type="presOf" srcId="{AA80FAC0-B3A6-7D44-9086-ACAD7218417F}" destId="{0B11FB6B-AFF4-CA44-874E-BB1B473255EB}" srcOrd="0" destOrd="2" presId="urn:microsoft.com/office/officeart/2005/8/layout/hList1"/>
    <dgm:cxn modelId="{4259D15E-EEB2-B84A-B891-617770255206}" type="presOf" srcId="{D2709B78-D44B-8946-987F-0BD08A256F85}" destId="{B3123EBE-3BA9-5949-BAA1-91B774A4F752}" srcOrd="0" destOrd="0" presId="urn:microsoft.com/office/officeart/2005/8/layout/hList1"/>
    <dgm:cxn modelId="{E3F1C2BC-DA7C-BC4F-A35E-B873B5CC2FCC}" type="presOf" srcId="{947AA8B8-47A7-1343-B469-839667025C14}" destId="{64C43591-879E-F34E-8110-C2FB2AA8FE14}" srcOrd="0" destOrd="0" presId="urn:microsoft.com/office/officeart/2005/8/layout/hList1"/>
    <dgm:cxn modelId="{7C5CF139-2048-2249-AA08-58B375D7BC82}" type="presOf" srcId="{9B6E84C6-C1C8-BD46-9E5E-BFEF16BFC01F}" destId="{385394F8-0203-5A4F-854E-4CB36AD65A44}" srcOrd="0" destOrd="1" presId="urn:microsoft.com/office/officeart/2005/8/layout/hList1"/>
    <dgm:cxn modelId="{3D027E9F-158E-984B-B9B1-476EDD0E1074}" type="presOf" srcId="{05781E05-2560-A441-B27E-8CE57CD5A351}" destId="{0B11FB6B-AFF4-CA44-874E-BB1B473255EB}" srcOrd="0" destOrd="1" presId="urn:microsoft.com/office/officeart/2005/8/layout/hList1"/>
    <dgm:cxn modelId="{CE32D664-C9BC-F04A-9874-93DA861AF239}" srcId="{947AA8B8-47A7-1343-B469-839667025C14}" destId="{9B6E84C6-C1C8-BD46-9E5E-BFEF16BFC01F}" srcOrd="1" destOrd="0" parTransId="{E6BF0AEA-C0B5-E545-8690-95AD61B02E7C}" sibTransId="{B9997B2F-4BD9-5C49-B1E9-E90171309BD0}"/>
    <dgm:cxn modelId="{87ED9218-E874-EA48-A39C-E7A0B0667D26}" srcId="{947AA8B8-47A7-1343-B469-839667025C14}" destId="{0CC19799-0BA7-2C49-855C-9287854CE0B1}" srcOrd="2" destOrd="0" parTransId="{07024473-9D30-9C4F-986C-F74A05CF4F0B}" sibTransId="{1F858D0A-2DF2-524E-9D33-21F497E772C8}"/>
    <dgm:cxn modelId="{09251BB5-BD42-6C4A-BCEA-E02A4FED1F91}" srcId="{D2709B78-D44B-8946-987F-0BD08A256F85}" destId="{CF1A3D0F-529E-AF43-9D95-C083249B204C}" srcOrd="0" destOrd="0" parTransId="{D6832B1A-F5E8-4B49-8AA5-3E9823FC24D7}" sibTransId="{7438EED2-D629-0D4B-B0D7-02AE0D358537}"/>
    <dgm:cxn modelId="{B441B59C-7D7F-F042-A3B1-2EC608803A07}" type="presOf" srcId="{CF1A3D0F-529E-AF43-9D95-C083249B204C}" destId="{4A3E3B0C-A7D4-134B-9C00-3B6EDED542DA}" srcOrd="0" destOrd="0" presId="urn:microsoft.com/office/officeart/2005/8/layout/hList1"/>
    <dgm:cxn modelId="{659DB91A-F596-2F4F-855B-E56CAFA1FFF6}" type="presOf" srcId="{763F505A-B80A-724C-879E-FABC23565BC3}" destId="{0B11FB6B-AFF4-CA44-874E-BB1B473255EB}" srcOrd="0" destOrd="0" presId="urn:microsoft.com/office/officeart/2005/8/layout/hList1"/>
    <dgm:cxn modelId="{22C1DDC0-9595-E246-87A2-F7DF76A9C6EA}" type="presOf" srcId="{543DAA23-D6F3-8747-AAC9-28E63B817FF1}" destId="{F0EF0B4B-A491-B04A-B0C8-C074001AAB7A}" srcOrd="0" destOrd="0" presId="urn:microsoft.com/office/officeart/2005/8/layout/hList1"/>
    <dgm:cxn modelId="{4A27A574-887B-0044-A355-0AF22C4B3101}" srcId="{543DAA23-D6F3-8747-AAC9-28E63B817FF1}" destId="{D2709B78-D44B-8946-987F-0BD08A256F85}" srcOrd="0" destOrd="0" parTransId="{C2660A78-5AE6-9E42-BA02-5A6A8A9E5280}" sibTransId="{F1A4DB51-2F52-3145-BC3A-E58CDE8B6B78}"/>
    <dgm:cxn modelId="{6CF95073-1DDB-224E-B048-EB289D967083}" type="presParOf" srcId="{F0EF0B4B-A491-B04A-B0C8-C074001AAB7A}" destId="{49D8851F-369B-2F41-9E4D-1D2F09D8F2C5}" srcOrd="0" destOrd="0" presId="urn:microsoft.com/office/officeart/2005/8/layout/hList1"/>
    <dgm:cxn modelId="{C9C0C608-7381-0145-BD6C-15C35AC76314}" type="presParOf" srcId="{49D8851F-369B-2F41-9E4D-1D2F09D8F2C5}" destId="{B3123EBE-3BA9-5949-BAA1-91B774A4F752}" srcOrd="0" destOrd="0" presId="urn:microsoft.com/office/officeart/2005/8/layout/hList1"/>
    <dgm:cxn modelId="{CE0D8867-E608-704C-8777-D9C04E886F94}" type="presParOf" srcId="{49D8851F-369B-2F41-9E4D-1D2F09D8F2C5}" destId="{4A3E3B0C-A7D4-134B-9C00-3B6EDED542DA}" srcOrd="1" destOrd="0" presId="urn:microsoft.com/office/officeart/2005/8/layout/hList1"/>
    <dgm:cxn modelId="{82A711A1-0CBC-D04A-B5F5-55DDF876C1ED}" type="presParOf" srcId="{F0EF0B4B-A491-B04A-B0C8-C074001AAB7A}" destId="{AA4A8AF4-4B0E-E74F-8C44-4BEFAA1BF139}" srcOrd="1" destOrd="0" presId="urn:microsoft.com/office/officeart/2005/8/layout/hList1"/>
    <dgm:cxn modelId="{02A60C7B-A7DD-C745-B015-4DE3A6D7C2E8}" type="presParOf" srcId="{F0EF0B4B-A491-B04A-B0C8-C074001AAB7A}" destId="{57F7BC05-D657-C349-A5CC-2BAB076730D6}" srcOrd="2" destOrd="0" presId="urn:microsoft.com/office/officeart/2005/8/layout/hList1"/>
    <dgm:cxn modelId="{E8C7CAC4-AD1A-6B4F-9262-36958D1A88C2}" type="presParOf" srcId="{57F7BC05-D657-C349-A5CC-2BAB076730D6}" destId="{D3A89EA0-491B-C544-BC6C-4B2D736F1511}" srcOrd="0" destOrd="0" presId="urn:microsoft.com/office/officeart/2005/8/layout/hList1"/>
    <dgm:cxn modelId="{5875E1EF-BCC6-4D4D-A314-238784DE638A}" type="presParOf" srcId="{57F7BC05-D657-C349-A5CC-2BAB076730D6}" destId="{0B11FB6B-AFF4-CA44-874E-BB1B473255EB}" srcOrd="1" destOrd="0" presId="urn:microsoft.com/office/officeart/2005/8/layout/hList1"/>
    <dgm:cxn modelId="{2E2BA5C2-DFA4-B54D-9183-034BCE6557CD}" type="presParOf" srcId="{F0EF0B4B-A491-B04A-B0C8-C074001AAB7A}" destId="{AA71F2A0-F792-6142-B604-DFBF559CF46B}" srcOrd="3" destOrd="0" presId="urn:microsoft.com/office/officeart/2005/8/layout/hList1"/>
    <dgm:cxn modelId="{4E6E459A-53F4-604A-94D2-3D788FC02453}" type="presParOf" srcId="{F0EF0B4B-A491-B04A-B0C8-C074001AAB7A}" destId="{2ADCAF3E-640E-0044-8558-F02FEF88C712}" srcOrd="4" destOrd="0" presId="urn:microsoft.com/office/officeart/2005/8/layout/hList1"/>
    <dgm:cxn modelId="{1FE7BC14-04DC-6C43-94F4-7E4EC4A181EA}" type="presParOf" srcId="{2ADCAF3E-640E-0044-8558-F02FEF88C712}" destId="{64C43591-879E-F34E-8110-C2FB2AA8FE14}" srcOrd="0" destOrd="0" presId="urn:microsoft.com/office/officeart/2005/8/layout/hList1"/>
    <dgm:cxn modelId="{823FA441-E5DC-5F40-9932-54F8DB6CCF50}" type="presParOf" srcId="{2ADCAF3E-640E-0044-8558-F02FEF88C712}" destId="{385394F8-0203-5A4F-854E-4CB36AD65A4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4A0875-4EE8-B345-8A19-FA32D90C84F0}" type="doc">
      <dgm:prSet loTypeId="urn:microsoft.com/office/officeart/2005/8/layout/lProcess3" loCatId="" qsTypeId="urn:microsoft.com/office/officeart/2005/8/quickstyle/simple4" qsCatId="simple" csTypeId="urn:microsoft.com/office/officeart/2005/8/colors/accent1_2" csCatId="accent1" phldr="1"/>
      <dgm:spPr/>
      <dgm:t>
        <a:bodyPr/>
        <a:lstStyle/>
        <a:p>
          <a:endParaRPr lang="es-ES"/>
        </a:p>
      </dgm:t>
    </dgm:pt>
    <dgm:pt modelId="{43A0F1F8-7D3F-7148-B5F6-829C0D0973C2}">
      <dgm:prSet phldrT="[Texto]"/>
      <dgm:spPr/>
      <dgm:t>
        <a:bodyPr/>
        <a:lstStyle/>
        <a:p>
          <a:r>
            <a:rPr lang="es-ES" dirty="0" smtClean="0">
              <a:solidFill>
                <a:schemeClr val="tx2">
                  <a:lumMod val="90000"/>
                  <a:lumOff val="10000"/>
                </a:schemeClr>
              </a:solidFill>
              <a:latin typeface="Times New Roman"/>
              <a:cs typeface="Times New Roman"/>
            </a:rPr>
            <a:t>Búsqueda y selección</a:t>
          </a:r>
          <a:endParaRPr lang="es-ES" dirty="0">
            <a:solidFill>
              <a:schemeClr val="tx2">
                <a:lumMod val="90000"/>
                <a:lumOff val="10000"/>
              </a:schemeClr>
            </a:solidFill>
            <a:latin typeface="Times New Roman"/>
            <a:cs typeface="Times New Roman"/>
          </a:endParaRPr>
        </a:p>
      </dgm:t>
    </dgm:pt>
    <dgm:pt modelId="{3358FE6A-F929-C54F-BA6D-7DB26C1709BE}" type="parTrans" cxnId="{1BC8577E-4D1E-EB40-91D2-66503B9BAD1B}">
      <dgm:prSet/>
      <dgm:spPr/>
      <dgm:t>
        <a:bodyPr/>
        <a:lstStyle/>
        <a:p>
          <a:endParaRPr lang="es-ES">
            <a:latin typeface="Times New Roman"/>
            <a:cs typeface="Times New Roman"/>
          </a:endParaRPr>
        </a:p>
      </dgm:t>
    </dgm:pt>
    <dgm:pt modelId="{91D4507D-F89D-234F-B2FF-9B1D1EE15563}" type="sibTrans" cxnId="{1BC8577E-4D1E-EB40-91D2-66503B9BAD1B}">
      <dgm:prSet/>
      <dgm:spPr/>
      <dgm:t>
        <a:bodyPr/>
        <a:lstStyle/>
        <a:p>
          <a:endParaRPr lang="es-ES">
            <a:latin typeface="Times New Roman"/>
            <a:cs typeface="Times New Roman"/>
          </a:endParaRPr>
        </a:p>
      </dgm:t>
    </dgm:pt>
    <dgm:pt modelId="{6ADF7715-4376-5641-BDD6-E263F619DDD1}">
      <dgm:prSet phldrT="[Texto]"/>
      <dgm:spPr/>
      <dgm:t>
        <a:bodyPr/>
        <a:lstStyle/>
        <a:p>
          <a:r>
            <a:rPr lang="es-ES" dirty="0" smtClean="0">
              <a:latin typeface="Times New Roman"/>
              <a:cs typeface="Times New Roman"/>
            </a:rPr>
            <a:t>Criterios de Búsqueda</a:t>
          </a:r>
          <a:endParaRPr lang="es-ES" dirty="0">
            <a:latin typeface="Times New Roman"/>
            <a:cs typeface="Times New Roman"/>
          </a:endParaRPr>
        </a:p>
      </dgm:t>
    </dgm:pt>
    <dgm:pt modelId="{DBB0A54A-B2C2-B54C-841E-883245A8A42A}" type="parTrans" cxnId="{96D109BA-465D-9242-9272-18165FB10A0F}">
      <dgm:prSet/>
      <dgm:spPr/>
      <dgm:t>
        <a:bodyPr/>
        <a:lstStyle/>
        <a:p>
          <a:endParaRPr lang="es-ES">
            <a:latin typeface="Times New Roman"/>
            <a:cs typeface="Times New Roman"/>
          </a:endParaRPr>
        </a:p>
      </dgm:t>
    </dgm:pt>
    <dgm:pt modelId="{5B758F60-7B2F-844D-AFD3-90717C4FE409}" type="sibTrans" cxnId="{96D109BA-465D-9242-9272-18165FB10A0F}">
      <dgm:prSet/>
      <dgm:spPr/>
      <dgm:t>
        <a:bodyPr/>
        <a:lstStyle/>
        <a:p>
          <a:endParaRPr lang="es-ES">
            <a:latin typeface="Times New Roman"/>
            <a:cs typeface="Times New Roman"/>
          </a:endParaRPr>
        </a:p>
      </dgm:t>
    </dgm:pt>
    <dgm:pt modelId="{734F78CC-F989-7B4C-8D32-571202AE6A7A}">
      <dgm:prSet phldrT="[Texto]"/>
      <dgm:spPr/>
      <dgm:t>
        <a:bodyPr/>
        <a:lstStyle/>
        <a:p>
          <a:r>
            <a:rPr lang="es-ES" dirty="0" smtClean="0">
              <a:latin typeface="Times New Roman"/>
              <a:cs typeface="Times New Roman"/>
            </a:rPr>
            <a:t>Procedimiento de Búsqueda</a:t>
          </a:r>
          <a:endParaRPr lang="es-ES" dirty="0">
            <a:latin typeface="Times New Roman"/>
            <a:cs typeface="Times New Roman"/>
          </a:endParaRPr>
        </a:p>
      </dgm:t>
    </dgm:pt>
    <dgm:pt modelId="{289771F8-3A05-2D49-9896-4DAA41FC20D2}" type="parTrans" cxnId="{1415A0D6-64D8-9E45-B70D-1CD1C3634836}">
      <dgm:prSet/>
      <dgm:spPr/>
      <dgm:t>
        <a:bodyPr/>
        <a:lstStyle/>
        <a:p>
          <a:endParaRPr lang="es-ES">
            <a:latin typeface="Times New Roman"/>
            <a:cs typeface="Times New Roman"/>
          </a:endParaRPr>
        </a:p>
      </dgm:t>
    </dgm:pt>
    <dgm:pt modelId="{5E99310E-F709-A348-A379-0CA9502C6959}" type="sibTrans" cxnId="{1415A0D6-64D8-9E45-B70D-1CD1C3634836}">
      <dgm:prSet/>
      <dgm:spPr/>
      <dgm:t>
        <a:bodyPr/>
        <a:lstStyle/>
        <a:p>
          <a:endParaRPr lang="es-ES">
            <a:latin typeface="Times New Roman"/>
            <a:cs typeface="Times New Roman"/>
          </a:endParaRPr>
        </a:p>
      </dgm:t>
    </dgm:pt>
    <dgm:pt modelId="{DD2F904E-B86F-814A-9A92-965E099F91A9}">
      <dgm:prSet phldrT="[Texto]"/>
      <dgm:spPr/>
      <dgm:t>
        <a:bodyPr/>
        <a:lstStyle/>
        <a:p>
          <a:r>
            <a:rPr lang="es-ES" dirty="0" smtClean="0">
              <a:solidFill>
                <a:srgbClr val="246247"/>
              </a:solidFill>
              <a:latin typeface="Times New Roman"/>
              <a:cs typeface="Times New Roman"/>
            </a:rPr>
            <a:t>Tipo y Diseño de la Investigación</a:t>
          </a:r>
          <a:endParaRPr lang="es-ES" dirty="0">
            <a:solidFill>
              <a:srgbClr val="246247"/>
            </a:solidFill>
            <a:latin typeface="Times New Roman"/>
            <a:cs typeface="Times New Roman"/>
          </a:endParaRPr>
        </a:p>
      </dgm:t>
    </dgm:pt>
    <dgm:pt modelId="{B924BD43-F821-9B4E-9868-CDE2D8CBE882}" type="parTrans" cxnId="{A4A410C1-CE61-284C-BA15-6F4D2D54C532}">
      <dgm:prSet/>
      <dgm:spPr/>
      <dgm:t>
        <a:bodyPr/>
        <a:lstStyle/>
        <a:p>
          <a:endParaRPr lang="es-ES">
            <a:latin typeface="Times New Roman"/>
            <a:cs typeface="Times New Roman"/>
          </a:endParaRPr>
        </a:p>
      </dgm:t>
    </dgm:pt>
    <dgm:pt modelId="{CC7BB708-BB4A-2B4E-B437-4CB6E446FE49}" type="sibTrans" cxnId="{A4A410C1-CE61-284C-BA15-6F4D2D54C532}">
      <dgm:prSet/>
      <dgm:spPr/>
      <dgm:t>
        <a:bodyPr/>
        <a:lstStyle/>
        <a:p>
          <a:endParaRPr lang="es-ES">
            <a:latin typeface="Times New Roman"/>
            <a:cs typeface="Times New Roman"/>
          </a:endParaRPr>
        </a:p>
      </dgm:t>
    </dgm:pt>
    <dgm:pt modelId="{4FD68431-0E8E-CB49-A430-5D450EDBE85B}">
      <dgm:prSet phldrT="[Texto]"/>
      <dgm:spPr/>
      <dgm:t>
        <a:bodyPr/>
        <a:lstStyle/>
        <a:p>
          <a:r>
            <a:rPr lang="es-ES" dirty="0" smtClean="0">
              <a:latin typeface="Times New Roman"/>
              <a:cs typeface="Times New Roman"/>
            </a:rPr>
            <a:t>Cuantitativa</a:t>
          </a:r>
        </a:p>
        <a:p>
          <a:r>
            <a:rPr lang="es-ES" dirty="0" smtClean="0">
              <a:latin typeface="Times New Roman"/>
              <a:cs typeface="Times New Roman"/>
            </a:rPr>
            <a:t>y </a:t>
          </a:r>
        </a:p>
        <a:p>
          <a:r>
            <a:rPr lang="es-ES" dirty="0" smtClean="0">
              <a:latin typeface="Times New Roman"/>
              <a:cs typeface="Times New Roman"/>
            </a:rPr>
            <a:t>Cualitativa</a:t>
          </a:r>
          <a:endParaRPr lang="es-ES" dirty="0">
            <a:latin typeface="Times New Roman"/>
            <a:cs typeface="Times New Roman"/>
          </a:endParaRPr>
        </a:p>
      </dgm:t>
    </dgm:pt>
    <dgm:pt modelId="{124100A5-B88C-8545-8B20-A90AB290F910}" type="parTrans" cxnId="{4478D260-6F26-0247-9AC5-360B21C0248F}">
      <dgm:prSet/>
      <dgm:spPr/>
      <dgm:t>
        <a:bodyPr/>
        <a:lstStyle/>
        <a:p>
          <a:endParaRPr lang="es-ES">
            <a:latin typeface="Times New Roman"/>
            <a:cs typeface="Times New Roman"/>
          </a:endParaRPr>
        </a:p>
      </dgm:t>
    </dgm:pt>
    <dgm:pt modelId="{B19B7CE0-EFC8-E84D-BDD5-C1CED0E141C2}" type="sibTrans" cxnId="{4478D260-6F26-0247-9AC5-360B21C0248F}">
      <dgm:prSet/>
      <dgm:spPr/>
      <dgm:t>
        <a:bodyPr/>
        <a:lstStyle/>
        <a:p>
          <a:endParaRPr lang="es-ES">
            <a:latin typeface="Times New Roman"/>
            <a:cs typeface="Times New Roman"/>
          </a:endParaRPr>
        </a:p>
      </dgm:t>
    </dgm:pt>
    <dgm:pt modelId="{759D6174-A8E6-8245-99BD-9DEA18D512CB}">
      <dgm:prSet phldrT="[Texto]"/>
      <dgm:spPr/>
      <dgm:t>
        <a:bodyPr/>
        <a:lstStyle/>
        <a:p>
          <a:r>
            <a:rPr lang="es-ES" dirty="0" smtClean="0">
              <a:latin typeface="Times New Roman"/>
              <a:cs typeface="Times New Roman"/>
            </a:rPr>
            <a:t>Descriptiva </a:t>
          </a:r>
        </a:p>
        <a:p>
          <a:r>
            <a:rPr lang="es-ES" dirty="0" smtClean="0">
              <a:latin typeface="Times New Roman"/>
              <a:cs typeface="Times New Roman"/>
            </a:rPr>
            <a:t>y </a:t>
          </a:r>
        </a:p>
        <a:p>
          <a:r>
            <a:rPr lang="es-ES" dirty="0" smtClean="0">
              <a:latin typeface="Times New Roman"/>
              <a:cs typeface="Times New Roman"/>
            </a:rPr>
            <a:t>Cualitativa</a:t>
          </a:r>
          <a:endParaRPr lang="es-ES" dirty="0">
            <a:latin typeface="Times New Roman"/>
            <a:cs typeface="Times New Roman"/>
          </a:endParaRPr>
        </a:p>
      </dgm:t>
    </dgm:pt>
    <dgm:pt modelId="{F9E1BF01-BDB0-B642-9D45-7182B412CF34}" type="parTrans" cxnId="{485F1CC9-FE05-8E41-8A3F-B399EBC3AF4A}">
      <dgm:prSet/>
      <dgm:spPr/>
      <dgm:t>
        <a:bodyPr/>
        <a:lstStyle/>
        <a:p>
          <a:endParaRPr lang="es-ES">
            <a:latin typeface="Times New Roman"/>
            <a:cs typeface="Times New Roman"/>
          </a:endParaRPr>
        </a:p>
      </dgm:t>
    </dgm:pt>
    <dgm:pt modelId="{550DFC02-9434-8949-B2F9-061AC01E7428}" type="sibTrans" cxnId="{485F1CC9-FE05-8E41-8A3F-B399EBC3AF4A}">
      <dgm:prSet/>
      <dgm:spPr/>
      <dgm:t>
        <a:bodyPr/>
        <a:lstStyle/>
        <a:p>
          <a:endParaRPr lang="es-ES">
            <a:latin typeface="Times New Roman"/>
            <a:cs typeface="Times New Roman"/>
          </a:endParaRPr>
        </a:p>
      </dgm:t>
    </dgm:pt>
    <dgm:pt modelId="{1CB1B6D0-1360-9047-8BC8-0D3FBECC88C5}">
      <dgm:prSet phldrT="[Texto]"/>
      <dgm:spPr/>
      <dgm:t>
        <a:bodyPr/>
        <a:lstStyle/>
        <a:p>
          <a:r>
            <a:rPr lang="es-ES" dirty="0" smtClean="0">
              <a:solidFill>
                <a:srgbClr val="246247"/>
              </a:solidFill>
              <a:latin typeface="Times New Roman"/>
              <a:cs typeface="Times New Roman"/>
            </a:rPr>
            <a:t>Variables del</a:t>
          </a:r>
        </a:p>
        <a:p>
          <a:r>
            <a:rPr lang="es-ES" dirty="0" smtClean="0">
              <a:solidFill>
                <a:srgbClr val="246247"/>
              </a:solidFill>
              <a:latin typeface="Times New Roman"/>
              <a:cs typeface="Times New Roman"/>
            </a:rPr>
            <a:t>Estudio</a:t>
          </a:r>
          <a:endParaRPr lang="es-ES" dirty="0">
            <a:solidFill>
              <a:srgbClr val="246247"/>
            </a:solidFill>
            <a:latin typeface="Times New Roman"/>
            <a:cs typeface="Times New Roman"/>
          </a:endParaRPr>
        </a:p>
      </dgm:t>
    </dgm:pt>
    <dgm:pt modelId="{5C5814E4-FE4E-7D49-959F-E9A8017D123B}" type="parTrans" cxnId="{B18C3C00-5950-9B48-B285-456E2EBD75AF}">
      <dgm:prSet/>
      <dgm:spPr/>
      <dgm:t>
        <a:bodyPr/>
        <a:lstStyle/>
        <a:p>
          <a:endParaRPr lang="es-ES">
            <a:latin typeface="Times New Roman"/>
            <a:cs typeface="Times New Roman"/>
          </a:endParaRPr>
        </a:p>
      </dgm:t>
    </dgm:pt>
    <dgm:pt modelId="{FB38E507-57B2-724F-9F09-530EAC74BC53}" type="sibTrans" cxnId="{B18C3C00-5950-9B48-B285-456E2EBD75AF}">
      <dgm:prSet/>
      <dgm:spPr/>
      <dgm:t>
        <a:bodyPr/>
        <a:lstStyle/>
        <a:p>
          <a:endParaRPr lang="es-ES">
            <a:latin typeface="Times New Roman"/>
            <a:cs typeface="Times New Roman"/>
          </a:endParaRPr>
        </a:p>
      </dgm:t>
    </dgm:pt>
    <dgm:pt modelId="{84A6B7BE-4211-4248-AF6B-019E5FD7A37A}">
      <dgm:prSet phldrT="[Texto]"/>
      <dgm:spPr/>
      <dgm:t>
        <a:bodyPr/>
        <a:lstStyle/>
        <a:p>
          <a:r>
            <a:rPr lang="es-ES" dirty="0" smtClean="0">
              <a:latin typeface="Times New Roman"/>
              <a:cs typeface="Times New Roman"/>
            </a:rPr>
            <a:t>V. I.</a:t>
          </a:r>
        </a:p>
        <a:p>
          <a:r>
            <a:rPr lang="es-ES" dirty="0" smtClean="0">
              <a:latin typeface="Times New Roman"/>
              <a:cs typeface="Times New Roman"/>
            </a:rPr>
            <a:t>Metodologías de Aprendizaje</a:t>
          </a:r>
          <a:endParaRPr lang="es-ES" dirty="0">
            <a:latin typeface="Times New Roman"/>
            <a:cs typeface="Times New Roman"/>
          </a:endParaRPr>
        </a:p>
      </dgm:t>
    </dgm:pt>
    <dgm:pt modelId="{183EE547-7B34-E34F-B90F-0DE967CED39E}" type="parTrans" cxnId="{5F33FCF7-FEE4-8946-8479-C4A57221BB6C}">
      <dgm:prSet/>
      <dgm:spPr/>
      <dgm:t>
        <a:bodyPr/>
        <a:lstStyle/>
        <a:p>
          <a:endParaRPr lang="es-ES">
            <a:latin typeface="Times New Roman"/>
            <a:cs typeface="Times New Roman"/>
          </a:endParaRPr>
        </a:p>
      </dgm:t>
    </dgm:pt>
    <dgm:pt modelId="{5968BE08-5F06-3F42-966C-79EB914AC1BA}" type="sibTrans" cxnId="{5F33FCF7-FEE4-8946-8479-C4A57221BB6C}">
      <dgm:prSet/>
      <dgm:spPr/>
      <dgm:t>
        <a:bodyPr/>
        <a:lstStyle/>
        <a:p>
          <a:endParaRPr lang="es-ES">
            <a:latin typeface="Times New Roman"/>
            <a:cs typeface="Times New Roman"/>
          </a:endParaRPr>
        </a:p>
      </dgm:t>
    </dgm:pt>
    <dgm:pt modelId="{716613E6-6C4B-B04A-BE06-F888E0849161}">
      <dgm:prSet phldrT="[Texto]"/>
      <dgm:spPr/>
      <dgm:t>
        <a:bodyPr/>
        <a:lstStyle/>
        <a:p>
          <a:r>
            <a:rPr lang="es-ES" dirty="0" smtClean="0">
              <a:latin typeface="Times New Roman"/>
              <a:cs typeface="Times New Roman"/>
            </a:rPr>
            <a:t>V. D.</a:t>
          </a:r>
        </a:p>
        <a:p>
          <a:r>
            <a:rPr lang="es-ES" dirty="0" smtClean="0">
              <a:latin typeface="Times New Roman"/>
              <a:cs typeface="Times New Roman"/>
            </a:rPr>
            <a:t>Rendimiento Académico</a:t>
          </a:r>
          <a:endParaRPr lang="es-ES" dirty="0">
            <a:latin typeface="Times New Roman"/>
            <a:cs typeface="Times New Roman"/>
          </a:endParaRPr>
        </a:p>
      </dgm:t>
    </dgm:pt>
    <dgm:pt modelId="{75EC6C35-3D84-EE44-B8F9-848B54331295}" type="parTrans" cxnId="{C5F03ACA-33E1-5446-ADE9-B1F4A837B284}">
      <dgm:prSet/>
      <dgm:spPr/>
      <dgm:t>
        <a:bodyPr/>
        <a:lstStyle/>
        <a:p>
          <a:endParaRPr lang="es-ES">
            <a:latin typeface="Times New Roman"/>
            <a:cs typeface="Times New Roman"/>
          </a:endParaRPr>
        </a:p>
      </dgm:t>
    </dgm:pt>
    <dgm:pt modelId="{6ED38B31-CD25-8A43-83AB-BBBEBE90966A}" type="sibTrans" cxnId="{C5F03ACA-33E1-5446-ADE9-B1F4A837B284}">
      <dgm:prSet/>
      <dgm:spPr/>
      <dgm:t>
        <a:bodyPr/>
        <a:lstStyle/>
        <a:p>
          <a:endParaRPr lang="es-ES">
            <a:latin typeface="Times New Roman"/>
            <a:cs typeface="Times New Roman"/>
          </a:endParaRPr>
        </a:p>
      </dgm:t>
    </dgm:pt>
    <dgm:pt modelId="{8294EC4A-0B1A-F343-995B-9479325B48B9}">
      <dgm:prSet/>
      <dgm:spPr/>
      <dgm:t>
        <a:bodyPr/>
        <a:lstStyle/>
        <a:p>
          <a:r>
            <a:rPr lang="es-ES" dirty="0" smtClean="0">
              <a:latin typeface="Times New Roman"/>
              <a:cs typeface="Times New Roman"/>
            </a:rPr>
            <a:t>Estrategias de Búsqueda</a:t>
          </a:r>
          <a:endParaRPr lang="es-ES" dirty="0">
            <a:latin typeface="Times New Roman"/>
            <a:cs typeface="Times New Roman"/>
          </a:endParaRPr>
        </a:p>
      </dgm:t>
    </dgm:pt>
    <dgm:pt modelId="{80D1974E-6A5C-2D45-A566-EB871CF1B626}" type="parTrans" cxnId="{EC05E45B-9418-BF4A-A6AD-C70FC34AAF69}">
      <dgm:prSet/>
      <dgm:spPr/>
      <dgm:t>
        <a:bodyPr/>
        <a:lstStyle/>
        <a:p>
          <a:endParaRPr lang="es-ES">
            <a:latin typeface="Times New Roman"/>
            <a:cs typeface="Times New Roman"/>
          </a:endParaRPr>
        </a:p>
      </dgm:t>
    </dgm:pt>
    <dgm:pt modelId="{DB25DE7B-061D-834F-9887-74C2E5C99B59}" type="sibTrans" cxnId="{EC05E45B-9418-BF4A-A6AD-C70FC34AAF69}">
      <dgm:prSet/>
      <dgm:spPr/>
      <dgm:t>
        <a:bodyPr/>
        <a:lstStyle/>
        <a:p>
          <a:endParaRPr lang="es-ES">
            <a:latin typeface="Times New Roman"/>
            <a:cs typeface="Times New Roman"/>
          </a:endParaRPr>
        </a:p>
      </dgm:t>
    </dgm:pt>
    <dgm:pt modelId="{E3E185ED-47BB-0A44-8F82-FC59C2F056F5}">
      <dgm:prSet/>
      <dgm:spPr/>
      <dgm:t>
        <a:bodyPr/>
        <a:lstStyle/>
        <a:p>
          <a:r>
            <a:rPr lang="es-ES" dirty="0" smtClean="0"/>
            <a:t>Procedimiento de Selección</a:t>
          </a:r>
          <a:endParaRPr lang="es-ES" dirty="0"/>
        </a:p>
      </dgm:t>
    </dgm:pt>
    <dgm:pt modelId="{55C456FC-C4C5-D447-8C67-80AE830E6B3F}" type="parTrans" cxnId="{53121AE7-22B3-2240-9C6C-02566F1E4636}">
      <dgm:prSet/>
      <dgm:spPr/>
      <dgm:t>
        <a:bodyPr/>
        <a:lstStyle/>
        <a:p>
          <a:endParaRPr lang="es-ES"/>
        </a:p>
      </dgm:t>
    </dgm:pt>
    <dgm:pt modelId="{3CCABA82-C5A5-0645-AFA8-5F99858FB304}" type="sibTrans" cxnId="{53121AE7-22B3-2240-9C6C-02566F1E4636}">
      <dgm:prSet/>
      <dgm:spPr/>
      <dgm:t>
        <a:bodyPr/>
        <a:lstStyle/>
        <a:p>
          <a:endParaRPr lang="es-ES"/>
        </a:p>
      </dgm:t>
    </dgm:pt>
    <dgm:pt modelId="{33BCAF0E-55F3-8043-8351-B879500E7AC1}">
      <dgm:prSet/>
      <dgm:spPr/>
      <dgm:t>
        <a:bodyPr/>
        <a:lstStyle/>
        <a:p>
          <a:r>
            <a:rPr lang="es-ES" dirty="0" smtClean="0">
              <a:solidFill>
                <a:srgbClr val="246247"/>
              </a:solidFill>
            </a:rPr>
            <a:t>Población y Muestra</a:t>
          </a:r>
          <a:endParaRPr lang="es-ES" dirty="0">
            <a:solidFill>
              <a:srgbClr val="246247"/>
            </a:solidFill>
          </a:endParaRPr>
        </a:p>
      </dgm:t>
    </dgm:pt>
    <dgm:pt modelId="{6518637B-FA1D-9040-94FE-8754DCD1E642}" type="parTrans" cxnId="{451E8499-30C1-8C44-A44D-F64520BDBCE8}">
      <dgm:prSet/>
      <dgm:spPr/>
      <dgm:t>
        <a:bodyPr/>
        <a:lstStyle/>
        <a:p>
          <a:endParaRPr lang="es-ES"/>
        </a:p>
      </dgm:t>
    </dgm:pt>
    <dgm:pt modelId="{54C46AFD-DD6C-4E47-A2BF-B53683125E7B}" type="sibTrans" cxnId="{451E8499-30C1-8C44-A44D-F64520BDBCE8}">
      <dgm:prSet/>
      <dgm:spPr/>
      <dgm:t>
        <a:bodyPr/>
        <a:lstStyle/>
        <a:p>
          <a:endParaRPr lang="es-ES"/>
        </a:p>
      </dgm:t>
    </dgm:pt>
    <dgm:pt modelId="{27AD8EA6-3FC8-6E4E-BF71-DCF67F1521BC}">
      <dgm:prSet/>
      <dgm:spPr/>
      <dgm:t>
        <a:bodyPr/>
        <a:lstStyle/>
        <a:p>
          <a:r>
            <a:rPr lang="es-ES" dirty="0" smtClean="0"/>
            <a:t>4 Profesores</a:t>
          </a:r>
        </a:p>
        <a:p>
          <a:r>
            <a:rPr lang="es-ES" dirty="0" smtClean="0"/>
            <a:t>334 Estudiantes</a:t>
          </a:r>
          <a:endParaRPr lang="es-ES" dirty="0"/>
        </a:p>
      </dgm:t>
    </dgm:pt>
    <dgm:pt modelId="{811B8981-0ADD-F04B-BB7E-48D88FD4C807}" type="parTrans" cxnId="{657A4B3D-8ED0-844C-880C-FFDA7DDAFFC9}">
      <dgm:prSet/>
      <dgm:spPr/>
      <dgm:t>
        <a:bodyPr/>
        <a:lstStyle/>
        <a:p>
          <a:endParaRPr lang="es-ES"/>
        </a:p>
      </dgm:t>
    </dgm:pt>
    <dgm:pt modelId="{7B49BF99-BFB1-7B48-8D6B-6564A1F33CB9}" type="sibTrans" cxnId="{657A4B3D-8ED0-844C-880C-FFDA7DDAFFC9}">
      <dgm:prSet/>
      <dgm:spPr/>
      <dgm:t>
        <a:bodyPr/>
        <a:lstStyle/>
        <a:p>
          <a:endParaRPr lang="es-ES"/>
        </a:p>
      </dgm:t>
    </dgm:pt>
    <dgm:pt modelId="{1FE72AD5-CBD6-B94F-9C7E-43DD2B5682CD}">
      <dgm:prSet/>
      <dgm:spPr/>
      <dgm:t>
        <a:bodyPr/>
        <a:lstStyle/>
        <a:p>
          <a:r>
            <a:rPr lang="es-ES" dirty="0" smtClean="0"/>
            <a:t>4 Profesores</a:t>
          </a:r>
        </a:p>
        <a:p>
          <a:r>
            <a:rPr lang="es-ES" dirty="0" smtClean="0"/>
            <a:t>179 Estudiantes</a:t>
          </a:r>
          <a:endParaRPr lang="es-ES" dirty="0"/>
        </a:p>
      </dgm:t>
    </dgm:pt>
    <dgm:pt modelId="{FFDB0A0C-83D3-CD4A-AEA4-3E9B9913F38F}" type="parTrans" cxnId="{4AA1471E-81A8-C24E-9812-1B4BCCC0E341}">
      <dgm:prSet/>
      <dgm:spPr/>
      <dgm:t>
        <a:bodyPr/>
        <a:lstStyle/>
        <a:p>
          <a:endParaRPr lang="es-ES"/>
        </a:p>
      </dgm:t>
    </dgm:pt>
    <dgm:pt modelId="{9F6D7CB4-4F2E-084D-9748-6ACCB4012E2B}" type="sibTrans" cxnId="{4AA1471E-81A8-C24E-9812-1B4BCCC0E341}">
      <dgm:prSet/>
      <dgm:spPr/>
      <dgm:t>
        <a:bodyPr/>
        <a:lstStyle/>
        <a:p>
          <a:endParaRPr lang="es-ES"/>
        </a:p>
      </dgm:t>
    </dgm:pt>
    <dgm:pt modelId="{DE09683E-7131-234E-B88A-54B066C0A56D}">
      <dgm:prSet/>
      <dgm:spPr/>
      <dgm:t>
        <a:bodyPr/>
        <a:lstStyle/>
        <a:p>
          <a:r>
            <a:rPr lang="es-ES" dirty="0" smtClean="0"/>
            <a:t>Estudio no experimental</a:t>
          </a:r>
        </a:p>
        <a:p>
          <a:r>
            <a:rPr lang="es-ES" dirty="0" smtClean="0"/>
            <a:t>Transversal</a:t>
          </a:r>
          <a:endParaRPr lang="es-ES" dirty="0"/>
        </a:p>
      </dgm:t>
    </dgm:pt>
    <dgm:pt modelId="{A2B8FAF5-7E76-E345-9CA9-C2A6B78B908D}" type="parTrans" cxnId="{2B3B7759-5B17-5048-A764-79A675E14A55}">
      <dgm:prSet/>
      <dgm:spPr/>
      <dgm:t>
        <a:bodyPr/>
        <a:lstStyle/>
        <a:p>
          <a:endParaRPr lang="es-ES"/>
        </a:p>
      </dgm:t>
    </dgm:pt>
    <dgm:pt modelId="{A6EE429D-D165-3746-99FA-7BC89939F18F}" type="sibTrans" cxnId="{2B3B7759-5B17-5048-A764-79A675E14A55}">
      <dgm:prSet/>
      <dgm:spPr/>
      <dgm:t>
        <a:bodyPr/>
        <a:lstStyle/>
        <a:p>
          <a:endParaRPr lang="es-ES"/>
        </a:p>
      </dgm:t>
    </dgm:pt>
    <dgm:pt modelId="{5867D4CB-5A76-A147-96E7-2F9FAF1C2C0B}">
      <dgm:prSet/>
      <dgm:spPr/>
      <dgm:t>
        <a:bodyPr/>
        <a:lstStyle/>
        <a:p>
          <a:r>
            <a:rPr lang="es-ES" dirty="0" smtClean="0">
              <a:solidFill>
                <a:srgbClr val="246247"/>
              </a:solidFill>
            </a:rPr>
            <a:t>Técnicas e Instrumentos</a:t>
          </a:r>
          <a:endParaRPr lang="es-ES" dirty="0">
            <a:solidFill>
              <a:srgbClr val="246247"/>
            </a:solidFill>
          </a:endParaRPr>
        </a:p>
      </dgm:t>
    </dgm:pt>
    <dgm:pt modelId="{144C41D0-7804-E649-85A4-923E171FB3A6}" type="parTrans" cxnId="{F5261EDC-C28F-954B-B4AC-BF3D23B6AF65}">
      <dgm:prSet/>
      <dgm:spPr/>
      <dgm:t>
        <a:bodyPr/>
        <a:lstStyle/>
        <a:p>
          <a:endParaRPr lang="es-ES"/>
        </a:p>
      </dgm:t>
    </dgm:pt>
    <dgm:pt modelId="{E708A535-91D8-6141-BF46-BC84D4F465BB}" type="sibTrans" cxnId="{F5261EDC-C28F-954B-B4AC-BF3D23B6AF65}">
      <dgm:prSet/>
      <dgm:spPr/>
      <dgm:t>
        <a:bodyPr/>
        <a:lstStyle/>
        <a:p>
          <a:endParaRPr lang="es-ES"/>
        </a:p>
      </dgm:t>
    </dgm:pt>
    <dgm:pt modelId="{1A34609C-5D3A-2E46-8DF6-36ABABC325FD}">
      <dgm:prSet/>
      <dgm:spPr/>
      <dgm:t>
        <a:bodyPr/>
        <a:lstStyle/>
        <a:p>
          <a:r>
            <a:rPr lang="es-ES" dirty="0" smtClean="0"/>
            <a:t>Encuesta</a:t>
          </a:r>
          <a:endParaRPr lang="es-ES" dirty="0"/>
        </a:p>
      </dgm:t>
    </dgm:pt>
    <dgm:pt modelId="{BC274CF3-19AF-7245-835F-861A06A6615E}" type="parTrans" cxnId="{98AFF51B-4962-534C-94EE-C264096161A2}">
      <dgm:prSet/>
      <dgm:spPr/>
    </dgm:pt>
    <dgm:pt modelId="{CFB5BB2C-40AA-FB49-B795-9C060C54395F}" type="sibTrans" cxnId="{98AFF51B-4962-534C-94EE-C264096161A2}">
      <dgm:prSet/>
      <dgm:spPr/>
    </dgm:pt>
    <dgm:pt modelId="{F3B2F543-7C4F-CF43-8146-E229B9924BA9}">
      <dgm:prSet/>
      <dgm:spPr/>
      <dgm:t>
        <a:bodyPr/>
        <a:lstStyle/>
        <a:p>
          <a:r>
            <a:rPr lang="es-ES" dirty="0" smtClean="0"/>
            <a:t>Entrevista</a:t>
          </a:r>
          <a:endParaRPr lang="es-ES" dirty="0"/>
        </a:p>
      </dgm:t>
    </dgm:pt>
    <dgm:pt modelId="{A040BA2B-3B19-864E-A66C-3BD44FCE3D6D}" type="parTrans" cxnId="{5CAC34D4-245D-8B4A-93CD-30B40C5FFD8C}">
      <dgm:prSet/>
      <dgm:spPr/>
    </dgm:pt>
    <dgm:pt modelId="{6A4B147A-2D12-374B-AD47-E1D3466A7254}" type="sibTrans" cxnId="{5CAC34D4-245D-8B4A-93CD-30B40C5FFD8C}">
      <dgm:prSet/>
      <dgm:spPr/>
    </dgm:pt>
    <dgm:pt modelId="{F1F3FF5A-1617-C84C-A493-DE7C4EA854AD}">
      <dgm:prSet/>
      <dgm:spPr/>
      <dgm:t>
        <a:bodyPr/>
        <a:lstStyle/>
        <a:p>
          <a:r>
            <a:rPr lang="es-ES" dirty="0" smtClean="0"/>
            <a:t>Cuestionario</a:t>
          </a:r>
          <a:endParaRPr lang="es-ES" dirty="0"/>
        </a:p>
      </dgm:t>
    </dgm:pt>
    <dgm:pt modelId="{3AAF3AAB-AEA1-3E4B-98C4-6CD0804DD3EF}" type="parTrans" cxnId="{7B41396B-A342-854B-A14A-5F9BD584B4F3}">
      <dgm:prSet/>
      <dgm:spPr/>
    </dgm:pt>
    <dgm:pt modelId="{91F4AC5E-34FD-2C4E-9C38-CA9EB48C2D14}" type="sibTrans" cxnId="{7B41396B-A342-854B-A14A-5F9BD584B4F3}">
      <dgm:prSet/>
      <dgm:spPr/>
    </dgm:pt>
    <dgm:pt modelId="{A471806B-CD6D-764A-8488-A9082C39B978}">
      <dgm:prSet/>
      <dgm:spPr/>
      <dgm:t>
        <a:bodyPr/>
        <a:lstStyle/>
        <a:p>
          <a:r>
            <a:rPr lang="es-ES" dirty="0" smtClean="0"/>
            <a:t>Guía de entrevista</a:t>
          </a:r>
          <a:endParaRPr lang="es-ES" dirty="0"/>
        </a:p>
      </dgm:t>
    </dgm:pt>
    <dgm:pt modelId="{BE65E9F6-3BB4-2C4B-93F8-CD105131832D}" type="parTrans" cxnId="{6E09378B-DAD1-3642-929F-D260F88512B8}">
      <dgm:prSet/>
      <dgm:spPr/>
    </dgm:pt>
    <dgm:pt modelId="{02F58A15-F583-D64F-AE4B-548496A16AF7}" type="sibTrans" cxnId="{6E09378B-DAD1-3642-929F-D260F88512B8}">
      <dgm:prSet/>
      <dgm:spPr/>
    </dgm:pt>
    <dgm:pt modelId="{1452FBD6-3AC1-8847-9AF3-56271F260329}" type="pres">
      <dgm:prSet presAssocID="{5B4A0875-4EE8-B345-8A19-FA32D90C84F0}" presName="Name0" presStyleCnt="0">
        <dgm:presLayoutVars>
          <dgm:chPref val="3"/>
          <dgm:dir/>
          <dgm:animLvl val="lvl"/>
          <dgm:resizeHandles/>
        </dgm:presLayoutVars>
      </dgm:prSet>
      <dgm:spPr/>
      <dgm:t>
        <a:bodyPr/>
        <a:lstStyle/>
        <a:p>
          <a:endParaRPr lang="es-ES"/>
        </a:p>
      </dgm:t>
    </dgm:pt>
    <dgm:pt modelId="{F12B1AC8-88F9-D144-B0B7-B370FE8E33B7}" type="pres">
      <dgm:prSet presAssocID="{43A0F1F8-7D3F-7148-B5F6-829C0D0973C2}" presName="horFlow" presStyleCnt="0"/>
      <dgm:spPr/>
    </dgm:pt>
    <dgm:pt modelId="{69CEC416-7A30-7D4C-A81F-FB4EFEC7683C}" type="pres">
      <dgm:prSet presAssocID="{43A0F1F8-7D3F-7148-B5F6-829C0D0973C2}" presName="bigChev" presStyleLbl="node1" presStyleIdx="0" presStyleCnt="5"/>
      <dgm:spPr/>
      <dgm:t>
        <a:bodyPr/>
        <a:lstStyle/>
        <a:p>
          <a:endParaRPr lang="es-ES"/>
        </a:p>
      </dgm:t>
    </dgm:pt>
    <dgm:pt modelId="{D9908378-D759-CB4D-95FD-4313339CBCE0}" type="pres">
      <dgm:prSet presAssocID="{DBB0A54A-B2C2-B54C-841E-883245A8A42A}" presName="parTrans" presStyleCnt="0"/>
      <dgm:spPr/>
    </dgm:pt>
    <dgm:pt modelId="{B36A3C8A-D15D-6D40-9C67-128DB26E5738}" type="pres">
      <dgm:prSet presAssocID="{6ADF7715-4376-5641-BDD6-E263F619DDD1}" presName="node" presStyleLbl="alignAccFollowNode1" presStyleIdx="0" presStyleCnt="15">
        <dgm:presLayoutVars>
          <dgm:bulletEnabled val="1"/>
        </dgm:presLayoutVars>
      </dgm:prSet>
      <dgm:spPr/>
      <dgm:t>
        <a:bodyPr/>
        <a:lstStyle/>
        <a:p>
          <a:endParaRPr lang="es-ES"/>
        </a:p>
      </dgm:t>
    </dgm:pt>
    <dgm:pt modelId="{76B075F1-07EF-984E-B1D3-D413B0F9D1D6}" type="pres">
      <dgm:prSet presAssocID="{5B758F60-7B2F-844D-AFD3-90717C4FE409}" presName="sibTrans" presStyleCnt="0"/>
      <dgm:spPr/>
    </dgm:pt>
    <dgm:pt modelId="{A386ACC6-D8BD-9446-8D68-676EBF61EFB1}" type="pres">
      <dgm:prSet presAssocID="{734F78CC-F989-7B4C-8D32-571202AE6A7A}" presName="node" presStyleLbl="alignAccFollowNode1" presStyleIdx="1" presStyleCnt="15">
        <dgm:presLayoutVars>
          <dgm:bulletEnabled val="1"/>
        </dgm:presLayoutVars>
      </dgm:prSet>
      <dgm:spPr/>
      <dgm:t>
        <a:bodyPr/>
        <a:lstStyle/>
        <a:p>
          <a:endParaRPr lang="es-ES"/>
        </a:p>
      </dgm:t>
    </dgm:pt>
    <dgm:pt modelId="{7D0A3F8A-4987-6642-B1E0-23F8A7F4FF8C}" type="pres">
      <dgm:prSet presAssocID="{5E99310E-F709-A348-A379-0CA9502C6959}" presName="sibTrans" presStyleCnt="0"/>
      <dgm:spPr/>
    </dgm:pt>
    <dgm:pt modelId="{4F10C019-ECCA-BB4C-A86D-70356BF7D3A6}" type="pres">
      <dgm:prSet presAssocID="{8294EC4A-0B1A-F343-995B-9479325B48B9}" presName="node" presStyleLbl="alignAccFollowNode1" presStyleIdx="2" presStyleCnt="15">
        <dgm:presLayoutVars>
          <dgm:bulletEnabled val="1"/>
        </dgm:presLayoutVars>
      </dgm:prSet>
      <dgm:spPr/>
      <dgm:t>
        <a:bodyPr/>
        <a:lstStyle/>
        <a:p>
          <a:endParaRPr lang="es-ES"/>
        </a:p>
      </dgm:t>
    </dgm:pt>
    <dgm:pt modelId="{DAC9946C-B18E-F942-9AFC-849495F30686}" type="pres">
      <dgm:prSet presAssocID="{DB25DE7B-061D-834F-9887-74C2E5C99B59}" presName="sibTrans" presStyleCnt="0"/>
      <dgm:spPr/>
    </dgm:pt>
    <dgm:pt modelId="{990C9060-0060-6845-8945-383BD05F9896}" type="pres">
      <dgm:prSet presAssocID="{E3E185ED-47BB-0A44-8F82-FC59C2F056F5}" presName="node" presStyleLbl="alignAccFollowNode1" presStyleIdx="3" presStyleCnt="15">
        <dgm:presLayoutVars>
          <dgm:bulletEnabled val="1"/>
        </dgm:presLayoutVars>
      </dgm:prSet>
      <dgm:spPr/>
      <dgm:t>
        <a:bodyPr/>
        <a:lstStyle/>
        <a:p>
          <a:endParaRPr lang="es-ES"/>
        </a:p>
      </dgm:t>
    </dgm:pt>
    <dgm:pt modelId="{09C4C663-AF59-914E-BC10-205631F93166}" type="pres">
      <dgm:prSet presAssocID="{43A0F1F8-7D3F-7148-B5F6-829C0D0973C2}" presName="vSp" presStyleCnt="0"/>
      <dgm:spPr/>
    </dgm:pt>
    <dgm:pt modelId="{BC7BF673-AB5E-4241-BA87-6B9A0B0A3103}" type="pres">
      <dgm:prSet presAssocID="{DD2F904E-B86F-814A-9A92-965E099F91A9}" presName="horFlow" presStyleCnt="0"/>
      <dgm:spPr/>
    </dgm:pt>
    <dgm:pt modelId="{42DB9B7F-4F0D-0045-A84F-A8C051FCA70B}" type="pres">
      <dgm:prSet presAssocID="{DD2F904E-B86F-814A-9A92-965E099F91A9}" presName="bigChev" presStyleLbl="node1" presStyleIdx="1" presStyleCnt="5"/>
      <dgm:spPr/>
      <dgm:t>
        <a:bodyPr/>
        <a:lstStyle/>
        <a:p>
          <a:endParaRPr lang="es-ES"/>
        </a:p>
      </dgm:t>
    </dgm:pt>
    <dgm:pt modelId="{3771848F-4512-574A-A26E-4F9540902693}" type="pres">
      <dgm:prSet presAssocID="{124100A5-B88C-8545-8B20-A90AB290F910}" presName="parTrans" presStyleCnt="0"/>
      <dgm:spPr/>
    </dgm:pt>
    <dgm:pt modelId="{4E983DB4-3A5A-754E-B186-226067A16123}" type="pres">
      <dgm:prSet presAssocID="{4FD68431-0E8E-CB49-A430-5D450EDBE85B}" presName="node" presStyleLbl="alignAccFollowNode1" presStyleIdx="4" presStyleCnt="15">
        <dgm:presLayoutVars>
          <dgm:bulletEnabled val="1"/>
        </dgm:presLayoutVars>
      </dgm:prSet>
      <dgm:spPr/>
      <dgm:t>
        <a:bodyPr/>
        <a:lstStyle/>
        <a:p>
          <a:endParaRPr lang="es-ES"/>
        </a:p>
      </dgm:t>
    </dgm:pt>
    <dgm:pt modelId="{550BBF19-AA01-B549-B3FD-DCAA42EA2C4C}" type="pres">
      <dgm:prSet presAssocID="{B19B7CE0-EFC8-E84D-BDD5-C1CED0E141C2}" presName="sibTrans" presStyleCnt="0"/>
      <dgm:spPr/>
    </dgm:pt>
    <dgm:pt modelId="{3C360E05-B234-DD40-A052-E01D6A77D4AC}" type="pres">
      <dgm:prSet presAssocID="{759D6174-A8E6-8245-99BD-9DEA18D512CB}" presName="node" presStyleLbl="alignAccFollowNode1" presStyleIdx="5" presStyleCnt="15">
        <dgm:presLayoutVars>
          <dgm:bulletEnabled val="1"/>
        </dgm:presLayoutVars>
      </dgm:prSet>
      <dgm:spPr/>
      <dgm:t>
        <a:bodyPr/>
        <a:lstStyle/>
        <a:p>
          <a:endParaRPr lang="es-ES"/>
        </a:p>
      </dgm:t>
    </dgm:pt>
    <dgm:pt modelId="{4B274128-750B-BC48-8194-221A676EC2FF}" type="pres">
      <dgm:prSet presAssocID="{550DFC02-9434-8949-B2F9-061AC01E7428}" presName="sibTrans" presStyleCnt="0"/>
      <dgm:spPr/>
    </dgm:pt>
    <dgm:pt modelId="{F6AF99E6-D119-574A-8752-B1648BA3A092}" type="pres">
      <dgm:prSet presAssocID="{DE09683E-7131-234E-B88A-54B066C0A56D}" presName="node" presStyleLbl="alignAccFollowNode1" presStyleIdx="6" presStyleCnt="15">
        <dgm:presLayoutVars>
          <dgm:bulletEnabled val="1"/>
        </dgm:presLayoutVars>
      </dgm:prSet>
      <dgm:spPr/>
      <dgm:t>
        <a:bodyPr/>
        <a:lstStyle/>
        <a:p>
          <a:endParaRPr lang="es-ES"/>
        </a:p>
      </dgm:t>
    </dgm:pt>
    <dgm:pt modelId="{DECB8C75-2F0C-A14E-A288-2E56172C9DA8}" type="pres">
      <dgm:prSet presAssocID="{DD2F904E-B86F-814A-9A92-965E099F91A9}" presName="vSp" presStyleCnt="0"/>
      <dgm:spPr/>
    </dgm:pt>
    <dgm:pt modelId="{C859FD1B-BAAE-8944-9D68-ADADC3541779}" type="pres">
      <dgm:prSet presAssocID="{1CB1B6D0-1360-9047-8BC8-0D3FBECC88C5}" presName="horFlow" presStyleCnt="0"/>
      <dgm:spPr/>
    </dgm:pt>
    <dgm:pt modelId="{F2460F12-25DF-D540-8EE8-30EA092EC64D}" type="pres">
      <dgm:prSet presAssocID="{1CB1B6D0-1360-9047-8BC8-0D3FBECC88C5}" presName="bigChev" presStyleLbl="node1" presStyleIdx="2" presStyleCnt="5"/>
      <dgm:spPr/>
      <dgm:t>
        <a:bodyPr/>
        <a:lstStyle/>
        <a:p>
          <a:endParaRPr lang="es-ES"/>
        </a:p>
      </dgm:t>
    </dgm:pt>
    <dgm:pt modelId="{917DC585-FF14-5F4A-AD9D-9AB410C9CD90}" type="pres">
      <dgm:prSet presAssocID="{183EE547-7B34-E34F-B90F-0DE967CED39E}" presName="parTrans" presStyleCnt="0"/>
      <dgm:spPr/>
    </dgm:pt>
    <dgm:pt modelId="{3B808A1B-AE4B-5344-A47D-9C09CE71CDB4}" type="pres">
      <dgm:prSet presAssocID="{84A6B7BE-4211-4248-AF6B-019E5FD7A37A}" presName="node" presStyleLbl="alignAccFollowNode1" presStyleIdx="7" presStyleCnt="15">
        <dgm:presLayoutVars>
          <dgm:bulletEnabled val="1"/>
        </dgm:presLayoutVars>
      </dgm:prSet>
      <dgm:spPr/>
      <dgm:t>
        <a:bodyPr/>
        <a:lstStyle/>
        <a:p>
          <a:endParaRPr lang="es-ES"/>
        </a:p>
      </dgm:t>
    </dgm:pt>
    <dgm:pt modelId="{FEE197E1-1105-824A-B8CB-3C5BF0FECD71}" type="pres">
      <dgm:prSet presAssocID="{5968BE08-5F06-3F42-966C-79EB914AC1BA}" presName="sibTrans" presStyleCnt="0"/>
      <dgm:spPr/>
    </dgm:pt>
    <dgm:pt modelId="{14448FA9-BF40-BA41-BED0-EAE8D3CA7F13}" type="pres">
      <dgm:prSet presAssocID="{716613E6-6C4B-B04A-BE06-F888E0849161}" presName="node" presStyleLbl="alignAccFollowNode1" presStyleIdx="8" presStyleCnt="15">
        <dgm:presLayoutVars>
          <dgm:bulletEnabled val="1"/>
        </dgm:presLayoutVars>
      </dgm:prSet>
      <dgm:spPr/>
      <dgm:t>
        <a:bodyPr/>
        <a:lstStyle/>
        <a:p>
          <a:endParaRPr lang="es-ES"/>
        </a:p>
      </dgm:t>
    </dgm:pt>
    <dgm:pt modelId="{DFAC2D96-65D4-AF47-AB3C-5618133B3D6A}" type="pres">
      <dgm:prSet presAssocID="{1CB1B6D0-1360-9047-8BC8-0D3FBECC88C5}" presName="vSp" presStyleCnt="0"/>
      <dgm:spPr/>
    </dgm:pt>
    <dgm:pt modelId="{3FE0149B-FA4E-784F-9F19-EEDA18ECC6C1}" type="pres">
      <dgm:prSet presAssocID="{33BCAF0E-55F3-8043-8351-B879500E7AC1}" presName="horFlow" presStyleCnt="0"/>
      <dgm:spPr/>
    </dgm:pt>
    <dgm:pt modelId="{5FF8A87B-8CC7-6B45-8D61-FB04AC3DD110}" type="pres">
      <dgm:prSet presAssocID="{33BCAF0E-55F3-8043-8351-B879500E7AC1}" presName="bigChev" presStyleLbl="node1" presStyleIdx="3" presStyleCnt="5"/>
      <dgm:spPr/>
      <dgm:t>
        <a:bodyPr/>
        <a:lstStyle/>
        <a:p>
          <a:endParaRPr lang="es-ES"/>
        </a:p>
      </dgm:t>
    </dgm:pt>
    <dgm:pt modelId="{3C9A54DB-6EA5-A142-9C8D-AB4A40B7143E}" type="pres">
      <dgm:prSet presAssocID="{811B8981-0ADD-F04B-BB7E-48D88FD4C807}" presName="parTrans" presStyleCnt="0"/>
      <dgm:spPr/>
    </dgm:pt>
    <dgm:pt modelId="{A019C84F-315F-094A-9B35-2E6E53225D43}" type="pres">
      <dgm:prSet presAssocID="{27AD8EA6-3FC8-6E4E-BF71-DCF67F1521BC}" presName="node" presStyleLbl="alignAccFollowNode1" presStyleIdx="9" presStyleCnt="15">
        <dgm:presLayoutVars>
          <dgm:bulletEnabled val="1"/>
        </dgm:presLayoutVars>
      </dgm:prSet>
      <dgm:spPr/>
      <dgm:t>
        <a:bodyPr/>
        <a:lstStyle/>
        <a:p>
          <a:endParaRPr lang="es-ES"/>
        </a:p>
      </dgm:t>
    </dgm:pt>
    <dgm:pt modelId="{B7F96830-C9B7-4B4B-A3A3-39797F391EA3}" type="pres">
      <dgm:prSet presAssocID="{7B49BF99-BFB1-7B48-8D6B-6564A1F33CB9}" presName="sibTrans" presStyleCnt="0"/>
      <dgm:spPr/>
    </dgm:pt>
    <dgm:pt modelId="{346EAE12-A57D-0643-A65D-07C73185FAEF}" type="pres">
      <dgm:prSet presAssocID="{1FE72AD5-CBD6-B94F-9C7E-43DD2B5682CD}" presName="node" presStyleLbl="alignAccFollowNode1" presStyleIdx="10" presStyleCnt="15">
        <dgm:presLayoutVars>
          <dgm:bulletEnabled val="1"/>
        </dgm:presLayoutVars>
      </dgm:prSet>
      <dgm:spPr/>
      <dgm:t>
        <a:bodyPr/>
        <a:lstStyle/>
        <a:p>
          <a:endParaRPr lang="es-ES"/>
        </a:p>
      </dgm:t>
    </dgm:pt>
    <dgm:pt modelId="{E4918C7D-DE1C-7E44-B605-D66DBDA58CCF}" type="pres">
      <dgm:prSet presAssocID="{33BCAF0E-55F3-8043-8351-B879500E7AC1}" presName="vSp" presStyleCnt="0"/>
      <dgm:spPr/>
    </dgm:pt>
    <dgm:pt modelId="{78D912C1-8A18-4445-AD3D-3C48D3A5B1B0}" type="pres">
      <dgm:prSet presAssocID="{5867D4CB-5A76-A147-96E7-2F9FAF1C2C0B}" presName="horFlow" presStyleCnt="0"/>
      <dgm:spPr/>
    </dgm:pt>
    <dgm:pt modelId="{D02EBBFF-32C8-DF48-8536-9F7B6549BB4C}" type="pres">
      <dgm:prSet presAssocID="{5867D4CB-5A76-A147-96E7-2F9FAF1C2C0B}" presName="bigChev" presStyleLbl="node1" presStyleIdx="4" presStyleCnt="5"/>
      <dgm:spPr/>
      <dgm:t>
        <a:bodyPr/>
        <a:lstStyle/>
        <a:p>
          <a:endParaRPr lang="es-ES"/>
        </a:p>
      </dgm:t>
    </dgm:pt>
    <dgm:pt modelId="{A812040D-F83F-F24A-AEDF-FA721FCC7514}" type="pres">
      <dgm:prSet presAssocID="{BC274CF3-19AF-7245-835F-861A06A6615E}" presName="parTrans" presStyleCnt="0"/>
      <dgm:spPr/>
    </dgm:pt>
    <dgm:pt modelId="{2D46F6AE-9A69-6C42-84D9-8661A71AE245}" type="pres">
      <dgm:prSet presAssocID="{1A34609C-5D3A-2E46-8DF6-36ABABC325FD}" presName="node" presStyleLbl="alignAccFollowNode1" presStyleIdx="11" presStyleCnt="15">
        <dgm:presLayoutVars>
          <dgm:bulletEnabled val="1"/>
        </dgm:presLayoutVars>
      </dgm:prSet>
      <dgm:spPr/>
      <dgm:t>
        <a:bodyPr/>
        <a:lstStyle/>
        <a:p>
          <a:endParaRPr lang="es-ES"/>
        </a:p>
      </dgm:t>
    </dgm:pt>
    <dgm:pt modelId="{9C12D29E-C235-4C43-93DD-7241393A1B97}" type="pres">
      <dgm:prSet presAssocID="{CFB5BB2C-40AA-FB49-B795-9C060C54395F}" presName="sibTrans" presStyleCnt="0"/>
      <dgm:spPr/>
    </dgm:pt>
    <dgm:pt modelId="{BC67A53D-F020-8541-8E47-14282C62992A}" type="pres">
      <dgm:prSet presAssocID="{F3B2F543-7C4F-CF43-8146-E229B9924BA9}" presName="node" presStyleLbl="alignAccFollowNode1" presStyleIdx="12" presStyleCnt="15">
        <dgm:presLayoutVars>
          <dgm:bulletEnabled val="1"/>
        </dgm:presLayoutVars>
      </dgm:prSet>
      <dgm:spPr/>
      <dgm:t>
        <a:bodyPr/>
        <a:lstStyle/>
        <a:p>
          <a:endParaRPr lang="es-ES"/>
        </a:p>
      </dgm:t>
    </dgm:pt>
    <dgm:pt modelId="{8619DC3C-6C64-E541-8FC3-72CBA41CF71A}" type="pres">
      <dgm:prSet presAssocID="{6A4B147A-2D12-374B-AD47-E1D3466A7254}" presName="sibTrans" presStyleCnt="0"/>
      <dgm:spPr/>
    </dgm:pt>
    <dgm:pt modelId="{FB686C8D-0794-554F-B9B4-ED2C5CC1A696}" type="pres">
      <dgm:prSet presAssocID="{F1F3FF5A-1617-C84C-A493-DE7C4EA854AD}" presName="node" presStyleLbl="alignAccFollowNode1" presStyleIdx="13" presStyleCnt="15">
        <dgm:presLayoutVars>
          <dgm:bulletEnabled val="1"/>
        </dgm:presLayoutVars>
      </dgm:prSet>
      <dgm:spPr/>
      <dgm:t>
        <a:bodyPr/>
        <a:lstStyle/>
        <a:p>
          <a:endParaRPr lang="es-ES"/>
        </a:p>
      </dgm:t>
    </dgm:pt>
    <dgm:pt modelId="{CA72CFEE-6904-7148-8181-FCFE053CCCEF}" type="pres">
      <dgm:prSet presAssocID="{91F4AC5E-34FD-2C4E-9C38-CA9EB48C2D14}" presName="sibTrans" presStyleCnt="0"/>
      <dgm:spPr/>
    </dgm:pt>
    <dgm:pt modelId="{EDA67057-E65C-4D42-9720-DB4E31AE3ED2}" type="pres">
      <dgm:prSet presAssocID="{A471806B-CD6D-764A-8488-A9082C39B978}" presName="node" presStyleLbl="alignAccFollowNode1" presStyleIdx="14" presStyleCnt="15">
        <dgm:presLayoutVars>
          <dgm:bulletEnabled val="1"/>
        </dgm:presLayoutVars>
      </dgm:prSet>
      <dgm:spPr/>
      <dgm:t>
        <a:bodyPr/>
        <a:lstStyle/>
        <a:p>
          <a:endParaRPr lang="es-ES"/>
        </a:p>
      </dgm:t>
    </dgm:pt>
  </dgm:ptLst>
  <dgm:cxnLst>
    <dgm:cxn modelId="{F5261EDC-C28F-954B-B4AC-BF3D23B6AF65}" srcId="{5B4A0875-4EE8-B345-8A19-FA32D90C84F0}" destId="{5867D4CB-5A76-A147-96E7-2F9FAF1C2C0B}" srcOrd="4" destOrd="0" parTransId="{144C41D0-7804-E649-85A4-923E171FB3A6}" sibTransId="{E708A535-91D8-6141-BF46-BC84D4F465BB}"/>
    <dgm:cxn modelId="{7914A2D4-4B75-D540-8C54-21D5861C612B}" type="presOf" srcId="{5867D4CB-5A76-A147-96E7-2F9FAF1C2C0B}" destId="{D02EBBFF-32C8-DF48-8536-9F7B6549BB4C}" srcOrd="0" destOrd="0" presId="urn:microsoft.com/office/officeart/2005/8/layout/lProcess3"/>
    <dgm:cxn modelId="{7FD20053-DE66-A941-BC9E-B559F5467176}" type="presOf" srcId="{33BCAF0E-55F3-8043-8351-B879500E7AC1}" destId="{5FF8A87B-8CC7-6B45-8D61-FB04AC3DD110}" srcOrd="0" destOrd="0" presId="urn:microsoft.com/office/officeart/2005/8/layout/lProcess3"/>
    <dgm:cxn modelId="{5F33FCF7-FEE4-8946-8479-C4A57221BB6C}" srcId="{1CB1B6D0-1360-9047-8BC8-0D3FBECC88C5}" destId="{84A6B7BE-4211-4248-AF6B-019E5FD7A37A}" srcOrd="0" destOrd="0" parTransId="{183EE547-7B34-E34F-B90F-0DE967CED39E}" sibTransId="{5968BE08-5F06-3F42-966C-79EB914AC1BA}"/>
    <dgm:cxn modelId="{69C35A5D-2389-7141-9C8A-2C4E32659C2E}" type="presOf" srcId="{734F78CC-F989-7B4C-8D32-571202AE6A7A}" destId="{A386ACC6-D8BD-9446-8D68-676EBF61EFB1}" srcOrd="0" destOrd="0" presId="urn:microsoft.com/office/officeart/2005/8/layout/lProcess3"/>
    <dgm:cxn modelId="{2D9A784A-C6D0-4C4F-A762-C96A7CDBBFCD}" type="presOf" srcId="{5B4A0875-4EE8-B345-8A19-FA32D90C84F0}" destId="{1452FBD6-3AC1-8847-9AF3-56271F260329}" srcOrd="0" destOrd="0" presId="urn:microsoft.com/office/officeart/2005/8/layout/lProcess3"/>
    <dgm:cxn modelId="{9155EC3F-01F8-8747-B826-BDDB5120F889}" type="presOf" srcId="{6ADF7715-4376-5641-BDD6-E263F619DDD1}" destId="{B36A3C8A-D15D-6D40-9C67-128DB26E5738}" srcOrd="0" destOrd="0" presId="urn:microsoft.com/office/officeart/2005/8/layout/lProcess3"/>
    <dgm:cxn modelId="{3E8611C9-61DF-644B-BBA0-F4F2F655A8C9}" type="presOf" srcId="{716613E6-6C4B-B04A-BE06-F888E0849161}" destId="{14448FA9-BF40-BA41-BED0-EAE8D3CA7F13}" srcOrd="0" destOrd="0" presId="urn:microsoft.com/office/officeart/2005/8/layout/lProcess3"/>
    <dgm:cxn modelId="{C6FE65B4-C054-B74C-9BEC-7B29B5148B57}" type="presOf" srcId="{27AD8EA6-3FC8-6E4E-BF71-DCF67F1521BC}" destId="{A019C84F-315F-094A-9B35-2E6E53225D43}" srcOrd="0" destOrd="0" presId="urn:microsoft.com/office/officeart/2005/8/layout/lProcess3"/>
    <dgm:cxn modelId="{451E8499-30C1-8C44-A44D-F64520BDBCE8}" srcId="{5B4A0875-4EE8-B345-8A19-FA32D90C84F0}" destId="{33BCAF0E-55F3-8043-8351-B879500E7AC1}" srcOrd="3" destOrd="0" parTransId="{6518637B-FA1D-9040-94FE-8754DCD1E642}" sibTransId="{54C46AFD-DD6C-4E47-A2BF-B53683125E7B}"/>
    <dgm:cxn modelId="{A4A410C1-CE61-284C-BA15-6F4D2D54C532}" srcId="{5B4A0875-4EE8-B345-8A19-FA32D90C84F0}" destId="{DD2F904E-B86F-814A-9A92-965E099F91A9}" srcOrd="1" destOrd="0" parTransId="{B924BD43-F821-9B4E-9868-CDE2D8CBE882}" sibTransId="{CC7BB708-BB4A-2B4E-B437-4CB6E446FE49}"/>
    <dgm:cxn modelId="{1415A0D6-64D8-9E45-B70D-1CD1C3634836}" srcId="{43A0F1F8-7D3F-7148-B5F6-829C0D0973C2}" destId="{734F78CC-F989-7B4C-8D32-571202AE6A7A}" srcOrd="1" destOrd="0" parTransId="{289771F8-3A05-2D49-9896-4DAA41FC20D2}" sibTransId="{5E99310E-F709-A348-A379-0CA9502C6959}"/>
    <dgm:cxn modelId="{53121AE7-22B3-2240-9C6C-02566F1E4636}" srcId="{43A0F1F8-7D3F-7148-B5F6-829C0D0973C2}" destId="{E3E185ED-47BB-0A44-8F82-FC59C2F056F5}" srcOrd="3" destOrd="0" parTransId="{55C456FC-C4C5-D447-8C67-80AE830E6B3F}" sibTransId="{3CCABA82-C5A5-0645-AFA8-5F99858FB304}"/>
    <dgm:cxn modelId="{09DF591B-DF72-4C46-8CAC-F03A8FD9CD43}" type="presOf" srcId="{759D6174-A8E6-8245-99BD-9DEA18D512CB}" destId="{3C360E05-B234-DD40-A052-E01D6A77D4AC}" srcOrd="0" destOrd="0" presId="urn:microsoft.com/office/officeart/2005/8/layout/lProcess3"/>
    <dgm:cxn modelId="{9018F4AF-9EAF-0040-A2F4-C7DAA9942D92}" type="presOf" srcId="{1FE72AD5-CBD6-B94F-9C7E-43DD2B5682CD}" destId="{346EAE12-A57D-0643-A65D-07C73185FAEF}" srcOrd="0" destOrd="0" presId="urn:microsoft.com/office/officeart/2005/8/layout/lProcess3"/>
    <dgm:cxn modelId="{C5F03ACA-33E1-5446-ADE9-B1F4A837B284}" srcId="{1CB1B6D0-1360-9047-8BC8-0D3FBECC88C5}" destId="{716613E6-6C4B-B04A-BE06-F888E0849161}" srcOrd="1" destOrd="0" parTransId="{75EC6C35-3D84-EE44-B8F9-848B54331295}" sibTransId="{6ED38B31-CD25-8A43-83AB-BBBEBE90966A}"/>
    <dgm:cxn modelId="{4B54606A-8F7E-CC40-B1E1-B85AF989FCEF}" type="presOf" srcId="{8294EC4A-0B1A-F343-995B-9479325B48B9}" destId="{4F10C019-ECCA-BB4C-A86D-70356BF7D3A6}" srcOrd="0" destOrd="0" presId="urn:microsoft.com/office/officeart/2005/8/layout/lProcess3"/>
    <dgm:cxn modelId="{B18C3C00-5950-9B48-B285-456E2EBD75AF}" srcId="{5B4A0875-4EE8-B345-8A19-FA32D90C84F0}" destId="{1CB1B6D0-1360-9047-8BC8-0D3FBECC88C5}" srcOrd="2" destOrd="0" parTransId="{5C5814E4-FE4E-7D49-959F-E9A8017D123B}" sibTransId="{FB38E507-57B2-724F-9F09-530EAC74BC53}"/>
    <dgm:cxn modelId="{4175672B-CCCF-5F40-A4C6-2A7110A49F84}" type="presOf" srcId="{84A6B7BE-4211-4248-AF6B-019E5FD7A37A}" destId="{3B808A1B-AE4B-5344-A47D-9C09CE71CDB4}" srcOrd="0" destOrd="0" presId="urn:microsoft.com/office/officeart/2005/8/layout/lProcess3"/>
    <dgm:cxn modelId="{42A756FE-6B14-CD4E-B800-769105EE7F34}" type="presOf" srcId="{F3B2F543-7C4F-CF43-8146-E229B9924BA9}" destId="{BC67A53D-F020-8541-8E47-14282C62992A}" srcOrd="0" destOrd="0" presId="urn:microsoft.com/office/officeart/2005/8/layout/lProcess3"/>
    <dgm:cxn modelId="{EBF49BFE-2F4C-904B-8915-8A422B86723D}" type="presOf" srcId="{F1F3FF5A-1617-C84C-A493-DE7C4EA854AD}" destId="{FB686C8D-0794-554F-B9B4-ED2C5CC1A696}" srcOrd="0" destOrd="0" presId="urn:microsoft.com/office/officeart/2005/8/layout/lProcess3"/>
    <dgm:cxn modelId="{870B13E7-8639-AE44-9219-CAAFB93F7DDF}" type="presOf" srcId="{1CB1B6D0-1360-9047-8BC8-0D3FBECC88C5}" destId="{F2460F12-25DF-D540-8EE8-30EA092EC64D}" srcOrd="0" destOrd="0" presId="urn:microsoft.com/office/officeart/2005/8/layout/lProcess3"/>
    <dgm:cxn modelId="{6E09378B-DAD1-3642-929F-D260F88512B8}" srcId="{5867D4CB-5A76-A147-96E7-2F9FAF1C2C0B}" destId="{A471806B-CD6D-764A-8488-A9082C39B978}" srcOrd="3" destOrd="0" parTransId="{BE65E9F6-3BB4-2C4B-93F8-CD105131832D}" sibTransId="{02F58A15-F583-D64F-AE4B-548496A16AF7}"/>
    <dgm:cxn modelId="{96D109BA-465D-9242-9272-18165FB10A0F}" srcId="{43A0F1F8-7D3F-7148-B5F6-829C0D0973C2}" destId="{6ADF7715-4376-5641-BDD6-E263F619DDD1}" srcOrd="0" destOrd="0" parTransId="{DBB0A54A-B2C2-B54C-841E-883245A8A42A}" sibTransId="{5B758F60-7B2F-844D-AFD3-90717C4FE409}"/>
    <dgm:cxn modelId="{7B41396B-A342-854B-A14A-5F9BD584B4F3}" srcId="{5867D4CB-5A76-A147-96E7-2F9FAF1C2C0B}" destId="{F1F3FF5A-1617-C84C-A493-DE7C4EA854AD}" srcOrd="2" destOrd="0" parTransId="{3AAF3AAB-AEA1-3E4B-98C4-6CD0804DD3EF}" sibTransId="{91F4AC5E-34FD-2C4E-9C38-CA9EB48C2D14}"/>
    <dgm:cxn modelId="{BC992815-DAAF-4C45-9D15-44FE0F8F2857}" type="presOf" srcId="{4FD68431-0E8E-CB49-A430-5D450EDBE85B}" destId="{4E983DB4-3A5A-754E-B186-226067A16123}" srcOrd="0" destOrd="0" presId="urn:microsoft.com/office/officeart/2005/8/layout/lProcess3"/>
    <dgm:cxn modelId="{4478D260-6F26-0247-9AC5-360B21C0248F}" srcId="{DD2F904E-B86F-814A-9A92-965E099F91A9}" destId="{4FD68431-0E8E-CB49-A430-5D450EDBE85B}" srcOrd="0" destOrd="0" parTransId="{124100A5-B88C-8545-8B20-A90AB290F910}" sibTransId="{B19B7CE0-EFC8-E84D-BDD5-C1CED0E141C2}"/>
    <dgm:cxn modelId="{1BC8577E-4D1E-EB40-91D2-66503B9BAD1B}" srcId="{5B4A0875-4EE8-B345-8A19-FA32D90C84F0}" destId="{43A0F1F8-7D3F-7148-B5F6-829C0D0973C2}" srcOrd="0" destOrd="0" parTransId="{3358FE6A-F929-C54F-BA6D-7DB26C1709BE}" sibTransId="{91D4507D-F89D-234F-B2FF-9B1D1EE15563}"/>
    <dgm:cxn modelId="{485F1CC9-FE05-8E41-8A3F-B399EBC3AF4A}" srcId="{DD2F904E-B86F-814A-9A92-965E099F91A9}" destId="{759D6174-A8E6-8245-99BD-9DEA18D512CB}" srcOrd="1" destOrd="0" parTransId="{F9E1BF01-BDB0-B642-9D45-7182B412CF34}" sibTransId="{550DFC02-9434-8949-B2F9-061AC01E7428}"/>
    <dgm:cxn modelId="{3948737E-47D2-3349-9CF0-2A1BE1050FE8}" type="presOf" srcId="{1A34609C-5D3A-2E46-8DF6-36ABABC325FD}" destId="{2D46F6AE-9A69-6C42-84D9-8661A71AE245}" srcOrd="0" destOrd="0" presId="urn:microsoft.com/office/officeart/2005/8/layout/lProcess3"/>
    <dgm:cxn modelId="{C15BFC1E-48EF-A349-A514-97B3C184C2B4}" type="presOf" srcId="{DD2F904E-B86F-814A-9A92-965E099F91A9}" destId="{42DB9B7F-4F0D-0045-A84F-A8C051FCA70B}" srcOrd="0" destOrd="0" presId="urn:microsoft.com/office/officeart/2005/8/layout/lProcess3"/>
    <dgm:cxn modelId="{158F5088-262C-6240-AD4A-E83C431A8B61}" type="presOf" srcId="{A471806B-CD6D-764A-8488-A9082C39B978}" destId="{EDA67057-E65C-4D42-9720-DB4E31AE3ED2}" srcOrd="0" destOrd="0" presId="urn:microsoft.com/office/officeart/2005/8/layout/lProcess3"/>
    <dgm:cxn modelId="{5CAC34D4-245D-8B4A-93CD-30B40C5FFD8C}" srcId="{5867D4CB-5A76-A147-96E7-2F9FAF1C2C0B}" destId="{F3B2F543-7C4F-CF43-8146-E229B9924BA9}" srcOrd="1" destOrd="0" parTransId="{A040BA2B-3B19-864E-A66C-3BD44FCE3D6D}" sibTransId="{6A4B147A-2D12-374B-AD47-E1D3466A7254}"/>
    <dgm:cxn modelId="{4AA1471E-81A8-C24E-9812-1B4BCCC0E341}" srcId="{33BCAF0E-55F3-8043-8351-B879500E7AC1}" destId="{1FE72AD5-CBD6-B94F-9C7E-43DD2B5682CD}" srcOrd="1" destOrd="0" parTransId="{FFDB0A0C-83D3-CD4A-AEA4-3E9B9913F38F}" sibTransId="{9F6D7CB4-4F2E-084D-9748-6ACCB4012E2B}"/>
    <dgm:cxn modelId="{EC05E45B-9418-BF4A-A6AD-C70FC34AAF69}" srcId="{43A0F1F8-7D3F-7148-B5F6-829C0D0973C2}" destId="{8294EC4A-0B1A-F343-995B-9479325B48B9}" srcOrd="2" destOrd="0" parTransId="{80D1974E-6A5C-2D45-A566-EB871CF1B626}" sibTransId="{DB25DE7B-061D-834F-9887-74C2E5C99B59}"/>
    <dgm:cxn modelId="{657A4B3D-8ED0-844C-880C-FFDA7DDAFFC9}" srcId="{33BCAF0E-55F3-8043-8351-B879500E7AC1}" destId="{27AD8EA6-3FC8-6E4E-BF71-DCF67F1521BC}" srcOrd="0" destOrd="0" parTransId="{811B8981-0ADD-F04B-BB7E-48D88FD4C807}" sibTransId="{7B49BF99-BFB1-7B48-8D6B-6564A1F33CB9}"/>
    <dgm:cxn modelId="{E8305B2F-A742-0841-ACA9-E66D63B38D26}" type="presOf" srcId="{E3E185ED-47BB-0A44-8F82-FC59C2F056F5}" destId="{990C9060-0060-6845-8945-383BD05F9896}" srcOrd="0" destOrd="0" presId="urn:microsoft.com/office/officeart/2005/8/layout/lProcess3"/>
    <dgm:cxn modelId="{2B3B7759-5B17-5048-A764-79A675E14A55}" srcId="{DD2F904E-B86F-814A-9A92-965E099F91A9}" destId="{DE09683E-7131-234E-B88A-54B066C0A56D}" srcOrd="2" destOrd="0" parTransId="{A2B8FAF5-7E76-E345-9CA9-C2A6B78B908D}" sibTransId="{A6EE429D-D165-3746-99FA-7BC89939F18F}"/>
    <dgm:cxn modelId="{23FC0A0D-F926-A444-A10A-6D0E35F28B3A}" type="presOf" srcId="{DE09683E-7131-234E-B88A-54B066C0A56D}" destId="{F6AF99E6-D119-574A-8752-B1648BA3A092}" srcOrd="0" destOrd="0" presId="urn:microsoft.com/office/officeart/2005/8/layout/lProcess3"/>
    <dgm:cxn modelId="{1000702B-610F-BD4B-9A7F-4A23499874E5}" type="presOf" srcId="{43A0F1F8-7D3F-7148-B5F6-829C0D0973C2}" destId="{69CEC416-7A30-7D4C-A81F-FB4EFEC7683C}" srcOrd="0" destOrd="0" presId="urn:microsoft.com/office/officeart/2005/8/layout/lProcess3"/>
    <dgm:cxn modelId="{98AFF51B-4962-534C-94EE-C264096161A2}" srcId="{5867D4CB-5A76-A147-96E7-2F9FAF1C2C0B}" destId="{1A34609C-5D3A-2E46-8DF6-36ABABC325FD}" srcOrd="0" destOrd="0" parTransId="{BC274CF3-19AF-7245-835F-861A06A6615E}" sibTransId="{CFB5BB2C-40AA-FB49-B795-9C060C54395F}"/>
    <dgm:cxn modelId="{2BC35109-8E5B-1E45-A43F-066233DE8BFB}" type="presParOf" srcId="{1452FBD6-3AC1-8847-9AF3-56271F260329}" destId="{F12B1AC8-88F9-D144-B0B7-B370FE8E33B7}" srcOrd="0" destOrd="0" presId="urn:microsoft.com/office/officeart/2005/8/layout/lProcess3"/>
    <dgm:cxn modelId="{11D31723-101B-A944-9445-05279BC8A253}" type="presParOf" srcId="{F12B1AC8-88F9-D144-B0B7-B370FE8E33B7}" destId="{69CEC416-7A30-7D4C-A81F-FB4EFEC7683C}" srcOrd="0" destOrd="0" presId="urn:microsoft.com/office/officeart/2005/8/layout/lProcess3"/>
    <dgm:cxn modelId="{B350873E-22C8-9E42-9EB0-319E902DEC83}" type="presParOf" srcId="{F12B1AC8-88F9-D144-B0B7-B370FE8E33B7}" destId="{D9908378-D759-CB4D-95FD-4313339CBCE0}" srcOrd="1" destOrd="0" presId="urn:microsoft.com/office/officeart/2005/8/layout/lProcess3"/>
    <dgm:cxn modelId="{234D3988-68AF-A242-B937-A2E35C18C462}" type="presParOf" srcId="{F12B1AC8-88F9-D144-B0B7-B370FE8E33B7}" destId="{B36A3C8A-D15D-6D40-9C67-128DB26E5738}" srcOrd="2" destOrd="0" presId="urn:microsoft.com/office/officeart/2005/8/layout/lProcess3"/>
    <dgm:cxn modelId="{447D9A72-F869-F94C-B052-E9C3050C5C73}" type="presParOf" srcId="{F12B1AC8-88F9-D144-B0B7-B370FE8E33B7}" destId="{76B075F1-07EF-984E-B1D3-D413B0F9D1D6}" srcOrd="3" destOrd="0" presId="urn:microsoft.com/office/officeart/2005/8/layout/lProcess3"/>
    <dgm:cxn modelId="{31771FBE-35F3-A440-B1ED-F122BCAB6D8A}" type="presParOf" srcId="{F12B1AC8-88F9-D144-B0B7-B370FE8E33B7}" destId="{A386ACC6-D8BD-9446-8D68-676EBF61EFB1}" srcOrd="4" destOrd="0" presId="urn:microsoft.com/office/officeart/2005/8/layout/lProcess3"/>
    <dgm:cxn modelId="{593B1468-EA85-5C49-A991-02154742229E}" type="presParOf" srcId="{F12B1AC8-88F9-D144-B0B7-B370FE8E33B7}" destId="{7D0A3F8A-4987-6642-B1E0-23F8A7F4FF8C}" srcOrd="5" destOrd="0" presId="urn:microsoft.com/office/officeart/2005/8/layout/lProcess3"/>
    <dgm:cxn modelId="{705B9BFF-DDA4-CA40-8AEF-57842B49DE3B}" type="presParOf" srcId="{F12B1AC8-88F9-D144-B0B7-B370FE8E33B7}" destId="{4F10C019-ECCA-BB4C-A86D-70356BF7D3A6}" srcOrd="6" destOrd="0" presId="urn:microsoft.com/office/officeart/2005/8/layout/lProcess3"/>
    <dgm:cxn modelId="{51363AF8-9860-EA48-92F7-8D5B1431A389}" type="presParOf" srcId="{F12B1AC8-88F9-D144-B0B7-B370FE8E33B7}" destId="{DAC9946C-B18E-F942-9AFC-849495F30686}" srcOrd="7" destOrd="0" presId="urn:microsoft.com/office/officeart/2005/8/layout/lProcess3"/>
    <dgm:cxn modelId="{84CAEF70-4560-2A4B-8973-BAB678066EEC}" type="presParOf" srcId="{F12B1AC8-88F9-D144-B0B7-B370FE8E33B7}" destId="{990C9060-0060-6845-8945-383BD05F9896}" srcOrd="8" destOrd="0" presId="urn:microsoft.com/office/officeart/2005/8/layout/lProcess3"/>
    <dgm:cxn modelId="{26DC58C9-2977-7944-B9D9-B9E88D3A6FDC}" type="presParOf" srcId="{1452FBD6-3AC1-8847-9AF3-56271F260329}" destId="{09C4C663-AF59-914E-BC10-205631F93166}" srcOrd="1" destOrd="0" presId="urn:microsoft.com/office/officeart/2005/8/layout/lProcess3"/>
    <dgm:cxn modelId="{BE48F51F-9AFC-DD49-B59B-B2129DD6FFF7}" type="presParOf" srcId="{1452FBD6-3AC1-8847-9AF3-56271F260329}" destId="{BC7BF673-AB5E-4241-BA87-6B9A0B0A3103}" srcOrd="2" destOrd="0" presId="urn:microsoft.com/office/officeart/2005/8/layout/lProcess3"/>
    <dgm:cxn modelId="{1508EEDA-041E-8742-BA1C-95047792B151}" type="presParOf" srcId="{BC7BF673-AB5E-4241-BA87-6B9A0B0A3103}" destId="{42DB9B7F-4F0D-0045-A84F-A8C051FCA70B}" srcOrd="0" destOrd="0" presId="urn:microsoft.com/office/officeart/2005/8/layout/lProcess3"/>
    <dgm:cxn modelId="{1CEAE3E8-5658-9944-9042-D40EC9D39E02}" type="presParOf" srcId="{BC7BF673-AB5E-4241-BA87-6B9A0B0A3103}" destId="{3771848F-4512-574A-A26E-4F9540902693}" srcOrd="1" destOrd="0" presId="urn:microsoft.com/office/officeart/2005/8/layout/lProcess3"/>
    <dgm:cxn modelId="{6B5412A1-C2E0-7B4E-AEDE-65922C361BBC}" type="presParOf" srcId="{BC7BF673-AB5E-4241-BA87-6B9A0B0A3103}" destId="{4E983DB4-3A5A-754E-B186-226067A16123}" srcOrd="2" destOrd="0" presId="urn:microsoft.com/office/officeart/2005/8/layout/lProcess3"/>
    <dgm:cxn modelId="{C2346233-24DD-334E-88D1-60B707CCE5E9}" type="presParOf" srcId="{BC7BF673-AB5E-4241-BA87-6B9A0B0A3103}" destId="{550BBF19-AA01-B549-B3FD-DCAA42EA2C4C}" srcOrd="3" destOrd="0" presId="urn:microsoft.com/office/officeart/2005/8/layout/lProcess3"/>
    <dgm:cxn modelId="{05D27F74-846E-1044-A3B8-4DC39C0C3858}" type="presParOf" srcId="{BC7BF673-AB5E-4241-BA87-6B9A0B0A3103}" destId="{3C360E05-B234-DD40-A052-E01D6A77D4AC}" srcOrd="4" destOrd="0" presId="urn:microsoft.com/office/officeart/2005/8/layout/lProcess3"/>
    <dgm:cxn modelId="{FD281722-4DD4-CC4B-A1E3-30FBD4E383ED}" type="presParOf" srcId="{BC7BF673-AB5E-4241-BA87-6B9A0B0A3103}" destId="{4B274128-750B-BC48-8194-221A676EC2FF}" srcOrd="5" destOrd="0" presId="urn:microsoft.com/office/officeart/2005/8/layout/lProcess3"/>
    <dgm:cxn modelId="{5611E0EF-5F27-B944-8E15-1FE6782ECFCC}" type="presParOf" srcId="{BC7BF673-AB5E-4241-BA87-6B9A0B0A3103}" destId="{F6AF99E6-D119-574A-8752-B1648BA3A092}" srcOrd="6" destOrd="0" presId="urn:microsoft.com/office/officeart/2005/8/layout/lProcess3"/>
    <dgm:cxn modelId="{71D5B09E-009B-3A4C-99A7-2751629E2FF5}" type="presParOf" srcId="{1452FBD6-3AC1-8847-9AF3-56271F260329}" destId="{DECB8C75-2F0C-A14E-A288-2E56172C9DA8}" srcOrd="3" destOrd="0" presId="urn:microsoft.com/office/officeart/2005/8/layout/lProcess3"/>
    <dgm:cxn modelId="{EC342A19-A69E-5C41-B52F-32302ECC16D3}" type="presParOf" srcId="{1452FBD6-3AC1-8847-9AF3-56271F260329}" destId="{C859FD1B-BAAE-8944-9D68-ADADC3541779}" srcOrd="4" destOrd="0" presId="urn:microsoft.com/office/officeart/2005/8/layout/lProcess3"/>
    <dgm:cxn modelId="{583C710D-CA67-9F4E-9856-61E4AB83548F}" type="presParOf" srcId="{C859FD1B-BAAE-8944-9D68-ADADC3541779}" destId="{F2460F12-25DF-D540-8EE8-30EA092EC64D}" srcOrd="0" destOrd="0" presId="urn:microsoft.com/office/officeart/2005/8/layout/lProcess3"/>
    <dgm:cxn modelId="{FBC98261-4D60-394D-9B37-0F374AB0C991}" type="presParOf" srcId="{C859FD1B-BAAE-8944-9D68-ADADC3541779}" destId="{917DC585-FF14-5F4A-AD9D-9AB410C9CD90}" srcOrd="1" destOrd="0" presId="urn:microsoft.com/office/officeart/2005/8/layout/lProcess3"/>
    <dgm:cxn modelId="{29B23A85-0546-8F48-AB8A-0D7AC89F1D65}" type="presParOf" srcId="{C859FD1B-BAAE-8944-9D68-ADADC3541779}" destId="{3B808A1B-AE4B-5344-A47D-9C09CE71CDB4}" srcOrd="2" destOrd="0" presId="urn:microsoft.com/office/officeart/2005/8/layout/lProcess3"/>
    <dgm:cxn modelId="{46186955-68A0-FF43-875C-AA39AB0DA044}" type="presParOf" srcId="{C859FD1B-BAAE-8944-9D68-ADADC3541779}" destId="{FEE197E1-1105-824A-B8CB-3C5BF0FECD71}" srcOrd="3" destOrd="0" presId="urn:microsoft.com/office/officeart/2005/8/layout/lProcess3"/>
    <dgm:cxn modelId="{1721CA82-5143-C34A-885A-A6F17516708E}" type="presParOf" srcId="{C859FD1B-BAAE-8944-9D68-ADADC3541779}" destId="{14448FA9-BF40-BA41-BED0-EAE8D3CA7F13}" srcOrd="4" destOrd="0" presId="urn:microsoft.com/office/officeart/2005/8/layout/lProcess3"/>
    <dgm:cxn modelId="{58377725-C316-0E41-A729-84EFE2223E81}" type="presParOf" srcId="{1452FBD6-3AC1-8847-9AF3-56271F260329}" destId="{DFAC2D96-65D4-AF47-AB3C-5618133B3D6A}" srcOrd="5" destOrd="0" presId="urn:microsoft.com/office/officeart/2005/8/layout/lProcess3"/>
    <dgm:cxn modelId="{441C016D-7A56-6242-9FAB-0BD2FB439382}" type="presParOf" srcId="{1452FBD6-3AC1-8847-9AF3-56271F260329}" destId="{3FE0149B-FA4E-784F-9F19-EEDA18ECC6C1}" srcOrd="6" destOrd="0" presId="urn:microsoft.com/office/officeart/2005/8/layout/lProcess3"/>
    <dgm:cxn modelId="{1451C126-7F75-474B-9B42-C320A049D6F3}" type="presParOf" srcId="{3FE0149B-FA4E-784F-9F19-EEDA18ECC6C1}" destId="{5FF8A87B-8CC7-6B45-8D61-FB04AC3DD110}" srcOrd="0" destOrd="0" presId="urn:microsoft.com/office/officeart/2005/8/layout/lProcess3"/>
    <dgm:cxn modelId="{7055DACE-E1BA-4944-A4C9-5ADF2E142A36}" type="presParOf" srcId="{3FE0149B-FA4E-784F-9F19-EEDA18ECC6C1}" destId="{3C9A54DB-6EA5-A142-9C8D-AB4A40B7143E}" srcOrd="1" destOrd="0" presId="urn:microsoft.com/office/officeart/2005/8/layout/lProcess3"/>
    <dgm:cxn modelId="{8B647714-E708-534A-99EF-82578575FE98}" type="presParOf" srcId="{3FE0149B-FA4E-784F-9F19-EEDA18ECC6C1}" destId="{A019C84F-315F-094A-9B35-2E6E53225D43}" srcOrd="2" destOrd="0" presId="urn:microsoft.com/office/officeart/2005/8/layout/lProcess3"/>
    <dgm:cxn modelId="{80425FDE-DD24-3544-9EA5-A51EFD6212AC}" type="presParOf" srcId="{3FE0149B-FA4E-784F-9F19-EEDA18ECC6C1}" destId="{B7F96830-C9B7-4B4B-A3A3-39797F391EA3}" srcOrd="3" destOrd="0" presId="urn:microsoft.com/office/officeart/2005/8/layout/lProcess3"/>
    <dgm:cxn modelId="{33B4AE17-0F53-F64C-93D0-B95378997A89}" type="presParOf" srcId="{3FE0149B-FA4E-784F-9F19-EEDA18ECC6C1}" destId="{346EAE12-A57D-0643-A65D-07C73185FAEF}" srcOrd="4" destOrd="0" presId="urn:microsoft.com/office/officeart/2005/8/layout/lProcess3"/>
    <dgm:cxn modelId="{1B6EF091-FCAE-334B-BF88-F5BF396A2BAB}" type="presParOf" srcId="{1452FBD6-3AC1-8847-9AF3-56271F260329}" destId="{E4918C7D-DE1C-7E44-B605-D66DBDA58CCF}" srcOrd="7" destOrd="0" presId="urn:microsoft.com/office/officeart/2005/8/layout/lProcess3"/>
    <dgm:cxn modelId="{BF17367A-8D56-1549-B5A2-FCFC65235722}" type="presParOf" srcId="{1452FBD6-3AC1-8847-9AF3-56271F260329}" destId="{78D912C1-8A18-4445-AD3D-3C48D3A5B1B0}" srcOrd="8" destOrd="0" presId="urn:microsoft.com/office/officeart/2005/8/layout/lProcess3"/>
    <dgm:cxn modelId="{A3FDDB97-9387-A64F-95A1-9F0D784EDDC5}" type="presParOf" srcId="{78D912C1-8A18-4445-AD3D-3C48D3A5B1B0}" destId="{D02EBBFF-32C8-DF48-8536-9F7B6549BB4C}" srcOrd="0" destOrd="0" presId="urn:microsoft.com/office/officeart/2005/8/layout/lProcess3"/>
    <dgm:cxn modelId="{1ABE9999-C0C3-AC4B-A6CE-3AC01CFD4654}" type="presParOf" srcId="{78D912C1-8A18-4445-AD3D-3C48D3A5B1B0}" destId="{A812040D-F83F-F24A-AEDF-FA721FCC7514}" srcOrd="1" destOrd="0" presId="urn:microsoft.com/office/officeart/2005/8/layout/lProcess3"/>
    <dgm:cxn modelId="{14490EC1-655E-E144-BE15-B0A1DB581105}" type="presParOf" srcId="{78D912C1-8A18-4445-AD3D-3C48D3A5B1B0}" destId="{2D46F6AE-9A69-6C42-84D9-8661A71AE245}" srcOrd="2" destOrd="0" presId="urn:microsoft.com/office/officeart/2005/8/layout/lProcess3"/>
    <dgm:cxn modelId="{8041725C-2490-2B40-8B3C-3364E3BF8D77}" type="presParOf" srcId="{78D912C1-8A18-4445-AD3D-3C48D3A5B1B0}" destId="{9C12D29E-C235-4C43-93DD-7241393A1B97}" srcOrd="3" destOrd="0" presId="urn:microsoft.com/office/officeart/2005/8/layout/lProcess3"/>
    <dgm:cxn modelId="{C37F7BBA-8115-184C-828C-6F6C74B6EBD5}" type="presParOf" srcId="{78D912C1-8A18-4445-AD3D-3C48D3A5B1B0}" destId="{BC67A53D-F020-8541-8E47-14282C62992A}" srcOrd="4" destOrd="0" presId="urn:microsoft.com/office/officeart/2005/8/layout/lProcess3"/>
    <dgm:cxn modelId="{FEC2D8D9-96A6-7045-BFEE-68175F939F61}" type="presParOf" srcId="{78D912C1-8A18-4445-AD3D-3C48D3A5B1B0}" destId="{8619DC3C-6C64-E541-8FC3-72CBA41CF71A}" srcOrd="5" destOrd="0" presId="urn:microsoft.com/office/officeart/2005/8/layout/lProcess3"/>
    <dgm:cxn modelId="{FC75448A-7AAD-5143-BFC7-D909BE371D24}" type="presParOf" srcId="{78D912C1-8A18-4445-AD3D-3C48D3A5B1B0}" destId="{FB686C8D-0794-554F-B9B4-ED2C5CC1A696}" srcOrd="6" destOrd="0" presId="urn:microsoft.com/office/officeart/2005/8/layout/lProcess3"/>
    <dgm:cxn modelId="{5D9BC9A2-AB71-3141-B447-8D19E627A564}" type="presParOf" srcId="{78D912C1-8A18-4445-AD3D-3C48D3A5B1B0}" destId="{CA72CFEE-6904-7148-8181-FCFE053CCCEF}" srcOrd="7" destOrd="0" presId="urn:microsoft.com/office/officeart/2005/8/layout/lProcess3"/>
    <dgm:cxn modelId="{3F38FF5B-6EBF-9441-9DCC-6D446ED3D549}" type="presParOf" srcId="{78D912C1-8A18-4445-AD3D-3C48D3A5B1B0}" destId="{EDA67057-E65C-4D42-9720-DB4E31AE3ED2}" srcOrd="8"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3DAA23-D6F3-8747-AAC9-28E63B817FF1}" type="doc">
      <dgm:prSet loTypeId="urn:microsoft.com/office/officeart/2005/8/layout/hList1" loCatId="" qsTypeId="urn:microsoft.com/office/officeart/2005/8/quickstyle/3D1" qsCatId="3D" csTypeId="urn:microsoft.com/office/officeart/2005/8/colors/accent1_2" csCatId="accent1" phldr="1"/>
      <dgm:spPr/>
      <dgm:t>
        <a:bodyPr/>
        <a:lstStyle/>
        <a:p>
          <a:endParaRPr lang="es-ES"/>
        </a:p>
      </dgm:t>
    </dgm:pt>
    <dgm:pt modelId="{D2709B78-D44B-8946-987F-0BD08A256F85}">
      <dgm:prSet phldrT="[Texto]" custT="1"/>
      <dgm:spPr/>
      <dgm:t>
        <a:bodyPr/>
        <a:lstStyle/>
        <a:p>
          <a:r>
            <a:rPr lang="es-ES" sz="2400" b="1" dirty="0" smtClean="0">
              <a:solidFill>
                <a:schemeClr val="tx2">
                  <a:lumMod val="90000"/>
                  <a:lumOff val="10000"/>
                </a:schemeClr>
              </a:solidFill>
              <a:latin typeface="Times New Roman"/>
              <a:cs typeface="Times New Roman"/>
            </a:rPr>
            <a:t>Definición</a:t>
          </a:r>
          <a:endParaRPr lang="es-ES" sz="2400" b="1" dirty="0">
            <a:solidFill>
              <a:schemeClr val="tx2">
                <a:lumMod val="90000"/>
                <a:lumOff val="10000"/>
              </a:schemeClr>
            </a:solidFill>
            <a:latin typeface="Times New Roman"/>
            <a:cs typeface="Times New Roman"/>
          </a:endParaRPr>
        </a:p>
      </dgm:t>
    </dgm:pt>
    <dgm:pt modelId="{C2660A78-5AE6-9E42-BA02-5A6A8A9E5280}" type="parTrans" cxnId="{4A27A574-887B-0044-A355-0AF22C4B3101}">
      <dgm:prSet/>
      <dgm:spPr/>
      <dgm:t>
        <a:bodyPr/>
        <a:lstStyle/>
        <a:p>
          <a:endParaRPr lang="es-ES"/>
        </a:p>
      </dgm:t>
    </dgm:pt>
    <dgm:pt modelId="{F1A4DB51-2F52-3145-BC3A-E58CDE8B6B78}" type="sibTrans" cxnId="{4A27A574-887B-0044-A355-0AF22C4B3101}">
      <dgm:prSet/>
      <dgm:spPr/>
      <dgm:t>
        <a:bodyPr/>
        <a:lstStyle/>
        <a:p>
          <a:endParaRPr lang="es-ES"/>
        </a:p>
      </dgm:t>
    </dgm:pt>
    <dgm:pt modelId="{CF1A3D0F-529E-AF43-9D95-C083249B204C}">
      <dgm:prSet phldrT="[Texto]" custT="1"/>
      <dgm:spPr/>
      <dgm:t>
        <a:bodyPr/>
        <a:lstStyle/>
        <a:p>
          <a:pPr algn="l">
            <a:lnSpc>
              <a:spcPct val="110000"/>
            </a:lnSpc>
          </a:pPr>
          <a:r>
            <a:rPr lang="es-ES_tradnl" sz="1400" b="0" dirty="0" smtClean="0">
              <a:latin typeface="Times New Roman"/>
              <a:cs typeface="Times New Roman"/>
            </a:rPr>
            <a:t>Es una estrategia que guíe al docente universitario a mejorar el proceso de enseñanza-aprendizaje en una área técnica como es la Informática mediante la resolución de problemas relacionados al entorno, garantizando la motivación y el trabajo colaborativo del estudiante para el logro de aprendizajes significativos.</a:t>
          </a:r>
          <a:endParaRPr lang="es-ES" sz="1400" b="0" dirty="0">
            <a:latin typeface="Times New Roman"/>
            <a:cs typeface="Times New Roman"/>
          </a:endParaRPr>
        </a:p>
      </dgm:t>
    </dgm:pt>
    <dgm:pt modelId="{D6832B1A-F5E8-4B49-8AA5-3E9823FC24D7}" type="parTrans" cxnId="{09251BB5-BD42-6C4A-BCEA-E02A4FED1F91}">
      <dgm:prSet/>
      <dgm:spPr/>
      <dgm:t>
        <a:bodyPr/>
        <a:lstStyle/>
        <a:p>
          <a:endParaRPr lang="es-ES"/>
        </a:p>
      </dgm:t>
    </dgm:pt>
    <dgm:pt modelId="{7438EED2-D629-0D4B-B0D7-02AE0D358537}" type="sibTrans" cxnId="{09251BB5-BD42-6C4A-BCEA-E02A4FED1F91}">
      <dgm:prSet/>
      <dgm:spPr/>
      <dgm:t>
        <a:bodyPr/>
        <a:lstStyle/>
        <a:p>
          <a:endParaRPr lang="es-ES"/>
        </a:p>
      </dgm:t>
    </dgm:pt>
    <dgm:pt modelId="{BCACABEE-C3A9-E246-A64D-86BDFEA1CE0E}">
      <dgm:prSet phldrT="[Texto]" custT="1"/>
      <dgm:spPr/>
      <dgm:t>
        <a:bodyPr/>
        <a:lstStyle/>
        <a:p>
          <a:r>
            <a:rPr lang="es-ES" sz="2400" b="1" dirty="0" smtClean="0">
              <a:solidFill>
                <a:srgbClr val="246247"/>
              </a:solidFill>
              <a:latin typeface="Times New Roman"/>
              <a:cs typeface="Times New Roman"/>
            </a:rPr>
            <a:t>Características</a:t>
          </a:r>
          <a:endParaRPr lang="es-ES" sz="2400" b="1" dirty="0">
            <a:solidFill>
              <a:srgbClr val="246247"/>
            </a:solidFill>
            <a:latin typeface="Times New Roman"/>
            <a:cs typeface="Times New Roman"/>
          </a:endParaRPr>
        </a:p>
      </dgm:t>
    </dgm:pt>
    <dgm:pt modelId="{FB664F0F-EC2B-7F4A-9E3B-D32C833BC932}" type="parTrans" cxnId="{D11DE352-585C-5B40-892F-DF5745688E37}">
      <dgm:prSet/>
      <dgm:spPr/>
      <dgm:t>
        <a:bodyPr/>
        <a:lstStyle/>
        <a:p>
          <a:endParaRPr lang="es-ES"/>
        </a:p>
      </dgm:t>
    </dgm:pt>
    <dgm:pt modelId="{FDF92206-86FE-B94C-8ED5-4AA0CD26C1CA}" type="sibTrans" cxnId="{D11DE352-585C-5B40-892F-DF5745688E37}">
      <dgm:prSet/>
      <dgm:spPr/>
      <dgm:t>
        <a:bodyPr/>
        <a:lstStyle/>
        <a:p>
          <a:endParaRPr lang="es-ES"/>
        </a:p>
      </dgm:t>
    </dgm:pt>
    <dgm:pt modelId="{763F505A-B80A-724C-879E-FABC23565BC3}">
      <dgm:prSet phldrT="[Texto]" custT="1"/>
      <dgm:spPr/>
      <dgm:t>
        <a:bodyPr/>
        <a:lstStyle/>
        <a:p>
          <a:pPr>
            <a:lnSpc>
              <a:spcPct val="110000"/>
            </a:lnSpc>
          </a:pPr>
          <a:r>
            <a:rPr lang="es-ES" sz="1400" dirty="0" smtClean="0">
              <a:latin typeface="Times New Roman"/>
              <a:cs typeface="Times New Roman"/>
            </a:rPr>
            <a:t>Está centrada en el alumno</a:t>
          </a:r>
          <a:endParaRPr lang="es-ES" sz="1400" dirty="0">
            <a:latin typeface="Times New Roman"/>
            <a:cs typeface="Times New Roman"/>
          </a:endParaRPr>
        </a:p>
      </dgm:t>
    </dgm:pt>
    <dgm:pt modelId="{087E5782-C06E-1640-AB41-2379B56E8787}" type="parTrans" cxnId="{FB22BFCC-413C-934B-AFD2-B558A27C9F80}">
      <dgm:prSet/>
      <dgm:spPr/>
      <dgm:t>
        <a:bodyPr/>
        <a:lstStyle/>
        <a:p>
          <a:endParaRPr lang="es-ES"/>
        </a:p>
      </dgm:t>
    </dgm:pt>
    <dgm:pt modelId="{604F6189-7978-644A-8080-EE12369188B9}" type="sibTrans" cxnId="{FB22BFCC-413C-934B-AFD2-B558A27C9F80}">
      <dgm:prSet/>
      <dgm:spPr/>
      <dgm:t>
        <a:bodyPr/>
        <a:lstStyle/>
        <a:p>
          <a:endParaRPr lang="es-ES"/>
        </a:p>
      </dgm:t>
    </dgm:pt>
    <dgm:pt modelId="{947AA8B8-47A7-1343-B469-839667025C14}">
      <dgm:prSet phldrT="[Texto]" custT="1"/>
      <dgm:spPr/>
      <dgm:t>
        <a:bodyPr/>
        <a:lstStyle/>
        <a:p>
          <a:pPr>
            <a:lnSpc>
              <a:spcPct val="60000"/>
            </a:lnSpc>
          </a:pPr>
          <a:r>
            <a:rPr lang="es-ES" sz="2400" b="1" dirty="0" smtClean="0">
              <a:solidFill>
                <a:srgbClr val="246247"/>
              </a:solidFill>
              <a:latin typeface="Times New Roman"/>
              <a:cs typeface="Times New Roman"/>
            </a:rPr>
            <a:t>Elementos</a:t>
          </a:r>
          <a:endParaRPr lang="es-ES" sz="2400" b="1" dirty="0">
            <a:solidFill>
              <a:srgbClr val="246247"/>
            </a:solidFill>
            <a:latin typeface="Times New Roman"/>
            <a:cs typeface="Times New Roman"/>
          </a:endParaRPr>
        </a:p>
      </dgm:t>
    </dgm:pt>
    <dgm:pt modelId="{BC9361FD-CAF3-8547-9E43-6484170655E3}" type="parTrans" cxnId="{A455AB7B-FC09-2146-9489-52852F0EDFDB}">
      <dgm:prSet/>
      <dgm:spPr/>
      <dgm:t>
        <a:bodyPr/>
        <a:lstStyle/>
        <a:p>
          <a:endParaRPr lang="es-ES"/>
        </a:p>
      </dgm:t>
    </dgm:pt>
    <dgm:pt modelId="{E160DE8B-2B7D-3047-8427-54D1A5F1E7E2}" type="sibTrans" cxnId="{A455AB7B-FC09-2146-9489-52852F0EDFDB}">
      <dgm:prSet/>
      <dgm:spPr/>
      <dgm:t>
        <a:bodyPr/>
        <a:lstStyle/>
        <a:p>
          <a:endParaRPr lang="es-ES"/>
        </a:p>
      </dgm:t>
    </dgm:pt>
    <dgm:pt modelId="{0D12919B-8432-0547-AAE8-40A909C63F8B}">
      <dgm:prSet phldrT="[Texto]" custT="1"/>
      <dgm:spPr/>
      <dgm:t>
        <a:bodyPr/>
        <a:lstStyle/>
        <a:p>
          <a:pPr>
            <a:lnSpc>
              <a:spcPct val="110000"/>
            </a:lnSpc>
          </a:pPr>
          <a:r>
            <a:rPr lang="es-ES" sz="1800" dirty="0" smtClean="0">
              <a:latin typeface="Times New Roman"/>
              <a:cs typeface="Times New Roman"/>
            </a:rPr>
            <a:t>Evaluación</a:t>
          </a:r>
          <a:endParaRPr lang="es-ES" sz="1800" dirty="0">
            <a:latin typeface="Times New Roman"/>
            <a:cs typeface="Times New Roman"/>
          </a:endParaRPr>
        </a:p>
      </dgm:t>
    </dgm:pt>
    <dgm:pt modelId="{61AA98F3-4663-204E-8716-991D85009803}" type="parTrans" cxnId="{ABDC8195-B317-8544-BB3F-0807B898538F}">
      <dgm:prSet/>
      <dgm:spPr/>
      <dgm:t>
        <a:bodyPr/>
        <a:lstStyle/>
        <a:p>
          <a:endParaRPr lang="es-ES"/>
        </a:p>
      </dgm:t>
    </dgm:pt>
    <dgm:pt modelId="{818B4D34-07C6-F94E-947A-DDAB5382B2A2}" type="sibTrans" cxnId="{ABDC8195-B317-8544-BB3F-0807B898538F}">
      <dgm:prSet/>
      <dgm:spPr/>
      <dgm:t>
        <a:bodyPr/>
        <a:lstStyle/>
        <a:p>
          <a:endParaRPr lang="es-ES"/>
        </a:p>
      </dgm:t>
    </dgm:pt>
    <dgm:pt modelId="{05781E05-2560-A441-B27E-8CE57CD5A351}">
      <dgm:prSet phldrT="[Texto]" custT="1"/>
      <dgm:spPr/>
      <dgm:t>
        <a:bodyPr/>
        <a:lstStyle/>
        <a:p>
          <a:pPr>
            <a:lnSpc>
              <a:spcPct val="110000"/>
            </a:lnSpc>
          </a:pPr>
          <a:r>
            <a:rPr lang="es-ES" sz="1400" dirty="0" smtClean="0">
              <a:latin typeface="Times New Roman"/>
              <a:cs typeface="Times New Roman"/>
            </a:rPr>
            <a:t>Diseñada para trabajar en grupos</a:t>
          </a:r>
          <a:endParaRPr lang="es-ES" sz="1400" dirty="0">
            <a:latin typeface="Times New Roman"/>
            <a:cs typeface="Times New Roman"/>
          </a:endParaRPr>
        </a:p>
      </dgm:t>
    </dgm:pt>
    <dgm:pt modelId="{557CC635-6773-D64E-A1EC-6E8CEF4159B5}" type="parTrans" cxnId="{D6CB7EB4-3231-F944-BC64-8921F463B651}">
      <dgm:prSet/>
      <dgm:spPr/>
      <dgm:t>
        <a:bodyPr/>
        <a:lstStyle/>
        <a:p>
          <a:endParaRPr lang="es-ES"/>
        </a:p>
      </dgm:t>
    </dgm:pt>
    <dgm:pt modelId="{6411D5A2-4BF5-8544-991F-AB40F9218F76}" type="sibTrans" cxnId="{D6CB7EB4-3231-F944-BC64-8921F463B651}">
      <dgm:prSet/>
      <dgm:spPr/>
      <dgm:t>
        <a:bodyPr/>
        <a:lstStyle/>
        <a:p>
          <a:endParaRPr lang="es-ES"/>
        </a:p>
      </dgm:t>
    </dgm:pt>
    <dgm:pt modelId="{AA80FAC0-B3A6-7D44-9086-ACAD7218417F}">
      <dgm:prSet phldrT="[Texto]" custT="1"/>
      <dgm:spPr/>
      <dgm:t>
        <a:bodyPr/>
        <a:lstStyle/>
        <a:p>
          <a:pPr>
            <a:lnSpc>
              <a:spcPct val="110000"/>
            </a:lnSpc>
          </a:pPr>
          <a:r>
            <a:rPr lang="es-ES" sz="1400" dirty="0" smtClean="0">
              <a:latin typeface="Times New Roman"/>
              <a:cs typeface="Times New Roman"/>
            </a:rPr>
            <a:t>El profesor cumple el rol de guía o facilitador</a:t>
          </a:r>
          <a:endParaRPr lang="es-ES" sz="1400" dirty="0">
            <a:latin typeface="Times New Roman"/>
            <a:cs typeface="Times New Roman"/>
          </a:endParaRPr>
        </a:p>
      </dgm:t>
    </dgm:pt>
    <dgm:pt modelId="{B878C752-2447-1344-A791-BA5222D86502}" type="parTrans" cxnId="{6B28337E-4621-CA49-A816-60B3CF37BBBF}">
      <dgm:prSet/>
      <dgm:spPr/>
      <dgm:t>
        <a:bodyPr/>
        <a:lstStyle/>
        <a:p>
          <a:endParaRPr lang="es-ES"/>
        </a:p>
      </dgm:t>
    </dgm:pt>
    <dgm:pt modelId="{ACA4DFEE-B7A8-7F4B-AAD6-929C38C4BDF7}" type="sibTrans" cxnId="{6B28337E-4621-CA49-A816-60B3CF37BBBF}">
      <dgm:prSet/>
      <dgm:spPr/>
      <dgm:t>
        <a:bodyPr/>
        <a:lstStyle/>
        <a:p>
          <a:endParaRPr lang="es-ES"/>
        </a:p>
      </dgm:t>
    </dgm:pt>
    <dgm:pt modelId="{3ADAB561-3249-7B49-8407-255E3A231EA2}">
      <dgm:prSet phldrT="[Texto]" custT="1"/>
      <dgm:spPr/>
      <dgm:t>
        <a:bodyPr/>
        <a:lstStyle/>
        <a:p>
          <a:pPr>
            <a:lnSpc>
              <a:spcPct val="110000"/>
            </a:lnSpc>
          </a:pPr>
          <a:r>
            <a:rPr lang="es-ES" sz="1400" dirty="0" smtClean="0">
              <a:latin typeface="Times New Roman"/>
              <a:cs typeface="Times New Roman"/>
            </a:rPr>
            <a:t>Los problemas son el núcleo de organización y estímulo para el aprendizaje</a:t>
          </a:r>
          <a:endParaRPr lang="es-ES" sz="1400" dirty="0">
            <a:latin typeface="Times New Roman"/>
            <a:cs typeface="Times New Roman"/>
          </a:endParaRPr>
        </a:p>
      </dgm:t>
    </dgm:pt>
    <dgm:pt modelId="{463F2080-F442-A843-8D19-63F097544ACB}" type="parTrans" cxnId="{E591F9B7-6548-CF45-9CAA-7F0CA8791DAE}">
      <dgm:prSet/>
      <dgm:spPr/>
      <dgm:t>
        <a:bodyPr/>
        <a:lstStyle/>
        <a:p>
          <a:endParaRPr lang="es-ES"/>
        </a:p>
      </dgm:t>
    </dgm:pt>
    <dgm:pt modelId="{74DBFB89-831A-5B4E-8361-D46D8B92E62C}" type="sibTrans" cxnId="{E591F9B7-6548-CF45-9CAA-7F0CA8791DAE}">
      <dgm:prSet/>
      <dgm:spPr/>
      <dgm:t>
        <a:bodyPr/>
        <a:lstStyle/>
        <a:p>
          <a:endParaRPr lang="es-ES"/>
        </a:p>
      </dgm:t>
    </dgm:pt>
    <dgm:pt modelId="{3C3E1813-4FD7-9347-86A7-4AAF5B500CE8}">
      <dgm:prSet phldrT="[Texto]" custT="1"/>
      <dgm:spPr/>
      <dgm:t>
        <a:bodyPr/>
        <a:lstStyle/>
        <a:p>
          <a:pPr>
            <a:lnSpc>
              <a:spcPct val="110000"/>
            </a:lnSpc>
          </a:pPr>
          <a:r>
            <a:rPr lang="es-ES" sz="1400" dirty="0" smtClean="0">
              <a:latin typeface="Times New Roman"/>
              <a:cs typeface="Times New Roman"/>
            </a:rPr>
            <a:t>Los problemas son el vehículo para el desarrollo de habilidades, fortaleciendo la actitud crítica y reflexiva</a:t>
          </a:r>
          <a:endParaRPr lang="es-ES" sz="1400" dirty="0">
            <a:latin typeface="Times New Roman"/>
            <a:cs typeface="Times New Roman"/>
          </a:endParaRPr>
        </a:p>
      </dgm:t>
    </dgm:pt>
    <dgm:pt modelId="{9F2123DC-A228-2740-BE21-41F8CADDEA79}" type="parTrans" cxnId="{1C2CE599-0DBD-7A40-8EC4-9F13175DF016}">
      <dgm:prSet/>
      <dgm:spPr/>
      <dgm:t>
        <a:bodyPr/>
        <a:lstStyle/>
        <a:p>
          <a:endParaRPr lang="es-ES"/>
        </a:p>
      </dgm:t>
    </dgm:pt>
    <dgm:pt modelId="{B4587D02-906F-304C-9C8B-0FE8DB641E58}" type="sibTrans" cxnId="{1C2CE599-0DBD-7A40-8EC4-9F13175DF016}">
      <dgm:prSet/>
      <dgm:spPr/>
      <dgm:t>
        <a:bodyPr/>
        <a:lstStyle/>
        <a:p>
          <a:endParaRPr lang="es-ES"/>
        </a:p>
      </dgm:t>
    </dgm:pt>
    <dgm:pt modelId="{4959ABBF-2E27-C441-BA9F-1665DD35AD75}">
      <dgm:prSet phldrT="[Texto]" custT="1"/>
      <dgm:spPr/>
      <dgm:t>
        <a:bodyPr/>
        <a:lstStyle/>
        <a:p>
          <a:pPr>
            <a:lnSpc>
              <a:spcPct val="110000"/>
            </a:lnSpc>
          </a:pPr>
          <a:r>
            <a:rPr lang="es-ES" sz="1800" dirty="0" smtClean="0">
              <a:latin typeface="Times New Roman"/>
              <a:cs typeface="Times New Roman"/>
            </a:rPr>
            <a:t>Problema</a:t>
          </a:r>
          <a:endParaRPr lang="es-ES" sz="1800" dirty="0">
            <a:latin typeface="Times New Roman"/>
            <a:cs typeface="Times New Roman"/>
          </a:endParaRPr>
        </a:p>
      </dgm:t>
    </dgm:pt>
    <dgm:pt modelId="{412AF538-07B7-7B49-8E10-4063758D4536}" type="parTrans" cxnId="{A3B1A4C8-501C-9F4E-902A-0B6BE2185F2E}">
      <dgm:prSet/>
      <dgm:spPr/>
      <dgm:t>
        <a:bodyPr/>
        <a:lstStyle/>
        <a:p>
          <a:endParaRPr lang="es-ES"/>
        </a:p>
      </dgm:t>
    </dgm:pt>
    <dgm:pt modelId="{AC073B22-A3AA-DD4B-908E-2EB0BBD20C0C}" type="sibTrans" cxnId="{A3B1A4C8-501C-9F4E-902A-0B6BE2185F2E}">
      <dgm:prSet/>
      <dgm:spPr/>
      <dgm:t>
        <a:bodyPr/>
        <a:lstStyle/>
        <a:p>
          <a:endParaRPr lang="es-ES"/>
        </a:p>
      </dgm:t>
    </dgm:pt>
    <dgm:pt modelId="{8AFA3E55-7C5D-B245-A049-9D37517D6086}">
      <dgm:prSet phldrT="[Texto]" custT="1"/>
      <dgm:spPr/>
      <dgm:t>
        <a:bodyPr/>
        <a:lstStyle/>
        <a:p>
          <a:pPr>
            <a:lnSpc>
              <a:spcPct val="110000"/>
            </a:lnSpc>
          </a:pPr>
          <a:r>
            <a:rPr lang="es-ES" sz="1800" dirty="0" smtClean="0">
              <a:latin typeface="Times New Roman"/>
              <a:cs typeface="Times New Roman"/>
            </a:rPr>
            <a:t>Grupo</a:t>
          </a:r>
          <a:endParaRPr lang="es-ES" sz="1800" dirty="0">
            <a:latin typeface="Times New Roman"/>
            <a:cs typeface="Times New Roman"/>
          </a:endParaRPr>
        </a:p>
      </dgm:t>
    </dgm:pt>
    <dgm:pt modelId="{958B3F12-BCC9-EA4F-82C9-89A14F1511DE}" type="parTrans" cxnId="{D1129327-3DBC-5448-80E7-EA7DFE46DC35}">
      <dgm:prSet/>
      <dgm:spPr/>
      <dgm:t>
        <a:bodyPr/>
        <a:lstStyle/>
        <a:p>
          <a:endParaRPr lang="es-ES"/>
        </a:p>
      </dgm:t>
    </dgm:pt>
    <dgm:pt modelId="{9C460529-3B05-2940-AC30-095EE4437D4B}" type="sibTrans" cxnId="{D1129327-3DBC-5448-80E7-EA7DFE46DC35}">
      <dgm:prSet/>
      <dgm:spPr/>
      <dgm:t>
        <a:bodyPr/>
        <a:lstStyle/>
        <a:p>
          <a:endParaRPr lang="es-ES"/>
        </a:p>
      </dgm:t>
    </dgm:pt>
    <dgm:pt modelId="{F0EF0B4B-A491-B04A-B0C8-C074001AAB7A}" type="pres">
      <dgm:prSet presAssocID="{543DAA23-D6F3-8747-AAC9-28E63B817FF1}" presName="Name0" presStyleCnt="0">
        <dgm:presLayoutVars>
          <dgm:dir/>
          <dgm:animLvl val="lvl"/>
          <dgm:resizeHandles val="exact"/>
        </dgm:presLayoutVars>
      </dgm:prSet>
      <dgm:spPr/>
      <dgm:t>
        <a:bodyPr/>
        <a:lstStyle/>
        <a:p>
          <a:endParaRPr lang="es-ES"/>
        </a:p>
      </dgm:t>
    </dgm:pt>
    <dgm:pt modelId="{49D8851F-369B-2F41-9E4D-1D2F09D8F2C5}" type="pres">
      <dgm:prSet presAssocID="{D2709B78-D44B-8946-987F-0BD08A256F85}" presName="composite" presStyleCnt="0"/>
      <dgm:spPr/>
    </dgm:pt>
    <dgm:pt modelId="{B3123EBE-3BA9-5949-BAA1-91B774A4F752}" type="pres">
      <dgm:prSet presAssocID="{D2709B78-D44B-8946-987F-0BD08A256F85}" presName="parTx" presStyleLbl="alignNode1" presStyleIdx="0" presStyleCnt="3" custLinFactNeighborY="-1088">
        <dgm:presLayoutVars>
          <dgm:chMax val="0"/>
          <dgm:chPref val="0"/>
          <dgm:bulletEnabled val="1"/>
        </dgm:presLayoutVars>
      </dgm:prSet>
      <dgm:spPr/>
      <dgm:t>
        <a:bodyPr/>
        <a:lstStyle/>
        <a:p>
          <a:endParaRPr lang="es-ES"/>
        </a:p>
      </dgm:t>
    </dgm:pt>
    <dgm:pt modelId="{4A3E3B0C-A7D4-134B-9C00-3B6EDED542DA}" type="pres">
      <dgm:prSet presAssocID="{D2709B78-D44B-8946-987F-0BD08A256F85}" presName="desTx" presStyleLbl="alignAccFollowNode1" presStyleIdx="0" presStyleCnt="3" custScaleY="100000">
        <dgm:presLayoutVars>
          <dgm:bulletEnabled val="1"/>
        </dgm:presLayoutVars>
      </dgm:prSet>
      <dgm:spPr/>
      <dgm:t>
        <a:bodyPr/>
        <a:lstStyle/>
        <a:p>
          <a:endParaRPr lang="es-ES"/>
        </a:p>
      </dgm:t>
    </dgm:pt>
    <dgm:pt modelId="{AA4A8AF4-4B0E-E74F-8C44-4BEFAA1BF139}" type="pres">
      <dgm:prSet presAssocID="{F1A4DB51-2F52-3145-BC3A-E58CDE8B6B78}" presName="space" presStyleCnt="0"/>
      <dgm:spPr/>
    </dgm:pt>
    <dgm:pt modelId="{57F7BC05-D657-C349-A5CC-2BAB076730D6}" type="pres">
      <dgm:prSet presAssocID="{BCACABEE-C3A9-E246-A64D-86BDFEA1CE0E}" presName="composite" presStyleCnt="0"/>
      <dgm:spPr/>
    </dgm:pt>
    <dgm:pt modelId="{D3A89EA0-491B-C544-BC6C-4B2D736F1511}" type="pres">
      <dgm:prSet presAssocID="{BCACABEE-C3A9-E246-A64D-86BDFEA1CE0E}" presName="parTx" presStyleLbl="alignNode1" presStyleIdx="1" presStyleCnt="3">
        <dgm:presLayoutVars>
          <dgm:chMax val="0"/>
          <dgm:chPref val="0"/>
          <dgm:bulletEnabled val="1"/>
        </dgm:presLayoutVars>
      </dgm:prSet>
      <dgm:spPr/>
      <dgm:t>
        <a:bodyPr/>
        <a:lstStyle/>
        <a:p>
          <a:endParaRPr lang="es-ES"/>
        </a:p>
      </dgm:t>
    </dgm:pt>
    <dgm:pt modelId="{0B11FB6B-AFF4-CA44-874E-BB1B473255EB}" type="pres">
      <dgm:prSet presAssocID="{BCACABEE-C3A9-E246-A64D-86BDFEA1CE0E}" presName="desTx" presStyleLbl="alignAccFollowNode1" presStyleIdx="1" presStyleCnt="3">
        <dgm:presLayoutVars>
          <dgm:bulletEnabled val="1"/>
        </dgm:presLayoutVars>
      </dgm:prSet>
      <dgm:spPr/>
      <dgm:t>
        <a:bodyPr/>
        <a:lstStyle/>
        <a:p>
          <a:endParaRPr lang="es-ES"/>
        </a:p>
      </dgm:t>
    </dgm:pt>
    <dgm:pt modelId="{AA71F2A0-F792-6142-B604-DFBF559CF46B}" type="pres">
      <dgm:prSet presAssocID="{FDF92206-86FE-B94C-8ED5-4AA0CD26C1CA}" presName="space" presStyleCnt="0"/>
      <dgm:spPr/>
    </dgm:pt>
    <dgm:pt modelId="{2ADCAF3E-640E-0044-8558-F02FEF88C712}" type="pres">
      <dgm:prSet presAssocID="{947AA8B8-47A7-1343-B469-839667025C14}" presName="composite" presStyleCnt="0"/>
      <dgm:spPr/>
    </dgm:pt>
    <dgm:pt modelId="{64C43591-879E-F34E-8110-C2FB2AA8FE14}" type="pres">
      <dgm:prSet presAssocID="{947AA8B8-47A7-1343-B469-839667025C14}" presName="parTx" presStyleLbl="alignNode1" presStyleIdx="2" presStyleCnt="3">
        <dgm:presLayoutVars>
          <dgm:chMax val="0"/>
          <dgm:chPref val="0"/>
          <dgm:bulletEnabled val="1"/>
        </dgm:presLayoutVars>
      </dgm:prSet>
      <dgm:spPr/>
      <dgm:t>
        <a:bodyPr/>
        <a:lstStyle/>
        <a:p>
          <a:endParaRPr lang="es-ES"/>
        </a:p>
      </dgm:t>
    </dgm:pt>
    <dgm:pt modelId="{385394F8-0203-5A4F-854E-4CB36AD65A44}" type="pres">
      <dgm:prSet presAssocID="{947AA8B8-47A7-1343-B469-839667025C14}" presName="desTx" presStyleLbl="alignAccFollowNode1" presStyleIdx="2" presStyleCnt="3">
        <dgm:presLayoutVars>
          <dgm:bulletEnabled val="1"/>
        </dgm:presLayoutVars>
      </dgm:prSet>
      <dgm:spPr/>
      <dgm:t>
        <a:bodyPr/>
        <a:lstStyle/>
        <a:p>
          <a:endParaRPr lang="es-ES"/>
        </a:p>
      </dgm:t>
    </dgm:pt>
  </dgm:ptLst>
  <dgm:cxnLst>
    <dgm:cxn modelId="{82586346-4884-E143-BF0E-76D53329AD47}" type="presOf" srcId="{3C3E1813-4FD7-9347-86A7-4AAF5B500CE8}" destId="{0B11FB6B-AFF4-CA44-874E-BB1B473255EB}" srcOrd="0" destOrd="4" presId="urn:microsoft.com/office/officeart/2005/8/layout/hList1"/>
    <dgm:cxn modelId="{ABDC8195-B317-8544-BB3F-0807B898538F}" srcId="{947AA8B8-47A7-1343-B469-839667025C14}" destId="{0D12919B-8432-0547-AAE8-40A909C63F8B}" srcOrd="2" destOrd="0" parTransId="{61AA98F3-4663-204E-8716-991D85009803}" sibTransId="{818B4D34-07C6-F94E-947A-DDAB5382B2A2}"/>
    <dgm:cxn modelId="{0B08792F-5879-054A-91AE-8AE9D33F9A60}" type="presOf" srcId="{CF1A3D0F-529E-AF43-9D95-C083249B204C}" destId="{4A3E3B0C-A7D4-134B-9C00-3B6EDED542DA}" srcOrd="0" destOrd="0" presId="urn:microsoft.com/office/officeart/2005/8/layout/hList1"/>
    <dgm:cxn modelId="{D11DE352-585C-5B40-892F-DF5745688E37}" srcId="{543DAA23-D6F3-8747-AAC9-28E63B817FF1}" destId="{BCACABEE-C3A9-E246-A64D-86BDFEA1CE0E}" srcOrd="1" destOrd="0" parTransId="{FB664F0F-EC2B-7F4A-9E3B-D32C833BC932}" sibTransId="{FDF92206-86FE-B94C-8ED5-4AA0CD26C1CA}"/>
    <dgm:cxn modelId="{A3B1A4C8-501C-9F4E-902A-0B6BE2185F2E}" srcId="{947AA8B8-47A7-1343-B469-839667025C14}" destId="{4959ABBF-2E27-C441-BA9F-1665DD35AD75}" srcOrd="0" destOrd="0" parTransId="{412AF538-07B7-7B49-8E10-4063758D4536}" sibTransId="{AC073B22-A3AA-DD4B-908E-2EB0BBD20C0C}"/>
    <dgm:cxn modelId="{C3EDAABC-BA06-C543-B8BF-F232CBCA1C80}" type="presOf" srcId="{D2709B78-D44B-8946-987F-0BD08A256F85}" destId="{B3123EBE-3BA9-5949-BAA1-91B774A4F752}" srcOrd="0" destOrd="0" presId="urn:microsoft.com/office/officeart/2005/8/layout/hList1"/>
    <dgm:cxn modelId="{A455AB7B-FC09-2146-9489-52852F0EDFDB}" srcId="{543DAA23-D6F3-8747-AAC9-28E63B817FF1}" destId="{947AA8B8-47A7-1343-B469-839667025C14}" srcOrd="2" destOrd="0" parTransId="{BC9361FD-CAF3-8547-9E43-6484170655E3}" sibTransId="{E160DE8B-2B7D-3047-8427-54D1A5F1E7E2}"/>
    <dgm:cxn modelId="{FB22BFCC-413C-934B-AFD2-B558A27C9F80}" srcId="{BCACABEE-C3A9-E246-A64D-86BDFEA1CE0E}" destId="{763F505A-B80A-724C-879E-FABC23565BC3}" srcOrd="0" destOrd="0" parTransId="{087E5782-C06E-1640-AB41-2379B56E8787}" sibTransId="{604F6189-7978-644A-8080-EE12369188B9}"/>
    <dgm:cxn modelId="{6B28337E-4621-CA49-A816-60B3CF37BBBF}" srcId="{BCACABEE-C3A9-E246-A64D-86BDFEA1CE0E}" destId="{AA80FAC0-B3A6-7D44-9086-ACAD7218417F}" srcOrd="2" destOrd="0" parTransId="{B878C752-2447-1344-A791-BA5222D86502}" sibTransId="{ACA4DFEE-B7A8-7F4B-AAD6-929C38C4BDF7}"/>
    <dgm:cxn modelId="{D6CB7EB4-3231-F944-BC64-8921F463B651}" srcId="{BCACABEE-C3A9-E246-A64D-86BDFEA1CE0E}" destId="{05781E05-2560-A441-B27E-8CE57CD5A351}" srcOrd="1" destOrd="0" parTransId="{557CC635-6773-D64E-A1EC-6E8CEF4159B5}" sibTransId="{6411D5A2-4BF5-8544-991F-AB40F9218F76}"/>
    <dgm:cxn modelId="{8BDC8C8F-4F81-6A4F-B87D-CE1FD80102A5}" type="presOf" srcId="{4959ABBF-2E27-C441-BA9F-1665DD35AD75}" destId="{385394F8-0203-5A4F-854E-4CB36AD65A44}" srcOrd="0" destOrd="0" presId="urn:microsoft.com/office/officeart/2005/8/layout/hList1"/>
    <dgm:cxn modelId="{998685F3-3F68-1B49-A125-030BD1425622}" type="presOf" srcId="{3ADAB561-3249-7B49-8407-255E3A231EA2}" destId="{0B11FB6B-AFF4-CA44-874E-BB1B473255EB}" srcOrd="0" destOrd="3" presId="urn:microsoft.com/office/officeart/2005/8/layout/hList1"/>
    <dgm:cxn modelId="{5A23664C-7447-0940-B797-1A54A7C3C808}" type="presOf" srcId="{543DAA23-D6F3-8747-AAC9-28E63B817FF1}" destId="{F0EF0B4B-A491-B04A-B0C8-C074001AAB7A}" srcOrd="0" destOrd="0" presId="urn:microsoft.com/office/officeart/2005/8/layout/hList1"/>
    <dgm:cxn modelId="{E591F9B7-6548-CF45-9CAA-7F0CA8791DAE}" srcId="{BCACABEE-C3A9-E246-A64D-86BDFEA1CE0E}" destId="{3ADAB561-3249-7B49-8407-255E3A231EA2}" srcOrd="3" destOrd="0" parTransId="{463F2080-F442-A843-8D19-63F097544ACB}" sibTransId="{74DBFB89-831A-5B4E-8361-D46D8B92E62C}"/>
    <dgm:cxn modelId="{7ABF9B1F-4394-B649-8DF6-B3D3D7F421DA}" type="presOf" srcId="{8AFA3E55-7C5D-B245-A049-9D37517D6086}" destId="{385394F8-0203-5A4F-854E-4CB36AD65A44}" srcOrd="0" destOrd="1" presId="urn:microsoft.com/office/officeart/2005/8/layout/hList1"/>
    <dgm:cxn modelId="{FA665A23-3C51-1647-9120-AA9B0487BE96}" type="presOf" srcId="{AA80FAC0-B3A6-7D44-9086-ACAD7218417F}" destId="{0B11FB6B-AFF4-CA44-874E-BB1B473255EB}" srcOrd="0" destOrd="2" presId="urn:microsoft.com/office/officeart/2005/8/layout/hList1"/>
    <dgm:cxn modelId="{B579AA29-C87E-9842-B54C-7D8AFC5E8D2E}" type="presOf" srcId="{BCACABEE-C3A9-E246-A64D-86BDFEA1CE0E}" destId="{D3A89EA0-491B-C544-BC6C-4B2D736F1511}" srcOrd="0" destOrd="0" presId="urn:microsoft.com/office/officeart/2005/8/layout/hList1"/>
    <dgm:cxn modelId="{5566F1DE-8122-2E47-A3CE-489797EE8DA5}" type="presOf" srcId="{05781E05-2560-A441-B27E-8CE57CD5A351}" destId="{0B11FB6B-AFF4-CA44-874E-BB1B473255EB}" srcOrd="0" destOrd="1" presId="urn:microsoft.com/office/officeart/2005/8/layout/hList1"/>
    <dgm:cxn modelId="{09251BB5-BD42-6C4A-BCEA-E02A4FED1F91}" srcId="{D2709B78-D44B-8946-987F-0BD08A256F85}" destId="{CF1A3D0F-529E-AF43-9D95-C083249B204C}" srcOrd="0" destOrd="0" parTransId="{D6832B1A-F5E8-4B49-8AA5-3E9823FC24D7}" sibTransId="{7438EED2-D629-0D4B-B0D7-02AE0D358537}"/>
    <dgm:cxn modelId="{E72B6799-612B-2048-BDB7-1F82C58D5CA9}" type="presOf" srcId="{763F505A-B80A-724C-879E-FABC23565BC3}" destId="{0B11FB6B-AFF4-CA44-874E-BB1B473255EB}" srcOrd="0" destOrd="0" presId="urn:microsoft.com/office/officeart/2005/8/layout/hList1"/>
    <dgm:cxn modelId="{1C2CE599-0DBD-7A40-8EC4-9F13175DF016}" srcId="{BCACABEE-C3A9-E246-A64D-86BDFEA1CE0E}" destId="{3C3E1813-4FD7-9347-86A7-4AAF5B500CE8}" srcOrd="4" destOrd="0" parTransId="{9F2123DC-A228-2740-BE21-41F8CADDEA79}" sibTransId="{B4587D02-906F-304C-9C8B-0FE8DB641E58}"/>
    <dgm:cxn modelId="{1EF4A1B4-3A0E-C44E-A91B-147822AD54CD}" type="presOf" srcId="{0D12919B-8432-0547-AAE8-40A909C63F8B}" destId="{385394F8-0203-5A4F-854E-4CB36AD65A44}" srcOrd="0" destOrd="2" presId="urn:microsoft.com/office/officeart/2005/8/layout/hList1"/>
    <dgm:cxn modelId="{D1129327-3DBC-5448-80E7-EA7DFE46DC35}" srcId="{947AA8B8-47A7-1343-B469-839667025C14}" destId="{8AFA3E55-7C5D-B245-A049-9D37517D6086}" srcOrd="1" destOrd="0" parTransId="{958B3F12-BCC9-EA4F-82C9-89A14F1511DE}" sibTransId="{9C460529-3B05-2940-AC30-095EE4437D4B}"/>
    <dgm:cxn modelId="{4A27A574-887B-0044-A355-0AF22C4B3101}" srcId="{543DAA23-D6F3-8747-AAC9-28E63B817FF1}" destId="{D2709B78-D44B-8946-987F-0BD08A256F85}" srcOrd="0" destOrd="0" parTransId="{C2660A78-5AE6-9E42-BA02-5A6A8A9E5280}" sibTransId="{F1A4DB51-2F52-3145-BC3A-E58CDE8B6B78}"/>
    <dgm:cxn modelId="{5D6240B2-86BA-2C40-BD4C-95C95460151D}" type="presOf" srcId="{947AA8B8-47A7-1343-B469-839667025C14}" destId="{64C43591-879E-F34E-8110-C2FB2AA8FE14}" srcOrd="0" destOrd="0" presId="urn:microsoft.com/office/officeart/2005/8/layout/hList1"/>
    <dgm:cxn modelId="{0E404777-3304-6C46-808C-36DE5C53FD35}" type="presParOf" srcId="{F0EF0B4B-A491-B04A-B0C8-C074001AAB7A}" destId="{49D8851F-369B-2F41-9E4D-1D2F09D8F2C5}" srcOrd="0" destOrd="0" presId="urn:microsoft.com/office/officeart/2005/8/layout/hList1"/>
    <dgm:cxn modelId="{3BF84A0E-40B8-594D-A744-117750174953}" type="presParOf" srcId="{49D8851F-369B-2F41-9E4D-1D2F09D8F2C5}" destId="{B3123EBE-3BA9-5949-BAA1-91B774A4F752}" srcOrd="0" destOrd="0" presId="urn:microsoft.com/office/officeart/2005/8/layout/hList1"/>
    <dgm:cxn modelId="{A133D61D-4435-9A42-B0EE-E6C4393C502D}" type="presParOf" srcId="{49D8851F-369B-2F41-9E4D-1D2F09D8F2C5}" destId="{4A3E3B0C-A7D4-134B-9C00-3B6EDED542DA}" srcOrd="1" destOrd="0" presId="urn:microsoft.com/office/officeart/2005/8/layout/hList1"/>
    <dgm:cxn modelId="{2AE87567-5576-264F-A323-4358140140C7}" type="presParOf" srcId="{F0EF0B4B-A491-B04A-B0C8-C074001AAB7A}" destId="{AA4A8AF4-4B0E-E74F-8C44-4BEFAA1BF139}" srcOrd="1" destOrd="0" presId="urn:microsoft.com/office/officeart/2005/8/layout/hList1"/>
    <dgm:cxn modelId="{7EA974DA-0283-4E4F-BB41-845C288F83A1}" type="presParOf" srcId="{F0EF0B4B-A491-B04A-B0C8-C074001AAB7A}" destId="{57F7BC05-D657-C349-A5CC-2BAB076730D6}" srcOrd="2" destOrd="0" presId="urn:microsoft.com/office/officeart/2005/8/layout/hList1"/>
    <dgm:cxn modelId="{D21D8F44-D272-914F-9AF2-7A83039EEC8A}" type="presParOf" srcId="{57F7BC05-D657-C349-A5CC-2BAB076730D6}" destId="{D3A89EA0-491B-C544-BC6C-4B2D736F1511}" srcOrd="0" destOrd="0" presId="urn:microsoft.com/office/officeart/2005/8/layout/hList1"/>
    <dgm:cxn modelId="{7BA2CB12-4AE7-224A-83ED-79C5B4BE244C}" type="presParOf" srcId="{57F7BC05-D657-C349-A5CC-2BAB076730D6}" destId="{0B11FB6B-AFF4-CA44-874E-BB1B473255EB}" srcOrd="1" destOrd="0" presId="urn:microsoft.com/office/officeart/2005/8/layout/hList1"/>
    <dgm:cxn modelId="{0ED5E895-71E8-0546-B49F-CE3AE4222A2F}" type="presParOf" srcId="{F0EF0B4B-A491-B04A-B0C8-C074001AAB7A}" destId="{AA71F2A0-F792-6142-B604-DFBF559CF46B}" srcOrd="3" destOrd="0" presId="urn:microsoft.com/office/officeart/2005/8/layout/hList1"/>
    <dgm:cxn modelId="{80105BB9-F0D8-E345-97B3-EE7274454EFC}" type="presParOf" srcId="{F0EF0B4B-A491-B04A-B0C8-C074001AAB7A}" destId="{2ADCAF3E-640E-0044-8558-F02FEF88C712}" srcOrd="4" destOrd="0" presId="urn:microsoft.com/office/officeart/2005/8/layout/hList1"/>
    <dgm:cxn modelId="{9AA1F01C-8244-E341-84A0-9FE241AFC076}" type="presParOf" srcId="{2ADCAF3E-640E-0044-8558-F02FEF88C712}" destId="{64C43591-879E-F34E-8110-C2FB2AA8FE14}" srcOrd="0" destOrd="0" presId="urn:microsoft.com/office/officeart/2005/8/layout/hList1"/>
    <dgm:cxn modelId="{A7C9D3B3-77E2-1649-B6D1-C1F2FF0E7EE0}" type="presParOf" srcId="{2ADCAF3E-640E-0044-8558-F02FEF88C712}" destId="{385394F8-0203-5A4F-854E-4CB36AD65A4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365D88-3A5B-4645-998A-139A660BBF64}" type="doc">
      <dgm:prSet loTypeId="urn:microsoft.com/office/officeart/2005/8/layout/hProcess9" loCatId="" qsTypeId="urn:microsoft.com/office/officeart/2005/8/quickstyle/simple4" qsCatId="simple" csTypeId="urn:microsoft.com/office/officeart/2005/8/colors/accent1_2" csCatId="accent1" phldr="1"/>
      <dgm:spPr/>
    </dgm:pt>
    <dgm:pt modelId="{D7EF333A-8B9E-7844-BC0A-F0162FE5A608}">
      <dgm:prSet phldrT="[Texto]"/>
      <dgm:spPr/>
      <dgm:t>
        <a:bodyPr/>
        <a:lstStyle/>
        <a:p>
          <a:r>
            <a:rPr lang="es-ES" b="1" dirty="0" smtClean="0">
              <a:solidFill>
                <a:srgbClr val="008000"/>
              </a:solidFill>
            </a:rPr>
            <a:t>Planificación</a:t>
          </a:r>
          <a:endParaRPr lang="es-ES" b="1" dirty="0">
            <a:solidFill>
              <a:srgbClr val="008000"/>
            </a:solidFill>
          </a:endParaRPr>
        </a:p>
      </dgm:t>
    </dgm:pt>
    <dgm:pt modelId="{66836E19-7EDB-C143-A2ED-1EF255BDAB62}" type="parTrans" cxnId="{791B975F-0477-A441-B81C-D8AFED5A6002}">
      <dgm:prSet/>
      <dgm:spPr/>
      <dgm:t>
        <a:bodyPr/>
        <a:lstStyle/>
        <a:p>
          <a:endParaRPr lang="es-ES"/>
        </a:p>
      </dgm:t>
    </dgm:pt>
    <dgm:pt modelId="{B74BA482-C615-1A4B-9784-37D8BC3B494F}" type="sibTrans" cxnId="{791B975F-0477-A441-B81C-D8AFED5A6002}">
      <dgm:prSet/>
      <dgm:spPr/>
      <dgm:t>
        <a:bodyPr/>
        <a:lstStyle/>
        <a:p>
          <a:endParaRPr lang="es-ES"/>
        </a:p>
      </dgm:t>
    </dgm:pt>
    <dgm:pt modelId="{9D778A2B-B8A0-8A4F-9AE1-8B588F1AEAFE}">
      <dgm:prSet phldrT="[Texto]"/>
      <dgm:spPr/>
      <dgm:t>
        <a:bodyPr/>
        <a:lstStyle/>
        <a:p>
          <a:r>
            <a:rPr lang="es-ES" b="1" dirty="0" smtClean="0">
              <a:solidFill>
                <a:srgbClr val="008000"/>
              </a:solidFill>
            </a:rPr>
            <a:t>Presentación del problema</a:t>
          </a:r>
          <a:endParaRPr lang="es-ES" b="1" dirty="0">
            <a:solidFill>
              <a:srgbClr val="008000"/>
            </a:solidFill>
          </a:endParaRPr>
        </a:p>
      </dgm:t>
    </dgm:pt>
    <dgm:pt modelId="{3AD9D555-1243-6D40-9DD1-FC0A848B92F1}" type="parTrans" cxnId="{04CF93B6-657E-404F-AC87-4A3133C09C73}">
      <dgm:prSet/>
      <dgm:spPr/>
      <dgm:t>
        <a:bodyPr/>
        <a:lstStyle/>
        <a:p>
          <a:endParaRPr lang="es-ES"/>
        </a:p>
      </dgm:t>
    </dgm:pt>
    <dgm:pt modelId="{1293E4E4-11FA-FA4F-819E-96AFF0C5BD67}" type="sibTrans" cxnId="{04CF93B6-657E-404F-AC87-4A3133C09C73}">
      <dgm:prSet/>
      <dgm:spPr/>
      <dgm:t>
        <a:bodyPr/>
        <a:lstStyle/>
        <a:p>
          <a:endParaRPr lang="es-ES"/>
        </a:p>
      </dgm:t>
    </dgm:pt>
    <dgm:pt modelId="{36A44467-6703-0741-BD5F-961555E255E5}">
      <dgm:prSet phldrT="[Texto]"/>
      <dgm:spPr/>
      <dgm:t>
        <a:bodyPr/>
        <a:lstStyle/>
        <a:p>
          <a:r>
            <a:rPr lang="es-ES" b="1" dirty="0" smtClean="0">
              <a:solidFill>
                <a:srgbClr val="008000"/>
              </a:solidFill>
            </a:rPr>
            <a:t>Investigación</a:t>
          </a:r>
          <a:endParaRPr lang="es-ES" b="1" dirty="0">
            <a:solidFill>
              <a:srgbClr val="008000"/>
            </a:solidFill>
          </a:endParaRPr>
        </a:p>
      </dgm:t>
    </dgm:pt>
    <dgm:pt modelId="{3B8B6F52-0284-5B40-8099-7281995ADF5C}" type="parTrans" cxnId="{A1DF55A8-56A2-5F47-A03F-0648F72D1434}">
      <dgm:prSet/>
      <dgm:spPr/>
      <dgm:t>
        <a:bodyPr/>
        <a:lstStyle/>
        <a:p>
          <a:endParaRPr lang="es-ES"/>
        </a:p>
      </dgm:t>
    </dgm:pt>
    <dgm:pt modelId="{E2687A97-AB90-A942-BFD7-5E60C7547324}" type="sibTrans" cxnId="{A1DF55A8-56A2-5F47-A03F-0648F72D1434}">
      <dgm:prSet/>
      <dgm:spPr/>
      <dgm:t>
        <a:bodyPr/>
        <a:lstStyle/>
        <a:p>
          <a:endParaRPr lang="es-ES"/>
        </a:p>
      </dgm:t>
    </dgm:pt>
    <dgm:pt modelId="{6657BEF2-C15F-B942-B7E0-82DA2EE51616}">
      <dgm:prSet/>
      <dgm:spPr/>
      <dgm:t>
        <a:bodyPr/>
        <a:lstStyle/>
        <a:p>
          <a:r>
            <a:rPr lang="es-ES" b="1" dirty="0" smtClean="0">
              <a:solidFill>
                <a:srgbClr val="008000"/>
              </a:solidFill>
            </a:rPr>
            <a:t>Formación de hipótesis</a:t>
          </a:r>
          <a:endParaRPr lang="es-ES" b="1" dirty="0">
            <a:solidFill>
              <a:srgbClr val="008000"/>
            </a:solidFill>
          </a:endParaRPr>
        </a:p>
      </dgm:t>
    </dgm:pt>
    <dgm:pt modelId="{83AFB17C-3705-4D4E-AB4A-17C89BBD7040}" type="parTrans" cxnId="{48A29CED-EDB9-8B45-BE33-0ADAD567710F}">
      <dgm:prSet/>
      <dgm:spPr/>
      <dgm:t>
        <a:bodyPr/>
        <a:lstStyle/>
        <a:p>
          <a:endParaRPr lang="es-ES"/>
        </a:p>
      </dgm:t>
    </dgm:pt>
    <dgm:pt modelId="{F72BE412-B212-114A-A2D3-D4FEA1136ACE}" type="sibTrans" cxnId="{48A29CED-EDB9-8B45-BE33-0ADAD567710F}">
      <dgm:prSet/>
      <dgm:spPr/>
      <dgm:t>
        <a:bodyPr/>
        <a:lstStyle/>
        <a:p>
          <a:endParaRPr lang="es-ES"/>
        </a:p>
      </dgm:t>
    </dgm:pt>
    <dgm:pt modelId="{96C6E642-D80E-694E-958F-03C9CFC2C7A5}">
      <dgm:prSet/>
      <dgm:spPr/>
      <dgm:t>
        <a:bodyPr/>
        <a:lstStyle/>
        <a:p>
          <a:r>
            <a:rPr lang="es-ES" b="1" dirty="0" smtClean="0">
              <a:solidFill>
                <a:srgbClr val="008000"/>
              </a:solidFill>
            </a:rPr>
            <a:t>Resolución del problema</a:t>
          </a:r>
          <a:endParaRPr lang="es-ES" b="1" dirty="0">
            <a:solidFill>
              <a:srgbClr val="008000"/>
            </a:solidFill>
          </a:endParaRPr>
        </a:p>
      </dgm:t>
    </dgm:pt>
    <dgm:pt modelId="{897FB014-EB5D-204D-95A7-BDE8ABC312D0}" type="parTrans" cxnId="{AAA09075-13D2-8B46-B02E-07AB37296826}">
      <dgm:prSet/>
      <dgm:spPr/>
      <dgm:t>
        <a:bodyPr/>
        <a:lstStyle/>
        <a:p>
          <a:endParaRPr lang="es-ES"/>
        </a:p>
      </dgm:t>
    </dgm:pt>
    <dgm:pt modelId="{A8B3C6F5-9B1A-0242-9EC4-273706524FC6}" type="sibTrans" cxnId="{AAA09075-13D2-8B46-B02E-07AB37296826}">
      <dgm:prSet/>
      <dgm:spPr/>
      <dgm:t>
        <a:bodyPr/>
        <a:lstStyle/>
        <a:p>
          <a:endParaRPr lang="es-ES"/>
        </a:p>
      </dgm:t>
    </dgm:pt>
    <dgm:pt modelId="{71EBA76A-876C-1740-A35C-C10CF2459D0B}">
      <dgm:prSet/>
      <dgm:spPr/>
      <dgm:t>
        <a:bodyPr/>
        <a:lstStyle/>
        <a:p>
          <a:r>
            <a:rPr lang="es-ES" b="1" dirty="0" smtClean="0">
              <a:solidFill>
                <a:schemeClr val="tx2">
                  <a:lumMod val="90000"/>
                  <a:lumOff val="10000"/>
                </a:schemeClr>
              </a:solidFill>
            </a:rPr>
            <a:t>Evaluación</a:t>
          </a:r>
          <a:endParaRPr lang="es-ES" b="1" dirty="0">
            <a:solidFill>
              <a:schemeClr val="tx2">
                <a:lumMod val="90000"/>
                <a:lumOff val="10000"/>
              </a:schemeClr>
            </a:solidFill>
          </a:endParaRPr>
        </a:p>
      </dgm:t>
    </dgm:pt>
    <dgm:pt modelId="{0E9E39B1-0C6F-2143-839F-33E6ACC2C773}" type="parTrans" cxnId="{B9FDAF8C-FF2A-7F4A-9ED6-BA4515DF97D0}">
      <dgm:prSet/>
      <dgm:spPr/>
    </dgm:pt>
    <dgm:pt modelId="{D6F4007B-7ECB-1C4B-AC74-F27E472EC5D6}" type="sibTrans" cxnId="{B9FDAF8C-FF2A-7F4A-9ED6-BA4515DF97D0}">
      <dgm:prSet/>
      <dgm:spPr/>
    </dgm:pt>
    <dgm:pt modelId="{9E746243-0637-744E-AF85-4E0BB0C9D549}" type="pres">
      <dgm:prSet presAssocID="{9E365D88-3A5B-4645-998A-139A660BBF64}" presName="CompostProcess" presStyleCnt="0">
        <dgm:presLayoutVars>
          <dgm:dir/>
          <dgm:resizeHandles val="exact"/>
        </dgm:presLayoutVars>
      </dgm:prSet>
      <dgm:spPr/>
    </dgm:pt>
    <dgm:pt modelId="{FF2BA7E2-4FB2-F54C-AE54-7EDBBF39A857}" type="pres">
      <dgm:prSet presAssocID="{9E365D88-3A5B-4645-998A-139A660BBF64}" presName="arrow" presStyleLbl="bgShp" presStyleIdx="0" presStyleCnt="1"/>
      <dgm:spPr/>
    </dgm:pt>
    <dgm:pt modelId="{B5272E77-6B83-D846-AFE1-6461B7641F4E}" type="pres">
      <dgm:prSet presAssocID="{9E365D88-3A5B-4645-998A-139A660BBF64}" presName="linearProcess" presStyleCnt="0"/>
      <dgm:spPr/>
    </dgm:pt>
    <dgm:pt modelId="{02F249A2-AD31-D54A-AE63-BE7909DEBE1F}" type="pres">
      <dgm:prSet presAssocID="{D7EF333A-8B9E-7844-BC0A-F0162FE5A608}" presName="textNode" presStyleLbl="node1" presStyleIdx="0" presStyleCnt="6">
        <dgm:presLayoutVars>
          <dgm:bulletEnabled val="1"/>
        </dgm:presLayoutVars>
      </dgm:prSet>
      <dgm:spPr/>
      <dgm:t>
        <a:bodyPr/>
        <a:lstStyle/>
        <a:p>
          <a:endParaRPr lang="es-ES"/>
        </a:p>
      </dgm:t>
    </dgm:pt>
    <dgm:pt modelId="{B86953AA-7312-7345-9C01-4E94F8DF4675}" type="pres">
      <dgm:prSet presAssocID="{B74BA482-C615-1A4B-9784-37D8BC3B494F}" presName="sibTrans" presStyleCnt="0"/>
      <dgm:spPr/>
    </dgm:pt>
    <dgm:pt modelId="{9EA915DF-E40F-1D4C-A02F-0F00D525BE6D}" type="pres">
      <dgm:prSet presAssocID="{9D778A2B-B8A0-8A4F-9AE1-8B588F1AEAFE}" presName="textNode" presStyleLbl="node1" presStyleIdx="1" presStyleCnt="6">
        <dgm:presLayoutVars>
          <dgm:bulletEnabled val="1"/>
        </dgm:presLayoutVars>
      </dgm:prSet>
      <dgm:spPr/>
      <dgm:t>
        <a:bodyPr/>
        <a:lstStyle/>
        <a:p>
          <a:endParaRPr lang="es-ES"/>
        </a:p>
      </dgm:t>
    </dgm:pt>
    <dgm:pt modelId="{9EB9E6DA-4560-DE49-8F77-4C7B6F92A17B}" type="pres">
      <dgm:prSet presAssocID="{1293E4E4-11FA-FA4F-819E-96AFF0C5BD67}" presName="sibTrans" presStyleCnt="0"/>
      <dgm:spPr/>
    </dgm:pt>
    <dgm:pt modelId="{F8616B08-0803-4040-93EB-55827182836C}" type="pres">
      <dgm:prSet presAssocID="{36A44467-6703-0741-BD5F-961555E255E5}" presName="textNode" presStyleLbl="node1" presStyleIdx="2" presStyleCnt="6">
        <dgm:presLayoutVars>
          <dgm:bulletEnabled val="1"/>
        </dgm:presLayoutVars>
      </dgm:prSet>
      <dgm:spPr/>
      <dgm:t>
        <a:bodyPr/>
        <a:lstStyle/>
        <a:p>
          <a:endParaRPr lang="es-ES"/>
        </a:p>
      </dgm:t>
    </dgm:pt>
    <dgm:pt modelId="{7C787C74-0A7C-4243-9F2A-47460E92A85B}" type="pres">
      <dgm:prSet presAssocID="{E2687A97-AB90-A942-BFD7-5E60C7547324}" presName="sibTrans" presStyleCnt="0"/>
      <dgm:spPr/>
    </dgm:pt>
    <dgm:pt modelId="{57356BBA-C6BA-0543-A95B-FAE098C8F81B}" type="pres">
      <dgm:prSet presAssocID="{6657BEF2-C15F-B942-B7E0-82DA2EE51616}" presName="textNode" presStyleLbl="node1" presStyleIdx="3" presStyleCnt="6">
        <dgm:presLayoutVars>
          <dgm:bulletEnabled val="1"/>
        </dgm:presLayoutVars>
      </dgm:prSet>
      <dgm:spPr/>
      <dgm:t>
        <a:bodyPr/>
        <a:lstStyle/>
        <a:p>
          <a:endParaRPr lang="es-ES"/>
        </a:p>
      </dgm:t>
    </dgm:pt>
    <dgm:pt modelId="{1356B5DC-73B1-E64E-B946-FB7C497AD6A7}" type="pres">
      <dgm:prSet presAssocID="{F72BE412-B212-114A-A2D3-D4FEA1136ACE}" presName="sibTrans" presStyleCnt="0"/>
      <dgm:spPr/>
    </dgm:pt>
    <dgm:pt modelId="{2FBB670E-C8CD-A647-9DBB-50CD911E1D30}" type="pres">
      <dgm:prSet presAssocID="{96C6E642-D80E-694E-958F-03C9CFC2C7A5}" presName="textNode" presStyleLbl="node1" presStyleIdx="4" presStyleCnt="6">
        <dgm:presLayoutVars>
          <dgm:bulletEnabled val="1"/>
        </dgm:presLayoutVars>
      </dgm:prSet>
      <dgm:spPr/>
      <dgm:t>
        <a:bodyPr/>
        <a:lstStyle/>
        <a:p>
          <a:endParaRPr lang="es-ES"/>
        </a:p>
      </dgm:t>
    </dgm:pt>
    <dgm:pt modelId="{023FE25B-6B1C-024E-8C79-42337502D99F}" type="pres">
      <dgm:prSet presAssocID="{A8B3C6F5-9B1A-0242-9EC4-273706524FC6}" presName="sibTrans" presStyleCnt="0"/>
      <dgm:spPr/>
    </dgm:pt>
    <dgm:pt modelId="{0073ADAA-97E0-5246-B7F8-6EBD756E3DF0}" type="pres">
      <dgm:prSet presAssocID="{71EBA76A-876C-1740-A35C-C10CF2459D0B}" presName="textNode" presStyleLbl="node1" presStyleIdx="5" presStyleCnt="6">
        <dgm:presLayoutVars>
          <dgm:bulletEnabled val="1"/>
        </dgm:presLayoutVars>
      </dgm:prSet>
      <dgm:spPr/>
      <dgm:t>
        <a:bodyPr/>
        <a:lstStyle/>
        <a:p>
          <a:endParaRPr lang="es-ES"/>
        </a:p>
      </dgm:t>
    </dgm:pt>
  </dgm:ptLst>
  <dgm:cxnLst>
    <dgm:cxn modelId="{E041BEF1-291F-1441-AAD5-BB3E3B7CA1F4}" type="presOf" srcId="{9D778A2B-B8A0-8A4F-9AE1-8B588F1AEAFE}" destId="{9EA915DF-E40F-1D4C-A02F-0F00D525BE6D}" srcOrd="0" destOrd="0" presId="urn:microsoft.com/office/officeart/2005/8/layout/hProcess9"/>
    <dgm:cxn modelId="{585DC603-1639-374A-8B90-644F0FCFDB37}" type="presOf" srcId="{D7EF333A-8B9E-7844-BC0A-F0162FE5A608}" destId="{02F249A2-AD31-D54A-AE63-BE7909DEBE1F}" srcOrd="0" destOrd="0" presId="urn:microsoft.com/office/officeart/2005/8/layout/hProcess9"/>
    <dgm:cxn modelId="{791B975F-0477-A441-B81C-D8AFED5A6002}" srcId="{9E365D88-3A5B-4645-998A-139A660BBF64}" destId="{D7EF333A-8B9E-7844-BC0A-F0162FE5A608}" srcOrd="0" destOrd="0" parTransId="{66836E19-7EDB-C143-A2ED-1EF255BDAB62}" sibTransId="{B74BA482-C615-1A4B-9784-37D8BC3B494F}"/>
    <dgm:cxn modelId="{B9FDAF8C-FF2A-7F4A-9ED6-BA4515DF97D0}" srcId="{9E365D88-3A5B-4645-998A-139A660BBF64}" destId="{71EBA76A-876C-1740-A35C-C10CF2459D0B}" srcOrd="5" destOrd="0" parTransId="{0E9E39B1-0C6F-2143-839F-33E6ACC2C773}" sibTransId="{D6F4007B-7ECB-1C4B-AC74-F27E472EC5D6}"/>
    <dgm:cxn modelId="{AAA09075-13D2-8B46-B02E-07AB37296826}" srcId="{9E365D88-3A5B-4645-998A-139A660BBF64}" destId="{96C6E642-D80E-694E-958F-03C9CFC2C7A5}" srcOrd="4" destOrd="0" parTransId="{897FB014-EB5D-204D-95A7-BDE8ABC312D0}" sibTransId="{A8B3C6F5-9B1A-0242-9EC4-273706524FC6}"/>
    <dgm:cxn modelId="{2697321C-4A8C-B642-BB54-95CD9B9B3DDE}" type="presOf" srcId="{96C6E642-D80E-694E-958F-03C9CFC2C7A5}" destId="{2FBB670E-C8CD-A647-9DBB-50CD911E1D30}" srcOrd="0" destOrd="0" presId="urn:microsoft.com/office/officeart/2005/8/layout/hProcess9"/>
    <dgm:cxn modelId="{A1DF55A8-56A2-5F47-A03F-0648F72D1434}" srcId="{9E365D88-3A5B-4645-998A-139A660BBF64}" destId="{36A44467-6703-0741-BD5F-961555E255E5}" srcOrd="2" destOrd="0" parTransId="{3B8B6F52-0284-5B40-8099-7281995ADF5C}" sibTransId="{E2687A97-AB90-A942-BFD7-5E60C7547324}"/>
    <dgm:cxn modelId="{FA842BAF-13C1-F347-AC17-4BE1FE54B600}" type="presOf" srcId="{6657BEF2-C15F-B942-B7E0-82DA2EE51616}" destId="{57356BBA-C6BA-0543-A95B-FAE098C8F81B}" srcOrd="0" destOrd="0" presId="urn:microsoft.com/office/officeart/2005/8/layout/hProcess9"/>
    <dgm:cxn modelId="{04CF93B6-657E-404F-AC87-4A3133C09C73}" srcId="{9E365D88-3A5B-4645-998A-139A660BBF64}" destId="{9D778A2B-B8A0-8A4F-9AE1-8B588F1AEAFE}" srcOrd="1" destOrd="0" parTransId="{3AD9D555-1243-6D40-9DD1-FC0A848B92F1}" sibTransId="{1293E4E4-11FA-FA4F-819E-96AFF0C5BD67}"/>
    <dgm:cxn modelId="{6B8E52BE-3E13-C14C-BA61-5D22986F7679}" type="presOf" srcId="{36A44467-6703-0741-BD5F-961555E255E5}" destId="{F8616B08-0803-4040-93EB-55827182836C}" srcOrd="0" destOrd="0" presId="urn:microsoft.com/office/officeart/2005/8/layout/hProcess9"/>
    <dgm:cxn modelId="{8F1EDAFC-5CB3-9B4D-93F9-D22095E19CFB}" type="presOf" srcId="{9E365D88-3A5B-4645-998A-139A660BBF64}" destId="{9E746243-0637-744E-AF85-4E0BB0C9D549}" srcOrd="0" destOrd="0" presId="urn:microsoft.com/office/officeart/2005/8/layout/hProcess9"/>
    <dgm:cxn modelId="{48A29CED-EDB9-8B45-BE33-0ADAD567710F}" srcId="{9E365D88-3A5B-4645-998A-139A660BBF64}" destId="{6657BEF2-C15F-B942-B7E0-82DA2EE51616}" srcOrd="3" destOrd="0" parTransId="{83AFB17C-3705-4D4E-AB4A-17C89BBD7040}" sibTransId="{F72BE412-B212-114A-A2D3-D4FEA1136ACE}"/>
    <dgm:cxn modelId="{4C7CC851-63F1-1744-A724-30A30C9A51D2}" type="presOf" srcId="{71EBA76A-876C-1740-A35C-C10CF2459D0B}" destId="{0073ADAA-97E0-5246-B7F8-6EBD756E3DF0}" srcOrd="0" destOrd="0" presId="urn:microsoft.com/office/officeart/2005/8/layout/hProcess9"/>
    <dgm:cxn modelId="{9F7F443E-FCC6-6946-BC2A-0EAA06CE7434}" type="presParOf" srcId="{9E746243-0637-744E-AF85-4E0BB0C9D549}" destId="{FF2BA7E2-4FB2-F54C-AE54-7EDBBF39A857}" srcOrd="0" destOrd="0" presId="urn:microsoft.com/office/officeart/2005/8/layout/hProcess9"/>
    <dgm:cxn modelId="{4C0EC382-D62A-CE43-A7B4-D6AE78D85F21}" type="presParOf" srcId="{9E746243-0637-744E-AF85-4E0BB0C9D549}" destId="{B5272E77-6B83-D846-AFE1-6461B7641F4E}" srcOrd="1" destOrd="0" presId="urn:microsoft.com/office/officeart/2005/8/layout/hProcess9"/>
    <dgm:cxn modelId="{E5A341CF-9973-7940-9CB0-BE921BDF30AE}" type="presParOf" srcId="{B5272E77-6B83-D846-AFE1-6461B7641F4E}" destId="{02F249A2-AD31-D54A-AE63-BE7909DEBE1F}" srcOrd="0" destOrd="0" presId="urn:microsoft.com/office/officeart/2005/8/layout/hProcess9"/>
    <dgm:cxn modelId="{F4E5F3AB-DB76-7446-8397-44811C914126}" type="presParOf" srcId="{B5272E77-6B83-D846-AFE1-6461B7641F4E}" destId="{B86953AA-7312-7345-9C01-4E94F8DF4675}" srcOrd="1" destOrd="0" presId="urn:microsoft.com/office/officeart/2005/8/layout/hProcess9"/>
    <dgm:cxn modelId="{19648D70-664D-A043-8169-D9A3C8D5EFD5}" type="presParOf" srcId="{B5272E77-6B83-D846-AFE1-6461B7641F4E}" destId="{9EA915DF-E40F-1D4C-A02F-0F00D525BE6D}" srcOrd="2" destOrd="0" presId="urn:microsoft.com/office/officeart/2005/8/layout/hProcess9"/>
    <dgm:cxn modelId="{A23ED4F3-C994-5443-A4CA-209472D8F6BE}" type="presParOf" srcId="{B5272E77-6B83-D846-AFE1-6461B7641F4E}" destId="{9EB9E6DA-4560-DE49-8F77-4C7B6F92A17B}" srcOrd="3" destOrd="0" presId="urn:microsoft.com/office/officeart/2005/8/layout/hProcess9"/>
    <dgm:cxn modelId="{FAD4DEA5-E47E-1C42-8149-C0FF8C906CE3}" type="presParOf" srcId="{B5272E77-6B83-D846-AFE1-6461B7641F4E}" destId="{F8616B08-0803-4040-93EB-55827182836C}" srcOrd="4" destOrd="0" presId="urn:microsoft.com/office/officeart/2005/8/layout/hProcess9"/>
    <dgm:cxn modelId="{2F28F7E9-3FA9-A243-807F-44872242F38B}" type="presParOf" srcId="{B5272E77-6B83-D846-AFE1-6461B7641F4E}" destId="{7C787C74-0A7C-4243-9F2A-47460E92A85B}" srcOrd="5" destOrd="0" presId="urn:microsoft.com/office/officeart/2005/8/layout/hProcess9"/>
    <dgm:cxn modelId="{1FD8F6A0-8F90-914F-B4CF-6E39D1443C76}" type="presParOf" srcId="{B5272E77-6B83-D846-AFE1-6461B7641F4E}" destId="{57356BBA-C6BA-0543-A95B-FAE098C8F81B}" srcOrd="6" destOrd="0" presId="urn:microsoft.com/office/officeart/2005/8/layout/hProcess9"/>
    <dgm:cxn modelId="{F72FE5AF-A413-7746-B6B2-C866186010EE}" type="presParOf" srcId="{B5272E77-6B83-D846-AFE1-6461B7641F4E}" destId="{1356B5DC-73B1-E64E-B946-FB7C497AD6A7}" srcOrd="7" destOrd="0" presId="urn:microsoft.com/office/officeart/2005/8/layout/hProcess9"/>
    <dgm:cxn modelId="{81205FFB-7856-1D4C-B7BD-4F0BC024565C}" type="presParOf" srcId="{B5272E77-6B83-D846-AFE1-6461B7641F4E}" destId="{2FBB670E-C8CD-A647-9DBB-50CD911E1D30}" srcOrd="8" destOrd="0" presId="urn:microsoft.com/office/officeart/2005/8/layout/hProcess9"/>
    <dgm:cxn modelId="{0C9D6CBF-C3E9-0045-BD53-DAF4EF6443D4}" type="presParOf" srcId="{B5272E77-6B83-D846-AFE1-6461B7641F4E}" destId="{023FE25B-6B1C-024E-8C79-42337502D99F}" srcOrd="9" destOrd="0" presId="urn:microsoft.com/office/officeart/2005/8/layout/hProcess9"/>
    <dgm:cxn modelId="{C2DF4C4D-2432-8746-A3A8-B74EA2B24301}" type="presParOf" srcId="{B5272E77-6B83-D846-AFE1-6461B7641F4E}" destId="{0073ADAA-97E0-5246-B7F8-6EBD756E3DF0}"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3DAA23-D6F3-8747-AAC9-28E63B817FF1}" type="doc">
      <dgm:prSet loTypeId="urn:microsoft.com/office/officeart/2005/8/layout/hList1" loCatId="" qsTypeId="urn:microsoft.com/office/officeart/2005/8/quickstyle/3D1" qsCatId="3D" csTypeId="urn:microsoft.com/office/officeart/2005/8/colors/accent1_2" csCatId="accent1" phldr="1"/>
      <dgm:spPr/>
      <dgm:t>
        <a:bodyPr/>
        <a:lstStyle/>
        <a:p>
          <a:endParaRPr lang="es-ES"/>
        </a:p>
      </dgm:t>
    </dgm:pt>
    <dgm:pt modelId="{D2709B78-D44B-8946-987F-0BD08A256F85}">
      <dgm:prSet phldrT="[Texto]" custT="1"/>
      <dgm:spPr/>
      <dgm:t>
        <a:bodyPr/>
        <a:lstStyle/>
        <a:p>
          <a:r>
            <a:rPr lang="es-ES" sz="2400" b="1" dirty="0" smtClean="0">
              <a:solidFill>
                <a:schemeClr val="tx2">
                  <a:lumMod val="90000"/>
                  <a:lumOff val="10000"/>
                </a:schemeClr>
              </a:solidFill>
              <a:latin typeface="Times New Roman"/>
              <a:cs typeface="Times New Roman"/>
            </a:rPr>
            <a:t>Definición</a:t>
          </a:r>
          <a:endParaRPr lang="es-ES" sz="2400" b="1" dirty="0">
            <a:solidFill>
              <a:schemeClr val="tx2">
                <a:lumMod val="90000"/>
                <a:lumOff val="10000"/>
              </a:schemeClr>
            </a:solidFill>
            <a:latin typeface="Times New Roman"/>
            <a:cs typeface="Times New Roman"/>
          </a:endParaRPr>
        </a:p>
      </dgm:t>
    </dgm:pt>
    <dgm:pt modelId="{C2660A78-5AE6-9E42-BA02-5A6A8A9E5280}" type="parTrans" cxnId="{4A27A574-887B-0044-A355-0AF22C4B3101}">
      <dgm:prSet/>
      <dgm:spPr/>
      <dgm:t>
        <a:bodyPr/>
        <a:lstStyle/>
        <a:p>
          <a:endParaRPr lang="es-ES"/>
        </a:p>
      </dgm:t>
    </dgm:pt>
    <dgm:pt modelId="{F1A4DB51-2F52-3145-BC3A-E58CDE8B6B78}" type="sibTrans" cxnId="{4A27A574-887B-0044-A355-0AF22C4B3101}">
      <dgm:prSet/>
      <dgm:spPr/>
      <dgm:t>
        <a:bodyPr/>
        <a:lstStyle/>
        <a:p>
          <a:endParaRPr lang="es-ES"/>
        </a:p>
      </dgm:t>
    </dgm:pt>
    <dgm:pt modelId="{CF1A3D0F-529E-AF43-9D95-C083249B204C}">
      <dgm:prSet phldrT="[Texto]" custT="1"/>
      <dgm:spPr/>
      <dgm:t>
        <a:bodyPr/>
        <a:lstStyle/>
        <a:p>
          <a:pPr algn="l">
            <a:lnSpc>
              <a:spcPct val="110000"/>
            </a:lnSpc>
          </a:pPr>
          <a:r>
            <a:rPr lang="es-ES_tradnl" sz="1400" dirty="0" smtClean="0">
              <a:latin typeface="Times New Roman"/>
              <a:cs typeface="Times New Roman"/>
            </a:rPr>
            <a:t>“Es una actividad didáctica que propone una tarea factible y atractiva para los estudiantes y un proceso para realizarla durante el cual, los alumnos harán cosas con información: analizar, sintetizar, comprender, transformar, crear, juzgar y valorar, crear nueva información, publicar, compartir, etc.” </a:t>
          </a:r>
          <a:r>
            <a:rPr lang="es-ES_tradnl" sz="1400" dirty="0" err="1" smtClean="0">
              <a:latin typeface="Times New Roman"/>
              <a:cs typeface="Times New Roman"/>
            </a:rPr>
            <a:t>Adell</a:t>
          </a:r>
          <a:r>
            <a:rPr lang="es-ES_tradnl" sz="1400" dirty="0" smtClean="0">
              <a:latin typeface="Times New Roman"/>
              <a:cs typeface="Times New Roman"/>
            </a:rPr>
            <a:t> (2004)</a:t>
          </a:r>
          <a:endParaRPr lang="es-ES" sz="1400" b="0" dirty="0">
            <a:latin typeface="Times New Roman"/>
            <a:cs typeface="Times New Roman"/>
          </a:endParaRPr>
        </a:p>
      </dgm:t>
    </dgm:pt>
    <dgm:pt modelId="{D6832B1A-F5E8-4B49-8AA5-3E9823FC24D7}" type="parTrans" cxnId="{09251BB5-BD42-6C4A-BCEA-E02A4FED1F91}">
      <dgm:prSet/>
      <dgm:spPr/>
      <dgm:t>
        <a:bodyPr/>
        <a:lstStyle/>
        <a:p>
          <a:endParaRPr lang="es-ES"/>
        </a:p>
      </dgm:t>
    </dgm:pt>
    <dgm:pt modelId="{7438EED2-D629-0D4B-B0D7-02AE0D358537}" type="sibTrans" cxnId="{09251BB5-BD42-6C4A-BCEA-E02A4FED1F91}">
      <dgm:prSet/>
      <dgm:spPr/>
      <dgm:t>
        <a:bodyPr/>
        <a:lstStyle/>
        <a:p>
          <a:endParaRPr lang="es-ES"/>
        </a:p>
      </dgm:t>
    </dgm:pt>
    <dgm:pt modelId="{BCACABEE-C3A9-E246-A64D-86BDFEA1CE0E}">
      <dgm:prSet phldrT="[Texto]" custT="1"/>
      <dgm:spPr/>
      <dgm:t>
        <a:bodyPr/>
        <a:lstStyle/>
        <a:p>
          <a:r>
            <a:rPr lang="es-ES" sz="2400" b="1" dirty="0" smtClean="0">
              <a:solidFill>
                <a:srgbClr val="246247"/>
              </a:solidFill>
              <a:latin typeface="Times New Roman"/>
              <a:cs typeface="Times New Roman"/>
            </a:rPr>
            <a:t>Por qué la </a:t>
          </a:r>
          <a:r>
            <a:rPr lang="es-ES" sz="2400" b="1" dirty="0" err="1" smtClean="0">
              <a:solidFill>
                <a:srgbClr val="246247"/>
              </a:solidFill>
              <a:latin typeface="Times New Roman"/>
              <a:cs typeface="Times New Roman"/>
            </a:rPr>
            <a:t>WebQuest</a:t>
          </a:r>
          <a:endParaRPr lang="es-ES" sz="2400" b="1" dirty="0">
            <a:solidFill>
              <a:srgbClr val="246247"/>
            </a:solidFill>
            <a:latin typeface="Times New Roman"/>
            <a:cs typeface="Times New Roman"/>
          </a:endParaRPr>
        </a:p>
      </dgm:t>
    </dgm:pt>
    <dgm:pt modelId="{FB664F0F-EC2B-7F4A-9E3B-D32C833BC932}" type="parTrans" cxnId="{D11DE352-585C-5B40-892F-DF5745688E37}">
      <dgm:prSet/>
      <dgm:spPr/>
      <dgm:t>
        <a:bodyPr/>
        <a:lstStyle/>
        <a:p>
          <a:endParaRPr lang="es-ES"/>
        </a:p>
      </dgm:t>
    </dgm:pt>
    <dgm:pt modelId="{FDF92206-86FE-B94C-8ED5-4AA0CD26C1CA}" type="sibTrans" cxnId="{D11DE352-585C-5B40-892F-DF5745688E37}">
      <dgm:prSet/>
      <dgm:spPr/>
      <dgm:t>
        <a:bodyPr/>
        <a:lstStyle/>
        <a:p>
          <a:endParaRPr lang="es-ES"/>
        </a:p>
      </dgm:t>
    </dgm:pt>
    <dgm:pt modelId="{763F505A-B80A-724C-879E-FABC23565BC3}">
      <dgm:prSet phldrT="[Texto]" custT="1"/>
      <dgm:spPr/>
      <dgm:t>
        <a:bodyPr/>
        <a:lstStyle/>
        <a:p>
          <a:pPr>
            <a:lnSpc>
              <a:spcPct val="110000"/>
            </a:lnSpc>
          </a:pPr>
          <a:r>
            <a:rPr lang="es-ES" sz="1400" dirty="0" smtClean="0">
              <a:latin typeface="Times New Roman"/>
              <a:cs typeface="Times New Roman"/>
            </a:rPr>
            <a:t>Motivación y autenticidad</a:t>
          </a:r>
          <a:endParaRPr lang="es-ES" sz="1400" dirty="0">
            <a:latin typeface="Times New Roman"/>
            <a:cs typeface="Times New Roman"/>
          </a:endParaRPr>
        </a:p>
      </dgm:t>
    </dgm:pt>
    <dgm:pt modelId="{087E5782-C06E-1640-AB41-2379B56E8787}" type="parTrans" cxnId="{FB22BFCC-413C-934B-AFD2-B558A27C9F80}">
      <dgm:prSet/>
      <dgm:spPr/>
      <dgm:t>
        <a:bodyPr/>
        <a:lstStyle/>
        <a:p>
          <a:endParaRPr lang="es-ES"/>
        </a:p>
      </dgm:t>
    </dgm:pt>
    <dgm:pt modelId="{604F6189-7978-644A-8080-EE12369188B9}" type="sibTrans" cxnId="{FB22BFCC-413C-934B-AFD2-B558A27C9F80}">
      <dgm:prSet/>
      <dgm:spPr/>
      <dgm:t>
        <a:bodyPr/>
        <a:lstStyle/>
        <a:p>
          <a:endParaRPr lang="es-ES"/>
        </a:p>
      </dgm:t>
    </dgm:pt>
    <dgm:pt modelId="{947AA8B8-47A7-1343-B469-839667025C14}">
      <dgm:prSet phldrT="[Texto]" custT="1"/>
      <dgm:spPr/>
      <dgm:t>
        <a:bodyPr/>
        <a:lstStyle/>
        <a:p>
          <a:pPr>
            <a:lnSpc>
              <a:spcPct val="60000"/>
            </a:lnSpc>
          </a:pPr>
          <a:r>
            <a:rPr lang="es-ES" sz="2400" b="1" dirty="0" smtClean="0">
              <a:solidFill>
                <a:srgbClr val="246247"/>
              </a:solidFill>
              <a:latin typeface="Times New Roman"/>
              <a:cs typeface="Times New Roman"/>
            </a:rPr>
            <a:t>Estructura</a:t>
          </a:r>
          <a:endParaRPr lang="es-ES" sz="2400" b="1" dirty="0">
            <a:solidFill>
              <a:srgbClr val="246247"/>
            </a:solidFill>
            <a:latin typeface="Times New Roman"/>
            <a:cs typeface="Times New Roman"/>
          </a:endParaRPr>
        </a:p>
      </dgm:t>
    </dgm:pt>
    <dgm:pt modelId="{BC9361FD-CAF3-8547-9E43-6484170655E3}" type="parTrans" cxnId="{A455AB7B-FC09-2146-9489-52852F0EDFDB}">
      <dgm:prSet/>
      <dgm:spPr/>
      <dgm:t>
        <a:bodyPr/>
        <a:lstStyle/>
        <a:p>
          <a:endParaRPr lang="es-ES"/>
        </a:p>
      </dgm:t>
    </dgm:pt>
    <dgm:pt modelId="{E160DE8B-2B7D-3047-8427-54D1A5F1E7E2}" type="sibTrans" cxnId="{A455AB7B-FC09-2146-9489-52852F0EDFDB}">
      <dgm:prSet/>
      <dgm:spPr/>
      <dgm:t>
        <a:bodyPr/>
        <a:lstStyle/>
        <a:p>
          <a:endParaRPr lang="es-ES"/>
        </a:p>
      </dgm:t>
    </dgm:pt>
    <dgm:pt modelId="{4959ABBF-2E27-C441-BA9F-1665DD35AD75}">
      <dgm:prSet phldrT="[Texto]" custT="1"/>
      <dgm:spPr/>
      <dgm:t>
        <a:bodyPr/>
        <a:lstStyle/>
        <a:p>
          <a:pPr>
            <a:lnSpc>
              <a:spcPct val="110000"/>
            </a:lnSpc>
          </a:pPr>
          <a:r>
            <a:rPr lang="es-ES" sz="1400" dirty="0" smtClean="0">
              <a:latin typeface="Times New Roman"/>
              <a:cs typeface="Times New Roman"/>
            </a:rPr>
            <a:t>Introducción</a:t>
          </a:r>
          <a:endParaRPr lang="es-ES" sz="1400" dirty="0">
            <a:latin typeface="Times New Roman"/>
            <a:cs typeface="Times New Roman"/>
          </a:endParaRPr>
        </a:p>
      </dgm:t>
    </dgm:pt>
    <dgm:pt modelId="{412AF538-07B7-7B49-8E10-4063758D4536}" type="parTrans" cxnId="{A3B1A4C8-501C-9F4E-902A-0B6BE2185F2E}">
      <dgm:prSet/>
      <dgm:spPr/>
      <dgm:t>
        <a:bodyPr/>
        <a:lstStyle/>
        <a:p>
          <a:endParaRPr lang="es-ES"/>
        </a:p>
      </dgm:t>
    </dgm:pt>
    <dgm:pt modelId="{AC073B22-A3AA-DD4B-908E-2EB0BBD20C0C}" type="sibTrans" cxnId="{A3B1A4C8-501C-9F4E-902A-0B6BE2185F2E}">
      <dgm:prSet/>
      <dgm:spPr/>
      <dgm:t>
        <a:bodyPr/>
        <a:lstStyle/>
        <a:p>
          <a:endParaRPr lang="es-ES"/>
        </a:p>
      </dgm:t>
    </dgm:pt>
    <dgm:pt modelId="{130A4B27-9AFC-F848-8CE2-BA5F87928F4F}">
      <dgm:prSet phldrT="[Texto]" custT="1"/>
      <dgm:spPr/>
      <dgm:t>
        <a:bodyPr/>
        <a:lstStyle/>
        <a:p>
          <a:pPr>
            <a:lnSpc>
              <a:spcPct val="110000"/>
            </a:lnSpc>
          </a:pPr>
          <a:r>
            <a:rPr lang="es-ES" sz="1400" dirty="0" smtClean="0">
              <a:latin typeface="Times New Roman"/>
              <a:cs typeface="Times New Roman"/>
            </a:rPr>
            <a:t>Desarrollo cognitivo</a:t>
          </a:r>
          <a:endParaRPr lang="es-ES" sz="1400" dirty="0">
            <a:latin typeface="Times New Roman"/>
            <a:cs typeface="Times New Roman"/>
          </a:endParaRPr>
        </a:p>
      </dgm:t>
    </dgm:pt>
    <dgm:pt modelId="{FB866EB9-EE3C-7B49-B4C7-D8E9B831DB63}" type="parTrans" cxnId="{1BBEE3EA-49AF-6A44-AF9E-189B5D01FA36}">
      <dgm:prSet/>
      <dgm:spPr/>
      <dgm:t>
        <a:bodyPr/>
        <a:lstStyle/>
        <a:p>
          <a:endParaRPr lang="es-ES"/>
        </a:p>
      </dgm:t>
    </dgm:pt>
    <dgm:pt modelId="{27AC6091-7D74-2B4E-AF0A-82FE677E727D}" type="sibTrans" cxnId="{1BBEE3EA-49AF-6A44-AF9E-189B5D01FA36}">
      <dgm:prSet/>
      <dgm:spPr/>
      <dgm:t>
        <a:bodyPr/>
        <a:lstStyle/>
        <a:p>
          <a:endParaRPr lang="es-ES"/>
        </a:p>
      </dgm:t>
    </dgm:pt>
    <dgm:pt modelId="{26B46A68-B2F8-CA46-A111-F1FC8E73BA3F}">
      <dgm:prSet phldrT="[Texto]" custT="1"/>
      <dgm:spPr/>
      <dgm:t>
        <a:bodyPr/>
        <a:lstStyle/>
        <a:p>
          <a:pPr>
            <a:lnSpc>
              <a:spcPct val="110000"/>
            </a:lnSpc>
          </a:pPr>
          <a:r>
            <a:rPr lang="es-ES" sz="1400" dirty="0" smtClean="0">
              <a:latin typeface="Times New Roman"/>
              <a:cs typeface="Times New Roman"/>
            </a:rPr>
            <a:t>Aprendizaje cooperativo y colaborativo</a:t>
          </a:r>
          <a:endParaRPr lang="es-ES" sz="1400" dirty="0">
            <a:latin typeface="Times New Roman"/>
            <a:cs typeface="Times New Roman"/>
          </a:endParaRPr>
        </a:p>
      </dgm:t>
    </dgm:pt>
    <dgm:pt modelId="{9BFFD17B-CC86-DF44-B9E6-C7150F64A164}" type="parTrans" cxnId="{7C8EB912-D430-0648-84A6-DD39A592F52C}">
      <dgm:prSet/>
      <dgm:spPr/>
      <dgm:t>
        <a:bodyPr/>
        <a:lstStyle/>
        <a:p>
          <a:endParaRPr lang="es-ES"/>
        </a:p>
      </dgm:t>
    </dgm:pt>
    <dgm:pt modelId="{B94ED7FD-78EA-5C48-9825-C059A24CB824}" type="sibTrans" cxnId="{7C8EB912-D430-0648-84A6-DD39A592F52C}">
      <dgm:prSet/>
      <dgm:spPr/>
      <dgm:t>
        <a:bodyPr/>
        <a:lstStyle/>
        <a:p>
          <a:endParaRPr lang="es-ES"/>
        </a:p>
      </dgm:t>
    </dgm:pt>
    <dgm:pt modelId="{14AAD6B0-9204-CA4D-A334-4ADFA97DA758}">
      <dgm:prSet phldrT="[Texto]" custT="1"/>
      <dgm:spPr/>
      <dgm:t>
        <a:bodyPr/>
        <a:lstStyle/>
        <a:p>
          <a:pPr>
            <a:lnSpc>
              <a:spcPct val="110000"/>
            </a:lnSpc>
          </a:pPr>
          <a:r>
            <a:rPr lang="es-ES" sz="1400" dirty="0" smtClean="0">
              <a:latin typeface="Times New Roman"/>
              <a:cs typeface="Times New Roman"/>
            </a:rPr>
            <a:t>Tarea </a:t>
          </a:r>
          <a:endParaRPr lang="es-ES" sz="1400" dirty="0">
            <a:latin typeface="Times New Roman"/>
            <a:cs typeface="Times New Roman"/>
          </a:endParaRPr>
        </a:p>
      </dgm:t>
    </dgm:pt>
    <dgm:pt modelId="{32DFB296-F8B9-AA44-AF9A-109C6C618D8E}" type="parTrans" cxnId="{4F9B04F3-4C06-4644-A0B4-C715AF0AF701}">
      <dgm:prSet/>
      <dgm:spPr/>
      <dgm:t>
        <a:bodyPr/>
        <a:lstStyle/>
        <a:p>
          <a:endParaRPr lang="es-ES"/>
        </a:p>
      </dgm:t>
    </dgm:pt>
    <dgm:pt modelId="{418095BA-32F2-7D44-AE69-D9E5835B8DEA}" type="sibTrans" cxnId="{4F9B04F3-4C06-4644-A0B4-C715AF0AF701}">
      <dgm:prSet/>
      <dgm:spPr/>
      <dgm:t>
        <a:bodyPr/>
        <a:lstStyle/>
        <a:p>
          <a:endParaRPr lang="es-ES"/>
        </a:p>
      </dgm:t>
    </dgm:pt>
    <dgm:pt modelId="{1F1A88BD-3C31-684E-8007-860A8340334D}">
      <dgm:prSet phldrT="[Texto]" custT="1"/>
      <dgm:spPr/>
      <dgm:t>
        <a:bodyPr/>
        <a:lstStyle/>
        <a:p>
          <a:pPr>
            <a:lnSpc>
              <a:spcPct val="110000"/>
            </a:lnSpc>
          </a:pPr>
          <a:r>
            <a:rPr lang="es-ES" sz="1400" dirty="0" smtClean="0">
              <a:latin typeface="Times New Roman"/>
              <a:cs typeface="Times New Roman"/>
            </a:rPr>
            <a:t>Proceso</a:t>
          </a:r>
          <a:endParaRPr lang="es-ES" sz="1400" dirty="0">
            <a:latin typeface="Times New Roman"/>
            <a:cs typeface="Times New Roman"/>
          </a:endParaRPr>
        </a:p>
      </dgm:t>
    </dgm:pt>
    <dgm:pt modelId="{E42B56C2-0760-7F43-9558-B6707A93C3EF}" type="parTrans" cxnId="{E515A5A7-C4C8-CD4E-8B45-A76673C7CA12}">
      <dgm:prSet/>
      <dgm:spPr/>
      <dgm:t>
        <a:bodyPr/>
        <a:lstStyle/>
        <a:p>
          <a:endParaRPr lang="es-ES"/>
        </a:p>
      </dgm:t>
    </dgm:pt>
    <dgm:pt modelId="{435CA174-0BB7-244F-BEED-E780E016F6DD}" type="sibTrans" cxnId="{E515A5A7-C4C8-CD4E-8B45-A76673C7CA12}">
      <dgm:prSet/>
      <dgm:spPr/>
      <dgm:t>
        <a:bodyPr/>
        <a:lstStyle/>
        <a:p>
          <a:endParaRPr lang="es-ES"/>
        </a:p>
      </dgm:t>
    </dgm:pt>
    <dgm:pt modelId="{305A69D7-AD70-C24F-B34B-A72B8FCCF858}">
      <dgm:prSet phldrT="[Texto]" custT="1"/>
      <dgm:spPr/>
      <dgm:t>
        <a:bodyPr/>
        <a:lstStyle/>
        <a:p>
          <a:pPr>
            <a:lnSpc>
              <a:spcPct val="110000"/>
            </a:lnSpc>
          </a:pPr>
          <a:r>
            <a:rPr lang="es-ES" sz="1400" dirty="0" smtClean="0">
              <a:latin typeface="Times New Roman"/>
              <a:cs typeface="Times New Roman"/>
            </a:rPr>
            <a:t>Recursos</a:t>
          </a:r>
          <a:endParaRPr lang="es-ES" sz="1400" dirty="0">
            <a:latin typeface="Times New Roman"/>
            <a:cs typeface="Times New Roman"/>
          </a:endParaRPr>
        </a:p>
      </dgm:t>
    </dgm:pt>
    <dgm:pt modelId="{50C15E08-BC23-4448-B4B8-96F221BFB446}" type="parTrans" cxnId="{6FAB554E-6742-7849-8F45-1D4568B8741A}">
      <dgm:prSet/>
      <dgm:spPr/>
      <dgm:t>
        <a:bodyPr/>
        <a:lstStyle/>
        <a:p>
          <a:endParaRPr lang="es-ES"/>
        </a:p>
      </dgm:t>
    </dgm:pt>
    <dgm:pt modelId="{B22D83AD-2800-0A4F-9880-C66911B74988}" type="sibTrans" cxnId="{6FAB554E-6742-7849-8F45-1D4568B8741A}">
      <dgm:prSet/>
      <dgm:spPr/>
      <dgm:t>
        <a:bodyPr/>
        <a:lstStyle/>
        <a:p>
          <a:endParaRPr lang="es-ES"/>
        </a:p>
      </dgm:t>
    </dgm:pt>
    <dgm:pt modelId="{814ECFF6-910C-4D49-92D7-515F5159EB33}">
      <dgm:prSet phldrT="[Texto]" custT="1"/>
      <dgm:spPr/>
      <dgm:t>
        <a:bodyPr/>
        <a:lstStyle/>
        <a:p>
          <a:pPr>
            <a:lnSpc>
              <a:spcPct val="110000"/>
            </a:lnSpc>
          </a:pPr>
          <a:r>
            <a:rPr lang="es-ES" sz="1400" dirty="0" smtClean="0">
              <a:latin typeface="Times New Roman"/>
              <a:cs typeface="Times New Roman"/>
            </a:rPr>
            <a:t>Evaluación</a:t>
          </a:r>
          <a:endParaRPr lang="es-ES" sz="1400" dirty="0">
            <a:latin typeface="Times New Roman"/>
            <a:cs typeface="Times New Roman"/>
          </a:endParaRPr>
        </a:p>
      </dgm:t>
    </dgm:pt>
    <dgm:pt modelId="{F5CAB2D8-B81C-AC43-98A7-2F12F0CAF260}" type="parTrans" cxnId="{EDC9BD27-0812-0F49-9024-76347C5BC3F3}">
      <dgm:prSet/>
      <dgm:spPr/>
      <dgm:t>
        <a:bodyPr/>
        <a:lstStyle/>
        <a:p>
          <a:endParaRPr lang="es-ES"/>
        </a:p>
      </dgm:t>
    </dgm:pt>
    <dgm:pt modelId="{BED85151-FC56-6C4A-850C-7F2F4287B3DC}" type="sibTrans" cxnId="{EDC9BD27-0812-0F49-9024-76347C5BC3F3}">
      <dgm:prSet/>
      <dgm:spPr/>
      <dgm:t>
        <a:bodyPr/>
        <a:lstStyle/>
        <a:p>
          <a:endParaRPr lang="es-ES"/>
        </a:p>
      </dgm:t>
    </dgm:pt>
    <dgm:pt modelId="{9DB1FE83-052D-6744-A01B-3C23F55FD827}">
      <dgm:prSet phldrT="[Texto]" custT="1"/>
      <dgm:spPr/>
      <dgm:t>
        <a:bodyPr/>
        <a:lstStyle/>
        <a:p>
          <a:pPr>
            <a:lnSpc>
              <a:spcPct val="110000"/>
            </a:lnSpc>
          </a:pPr>
          <a:r>
            <a:rPr lang="es-ES" sz="1400" dirty="0" smtClean="0">
              <a:latin typeface="Times New Roman"/>
              <a:cs typeface="Times New Roman"/>
            </a:rPr>
            <a:t>Conclusión</a:t>
          </a:r>
          <a:endParaRPr lang="es-ES" sz="1400" dirty="0">
            <a:latin typeface="Times New Roman"/>
            <a:cs typeface="Times New Roman"/>
          </a:endParaRPr>
        </a:p>
      </dgm:t>
    </dgm:pt>
    <dgm:pt modelId="{0FF91061-FF8F-534A-8628-0EDC3C1D53FA}" type="parTrans" cxnId="{9E755488-A039-9D48-900F-4B61C77A0682}">
      <dgm:prSet/>
      <dgm:spPr/>
      <dgm:t>
        <a:bodyPr/>
        <a:lstStyle/>
        <a:p>
          <a:endParaRPr lang="es-ES"/>
        </a:p>
      </dgm:t>
    </dgm:pt>
    <dgm:pt modelId="{2BAEA322-A197-8E4E-9DFF-00679267D574}" type="sibTrans" cxnId="{9E755488-A039-9D48-900F-4B61C77A0682}">
      <dgm:prSet/>
      <dgm:spPr/>
      <dgm:t>
        <a:bodyPr/>
        <a:lstStyle/>
        <a:p>
          <a:endParaRPr lang="es-ES"/>
        </a:p>
      </dgm:t>
    </dgm:pt>
    <dgm:pt modelId="{BB7D5440-40DE-A946-92C4-0E4A6FFC207E}">
      <dgm:prSet phldrT="[Texto]" custT="1"/>
      <dgm:spPr/>
      <dgm:t>
        <a:bodyPr/>
        <a:lstStyle/>
        <a:p>
          <a:pPr>
            <a:lnSpc>
              <a:spcPct val="110000"/>
            </a:lnSpc>
          </a:pPr>
          <a:r>
            <a:rPr lang="es-ES" sz="1400" dirty="0" smtClean="0">
              <a:latin typeface="Times New Roman"/>
              <a:cs typeface="Times New Roman"/>
            </a:rPr>
            <a:t>Créditos y referencias</a:t>
          </a:r>
          <a:endParaRPr lang="es-ES" sz="1400" dirty="0">
            <a:latin typeface="Times New Roman"/>
            <a:cs typeface="Times New Roman"/>
          </a:endParaRPr>
        </a:p>
      </dgm:t>
    </dgm:pt>
    <dgm:pt modelId="{EFD35726-BF59-AF45-A36B-8648C893C09D}" type="parTrans" cxnId="{8D7AF7C9-7E23-C740-BFF5-A65D3AF9A631}">
      <dgm:prSet/>
      <dgm:spPr/>
      <dgm:t>
        <a:bodyPr/>
        <a:lstStyle/>
        <a:p>
          <a:endParaRPr lang="es-ES"/>
        </a:p>
      </dgm:t>
    </dgm:pt>
    <dgm:pt modelId="{8336B0D0-6A90-BC4C-9D0C-4D148D16D58E}" type="sibTrans" cxnId="{8D7AF7C9-7E23-C740-BFF5-A65D3AF9A631}">
      <dgm:prSet/>
      <dgm:spPr/>
      <dgm:t>
        <a:bodyPr/>
        <a:lstStyle/>
        <a:p>
          <a:endParaRPr lang="es-ES"/>
        </a:p>
      </dgm:t>
    </dgm:pt>
    <dgm:pt modelId="{F0EF0B4B-A491-B04A-B0C8-C074001AAB7A}" type="pres">
      <dgm:prSet presAssocID="{543DAA23-D6F3-8747-AAC9-28E63B817FF1}" presName="Name0" presStyleCnt="0">
        <dgm:presLayoutVars>
          <dgm:dir/>
          <dgm:animLvl val="lvl"/>
          <dgm:resizeHandles val="exact"/>
        </dgm:presLayoutVars>
      </dgm:prSet>
      <dgm:spPr/>
      <dgm:t>
        <a:bodyPr/>
        <a:lstStyle/>
        <a:p>
          <a:endParaRPr lang="es-ES"/>
        </a:p>
      </dgm:t>
    </dgm:pt>
    <dgm:pt modelId="{49D8851F-369B-2F41-9E4D-1D2F09D8F2C5}" type="pres">
      <dgm:prSet presAssocID="{D2709B78-D44B-8946-987F-0BD08A256F85}" presName="composite" presStyleCnt="0"/>
      <dgm:spPr/>
    </dgm:pt>
    <dgm:pt modelId="{B3123EBE-3BA9-5949-BAA1-91B774A4F752}" type="pres">
      <dgm:prSet presAssocID="{D2709B78-D44B-8946-987F-0BD08A256F85}" presName="parTx" presStyleLbl="alignNode1" presStyleIdx="0" presStyleCnt="3" custLinFactNeighborY="-1088">
        <dgm:presLayoutVars>
          <dgm:chMax val="0"/>
          <dgm:chPref val="0"/>
          <dgm:bulletEnabled val="1"/>
        </dgm:presLayoutVars>
      </dgm:prSet>
      <dgm:spPr/>
      <dgm:t>
        <a:bodyPr/>
        <a:lstStyle/>
        <a:p>
          <a:endParaRPr lang="es-ES"/>
        </a:p>
      </dgm:t>
    </dgm:pt>
    <dgm:pt modelId="{4A3E3B0C-A7D4-134B-9C00-3B6EDED542DA}" type="pres">
      <dgm:prSet presAssocID="{D2709B78-D44B-8946-987F-0BD08A256F85}" presName="desTx" presStyleLbl="alignAccFollowNode1" presStyleIdx="0" presStyleCnt="3" custScaleY="100000">
        <dgm:presLayoutVars>
          <dgm:bulletEnabled val="1"/>
        </dgm:presLayoutVars>
      </dgm:prSet>
      <dgm:spPr/>
      <dgm:t>
        <a:bodyPr/>
        <a:lstStyle/>
        <a:p>
          <a:endParaRPr lang="es-ES"/>
        </a:p>
      </dgm:t>
    </dgm:pt>
    <dgm:pt modelId="{AA4A8AF4-4B0E-E74F-8C44-4BEFAA1BF139}" type="pres">
      <dgm:prSet presAssocID="{F1A4DB51-2F52-3145-BC3A-E58CDE8B6B78}" presName="space" presStyleCnt="0"/>
      <dgm:spPr/>
    </dgm:pt>
    <dgm:pt modelId="{57F7BC05-D657-C349-A5CC-2BAB076730D6}" type="pres">
      <dgm:prSet presAssocID="{BCACABEE-C3A9-E246-A64D-86BDFEA1CE0E}" presName="composite" presStyleCnt="0"/>
      <dgm:spPr/>
    </dgm:pt>
    <dgm:pt modelId="{D3A89EA0-491B-C544-BC6C-4B2D736F1511}" type="pres">
      <dgm:prSet presAssocID="{BCACABEE-C3A9-E246-A64D-86BDFEA1CE0E}" presName="parTx" presStyleLbl="alignNode1" presStyleIdx="1" presStyleCnt="3">
        <dgm:presLayoutVars>
          <dgm:chMax val="0"/>
          <dgm:chPref val="0"/>
          <dgm:bulletEnabled val="1"/>
        </dgm:presLayoutVars>
      </dgm:prSet>
      <dgm:spPr/>
      <dgm:t>
        <a:bodyPr/>
        <a:lstStyle/>
        <a:p>
          <a:endParaRPr lang="es-ES"/>
        </a:p>
      </dgm:t>
    </dgm:pt>
    <dgm:pt modelId="{0B11FB6B-AFF4-CA44-874E-BB1B473255EB}" type="pres">
      <dgm:prSet presAssocID="{BCACABEE-C3A9-E246-A64D-86BDFEA1CE0E}" presName="desTx" presStyleLbl="alignAccFollowNode1" presStyleIdx="1" presStyleCnt="3">
        <dgm:presLayoutVars>
          <dgm:bulletEnabled val="1"/>
        </dgm:presLayoutVars>
      </dgm:prSet>
      <dgm:spPr/>
      <dgm:t>
        <a:bodyPr/>
        <a:lstStyle/>
        <a:p>
          <a:endParaRPr lang="es-ES"/>
        </a:p>
      </dgm:t>
    </dgm:pt>
    <dgm:pt modelId="{AA71F2A0-F792-6142-B604-DFBF559CF46B}" type="pres">
      <dgm:prSet presAssocID="{FDF92206-86FE-B94C-8ED5-4AA0CD26C1CA}" presName="space" presStyleCnt="0"/>
      <dgm:spPr/>
    </dgm:pt>
    <dgm:pt modelId="{2ADCAF3E-640E-0044-8558-F02FEF88C712}" type="pres">
      <dgm:prSet presAssocID="{947AA8B8-47A7-1343-B469-839667025C14}" presName="composite" presStyleCnt="0"/>
      <dgm:spPr/>
    </dgm:pt>
    <dgm:pt modelId="{64C43591-879E-F34E-8110-C2FB2AA8FE14}" type="pres">
      <dgm:prSet presAssocID="{947AA8B8-47A7-1343-B469-839667025C14}" presName="parTx" presStyleLbl="alignNode1" presStyleIdx="2" presStyleCnt="3">
        <dgm:presLayoutVars>
          <dgm:chMax val="0"/>
          <dgm:chPref val="0"/>
          <dgm:bulletEnabled val="1"/>
        </dgm:presLayoutVars>
      </dgm:prSet>
      <dgm:spPr/>
      <dgm:t>
        <a:bodyPr/>
        <a:lstStyle/>
        <a:p>
          <a:endParaRPr lang="es-ES"/>
        </a:p>
      </dgm:t>
    </dgm:pt>
    <dgm:pt modelId="{385394F8-0203-5A4F-854E-4CB36AD65A44}" type="pres">
      <dgm:prSet presAssocID="{947AA8B8-47A7-1343-B469-839667025C14}" presName="desTx" presStyleLbl="alignAccFollowNode1" presStyleIdx="2" presStyleCnt="3">
        <dgm:presLayoutVars>
          <dgm:bulletEnabled val="1"/>
        </dgm:presLayoutVars>
      </dgm:prSet>
      <dgm:spPr/>
      <dgm:t>
        <a:bodyPr/>
        <a:lstStyle/>
        <a:p>
          <a:endParaRPr lang="es-ES"/>
        </a:p>
      </dgm:t>
    </dgm:pt>
  </dgm:ptLst>
  <dgm:cxnLst>
    <dgm:cxn modelId="{893427EC-39AF-F943-B404-53BCCD555765}" type="presOf" srcId="{14AAD6B0-9204-CA4D-A334-4ADFA97DA758}" destId="{385394F8-0203-5A4F-854E-4CB36AD65A44}" srcOrd="0" destOrd="1" presId="urn:microsoft.com/office/officeart/2005/8/layout/hList1"/>
    <dgm:cxn modelId="{6FAB554E-6742-7849-8F45-1D4568B8741A}" srcId="{947AA8B8-47A7-1343-B469-839667025C14}" destId="{305A69D7-AD70-C24F-B34B-A72B8FCCF858}" srcOrd="3" destOrd="0" parTransId="{50C15E08-BC23-4448-B4B8-96F221BFB446}" sibTransId="{B22D83AD-2800-0A4F-9880-C66911B74988}"/>
    <dgm:cxn modelId="{A3B1A4C8-501C-9F4E-902A-0B6BE2185F2E}" srcId="{947AA8B8-47A7-1343-B469-839667025C14}" destId="{4959ABBF-2E27-C441-BA9F-1665DD35AD75}" srcOrd="0" destOrd="0" parTransId="{412AF538-07B7-7B49-8E10-4063758D4536}" sibTransId="{AC073B22-A3AA-DD4B-908E-2EB0BBD20C0C}"/>
    <dgm:cxn modelId="{D11DE352-585C-5B40-892F-DF5745688E37}" srcId="{543DAA23-D6F3-8747-AAC9-28E63B817FF1}" destId="{BCACABEE-C3A9-E246-A64D-86BDFEA1CE0E}" srcOrd="1" destOrd="0" parTransId="{FB664F0F-EC2B-7F4A-9E3B-D32C833BC932}" sibTransId="{FDF92206-86FE-B94C-8ED5-4AA0CD26C1CA}"/>
    <dgm:cxn modelId="{F9355A77-6F1C-5140-B7E2-BC19C1989278}" type="presOf" srcId="{1F1A88BD-3C31-684E-8007-860A8340334D}" destId="{385394F8-0203-5A4F-854E-4CB36AD65A44}" srcOrd="0" destOrd="2" presId="urn:microsoft.com/office/officeart/2005/8/layout/hList1"/>
    <dgm:cxn modelId="{4F9B04F3-4C06-4644-A0B4-C715AF0AF701}" srcId="{947AA8B8-47A7-1343-B469-839667025C14}" destId="{14AAD6B0-9204-CA4D-A334-4ADFA97DA758}" srcOrd="1" destOrd="0" parTransId="{32DFB296-F8B9-AA44-AF9A-109C6C618D8E}" sibTransId="{418095BA-32F2-7D44-AE69-D9E5835B8DEA}"/>
    <dgm:cxn modelId="{2FB869CC-3FD3-F34E-BA89-7E78F2755E74}" type="presOf" srcId="{D2709B78-D44B-8946-987F-0BD08A256F85}" destId="{B3123EBE-3BA9-5949-BAA1-91B774A4F752}" srcOrd="0" destOrd="0" presId="urn:microsoft.com/office/officeart/2005/8/layout/hList1"/>
    <dgm:cxn modelId="{CB7BD0E3-9741-FB4D-AA73-ADE4097B2F69}" type="presOf" srcId="{BB7D5440-40DE-A946-92C4-0E4A6FFC207E}" destId="{385394F8-0203-5A4F-854E-4CB36AD65A44}" srcOrd="0" destOrd="6" presId="urn:microsoft.com/office/officeart/2005/8/layout/hList1"/>
    <dgm:cxn modelId="{B6E79442-9803-3244-A4B1-1A6FAF46DA54}" type="presOf" srcId="{947AA8B8-47A7-1343-B469-839667025C14}" destId="{64C43591-879E-F34E-8110-C2FB2AA8FE14}" srcOrd="0" destOrd="0" presId="urn:microsoft.com/office/officeart/2005/8/layout/hList1"/>
    <dgm:cxn modelId="{A455AB7B-FC09-2146-9489-52852F0EDFDB}" srcId="{543DAA23-D6F3-8747-AAC9-28E63B817FF1}" destId="{947AA8B8-47A7-1343-B469-839667025C14}" srcOrd="2" destOrd="0" parTransId="{BC9361FD-CAF3-8547-9E43-6484170655E3}" sibTransId="{E160DE8B-2B7D-3047-8427-54D1A5F1E7E2}"/>
    <dgm:cxn modelId="{8D7AF7C9-7E23-C740-BFF5-A65D3AF9A631}" srcId="{947AA8B8-47A7-1343-B469-839667025C14}" destId="{BB7D5440-40DE-A946-92C4-0E4A6FFC207E}" srcOrd="6" destOrd="0" parTransId="{EFD35726-BF59-AF45-A36B-8648C893C09D}" sibTransId="{8336B0D0-6A90-BC4C-9D0C-4D148D16D58E}"/>
    <dgm:cxn modelId="{FB22BFCC-413C-934B-AFD2-B558A27C9F80}" srcId="{BCACABEE-C3A9-E246-A64D-86BDFEA1CE0E}" destId="{763F505A-B80A-724C-879E-FABC23565BC3}" srcOrd="0" destOrd="0" parTransId="{087E5782-C06E-1640-AB41-2379B56E8787}" sibTransId="{604F6189-7978-644A-8080-EE12369188B9}"/>
    <dgm:cxn modelId="{15CB6C3B-77C3-5645-82C9-295F258B9FA8}" type="presOf" srcId="{305A69D7-AD70-C24F-B34B-A72B8FCCF858}" destId="{385394F8-0203-5A4F-854E-4CB36AD65A44}" srcOrd="0" destOrd="3" presId="urn:microsoft.com/office/officeart/2005/8/layout/hList1"/>
    <dgm:cxn modelId="{1BBEE3EA-49AF-6A44-AF9E-189B5D01FA36}" srcId="{BCACABEE-C3A9-E246-A64D-86BDFEA1CE0E}" destId="{130A4B27-9AFC-F848-8CE2-BA5F87928F4F}" srcOrd="1" destOrd="0" parTransId="{FB866EB9-EE3C-7B49-B4C7-D8E9B831DB63}" sibTransId="{27AC6091-7D74-2B4E-AF0A-82FE677E727D}"/>
    <dgm:cxn modelId="{E515A5A7-C4C8-CD4E-8B45-A76673C7CA12}" srcId="{947AA8B8-47A7-1343-B469-839667025C14}" destId="{1F1A88BD-3C31-684E-8007-860A8340334D}" srcOrd="2" destOrd="0" parTransId="{E42B56C2-0760-7F43-9558-B6707A93C3EF}" sibTransId="{435CA174-0BB7-244F-BEED-E780E016F6DD}"/>
    <dgm:cxn modelId="{9B5DD678-D85D-3245-9E07-110CDF91425E}" type="presOf" srcId="{763F505A-B80A-724C-879E-FABC23565BC3}" destId="{0B11FB6B-AFF4-CA44-874E-BB1B473255EB}" srcOrd="0" destOrd="0" presId="urn:microsoft.com/office/officeart/2005/8/layout/hList1"/>
    <dgm:cxn modelId="{77BDF240-4F8B-1343-A6D0-19BE13EF2174}" type="presOf" srcId="{9DB1FE83-052D-6744-A01B-3C23F55FD827}" destId="{385394F8-0203-5A4F-854E-4CB36AD65A44}" srcOrd="0" destOrd="5" presId="urn:microsoft.com/office/officeart/2005/8/layout/hList1"/>
    <dgm:cxn modelId="{09251BB5-BD42-6C4A-BCEA-E02A4FED1F91}" srcId="{D2709B78-D44B-8946-987F-0BD08A256F85}" destId="{CF1A3D0F-529E-AF43-9D95-C083249B204C}" srcOrd="0" destOrd="0" parTransId="{D6832B1A-F5E8-4B49-8AA5-3E9823FC24D7}" sibTransId="{7438EED2-D629-0D4B-B0D7-02AE0D358537}"/>
    <dgm:cxn modelId="{EDC9BD27-0812-0F49-9024-76347C5BC3F3}" srcId="{947AA8B8-47A7-1343-B469-839667025C14}" destId="{814ECFF6-910C-4D49-92D7-515F5159EB33}" srcOrd="4" destOrd="0" parTransId="{F5CAB2D8-B81C-AC43-98A7-2F12F0CAF260}" sibTransId="{BED85151-FC56-6C4A-850C-7F2F4287B3DC}"/>
    <dgm:cxn modelId="{3A9E3436-4D57-A946-8B48-40038A5277B7}" type="presOf" srcId="{26B46A68-B2F8-CA46-A111-F1FC8E73BA3F}" destId="{0B11FB6B-AFF4-CA44-874E-BB1B473255EB}" srcOrd="0" destOrd="2" presId="urn:microsoft.com/office/officeart/2005/8/layout/hList1"/>
    <dgm:cxn modelId="{9E755488-A039-9D48-900F-4B61C77A0682}" srcId="{947AA8B8-47A7-1343-B469-839667025C14}" destId="{9DB1FE83-052D-6744-A01B-3C23F55FD827}" srcOrd="5" destOrd="0" parTransId="{0FF91061-FF8F-534A-8628-0EDC3C1D53FA}" sibTransId="{2BAEA322-A197-8E4E-9DFF-00679267D574}"/>
    <dgm:cxn modelId="{8D6FB8B6-315A-654F-AD38-38ACFAA87CC0}" type="presOf" srcId="{4959ABBF-2E27-C441-BA9F-1665DD35AD75}" destId="{385394F8-0203-5A4F-854E-4CB36AD65A44}" srcOrd="0" destOrd="0" presId="urn:microsoft.com/office/officeart/2005/8/layout/hList1"/>
    <dgm:cxn modelId="{AEEC828E-AFFF-0B4C-873E-4EFA9B5F6078}" type="presOf" srcId="{130A4B27-9AFC-F848-8CE2-BA5F87928F4F}" destId="{0B11FB6B-AFF4-CA44-874E-BB1B473255EB}" srcOrd="0" destOrd="1" presId="urn:microsoft.com/office/officeart/2005/8/layout/hList1"/>
    <dgm:cxn modelId="{EEA58D8F-E0C4-124D-8D89-9C271BFE9258}" type="presOf" srcId="{BCACABEE-C3A9-E246-A64D-86BDFEA1CE0E}" destId="{D3A89EA0-491B-C544-BC6C-4B2D736F1511}" srcOrd="0" destOrd="0" presId="urn:microsoft.com/office/officeart/2005/8/layout/hList1"/>
    <dgm:cxn modelId="{4A27A574-887B-0044-A355-0AF22C4B3101}" srcId="{543DAA23-D6F3-8747-AAC9-28E63B817FF1}" destId="{D2709B78-D44B-8946-987F-0BD08A256F85}" srcOrd="0" destOrd="0" parTransId="{C2660A78-5AE6-9E42-BA02-5A6A8A9E5280}" sibTransId="{F1A4DB51-2F52-3145-BC3A-E58CDE8B6B78}"/>
    <dgm:cxn modelId="{DDF40416-34B5-354F-9A44-E20C71E5E8AB}" type="presOf" srcId="{CF1A3D0F-529E-AF43-9D95-C083249B204C}" destId="{4A3E3B0C-A7D4-134B-9C00-3B6EDED542DA}" srcOrd="0" destOrd="0" presId="urn:microsoft.com/office/officeart/2005/8/layout/hList1"/>
    <dgm:cxn modelId="{ABCFFB31-06E8-A04C-ADFC-8EC85A2055E6}" type="presOf" srcId="{543DAA23-D6F3-8747-AAC9-28E63B817FF1}" destId="{F0EF0B4B-A491-B04A-B0C8-C074001AAB7A}" srcOrd="0" destOrd="0" presId="urn:microsoft.com/office/officeart/2005/8/layout/hList1"/>
    <dgm:cxn modelId="{7C8EB912-D430-0648-84A6-DD39A592F52C}" srcId="{BCACABEE-C3A9-E246-A64D-86BDFEA1CE0E}" destId="{26B46A68-B2F8-CA46-A111-F1FC8E73BA3F}" srcOrd="2" destOrd="0" parTransId="{9BFFD17B-CC86-DF44-B9E6-C7150F64A164}" sibTransId="{B94ED7FD-78EA-5C48-9825-C059A24CB824}"/>
    <dgm:cxn modelId="{D4B90F7D-0808-974C-BF76-73909D0D3193}" type="presOf" srcId="{814ECFF6-910C-4D49-92D7-515F5159EB33}" destId="{385394F8-0203-5A4F-854E-4CB36AD65A44}" srcOrd="0" destOrd="4" presId="urn:microsoft.com/office/officeart/2005/8/layout/hList1"/>
    <dgm:cxn modelId="{7A64720A-0AEC-4F41-B397-A72E8EF5157E}" type="presParOf" srcId="{F0EF0B4B-A491-B04A-B0C8-C074001AAB7A}" destId="{49D8851F-369B-2F41-9E4D-1D2F09D8F2C5}" srcOrd="0" destOrd="0" presId="urn:microsoft.com/office/officeart/2005/8/layout/hList1"/>
    <dgm:cxn modelId="{632FEBBC-BF12-4241-A1C9-6B9532E5CBAC}" type="presParOf" srcId="{49D8851F-369B-2F41-9E4D-1D2F09D8F2C5}" destId="{B3123EBE-3BA9-5949-BAA1-91B774A4F752}" srcOrd="0" destOrd="0" presId="urn:microsoft.com/office/officeart/2005/8/layout/hList1"/>
    <dgm:cxn modelId="{FA1A1B09-F69C-C844-8679-6ECABB1B3AFA}" type="presParOf" srcId="{49D8851F-369B-2F41-9E4D-1D2F09D8F2C5}" destId="{4A3E3B0C-A7D4-134B-9C00-3B6EDED542DA}" srcOrd="1" destOrd="0" presId="urn:microsoft.com/office/officeart/2005/8/layout/hList1"/>
    <dgm:cxn modelId="{F1A0C4D1-6841-C448-97A3-F901D759C666}" type="presParOf" srcId="{F0EF0B4B-A491-B04A-B0C8-C074001AAB7A}" destId="{AA4A8AF4-4B0E-E74F-8C44-4BEFAA1BF139}" srcOrd="1" destOrd="0" presId="urn:microsoft.com/office/officeart/2005/8/layout/hList1"/>
    <dgm:cxn modelId="{F161A9ED-5811-894E-B1AB-CECC55EDC63C}" type="presParOf" srcId="{F0EF0B4B-A491-B04A-B0C8-C074001AAB7A}" destId="{57F7BC05-D657-C349-A5CC-2BAB076730D6}" srcOrd="2" destOrd="0" presId="urn:microsoft.com/office/officeart/2005/8/layout/hList1"/>
    <dgm:cxn modelId="{170A032B-A16C-734C-9434-8A8F1FDD3581}" type="presParOf" srcId="{57F7BC05-D657-C349-A5CC-2BAB076730D6}" destId="{D3A89EA0-491B-C544-BC6C-4B2D736F1511}" srcOrd="0" destOrd="0" presId="urn:microsoft.com/office/officeart/2005/8/layout/hList1"/>
    <dgm:cxn modelId="{17B0F986-4D58-5F40-B9A2-89A667C2CF80}" type="presParOf" srcId="{57F7BC05-D657-C349-A5CC-2BAB076730D6}" destId="{0B11FB6B-AFF4-CA44-874E-BB1B473255EB}" srcOrd="1" destOrd="0" presId="urn:microsoft.com/office/officeart/2005/8/layout/hList1"/>
    <dgm:cxn modelId="{95D81688-2A42-4342-8A64-B46951FD586A}" type="presParOf" srcId="{F0EF0B4B-A491-B04A-B0C8-C074001AAB7A}" destId="{AA71F2A0-F792-6142-B604-DFBF559CF46B}" srcOrd="3" destOrd="0" presId="urn:microsoft.com/office/officeart/2005/8/layout/hList1"/>
    <dgm:cxn modelId="{69424AF1-32BC-D94F-B803-2EE136F79BF2}" type="presParOf" srcId="{F0EF0B4B-A491-B04A-B0C8-C074001AAB7A}" destId="{2ADCAF3E-640E-0044-8558-F02FEF88C712}" srcOrd="4" destOrd="0" presId="urn:microsoft.com/office/officeart/2005/8/layout/hList1"/>
    <dgm:cxn modelId="{21A07019-40C2-AB4B-8D6C-8921C1E8A487}" type="presParOf" srcId="{2ADCAF3E-640E-0044-8558-F02FEF88C712}" destId="{64C43591-879E-F34E-8110-C2FB2AA8FE14}" srcOrd="0" destOrd="0" presId="urn:microsoft.com/office/officeart/2005/8/layout/hList1"/>
    <dgm:cxn modelId="{ED1DD49F-F740-A44F-8860-A39BDD07A782}" type="presParOf" srcId="{2ADCAF3E-640E-0044-8558-F02FEF88C712}" destId="{385394F8-0203-5A4F-854E-4CB36AD65A4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12C78-BDE8-6D40-B70B-97D044FD1CB9}">
      <dsp:nvSpPr>
        <dsp:cNvPr id="0" name=""/>
        <dsp:cNvSpPr/>
      </dsp:nvSpPr>
      <dsp:spPr>
        <a:xfrm rot="5400000">
          <a:off x="-98439" y="99624"/>
          <a:ext cx="656262" cy="459383"/>
        </a:xfrm>
        <a:prstGeom prst="chevron">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tx1"/>
              </a:solidFill>
              <a:latin typeface="Times New Roman"/>
              <a:cs typeface="Times New Roman"/>
            </a:rPr>
            <a:t>1.</a:t>
          </a:r>
          <a:endParaRPr lang="es-ES" sz="1200" b="1" kern="1200" dirty="0">
            <a:solidFill>
              <a:schemeClr val="tx1"/>
            </a:solidFill>
            <a:latin typeface="Times New Roman"/>
            <a:cs typeface="Times New Roman"/>
          </a:endParaRPr>
        </a:p>
      </dsp:txBody>
      <dsp:txXfrm rot="-5400000">
        <a:off x="1" y="230877"/>
        <a:ext cx="459383" cy="196879"/>
      </dsp:txXfrm>
    </dsp:sp>
    <dsp:sp modelId="{3D40D8E4-3311-F74A-ADCA-2D8E34E1D64E}">
      <dsp:nvSpPr>
        <dsp:cNvPr id="0" name=""/>
        <dsp:cNvSpPr/>
      </dsp:nvSpPr>
      <dsp:spPr>
        <a:xfrm rot="5400000">
          <a:off x="3565771" y="-3105202"/>
          <a:ext cx="426570" cy="663934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S" sz="2500" kern="1200" dirty="0" smtClean="0">
              <a:latin typeface="Times New Roman"/>
              <a:cs typeface="Times New Roman"/>
            </a:rPr>
            <a:t>Introducción</a:t>
          </a:r>
          <a:endParaRPr lang="es-ES" sz="2500" kern="1200" dirty="0">
            <a:latin typeface="Times New Roman"/>
            <a:cs typeface="Times New Roman"/>
          </a:endParaRPr>
        </a:p>
      </dsp:txBody>
      <dsp:txXfrm rot="-5400000">
        <a:off x="459384" y="22008"/>
        <a:ext cx="6618523" cy="384924"/>
      </dsp:txXfrm>
    </dsp:sp>
    <dsp:sp modelId="{43C0D122-55F0-C54A-AA65-8E9CAE1E70B0}">
      <dsp:nvSpPr>
        <dsp:cNvPr id="0" name=""/>
        <dsp:cNvSpPr/>
      </dsp:nvSpPr>
      <dsp:spPr>
        <a:xfrm rot="5400000">
          <a:off x="-98439" y="681603"/>
          <a:ext cx="656262" cy="459383"/>
        </a:xfrm>
        <a:prstGeom prst="chevron">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solidFill>
                <a:srgbClr val="000000"/>
              </a:solidFill>
              <a:latin typeface="Times New Roman"/>
              <a:cs typeface="Times New Roman"/>
            </a:rPr>
            <a:t>2.</a:t>
          </a:r>
          <a:endParaRPr lang="es-ES" sz="1200" b="1" kern="1200" dirty="0">
            <a:solidFill>
              <a:srgbClr val="000000"/>
            </a:solidFill>
            <a:latin typeface="Times New Roman"/>
            <a:cs typeface="Times New Roman"/>
          </a:endParaRPr>
        </a:p>
      </dsp:txBody>
      <dsp:txXfrm rot="-5400000">
        <a:off x="1" y="812856"/>
        <a:ext cx="459383" cy="196879"/>
      </dsp:txXfrm>
    </dsp:sp>
    <dsp:sp modelId="{847377BA-8F47-5149-8683-03AFA5665CA7}">
      <dsp:nvSpPr>
        <dsp:cNvPr id="0" name=""/>
        <dsp:cNvSpPr/>
      </dsp:nvSpPr>
      <dsp:spPr>
        <a:xfrm rot="5400000">
          <a:off x="3565771" y="-2523223"/>
          <a:ext cx="426570" cy="663934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S" sz="2500" kern="1200" dirty="0" smtClean="0">
              <a:latin typeface="Times New Roman"/>
              <a:cs typeface="Times New Roman"/>
            </a:rPr>
            <a:t>Planteamiento del problema</a:t>
          </a:r>
          <a:endParaRPr lang="es-ES" sz="2500" kern="1200" dirty="0">
            <a:latin typeface="Times New Roman"/>
            <a:cs typeface="Times New Roman"/>
          </a:endParaRPr>
        </a:p>
      </dsp:txBody>
      <dsp:txXfrm rot="-5400000">
        <a:off x="459384" y="603987"/>
        <a:ext cx="6618523" cy="384924"/>
      </dsp:txXfrm>
    </dsp:sp>
    <dsp:sp modelId="{94ECA942-5EBF-6748-AADE-AD543ACB3ABC}">
      <dsp:nvSpPr>
        <dsp:cNvPr id="0" name=""/>
        <dsp:cNvSpPr/>
      </dsp:nvSpPr>
      <dsp:spPr>
        <a:xfrm rot="5400000">
          <a:off x="-98439" y="1263582"/>
          <a:ext cx="656262" cy="459383"/>
        </a:xfrm>
        <a:prstGeom prst="chevron">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solidFill>
                <a:srgbClr val="000000"/>
              </a:solidFill>
              <a:latin typeface="Times New Roman"/>
              <a:cs typeface="Times New Roman"/>
            </a:rPr>
            <a:t>3.</a:t>
          </a:r>
          <a:endParaRPr lang="es-ES" sz="1200" b="1" kern="1200" dirty="0">
            <a:solidFill>
              <a:srgbClr val="000000"/>
            </a:solidFill>
            <a:latin typeface="Times New Roman"/>
            <a:cs typeface="Times New Roman"/>
          </a:endParaRPr>
        </a:p>
      </dsp:txBody>
      <dsp:txXfrm rot="-5400000">
        <a:off x="1" y="1394835"/>
        <a:ext cx="459383" cy="196879"/>
      </dsp:txXfrm>
    </dsp:sp>
    <dsp:sp modelId="{DFA4B28D-2959-3345-AD2C-983DC3DDE7FA}">
      <dsp:nvSpPr>
        <dsp:cNvPr id="0" name=""/>
        <dsp:cNvSpPr/>
      </dsp:nvSpPr>
      <dsp:spPr>
        <a:xfrm rot="5400000">
          <a:off x="3565771" y="-1941244"/>
          <a:ext cx="426570" cy="663934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S" sz="2500" kern="1200" dirty="0" smtClean="0">
              <a:latin typeface="Times New Roman"/>
              <a:cs typeface="Times New Roman"/>
            </a:rPr>
            <a:t>Objetivos</a:t>
          </a:r>
          <a:endParaRPr lang="es-ES" sz="2500" kern="1200" dirty="0">
            <a:latin typeface="Times New Roman"/>
            <a:cs typeface="Times New Roman"/>
          </a:endParaRPr>
        </a:p>
      </dsp:txBody>
      <dsp:txXfrm rot="-5400000">
        <a:off x="459384" y="1185966"/>
        <a:ext cx="6618523" cy="384924"/>
      </dsp:txXfrm>
    </dsp:sp>
    <dsp:sp modelId="{E79D26F3-CAF7-F243-A186-ECCE604867EF}">
      <dsp:nvSpPr>
        <dsp:cNvPr id="0" name=""/>
        <dsp:cNvSpPr/>
      </dsp:nvSpPr>
      <dsp:spPr>
        <a:xfrm rot="5400000">
          <a:off x="-98439" y="1845561"/>
          <a:ext cx="656262" cy="459383"/>
        </a:xfrm>
        <a:prstGeom prst="chevron">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solidFill>
                <a:srgbClr val="000000"/>
              </a:solidFill>
            </a:rPr>
            <a:t>4.</a:t>
          </a:r>
          <a:endParaRPr lang="es-ES" sz="1200" b="1" kern="1200" dirty="0">
            <a:solidFill>
              <a:srgbClr val="000000"/>
            </a:solidFill>
          </a:endParaRPr>
        </a:p>
      </dsp:txBody>
      <dsp:txXfrm rot="-5400000">
        <a:off x="1" y="1976814"/>
        <a:ext cx="459383" cy="196879"/>
      </dsp:txXfrm>
    </dsp:sp>
    <dsp:sp modelId="{7B30302C-69F8-E04F-9E2B-653333424841}">
      <dsp:nvSpPr>
        <dsp:cNvPr id="0" name=""/>
        <dsp:cNvSpPr/>
      </dsp:nvSpPr>
      <dsp:spPr>
        <a:xfrm rot="5400000">
          <a:off x="3565771" y="-1359265"/>
          <a:ext cx="426570" cy="663934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S" sz="2500" kern="1200" dirty="0" smtClean="0">
              <a:latin typeface="Times New Roman"/>
              <a:cs typeface="Times New Roman"/>
            </a:rPr>
            <a:t>Fundamentación teórica</a:t>
          </a:r>
          <a:endParaRPr lang="es-ES" sz="2500" kern="1200" dirty="0"/>
        </a:p>
      </dsp:txBody>
      <dsp:txXfrm rot="-5400000">
        <a:off x="459384" y="1767945"/>
        <a:ext cx="6618523" cy="384924"/>
      </dsp:txXfrm>
    </dsp:sp>
    <dsp:sp modelId="{11D0B998-1625-5646-B912-809A589CFC95}">
      <dsp:nvSpPr>
        <dsp:cNvPr id="0" name=""/>
        <dsp:cNvSpPr/>
      </dsp:nvSpPr>
      <dsp:spPr>
        <a:xfrm rot="5400000">
          <a:off x="-98439" y="2427541"/>
          <a:ext cx="656262" cy="459383"/>
        </a:xfrm>
        <a:prstGeom prst="chevron">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solidFill>
                <a:srgbClr val="000000"/>
              </a:solidFill>
            </a:rPr>
            <a:t>5.</a:t>
          </a:r>
          <a:endParaRPr lang="es-ES" sz="1200" b="1" kern="1200" dirty="0">
            <a:solidFill>
              <a:srgbClr val="000000"/>
            </a:solidFill>
          </a:endParaRPr>
        </a:p>
      </dsp:txBody>
      <dsp:txXfrm rot="-5400000">
        <a:off x="1" y="2558794"/>
        <a:ext cx="459383" cy="196879"/>
      </dsp:txXfrm>
    </dsp:sp>
    <dsp:sp modelId="{AAD0612C-D73E-3A4A-A0A6-55D18B1C181D}">
      <dsp:nvSpPr>
        <dsp:cNvPr id="0" name=""/>
        <dsp:cNvSpPr/>
      </dsp:nvSpPr>
      <dsp:spPr>
        <a:xfrm rot="5400000">
          <a:off x="3565771" y="-777285"/>
          <a:ext cx="426570" cy="663934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S" sz="2500" kern="1200" dirty="0" smtClean="0">
              <a:latin typeface="Times New Roman"/>
              <a:cs typeface="Times New Roman"/>
            </a:rPr>
            <a:t>Metodología</a:t>
          </a:r>
          <a:endParaRPr lang="es-ES" sz="2500" kern="1200" dirty="0"/>
        </a:p>
      </dsp:txBody>
      <dsp:txXfrm rot="-5400000">
        <a:off x="459384" y="2349925"/>
        <a:ext cx="6618523" cy="384924"/>
      </dsp:txXfrm>
    </dsp:sp>
    <dsp:sp modelId="{3A5AFE71-7DEF-624E-81BD-2F56CC1B2666}">
      <dsp:nvSpPr>
        <dsp:cNvPr id="0" name=""/>
        <dsp:cNvSpPr/>
      </dsp:nvSpPr>
      <dsp:spPr>
        <a:xfrm rot="5400000">
          <a:off x="-98439" y="3009520"/>
          <a:ext cx="656262" cy="459383"/>
        </a:xfrm>
        <a:prstGeom prst="chevron">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solidFill>
                <a:srgbClr val="000000"/>
              </a:solidFill>
            </a:rPr>
            <a:t>6.</a:t>
          </a:r>
          <a:endParaRPr lang="es-ES" sz="1200" b="1" kern="1200" dirty="0">
            <a:solidFill>
              <a:srgbClr val="000000"/>
            </a:solidFill>
          </a:endParaRPr>
        </a:p>
      </dsp:txBody>
      <dsp:txXfrm rot="-5400000">
        <a:off x="1" y="3140773"/>
        <a:ext cx="459383" cy="196879"/>
      </dsp:txXfrm>
    </dsp:sp>
    <dsp:sp modelId="{D3EF5C92-5309-CE42-812D-173E6D47301F}">
      <dsp:nvSpPr>
        <dsp:cNvPr id="0" name=""/>
        <dsp:cNvSpPr/>
      </dsp:nvSpPr>
      <dsp:spPr>
        <a:xfrm rot="5400000">
          <a:off x="3565771" y="-195306"/>
          <a:ext cx="426570" cy="663934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S" sz="2500" kern="1200" dirty="0" smtClean="0">
              <a:latin typeface="Times New Roman"/>
              <a:cs typeface="Times New Roman"/>
            </a:rPr>
            <a:t>Resultados</a:t>
          </a:r>
          <a:endParaRPr lang="es-ES" sz="2500" kern="1200" dirty="0"/>
        </a:p>
      </dsp:txBody>
      <dsp:txXfrm rot="-5400000">
        <a:off x="459384" y="2931904"/>
        <a:ext cx="6618523" cy="384924"/>
      </dsp:txXfrm>
    </dsp:sp>
    <dsp:sp modelId="{545FA3CB-BD8F-3D4A-BADC-CE37019CAB20}">
      <dsp:nvSpPr>
        <dsp:cNvPr id="0" name=""/>
        <dsp:cNvSpPr/>
      </dsp:nvSpPr>
      <dsp:spPr>
        <a:xfrm rot="5400000">
          <a:off x="-98439" y="3591499"/>
          <a:ext cx="656262" cy="459383"/>
        </a:xfrm>
        <a:prstGeom prst="chevron">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solidFill>
                <a:srgbClr val="000000"/>
              </a:solidFill>
            </a:rPr>
            <a:t>7.</a:t>
          </a:r>
          <a:endParaRPr lang="es-ES" sz="1200" b="1" kern="1200" dirty="0">
            <a:solidFill>
              <a:srgbClr val="000000"/>
            </a:solidFill>
          </a:endParaRPr>
        </a:p>
      </dsp:txBody>
      <dsp:txXfrm rot="-5400000">
        <a:off x="1" y="3722752"/>
        <a:ext cx="459383" cy="196879"/>
      </dsp:txXfrm>
    </dsp:sp>
    <dsp:sp modelId="{CC821512-EC91-5741-8FC4-9320CE7183B0}">
      <dsp:nvSpPr>
        <dsp:cNvPr id="0" name=""/>
        <dsp:cNvSpPr/>
      </dsp:nvSpPr>
      <dsp:spPr>
        <a:xfrm rot="5400000">
          <a:off x="3565771" y="386672"/>
          <a:ext cx="426570" cy="663934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S" sz="2500" kern="1200" dirty="0" smtClean="0">
              <a:latin typeface="Times New Roman"/>
              <a:cs typeface="Times New Roman"/>
            </a:rPr>
            <a:t>Conclusiones y recomendaciones</a:t>
          </a:r>
          <a:endParaRPr lang="es-ES" sz="2500" kern="1200" dirty="0"/>
        </a:p>
      </dsp:txBody>
      <dsp:txXfrm rot="-5400000">
        <a:off x="459384" y="3513883"/>
        <a:ext cx="6618523" cy="384924"/>
      </dsp:txXfrm>
    </dsp:sp>
    <dsp:sp modelId="{3B0345D4-A6E0-9F42-8DD0-3FA8C3612C6B}">
      <dsp:nvSpPr>
        <dsp:cNvPr id="0" name=""/>
        <dsp:cNvSpPr/>
      </dsp:nvSpPr>
      <dsp:spPr>
        <a:xfrm rot="5400000">
          <a:off x="-98439" y="4173478"/>
          <a:ext cx="656262" cy="459383"/>
        </a:xfrm>
        <a:prstGeom prst="chevron">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solidFill>
                <a:srgbClr val="000000"/>
              </a:solidFill>
            </a:rPr>
            <a:t>8.</a:t>
          </a:r>
          <a:endParaRPr lang="es-ES" sz="1200" b="1" kern="1200" dirty="0">
            <a:solidFill>
              <a:srgbClr val="000000"/>
            </a:solidFill>
          </a:endParaRPr>
        </a:p>
      </dsp:txBody>
      <dsp:txXfrm rot="-5400000">
        <a:off x="1" y="4304731"/>
        <a:ext cx="459383" cy="196879"/>
      </dsp:txXfrm>
    </dsp:sp>
    <dsp:sp modelId="{066962BC-C36A-4741-ADE4-5ED933C95666}">
      <dsp:nvSpPr>
        <dsp:cNvPr id="0" name=""/>
        <dsp:cNvSpPr/>
      </dsp:nvSpPr>
      <dsp:spPr>
        <a:xfrm rot="5400000">
          <a:off x="3565771" y="968651"/>
          <a:ext cx="426570" cy="663934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S" sz="2500" kern="1200" dirty="0" smtClean="0"/>
            <a:t>Propuesta alternativa</a:t>
          </a:r>
          <a:endParaRPr lang="es-ES" sz="2500" kern="1200" dirty="0"/>
        </a:p>
      </dsp:txBody>
      <dsp:txXfrm rot="-5400000">
        <a:off x="459384" y="4095862"/>
        <a:ext cx="6618523" cy="384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23EBE-3BA9-5949-BAA1-91B774A4F752}">
      <dsp:nvSpPr>
        <dsp:cNvPr id="0" name=""/>
        <dsp:cNvSpPr/>
      </dsp:nvSpPr>
      <dsp:spPr>
        <a:xfrm>
          <a:off x="2651" y="125480"/>
          <a:ext cx="2585098" cy="921600"/>
        </a:xfrm>
        <a:prstGeom prst="rect">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s-ES" sz="3200" kern="1200" dirty="0" smtClean="0">
              <a:solidFill>
                <a:schemeClr val="tx2">
                  <a:lumMod val="90000"/>
                  <a:lumOff val="10000"/>
                </a:schemeClr>
              </a:solidFill>
              <a:latin typeface="Times New Roman"/>
              <a:cs typeface="Times New Roman"/>
            </a:rPr>
            <a:t>Enseñanza</a:t>
          </a:r>
          <a:endParaRPr lang="es-ES" sz="3200" kern="1200" dirty="0">
            <a:solidFill>
              <a:schemeClr val="tx2">
                <a:lumMod val="90000"/>
                <a:lumOff val="10000"/>
              </a:schemeClr>
            </a:solidFill>
            <a:latin typeface="Times New Roman"/>
            <a:cs typeface="Times New Roman"/>
          </a:endParaRPr>
        </a:p>
      </dsp:txBody>
      <dsp:txXfrm>
        <a:off x="2651" y="125480"/>
        <a:ext cx="2585098" cy="921600"/>
      </dsp:txXfrm>
    </dsp:sp>
    <dsp:sp modelId="{4A3E3B0C-A7D4-134B-9C00-3B6EDED542DA}">
      <dsp:nvSpPr>
        <dsp:cNvPr id="0" name=""/>
        <dsp:cNvSpPr/>
      </dsp:nvSpPr>
      <dsp:spPr>
        <a:xfrm>
          <a:off x="2651" y="1057107"/>
          <a:ext cx="2585098" cy="3337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88900" dir="4200000" sx="105000" sy="105000" algn="t"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10000"/>
            </a:lnSpc>
            <a:spcBef>
              <a:spcPct val="0"/>
            </a:spcBef>
            <a:spcAft>
              <a:spcPct val="15000"/>
            </a:spcAft>
            <a:buChar char="••"/>
          </a:pPr>
          <a:r>
            <a:rPr lang="es-ES" sz="1800" kern="1200" dirty="0" smtClean="0">
              <a:latin typeface="Times New Roman"/>
              <a:cs typeface="Times New Roman"/>
            </a:rPr>
            <a:t>“Es un proceso en el que los profesores y alumnos crean un medio compartido que incluye valores y creencias, que a su vez, colorean nuestra percepción de la realidad”, Joyce &amp; </a:t>
          </a:r>
          <a:r>
            <a:rPr lang="es-ES" sz="1800" kern="1200" dirty="0" err="1" smtClean="0">
              <a:latin typeface="Times New Roman"/>
              <a:cs typeface="Times New Roman"/>
            </a:rPr>
            <a:t>Weil</a:t>
          </a:r>
          <a:r>
            <a:rPr lang="es-ES" sz="1800" kern="1200" dirty="0" smtClean="0">
              <a:latin typeface="Times New Roman"/>
              <a:cs typeface="Times New Roman"/>
            </a:rPr>
            <a:t> (1985)</a:t>
          </a:r>
          <a:endParaRPr lang="es-ES" sz="1800" kern="1200" dirty="0">
            <a:latin typeface="Times New Roman"/>
            <a:cs typeface="Times New Roman"/>
          </a:endParaRPr>
        </a:p>
      </dsp:txBody>
      <dsp:txXfrm>
        <a:off x="2651" y="1057107"/>
        <a:ext cx="2585098" cy="3337920"/>
      </dsp:txXfrm>
    </dsp:sp>
    <dsp:sp modelId="{D3A89EA0-491B-C544-BC6C-4B2D736F1511}">
      <dsp:nvSpPr>
        <dsp:cNvPr id="0" name=""/>
        <dsp:cNvSpPr/>
      </dsp:nvSpPr>
      <dsp:spPr>
        <a:xfrm>
          <a:off x="2949664" y="135507"/>
          <a:ext cx="2585098" cy="921600"/>
        </a:xfrm>
        <a:prstGeom prst="rect">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s-ES" sz="3200" kern="1200" dirty="0" smtClean="0">
              <a:solidFill>
                <a:srgbClr val="246247"/>
              </a:solidFill>
              <a:latin typeface="Times New Roman"/>
              <a:cs typeface="Times New Roman"/>
            </a:rPr>
            <a:t>Aprendizaje</a:t>
          </a:r>
          <a:endParaRPr lang="es-ES" sz="3200" kern="1200" dirty="0">
            <a:solidFill>
              <a:srgbClr val="246247"/>
            </a:solidFill>
            <a:latin typeface="Times New Roman"/>
            <a:cs typeface="Times New Roman"/>
          </a:endParaRPr>
        </a:p>
      </dsp:txBody>
      <dsp:txXfrm>
        <a:off x="2949664" y="135507"/>
        <a:ext cx="2585098" cy="921600"/>
      </dsp:txXfrm>
    </dsp:sp>
    <dsp:sp modelId="{0B11FB6B-AFF4-CA44-874E-BB1B473255EB}">
      <dsp:nvSpPr>
        <dsp:cNvPr id="0" name=""/>
        <dsp:cNvSpPr/>
      </dsp:nvSpPr>
      <dsp:spPr>
        <a:xfrm>
          <a:off x="2949664" y="1057107"/>
          <a:ext cx="2585098" cy="3337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88900" dir="4200000" sx="105000" sy="105000" algn="t"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latin typeface="Times New Roman"/>
              <a:cs typeface="Times New Roman"/>
            </a:rPr>
            <a:t>“Un cambio perdurable en la conducta o en la capacidad de comportarse de cierta manera, el cual es resultado de la práctica o de otras formas de experiencia”, Dale </a:t>
          </a:r>
          <a:r>
            <a:rPr lang="es-ES" sz="1800" kern="1200" dirty="0" err="1" smtClean="0">
              <a:latin typeface="Times New Roman"/>
              <a:cs typeface="Times New Roman"/>
            </a:rPr>
            <a:t>Schunk</a:t>
          </a:r>
          <a:r>
            <a:rPr lang="es-ES" sz="1800" kern="1200" dirty="0" smtClean="0">
              <a:latin typeface="Times New Roman"/>
              <a:cs typeface="Times New Roman"/>
            </a:rPr>
            <a:t> (2012)</a:t>
          </a:r>
          <a:endParaRPr lang="es-ES" sz="1800" kern="1200" dirty="0">
            <a:latin typeface="Times New Roman"/>
            <a:cs typeface="Times New Roman"/>
          </a:endParaRPr>
        </a:p>
      </dsp:txBody>
      <dsp:txXfrm>
        <a:off x="2949664" y="1057107"/>
        <a:ext cx="2585098" cy="3337920"/>
      </dsp:txXfrm>
    </dsp:sp>
    <dsp:sp modelId="{64C43591-879E-F34E-8110-C2FB2AA8FE14}">
      <dsp:nvSpPr>
        <dsp:cNvPr id="0" name=""/>
        <dsp:cNvSpPr/>
      </dsp:nvSpPr>
      <dsp:spPr>
        <a:xfrm>
          <a:off x="5896676" y="135507"/>
          <a:ext cx="2585098" cy="921600"/>
        </a:xfrm>
        <a:prstGeom prst="rect">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s-ES" sz="3200" kern="1200" dirty="0" smtClean="0">
              <a:solidFill>
                <a:srgbClr val="246247"/>
              </a:solidFill>
              <a:latin typeface="Times New Roman"/>
              <a:cs typeface="Times New Roman"/>
            </a:rPr>
            <a:t>Metodología</a:t>
          </a:r>
          <a:endParaRPr lang="es-ES" sz="3200" kern="1200" dirty="0">
            <a:solidFill>
              <a:srgbClr val="246247"/>
            </a:solidFill>
            <a:latin typeface="Times New Roman"/>
            <a:cs typeface="Times New Roman"/>
          </a:endParaRPr>
        </a:p>
      </dsp:txBody>
      <dsp:txXfrm>
        <a:off x="5896676" y="135507"/>
        <a:ext cx="2585098" cy="921600"/>
      </dsp:txXfrm>
    </dsp:sp>
    <dsp:sp modelId="{385394F8-0203-5A4F-854E-4CB36AD65A44}">
      <dsp:nvSpPr>
        <dsp:cNvPr id="0" name=""/>
        <dsp:cNvSpPr/>
      </dsp:nvSpPr>
      <dsp:spPr>
        <a:xfrm>
          <a:off x="5896676" y="1057107"/>
          <a:ext cx="2585098" cy="3337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88900" dir="4200000" sx="105000" sy="105000" algn="t"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latin typeface="Times New Roman"/>
              <a:cs typeface="Times New Roman"/>
            </a:rPr>
            <a:t>“Es la relación de métodos de enseñanza que usa un profesor y su articulación en el aula”, Alcoba (2013)</a:t>
          </a:r>
          <a:endParaRPr lang="es-ES" sz="1800" kern="1200" dirty="0">
            <a:latin typeface="Times New Roman"/>
            <a:cs typeface="Times New Roman"/>
          </a:endParaRPr>
        </a:p>
      </dsp:txBody>
      <dsp:txXfrm>
        <a:off x="5896676" y="1057107"/>
        <a:ext cx="2585098" cy="3337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23EBE-3BA9-5949-BAA1-91B774A4F752}">
      <dsp:nvSpPr>
        <dsp:cNvPr id="0" name=""/>
        <dsp:cNvSpPr/>
      </dsp:nvSpPr>
      <dsp:spPr>
        <a:xfrm>
          <a:off x="2651" y="331557"/>
          <a:ext cx="2585098" cy="1034039"/>
        </a:xfrm>
        <a:prstGeom prst="rect">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s-ES" sz="3200" kern="1200" dirty="0" smtClean="0">
              <a:solidFill>
                <a:schemeClr val="tx2">
                  <a:lumMod val="90000"/>
                  <a:lumOff val="10000"/>
                </a:schemeClr>
              </a:solidFill>
              <a:latin typeface="Times New Roman"/>
              <a:cs typeface="Times New Roman"/>
            </a:rPr>
            <a:t>Método</a:t>
          </a:r>
          <a:endParaRPr lang="es-ES" sz="3200" kern="1200" dirty="0">
            <a:solidFill>
              <a:schemeClr val="tx2">
                <a:lumMod val="90000"/>
                <a:lumOff val="10000"/>
              </a:schemeClr>
            </a:solidFill>
            <a:latin typeface="Times New Roman"/>
            <a:cs typeface="Times New Roman"/>
          </a:endParaRPr>
        </a:p>
      </dsp:txBody>
      <dsp:txXfrm>
        <a:off x="2651" y="331557"/>
        <a:ext cx="2585098" cy="1034039"/>
      </dsp:txXfrm>
    </dsp:sp>
    <dsp:sp modelId="{4A3E3B0C-A7D4-134B-9C00-3B6EDED542DA}">
      <dsp:nvSpPr>
        <dsp:cNvPr id="0" name=""/>
        <dsp:cNvSpPr/>
      </dsp:nvSpPr>
      <dsp:spPr>
        <a:xfrm>
          <a:off x="2651" y="1376847"/>
          <a:ext cx="2585098"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88900" dir="4200000" sx="105000" sy="105000" algn="t"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10000"/>
            </a:lnSpc>
            <a:spcBef>
              <a:spcPct val="0"/>
            </a:spcBef>
            <a:spcAft>
              <a:spcPct val="15000"/>
            </a:spcAft>
            <a:buChar char="••"/>
          </a:pPr>
          <a:r>
            <a:rPr lang="es-ES" sz="1800" kern="1200" dirty="0" smtClean="0">
              <a:latin typeface="Times New Roman"/>
              <a:cs typeface="Times New Roman"/>
            </a:rPr>
            <a:t>“Es la forma de proceder que tienen los profesores para desarrollar su actividad docente”, De Miguel (2009)</a:t>
          </a:r>
          <a:endParaRPr lang="es-ES" sz="1800" kern="1200" dirty="0">
            <a:latin typeface="Times New Roman"/>
            <a:cs typeface="Times New Roman"/>
          </a:endParaRPr>
        </a:p>
      </dsp:txBody>
      <dsp:txXfrm>
        <a:off x="2651" y="1376847"/>
        <a:ext cx="2585098" cy="2810880"/>
      </dsp:txXfrm>
    </dsp:sp>
    <dsp:sp modelId="{D3A89EA0-491B-C544-BC6C-4B2D736F1511}">
      <dsp:nvSpPr>
        <dsp:cNvPr id="0" name=""/>
        <dsp:cNvSpPr/>
      </dsp:nvSpPr>
      <dsp:spPr>
        <a:xfrm>
          <a:off x="2949664" y="342807"/>
          <a:ext cx="2585098" cy="1034039"/>
        </a:xfrm>
        <a:prstGeom prst="rect">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s-ES" sz="3200" kern="1200" dirty="0" smtClean="0">
              <a:solidFill>
                <a:srgbClr val="246247"/>
              </a:solidFill>
              <a:latin typeface="Times New Roman"/>
              <a:cs typeface="Times New Roman"/>
            </a:rPr>
            <a:t>Modalidad</a:t>
          </a:r>
          <a:endParaRPr lang="es-ES" sz="3200" kern="1200" dirty="0">
            <a:solidFill>
              <a:srgbClr val="246247"/>
            </a:solidFill>
            <a:latin typeface="Times New Roman"/>
            <a:cs typeface="Times New Roman"/>
          </a:endParaRPr>
        </a:p>
      </dsp:txBody>
      <dsp:txXfrm>
        <a:off x="2949664" y="342807"/>
        <a:ext cx="2585098" cy="1034039"/>
      </dsp:txXfrm>
    </dsp:sp>
    <dsp:sp modelId="{0B11FB6B-AFF4-CA44-874E-BB1B473255EB}">
      <dsp:nvSpPr>
        <dsp:cNvPr id="0" name=""/>
        <dsp:cNvSpPr/>
      </dsp:nvSpPr>
      <dsp:spPr>
        <a:xfrm>
          <a:off x="2949664" y="1376847"/>
          <a:ext cx="2585098"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88900" dir="4200000" sx="105000" sy="105000" algn="t"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latin typeface="Times New Roman"/>
              <a:cs typeface="Times New Roman"/>
            </a:rPr>
            <a:t>“Son maneras distintas de organizar y llevar a cabo los procesos de enseñanza-aprendizaje”, De Miguel (2009)</a:t>
          </a:r>
          <a:endParaRPr lang="es-ES" sz="1800" kern="1200" dirty="0">
            <a:latin typeface="Times New Roman"/>
            <a:cs typeface="Times New Roman"/>
          </a:endParaRPr>
        </a:p>
      </dsp:txBody>
      <dsp:txXfrm>
        <a:off x="2949664" y="1376847"/>
        <a:ext cx="2585098" cy="2810880"/>
      </dsp:txXfrm>
    </dsp:sp>
    <dsp:sp modelId="{64C43591-879E-F34E-8110-C2FB2AA8FE14}">
      <dsp:nvSpPr>
        <dsp:cNvPr id="0" name=""/>
        <dsp:cNvSpPr/>
      </dsp:nvSpPr>
      <dsp:spPr>
        <a:xfrm>
          <a:off x="5896676" y="342807"/>
          <a:ext cx="2585098" cy="1034039"/>
        </a:xfrm>
        <a:prstGeom prst="rect">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60000"/>
            </a:lnSpc>
            <a:spcBef>
              <a:spcPct val="0"/>
            </a:spcBef>
            <a:spcAft>
              <a:spcPct val="35000"/>
            </a:spcAft>
          </a:pPr>
          <a:r>
            <a:rPr lang="es-ES" sz="3200" kern="1200" dirty="0" smtClean="0">
              <a:solidFill>
                <a:srgbClr val="246247"/>
              </a:solidFill>
              <a:latin typeface="Times New Roman"/>
              <a:cs typeface="Times New Roman"/>
            </a:rPr>
            <a:t>Modelo</a:t>
          </a:r>
        </a:p>
        <a:p>
          <a:pPr lvl="0" algn="ctr" defTabSz="1422400">
            <a:lnSpc>
              <a:spcPct val="60000"/>
            </a:lnSpc>
            <a:spcBef>
              <a:spcPct val="0"/>
            </a:spcBef>
            <a:spcAft>
              <a:spcPct val="35000"/>
            </a:spcAft>
          </a:pPr>
          <a:r>
            <a:rPr lang="es-ES" sz="3200" kern="1200" dirty="0" smtClean="0">
              <a:solidFill>
                <a:srgbClr val="246247"/>
              </a:solidFill>
              <a:latin typeface="Times New Roman"/>
              <a:cs typeface="Times New Roman"/>
            </a:rPr>
            <a:t>Didáctico</a:t>
          </a:r>
          <a:endParaRPr lang="es-ES" sz="3200" kern="1200" dirty="0">
            <a:solidFill>
              <a:srgbClr val="246247"/>
            </a:solidFill>
            <a:latin typeface="Times New Roman"/>
            <a:cs typeface="Times New Roman"/>
          </a:endParaRPr>
        </a:p>
      </dsp:txBody>
      <dsp:txXfrm>
        <a:off x="5896676" y="342807"/>
        <a:ext cx="2585098" cy="1034039"/>
      </dsp:txXfrm>
    </dsp:sp>
    <dsp:sp modelId="{385394F8-0203-5A4F-854E-4CB36AD65A44}">
      <dsp:nvSpPr>
        <dsp:cNvPr id="0" name=""/>
        <dsp:cNvSpPr/>
      </dsp:nvSpPr>
      <dsp:spPr>
        <a:xfrm>
          <a:off x="5896676" y="1376847"/>
          <a:ext cx="2585098"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88900" dir="4200000" sx="105000" sy="105000" algn="t"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latin typeface="Times New Roman"/>
              <a:cs typeface="Times New Roman"/>
            </a:rPr>
            <a:t>“Es un instrumento de carácter científico que nos ayuda a reflexionar sobre lo que puede ocurrir, ocurre o ha ocurrido en el aula…”, Jiménez, González &amp; </a:t>
          </a:r>
          <a:r>
            <a:rPr lang="es-ES" sz="1800" kern="1200" dirty="0" err="1" smtClean="0">
              <a:latin typeface="Times New Roman"/>
              <a:cs typeface="Times New Roman"/>
            </a:rPr>
            <a:t>Ferreres</a:t>
          </a:r>
          <a:r>
            <a:rPr lang="es-ES" sz="1800" kern="1200" dirty="0" smtClean="0">
              <a:latin typeface="Times New Roman"/>
              <a:cs typeface="Times New Roman"/>
            </a:rPr>
            <a:t> (1989)</a:t>
          </a:r>
          <a:endParaRPr lang="es-ES" sz="1800" kern="1200" dirty="0">
            <a:latin typeface="Times New Roman"/>
            <a:cs typeface="Times New Roman"/>
          </a:endParaRPr>
        </a:p>
      </dsp:txBody>
      <dsp:txXfrm>
        <a:off x="5896676" y="1376847"/>
        <a:ext cx="2585098" cy="2810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23EBE-3BA9-5949-BAA1-91B774A4F752}">
      <dsp:nvSpPr>
        <dsp:cNvPr id="0" name=""/>
        <dsp:cNvSpPr/>
      </dsp:nvSpPr>
      <dsp:spPr>
        <a:xfrm>
          <a:off x="2651" y="220384"/>
          <a:ext cx="2585098" cy="1034039"/>
        </a:xfrm>
        <a:prstGeom prst="rect">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s-ES" sz="3200" kern="1200" dirty="0" smtClean="0">
              <a:solidFill>
                <a:schemeClr val="tx2">
                  <a:lumMod val="90000"/>
                  <a:lumOff val="10000"/>
                </a:schemeClr>
              </a:solidFill>
              <a:latin typeface="Times New Roman"/>
              <a:cs typeface="Times New Roman"/>
            </a:rPr>
            <a:t>Definición</a:t>
          </a:r>
          <a:endParaRPr lang="es-ES" sz="3200" kern="1200" dirty="0">
            <a:solidFill>
              <a:schemeClr val="tx2">
                <a:lumMod val="90000"/>
                <a:lumOff val="10000"/>
              </a:schemeClr>
            </a:solidFill>
            <a:latin typeface="Times New Roman"/>
            <a:cs typeface="Times New Roman"/>
          </a:endParaRPr>
        </a:p>
      </dsp:txBody>
      <dsp:txXfrm>
        <a:off x="2651" y="220384"/>
        <a:ext cx="2585098" cy="1034039"/>
      </dsp:txXfrm>
    </dsp:sp>
    <dsp:sp modelId="{4A3E3B0C-A7D4-134B-9C00-3B6EDED542DA}">
      <dsp:nvSpPr>
        <dsp:cNvPr id="0" name=""/>
        <dsp:cNvSpPr/>
      </dsp:nvSpPr>
      <dsp:spPr>
        <a:xfrm>
          <a:off x="2651" y="1265674"/>
          <a:ext cx="2585098" cy="30332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88900" dir="4200000" sx="105000" sy="105000" algn="t"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10000"/>
            </a:lnSpc>
            <a:spcBef>
              <a:spcPct val="0"/>
            </a:spcBef>
            <a:spcAft>
              <a:spcPct val="15000"/>
            </a:spcAft>
            <a:buChar char="••"/>
          </a:pPr>
          <a:r>
            <a:rPr lang="es-ES" sz="1800" kern="1200" dirty="0" smtClean="0">
              <a:latin typeface="Times New Roman"/>
              <a:cs typeface="Times New Roman"/>
            </a:rPr>
            <a:t>“Es un resultado del aprendizaje, suscitado por la actividad educativa del profesor y producido en el alumno, que vendrá expresado en una calificación …”, </a:t>
          </a:r>
          <a:r>
            <a:rPr lang="es-ES" sz="1800" kern="1200" dirty="0" err="1" smtClean="0">
              <a:latin typeface="Times New Roman"/>
              <a:cs typeface="Times New Roman"/>
            </a:rPr>
            <a:t>Tourón</a:t>
          </a:r>
          <a:r>
            <a:rPr lang="es-ES" sz="1800" kern="1200" dirty="0" smtClean="0">
              <a:latin typeface="Times New Roman"/>
              <a:cs typeface="Times New Roman"/>
            </a:rPr>
            <a:t> (1984)</a:t>
          </a:r>
          <a:endParaRPr lang="es-ES" sz="1800" kern="1200" dirty="0">
            <a:latin typeface="Times New Roman"/>
            <a:cs typeface="Times New Roman"/>
          </a:endParaRPr>
        </a:p>
      </dsp:txBody>
      <dsp:txXfrm>
        <a:off x="2651" y="1265674"/>
        <a:ext cx="2585098" cy="3033224"/>
      </dsp:txXfrm>
    </dsp:sp>
    <dsp:sp modelId="{D3A89EA0-491B-C544-BC6C-4B2D736F1511}">
      <dsp:nvSpPr>
        <dsp:cNvPr id="0" name=""/>
        <dsp:cNvSpPr/>
      </dsp:nvSpPr>
      <dsp:spPr>
        <a:xfrm>
          <a:off x="2949664" y="231635"/>
          <a:ext cx="2585098" cy="1034039"/>
        </a:xfrm>
        <a:prstGeom prst="rect">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s-ES" sz="3200" kern="1200" dirty="0" smtClean="0">
              <a:solidFill>
                <a:srgbClr val="246247"/>
              </a:solidFill>
              <a:latin typeface="Times New Roman"/>
              <a:cs typeface="Times New Roman"/>
            </a:rPr>
            <a:t>Factores</a:t>
          </a:r>
          <a:endParaRPr lang="es-ES" sz="3200" kern="1200" dirty="0">
            <a:solidFill>
              <a:srgbClr val="246247"/>
            </a:solidFill>
            <a:latin typeface="Times New Roman"/>
            <a:cs typeface="Times New Roman"/>
          </a:endParaRPr>
        </a:p>
      </dsp:txBody>
      <dsp:txXfrm>
        <a:off x="2949664" y="231635"/>
        <a:ext cx="2585098" cy="1034039"/>
      </dsp:txXfrm>
    </dsp:sp>
    <dsp:sp modelId="{0B11FB6B-AFF4-CA44-874E-BB1B473255EB}">
      <dsp:nvSpPr>
        <dsp:cNvPr id="0" name=""/>
        <dsp:cNvSpPr/>
      </dsp:nvSpPr>
      <dsp:spPr>
        <a:xfrm>
          <a:off x="2949664" y="1265674"/>
          <a:ext cx="2585098" cy="30332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88900" dir="4200000" sx="105000" sy="105000" algn="t"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10000"/>
            </a:lnSpc>
            <a:spcBef>
              <a:spcPct val="0"/>
            </a:spcBef>
            <a:spcAft>
              <a:spcPct val="15000"/>
            </a:spcAft>
            <a:buChar char="••"/>
          </a:pPr>
          <a:r>
            <a:rPr lang="es-ES" sz="1800" kern="1200" dirty="0" smtClean="0">
              <a:latin typeface="Times New Roman"/>
              <a:cs typeface="Times New Roman"/>
            </a:rPr>
            <a:t>Determinantes Personales</a:t>
          </a:r>
          <a:endParaRPr lang="es-ES" sz="1800" kern="1200" dirty="0">
            <a:latin typeface="Times New Roman"/>
            <a:cs typeface="Times New Roman"/>
          </a:endParaRPr>
        </a:p>
        <a:p>
          <a:pPr marL="171450" lvl="1" indent="-171450" algn="l" defTabSz="800100">
            <a:lnSpc>
              <a:spcPct val="110000"/>
            </a:lnSpc>
            <a:spcBef>
              <a:spcPct val="0"/>
            </a:spcBef>
            <a:spcAft>
              <a:spcPct val="15000"/>
            </a:spcAft>
            <a:buChar char="••"/>
          </a:pPr>
          <a:r>
            <a:rPr lang="es-ES" sz="1800" kern="1200" dirty="0" smtClean="0">
              <a:latin typeface="Times New Roman"/>
              <a:cs typeface="Times New Roman"/>
            </a:rPr>
            <a:t>Determinantes sociales</a:t>
          </a:r>
          <a:endParaRPr lang="es-ES" sz="1800" kern="1200" dirty="0">
            <a:latin typeface="Times New Roman"/>
            <a:cs typeface="Times New Roman"/>
          </a:endParaRPr>
        </a:p>
        <a:p>
          <a:pPr marL="171450" lvl="1" indent="-171450" algn="l" defTabSz="800100">
            <a:lnSpc>
              <a:spcPct val="110000"/>
            </a:lnSpc>
            <a:spcBef>
              <a:spcPct val="0"/>
            </a:spcBef>
            <a:spcAft>
              <a:spcPct val="15000"/>
            </a:spcAft>
            <a:buChar char="••"/>
          </a:pPr>
          <a:r>
            <a:rPr lang="es-ES" sz="1800" kern="1200" dirty="0" smtClean="0">
              <a:latin typeface="Times New Roman"/>
              <a:cs typeface="Times New Roman"/>
            </a:rPr>
            <a:t>Determinantes institucionales</a:t>
          </a:r>
          <a:endParaRPr lang="es-ES" sz="1800" kern="1200" dirty="0">
            <a:latin typeface="Times New Roman"/>
            <a:cs typeface="Times New Roman"/>
          </a:endParaRPr>
        </a:p>
      </dsp:txBody>
      <dsp:txXfrm>
        <a:off x="2949664" y="1265674"/>
        <a:ext cx="2585098" cy="3033224"/>
      </dsp:txXfrm>
    </dsp:sp>
    <dsp:sp modelId="{64C43591-879E-F34E-8110-C2FB2AA8FE14}">
      <dsp:nvSpPr>
        <dsp:cNvPr id="0" name=""/>
        <dsp:cNvSpPr/>
      </dsp:nvSpPr>
      <dsp:spPr>
        <a:xfrm>
          <a:off x="5896676" y="231635"/>
          <a:ext cx="2585098" cy="1034039"/>
        </a:xfrm>
        <a:prstGeom prst="rect">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60000"/>
            </a:lnSpc>
            <a:spcBef>
              <a:spcPct val="0"/>
            </a:spcBef>
            <a:spcAft>
              <a:spcPct val="35000"/>
            </a:spcAft>
          </a:pPr>
          <a:r>
            <a:rPr lang="es-ES" sz="3200" kern="1200" dirty="0" smtClean="0">
              <a:solidFill>
                <a:srgbClr val="246247"/>
              </a:solidFill>
              <a:latin typeface="Times New Roman"/>
              <a:cs typeface="Times New Roman"/>
            </a:rPr>
            <a:t>Indicadores</a:t>
          </a:r>
          <a:endParaRPr lang="es-ES" sz="3200" kern="1200" dirty="0">
            <a:solidFill>
              <a:srgbClr val="246247"/>
            </a:solidFill>
            <a:latin typeface="Times New Roman"/>
            <a:cs typeface="Times New Roman"/>
          </a:endParaRPr>
        </a:p>
      </dsp:txBody>
      <dsp:txXfrm>
        <a:off x="5896676" y="231635"/>
        <a:ext cx="2585098" cy="1034039"/>
      </dsp:txXfrm>
    </dsp:sp>
    <dsp:sp modelId="{385394F8-0203-5A4F-854E-4CB36AD65A44}">
      <dsp:nvSpPr>
        <dsp:cNvPr id="0" name=""/>
        <dsp:cNvSpPr/>
      </dsp:nvSpPr>
      <dsp:spPr>
        <a:xfrm>
          <a:off x="5896676" y="1265674"/>
          <a:ext cx="2585098" cy="30332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88900" dir="4200000" sx="105000" sy="105000" algn="t"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10000"/>
            </a:lnSpc>
            <a:spcBef>
              <a:spcPct val="0"/>
            </a:spcBef>
            <a:spcAft>
              <a:spcPct val="15000"/>
            </a:spcAft>
            <a:buChar char="••"/>
          </a:pPr>
          <a:r>
            <a:rPr lang="es-ES" sz="1800" kern="1200" dirty="0" smtClean="0">
              <a:latin typeface="Times New Roman"/>
              <a:cs typeface="Times New Roman"/>
            </a:rPr>
            <a:t>La deserción</a:t>
          </a:r>
          <a:endParaRPr lang="es-ES" sz="1800" kern="1200" dirty="0">
            <a:latin typeface="Times New Roman"/>
            <a:cs typeface="Times New Roman"/>
          </a:endParaRPr>
        </a:p>
        <a:p>
          <a:pPr marL="171450" lvl="1" indent="-171450" algn="l" defTabSz="800100">
            <a:lnSpc>
              <a:spcPct val="110000"/>
            </a:lnSpc>
            <a:spcBef>
              <a:spcPct val="0"/>
            </a:spcBef>
            <a:spcAft>
              <a:spcPct val="15000"/>
            </a:spcAft>
            <a:buChar char="••"/>
          </a:pPr>
          <a:r>
            <a:rPr lang="es-ES" sz="1800" kern="1200" dirty="0" smtClean="0">
              <a:latin typeface="Times New Roman"/>
              <a:cs typeface="Times New Roman"/>
            </a:rPr>
            <a:t>El rezago</a:t>
          </a:r>
          <a:endParaRPr lang="es-ES" sz="1800" kern="1200" dirty="0">
            <a:latin typeface="Times New Roman"/>
            <a:cs typeface="Times New Roman"/>
          </a:endParaRPr>
        </a:p>
        <a:p>
          <a:pPr marL="171450" lvl="1" indent="-171450" algn="l" defTabSz="800100">
            <a:lnSpc>
              <a:spcPct val="110000"/>
            </a:lnSpc>
            <a:spcBef>
              <a:spcPct val="0"/>
            </a:spcBef>
            <a:spcAft>
              <a:spcPct val="15000"/>
            </a:spcAft>
            <a:buChar char="••"/>
          </a:pPr>
          <a:r>
            <a:rPr lang="es-ES" sz="1800" kern="1200" dirty="0" smtClean="0">
              <a:latin typeface="Times New Roman"/>
              <a:cs typeface="Times New Roman"/>
            </a:rPr>
            <a:t>Bajos índices de eficiencia terminal</a:t>
          </a:r>
          <a:endParaRPr lang="es-ES" sz="1800" kern="1200" dirty="0">
            <a:latin typeface="Times New Roman"/>
            <a:cs typeface="Times New Roman"/>
          </a:endParaRPr>
        </a:p>
      </dsp:txBody>
      <dsp:txXfrm>
        <a:off x="5896676" y="1265674"/>
        <a:ext cx="2585098" cy="30332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EC416-7A30-7D4C-A81F-FB4EFEC7683C}">
      <dsp:nvSpPr>
        <dsp:cNvPr id="0" name=""/>
        <dsp:cNvSpPr/>
      </dsp:nvSpPr>
      <dsp:spPr>
        <a:xfrm>
          <a:off x="1066" y="428697"/>
          <a:ext cx="2129731" cy="851892"/>
        </a:xfrm>
        <a:prstGeom prst="chevron">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2">
                  <a:lumMod val="90000"/>
                  <a:lumOff val="10000"/>
                </a:schemeClr>
              </a:solidFill>
              <a:latin typeface="Times New Roman"/>
              <a:cs typeface="Times New Roman"/>
            </a:rPr>
            <a:t>Búsqueda y selección</a:t>
          </a:r>
          <a:endParaRPr lang="es-ES" sz="1600" kern="1200" dirty="0">
            <a:solidFill>
              <a:schemeClr val="tx2">
                <a:lumMod val="90000"/>
                <a:lumOff val="10000"/>
              </a:schemeClr>
            </a:solidFill>
            <a:latin typeface="Times New Roman"/>
            <a:cs typeface="Times New Roman"/>
          </a:endParaRPr>
        </a:p>
      </dsp:txBody>
      <dsp:txXfrm>
        <a:off x="427012" y="428697"/>
        <a:ext cx="1277839" cy="851892"/>
      </dsp:txXfrm>
    </dsp:sp>
    <dsp:sp modelId="{B36A3C8A-D15D-6D40-9C67-128DB26E5738}">
      <dsp:nvSpPr>
        <dsp:cNvPr id="0" name=""/>
        <dsp:cNvSpPr/>
      </dsp:nvSpPr>
      <dsp:spPr>
        <a:xfrm>
          <a:off x="1853932" y="501107"/>
          <a:ext cx="1767676" cy="70707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S" sz="1200" kern="1200" dirty="0" smtClean="0">
              <a:latin typeface="Times New Roman"/>
              <a:cs typeface="Times New Roman"/>
            </a:rPr>
            <a:t>Criterios de Búsqueda</a:t>
          </a:r>
          <a:endParaRPr lang="es-ES" sz="1200" kern="1200" dirty="0">
            <a:latin typeface="Times New Roman"/>
            <a:cs typeface="Times New Roman"/>
          </a:endParaRPr>
        </a:p>
      </dsp:txBody>
      <dsp:txXfrm>
        <a:off x="2207467" y="501107"/>
        <a:ext cx="1060606" cy="707070"/>
      </dsp:txXfrm>
    </dsp:sp>
    <dsp:sp modelId="{A386ACC6-D8BD-9446-8D68-676EBF61EFB1}">
      <dsp:nvSpPr>
        <dsp:cNvPr id="0" name=""/>
        <dsp:cNvSpPr/>
      </dsp:nvSpPr>
      <dsp:spPr>
        <a:xfrm>
          <a:off x="3374134" y="501107"/>
          <a:ext cx="1767676" cy="70707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S" sz="1200" kern="1200" dirty="0" smtClean="0">
              <a:latin typeface="Times New Roman"/>
              <a:cs typeface="Times New Roman"/>
            </a:rPr>
            <a:t>Procedimiento de Búsqueda</a:t>
          </a:r>
          <a:endParaRPr lang="es-ES" sz="1200" kern="1200" dirty="0">
            <a:latin typeface="Times New Roman"/>
            <a:cs typeface="Times New Roman"/>
          </a:endParaRPr>
        </a:p>
      </dsp:txBody>
      <dsp:txXfrm>
        <a:off x="3727669" y="501107"/>
        <a:ext cx="1060606" cy="707070"/>
      </dsp:txXfrm>
    </dsp:sp>
    <dsp:sp modelId="{4F10C019-ECCA-BB4C-A86D-70356BF7D3A6}">
      <dsp:nvSpPr>
        <dsp:cNvPr id="0" name=""/>
        <dsp:cNvSpPr/>
      </dsp:nvSpPr>
      <dsp:spPr>
        <a:xfrm>
          <a:off x="4894336" y="501107"/>
          <a:ext cx="1767676" cy="70707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S" sz="1200" kern="1200" dirty="0" smtClean="0">
              <a:latin typeface="Times New Roman"/>
              <a:cs typeface="Times New Roman"/>
            </a:rPr>
            <a:t>Estrategias de Búsqueda</a:t>
          </a:r>
          <a:endParaRPr lang="es-ES" sz="1200" kern="1200" dirty="0">
            <a:latin typeface="Times New Roman"/>
            <a:cs typeface="Times New Roman"/>
          </a:endParaRPr>
        </a:p>
      </dsp:txBody>
      <dsp:txXfrm>
        <a:off x="5247871" y="501107"/>
        <a:ext cx="1060606" cy="707070"/>
      </dsp:txXfrm>
    </dsp:sp>
    <dsp:sp modelId="{990C9060-0060-6845-8945-383BD05F9896}">
      <dsp:nvSpPr>
        <dsp:cNvPr id="0" name=""/>
        <dsp:cNvSpPr/>
      </dsp:nvSpPr>
      <dsp:spPr>
        <a:xfrm>
          <a:off x="6414538" y="501107"/>
          <a:ext cx="1767676" cy="70707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S" sz="1200" kern="1200" dirty="0" smtClean="0"/>
            <a:t>Procedimiento de Selección</a:t>
          </a:r>
          <a:endParaRPr lang="es-ES" sz="1200" kern="1200" dirty="0"/>
        </a:p>
      </dsp:txBody>
      <dsp:txXfrm>
        <a:off x="6768073" y="501107"/>
        <a:ext cx="1060606" cy="707070"/>
      </dsp:txXfrm>
    </dsp:sp>
    <dsp:sp modelId="{42DB9B7F-4F0D-0045-A84F-A8C051FCA70B}">
      <dsp:nvSpPr>
        <dsp:cNvPr id="0" name=""/>
        <dsp:cNvSpPr/>
      </dsp:nvSpPr>
      <dsp:spPr>
        <a:xfrm>
          <a:off x="1066" y="1399854"/>
          <a:ext cx="2129731" cy="851892"/>
        </a:xfrm>
        <a:prstGeom prst="chevron">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S" sz="1600" kern="1200" dirty="0" smtClean="0">
              <a:solidFill>
                <a:srgbClr val="246247"/>
              </a:solidFill>
              <a:latin typeface="Times New Roman"/>
              <a:cs typeface="Times New Roman"/>
            </a:rPr>
            <a:t>Tipo y Diseño de la Investigación</a:t>
          </a:r>
          <a:endParaRPr lang="es-ES" sz="1600" kern="1200" dirty="0">
            <a:solidFill>
              <a:srgbClr val="246247"/>
            </a:solidFill>
            <a:latin typeface="Times New Roman"/>
            <a:cs typeface="Times New Roman"/>
          </a:endParaRPr>
        </a:p>
      </dsp:txBody>
      <dsp:txXfrm>
        <a:off x="427012" y="1399854"/>
        <a:ext cx="1277839" cy="851892"/>
      </dsp:txXfrm>
    </dsp:sp>
    <dsp:sp modelId="{4E983DB4-3A5A-754E-B186-226067A16123}">
      <dsp:nvSpPr>
        <dsp:cNvPr id="0" name=""/>
        <dsp:cNvSpPr/>
      </dsp:nvSpPr>
      <dsp:spPr>
        <a:xfrm>
          <a:off x="1853932" y="1472265"/>
          <a:ext cx="1767676" cy="70707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S" sz="1200" kern="1200" dirty="0" smtClean="0">
              <a:latin typeface="Times New Roman"/>
              <a:cs typeface="Times New Roman"/>
            </a:rPr>
            <a:t>Cuantitativa</a:t>
          </a:r>
        </a:p>
        <a:p>
          <a:pPr lvl="0" algn="ctr" defTabSz="533400">
            <a:lnSpc>
              <a:spcPct val="90000"/>
            </a:lnSpc>
            <a:spcBef>
              <a:spcPct val="0"/>
            </a:spcBef>
            <a:spcAft>
              <a:spcPct val="35000"/>
            </a:spcAft>
          </a:pPr>
          <a:r>
            <a:rPr lang="es-ES" sz="1200" kern="1200" dirty="0" smtClean="0">
              <a:latin typeface="Times New Roman"/>
              <a:cs typeface="Times New Roman"/>
            </a:rPr>
            <a:t>y </a:t>
          </a:r>
        </a:p>
        <a:p>
          <a:pPr lvl="0" algn="ctr" defTabSz="533400">
            <a:lnSpc>
              <a:spcPct val="90000"/>
            </a:lnSpc>
            <a:spcBef>
              <a:spcPct val="0"/>
            </a:spcBef>
            <a:spcAft>
              <a:spcPct val="35000"/>
            </a:spcAft>
          </a:pPr>
          <a:r>
            <a:rPr lang="es-ES" sz="1200" kern="1200" dirty="0" smtClean="0">
              <a:latin typeface="Times New Roman"/>
              <a:cs typeface="Times New Roman"/>
            </a:rPr>
            <a:t>Cualitativa</a:t>
          </a:r>
          <a:endParaRPr lang="es-ES" sz="1200" kern="1200" dirty="0">
            <a:latin typeface="Times New Roman"/>
            <a:cs typeface="Times New Roman"/>
          </a:endParaRPr>
        </a:p>
      </dsp:txBody>
      <dsp:txXfrm>
        <a:off x="2207467" y="1472265"/>
        <a:ext cx="1060606" cy="707070"/>
      </dsp:txXfrm>
    </dsp:sp>
    <dsp:sp modelId="{3C360E05-B234-DD40-A052-E01D6A77D4AC}">
      <dsp:nvSpPr>
        <dsp:cNvPr id="0" name=""/>
        <dsp:cNvSpPr/>
      </dsp:nvSpPr>
      <dsp:spPr>
        <a:xfrm>
          <a:off x="3374134" y="1472265"/>
          <a:ext cx="1767676" cy="70707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S" sz="1200" kern="1200" dirty="0" smtClean="0">
              <a:latin typeface="Times New Roman"/>
              <a:cs typeface="Times New Roman"/>
            </a:rPr>
            <a:t>Descriptiva </a:t>
          </a:r>
        </a:p>
        <a:p>
          <a:pPr lvl="0" algn="ctr" defTabSz="533400">
            <a:lnSpc>
              <a:spcPct val="90000"/>
            </a:lnSpc>
            <a:spcBef>
              <a:spcPct val="0"/>
            </a:spcBef>
            <a:spcAft>
              <a:spcPct val="35000"/>
            </a:spcAft>
          </a:pPr>
          <a:r>
            <a:rPr lang="es-ES" sz="1200" kern="1200" dirty="0" smtClean="0">
              <a:latin typeface="Times New Roman"/>
              <a:cs typeface="Times New Roman"/>
            </a:rPr>
            <a:t>y </a:t>
          </a:r>
        </a:p>
        <a:p>
          <a:pPr lvl="0" algn="ctr" defTabSz="533400">
            <a:lnSpc>
              <a:spcPct val="90000"/>
            </a:lnSpc>
            <a:spcBef>
              <a:spcPct val="0"/>
            </a:spcBef>
            <a:spcAft>
              <a:spcPct val="35000"/>
            </a:spcAft>
          </a:pPr>
          <a:r>
            <a:rPr lang="es-ES" sz="1200" kern="1200" dirty="0" smtClean="0">
              <a:latin typeface="Times New Roman"/>
              <a:cs typeface="Times New Roman"/>
            </a:rPr>
            <a:t>Cualitativa</a:t>
          </a:r>
          <a:endParaRPr lang="es-ES" sz="1200" kern="1200" dirty="0">
            <a:latin typeface="Times New Roman"/>
            <a:cs typeface="Times New Roman"/>
          </a:endParaRPr>
        </a:p>
      </dsp:txBody>
      <dsp:txXfrm>
        <a:off x="3727669" y="1472265"/>
        <a:ext cx="1060606" cy="707070"/>
      </dsp:txXfrm>
    </dsp:sp>
    <dsp:sp modelId="{F6AF99E6-D119-574A-8752-B1648BA3A092}">
      <dsp:nvSpPr>
        <dsp:cNvPr id="0" name=""/>
        <dsp:cNvSpPr/>
      </dsp:nvSpPr>
      <dsp:spPr>
        <a:xfrm>
          <a:off x="4894336" y="1472265"/>
          <a:ext cx="1767676" cy="70707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S" sz="1200" kern="1200" dirty="0" smtClean="0"/>
            <a:t>Estudio no experimental</a:t>
          </a:r>
        </a:p>
        <a:p>
          <a:pPr lvl="0" algn="ctr" defTabSz="533400">
            <a:lnSpc>
              <a:spcPct val="90000"/>
            </a:lnSpc>
            <a:spcBef>
              <a:spcPct val="0"/>
            </a:spcBef>
            <a:spcAft>
              <a:spcPct val="35000"/>
            </a:spcAft>
          </a:pPr>
          <a:r>
            <a:rPr lang="es-ES" sz="1200" kern="1200" dirty="0" smtClean="0"/>
            <a:t>Transversal</a:t>
          </a:r>
          <a:endParaRPr lang="es-ES" sz="1200" kern="1200" dirty="0"/>
        </a:p>
      </dsp:txBody>
      <dsp:txXfrm>
        <a:off x="5247871" y="1472265"/>
        <a:ext cx="1060606" cy="707070"/>
      </dsp:txXfrm>
    </dsp:sp>
    <dsp:sp modelId="{F2460F12-25DF-D540-8EE8-30EA092EC64D}">
      <dsp:nvSpPr>
        <dsp:cNvPr id="0" name=""/>
        <dsp:cNvSpPr/>
      </dsp:nvSpPr>
      <dsp:spPr>
        <a:xfrm>
          <a:off x="1066" y="2371011"/>
          <a:ext cx="2129731" cy="851892"/>
        </a:xfrm>
        <a:prstGeom prst="chevron">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S" sz="1600" kern="1200" dirty="0" smtClean="0">
              <a:solidFill>
                <a:srgbClr val="246247"/>
              </a:solidFill>
              <a:latin typeface="Times New Roman"/>
              <a:cs typeface="Times New Roman"/>
            </a:rPr>
            <a:t>Variables del</a:t>
          </a:r>
        </a:p>
        <a:p>
          <a:pPr lvl="0" algn="ctr" defTabSz="711200">
            <a:lnSpc>
              <a:spcPct val="90000"/>
            </a:lnSpc>
            <a:spcBef>
              <a:spcPct val="0"/>
            </a:spcBef>
            <a:spcAft>
              <a:spcPct val="35000"/>
            </a:spcAft>
          </a:pPr>
          <a:r>
            <a:rPr lang="es-ES" sz="1600" kern="1200" dirty="0" smtClean="0">
              <a:solidFill>
                <a:srgbClr val="246247"/>
              </a:solidFill>
              <a:latin typeface="Times New Roman"/>
              <a:cs typeface="Times New Roman"/>
            </a:rPr>
            <a:t>Estudio</a:t>
          </a:r>
          <a:endParaRPr lang="es-ES" sz="1600" kern="1200" dirty="0">
            <a:solidFill>
              <a:srgbClr val="246247"/>
            </a:solidFill>
            <a:latin typeface="Times New Roman"/>
            <a:cs typeface="Times New Roman"/>
          </a:endParaRPr>
        </a:p>
      </dsp:txBody>
      <dsp:txXfrm>
        <a:off x="427012" y="2371011"/>
        <a:ext cx="1277839" cy="851892"/>
      </dsp:txXfrm>
    </dsp:sp>
    <dsp:sp modelId="{3B808A1B-AE4B-5344-A47D-9C09CE71CDB4}">
      <dsp:nvSpPr>
        <dsp:cNvPr id="0" name=""/>
        <dsp:cNvSpPr/>
      </dsp:nvSpPr>
      <dsp:spPr>
        <a:xfrm>
          <a:off x="1853932" y="2443422"/>
          <a:ext cx="1767676" cy="70707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S" sz="1200" kern="1200" dirty="0" smtClean="0">
              <a:latin typeface="Times New Roman"/>
              <a:cs typeface="Times New Roman"/>
            </a:rPr>
            <a:t>V. I.</a:t>
          </a:r>
        </a:p>
        <a:p>
          <a:pPr lvl="0" algn="ctr" defTabSz="533400">
            <a:lnSpc>
              <a:spcPct val="90000"/>
            </a:lnSpc>
            <a:spcBef>
              <a:spcPct val="0"/>
            </a:spcBef>
            <a:spcAft>
              <a:spcPct val="35000"/>
            </a:spcAft>
          </a:pPr>
          <a:r>
            <a:rPr lang="es-ES" sz="1200" kern="1200" dirty="0" smtClean="0">
              <a:latin typeface="Times New Roman"/>
              <a:cs typeface="Times New Roman"/>
            </a:rPr>
            <a:t>Metodologías de Aprendizaje</a:t>
          </a:r>
          <a:endParaRPr lang="es-ES" sz="1200" kern="1200" dirty="0">
            <a:latin typeface="Times New Roman"/>
            <a:cs typeface="Times New Roman"/>
          </a:endParaRPr>
        </a:p>
      </dsp:txBody>
      <dsp:txXfrm>
        <a:off x="2207467" y="2443422"/>
        <a:ext cx="1060606" cy="707070"/>
      </dsp:txXfrm>
    </dsp:sp>
    <dsp:sp modelId="{14448FA9-BF40-BA41-BED0-EAE8D3CA7F13}">
      <dsp:nvSpPr>
        <dsp:cNvPr id="0" name=""/>
        <dsp:cNvSpPr/>
      </dsp:nvSpPr>
      <dsp:spPr>
        <a:xfrm>
          <a:off x="3374134" y="2443422"/>
          <a:ext cx="1767676" cy="70707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S" sz="1200" kern="1200" dirty="0" smtClean="0">
              <a:latin typeface="Times New Roman"/>
              <a:cs typeface="Times New Roman"/>
            </a:rPr>
            <a:t>V. D.</a:t>
          </a:r>
        </a:p>
        <a:p>
          <a:pPr lvl="0" algn="ctr" defTabSz="533400">
            <a:lnSpc>
              <a:spcPct val="90000"/>
            </a:lnSpc>
            <a:spcBef>
              <a:spcPct val="0"/>
            </a:spcBef>
            <a:spcAft>
              <a:spcPct val="35000"/>
            </a:spcAft>
          </a:pPr>
          <a:r>
            <a:rPr lang="es-ES" sz="1200" kern="1200" dirty="0" smtClean="0">
              <a:latin typeface="Times New Roman"/>
              <a:cs typeface="Times New Roman"/>
            </a:rPr>
            <a:t>Rendimiento Académico</a:t>
          </a:r>
          <a:endParaRPr lang="es-ES" sz="1200" kern="1200" dirty="0">
            <a:latin typeface="Times New Roman"/>
            <a:cs typeface="Times New Roman"/>
          </a:endParaRPr>
        </a:p>
      </dsp:txBody>
      <dsp:txXfrm>
        <a:off x="3727669" y="2443422"/>
        <a:ext cx="1060606" cy="707070"/>
      </dsp:txXfrm>
    </dsp:sp>
    <dsp:sp modelId="{5FF8A87B-8CC7-6B45-8D61-FB04AC3DD110}">
      <dsp:nvSpPr>
        <dsp:cNvPr id="0" name=""/>
        <dsp:cNvSpPr/>
      </dsp:nvSpPr>
      <dsp:spPr>
        <a:xfrm>
          <a:off x="1066" y="3342169"/>
          <a:ext cx="2129731" cy="851892"/>
        </a:xfrm>
        <a:prstGeom prst="chevron">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S" sz="1600" kern="1200" dirty="0" smtClean="0">
              <a:solidFill>
                <a:srgbClr val="246247"/>
              </a:solidFill>
            </a:rPr>
            <a:t>Población y Muestra</a:t>
          </a:r>
          <a:endParaRPr lang="es-ES" sz="1600" kern="1200" dirty="0">
            <a:solidFill>
              <a:srgbClr val="246247"/>
            </a:solidFill>
          </a:endParaRPr>
        </a:p>
      </dsp:txBody>
      <dsp:txXfrm>
        <a:off x="427012" y="3342169"/>
        <a:ext cx="1277839" cy="851892"/>
      </dsp:txXfrm>
    </dsp:sp>
    <dsp:sp modelId="{A019C84F-315F-094A-9B35-2E6E53225D43}">
      <dsp:nvSpPr>
        <dsp:cNvPr id="0" name=""/>
        <dsp:cNvSpPr/>
      </dsp:nvSpPr>
      <dsp:spPr>
        <a:xfrm>
          <a:off x="1853932" y="3414580"/>
          <a:ext cx="1767676" cy="70707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S" sz="1200" kern="1200" dirty="0" smtClean="0"/>
            <a:t>4 Profesores</a:t>
          </a:r>
        </a:p>
        <a:p>
          <a:pPr lvl="0" algn="ctr" defTabSz="533400">
            <a:lnSpc>
              <a:spcPct val="90000"/>
            </a:lnSpc>
            <a:spcBef>
              <a:spcPct val="0"/>
            </a:spcBef>
            <a:spcAft>
              <a:spcPct val="35000"/>
            </a:spcAft>
          </a:pPr>
          <a:r>
            <a:rPr lang="es-ES" sz="1200" kern="1200" dirty="0" smtClean="0"/>
            <a:t>334 Estudiantes</a:t>
          </a:r>
          <a:endParaRPr lang="es-ES" sz="1200" kern="1200" dirty="0"/>
        </a:p>
      </dsp:txBody>
      <dsp:txXfrm>
        <a:off x="2207467" y="3414580"/>
        <a:ext cx="1060606" cy="707070"/>
      </dsp:txXfrm>
    </dsp:sp>
    <dsp:sp modelId="{346EAE12-A57D-0643-A65D-07C73185FAEF}">
      <dsp:nvSpPr>
        <dsp:cNvPr id="0" name=""/>
        <dsp:cNvSpPr/>
      </dsp:nvSpPr>
      <dsp:spPr>
        <a:xfrm>
          <a:off x="3374134" y="3414580"/>
          <a:ext cx="1767676" cy="70707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S" sz="1200" kern="1200" dirty="0" smtClean="0"/>
            <a:t>4 Profesores</a:t>
          </a:r>
        </a:p>
        <a:p>
          <a:pPr lvl="0" algn="ctr" defTabSz="533400">
            <a:lnSpc>
              <a:spcPct val="90000"/>
            </a:lnSpc>
            <a:spcBef>
              <a:spcPct val="0"/>
            </a:spcBef>
            <a:spcAft>
              <a:spcPct val="35000"/>
            </a:spcAft>
          </a:pPr>
          <a:r>
            <a:rPr lang="es-ES" sz="1200" kern="1200" dirty="0" smtClean="0"/>
            <a:t>179 Estudiantes</a:t>
          </a:r>
          <a:endParaRPr lang="es-ES" sz="1200" kern="1200" dirty="0"/>
        </a:p>
      </dsp:txBody>
      <dsp:txXfrm>
        <a:off x="3727669" y="3414580"/>
        <a:ext cx="1060606" cy="707070"/>
      </dsp:txXfrm>
    </dsp:sp>
    <dsp:sp modelId="{D02EBBFF-32C8-DF48-8536-9F7B6549BB4C}">
      <dsp:nvSpPr>
        <dsp:cNvPr id="0" name=""/>
        <dsp:cNvSpPr/>
      </dsp:nvSpPr>
      <dsp:spPr>
        <a:xfrm>
          <a:off x="1066" y="4313326"/>
          <a:ext cx="2129731" cy="851892"/>
        </a:xfrm>
        <a:prstGeom prst="chevron">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S" sz="1600" kern="1200" dirty="0" smtClean="0">
              <a:solidFill>
                <a:srgbClr val="246247"/>
              </a:solidFill>
            </a:rPr>
            <a:t>Técnicas e Instrumentos</a:t>
          </a:r>
          <a:endParaRPr lang="es-ES" sz="1600" kern="1200" dirty="0">
            <a:solidFill>
              <a:srgbClr val="246247"/>
            </a:solidFill>
          </a:endParaRPr>
        </a:p>
      </dsp:txBody>
      <dsp:txXfrm>
        <a:off x="427012" y="4313326"/>
        <a:ext cx="1277839" cy="851892"/>
      </dsp:txXfrm>
    </dsp:sp>
    <dsp:sp modelId="{2D46F6AE-9A69-6C42-84D9-8661A71AE245}">
      <dsp:nvSpPr>
        <dsp:cNvPr id="0" name=""/>
        <dsp:cNvSpPr/>
      </dsp:nvSpPr>
      <dsp:spPr>
        <a:xfrm>
          <a:off x="1853932" y="4385737"/>
          <a:ext cx="1767676" cy="70707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S" sz="1200" kern="1200" dirty="0" smtClean="0"/>
            <a:t>Encuesta</a:t>
          </a:r>
          <a:endParaRPr lang="es-ES" sz="1200" kern="1200" dirty="0"/>
        </a:p>
      </dsp:txBody>
      <dsp:txXfrm>
        <a:off x="2207467" y="4385737"/>
        <a:ext cx="1060606" cy="707070"/>
      </dsp:txXfrm>
    </dsp:sp>
    <dsp:sp modelId="{BC67A53D-F020-8541-8E47-14282C62992A}">
      <dsp:nvSpPr>
        <dsp:cNvPr id="0" name=""/>
        <dsp:cNvSpPr/>
      </dsp:nvSpPr>
      <dsp:spPr>
        <a:xfrm>
          <a:off x="3374134" y="4385737"/>
          <a:ext cx="1767676" cy="70707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S" sz="1200" kern="1200" dirty="0" smtClean="0"/>
            <a:t>Entrevista</a:t>
          </a:r>
          <a:endParaRPr lang="es-ES" sz="1200" kern="1200" dirty="0"/>
        </a:p>
      </dsp:txBody>
      <dsp:txXfrm>
        <a:off x="3727669" y="4385737"/>
        <a:ext cx="1060606" cy="707070"/>
      </dsp:txXfrm>
    </dsp:sp>
    <dsp:sp modelId="{FB686C8D-0794-554F-B9B4-ED2C5CC1A696}">
      <dsp:nvSpPr>
        <dsp:cNvPr id="0" name=""/>
        <dsp:cNvSpPr/>
      </dsp:nvSpPr>
      <dsp:spPr>
        <a:xfrm>
          <a:off x="4894336" y="4385737"/>
          <a:ext cx="1767676" cy="70707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S" sz="1200" kern="1200" dirty="0" smtClean="0"/>
            <a:t>Cuestionario</a:t>
          </a:r>
          <a:endParaRPr lang="es-ES" sz="1200" kern="1200" dirty="0"/>
        </a:p>
      </dsp:txBody>
      <dsp:txXfrm>
        <a:off x="5247871" y="4385737"/>
        <a:ext cx="1060606" cy="707070"/>
      </dsp:txXfrm>
    </dsp:sp>
    <dsp:sp modelId="{EDA67057-E65C-4D42-9720-DB4E31AE3ED2}">
      <dsp:nvSpPr>
        <dsp:cNvPr id="0" name=""/>
        <dsp:cNvSpPr/>
      </dsp:nvSpPr>
      <dsp:spPr>
        <a:xfrm>
          <a:off x="6414538" y="4385737"/>
          <a:ext cx="1767676" cy="70707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S" sz="1200" kern="1200" dirty="0" smtClean="0"/>
            <a:t>Guía de entrevista</a:t>
          </a:r>
          <a:endParaRPr lang="es-ES" sz="1200" kern="1200" dirty="0"/>
        </a:p>
      </dsp:txBody>
      <dsp:txXfrm>
        <a:off x="6768073" y="4385737"/>
        <a:ext cx="1060606" cy="7070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23EBE-3BA9-5949-BAA1-91B774A4F752}">
      <dsp:nvSpPr>
        <dsp:cNvPr id="0" name=""/>
        <dsp:cNvSpPr/>
      </dsp:nvSpPr>
      <dsp:spPr>
        <a:xfrm>
          <a:off x="2651" y="1249334"/>
          <a:ext cx="2585098" cy="1034039"/>
        </a:xfrm>
        <a:prstGeom prst="rect">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ES" sz="2400" b="1" kern="1200" dirty="0" smtClean="0">
              <a:solidFill>
                <a:schemeClr val="tx2">
                  <a:lumMod val="90000"/>
                  <a:lumOff val="10000"/>
                </a:schemeClr>
              </a:solidFill>
              <a:latin typeface="Times New Roman"/>
              <a:cs typeface="Times New Roman"/>
            </a:rPr>
            <a:t>Definición</a:t>
          </a:r>
          <a:endParaRPr lang="es-ES" sz="2400" b="1" kern="1200" dirty="0">
            <a:solidFill>
              <a:schemeClr val="tx2">
                <a:lumMod val="90000"/>
                <a:lumOff val="10000"/>
              </a:schemeClr>
            </a:solidFill>
            <a:latin typeface="Times New Roman"/>
            <a:cs typeface="Times New Roman"/>
          </a:endParaRPr>
        </a:p>
      </dsp:txBody>
      <dsp:txXfrm>
        <a:off x="2651" y="1249334"/>
        <a:ext cx="2585098" cy="1034039"/>
      </dsp:txXfrm>
    </dsp:sp>
    <dsp:sp modelId="{4A3E3B0C-A7D4-134B-9C00-3B6EDED542DA}">
      <dsp:nvSpPr>
        <dsp:cNvPr id="0" name=""/>
        <dsp:cNvSpPr/>
      </dsp:nvSpPr>
      <dsp:spPr>
        <a:xfrm>
          <a:off x="2651" y="2294624"/>
          <a:ext cx="2585098" cy="31280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88900" dir="4200000" sx="105000" sy="105000" algn="t"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10000"/>
            </a:lnSpc>
            <a:spcBef>
              <a:spcPct val="0"/>
            </a:spcBef>
            <a:spcAft>
              <a:spcPct val="15000"/>
            </a:spcAft>
            <a:buChar char="••"/>
          </a:pPr>
          <a:r>
            <a:rPr lang="es-ES_tradnl" sz="1400" b="0" kern="1200" dirty="0" smtClean="0">
              <a:latin typeface="Times New Roman"/>
              <a:cs typeface="Times New Roman"/>
            </a:rPr>
            <a:t>Es una estrategia que guíe al docente universitario a mejorar el proceso de enseñanza-aprendizaje en una área técnica como es la Informática mediante la resolución de problemas relacionados al entorno, garantizando la motivación y el trabajo colaborativo del estudiante para el logro de aprendizajes significativos.</a:t>
          </a:r>
          <a:endParaRPr lang="es-ES" sz="1400" b="0" kern="1200" dirty="0">
            <a:latin typeface="Times New Roman"/>
            <a:cs typeface="Times New Roman"/>
          </a:endParaRPr>
        </a:p>
      </dsp:txBody>
      <dsp:txXfrm>
        <a:off x="2651" y="2294624"/>
        <a:ext cx="2585098" cy="3128013"/>
      </dsp:txXfrm>
    </dsp:sp>
    <dsp:sp modelId="{D3A89EA0-491B-C544-BC6C-4B2D736F1511}">
      <dsp:nvSpPr>
        <dsp:cNvPr id="0" name=""/>
        <dsp:cNvSpPr/>
      </dsp:nvSpPr>
      <dsp:spPr>
        <a:xfrm>
          <a:off x="2949664" y="1260584"/>
          <a:ext cx="2585098" cy="1034039"/>
        </a:xfrm>
        <a:prstGeom prst="rect">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ES" sz="2400" b="1" kern="1200" dirty="0" smtClean="0">
              <a:solidFill>
                <a:srgbClr val="246247"/>
              </a:solidFill>
              <a:latin typeface="Times New Roman"/>
              <a:cs typeface="Times New Roman"/>
            </a:rPr>
            <a:t>Características</a:t>
          </a:r>
          <a:endParaRPr lang="es-ES" sz="2400" b="1" kern="1200" dirty="0">
            <a:solidFill>
              <a:srgbClr val="246247"/>
            </a:solidFill>
            <a:latin typeface="Times New Roman"/>
            <a:cs typeface="Times New Roman"/>
          </a:endParaRPr>
        </a:p>
      </dsp:txBody>
      <dsp:txXfrm>
        <a:off x="2949664" y="1260584"/>
        <a:ext cx="2585098" cy="1034039"/>
      </dsp:txXfrm>
    </dsp:sp>
    <dsp:sp modelId="{0B11FB6B-AFF4-CA44-874E-BB1B473255EB}">
      <dsp:nvSpPr>
        <dsp:cNvPr id="0" name=""/>
        <dsp:cNvSpPr/>
      </dsp:nvSpPr>
      <dsp:spPr>
        <a:xfrm>
          <a:off x="2949664" y="2294624"/>
          <a:ext cx="2585098" cy="31280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88900" dir="4200000" sx="105000" sy="105000" algn="t"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10000"/>
            </a:lnSpc>
            <a:spcBef>
              <a:spcPct val="0"/>
            </a:spcBef>
            <a:spcAft>
              <a:spcPct val="15000"/>
            </a:spcAft>
            <a:buChar char="••"/>
          </a:pPr>
          <a:r>
            <a:rPr lang="es-ES" sz="1400" kern="1200" dirty="0" smtClean="0">
              <a:latin typeface="Times New Roman"/>
              <a:cs typeface="Times New Roman"/>
            </a:rPr>
            <a:t>Está centrada en el alumno</a:t>
          </a:r>
          <a:endParaRPr lang="es-ES" sz="1400" kern="1200" dirty="0">
            <a:latin typeface="Times New Roman"/>
            <a:cs typeface="Times New Roman"/>
          </a:endParaRPr>
        </a:p>
        <a:p>
          <a:pPr marL="114300" lvl="1" indent="-114300" algn="l" defTabSz="622300">
            <a:lnSpc>
              <a:spcPct val="110000"/>
            </a:lnSpc>
            <a:spcBef>
              <a:spcPct val="0"/>
            </a:spcBef>
            <a:spcAft>
              <a:spcPct val="15000"/>
            </a:spcAft>
            <a:buChar char="••"/>
          </a:pPr>
          <a:r>
            <a:rPr lang="es-ES" sz="1400" kern="1200" dirty="0" smtClean="0">
              <a:latin typeface="Times New Roman"/>
              <a:cs typeface="Times New Roman"/>
            </a:rPr>
            <a:t>Diseñada para trabajar en grupos</a:t>
          </a:r>
          <a:endParaRPr lang="es-ES" sz="1400" kern="1200" dirty="0">
            <a:latin typeface="Times New Roman"/>
            <a:cs typeface="Times New Roman"/>
          </a:endParaRPr>
        </a:p>
        <a:p>
          <a:pPr marL="114300" lvl="1" indent="-114300" algn="l" defTabSz="622300">
            <a:lnSpc>
              <a:spcPct val="110000"/>
            </a:lnSpc>
            <a:spcBef>
              <a:spcPct val="0"/>
            </a:spcBef>
            <a:spcAft>
              <a:spcPct val="15000"/>
            </a:spcAft>
            <a:buChar char="••"/>
          </a:pPr>
          <a:r>
            <a:rPr lang="es-ES" sz="1400" kern="1200" dirty="0" smtClean="0">
              <a:latin typeface="Times New Roman"/>
              <a:cs typeface="Times New Roman"/>
            </a:rPr>
            <a:t>El profesor cumple el rol de guía o facilitador</a:t>
          </a:r>
          <a:endParaRPr lang="es-ES" sz="1400" kern="1200" dirty="0">
            <a:latin typeface="Times New Roman"/>
            <a:cs typeface="Times New Roman"/>
          </a:endParaRPr>
        </a:p>
        <a:p>
          <a:pPr marL="114300" lvl="1" indent="-114300" algn="l" defTabSz="622300">
            <a:lnSpc>
              <a:spcPct val="110000"/>
            </a:lnSpc>
            <a:spcBef>
              <a:spcPct val="0"/>
            </a:spcBef>
            <a:spcAft>
              <a:spcPct val="15000"/>
            </a:spcAft>
            <a:buChar char="••"/>
          </a:pPr>
          <a:r>
            <a:rPr lang="es-ES" sz="1400" kern="1200" dirty="0" smtClean="0">
              <a:latin typeface="Times New Roman"/>
              <a:cs typeface="Times New Roman"/>
            </a:rPr>
            <a:t>Los problemas son el núcleo de organización y estímulo para el aprendizaje</a:t>
          </a:r>
          <a:endParaRPr lang="es-ES" sz="1400" kern="1200" dirty="0">
            <a:latin typeface="Times New Roman"/>
            <a:cs typeface="Times New Roman"/>
          </a:endParaRPr>
        </a:p>
        <a:p>
          <a:pPr marL="114300" lvl="1" indent="-114300" algn="l" defTabSz="622300">
            <a:lnSpc>
              <a:spcPct val="110000"/>
            </a:lnSpc>
            <a:spcBef>
              <a:spcPct val="0"/>
            </a:spcBef>
            <a:spcAft>
              <a:spcPct val="15000"/>
            </a:spcAft>
            <a:buChar char="••"/>
          </a:pPr>
          <a:r>
            <a:rPr lang="es-ES" sz="1400" kern="1200" dirty="0" smtClean="0">
              <a:latin typeface="Times New Roman"/>
              <a:cs typeface="Times New Roman"/>
            </a:rPr>
            <a:t>Los problemas son el vehículo para el desarrollo de habilidades, fortaleciendo la actitud crítica y reflexiva</a:t>
          </a:r>
          <a:endParaRPr lang="es-ES" sz="1400" kern="1200" dirty="0">
            <a:latin typeface="Times New Roman"/>
            <a:cs typeface="Times New Roman"/>
          </a:endParaRPr>
        </a:p>
      </dsp:txBody>
      <dsp:txXfrm>
        <a:off x="2949664" y="2294624"/>
        <a:ext cx="2585098" cy="3128013"/>
      </dsp:txXfrm>
    </dsp:sp>
    <dsp:sp modelId="{64C43591-879E-F34E-8110-C2FB2AA8FE14}">
      <dsp:nvSpPr>
        <dsp:cNvPr id="0" name=""/>
        <dsp:cNvSpPr/>
      </dsp:nvSpPr>
      <dsp:spPr>
        <a:xfrm>
          <a:off x="5896676" y="1260584"/>
          <a:ext cx="2585098" cy="1034039"/>
        </a:xfrm>
        <a:prstGeom prst="rect">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60000"/>
            </a:lnSpc>
            <a:spcBef>
              <a:spcPct val="0"/>
            </a:spcBef>
            <a:spcAft>
              <a:spcPct val="35000"/>
            </a:spcAft>
          </a:pPr>
          <a:r>
            <a:rPr lang="es-ES" sz="2400" b="1" kern="1200" dirty="0" smtClean="0">
              <a:solidFill>
                <a:srgbClr val="246247"/>
              </a:solidFill>
              <a:latin typeface="Times New Roman"/>
              <a:cs typeface="Times New Roman"/>
            </a:rPr>
            <a:t>Elementos</a:t>
          </a:r>
          <a:endParaRPr lang="es-ES" sz="2400" b="1" kern="1200" dirty="0">
            <a:solidFill>
              <a:srgbClr val="246247"/>
            </a:solidFill>
            <a:latin typeface="Times New Roman"/>
            <a:cs typeface="Times New Roman"/>
          </a:endParaRPr>
        </a:p>
      </dsp:txBody>
      <dsp:txXfrm>
        <a:off x="5896676" y="1260584"/>
        <a:ext cx="2585098" cy="1034039"/>
      </dsp:txXfrm>
    </dsp:sp>
    <dsp:sp modelId="{385394F8-0203-5A4F-854E-4CB36AD65A44}">
      <dsp:nvSpPr>
        <dsp:cNvPr id="0" name=""/>
        <dsp:cNvSpPr/>
      </dsp:nvSpPr>
      <dsp:spPr>
        <a:xfrm>
          <a:off x="5896676" y="2294624"/>
          <a:ext cx="2585098" cy="31280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88900" dir="4200000" sx="105000" sy="105000" algn="t"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10000"/>
            </a:lnSpc>
            <a:spcBef>
              <a:spcPct val="0"/>
            </a:spcBef>
            <a:spcAft>
              <a:spcPct val="15000"/>
            </a:spcAft>
            <a:buChar char="••"/>
          </a:pPr>
          <a:r>
            <a:rPr lang="es-ES" sz="1800" kern="1200" dirty="0" smtClean="0">
              <a:latin typeface="Times New Roman"/>
              <a:cs typeface="Times New Roman"/>
            </a:rPr>
            <a:t>Problema</a:t>
          </a:r>
          <a:endParaRPr lang="es-ES" sz="1800" kern="1200" dirty="0">
            <a:latin typeface="Times New Roman"/>
            <a:cs typeface="Times New Roman"/>
          </a:endParaRPr>
        </a:p>
        <a:p>
          <a:pPr marL="171450" lvl="1" indent="-171450" algn="l" defTabSz="800100">
            <a:lnSpc>
              <a:spcPct val="110000"/>
            </a:lnSpc>
            <a:spcBef>
              <a:spcPct val="0"/>
            </a:spcBef>
            <a:spcAft>
              <a:spcPct val="15000"/>
            </a:spcAft>
            <a:buChar char="••"/>
          </a:pPr>
          <a:r>
            <a:rPr lang="es-ES" sz="1800" kern="1200" dirty="0" smtClean="0">
              <a:latin typeface="Times New Roman"/>
              <a:cs typeface="Times New Roman"/>
            </a:rPr>
            <a:t>Grupo</a:t>
          </a:r>
          <a:endParaRPr lang="es-ES" sz="1800" kern="1200" dirty="0">
            <a:latin typeface="Times New Roman"/>
            <a:cs typeface="Times New Roman"/>
          </a:endParaRPr>
        </a:p>
        <a:p>
          <a:pPr marL="171450" lvl="1" indent="-171450" algn="l" defTabSz="800100">
            <a:lnSpc>
              <a:spcPct val="110000"/>
            </a:lnSpc>
            <a:spcBef>
              <a:spcPct val="0"/>
            </a:spcBef>
            <a:spcAft>
              <a:spcPct val="15000"/>
            </a:spcAft>
            <a:buChar char="••"/>
          </a:pPr>
          <a:r>
            <a:rPr lang="es-ES" sz="1800" kern="1200" dirty="0" smtClean="0">
              <a:latin typeface="Times New Roman"/>
              <a:cs typeface="Times New Roman"/>
            </a:rPr>
            <a:t>Evaluación</a:t>
          </a:r>
          <a:endParaRPr lang="es-ES" sz="1800" kern="1200" dirty="0">
            <a:latin typeface="Times New Roman"/>
            <a:cs typeface="Times New Roman"/>
          </a:endParaRPr>
        </a:p>
      </dsp:txBody>
      <dsp:txXfrm>
        <a:off x="5896676" y="2294624"/>
        <a:ext cx="2585098" cy="31280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BA7E2-4FB2-F54C-AE54-7EDBBF39A857}">
      <dsp:nvSpPr>
        <dsp:cNvPr id="0" name=""/>
        <dsp:cNvSpPr/>
      </dsp:nvSpPr>
      <dsp:spPr>
        <a:xfrm>
          <a:off x="630233" y="0"/>
          <a:ext cx="7142646" cy="4925829"/>
        </a:xfrm>
        <a:prstGeom prst="rightArrow">
          <a:avLst/>
        </a:prstGeom>
        <a:solidFill>
          <a:schemeClr val="accent1">
            <a:tint val="40000"/>
            <a:hueOff val="0"/>
            <a:satOff val="0"/>
            <a:lumOff val="0"/>
            <a:alphaOff val="0"/>
          </a:schemeClr>
        </a:solidFill>
        <a:ln>
          <a:noFill/>
        </a:ln>
        <a:effectLst>
          <a:outerShdw blurRad="88900" dir="4200000" sx="105000" sy="105000" algn="t" rotWithShape="0">
            <a:srgbClr val="000000">
              <a:alpha val="40000"/>
            </a:srgbClr>
          </a:outerShdw>
        </a:effectLst>
      </dsp:spPr>
      <dsp:style>
        <a:lnRef idx="0">
          <a:scrgbClr r="0" g="0" b="0"/>
        </a:lnRef>
        <a:fillRef idx="1">
          <a:scrgbClr r="0" g="0" b="0"/>
        </a:fillRef>
        <a:effectRef idx="2">
          <a:scrgbClr r="0" g="0" b="0"/>
        </a:effectRef>
        <a:fontRef idx="minor"/>
      </dsp:style>
    </dsp:sp>
    <dsp:sp modelId="{02F249A2-AD31-D54A-AE63-BE7909DEBE1F}">
      <dsp:nvSpPr>
        <dsp:cNvPr id="0" name=""/>
        <dsp:cNvSpPr/>
      </dsp:nvSpPr>
      <dsp:spPr>
        <a:xfrm>
          <a:off x="2307" y="1477748"/>
          <a:ext cx="1343759" cy="1970331"/>
        </a:xfrm>
        <a:prstGeom prst="roundRect">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solidFill>
                <a:srgbClr val="008000"/>
              </a:solidFill>
            </a:rPr>
            <a:t>Planificación</a:t>
          </a:r>
          <a:endParaRPr lang="es-ES" sz="1400" b="1" kern="1200" dirty="0">
            <a:solidFill>
              <a:srgbClr val="008000"/>
            </a:solidFill>
          </a:endParaRPr>
        </a:p>
      </dsp:txBody>
      <dsp:txXfrm>
        <a:off x="67904" y="1543345"/>
        <a:ext cx="1212565" cy="1839137"/>
      </dsp:txXfrm>
    </dsp:sp>
    <dsp:sp modelId="{9EA915DF-E40F-1D4C-A02F-0F00D525BE6D}">
      <dsp:nvSpPr>
        <dsp:cNvPr id="0" name=""/>
        <dsp:cNvSpPr/>
      </dsp:nvSpPr>
      <dsp:spPr>
        <a:xfrm>
          <a:off x="1413255" y="1477748"/>
          <a:ext cx="1343759" cy="1970331"/>
        </a:xfrm>
        <a:prstGeom prst="roundRect">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solidFill>
                <a:srgbClr val="008000"/>
              </a:solidFill>
            </a:rPr>
            <a:t>Presentación del problema</a:t>
          </a:r>
          <a:endParaRPr lang="es-ES" sz="1400" b="1" kern="1200" dirty="0">
            <a:solidFill>
              <a:srgbClr val="008000"/>
            </a:solidFill>
          </a:endParaRPr>
        </a:p>
      </dsp:txBody>
      <dsp:txXfrm>
        <a:off x="1478852" y="1543345"/>
        <a:ext cx="1212565" cy="1839137"/>
      </dsp:txXfrm>
    </dsp:sp>
    <dsp:sp modelId="{F8616B08-0803-4040-93EB-55827182836C}">
      <dsp:nvSpPr>
        <dsp:cNvPr id="0" name=""/>
        <dsp:cNvSpPr/>
      </dsp:nvSpPr>
      <dsp:spPr>
        <a:xfrm>
          <a:off x="2824203" y="1477748"/>
          <a:ext cx="1343759" cy="1970331"/>
        </a:xfrm>
        <a:prstGeom prst="roundRect">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solidFill>
                <a:srgbClr val="008000"/>
              </a:solidFill>
            </a:rPr>
            <a:t>Investigación</a:t>
          </a:r>
          <a:endParaRPr lang="es-ES" sz="1400" b="1" kern="1200" dirty="0">
            <a:solidFill>
              <a:srgbClr val="008000"/>
            </a:solidFill>
          </a:endParaRPr>
        </a:p>
      </dsp:txBody>
      <dsp:txXfrm>
        <a:off x="2889800" y="1543345"/>
        <a:ext cx="1212565" cy="1839137"/>
      </dsp:txXfrm>
    </dsp:sp>
    <dsp:sp modelId="{57356BBA-C6BA-0543-A95B-FAE098C8F81B}">
      <dsp:nvSpPr>
        <dsp:cNvPr id="0" name=""/>
        <dsp:cNvSpPr/>
      </dsp:nvSpPr>
      <dsp:spPr>
        <a:xfrm>
          <a:off x="4235150" y="1477748"/>
          <a:ext cx="1343759" cy="1970331"/>
        </a:xfrm>
        <a:prstGeom prst="roundRect">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solidFill>
                <a:srgbClr val="008000"/>
              </a:solidFill>
            </a:rPr>
            <a:t>Formación de hipótesis</a:t>
          </a:r>
          <a:endParaRPr lang="es-ES" sz="1400" b="1" kern="1200" dirty="0">
            <a:solidFill>
              <a:srgbClr val="008000"/>
            </a:solidFill>
          </a:endParaRPr>
        </a:p>
      </dsp:txBody>
      <dsp:txXfrm>
        <a:off x="4300747" y="1543345"/>
        <a:ext cx="1212565" cy="1839137"/>
      </dsp:txXfrm>
    </dsp:sp>
    <dsp:sp modelId="{2FBB670E-C8CD-A647-9DBB-50CD911E1D30}">
      <dsp:nvSpPr>
        <dsp:cNvPr id="0" name=""/>
        <dsp:cNvSpPr/>
      </dsp:nvSpPr>
      <dsp:spPr>
        <a:xfrm>
          <a:off x="5646098" y="1477748"/>
          <a:ext cx="1343759" cy="1970331"/>
        </a:xfrm>
        <a:prstGeom prst="roundRect">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solidFill>
                <a:srgbClr val="008000"/>
              </a:solidFill>
            </a:rPr>
            <a:t>Resolución del problema</a:t>
          </a:r>
          <a:endParaRPr lang="es-ES" sz="1400" b="1" kern="1200" dirty="0">
            <a:solidFill>
              <a:srgbClr val="008000"/>
            </a:solidFill>
          </a:endParaRPr>
        </a:p>
      </dsp:txBody>
      <dsp:txXfrm>
        <a:off x="5711695" y="1543345"/>
        <a:ext cx="1212565" cy="1839137"/>
      </dsp:txXfrm>
    </dsp:sp>
    <dsp:sp modelId="{0073ADAA-97E0-5246-B7F8-6EBD756E3DF0}">
      <dsp:nvSpPr>
        <dsp:cNvPr id="0" name=""/>
        <dsp:cNvSpPr/>
      </dsp:nvSpPr>
      <dsp:spPr>
        <a:xfrm>
          <a:off x="7057046" y="1477748"/>
          <a:ext cx="1343759" cy="1970331"/>
        </a:xfrm>
        <a:prstGeom prst="roundRect">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2">
                  <a:lumMod val="90000"/>
                  <a:lumOff val="10000"/>
                </a:schemeClr>
              </a:solidFill>
            </a:rPr>
            <a:t>Evaluación</a:t>
          </a:r>
          <a:endParaRPr lang="es-ES" sz="1400" b="1" kern="1200" dirty="0">
            <a:solidFill>
              <a:schemeClr val="tx2">
                <a:lumMod val="90000"/>
                <a:lumOff val="10000"/>
              </a:schemeClr>
            </a:solidFill>
          </a:endParaRPr>
        </a:p>
      </dsp:txBody>
      <dsp:txXfrm>
        <a:off x="7122643" y="1543345"/>
        <a:ext cx="1212565" cy="18391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23EBE-3BA9-5949-BAA1-91B774A4F752}">
      <dsp:nvSpPr>
        <dsp:cNvPr id="0" name=""/>
        <dsp:cNvSpPr/>
      </dsp:nvSpPr>
      <dsp:spPr>
        <a:xfrm>
          <a:off x="2651" y="1385940"/>
          <a:ext cx="2585098" cy="1034039"/>
        </a:xfrm>
        <a:prstGeom prst="rect">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ES" sz="2400" b="1" kern="1200" dirty="0" smtClean="0">
              <a:solidFill>
                <a:schemeClr val="tx2">
                  <a:lumMod val="90000"/>
                  <a:lumOff val="10000"/>
                </a:schemeClr>
              </a:solidFill>
              <a:latin typeface="Times New Roman"/>
              <a:cs typeface="Times New Roman"/>
            </a:rPr>
            <a:t>Definición</a:t>
          </a:r>
          <a:endParaRPr lang="es-ES" sz="2400" b="1" kern="1200" dirty="0">
            <a:solidFill>
              <a:schemeClr val="tx2">
                <a:lumMod val="90000"/>
                <a:lumOff val="10000"/>
              </a:schemeClr>
            </a:solidFill>
            <a:latin typeface="Times New Roman"/>
            <a:cs typeface="Times New Roman"/>
          </a:endParaRPr>
        </a:p>
      </dsp:txBody>
      <dsp:txXfrm>
        <a:off x="2651" y="1385940"/>
        <a:ext cx="2585098" cy="1034039"/>
      </dsp:txXfrm>
    </dsp:sp>
    <dsp:sp modelId="{4A3E3B0C-A7D4-134B-9C00-3B6EDED542DA}">
      <dsp:nvSpPr>
        <dsp:cNvPr id="0" name=""/>
        <dsp:cNvSpPr/>
      </dsp:nvSpPr>
      <dsp:spPr>
        <a:xfrm>
          <a:off x="2651" y="2431230"/>
          <a:ext cx="2585098"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88900" dir="4200000" sx="105000" sy="105000" algn="t"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10000"/>
            </a:lnSpc>
            <a:spcBef>
              <a:spcPct val="0"/>
            </a:spcBef>
            <a:spcAft>
              <a:spcPct val="15000"/>
            </a:spcAft>
            <a:buChar char="••"/>
          </a:pPr>
          <a:r>
            <a:rPr lang="es-ES_tradnl" sz="1400" kern="1200" dirty="0" smtClean="0">
              <a:latin typeface="Times New Roman"/>
              <a:cs typeface="Times New Roman"/>
            </a:rPr>
            <a:t>“Es una actividad didáctica que propone una tarea factible y atractiva para los estudiantes y un proceso para realizarla durante el cual, los alumnos harán cosas con información: analizar, sintetizar, comprender, transformar, crear, juzgar y valorar, crear nueva información, publicar, compartir, etc.” </a:t>
          </a:r>
          <a:r>
            <a:rPr lang="es-ES_tradnl" sz="1400" kern="1200" dirty="0" err="1" smtClean="0">
              <a:latin typeface="Times New Roman"/>
              <a:cs typeface="Times New Roman"/>
            </a:rPr>
            <a:t>Adell</a:t>
          </a:r>
          <a:r>
            <a:rPr lang="es-ES_tradnl" sz="1400" kern="1200" dirty="0" smtClean="0">
              <a:latin typeface="Times New Roman"/>
              <a:cs typeface="Times New Roman"/>
            </a:rPr>
            <a:t> (2004)</a:t>
          </a:r>
          <a:endParaRPr lang="es-ES" sz="1400" b="0" kern="1200" dirty="0">
            <a:latin typeface="Times New Roman"/>
            <a:cs typeface="Times New Roman"/>
          </a:endParaRPr>
        </a:p>
      </dsp:txBody>
      <dsp:txXfrm>
        <a:off x="2651" y="2431230"/>
        <a:ext cx="2585098" cy="2854800"/>
      </dsp:txXfrm>
    </dsp:sp>
    <dsp:sp modelId="{D3A89EA0-491B-C544-BC6C-4B2D736F1511}">
      <dsp:nvSpPr>
        <dsp:cNvPr id="0" name=""/>
        <dsp:cNvSpPr/>
      </dsp:nvSpPr>
      <dsp:spPr>
        <a:xfrm>
          <a:off x="2949664" y="1397191"/>
          <a:ext cx="2585098" cy="1034039"/>
        </a:xfrm>
        <a:prstGeom prst="rect">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ES" sz="2400" b="1" kern="1200" dirty="0" smtClean="0">
              <a:solidFill>
                <a:srgbClr val="246247"/>
              </a:solidFill>
              <a:latin typeface="Times New Roman"/>
              <a:cs typeface="Times New Roman"/>
            </a:rPr>
            <a:t>Por qué la </a:t>
          </a:r>
          <a:r>
            <a:rPr lang="es-ES" sz="2400" b="1" kern="1200" dirty="0" err="1" smtClean="0">
              <a:solidFill>
                <a:srgbClr val="246247"/>
              </a:solidFill>
              <a:latin typeface="Times New Roman"/>
              <a:cs typeface="Times New Roman"/>
            </a:rPr>
            <a:t>WebQuest</a:t>
          </a:r>
          <a:endParaRPr lang="es-ES" sz="2400" b="1" kern="1200" dirty="0">
            <a:solidFill>
              <a:srgbClr val="246247"/>
            </a:solidFill>
            <a:latin typeface="Times New Roman"/>
            <a:cs typeface="Times New Roman"/>
          </a:endParaRPr>
        </a:p>
      </dsp:txBody>
      <dsp:txXfrm>
        <a:off x="2949664" y="1397191"/>
        <a:ext cx="2585098" cy="1034039"/>
      </dsp:txXfrm>
    </dsp:sp>
    <dsp:sp modelId="{0B11FB6B-AFF4-CA44-874E-BB1B473255EB}">
      <dsp:nvSpPr>
        <dsp:cNvPr id="0" name=""/>
        <dsp:cNvSpPr/>
      </dsp:nvSpPr>
      <dsp:spPr>
        <a:xfrm>
          <a:off x="2949664" y="2431230"/>
          <a:ext cx="2585098"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88900" dir="4200000" sx="105000" sy="105000" algn="t"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10000"/>
            </a:lnSpc>
            <a:spcBef>
              <a:spcPct val="0"/>
            </a:spcBef>
            <a:spcAft>
              <a:spcPct val="15000"/>
            </a:spcAft>
            <a:buChar char="••"/>
          </a:pPr>
          <a:r>
            <a:rPr lang="es-ES" sz="1400" kern="1200" dirty="0" smtClean="0">
              <a:latin typeface="Times New Roman"/>
              <a:cs typeface="Times New Roman"/>
            </a:rPr>
            <a:t>Motivación y autenticidad</a:t>
          </a:r>
          <a:endParaRPr lang="es-ES" sz="1400" kern="1200" dirty="0">
            <a:latin typeface="Times New Roman"/>
            <a:cs typeface="Times New Roman"/>
          </a:endParaRPr>
        </a:p>
        <a:p>
          <a:pPr marL="114300" lvl="1" indent="-114300" algn="l" defTabSz="622300">
            <a:lnSpc>
              <a:spcPct val="110000"/>
            </a:lnSpc>
            <a:spcBef>
              <a:spcPct val="0"/>
            </a:spcBef>
            <a:spcAft>
              <a:spcPct val="15000"/>
            </a:spcAft>
            <a:buChar char="••"/>
          </a:pPr>
          <a:r>
            <a:rPr lang="es-ES" sz="1400" kern="1200" dirty="0" smtClean="0">
              <a:latin typeface="Times New Roman"/>
              <a:cs typeface="Times New Roman"/>
            </a:rPr>
            <a:t>Desarrollo cognitivo</a:t>
          </a:r>
          <a:endParaRPr lang="es-ES" sz="1400" kern="1200" dirty="0">
            <a:latin typeface="Times New Roman"/>
            <a:cs typeface="Times New Roman"/>
          </a:endParaRPr>
        </a:p>
        <a:p>
          <a:pPr marL="114300" lvl="1" indent="-114300" algn="l" defTabSz="622300">
            <a:lnSpc>
              <a:spcPct val="110000"/>
            </a:lnSpc>
            <a:spcBef>
              <a:spcPct val="0"/>
            </a:spcBef>
            <a:spcAft>
              <a:spcPct val="15000"/>
            </a:spcAft>
            <a:buChar char="••"/>
          </a:pPr>
          <a:r>
            <a:rPr lang="es-ES" sz="1400" kern="1200" dirty="0" smtClean="0">
              <a:latin typeface="Times New Roman"/>
              <a:cs typeface="Times New Roman"/>
            </a:rPr>
            <a:t>Aprendizaje cooperativo y colaborativo</a:t>
          </a:r>
          <a:endParaRPr lang="es-ES" sz="1400" kern="1200" dirty="0">
            <a:latin typeface="Times New Roman"/>
            <a:cs typeface="Times New Roman"/>
          </a:endParaRPr>
        </a:p>
      </dsp:txBody>
      <dsp:txXfrm>
        <a:off x="2949664" y="2431230"/>
        <a:ext cx="2585098" cy="2854800"/>
      </dsp:txXfrm>
    </dsp:sp>
    <dsp:sp modelId="{64C43591-879E-F34E-8110-C2FB2AA8FE14}">
      <dsp:nvSpPr>
        <dsp:cNvPr id="0" name=""/>
        <dsp:cNvSpPr/>
      </dsp:nvSpPr>
      <dsp:spPr>
        <a:xfrm>
          <a:off x="5896676" y="1397191"/>
          <a:ext cx="2585098" cy="1034039"/>
        </a:xfrm>
        <a:prstGeom prst="rect">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60000"/>
            </a:lnSpc>
            <a:spcBef>
              <a:spcPct val="0"/>
            </a:spcBef>
            <a:spcAft>
              <a:spcPct val="35000"/>
            </a:spcAft>
          </a:pPr>
          <a:r>
            <a:rPr lang="es-ES" sz="2400" b="1" kern="1200" dirty="0" smtClean="0">
              <a:solidFill>
                <a:srgbClr val="246247"/>
              </a:solidFill>
              <a:latin typeface="Times New Roman"/>
              <a:cs typeface="Times New Roman"/>
            </a:rPr>
            <a:t>Estructura</a:t>
          </a:r>
          <a:endParaRPr lang="es-ES" sz="2400" b="1" kern="1200" dirty="0">
            <a:solidFill>
              <a:srgbClr val="246247"/>
            </a:solidFill>
            <a:latin typeface="Times New Roman"/>
            <a:cs typeface="Times New Roman"/>
          </a:endParaRPr>
        </a:p>
      </dsp:txBody>
      <dsp:txXfrm>
        <a:off x="5896676" y="1397191"/>
        <a:ext cx="2585098" cy="1034039"/>
      </dsp:txXfrm>
    </dsp:sp>
    <dsp:sp modelId="{385394F8-0203-5A4F-854E-4CB36AD65A44}">
      <dsp:nvSpPr>
        <dsp:cNvPr id="0" name=""/>
        <dsp:cNvSpPr/>
      </dsp:nvSpPr>
      <dsp:spPr>
        <a:xfrm>
          <a:off x="5896676" y="2431230"/>
          <a:ext cx="2585098"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88900" dir="4200000" sx="105000" sy="105000" algn="t"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10000"/>
            </a:lnSpc>
            <a:spcBef>
              <a:spcPct val="0"/>
            </a:spcBef>
            <a:spcAft>
              <a:spcPct val="15000"/>
            </a:spcAft>
            <a:buChar char="••"/>
          </a:pPr>
          <a:r>
            <a:rPr lang="es-ES" sz="1400" kern="1200" dirty="0" smtClean="0">
              <a:latin typeface="Times New Roman"/>
              <a:cs typeface="Times New Roman"/>
            </a:rPr>
            <a:t>Introducción</a:t>
          </a:r>
          <a:endParaRPr lang="es-ES" sz="1400" kern="1200" dirty="0">
            <a:latin typeface="Times New Roman"/>
            <a:cs typeface="Times New Roman"/>
          </a:endParaRPr>
        </a:p>
        <a:p>
          <a:pPr marL="114300" lvl="1" indent="-114300" algn="l" defTabSz="622300">
            <a:lnSpc>
              <a:spcPct val="110000"/>
            </a:lnSpc>
            <a:spcBef>
              <a:spcPct val="0"/>
            </a:spcBef>
            <a:spcAft>
              <a:spcPct val="15000"/>
            </a:spcAft>
            <a:buChar char="••"/>
          </a:pPr>
          <a:r>
            <a:rPr lang="es-ES" sz="1400" kern="1200" dirty="0" smtClean="0">
              <a:latin typeface="Times New Roman"/>
              <a:cs typeface="Times New Roman"/>
            </a:rPr>
            <a:t>Tarea </a:t>
          </a:r>
          <a:endParaRPr lang="es-ES" sz="1400" kern="1200" dirty="0">
            <a:latin typeface="Times New Roman"/>
            <a:cs typeface="Times New Roman"/>
          </a:endParaRPr>
        </a:p>
        <a:p>
          <a:pPr marL="114300" lvl="1" indent="-114300" algn="l" defTabSz="622300">
            <a:lnSpc>
              <a:spcPct val="110000"/>
            </a:lnSpc>
            <a:spcBef>
              <a:spcPct val="0"/>
            </a:spcBef>
            <a:spcAft>
              <a:spcPct val="15000"/>
            </a:spcAft>
            <a:buChar char="••"/>
          </a:pPr>
          <a:r>
            <a:rPr lang="es-ES" sz="1400" kern="1200" dirty="0" smtClean="0">
              <a:latin typeface="Times New Roman"/>
              <a:cs typeface="Times New Roman"/>
            </a:rPr>
            <a:t>Proceso</a:t>
          </a:r>
          <a:endParaRPr lang="es-ES" sz="1400" kern="1200" dirty="0">
            <a:latin typeface="Times New Roman"/>
            <a:cs typeface="Times New Roman"/>
          </a:endParaRPr>
        </a:p>
        <a:p>
          <a:pPr marL="114300" lvl="1" indent="-114300" algn="l" defTabSz="622300">
            <a:lnSpc>
              <a:spcPct val="110000"/>
            </a:lnSpc>
            <a:spcBef>
              <a:spcPct val="0"/>
            </a:spcBef>
            <a:spcAft>
              <a:spcPct val="15000"/>
            </a:spcAft>
            <a:buChar char="••"/>
          </a:pPr>
          <a:r>
            <a:rPr lang="es-ES" sz="1400" kern="1200" dirty="0" smtClean="0">
              <a:latin typeface="Times New Roman"/>
              <a:cs typeface="Times New Roman"/>
            </a:rPr>
            <a:t>Recursos</a:t>
          </a:r>
          <a:endParaRPr lang="es-ES" sz="1400" kern="1200" dirty="0">
            <a:latin typeface="Times New Roman"/>
            <a:cs typeface="Times New Roman"/>
          </a:endParaRPr>
        </a:p>
        <a:p>
          <a:pPr marL="114300" lvl="1" indent="-114300" algn="l" defTabSz="622300">
            <a:lnSpc>
              <a:spcPct val="110000"/>
            </a:lnSpc>
            <a:spcBef>
              <a:spcPct val="0"/>
            </a:spcBef>
            <a:spcAft>
              <a:spcPct val="15000"/>
            </a:spcAft>
            <a:buChar char="••"/>
          </a:pPr>
          <a:r>
            <a:rPr lang="es-ES" sz="1400" kern="1200" dirty="0" smtClean="0">
              <a:latin typeface="Times New Roman"/>
              <a:cs typeface="Times New Roman"/>
            </a:rPr>
            <a:t>Evaluación</a:t>
          </a:r>
          <a:endParaRPr lang="es-ES" sz="1400" kern="1200" dirty="0">
            <a:latin typeface="Times New Roman"/>
            <a:cs typeface="Times New Roman"/>
          </a:endParaRPr>
        </a:p>
        <a:p>
          <a:pPr marL="114300" lvl="1" indent="-114300" algn="l" defTabSz="622300">
            <a:lnSpc>
              <a:spcPct val="110000"/>
            </a:lnSpc>
            <a:spcBef>
              <a:spcPct val="0"/>
            </a:spcBef>
            <a:spcAft>
              <a:spcPct val="15000"/>
            </a:spcAft>
            <a:buChar char="••"/>
          </a:pPr>
          <a:r>
            <a:rPr lang="es-ES" sz="1400" kern="1200" dirty="0" smtClean="0">
              <a:latin typeface="Times New Roman"/>
              <a:cs typeface="Times New Roman"/>
            </a:rPr>
            <a:t>Conclusión</a:t>
          </a:r>
          <a:endParaRPr lang="es-ES" sz="1400" kern="1200" dirty="0">
            <a:latin typeface="Times New Roman"/>
            <a:cs typeface="Times New Roman"/>
          </a:endParaRPr>
        </a:p>
        <a:p>
          <a:pPr marL="114300" lvl="1" indent="-114300" algn="l" defTabSz="622300">
            <a:lnSpc>
              <a:spcPct val="110000"/>
            </a:lnSpc>
            <a:spcBef>
              <a:spcPct val="0"/>
            </a:spcBef>
            <a:spcAft>
              <a:spcPct val="15000"/>
            </a:spcAft>
            <a:buChar char="••"/>
          </a:pPr>
          <a:r>
            <a:rPr lang="es-ES" sz="1400" kern="1200" dirty="0" smtClean="0">
              <a:latin typeface="Times New Roman"/>
              <a:cs typeface="Times New Roman"/>
            </a:rPr>
            <a:t>Créditos y referencias</a:t>
          </a:r>
          <a:endParaRPr lang="es-ES" sz="1400" kern="1200" dirty="0">
            <a:latin typeface="Times New Roman"/>
            <a:cs typeface="Times New Roman"/>
          </a:endParaRPr>
        </a:p>
      </dsp:txBody>
      <dsp:txXfrm>
        <a:off x="5896676" y="2431230"/>
        <a:ext cx="2585098"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8B9C12-C359-BC4C-BE97-C7C6075416ED}" type="datetimeFigureOut">
              <a:rPr lang="es-ES" smtClean="0"/>
              <a:t>05/06/15</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6D4340-7C4D-284C-9DCA-E714C29CDB48}" type="slidenum">
              <a:rPr lang="es-ES" smtClean="0"/>
              <a:t>‹Nr.›</a:t>
            </a:fld>
            <a:endParaRPr lang="es-ES"/>
          </a:p>
        </p:txBody>
      </p:sp>
    </p:spTree>
    <p:extLst>
      <p:ext uri="{BB962C8B-B14F-4D97-AF65-F5344CB8AC3E}">
        <p14:creationId xmlns:p14="http://schemas.microsoft.com/office/powerpoint/2010/main" val="33996176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a:p>
            <a:r>
              <a:rPr lang="es-ES"/>
              <a:t>----- Notas de la reunión (05/06/15 14:35) -----</a:t>
            </a:r>
          </a:p>
          <a:p>
            <a:r>
              <a:rPr lang="es-ES"/>
              <a:t>Descriptivo, por facilitar el detalle de las características que identifican las variables que intervienen en el estudio</a:t>
            </a:r>
          </a:p>
          <a:p>
            <a:r>
              <a:rPr lang="es-ES"/>
              <a:t>Estudio no experimental, por el contexto del problema planteado, donde la V.I. no se manipula porque el fenómeno ya sucedió</a:t>
            </a:r>
          </a:p>
        </p:txBody>
      </p:sp>
      <p:sp>
        <p:nvSpPr>
          <p:cNvPr id="4" name="Marcador de número de diapositiva 3"/>
          <p:cNvSpPr>
            <a:spLocks noGrp="1"/>
          </p:cNvSpPr>
          <p:nvPr>
            <p:ph type="sldNum" sz="quarter" idx="10"/>
          </p:nvPr>
        </p:nvSpPr>
        <p:spPr/>
        <p:txBody>
          <a:bodyPr/>
          <a:lstStyle/>
          <a:p>
            <a:fld id="{B36D4340-7C4D-284C-9DCA-E714C29CDB48}" type="slidenum">
              <a:rPr lang="es-ES" smtClean="0"/>
              <a:t>15</a:t>
            </a:fld>
            <a:endParaRPr lang="es-ES"/>
          </a:p>
        </p:txBody>
      </p:sp>
    </p:spTree>
    <p:extLst>
      <p:ext uri="{BB962C8B-B14F-4D97-AF65-F5344CB8AC3E}">
        <p14:creationId xmlns:p14="http://schemas.microsoft.com/office/powerpoint/2010/main" val="4133074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36D4340-7C4D-284C-9DCA-E714C29CDB48}" type="slidenum">
              <a:rPr lang="es-ES" smtClean="0"/>
              <a:t>22</a:t>
            </a:fld>
            <a:endParaRPr lang="es-ES"/>
          </a:p>
        </p:txBody>
      </p:sp>
    </p:spTree>
    <p:extLst>
      <p:ext uri="{BB962C8B-B14F-4D97-AF65-F5344CB8AC3E}">
        <p14:creationId xmlns:p14="http://schemas.microsoft.com/office/powerpoint/2010/main" val="2818919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36D4340-7C4D-284C-9DCA-E714C29CDB48}" type="slidenum">
              <a:rPr lang="es-ES" smtClean="0"/>
              <a:t>23</a:t>
            </a:fld>
            <a:endParaRPr lang="es-ES"/>
          </a:p>
        </p:txBody>
      </p:sp>
    </p:spTree>
    <p:extLst>
      <p:ext uri="{BB962C8B-B14F-4D97-AF65-F5344CB8AC3E}">
        <p14:creationId xmlns:p14="http://schemas.microsoft.com/office/powerpoint/2010/main" val="2818919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36D4340-7C4D-284C-9DCA-E714C29CDB48}" type="slidenum">
              <a:rPr lang="es-ES" smtClean="0"/>
              <a:t>24</a:t>
            </a:fld>
            <a:endParaRPr lang="es-ES"/>
          </a:p>
        </p:txBody>
      </p:sp>
    </p:spTree>
    <p:extLst>
      <p:ext uri="{BB962C8B-B14F-4D97-AF65-F5344CB8AC3E}">
        <p14:creationId xmlns:p14="http://schemas.microsoft.com/office/powerpoint/2010/main" val="2818919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a:p>
            <a:r>
              <a:rPr lang="es-ES"/>
              <a:t>----- Notas de la reunión (05/06/15 14:35) -----</a:t>
            </a:r>
          </a:p>
          <a:p>
            <a:r>
              <a:rPr lang="es-ES"/>
              <a:t>Definición de objetivos de aprendizaje, preparación del problema, asignación de roles, preparación de las actividades, establecer los tiempos para el desarrollo de actividades</a:t>
            </a:r>
          </a:p>
          <a:p>
            <a:r>
              <a:rPr lang="es-ES"/>
              <a:t>Lluvia de ideas, identificación de los puntos clave</a:t>
            </a:r>
          </a:p>
          <a:p>
            <a:r>
              <a:rPr lang="es-ES"/>
              <a:t>Identificación de los conocimientos necesarios, búsqueda</a:t>
            </a:r>
          </a:p>
        </p:txBody>
      </p:sp>
      <p:sp>
        <p:nvSpPr>
          <p:cNvPr id="4" name="Marcador de número de diapositiva 3"/>
          <p:cNvSpPr>
            <a:spLocks noGrp="1"/>
          </p:cNvSpPr>
          <p:nvPr>
            <p:ph type="sldNum" sz="quarter" idx="10"/>
          </p:nvPr>
        </p:nvSpPr>
        <p:spPr/>
        <p:txBody>
          <a:bodyPr/>
          <a:lstStyle/>
          <a:p>
            <a:fld id="{B36D4340-7C4D-284C-9DCA-E714C29CDB48}" type="slidenum">
              <a:rPr lang="es-ES" smtClean="0"/>
              <a:t>33</a:t>
            </a:fld>
            <a:endParaRPr lang="es-ES"/>
          </a:p>
        </p:txBody>
      </p:sp>
    </p:spTree>
    <p:extLst>
      <p:ext uri="{BB962C8B-B14F-4D97-AF65-F5344CB8AC3E}">
        <p14:creationId xmlns:p14="http://schemas.microsoft.com/office/powerpoint/2010/main" val="3554760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s-ES_tradnl" smtClean="0"/>
              <a:t>Clic para editar título</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p:txBody>
          <a:bodyPr/>
          <a:lstStyle/>
          <a:p>
            <a:fld id="{C492CF9B-707A-2A41-8D24-411140AE1944}" type="datetimeFigureOut">
              <a:rPr lang="es-ES" smtClean="0"/>
              <a:t>05/06/15</a:t>
            </a:fld>
            <a:endParaRPr lang="es-ES"/>
          </a:p>
        </p:txBody>
      </p:sp>
      <p:sp>
        <p:nvSpPr>
          <p:cNvPr id="5" name="Footer Placeholder 4"/>
          <p:cNvSpPr>
            <a:spLocks noGrp="1"/>
          </p:cNvSpPr>
          <p:nvPr>
            <p:ph type="ftr" sz="quarter" idx="11"/>
          </p:nvPr>
        </p:nvSpPr>
        <p:spPr/>
        <p:txBody>
          <a:bodyPr/>
          <a:lstStyle/>
          <a:p>
            <a:endParaRPr lang="es-E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s-ES_tradnl" smtClean="0"/>
              <a:t>Clic para editar título</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C492CF9B-707A-2A41-8D24-411140AE1944}" type="datetimeFigureOut">
              <a:rPr lang="es-ES" smtClean="0"/>
              <a:t>05/06/15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123595C-9230-8645-ADFD-F64C94B8F057}" type="slidenum">
              <a:rPr lang="es-ES" smtClean="0"/>
              <a:t>‹Nr.›</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imágenes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s-ES_tradnl" smtClean="0"/>
              <a:t>Clic para editar título</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C492CF9B-707A-2A41-8D24-411140AE1944}" type="datetimeFigureOut">
              <a:rPr lang="es-ES" smtClean="0"/>
              <a:t>05/06/15</a:t>
            </a:fld>
            <a:endParaRPr lang="es-E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s-E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8123595C-9230-8645-ADFD-F64C94B8F057}" type="slidenum">
              <a:rPr lang="es-ES" smtClean="0"/>
              <a:t>‹Nr.›</a:t>
            </a:fld>
            <a:endParaRPr lang="es-E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s-ES_tradnl" smtClean="0"/>
              <a:t>Arrastre la imagen al marcador de posición o haga clic en el icono para agregar</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s-ES_tradnl" smtClean="0"/>
              <a:t>Arrastre la imagen al marcador de posición o haga clic en el icono para agregar</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C492CF9B-707A-2A41-8D24-411140AE1944}" type="datetimeFigureOut">
              <a:rPr lang="es-ES" smtClean="0"/>
              <a:t>05/06/15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123595C-9230-8645-ADFD-F64C94B8F057}" type="slidenum">
              <a:rPr lang="es-ES" smtClean="0"/>
              <a:t>‹Nr.›</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s-ES_tradnl" smtClean="0"/>
              <a:t>Clic para editar título</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C492CF9B-707A-2A41-8D24-411140AE1944}" type="datetimeFigureOut">
              <a:rPr lang="es-ES" smtClean="0"/>
              <a:t>05/06/15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123595C-9230-8645-ADFD-F64C94B8F057}" type="slidenum">
              <a:rPr lang="es-ES" smtClean="0"/>
              <a:t>‹Nr.›</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C492CF9B-707A-2A41-8D24-411140AE1944}" type="datetimeFigureOut">
              <a:rPr lang="es-ES" smtClean="0"/>
              <a:t>05/06/15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123595C-9230-8645-ADFD-F64C94B8F057}" type="slidenum">
              <a:rPr lang="es-ES" smtClean="0"/>
              <a:t>‹Nr.›</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de título con imagen">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s-ES_tradnl" smtClean="0"/>
              <a:t>Clic para editar título</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p:txBody>
          <a:bodyPr/>
          <a:lstStyle/>
          <a:p>
            <a:fld id="{C492CF9B-707A-2A41-8D24-411140AE1944}" type="datetimeFigureOut">
              <a:rPr lang="es-ES" smtClean="0"/>
              <a:t>05/06/15</a:t>
            </a:fld>
            <a:endParaRPr lang="es-ES"/>
          </a:p>
        </p:txBody>
      </p:sp>
      <p:sp>
        <p:nvSpPr>
          <p:cNvPr id="5" name="Footer Placeholder 4"/>
          <p:cNvSpPr>
            <a:spLocks noGrp="1"/>
          </p:cNvSpPr>
          <p:nvPr>
            <p:ph type="ftr" sz="quarter" idx="11"/>
          </p:nvPr>
        </p:nvSpPr>
        <p:spPr/>
        <p:txBody>
          <a:bodyPr/>
          <a:lstStyle/>
          <a:p>
            <a:endParaRPr lang="es-E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s-ES_tradnl" smtClean="0"/>
              <a:t>Arrastre la imagen al marcador de posición o haga clic en el icono para agregar</a:t>
            </a:r>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s-ES_tradnl" smtClean="0"/>
              <a:t>Clic para editar título</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C492CF9B-707A-2A41-8D24-411140AE1944}" type="datetimeFigureOut">
              <a:rPr lang="es-ES" smtClean="0"/>
              <a:t>05/06/15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123595C-9230-8645-ADFD-F64C94B8F057}" type="slidenum">
              <a:rPr lang="es-ES" smtClean="0"/>
              <a:t>‹Nr.›</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s-ES_tradnl" smtClean="0"/>
              <a:t>Clic para editar título</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C492CF9B-707A-2A41-8D24-411140AE1944}" type="datetimeFigureOut">
              <a:rPr lang="es-ES" smtClean="0"/>
              <a:t>05/06/15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123595C-9230-8645-ADFD-F64C94B8F057}" type="slidenum">
              <a:rPr lang="es-ES" smtClean="0"/>
              <a:t>‹Nr.›</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7" name="Date Placeholder 6"/>
          <p:cNvSpPr>
            <a:spLocks noGrp="1"/>
          </p:cNvSpPr>
          <p:nvPr>
            <p:ph type="dt" sz="half" idx="10"/>
          </p:nvPr>
        </p:nvSpPr>
        <p:spPr/>
        <p:txBody>
          <a:bodyPr/>
          <a:lstStyle/>
          <a:p>
            <a:fld id="{C492CF9B-707A-2A41-8D24-411140AE1944}" type="datetimeFigureOut">
              <a:rPr lang="es-ES" smtClean="0"/>
              <a:t>05/06/15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123595C-9230-8645-ADFD-F64C94B8F057}" type="slidenum">
              <a:rPr lang="es-ES" smtClean="0"/>
              <a:t>‹Nr.›</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fld id="{C492CF9B-707A-2A41-8D24-411140AE1944}" type="datetimeFigureOut">
              <a:rPr lang="es-ES" smtClean="0"/>
              <a:t>05/06/15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123595C-9230-8645-ADFD-F64C94B8F057}" type="slidenum">
              <a:rPr lang="es-ES" smtClean="0"/>
              <a:t>‹Nr.›</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92CF9B-707A-2A41-8D24-411140AE1944}" type="datetimeFigureOut">
              <a:rPr lang="es-ES" smtClean="0"/>
              <a:t>05/06/15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123595C-9230-8645-ADFD-F64C94B8F057}" type="slidenum">
              <a:rPr lang="es-ES" smtClean="0"/>
              <a:t>‹Nr.›</a:t>
            </a:fld>
            <a:endParaRPr lang="es-E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s-ES_tradnl" smtClean="0"/>
              <a:t>Clic para editar título</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C492CF9B-707A-2A41-8D24-411140AE1944}" type="datetimeFigureOut">
              <a:rPr lang="es-ES" smtClean="0"/>
              <a:t>05/06/15</a:t>
            </a:fld>
            <a:endParaRPr lang="es-E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s-E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8123595C-9230-8645-ADFD-F64C94B8F057}" type="slidenum">
              <a:rPr lang="es-ES" smtClean="0"/>
              <a:t>‹Nr.›</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s-ES_tradnl" smtClean="0"/>
              <a:t>Clic para editar título</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C492CF9B-707A-2A41-8D24-411140AE1944}" type="datetimeFigureOut">
              <a:rPr lang="es-ES" smtClean="0"/>
              <a:t>05/06/15</a:t>
            </a:fld>
            <a:endParaRPr lang="es-E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s-E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8123595C-9230-8645-ADFD-F64C94B8F057}" type="slidenum">
              <a:rPr lang="es-ES" smtClean="0"/>
              <a:t>‹Nr.›</a:t>
            </a:fld>
            <a:endParaRPr lang="es-E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3" Type="http://schemas.openxmlformats.org/officeDocument/2006/relationships/package" Target="../embeddings/Documento_de_Microsoft_Word1.docx"/><Relationship Id="rId4"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7" Type="http://schemas.openxmlformats.org/officeDocument/2006/relationships/hyperlink" Target="file://localhost/Users/tavosoft/Desktop/Tavo/Master%20Docencia/Gustavo_Orozco/sitio/index.html" TargetMode="Externa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99408" y="648777"/>
            <a:ext cx="7196328" cy="1470025"/>
          </a:xfrm>
        </p:spPr>
        <p:txBody>
          <a:bodyPr/>
          <a:lstStyle/>
          <a:p>
            <a:pPr algn="ctr"/>
            <a:r>
              <a:rPr lang="es-ES" sz="7200" dirty="0" smtClean="0">
                <a:solidFill>
                  <a:srgbClr val="FFE796"/>
                </a:solidFill>
              </a:rPr>
              <a:t>E S P E</a:t>
            </a:r>
            <a:br>
              <a:rPr lang="es-ES" sz="7200" dirty="0" smtClean="0">
                <a:solidFill>
                  <a:srgbClr val="FFE796"/>
                </a:solidFill>
              </a:rPr>
            </a:br>
            <a:r>
              <a:rPr lang="es-ES" sz="2000" dirty="0" smtClean="0">
                <a:solidFill>
                  <a:srgbClr val="FFE796"/>
                </a:solidFill>
              </a:rPr>
              <a:t>Universidad de las Fuerzas Armadas</a:t>
            </a:r>
            <a:r>
              <a:rPr lang="es-ES" sz="1800" dirty="0" smtClean="0">
                <a:solidFill>
                  <a:srgbClr val="FFE796"/>
                </a:solidFill>
              </a:rPr>
              <a:t/>
            </a:r>
            <a:br>
              <a:rPr lang="es-ES" sz="1800" dirty="0" smtClean="0">
                <a:solidFill>
                  <a:srgbClr val="FFE796"/>
                </a:solidFill>
              </a:rPr>
            </a:br>
            <a:r>
              <a:rPr lang="es-ES" sz="1800" i="1" dirty="0" smtClean="0">
                <a:solidFill>
                  <a:srgbClr val="FFE796"/>
                </a:solidFill>
              </a:rPr>
              <a:t>Innovación para la excelencia</a:t>
            </a:r>
            <a:endParaRPr lang="es-ES" sz="1600" i="1" dirty="0">
              <a:solidFill>
                <a:srgbClr val="FFE796"/>
              </a:solidFill>
            </a:endParaRPr>
          </a:p>
        </p:txBody>
      </p:sp>
      <p:sp>
        <p:nvSpPr>
          <p:cNvPr id="3" name="Subtítulo 2"/>
          <p:cNvSpPr>
            <a:spLocks noGrp="1"/>
          </p:cNvSpPr>
          <p:nvPr>
            <p:ph type="subTitle" idx="1"/>
          </p:nvPr>
        </p:nvSpPr>
        <p:spPr>
          <a:xfrm>
            <a:off x="779463" y="2622091"/>
            <a:ext cx="7583487" cy="3955121"/>
          </a:xfrm>
          <a:ln>
            <a:solidFill>
              <a:schemeClr val="tx2">
                <a:lumMod val="50000"/>
              </a:schemeClr>
            </a:solidFill>
          </a:ln>
        </p:spPr>
        <p:txBody>
          <a:bodyPr>
            <a:noAutofit/>
          </a:bodyPr>
          <a:lstStyle/>
          <a:p>
            <a:pPr algn="ctr"/>
            <a:r>
              <a:rPr lang="es-ES" b="1" dirty="0" smtClean="0"/>
              <a:t>Instituto de Postgrado</a:t>
            </a:r>
          </a:p>
          <a:p>
            <a:pPr algn="ctr"/>
            <a:endParaRPr lang="es-ES" b="1" dirty="0"/>
          </a:p>
          <a:p>
            <a:pPr algn="ctr"/>
            <a:r>
              <a:rPr lang="es-ES" b="1" dirty="0" smtClean="0"/>
              <a:t>Programa de Maestría Docencia Universitaria</a:t>
            </a:r>
          </a:p>
          <a:p>
            <a:pPr algn="ctr"/>
            <a:endParaRPr lang="es-ES" b="1" dirty="0"/>
          </a:p>
          <a:p>
            <a:pPr algn="ctr"/>
            <a:r>
              <a:rPr lang="es-ES" b="1" dirty="0" smtClean="0"/>
              <a:t>Trabajo de Grado</a:t>
            </a:r>
          </a:p>
          <a:p>
            <a:pPr algn="ctr"/>
            <a:endParaRPr lang="es-ES" b="1" dirty="0" smtClean="0"/>
          </a:p>
          <a:p>
            <a:pPr algn="ctr"/>
            <a:r>
              <a:rPr lang="es-ES" b="1" i="1" dirty="0" smtClean="0"/>
              <a:t>Metodologías de Aprendizaje que aplican los docentes y </a:t>
            </a:r>
          </a:p>
          <a:p>
            <a:pPr algn="ctr"/>
            <a:r>
              <a:rPr lang="es-ES" b="1" i="1" dirty="0" smtClean="0"/>
              <a:t>su relación con el rendimiento académico de los estudiantes de la asignatura Informática de la Facultad de Ciencias de la Educación, Humanas y Tecnologías de la Universidad Nacional de Chimborazo,</a:t>
            </a:r>
          </a:p>
          <a:p>
            <a:pPr algn="ctr"/>
            <a:r>
              <a:rPr lang="es-ES" b="1" i="1" dirty="0" smtClean="0"/>
              <a:t> período octubre 2013 – febrero 2014. Propuesta alternativa </a:t>
            </a:r>
          </a:p>
          <a:p>
            <a:pPr algn="ctr"/>
            <a:endParaRPr lang="es-ES" sz="2000" dirty="0" smtClean="0"/>
          </a:p>
          <a:p>
            <a:pPr algn="ctr"/>
            <a:r>
              <a:rPr lang="es-ES" b="1" dirty="0" smtClean="0"/>
              <a:t>Gustavo Orozco </a:t>
            </a:r>
            <a:r>
              <a:rPr lang="es-ES" b="1" dirty="0" err="1" smtClean="0"/>
              <a:t>Cazco</a:t>
            </a:r>
            <a:endParaRPr lang="es-ES" b="1" dirty="0" smtClean="0"/>
          </a:p>
          <a:p>
            <a:pPr algn="ctr"/>
            <a:endParaRPr lang="es-ES" b="1" dirty="0"/>
          </a:p>
          <a:p>
            <a:pPr algn="ctr"/>
            <a:r>
              <a:rPr lang="es-ES" b="1" dirty="0" smtClean="0">
                <a:solidFill>
                  <a:schemeClr val="accent1">
                    <a:lumMod val="40000"/>
                    <a:lumOff val="60000"/>
                  </a:schemeClr>
                </a:solidFill>
              </a:rPr>
              <a:t>Junio, 2015</a:t>
            </a:r>
          </a:p>
        </p:txBody>
      </p:sp>
    </p:spTree>
    <p:extLst>
      <p:ext uri="{BB962C8B-B14F-4D97-AF65-F5344CB8AC3E}">
        <p14:creationId xmlns:p14="http://schemas.microsoft.com/office/powerpoint/2010/main" val="3624115796"/>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28853" y="759454"/>
            <a:ext cx="7234098" cy="586466"/>
          </a:xfrm>
        </p:spPr>
        <p:txBody>
          <a:bodyPr/>
          <a:lstStyle/>
          <a:p>
            <a:pPr algn="r"/>
            <a:r>
              <a:rPr lang="es-ES" sz="3200" b="1" dirty="0" smtClean="0">
                <a:latin typeface="Times New Roman"/>
                <a:cs typeface="Times New Roman"/>
              </a:rPr>
              <a:t>Justificación e importancia</a:t>
            </a:r>
            <a:endParaRPr lang="es-ES" sz="3200" b="1" dirty="0">
              <a:latin typeface="Times New Roman"/>
              <a:cs typeface="Times New Roman"/>
            </a:endParaRPr>
          </a:p>
        </p:txBody>
      </p:sp>
      <p:sp>
        <p:nvSpPr>
          <p:cNvPr id="5" name="Marcador de contenido 9"/>
          <p:cNvSpPr>
            <a:spLocks noGrp="1"/>
          </p:cNvSpPr>
          <p:nvPr>
            <p:ph idx="1"/>
          </p:nvPr>
        </p:nvSpPr>
        <p:spPr>
          <a:xfrm>
            <a:off x="680850" y="1998903"/>
            <a:ext cx="7804458" cy="4303520"/>
          </a:xfrm>
        </p:spPr>
        <p:txBody>
          <a:bodyPr>
            <a:normAutofit/>
          </a:bodyPr>
          <a:lstStyle/>
          <a:p>
            <a:pPr algn="just"/>
            <a:r>
              <a:rPr lang="es-ES" dirty="0" smtClean="0">
                <a:latin typeface="Times New Roman"/>
                <a:cs typeface="Times New Roman"/>
              </a:rPr>
              <a:t>La educación en el mundo y en Ecuador</a:t>
            </a:r>
          </a:p>
          <a:p>
            <a:pPr algn="just"/>
            <a:r>
              <a:rPr lang="es-ES" dirty="0" smtClean="0">
                <a:latin typeface="Times New Roman"/>
                <a:cs typeface="Times New Roman"/>
              </a:rPr>
              <a:t>La Universidad Nacional de Chimborazo y su impulso al cambio de paradigma</a:t>
            </a:r>
          </a:p>
          <a:p>
            <a:pPr algn="just"/>
            <a:r>
              <a:rPr lang="es-ES" dirty="0" smtClean="0">
                <a:latin typeface="Times New Roman"/>
                <a:cs typeface="Times New Roman"/>
              </a:rPr>
              <a:t>Las necesidades del profesor universitario</a:t>
            </a:r>
          </a:p>
          <a:p>
            <a:pPr algn="just"/>
            <a:r>
              <a:rPr lang="es-ES" dirty="0" smtClean="0">
                <a:latin typeface="Times New Roman"/>
                <a:cs typeface="Times New Roman"/>
              </a:rPr>
              <a:t>Los factores que provocan un inadecuado proceso de enseñanza-aprendizaje </a:t>
            </a:r>
          </a:p>
          <a:p>
            <a:pPr algn="just"/>
            <a:r>
              <a:rPr lang="es-ES" dirty="0" smtClean="0">
                <a:latin typeface="Times New Roman"/>
                <a:cs typeface="Times New Roman"/>
              </a:rPr>
              <a:t>El fortalecimiento y la incursión en nuevas líneas de investigación en el campo educativo</a:t>
            </a:r>
          </a:p>
          <a:p>
            <a:pPr algn="just"/>
            <a:endParaRPr lang="es-ES" dirty="0">
              <a:latin typeface="Times New Roman"/>
              <a:cs typeface="Times New Roman"/>
            </a:endParaRPr>
          </a:p>
        </p:txBody>
      </p:sp>
    </p:spTree>
    <p:extLst>
      <p:ext uri="{BB962C8B-B14F-4D97-AF65-F5344CB8AC3E}">
        <p14:creationId xmlns:p14="http://schemas.microsoft.com/office/powerpoint/2010/main" val="3702946349"/>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430433" y="445198"/>
            <a:ext cx="4932518" cy="765902"/>
          </a:xfrm>
        </p:spPr>
        <p:txBody>
          <a:bodyPr/>
          <a:lstStyle/>
          <a:p>
            <a:pPr algn="r"/>
            <a:r>
              <a:rPr lang="es-ES" sz="3200" b="1" dirty="0" smtClean="0">
                <a:latin typeface="Times New Roman"/>
                <a:cs typeface="Times New Roman"/>
              </a:rPr>
              <a:t>Fundamentación teórica  </a:t>
            </a:r>
            <a:r>
              <a:rPr lang="es-ES" sz="2400" i="1" dirty="0" smtClean="0">
                <a:latin typeface="Times New Roman"/>
                <a:cs typeface="Times New Roman"/>
              </a:rPr>
              <a:t>Contextualización de la investigación</a:t>
            </a:r>
            <a:endParaRPr lang="es-ES" sz="2400" i="1" dirty="0">
              <a:latin typeface="Times New Roman"/>
              <a:cs typeface="Times New Roman"/>
            </a:endParaRPr>
          </a:p>
        </p:txBody>
      </p:sp>
      <p:sp>
        <p:nvSpPr>
          <p:cNvPr id="6" name="Marcador de contenido 9"/>
          <p:cNvSpPr>
            <a:spLocks noGrp="1"/>
          </p:cNvSpPr>
          <p:nvPr>
            <p:ph idx="1"/>
          </p:nvPr>
        </p:nvSpPr>
        <p:spPr>
          <a:xfrm>
            <a:off x="892512" y="2092969"/>
            <a:ext cx="7804458" cy="4209454"/>
          </a:xfrm>
        </p:spPr>
        <p:txBody>
          <a:bodyPr>
            <a:normAutofit/>
          </a:bodyPr>
          <a:lstStyle/>
          <a:p>
            <a:pPr algn="just"/>
            <a:r>
              <a:rPr lang="es-ES" dirty="0" smtClean="0">
                <a:latin typeface="Times New Roman"/>
                <a:cs typeface="Times New Roman"/>
              </a:rPr>
              <a:t>La Universidad Nacional de Chimborazo</a:t>
            </a:r>
          </a:p>
          <a:p>
            <a:pPr algn="just"/>
            <a:r>
              <a:rPr lang="es-ES" dirty="0" smtClean="0">
                <a:latin typeface="Times New Roman"/>
                <a:cs typeface="Times New Roman"/>
              </a:rPr>
              <a:t>La Facultad de Ciencias de la Educación, Humanas y Tecnologías</a:t>
            </a:r>
          </a:p>
          <a:p>
            <a:pPr algn="just"/>
            <a:r>
              <a:rPr lang="es-ES" dirty="0" smtClean="0">
                <a:latin typeface="Times New Roman"/>
                <a:cs typeface="Times New Roman"/>
              </a:rPr>
              <a:t>Carreras de la Facultad de Ciencias </a:t>
            </a:r>
            <a:r>
              <a:rPr lang="es-ES" dirty="0">
                <a:latin typeface="Times New Roman"/>
                <a:cs typeface="Times New Roman"/>
              </a:rPr>
              <a:t>de la Educación, Humanas y </a:t>
            </a:r>
            <a:r>
              <a:rPr lang="es-ES" dirty="0" smtClean="0">
                <a:latin typeface="Times New Roman"/>
                <a:cs typeface="Times New Roman"/>
              </a:rPr>
              <a:t>Tecnologías</a:t>
            </a:r>
          </a:p>
          <a:p>
            <a:pPr algn="just"/>
            <a:r>
              <a:rPr lang="es-ES" dirty="0" smtClean="0">
                <a:latin typeface="Times New Roman"/>
                <a:cs typeface="Times New Roman"/>
              </a:rPr>
              <a:t>Docentes y estudiantes de </a:t>
            </a:r>
            <a:r>
              <a:rPr lang="es-ES" dirty="0">
                <a:latin typeface="Times New Roman"/>
                <a:cs typeface="Times New Roman"/>
              </a:rPr>
              <a:t>la Facultad de Ciencias de la Educación, Humanas y Tecnologías</a:t>
            </a:r>
          </a:p>
          <a:p>
            <a:pPr algn="just"/>
            <a:endParaRPr lang="es-ES" dirty="0">
              <a:latin typeface="Times New Roman"/>
              <a:cs typeface="Times New Roman"/>
            </a:endParaRPr>
          </a:p>
          <a:p>
            <a:pPr algn="just"/>
            <a:endParaRPr lang="es-ES" dirty="0" smtClean="0">
              <a:latin typeface="Times New Roman"/>
              <a:cs typeface="Times New Roman"/>
            </a:endParaRPr>
          </a:p>
          <a:p>
            <a:pPr algn="just"/>
            <a:endParaRPr lang="es-ES" dirty="0">
              <a:latin typeface="Times New Roman"/>
              <a:cs typeface="Times New Roman"/>
            </a:endParaRPr>
          </a:p>
        </p:txBody>
      </p:sp>
    </p:spTree>
    <p:extLst>
      <p:ext uri="{BB962C8B-B14F-4D97-AF65-F5344CB8AC3E}">
        <p14:creationId xmlns:p14="http://schemas.microsoft.com/office/powerpoint/2010/main" val="1378648373"/>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399307" y="445198"/>
            <a:ext cx="6963644" cy="765902"/>
          </a:xfrm>
        </p:spPr>
        <p:txBody>
          <a:bodyPr/>
          <a:lstStyle/>
          <a:p>
            <a:pPr algn="r"/>
            <a:r>
              <a:rPr lang="es-ES" sz="3200" dirty="0" smtClean="0">
                <a:latin typeface="Times New Roman"/>
                <a:cs typeface="Times New Roman"/>
              </a:rPr>
              <a:t>Fundamentación teórica  </a:t>
            </a:r>
            <a:br>
              <a:rPr lang="es-ES" sz="3200" dirty="0" smtClean="0">
                <a:latin typeface="Times New Roman"/>
                <a:cs typeface="Times New Roman"/>
              </a:rPr>
            </a:br>
            <a:r>
              <a:rPr lang="es-ES" sz="2400" i="1" dirty="0" smtClean="0">
                <a:latin typeface="Times New Roman"/>
                <a:cs typeface="Times New Roman"/>
              </a:rPr>
              <a:t>La enseñanza y el aprendizaje en la universidad</a:t>
            </a:r>
            <a:br>
              <a:rPr lang="es-ES" sz="2400" i="1" dirty="0" smtClean="0">
                <a:latin typeface="Times New Roman"/>
                <a:cs typeface="Times New Roman"/>
              </a:rPr>
            </a:br>
            <a:r>
              <a:rPr lang="es-ES" sz="2400" i="1" dirty="0" smtClean="0">
                <a:latin typeface="Times New Roman"/>
                <a:cs typeface="Times New Roman"/>
              </a:rPr>
              <a:t>y la metodología</a:t>
            </a:r>
            <a:endParaRPr lang="es-ES" sz="2400" i="1" dirty="0">
              <a:latin typeface="Times New Roman"/>
              <a:cs typeface="Times New Roman"/>
            </a:endParaRPr>
          </a:p>
        </p:txBody>
      </p:sp>
      <p:graphicFrame>
        <p:nvGraphicFramePr>
          <p:cNvPr id="10" name="Diagrama 9"/>
          <p:cNvGraphicFramePr/>
          <p:nvPr>
            <p:extLst>
              <p:ext uri="{D42A27DB-BD31-4B8C-83A1-F6EECF244321}">
                <p14:modId xmlns:p14="http://schemas.microsoft.com/office/powerpoint/2010/main" val="3242526836"/>
              </p:ext>
            </p:extLst>
          </p:nvPr>
        </p:nvGraphicFramePr>
        <p:xfrm>
          <a:off x="392797" y="1951011"/>
          <a:ext cx="8484427" cy="4530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6340718"/>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399307" y="445198"/>
            <a:ext cx="6963644" cy="765902"/>
          </a:xfrm>
        </p:spPr>
        <p:txBody>
          <a:bodyPr/>
          <a:lstStyle/>
          <a:p>
            <a:pPr algn="r"/>
            <a:r>
              <a:rPr lang="es-ES" sz="3200" dirty="0" smtClean="0">
                <a:latin typeface="Times New Roman"/>
                <a:cs typeface="Times New Roman"/>
              </a:rPr>
              <a:t>Fundamentación teórica  </a:t>
            </a:r>
            <a:br>
              <a:rPr lang="es-ES" sz="3200" dirty="0" smtClean="0">
                <a:latin typeface="Times New Roman"/>
                <a:cs typeface="Times New Roman"/>
              </a:rPr>
            </a:br>
            <a:r>
              <a:rPr lang="es-ES" sz="2400" i="1" dirty="0" smtClean="0">
                <a:latin typeface="Times New Roman"/>
                <a:cs typeface="Times New Roman"/>
              </a:rPr>
              <a:t>Método, Modalidad y Modelo Didáctico</a:t>
            </a:r>
            <a:endParaRPr lang="es-ES" sz="2400" i="1" dirty="0">
              <a:latin typeface="Times New Roman"/>
              <a:cs typeface="Times New Roman"/>
            </a:endParaRPr>
          </a:p>
        </p:txBody>
      </p:sp>
      <p:graphicFrame>
        <p:nvGraphicFramePr>
          <p:cNvPr id="7" name="Diagrama 6"/>
          <p:cNvGraphicFramePr/>
          <p:nvPr>
            <p:extLst>
              <p:ext uri="{D42A27DB-BD31-4B8C-83A1-F6EECF244321}">
                <p14:modId xmlns:p14="http://schemas.microsoft.com/office/powerpoint/2010/main" val="724302096"/>
              </p:ext>
            </p:extLst>
          </p:nvPr>
        </p:nvGraphicFramePr>
        <p:xfrm>
          <a:off x="392797" y="1951011"/>
          <a:ext cx="8484427" cy="4530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6466296"/>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399307" y="445198"/>
            <a:ext cx="6963644" cy="765902"/>
          </a:xfrm>
        </p:spPr>
        <p:txBody>
          <a:bodyPr/>
          <a:lstStyle/>
          <a:p>
            <a:pPr algn="r"/>
            <a:r>
              <a:rPr lang="es-ES" sz="3200" b="1" dirty="0" smtClean="0">
                <a:latin typeface="Times New Roman"/>
                <a:cs typeface="Times New Roman"/>
              </a:rPr>
              <a:t>Fundamentación teórica  </a:t>
            </a:r>
            <a:r>
              <a:rPr lang="es-ES" sz="3200" dirty="0" smtClean="0">
                <a:latin typeface="Times New Roman"/>
                <a:cs typeface="Times New Roman"/>
              </a:rPr>
              <a:t/>
            </a:r>
            <a:br>
              <a:rPr lang="es-ES" sz="3200" dirty="0" smtClean="0">
                <a:latin typeface="Times New Roman"/>
                <a:cs typeface="Times New Roman"/>
              </a:rPr>
            </a:br>
            <a:r>
              <a:rPr lang="es-ES" sz="2400" i="1" dirty="0" smtClean="0">
                <a:latin typeface="Times New Roman"/>
                <a:cs typeface="Times New Roman"/>
              </a:rPr>
              <a:t>Rendimiento académico</a:t>
            </a:r>
            <a:endParaRPr lang="es-ES" sz="2400" i="1" dirty="0">
              <a:latin typeface="Times New Roman"/>
              <a:cs typeface="Times New Roman"/>
            </a:endParaRPr>
          </a:p>
        </p:txBody>
      </p:sp>
      <p:graphicFrame>
        <p:nvGraphicFramePr>
          <p:cNvPr id="5" name="Diagrama 4"/>
          <p:cNvGraphicFramePr/>
          <p:nvPr>
            <p:extLst>
              <p:ext uri="{D42A27DB-BD31-4B8C-83A1-F6EECF244321}">
                <p14:modId xmlns:p14="http://schemas.microsoft.com/office/powerpoint/2010/main" val="4204826264"/>
              </p:ext>
            </p:extLst>
          </p:nvPr>
        </p:nvGraphicFramePr>
        <p:xfrm>
          <a:off x="392797" y="1951011"/>
          <a:ext cx="8484427" cy="4530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3864707"/>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853757" y="627982"/>
            <a:ext cx="4932518" cy="586466"/>
          </a:xfrm>
        </p:spPr>
        <p:txBody>
          <a:bodyPr/>
          <a:lstStyle/>
          <a:p>
            <a:pPr algn="r"/>
            <a:r>
              <a:rPr lang="es-ES" sz="3200" b="1" dirty="0" smtClean="0">
                <a:latin typeface="Times New Roman"/>
                <a:cs typeface="Times New Roman"/>
              </a:rPr>
              <a:t>Marco metodológico</a:t>
            </a:r>
            <a:endParaRPr lang="es-ES" sz="2400" b="1" i="1" dirty="0">
              <a:latin typeface="Times New Roman"/>
              <a:cs typeface="Times New Roman"/>
            </a:endParaRPr>
          </a:p>
        </p:txBody>
      </p:sp>
      <p:graphicFrame>
        <p:nvGraphicFramePr>
          <p:cNvPr id="9" name="Diagrama 8"/>
          <p:cNvGraphicFramePr/>
          <p:nvPr>
            <p:extLst>
              <p:ext uri="{D42A27DB-BD31-4B8C-83A1-F6EECF244321}">
                <p14:modId xmlns:p14="http://schemas.microsoft.com/office/powerpoint/2010/main" val="3706831262"/>
              </p:ext>
            </p:extLst>
          </p:nvPr>
        </p:nvGraphicFramePr>
        <p:xfrm>
          <a:off x="563008" y="1515611"/>
          <a:ext cx="8183282" cy="5593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8802546"/>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430433" y="445198"/>
            <a:ext cx="4932518" cy="586466"/>
          </a:xfrm>
        </p:spPr>
        <p:txBody>
          <a:bodyPr/>
          <a:lstStyle/>
          <a:p>
            <a:pPr algn="r"/>
            <a:r>
              <a:rPr lang="es-ES" sz="3200" dirty="0" smtClean="0">
                <a:latin typeface="Times New Roman"/>
                <a:cs typeface="Times New Roman"/>
              </a:rPr>
              <a:t>Resultados</a:t>
            </a:r>
            <a:br>
              <a:rPr lang="es-ES" sz="3200" dirty="0" smtClean="0">
                <a:latin typeface="Times New Roman"/>
                <a:cs typeface="Times New Roman"/>
              </a:rPr>
            </a:br>
            <a:r>
              <a:rPr lang="es-ES" sz="2400" i="1" dirty="0" smtClean="0">
                <a:latin typeface="Times New Roman"/>
                <a:cs typeface="Times New Roman"/>
              </a:rPr>
              <a:t>Unidad de análisis docentes</a:t>
            </a:r>
            <a:endParaRPr lang="es-ES" sz="2400" i="1" dirty="0">
              <a:latin typeface="Times New Roman"/>
              <a:cs typeface="Times New Roman"/>
            </a:endParaRPr>
          </a:p>
        </p:txBody>
      </p:sp>
      <p:graphicFrame>
        <p:nvGraphicFramePr>
          <p:cNvPr id="7" name="Objeto 6"/>
          <p:cNvGraphicFramePr>
            <a:graphicFrameLocks noChangeAspect="1"/>
          </p:cNvGraphicFramePr>
          <p:nvPr>
            <p:extLst>
              <p:ext uri="{D42A27DB-BD31-4B8C-83A1-F6EECF244321}">
                <p14:modId xmlns:p14="http://schemas.microsoft.com/office/powerpoint/2010/main" val="472259041"/>
              </p:ext>
            </p:extLst>
          </p:nvPr>
        </p:nvGraphicFramePr>
        <p:xfrm>
          <a:off x="858396" y="2504691"/>
          <a:ext cx="7689674" cy="3453991"/>
        </p:xfrm>
        <a:graphic>
          <a:graphicData uri="http://schemas.openxmlformats.org/presentationml/2006/ole">
            <mc:AlternateContent xmlns:mc="http://schemas.openxmlformats.org/markup-compatibility/2006">
              <mc:Choice xmlns:v="urn:schemas-microsoft-com:vml" Requires="v">
                <p:oleObj spid="_x0000_s1037" name="Documento" r:id="rId3" imgW="5372100" imgH="2413000" progId="Word.Document.12">
                  <p:embed/>
                </p:oleObj>
              </mc:Choice>
              <mc:Fallback>
                <p:oleObj name="Documento" r:id="rId3" imgW="5372100" imgH="2413000" progId="Word.Document.12">
                  <p:embed/>
                  <p:pic>
                    <p:nvPicPr>
                      <p:cNvPr id="0" name=""/>
                      <p:cNvPicPr/>
                      <p:nvPr/>
                    </p:nvPicPr>
                    <p:blipFill>
                      <a:blip r:embed="rId4"/>
                      <a:stretch>
                        <a:fillRect/>
                      </a:stretch>
                    </p:blipFill>
                    <p:spPr>
                      <a:xfrm>
                        <a:off x="858396" y="2504691"/>
                        <a:ext cx="7689674" cy="3453991"/>
                      </a:xfrm>
                      <a:prstGeom prst="rect">
                        <a:avLst/>
                      </a:prstGeom>
                    </p:spPr>
                  </p:pic>
                </p:oleObj>
              </mc:Fallback>
            </mc:AlternateContent>
          </a:graphicData>
        </a:graphic>
      </p:graphicFrame>
    </p:spTree>
    <p:extLst>
      <p:ext uri="{BB962C8B-B14F-4D97-AF65-F5344CB8AC3E}">
        <p14:creationId xmlns:p14="http://schemas.microsoft.com/office/powerpoint/2010/main" val="1645258678"/>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430433" y="445198"/>
            <a:ext cx="4932518" cy="586466"/>
          </a:xfrm>
        </p:spPr>
        <p:txBody>
          <a:bodyPr/>
          <a:lstStyle/>
          <a:p>
            <a:pPr algn="r"/>
            <a:r>
              <a:rPr lang="es-ES" sz="3200" dirty="0" smtClean="0">
                <a:latin typeface="Times New Roman"/>
                <a:cs typeface="Times New Roman"/>
              </a:rPr>
              <a:t>Resultados</a:t>
            </a:r>
            <a:br>
              <a:rPr lang="es-ES" sz="3200" dirty="0" smtClean="0">
                <a:latin typeface="Times New Roman"/>
                <a:cs typeface="Times New Roman"/>
              </a:rPr>
            </a:br>
            <a:r>
              <a:rPr lang="es-ES" sz="2400" i="1" dirty="0" smtClean="0">
                <a:latin typeface="Times New Roman"/>
                <a:cs typeface="Times New Roman"/>
              </a:rPr>
              <a:t>Unidad de análisis alumnos</a:t>
            </a:r>
            <a:endParaRPr lang="es-ES" sz="2400" i="1" dirty="0">
              <a:latin typeface="Times New Roman"/>
              <a:cs typeface="Times New Roman"/>
            </a:endParaRPr>
          </a:p>
        </p:txBody>
      </p:sp>
      <p:pic>
        <p:nvPicPr>
          <p:cNvPr id="5" name="Imagen 4"/>
          <p:cNvPicPr>
            <a:picLocks noChangeAspect="1"/>
          </p:cNvPicPr>
          <p:nvPr/>
        </p:nvPicPr>
        <p:blipFill>
          <a:blip r:embed="rId2"/>
          <a:stretch>
            <a:fillRect/>
          </a:stretch>
        </p:blipFill>
        <p:spPr>
          <a:xfrm>
            <a:off x="1078549" y="2098249"/>
            <a:ext cx="7176186" cy="4310488"/>
          </a:xfrm>
          <a:prstGeom prst="rect">
            <a:avLst/>
          </a:prstGeom>
        </p:spPr>
      </p:pic>
    </p:spTree>
    <p:extLst>
      <p:ext uri="{BB962C8B-B14F-4D97-AF65-F5344CB8AC3E}">
        <p14:creationId xmlns:p14="http://schemas.microsoft.com/office/powerpoint/2010/main" val="3943896495"/>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904444" y="445198"/>
            <a:ext cx="5458507" cy="586466"/>
          </a:xfrm>
        </p:spPr>
        <p:txBody>
          <a:bodyPr/>
          <a:lstStyle/>
          <a:p>
            <a:pPr algn="r"/>
            <a:r>
              <a:rPr lang="es-ES" sz="3200" dirty="0" smtClean="0">
                <a:latin typeface="Times New Roman"/>
                <a:cs typeface="Times New Roman"/>
              </a:rPr>
              <a:t>Resultados</a:t>
            </a:r>
            <a:br>
              <a:rPr lang="es-ES" sz="3200" dirty="0" smtClean="0">
                <a:latin typeface="Times New Roman"/>
                <a:cs typeface="Times New Roman"/>
              </a:rPr>
            </a:br>
            <a:r>
              <a:rPr lang="es-ES" sz="2400" i="1" dirty="0" smtClean="0">
                <a:latin typeface="Times New Roman"/>
                <a:cs typeface="Times New Roman"/>
              </a:rPr>
              <a:t>Métodos aplicados por los docentes</a:t>
            </a:r>
            <a:endParaRPr lang="es-ES" sz="2400" i="1" dirty="0">
              <a:latin typeface="Times New Roman"/>
              <a:cs typeface="Times New Roman"/>
            </a:endParaRPr>
          </a:p>
        </p:txBody>
      </p:sp>
      <p:pic>
        <p:nvPicPr>
          <p:cNvPr id="7" name="Imagen 6"/>
          <p:cNvPicPr>
            <a:picLocks noChangeAspect="1"/>
          </p:cNvPicPr>
          <p:nvPr/>
        </p:nvPicPr>
        <p:blipFill>
          <a:blip r:embed="rId2"/>
          <a:stretch>
            <a:fillRect/>
          </a:stretch>
        </p:blipFill>
        <p:spPr>
          <a:xfrm>
            <a:off x="729051" y="2157572"/>
            <a:ext cx="7968345" cy="4276157"/>
          </a:xfrm>
          <a:prstGeom prst="rect">
            <a:avLst/>
          </a:prstGeom>
        </p:spPr>
      </p:pic>
    </p:spTree>
    <p:extLst>
      <p:ext uri="{BB962C8B-B14F-4D97-AF65-F5344CB8AC3E}">
        <p14:creationId xmlns:p14="http://schemas.microsoft.com/office/powerpoint/2010/main" val="4281532552"/>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904444" y="445198"/>
            <a:ext cx="5458507" cy="586466"/>
          </a:xfrm>
        </p:spPr>
        <p:txBody>
          <a:bodyPr/>
          <a:lstStyle/>
          <a:p>
            <a:pPr algn="r"/>
            <a:r>
              <a:rPr lang="es-ES" sz="3200" dirty="0" smtClean="0">
                <a:latin typeface="Times New Roman"/>
                <a:cs typeface="Times New Roman"/>
              </a:rPr>
              <a:t>Resultados</a:t>
            </a:r>
            <a:br>
              <a:rPr lang="es-ES" sz="3200" dirty="0" smtClean="0">
                <a:latin typeface="Times New Roman"/>
                <a:cs typeface="Times New Roman"/>
              </a:rPr>
            </a:br>
            <a:r>
              <a:rPr lang="es-ES" sz="2400" i="1" dirty="0" smtClean="0">
                <a:latin typeface="Times New Roman"/>
                <a:cs typeface="Times New Roman"/>
              </a:rPr>
              <a:t>Modalidades aplicadas por los docentes</a:t>
            </a:r>
            <a:endParaRPr lang="es-ES" sz="2400" i="1" dirty="0">
              <a:latin typeface="Times New Roman"/>
              <a:cs typeface="Times New Roman"/>
            </a:endParaRPr>
          </a:p>
        </p:txBody>
      </p:sp>
      <p:pic>
        <p:nvPicPr>
          <p:cNvPr id="6" name="Imagen 5"/>
          <p:cNvPicPr>
            <a:picLocks noChangeAspect="1"/>
          </p:cNvPicPr>
          <p:nvPr/>
        </p:nvPicPr>
        <p:blipFill>
          <a:blip r:embed="rId2"/>
          <a:stretch>
            <a:fillRect/>
          </a:stretch>
        </p:blipFill>
        <p:spPr>
          <a:xfrm>
            <a:off x="597550" y="2144873"/>
            <a:ext cx="7869305" cy="4260215"/>
          </a:xfrm>
          <a:prstGeom prst="rect">
            <a:avLst/>
          </a:prstGeom>
        </p:spPr>
      </p:pic>
    </p:spTree>
    <p:extLst>
      <p:ext uri="{BB962C8B-B14F-4D97-AF65-F5344CB8AC3E}">
        <p14:creationId xmlns:p14="http://schemas.microsoft.com/office/powerpoint/2010/main" val="3097851416"/>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Times New Roman"/>
                <a:cs typeface="Times New Roman"/>
              </a:rPr>
              <a:t>Índice</a:t>
            </a:r>
            <a:endParaRPr lang="es-ES" dirty="0">
              <a:latin typeface="Times New Roman"/>
              <a:cs typeface="Times New Roman"/>
            </a:endParaRPr>
          </a:p>
        </p:txBody>
      </p:sp>
      <p:graphicFrame>
        <p:nvGraphicFramePr>
          <p:cNvPr id="4" name="Diagrama 3"/>
          <p:cNvGraphicFramePr/>
          <p:nvPr>
            <p:extLst>
              <p:ext uri="{D42A27DB-BD31-4B8C-83A1-F6EECF244321}">
                <p14:modId xmlns:p14="http://schemas.microsoft.com/office/powerpoint/2010/main" val="913811114"/>
              </p:ext>
            </p:extLst>
          </p:nvPr>
        </p:nvGraphicFramePr>
        <p:xfrm>
          <a:off x="1116372" y="1851720"/>
          <a:ext cx="7098730" cy="4732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4642941"/>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904444" y="445198"/>
            <a:ext cx="5458507" cy="586466"/>
          </a:xfrm>
        </p:spPr>
        <p:txBody>
          <a:bodyPr/>
          <a:lstStyle/>
          <a:p>
            <a:pPr algn="r"/>
            <a:r>
              <a:rPr lang="es-ES" sz="3200" dirty="0" smtClean="0">
                <a:latin typeface="Times New Roman"/>
                <a:cs typeface="Times New Roman"/>
              </a:rPr>
              <a:t>Resultados</a:t>
            </a:r>
            <a:br>
              <a:rPr lang="es-ES" sz="3200" dirty="0" smtClean="0">
                <a:latin typeface="Times New Roman"/>
                <a:cs typeface="Times New Roman"/>
              </a:rPr>
            </a:br>
            <a:r>
              <a:rPr lang="es-ES" sz="2400" i="1" dirty="0" smtClean="0">
                <a:latin typeface="Times New Roman"/>
                <a:cs typeface="Times New Roman"/>
              </a:rPr>
              <a:t>Modelos didácticos por los docentes</a:t>
            </a:r>
            <a:endParaRPr lang="es-ES" sz="2400" i="1" dirty="0">
              <a:latin typeface="Times New Roman"/>
              <a:cs typeface="Times New Roman"/>
            </a:endParaRPr>
          </a:p>
        </p:txBody>
      </p:sp>
      <p:pic>
        <p:nvPicPr>
          <p:cNvPr id="2" name="Imagen 1"/>
          <p:cNvPicPr>
            <a:picLocks noChangeAspect="1"/>
          </p:cNvPicPr>
          <p:nvPr/>
        </p:nvPicPr>
        <p:blipFill>
          <a:blip r:embed="rId2"/>
          <a:stretch>
            <a:fillRect/>
          </a:stretch>
        </p:blipFill>
        <p:spPr>
          <a:xfrm>
            <a:off x="373510" y="2603499"/>
            <a:ext cx="8401070" cy="2581889"/>
          </a:xfrm>
          <a:prstGeom prst="rect">
            <a:avLst/>
          </a:prstGeom>
        </p:spPr>
      </p:pic>
    </p:spTree>
    <p:extLst>
      <p:ext uri="{BB962C8B-B14F-4D97-AF65-F5344CB8AC3E}">
        <p14:creationId xmlns:p14="http://schemas.microsoft.com/office/powerpoint/2010/main" val="2556862064"/>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904444" y="445198"/>
            <a:ext cx="5458507" cy="586466"/>
          </a:xfrm>
        </p:spPr>
        <p:txBody>
          <a:bodyPr/>
          <a:lstStyle/>
          <a:p>
            <a:pPr algn="r"/>
            <a:r>
              <a:rPr lang="es-ES" sz="3200" dirty="0" smtClean="0">
                <a:latin typeface="Times New Roman"/>
                <a:cs typeface="Times New Roman"/>
              </a:rPr>
              <a:t>Resultados</a:t>
            </a:r>
            <a:br>
              <a:rPr lang="es-ES" sz="3200" dirty="0" smtClean="0">
                <a:latin typeface="Times New Roman"/>
                <a:cs typeface="Times New Roman"/>
              </a:rPr>
            </a:br>
            <a:r>
              <a:rPr lang="es-ES" sz="2400" i="1" dirty="0" smtClean="0">
                <a:latin typeface="Times New Roman"/>
                <a:cs typeface="Times New Roman"/>
              </a:rPr>
              <a:t>Rendimiento académico</a:t>
            </a:r>
            <a:endParaRPr lang="es-ES" sz="2400" i="1" dirty="0">
              <a:latin typeface="Times New Roman"/>
              <a:cs typeface="Times New Roman"/>
            </a:endParaRPr>
          </a:p>
        </p:txBody>
      </p:sp>
      <p:pic>
        <p:nvPicPr>
          <p:cNvPr id="3" name="Imagen 2"/>
          <p:cNvPicPr>
            <a:picLocks noChangeAspect="1"/>
          </p:cNvPicPr>
          <p:nvPr/>
        </p:nvPicPr>
        <p:blipFill>
          <a:blip r:embed="rId2"/>
          <a:stretch>
            <a:fillRect/>
          </a:stretch>
        </p:blipFill>
        <p:spPr>
          <a:xfrm>
            <a:off x="829462" y="2061930"/>
            <a:ext cx="7446640" cy="4472940"/>
          </a:xfrm>
          <a:prstGeom prst="rect">
            <a:avLst/>
          </a:prstGeom>
        </p:spPr>
      </p:pic>
    </p:spTree>
    <p:extLst>
      <p:ext uri="{BB962C8B-B14F-4D97-AF65-F5344CB8AC3E}">
        <p14:creationId xmlns:p14="http://schemas.microsoft.com/office/powerpoint/2010/main" val="2810599512"/>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11462" y="574536"/>
            <a:ext cx="7751489" cy="586466"/>
          </a:xfrm>
        </p:spPr>
        <p:txBody>
          <a:bodyPr/>
          <a:lstStyle/>
          <a:p>
            <a:pPr algn="r"/>
            <a:r>
              <a:rPr lang="es-ES" sz="3200" dirty="0" smtClean="0">
                <a:latin typeface="Times New Roman"/>
                <a:cs typeface="Times New Roman"/>
              </a:rPr>
              <a:t>Resultados</a:t>
            </a:r>
            <a:br>
              <a:rPr lang="es-ES" sz="3200" dirty="0" smtClean="0">
                <a:latin typeface="Times New Roman"/>
                <a:cs typeface="Times New Roman"/>
              </a:rPr>
            </a:br>
            <a:r>
              <a:rPr lang="es-ES" sz="2400" i="1" dirty="0" smtClean="0">
                <a:latin typeface="Times New Roman"/>
                <a:cs typeface="Times New Roman"/>
              </a:rPr>
              <a:t>Correlación entre el método y </a:t>
            </a:r>
            <a:br>
              <a:rPr lang="es-ES" sz="2400" i="1" dirty="0" smtClean="0">
                <a:latin typeface="Times New Roman"/>
                <a:cs typeface="Times New Roman"/>
              </a:rPr>
            </a:br>
            <a:r>
              <a:rPr lang="es-ES" sz="2400" i="1" dirty="0" smtClean="0">
                <a:latin typeface="Times New Roman"/>
                <a:cs typeface="Times New Roman"/>
              </a:rPr>
              <a:t>el rendimiento académico</a:t>
            </a:r>
            <a:endParaRPr lang="es-ES" sz="2400" i="1" dirty="0">
              <a:latin typeface="Times New Roman"/>
              <a:cs typeface="Times New Roman"/>
            </a:endParaRPr>
          </a:p>
        </p:txBody>
      </p:sp>
      <p:pic>
        <p:nvPicPr>
          <p:cNvPr id="2" name="Imagen 1"/>
          <p:cNvPicPr>
            <a:picLocks noChangeAspect="1"/>
          </p:cNvPicPr>
          <p:nvPr/>
        </p:nvPicPr>
        <p:blipFill>
          <a:blip r:embed="rId3"/>
          <a:stretch>
            <a:fillRect/>
          </a:stretch>
        </p:blipFill>
        <p:spPr>
          <a:xfrm>
            <a:off x="419027" y="2122051"/>
            <a:ext cx="8203516" cy="4344178"/>
          </a:xfrm>
          <a:prstGeom prst="rect">
            <a:avLst/>
          </a:prstGeom>
        </p:spPr>
      </p:pic>
    </p:spTree>
    <p:extLst>
      <p:ext uri="{BB962C8B-B14F-4D97-AF65-F5344CB8AC3E}">
        <p14:creationId xmlns:p14="http://schemas.microsoft.com/office/powerpoint/2010/main" val="1493095416"/>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11462" y="574536"/>
            <a:ext cx="7751489" cy="586466"/>
          </a:xfrm>
        </p:spPr>
        <p:txBody>
          <a:bodyPr/>
          <a:lstStyle/>
          <a:p>
            <a:pPr algn="r"/>
            <a:r>
              <a:rPr lang="es-ES" sz="3200" dirty="0" smtClean="0">
                <a:latin typeface="Times New Roman"/>
                <a:cs typeface="Times New Roman"/>
              </a:rPr>
              <a:t>Resultados</a:t>
            </a:r>
            <a:br>
              <a:rPr lang="es-ES" sz="3200" dirty="0" smtClean="0">
                <a:latin typeface="Times New Roman"/>
                <a:cs typeface="Times New Roman"/>
              </a:rPr>
            </a:br>
            <a:r>
              <a:rPr lang="es-ES" sz="2400" i="1" dirty="0" smtClean="0">
                <a:latin typeface="Times New Roman"/>
                <a:cs typeface="Times New Roman"/>
              </a:rPr>
              <a:t>Correlación entre la modalidad y </a:t>
            </a:r>
            <a:br>
              <a:rPr lang="es-ES" sz="2400" i="1" dirty="0" smtClean="0">
                <a:latin typeface="Times New Roman"/>
                <a:cs typeface="Times New Roman"/>
              </a:rPr>
            </a:br>
            <a:r>
              <a:rPr lang="es-ES" sz="2400" i="1" dirty="0" smtClean="0">
                <a:latin typeface="Times New Roman"/>
                <a:cs typeface="Times New Roman"/>
              </a:rPr>
              <a:t>el rendimiento académico</a:t>
            </a:r>
            <a:endParaRPr lang="es-ES" sz="2400" i="1" dirty="0">
              <a:latin typeface="Times New Roman"/>
              <a:cs typeface="Times New Roman"/>
            </a:endParaRPr>
          </a:p>
        </p:txBody>
      </p:sp>
      <p:pic>
        <p:nvPicPr>
          <p:cNvPr id="3" name="Imagen 2"/>
          <p:cNvPicPr>
            <a:picLocks noChangeAspect="1"/>
          </p:cNvPicPr>
          <p:nvPr/>
        </p:nvPicPr>
        <p:blipFill>
          <a:blip r:embed="rId3"/>
          <a:stretch>
            <a:fillRect/>
          </a:stretch>
        </p:blipFill>
        <p:spPr>
          <a:xfrm>
            <a:off x="304190" y="2057912"/>
            <a:ext cx="8564840" cy="4535518"/>
          </a:xfrm>
          <a:prstGeom prst="rect">
            <a:avLst/>
          </a:prstGeom>
        </p:spPr>
      </p:pic>
    </p:spTree>
    <p:extLst>
      <p:ext uri="{BB962C8B-B14F-4D97-AF65-F5344CB8AC3E}">
        <p14:creationId xmlns:p14="http://schemas.microsoft.com/office/powerpoint/2010/main" val="3865077988"/>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11462" y="574536"/>
            <a:ext cx="7751489" cy="586466"/>
          </a:xfrm>
        </p:spPr>
        <p:txBody>
          <a:bodyPr/>
          <a:lstStyle/>
          <a:p>
            <a:pPr algn="r"/>
            <a:r>
              <a:rPr lang="es-ES" sz="3200" dirty="0" smtClean="0">
                <a:latin typeface="Times New Roman"/>
                <a:cs typeface="Times New Roman"/>
              </a:rPr>
              <a:t>Resultados</a:t>
            </a:r>
            <a:br>
              <a:rPr lang="es-ES" sz="3200" dirty="0" smtClean="0">
                <a:latin typeface="Times New Roman"/>
                <a:cs typeface="Times New Roman"/>
              </a:rPr>
            </a:br>
            <a:r>
              <a:rPr lang="es-ES" sz="2400" i="1" dirty="0" smtClean="0">
                <a:latin typeface="Times New Roman"/>
                <a:cs typeface="Times New Roman"/>
              </a:rPr>
              <a:t>Correlación entre el modelo didáctico y </a:t>
            </a:r>
            <a:br>
              <a:rPr lang="es-ES" sz="2400" i="1" dirty="0" smtClean="0">
                <a:latin typeface="Times New Roman"/>
                <a:cs typeface="Times New Roman"/>
              </a:rPr>
            </a:br>
            <a:r>
              <a:rPr lang="es-ES" sz="2400" i="1" dirty="0" smtClean="0">
                <a:latin typeface="Times New Roman"/>
                <a:cs typeface="Times New Roman"/>
              </a:rPr>
              <a:t>el rendimiento académico</a:t>
            </a:r>
            <a:endParaRPr lang="es-ES" sz="2400" i="1" dirty="0">
              <a:latin typeface="Times New Roman"/>
              <a:cs typeface="Times New Roman"/>
            </a:endParaRPr>
          </a:p>
        </p:txBody>
      </p:sp>
      <p:pic>
        <p:nvPicPr>
          <p:cNvPr id="2" name="Imagen 1"/>
          <p:cNvPicPr>
            <a:picLocks noChangeAspect="1"/>
          </p:cNvPicPr>
          <p:nvPr/>
        </p:nvPicPr>
        <p:blipFill>
          <a:blip r:embed="rId3"/>
          <a:stretch>
            <a:fillRect/>
          </a:stretch>
        </p:blipFill>
        <p:spPr>
          <a:xfrm>
            <a:off x="225445" y="2539999"/>
            <a:ext cx="8665800" cy="2847627"/>
          </a:xfrm>
          <a:prstGeom prst="rect">
            <a:avLst/>
          </a:prstGeom>
        </p:spPr>
      </p:pic>
    </p:spTree>
    <p:extLst>
      <p:ext uri="{BB962C8B-B14F-4D97-AF65-F5344CB8AC3E}">
        <p14:creationId xmlns:p14="http://schemas.microsoft.com/office/powerpoint/2010/main" val="1581792745"/>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412054" y="571306"/>
            <a:ext cx="5117674" cy="586466"/>
          </a:xfrm>
        </p:spPr>
        <p:txBody>
          <a:bodyPr/>
          <a:lstStyle/>
          <a:p>
            <a:pPr algn="r"/>
            <a:r>
              <a:rPr lang="es-ES" sz="3200" b="1" dirty="0" smtClean="0">
                <a:latin typeface="Times New Roman"/>
                <a:cs typeface="Times New Roman"/>
              </a:rPr>
              <a:t>Conclusiones</a:t>
            </a:r>
            <a:endParaRPr lang="es-ES" sz="3200" b="1" dirty="0">
              <a:latin typeface="Times New Roman"/>
              <a:cs typeface="Times New Roman"/>
            </a:endParaRPr>
          </a:p>
        </p:txBody>
      </p:sp>
      <p:sp>
        <p:nvSpPr>
          <p:cNvPr id="5" name="Marcador de contenido 9"/>
          <p:cNvSpPr>
            <a:spLocks noGrp="1"/>
          </p:cNvSpPr>
          <p:nvPr>
            <p:ph idx="1"/>
          </p:nvPr>
        </p:nvSpPr>
        <p:spPr>
          <a:xfrm>
            <a:off x="779462" y="1808703"/>
            <a:ext cx="7874611" cy="4917978"/>
          </a:xfrm>
        </p:spPr>
        <p:txBody>
          <a:bodyPr>
            <a:normAutofit/>
          </a:bodyPr>
          <a:lstStyle/>
          <a:p>
            <a:pPr algn="just"/>
            <a:r>
              <a:rPr lang="es-ES" dirty="0" smtClean="0">
                <a:latin typeface="Times New Roman"/>
                <a:cs typeface="Times New Roman"/>
              </a:rPr>
              <a:t>La </a:t>
            </a:r>
            <a:r>
              <a:rPr lang="es-ES" b="1" i="1" dirty="0">
                <a:solidFill>
                  <a:srgbClr val="FFFF00"/>
                </a:solidFill>
                <a:latin typeface="Times New Roman"/>
                <a:cs typeface="Times New Roman"/>
              </a:rPr>
              <a:t>Lección Magistral</a:t>
            </a:r>
            <a:r>
              <a:rPr lang="es-ES" dirty="0">
                <a:solidFill>
                  <a:srgbClr val="FFFF00"/>
                </a:solidFill>
                <a:latin typeface="Times New Roman"/>
                <a:cs typeface="Times New Roman"/>
              </a:rPr>
              <a:t>, y la </a:t>
            </a:r>
            <a:r>
              <a:rPr lang="es-ES" b="1" i="1" dirty="0">
                <a:solidFill>
                  <a:srgbClr val="FFFF00"/>
                </a:solidFill>
                <a:latin typeface="Times New Roman"/>
                <a:cs typeface="Times New Roman"/>
              </a:rPr>
              <a:t>Resolución de ejercicios y problemas</a:t>
            </a:r>
            <a:r>
              <a:rPr lang="es-ES" dirty="0">
                <a:solidFill>
                  <a:srgbClr val="FFFF00"/>
                </a:solidFill>
                <a:latin typeface="Times New Roman"/>
                <a:cs typeface="Times New Roman"/>
              </a:rPr>
              <a:t> </a:t>
            </a:r>
            <a:r>
              <a:rPr lang="es-ES" dirty="0">
                <a:latin typeface="Times New Roman"/>
                <a:cs typeface="Times New Roman"/>
              </a:rPr>
              <a:t>obtuvieron las medias más altas, donde el </a:t>
            </a:r>
            <a:r>
              <a:rPr lang="es-ES" b="1" i="1" dirty="0">
                <a:solidFill>
                  <a:srgbClr val="FFFF00"/>
                </a:solidFill>
                <a:latin typeface="Times New Roman"/>
                <a:cs typeface="Times New Roman"/>
              </a:rPr>
              <a:t>Profesor C</a:t>
            </a:r>
            <a:r>
              <a:rPr lang="es-ES" dirty="0">
                <a:latin typeface="Times New Roman"/>
                <a:cs typeface="Times New Roman"/>
              </a:rPr>
              <a:t> es el que más </a:t>
            </a:r>
            <a:r>
              <a:rPr lang="es-ES" dirty="0" smtClean="0">
                <a:latin typeface="Times New Roman"/>
                <a:cs typeface="Times New Roman"/>
              </a:rPr>
              <a:t>sobresale.</a:t>
            </a:r>
          </a:p>
          <a:p>
            <a:pPr algn="just"/>
            <a:r>
              <a:rPr lang="es-ES" dirty="0" smtClean="0">
                <a:latin typeface="Times New Roman"/>
                <a:cs typeface="Times New Roman"/>
              </a:rPr>
              <a:t>Las </a:t>
            </a:r>
            <a:r>
              <a:rPr lang="es-ES" dirty="0">
                <a:latin typeface="Times New Roman"/>
                <a:cs typeface="Times New Roman"/>
              </a:rPr>
              <a:t>modalidades organizacionales elegidas por los profesores para su práctica docente, se pudo identificar que </a:t>
            </a:r>
            <a:r>
              <a:rPr lang="es-ES" b="1" i="1" dirty="0">
                <a:solidFill>
                  <a:srgbClr val="FFFF00"/>
                </a:solidFill>
                <a:latin typeface="Times New Roman"/>
                <a:cs typeface="Times New Roman"/>
              </a:rPr>
              <a:t>las clases teóricas, </a:t>
            </a:r>
            <a:r>
              <a:rPr lang="es-ES" b="1" i="1" dirty="0" smtClean="0">
                <a:solidFill>
                  <a:srgbClr val="FFFF00"/>
                </a:solidFill>
                <a:latin typeface="Times New Roman"/>
                <a:cs typeface="Times New Roman"/>
              </a:rPr>
              <a:t>las clases </a:t>
            </a:r>
            <a:r>
              <a:rPr lang="es-ES" b="1" i="1" dirty="0">
                <a:solidFill>
                  <a:srgbClr val="FFFF00"/>
                </a:solidFill>
                <a:latin typeface="Times New Roman"/>
                <a:cs typeface="Times New Roman"/>
              </a:rPr>
              <a:t>prácticas, y el estudio y trabajo en grupo</a:t>
            </a:r>
            <a:r>
              <a:rPr lang="es-ES" dirty="0">
                <a:solidFill>
                  <a:srgbClr val="FFFF00"/>
                </a:solidFill>
                <a:latin typeface="Times New Roman"/>
                <a:cs typeface="Times New Roman"/>
              </a:rPr>
              <a:t> </a:t>
            </a:r>
            <a:r>
              <a:rPr lang="es-ES" dirty="0">
                <a:latin typeface="Times New Roman"/>
                <a:cs typeface="Times New Roman"/>
              </a:rPr>
              <a:t>son las utilizadas </a:t>
            </a:r>
            <a:r>
              <a:rPr lang="es-ES" dirty="0" smtClean="0">
                <a:latin typeface="Times New Roman"/>
                <a:cs typeface="Times New Roman"/>
              </a:rPr>
              <a:t>por los docentes.</a:t>
            </a:r>
          </a:p>
          <a:p>
            <a:pPr algn="just"/>
            <a:r>
              <a:rPr lang="es-ES" dirty="0">
                <a:latin typeface="Times New Roman"/>
                <a:cs typeface="Times New Roman"/>
              </a:rPr>
              <a:t>los cuatro profesores inmersos en la investigación tres tienen </a:t>
            </a:r>
            <a:r>
              <a:rPr lang="es-ES" b="1" i="1" dirty="0">
                <a:solidFill>
                  <a:srgbClr val="FFFF00"/>
                </a:solidFill>
                <a:latin typeface="Times New Roman"/>
                <a:cs typeface="Times New Roman"/>
              </a:rPr>
              <a:t>tendencia tradicionalista</a:t>
            </a:r>
            <a:r>
              <a:rPr lang="es-ES" dirty="0">
                <a:latin typeface="Times New Roman"/>
                <a:cs typeface="Times New Roman"/>
              </a:rPr>
              <a:t>, llegándose a comprender en cierta medida por cuanto la asignatura Informática es de carácter más </a:t>
            </a:r>
            <a:r>
              <a:rPr lang="es-ES" dirty="0" smtClean="0">
                <a:latin typeface="Times New Roman"/>
                <a:cs typeface="Times New Roman"/>
              </a:rPr>
              <a:t>técnico.</a:t>
            </a:r>
          </a:p>
        </p:txBody>
      </p:sp>
    </p:spTree>
    <p:extLst>
      <p:ext uri="{BB962C8B-B14F-4D97-AF65-F5344CB8AC3E}">
        <p14:creationId xmlns:p14="http://schemas.microsoft.com/office/powerpoint/2010/main" val="4137834072"/>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412054" y="571306"/>
            <a:ext cx="5117674" cy="586466"/>
          </a:xfrm>
        </p:spPr>
        <p:txBody>
          <a:bodyPr/>
          <a:lstStyle/>
          <a:p>
            <a:pPr algn="r"/>
            <a:r>
              <a:rPr lang="es-ES" sz="3200" b="1" dirty="0" smtClean="0">
                <a:latin typeface="Times New Roman"/>
                <a:cs typeface="Times New Roman"/>
              </a:rPr>
              <a:t>Conclusiones</a:t>
            </a:r>
            <a:endParaRPr lang="es-ES" sz="3200" b="1" dirty="0">
              <a:latin typeface="Times New Roman"/>
              <a:cs typeface="Times New Roman"/>
            </a:endParaRPr>
          </a:p>
        </p:txBody>
      </p:sp>
      <p:sp>
        <p:nvSpPr>
          <p:cNvPr id="5" name="Marcador de contenido 9"/>
          <p:cNvSpPr>
            <a:spLocks noGrp="1"/>
          </p:cNvSpPr>
          <p:nvPr>
            <p:ph idx="1"/>
          </p:nvPr>
        </p:nvSpPr>
        <p:spPr>
          <a:xfrm>
            <a:off x="779462" y="1808703"/>
            <a:ext cx="7874611" cy="4917978"/>
          </a:xfrm>
        </p:spPr>
        <p:txBody>
          <a:bodyPr>
            <a:normAutofit fontScale="92500"/>
          </a:bodyPr>
          <a:lstStyle/>
          <a:p>
            <a:pPr algn="just"/>
            <a:r>
              <a:rPr lang="es-ES" dirty="0" smtClean="0">
                <a:latin typeface="Times New Roman"/>
                <a:cs typeface="Times New Roman"/>
              </a:rPr>
              <a:t>El rendimiento </a:t>
            </a:r>
            <a:r>
              <a:rPr lang="es-ES" dirty="0">
                <a:latin typeface="Times New Roman"/>
                <a:cs typeface="Times New Roman"/>
              </a:rPr>
              <a:t>académico obtenido por los estudiantes en la asignatura Informática a lo largo del período octubre 2013 – febrero 2014, se pudo determinar lo siguiente: </a:t>
            </a:r>
            <a:r>
              <a:rPr lang="es-ES" b="1" i="1" dirty="0">
                <a:solidFill>
                  <a:srgbClr val="FFFF00"/>
                </a:solidFill>
                <a:latin typeface="Times New Roman"/>
                <a:cs typeface="Times New Roman"/>
              </a:rPr>
              <a:t>el grupo que recibió clases con el Profesor A: </a:t>
            </a:r>
            <a:r>
              <a:rPr lang="es-ES" b="1" i="1" dirty="0" err="1" smtClean="0">
                <a:solidFill>
                  <a:srgbClr val="FFFF00"/>
                </a:solidFill>
                <a:latin typeface="Times New Roman"/>
                <a:cs typeface="Times New Roman"/>
              </a:rPr>
              <a:t>Espontaneísta</a:t>
            </a:r>
            <a:r>
              <a:rPr lang="es-ES" b="1" i="1" dirty="0">
                <a:solidFill>
                  <a:srgbClr val="FFFF00"/>
                </a:solidFill>
                <a:latin typeface="Times New Roman"/>
                <a:cs typeface="Times New Roman"/>
              </a:rPr>
              <a:t>-Tradicional alcanzó la media más alta (X=9,25</a:t>
            </a:r>
            <a:r>
              <a:rPr lang="es-ES" b="1" i="1" dirty="0">
                <a:latin typeface="Times New Roman"/>
                <a:cs typeface="Times New Roman"/>
              </a:rPr>
              <a:t>)</a:t>
            </a:r>
            <a:r>
              <a:rPr lang="es-ES" dirty="0">
                <a:latin typeface="Times New Roman"/>
                <a:cs typeface="Times New Roman"/>
              </a:rPr>
              <a:t>; seguido del grupo con el Profesor D: Constructivista-Tradicional con una X=7,46; luego el grupo con el Profesor B: Tecnológico-Tradicional con una X=7,30; y por último el grupo con el Profesor C: Tecnológico-Tradicional con una X=7,16. Lo que conlleva a concluir con los datos descritos que </a:t>
            </a:r>
            <a:r>
              <a:rPr lang="es-ES" b="1" i="1" dirty="0">
                <a:solidFill>
                  <a:srgbClr val="FFFF00"/>
                </a:solidFill>
                <a:latin typeface="Times New Roman"/>
                <a:cs typeface="Times New Roman"/>
              </a:rPr>
              <a:t>hay diferencias significas de medias entre las notas del grupo del Profesor A y los tres grupos que recibieron clases con los profesores B, C y D</a:t>
            </a:r>
            <a:r>
              <a:rPr lang="es-ES" b="1" i="1" dirty="0">
                <a:latin typeface="Times New Roman"/>
                <a:cs typeface="Times New Roman"/>
              </a:rPr>
              <a:t>,</a:t>
            </a:r>
            <a:r>
              <a:rPr lang="es-ES" dirty="0">
                <a:latin typeface="Times New Roman"/>
                <a:cs typeface="Times New Roman"/>
              </a:rPr>
              <a:t> por cuanto el p-valor (0,000) es menor al nivel de significación (0,05) según el análisis ANOVA. </a:t>
            </a:r>
            <a:endParaRPr lang="es-ES" dirty="0" smtClean="0">
              <a:latin typeface="Times New Roman"/>
              <a:cs typeface="Times New Roman"/>
            </a:endParaRPr>
          </a:p>
        </p:txBody>
      </p:sp>
    </p:spTree>
    <p:extLst>
      <p:ext uri="{BB962C8B-B14F-4D97-AF65-F5344CB8AC3E}">
        <p14:creationId xmlns:p14="http://schemas.microsoft.com/office/powerpoint/2010/main" val="3750120462"/>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412054" y="571306"/>
            <a:ext cx="5117674" cy="586466"/>
          </a:xfrm>
        </p:spPr>
        <p:txBody>
          <a:bodyPr/>
          <a:lstStyle/>
          <a:p>
            <a:pPr algn="r"/>
            <a:r>
              <a:rPr lang="es-ES" sz="3200" b="1" dirty="0" smtClean="0">
                <a:latin typeface="Times New Roman"/>
                <a:cs typeface="Times New Roman"/>
              </a:rPr>
              <a:t>Conclusiones</a:t>
            </a:r>
            <a:endParaRPr lang="es-ES" sz="3200" b="1" dirty="0">
              <a:latin typeface="Times New Roman"/>
              <a:cs typeface="Times New Roman"/>
            </a:endParaRPr>
          </a:p>
        </p:txBody>
      </p:sp>
      <p:sp>
        <p:nvSpPr>
          <p:cNvPr id="5" name="Marcador de contenido 9"/>
          <p:cNvSpPr>
            <a:spLocks noGrp="1"/>
          </p:cNvSpPr>
          <p:nvPr>
            <p:ph idx="1"/>
          </p:nvPr>
        </p:nvSpPr>
        <p:spPr>
          <a:xfrm>
            <a:off x="779462" y="1808703"/>
            <a:ext cx="7874611" cy="4917978"/>
          </a:xfrm>
        </p:spPr>
        <p:txBody>
          <a:bodyPr>
            <a:normAutofit fontScale="92500"/>
          </a:bodyPr>
          <a:lstStyle/>
          <a:p>
            <a:pPr algn="just"/>
            <a:r>
              <a:rPr lang="es-ES" dirty="0" smtClean="0">
                <a:latin typeface="Times New Roman"/>
                <a:cs typeface="Times New Roman"/>
              </a:rPr>
              <a:t>Los </a:t>
            </a:r>
            <a:r>
              <a:rPr lang="es-ES" dirty="0">
                <a:latin typeface="Times New Roman"/>
                <a:cs typeface="Times New Roman"/>
              </a:rPr>
              <a:t>Métodos de Enseñanza-Aprendizaje utilizados por los docentes, </a:t>
            </a:r>
            <a:r>
              <a:rPr lang="es-ES" b="1" i="1" dirty="0">
                <a:latin typeface="Times New Roman"/>
                <a:cs typeface="Times New Roman"/>
              </a:rPr>
              <a:t>no se encontró relación </a:t>
            </a:r>
            <a:r>
              <a:rPr lang="es-ES" dirty="0">
                <a:latin typeface="Times New Roman"/>
                <a:cs typeface="Times New Roman"/>
              </a:rPr>
              <a:t>con el Rendimiento Académico de los estudiantes, por consiguiente </a:t>
            </a:r>
            <a:r>
              <a:rPr lang="es-ES" b="1" i="1" dirty="0">
                <a:solidFill>
                  <a:srgbClr val="FFFF00"/>
                </a:solidFill>
                <a:latin typeface="Times New Roman"/>
                <a:cs typeface="Times New Roman"/>
              </a:rPr>
              <a:t>no hubo incidencia, rechazándose la Hipótesis planteada</a:t>
            </a:r>
            <a:r>
              <a:rPr lang="es-ES" b="1" i="1" dirty="0">
                <a:latin typeface="Times New Roman"/>
                <a:cs typeface="Times New Roman"/>
              </a:rPr>
              <a:t>, </a:t>
            </a:r>
            <a:r>
              <a:rPr lang="es-ES" dirty="0">
                <a:latin typeface="Times New Roman"/>
                <a:cs typeface="Times New Roman"/>
              </a:rPr>
              <a:t>coincidiendo con el trabajo realizado por Manzano (1998), donde el efecto del Método aplicado por el profesor no influye en el nivel académico del estudiante. </a:t>
            </a:r>
            <a:endParaRPr lang="es-ES" dirty="0" smtClean="0">
              <a:latin typeface="Times New Roman"/>
              <a:cs typeface="Times New Roman"/>
            </a:endParaRPr>
          </a:p>
          <a:p>
            <a:pPr algn="just"/>
            <a:r>
              <a:rPr lang="es-ES" dirty="0">
                <a:latin typeface="Times New Roman"/>
                <a:cs typeface="Times New Roman"/>
              </a:rPr>
              <a:t>En cambio con las Modalidades Organizacionales aplicadas por el docente se pudo obtener que solo </a:t>
            </a:r>
            <a:r>
              <a:rPr lang="es-ES" b="1" i="1" dirty="0">
                <a:solidFill>
                  <a:srgbClr val="FFFF00"/>
                </a:solidFill>
                <a:latin typeface="Times New Roman"/>
                <a:cs typeface="Times New Roman"/>
              </a:rPr>
              <a:t>las Clases Prácticas tienen relación con las notas obtenidas,</a:t>
            </a:r>
            <a:r>
              <a:rPr lang="es-ES" dirty="0">
                <a:latin typeface="Times New Roman"/>
                <a:cs typeface="Times New Roman"/>
              </a:rPr>
              <a:t> ya que nos indica una incidencia positiva (r=0,183) con un p-valor (0,014), es decir mientras el mayor uso de la modalidad Clases Prácticas en la asignatura Informática mejor rendimiento. </a:t>
            </a:r>
            <a:endParaRPr lang="es-ES" dirty="0" smtClean="0">
              <a:latin typeface="Times New Roman"/>
              <a:cs typeface="Times New Roman"/>
            </a:endParaRPr>
          </a:p>
        </p:txBody>
      </p:sp>
    </p:spTree>
    <p:extLst>
      <p:ext uri="{BB962C8B-B14F-4D97-AF65-F5344CB8AC3E}">
        <p14:creationId xmlns:p14="http://schemas.microsoft.com/office/powerpoint/2010/main" val="1953442096"/>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412054" y="571306"/>
            <a:ext cx="5117674" cy="586466"/>
          </a:xfrm>
        </p:spPr>
        <p:txBody>
          <a:bodyPr/>
          <a:lstStyle/>
          <a:p>
            <a:pPr algn="r"/>
            <a:r>
              <a:rPr lang="es-ES" sz="3200" b="1" dirty="0" smtClean="0">
                <a:latin typeface="Times New Roman"/>
                <a:cs typeface="Times New Roman"/>
              </a:rPr>
              <a:t>Conclusiones</a:t>
            </a:r>
            <a:endParaRPr lang="es-ES" sz="3200" b="1" dirty="0">
              <a:latin typeface="Times New Roman"/>
              <a:cs typeface="Times New Roman"/>
            </a:endParaRPr>
          </a:p>
        </p:txBody>
      </p:sp>
      <p:sp>
        <p:nvSpPr>
          <p:cNvPr id="5" name="Marcador de contenido 9"/>
          <p:cNvSpPr>
            <a:spLocks noGrp="1"/>
          </p:cNvSpPr>
          <p:nvPr>
            <p:ph idx="1"/>
          </p:nvPr>
        </p:nvSpPr>
        <p:spPr>
          <a:xfrm>
            <a:off x="779462" y="1808703"/>
            <a:ext cx="7874611" cy="4917978"/>
          </a:xfrm>
        </p:spPr>
        <p:txBody>
          <a:bodyPr>
            <a:normAutofit/>
          </a:bodyPr>
          <a:lstStyle/>
          <a:p>
            <a:pPr algn="just"/>
            <a:r>
              <a:rPr lang="es-ES" dirty="0" smtClean="0">
                <a:latin typeface="Times New Roman"/>
                <a:cs typeface="Times New Roman"/>
              </a:rPr>
              <a:t>La </a:t>
            </a:r>
            <a:r>
              <a:rPr lang="es-ES" dirty="0">
                <a:latin typeface="Times New Roman"/>
                <a:cs typeface="Times New Roman"/>
              </a:rPr>
              <a:t>incidencia del Modelo Didáctico o de Enseñanza aplicado por los docentes de la asignatura Informática, se pudo determinar que solo </a:t>
            </a:r>
            <a:r>
              <a:rPr lang="es-ES" b="1" i="1" dirty="0">
                <a:solidFill>
                  <a:srgbClr val="FFFF00"/>
                </a:solidFill>
                <a:latin typeface="Times New Roman"/>
                <a:cs typeface="Times New Roman"/>
              </a:rPr>
              <a:t>el Modelo Tecnológico y el Modelo </a:t>
            </a:r>
            <a:r>
              <a:rPr lang="es-ES" b="1" i="1" dirty="0" err="1">
                <a:solidFill>
                  <a:srgbClr val="FFFF00"/>
                </a:solidFill>
                <a:latin typeface="Times New Roman"/>
                <a:cs typeface="Times New Roman"/>
              </a:rPr>
              <a:t>Espontaneísta</a:t>
            </a:r>
            <a:r>
              <a:rPr lang="es-ES" b="1" i="1" dirty="0">
                <a:solidFill>
                  <a:srgbClr val="FFFF00"/>
                </a:solidFill>
                <a:latin typeface="Times New Roman"/>
                <a:cs typeface="Times New Roman"/>
              </a:rPr>
              <a:t> tuvo relación con las notas obtenidas por los estudiantes;</a:t>
            </a:r>
            <a:r>
              <a:rPr lang="es-ES" dirty="0">
                <a:latin typeface="Times New Roman"/>
                <a:cs typeface="Times New Roman"/>
              </a:rPr>
              <a:t> en el primer caso una incidencia negativa (</a:t>
            </a:r>
            <a:r>
              <a:rPr lang="es-ES" dirty="0" err="1">
                <a:latin typeface="Times New Roman"/>
                <a:cs typeface="Times New Roman"/>
              </a:rPr>
              <a:t>rbp</a:t>
            </a:r>
            <a:r>
              <a:rPr lang="es-ES" dirty="0">
                <a:latin typeface="Times New Roman"/>
                <a:cs typeface="Times New Roman"/>
              </a:rPr>
              <a:t>=-0,158) con un p-valor (0,035), indicándonos que </a:t>
            </a:r>
            <a:r>
              <a:rPr lang="es-ES" b="1" dirty="0">
                <a:solidFill>
                  <a:srgbClr val="FFFF00"/>
                </a:solidFill>
                <a:latin typeface="Times New Roman"/>
                <a:cs typeface="Times New Roman"/>
              </a:rPr>
              <a:t>mientras más se aplica el Modelo Tecnológico menos rendimiento obtienen los estudiantes</a:t>
            </a:r>
            <a:r>
              <a:rPr lang="es-ES" dirty="0">
                <a:latin typeface="Times New Roman"/>
                <a:cs typeface="Times New Roman"/>
              </a:rPr>
              <a:t>; y en el segundo caso hubo una incidencia positiva (</a:t>
            </a:r>
            <a:r>
              <a:rPr lang="es-ES" dirty="0" err="1">
                <a:latin typeface="Times New Roman"/>
                <a:cs typeface="Times New Roman"/>
              </a:rPr>
              <a:t>rbp</a:t>
            </a:r>
            <a:r>
              <a:rPr lang="es-ES" dirty="0">
                <a:latin typeface="Times New Roman"/>
                <a:cs typeface="Times New Roman"/>
              </a:rPr>
              <a:t>=0,160) con un p-valor (0,033), mostrándonos que </a:t>
            </a:r>
            <a:r>
              <a:rPr lang="es-ES" b="1" i="1" dirty="0">
                <a:solidFill>
                  <a:srgbClr val="FFFF00"/>
                </a:solidFill>
                <a:latin typeface="Times New Roman"/>
                <a:cs typeface="Times New Roman"/>
              </a:rPr>
              <a:t>mientras más se aplica el Modelo </a:t>
            </a:r>
            <a:r>
              <a:rPr lang="es-ES" b="1" i="1" dirty="0" err="1">
                <a:solidFill>
                  <a:srgbClr val="FFFF00"/>
                </a:solidFill>
                <a:latin typeface="Times New Roman"/>
                <a:cs typeface="Times New Roman"/>
              </a:rPr>
              <a:t>Espontaneísta</a:t>
            </a:r>
            <a:r>
              <a:rPr lang="es-ES" b="1" i="1" dirty="0">
                <a:solidFill>
                  <a:srgbClr val="FFFF00"/>
                </a:solidFill>
                <a:latin typeface="Times New Roman"/>
                <a:cs typeface="Times New Roman"/>
              </a:rPr>
              <a:t> mejor rendimiento alcanzan los estudiantes</a:t>
            </a:r>
            <a:r>
              <a:rPr lang="es-ES" dirty="0">
                <a:latin typeface="Times New Roman"/>
                <a:cs typeface="Times New Roman"/>
              </a:rPr>
              <a:t>. </a:t>
            </a:r>
            <a:endParaRPr lang="es-ES" dirty="0" smtClean="0">
              <a:latin typeface="Times New Roman"/>
              <a:cs typeface="Times New Roman"/>
            </a:endParaRPr>
          </a:p>
        </p:txBody>
      </p:sp>
    </p:spTree>
    <p:extLst>
      <p:ext uri="{BB962C8B-B14F-4D97-AF65-F5344CB8AC3E}">
        <p14:creationId xmlns:p14="http://schemas.microsoft.com/office/powerpoint/2010/main" val="4281177876"/>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399307" y="445198"/>
            <a:ext cx="6963644" cy="765902"/>
          </a:xfrm>
        </p:spPr>
        <p:txBody>
          <a:bodyPr/>
          <a:lstStyle/>
          <a:p>
            <a:pPr algn="r"/>
            <a:r>
              <a:rPr lang="es-ES" sz="3200" b="1" dirty="0" smtClean="0">
                <a:latin typeface="Times New Roman"/>
                <a:cs typeface="Times New Roman"/>
              </a:rPr>
              <a:t>Propuesta</a:t>
            </a:r>
            <a:r>
              <a:rPr lang="es-ES" sz="3200" dirty="0" smtClean="0">
                <a:latin typeface="Times New Roman"/>
                <a:cs typeface="Times New Roman"/>
              </a:rPr>
              <a:t/>
            </a:r>
            <a:br>
              <a:rPr lang="es-ES" sz="3200" dirty="0" smtClean="0">
                <a:latin typeface="Times New Roman"/>
                <a:cs typeface="Times New Roman"/>
              </a:rPr>
            </a:br>
            <a:r>
              <a:rPr lang="es-ES" sz="2400" i="1" dirty="0" smtClean="0">
                <a:latin typeface="Times New Roman"/>
                <a:cs typeface="Times New Roman"/>
              </a:rPr>
              <a:t>Metodología didáctica con </a:t>
            </a:r>
            <a:r>
              <a:rPr lang="es-ES" sz="2400" i="1" dirty="0" err="1" smtClean="0">
                <a:latin typeface="Times New Roman"/>
                <a:cs typeface="Times New Roman"/>
              </a:rPr>
              <a:t>Tic´s</a:t>
            </a:r>
            <a:endParaRPr lang="es-ES" sz="2400" i="1" dirty="0">
              <a:latin typeface="Times New Roman"/>
              <a:cs typeface="Times New Roman"/>
            </a:endParaRPr>
          </a:p>
        </p:txBody>
      </p:sp>
      <p:sp>
        <p:nvSpPr>
          <p:cNvPr id="7" name="Marcador de contenido 9"/>
          <p:cNvSpPr>
            <a:spLocks noGrp="1"/>
          </p:cNvSpPr>
          <p:nvPr>
            <p:ph idx="1"/>
          </p:nvPr>
        </p:nvSpPr>
        <p:spPr>
          <a:xfrm>
            <a:off x="510637" y="1927412"/>
            <a:ext cx="8170189" cy="4497294"/>
          </a:xfrm>
        </p:spPr>
        <p:txBody>
          <a:bodyPr>
            <a:normAutofit/>
          </a:bodyPr>
          <a:lstStyle/>
          <a:p>
            <a:pPr marL="0" indent="0" algn="just">
              <a:buNone/>
            </a:pPr>
            <a:r>
              <a:rPr lang="es-ES" b="1" dirty="0" smtClean="0">
                <a:latin typeface="Times New Roman"/>
                <a:cs typeface="Times New Roman"/>
              </a:rPr>
              <a:t>Presentación</a:t>
            </a:r>
          </a:p>
          <a:p>
            <a:pPr algn="just"/>
            <a:r>
              <a:rPr lang="es-ES" dirty="0" smtClean="0">
                <a:latin typeface="Times New Roman"/>
                <a:cs typeface="Times New Roman"/>
              </a:rPr>
              <a:t>El proceso de enseñanza-aprendizaje, requiere una atención de la comunidad científica.</a:t>
            </a:r>
          </a:p>
          <a:p>
            <a:pPr algn="just"/>
            <a:r>
              <a:rPr lang="es-ES" dirty="0" smtClean="0">
                <a:latin typeface="Times New Roman"/>
                <a:cs typeface="Times New Roman"/>
              </a:rPr>
              <a:t>La responsabilidad del decente de generar nuevos ambientes de aprendizaje</a:t>
            </a:r>
          </a:p>
          <a:p>
            <a:pPr algn="just"/>
            <a:r>
              <a:rPr lang="es-ES" dirty="0" smtClean="0">
                <a:latin typeface="Times New Roman"/>
                <a:cs typeface="Times New Roman"/>
              </a:rPr>
              <a:t>La metodología didáctica fortalece el aprendizaje autónomo y de grupo </a:t>
            </a:r>
          </a:p>
          <a:p>
            <a:pPr algn="just"/>
            <a:r>
              <a:rPr lang="es-ES" dirty="0" smtClean="0">
                <a:latin typeface="Times New Roman"/>
                <a:cs typeface="Times New Roman"/>
              </a:rPr>
              <a:t>Propicia la integración de varios modelos didácticos</a:t>
            </a:r>
          </a:p>
        </p:txBody>
      </p:sp>
    </p:spTree>
    <p:extLst>
      <p:ext uri="{BB962C8B-B14F-4D97-AF65-F5344CB8AC3E}">
        <p14:creationId xmlns:p14="http://schemas.microsoft.com/office/powerpoint/2010/main" val="4145889304"/>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38433" y="630116"/>
            <a:ext cx="2824517" cy="586466"/>
          </a:xfrm>
        </p:spPr>
        <p:txBody>
          <a:bodyPr/>
          <a:lstStyle/>
          <a:p>
            <a:pPr algn="r"/>
            <a:r>
              <a:rPr lang="es-ES" sz="3200" b="1" dirty="0" smtClean="0">
                <a:latin typeface="Times New Roman"/>
                <a:cs typeface="Times New Roman"/>
              </a:rPr>
              <a:t>Introducción</a:t>
            </a:r>
            <a:endParaRPr lang="es-ES" sz="3200" b="1" dirty="0">
              <a:latin typeface="Times New Roman"/>
              <a:cs typeface="Times New Roman"/>
            </a:endParaRPr>
          </a:p>
        </p:txBody>
      </p:sp>
      <p:sp>
        <p:nvSpPr>
          <p:cNvPr id="10" name="Marcador de contenido 9"/>
          <p:cNvSpPr>
            <a:spLocks noGrp="1"/>
          </p:cNvSpPr>
          <p:nvPr>
            <p:ph idx="1"/>
          </p:nvPr>
        </p:nvSpPr>
        <p:spPr>
          <a:xfrm>
            <a:off x="779462" y="1998903"/>
            <a:ext cx="7705845" cy="4315278"/>
          </a:xfrm>
        </p:spPr>
        <p:txBody>
          <a:bodyPr>
            <a:normAutofit/>
          </a:bodyPr>
          <a:lstStyle/>
          <a:p>
            <a:r>
              <a:rPr lang="es-ES" dirty="0" smtClean="0">
                <a:latin typeface="Times New Roman"/>
                <a:cs typeface="Times New Roman"/>
              </a:rPr>
              <a:t>La Educación a lo largo del tiempo</a:t>
            </a:r>
          </a:p>
          <a:p>
            <a:r>
              <a:rPr lang="es-ES" dirty="0" smtClean="0">
                <a:latin typeface="Times New Roman"/>
                <a:cs typeface="Times New Roman"/>
              </a:rPr>
              <a:t>La responsabilidad del docente en el proceso de enseñanza-aprendizaje</a:t>
            </a:r>
          </a:p>
          <a:p>
            <a:r>
              <a:rPr lang="es-ES" dirty="0" smtClean="0">
                <a:latin typeface="Times New Roman"/>
                <a:cs typeface="Times New Roman"/>
              </a:rPr>
              <a:t>El cambio de enfoque en la universidad </a:t>
            </a:r>
          </a:p>
          <a:p>
            <a:r>
              <a:rPr lang="es-ES" dirty="0" smtClean="0">
                <a:latin typeface="Times New Roman"/>
                <a:cs typeface="Times New Roman"/>
              </a:rPr>
              <a:t>La innovación en las metodologías de la Educación Superior</a:t>
            </a:r>
          </a:p>
          <a:p>
            <a:r>
              <a:rPr lang="es-ES" dirty="0" smtClean="0">
                <a:latin typeface="Times New Roman"/>
                <a:cs typeface="Times New Roman"/>
              </a:rPr>
              <a:t>La importancia del ¿cómo enseñar? o ¿cómo aprender? y su incidencia en el rendimiento académico</a:t>
            </a:r>
            <a:endParaRPr lang="es-ES" dirty="0">
              <a:latin typeface="Times New Roman"/>
              <a:cs typeface="Times New Roman"/>
            </a:endParaRPr>
          </a:p>
        </p:txBody>
      </p:sp>
    </p:spTree>
    <p:extLst>
      <p:ext uri="{BB962C8B-B14F-4D97-AF65-F5344CB8AC3E}">
        <p14:creationId xmlns:p14="http://schemas.microsoft.com/office/powerpoint/2010/main" val="1937279674"/>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399307" y="445198"/>
            <a:ext cx="6963644" cy="765902"/>
          </a:xfrm>
        </p:spPr>
        <p:txBody>
          <a:bodyPr/>
          <a:lstStyle/>
          <a:p>
            <a:pPr algn="r"/>
            <a:r>
              <a:rPr lang="es-ES" sz="3200" b="1" dirty="0" smtClean="0">
                <a:latin typeface="Times New Roman"/>
                <a:cs typeface="Times New Roman"/>
              </a:rPr>
              <a:t>Propuesta</a:t>
            </a:r>
            <a:r>
              <a:rPr lang="es-ES" sz="3200" dirty="0" smtClean="0">
                <a:latin typeface="Times New Roman"/>
                <a:cs typeface="Times New Roman"/>
              </a:rPr>
              <a:t/>
            </a:r>
            <a:br>
              <a:rPr lang="es-ES" sz="3200" dirty="0" smtClean="0">
                <a:latin typeface="Times New Roman"/>
                <a:cs typeface="Times New Roman"/>
              </a:rPr>
            </a:br>
            <a:r>
              <a:rPr lang="es-ES" sz="2400" i="1" dirty="0" smtClean="0">
                <a:latin typeface="Times New Roman"/>
                <a:cs typeface="Times New Roman"/>
              </a:rPr>
              <a:t>Metodología didáctica con </a:t>
            </a:r>
            <a:r>
              <a:rPr lang="es-ES" sz="2400" i="1" dirty="0" err="1" smtClean="0">
                <a:latin typeface="Times New Roman"/>
                <a:cs typeface="Times New Roman"/>
              </a:rPr>
              <a:t>Tic´s</a:t>
            </a:r>
            <a:endParaRPr lang="es-ES" sz="2400" i="1" dirty="0">
              <a:latin typeface="Times New Roman"/>
              <a:cs typeface="Times New Roman"/>
            </a:endParaRPr>
          </a:p>
        </p:txBody>
      </p:sp>
      <p:sp>
        <p:nvSpPr>
          <p:cNvPr id="7" name="Marcador de contenido 9"/>
          <p:cNvSpPr>
            <a:spLocks noGrp="1"/>
          </p:cNvSpPr>
          <p:nvPr>
            <p:ph idx="1"/>
          </p:nvPr>
        </p:nvSpPr>
        <p:spPr>
          <a:xfrm>
            <a:off x="510637" y="2186704"/>
            <a:ext cx="8170189" cy="3548483"/>
          </a:xfrm>
        </p:spPr>
        <p:txBody>
          <a:bodyPr>
            <a:normAutofit/>
          </a:bodyPr>
          <a:lstStyle/>
          <a:p>
            <a:pPr marL="0" indent="0" algn="just">
              <a:buNone/>
            </a:pPr>
            <a:r>
              <a:rPr lang="es-ES" b="1" dirty="0" smtClean="0">
                <a:latin typeface="Times New Roman"/>
                <a:cs typeface="Times New Roman"/>
              </a:rPr>
              <a:t>Objetivo General</a:t>
            </a:r>
          </a:p>
          <a:p>
            <a:pPr algn="just"/>
            <a:r>
              <a:rPr lang="es-ES" dirty="0">
                <a:latin typeface="Times New Roman"/>
                <a:cs typeface="Times New Roman"/>
              </a:rPr>
              <a:t>Fortalecer la práctica docente en el ámbito universitario para lograr aprendizajes significativos en los estudiantes de la asignatura Informática y que permitan elevar su rendimiento académico durante toda la formación académica. </a:t>
            </a:r>
            <a:endParaRPr lang="es-ES" dirty="0" smtClean="0">
              <a:latin typeface="Times New Roman"/>
              <a:cs typeface="Times New Roman"/>
            </a:endParaRPr>
          </a:p>
        </p:txBody>
      </p:sp>
    </p:spTree>
    <p:extLst>
      <p:ext uri="{BB962C8B-B14F-4D97-AF65-F5344CB8AC3E}">
        <p14:creationId xmlns:p14="http://schemas.microsoft.com/office/powerpoint/2010/main" val="1876910066"/>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399307" y="445198"/>
            <a:ext cx="6963644" cy="765902"/>
          </a:xfrm>
        </p:spPr>
        <p:txBody>
          <a:bodyPr/>
          <a:lstStyle/>
          <a:p>
            <a:pPr algn="r"/>
            <a:r>
              <a:rPr lang="es-ES" sz="3200" b="1" dirty="0" smtClean="0">
                <a:latin typeface="Times New Roman"/>
                <a:cs typeface="Times New Roman"/>
              </a:rPr>
              <a:t>Propuesta</a:t>
            </a:r>
            <a:r>
              <a:rPr lang="es-ES" sz="3200" dirty="0" smtClean="0">
                <a:latin typeface="Times New Roman"/>
                <a:cs typeface="Times New Roman"/>
              </a:rPr>
              <a:t/>
            </a:r>
            <a:br>
              <a:rPr lang="es-ES" sz="3200" dirty="0" smtClean="0">
                <a:latin typeface="Times New Roman"/>
                <a:cs typeface="Times New Roman"/>
              </a:rPr>
            </a:br>
            <a:r>
              <a:rPr lang="es-ES" sz="2400" i="1" dirty="0" smtClean="0">
                <a:latin typeface="Times New Roman"/>
                <a:cs typeface="Times New Roman"/>
              </a:rPr>
              <a:t>Metodología didáctica con </a:t>
            </a:r>
            <a:r>
              <a:rPr lang="es-ES" sz="2400" i="1" dirty="0" err="1" smtClean="0">
                <a:latin typeface="Times New Roman"/>
                <a:cs typeface="Times New Roman"/>
              </a:rPr>
              <a:t>Tic´s</a:t>
            </a:r>
            <a:endParaRPr lang="es-ES" sz="2400" i="1" dirty="0">
              <a:latin typeface="Times New Roman"/>
              <a:cs typeface="Times New Roman"/>
            </a:endParaRPr>
          </a:p>
        </p:txBody>
      </p:sp>
      <p:sp>
        <p:nvSpPr>
          <p:cNvPr id="5" name="Marcador de contenido 9"/>
          <p:cNvSpPr>
            <a:spLocks noGrp="1"/>
          </p:cNvSpPr>
          <p:nvPr>
            <p:ph idx="1"/>
          </p:nvPr>
        </p:nvSpPr>
        <p:spPr>
          <a:xfrm>
            <a:off x="602290" y="1898497"/>
            <a:ext cx="8078536" cy="4959503"/>
          </a:xfrm>
        </p:spPr>
        <p:txBody>
          <a:bodyPr>
            <a:normAutofit fontScale="92500" lnSpcReduction="10000"/>
          </a:bodyPr>
          <a:lstStyle/>
          <a:p>
            <a:pPr marL="0" indent="0" algn="just">
              <a:buNone/>
            </a:pPr>
            <a:r>
              <a:rPr lang="es-ES" b="1" dirty="0" smtClean="0">
                <a:latin typeface="Times New Roman"/>
                <a:cs typeface="Times New Roman"/>
              </a:rPr>
              <a:t>Objetivos Específicos</a:t>
            </a:r>
          </a:p>
          <a:p>
            <a:pPr algn="just"/>
            <a:r>
              <a:rPr lang="es-ES" dirty="0">
                <a:latin typeface="Times New Roman"/>
                <a:cs typeface="Times New Roman"/>
              </a:rPr>
              <a:t>Estructurar el conocimiento de la asignatura Informática para utilizarlo en contextos de cada una de las carreras que oferta la Facultad de Ciencias de la Educación</a:t>
            </a:r>
            <a:r>
              <a:rPr lang="es-ES" dirty="0" smtClean="0">
                <a:latin typeface="Times New Roman"/>
                <a:cs typeface="Times New Roman"/>
              </a:rPr>
              <a:t>.</a:t>
            </a:r>
            <a:endParaRPr lang="es-ES" dirty="0">
              <a:latin typeface="Times New Roman"/>
              <a:cs typeface="Times New Roman"/>
            </a:endParaRPr>
          </a:p>
          <a:p>
            <a:pPr algn="just"/>
            <a:r>
              <a:rPr lang="es-ES" dirty="0">
                <a:latin typeface="Times New Roman"/>
                <a:cs typeface="Times New Roman"/>
              </a:rPr>
              <a:t>Desarrollar procesos eficaces de razonamiento en el área de la Informática</a:t>
            </a:r>
            <a:r>
              <a:rPr lang="es-ES" dirty="0" smtClean="0">
                <a:latin typeface="Times New Roman"/>
                <a:cs typeface="Times New Roman"/>
              </a:rPr>
              <a:t>.</a:t>
            </a:r>
            <a:endParaRPr lang="es-ES" dirty="0">
              <a:latin typeface="Times New Roman"/>
              <a:cs typeface="Times New Roman"/>
            </a:endParaRPr>
          </a:p>
          <a:p>
            <a:pPr algn="just"/>
            <a:r>
              <a:rPr lang="es-ES" dirty="0">
                <a:latin typeface="Times New Roman"/>
                <a:cs typeface="Times New Roman"/>
              </a:rPr>
              <a:t>Desarrollar destrezas de aprendizaje </a:t>
            </a:r>
            <a:r>
              <a:rPr lang="es-ES" dirty="0" err="1">
                <a:latin typeface="Times New Roman"/>
                <a:cs typeface="Times New Roman"/>
              </a:rPr>
              <a:t>autodirigido</a:t>
            </a:r>
            <a:r>
              <a:rPr lang="es-ES" dirty="0">
                <a:latin typeface="Times New Roman"/>
                <a:cs typeface="Times New Roman"/>
              </a:rPr>
              <a:t> en la asignatura Informática. </a:t>
            </a:r>
            <a:endParaRPr lang="es-ES" dirty="0" smtClean="0">
              <a:latin typeface="Times New Roman"/>
              <a:cs typeface="Times New Roman"/>
            </a:endParaRPr>
          </a:p>
          <a:p>
            <a:pPr algn="just"/>
            <a:r>
              <a:rPr lang="es-ES" dirty="0">
                <a:latin typeface="Times New Roman"/>
                <a:cs typeface="Times New Roman"/>
              </a:rPr>
              <a:t>Motivar para el aprendizaje de la Informática. </a:t>
            </a:r>
            <a:endParaRPr lang="es-ES" dirty="0" smtClean="0">
              <a:latin typeface="Times New Roman"/>
              <a:cs typeface="Times New Roman"/>
            </a:endParaRPr>
          </a:p>
          <a:p>
            <a:pPr algn="just"/>
            <a:r>
              <a:rPr lang="es-ES" dirty="0">
                <a:latin typeface="Times New Roman"/>
                <a:cs typeface="Times New Roman"/>
              </a:rPr>
              <a:t>Desarrollar la capacidad para trabajar en grupo con los compañeros. </a:t>
            </a:r>
          </a:p>
        </p:txBody>
      </p:sp>
    </p:spTree>
    <p:extLst>
      <p:ext uri="{BB962C8B-B14F-4D97-AF65-F5344CB8AC3E}">
        <p14:creationId xmlns:p14="http://schemas.microsoft.com/office/powerpoint/2010/main" val="928947486"/>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4229551128"/>
              </p:ext>
            </p:extLst>
          </p:nvPr>
        </p:nvGraphicFramePr>
        <p:xfrm>
          <a:off x="392797" y="731178"/>
          <a:ext cx="8484427" cy="6683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p:cNvSpPr>
            <a:spLocks noGrp="1"/>
          </p:cNvSpPr>
          <p:nvPr>
            <p:ph type="title"/>
          </p:nvPr>
        </p:nvSpPr>
        <p:spPr>
          <a:xfrm>
            <a:off x="1399307" y="445198"/>
            <a:ext cx="6963644" cy="765902"/>
          </a:xfrm>
        </p:spPr>
        <p:txBody>
          <a:bodyPr/>
          <a:lstStyle/>
          <a:p>
            <a:pPr algn="r"/>
            <a:r>
              <a:rPr lang="es-ES" sz="3200" b="1" dirty="0" smtClean="0">
                <a:latin typeface="Times New Roman"/>
                <a:cs typeface="Times New Roman"/>
              </a:rPr>
              <a:t>Propuesta</a:t>
            </a:r>
            <a:r>
              <a:rPr lang="es-ES" sz="3200" dirty="0" smtClean="0">
                <a:latin typeface="Times New Roman"/>
                <a:cs typeface="Times New Roman"/>
              </a:rPr>
              <a:t/>
            </a:r>
            <a:br>
              <a:rPr lang="es-ES" sz="3200" dirty="0" smtClean="0">
                <a:latin typeface="Times New Roman"/>
                <a:cs typeface="Times New Roman"/>
              </a:rPr>
            </a:br>
            <a:r>
              <a:rPr lang="es-ES" sz="2400" i="1" dirty="0" smtClean="0">
                <a:latin typeface="Times New Roman"/>
                <a:cs typeface="Times New Roman"/>
              </a:rPr>
              <a:t>Metodología didáctica con </a:t>
            </a:r>
            <a:r>
              <a:rPr lang="es-ES" sz="2400" i="1" dirty="0" err="1" smtClean="0">
                <a:latin typeface="Times New Roman"/>
                <a:cs typeface="Times New Roman"/>
              </a:rPr>
              <a:t>Tic´s</a:t>
            </a:r>
            <a:endParaRPr lang="es-ES" sz="2400" i="1" dirty="0">
              <a:latin typeface="Times New Roman"/>
              <a:cs typeface="Times New Roman"/>
            </a:endParaRPr>
          </a:p>
        </p:txBody>
      </p:sp>
    </p:spTree>
    <p:extLst>
      <p:ext uri="{BB962C8B-B14F-4D97-AF65-F5344CB8AC3E}">
        <p14:creationId xmlns:p14="http://schemas.microsoft.com/office/powerpoint/2010/main" val="1628199646"/>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399307" y="445198"/>
            <a:ext cx="6963644" cy="765902"/>
          </a:xfrm>
        </p:spPr>
        <p:txBody>
          <a:bodyPr/>
          <a:lstStyle/>
          <a:p>
            <a:pPr algn="r"/>
            <a:r>
              <a:rPr lang="es-ES" sz="3200" b="1" dirty="0" smtClean="0">
                <a:latin typeface="Times New Roman"/>
                <a:cs typeface="Times New Roman"/>
              </a:rPr>
              <a:t>Propuesta</a:t>
            </a:r>
            <a:r>
              <a:rPr lang="es-ES" sz="3200" dirty="0" smtClean="0">
                <a:latin typeface="Times New Roman"/>
                <a:cs typeface="Times New Roman"/>
              </a:rPr>
              <a:t/>
            </a:r>
            <a:br>
              <a:rPr lang="es-ES" sz="3200" dirty="0" smtClean="0">
                <a:latin typeface="Times New Roman"/>
                <a:cs typeface="Times New Roman"/>
              </a:rPr>
            </a:br>
            <a:r>
              <a:rPr lang="es-ES" sz="2400" i="1" dirty="0" smtClean="0">
                <a:latin typeface="Times New Roman"/>
                <a:cs typeface="Times New Roman"/>
              </a:rPr>
              <a:t>Metodología didáctica con </a:t>
            </a:r>
            <a:r>
              <a:rPr lang="es-ES" sz="2400" i="1" dirty="0" err="1" smtClean="0">
                <a:latin typeface="Times New Roman"/>
                <a:cs typeface="Times New Roman"/>
              </a:rPr>
              <a:t>Tic´s</a:t>
            </a:r>
            <a:r>
              <a:rPr lang="es-ES" sz="2400" i="1" dirty="0" smtClean="0">
                <a:latin typeface="Times New Roman"/>
                <a:cs typeface="Times New Roman"/>
              </a:rPr>
              <a:t> y sus fases</a:t>
            </a:r>
            <a:endParaRPr lang="es-ES" sz="2400" i="1" dirty="0">
              <a:latin typeface="Times New Roman"/>
              <a:cs typeface="Times New Roman"/>
            </a:endParaRPr>
          </a:p>
        </p:txBody>
      </p:sp>
      <p:graphicFrame>
        <p:nvGraphicFramePr>
          <p:cNvPr id="3" name="Diagrama 2"/>
          <p:cNvGraphicFramePr/>
          <p:nvPr>
            <p:extLst>
              <p:ext uri="{D42A27DB-BD31-4B8C-83A1-F6EECF244321}">
                <p14:modId xmlns:p14="http://schemas.microsoft.com/office/powerpoint/2010/main" val="3235692237"/>
              </p:ext>
            </p:extLst>
          </p:nvPr>
        </p:nvGraphicFramePr>
        <p:xfrm>
          <a:off x="333560" y="1808709"/>
          <a:ext cx="8403114" cy="4925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4262963"/>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399307" y="445198"/>
            <a:ext cx="6963644" cy="765902"/>
          </a:xfrm>
        </p:spPr>
        <p:txBody>
          <a:bodyPr/>
          <a:lstStyle/>
          <a:p>
            <a:pPr algn="r"/>
            <a:r>
              <a:rPr lang="es-ES" sz="3200" b="1" dirty="0" smtClean="0">
                <a:latin typeface="Times New Roman"/>
                <a:cs typeface="Times New Roman"/>
              </a:rPr>
              <a:t>Propuesta</a:t>
            </a:r>
            <a:r>
              <a:rPr lang="es-ES" sz="3200" dirty="0" smtClean="0">
                <a:latin typeface="Times New Roman"/>
                <a:cs typeface="Times New Roman"/>
              </a:rPr>
              <a:t/>
            </a:r>
            <a:br>
              <a:rPr lang="es-ES" sz="3200" dirty="0" smtClean="0">
                <a:latin typeface="Times New Roman"/>
                <a:cs typeface="Times New Roman"/>
              </a:rPr>
            </a:br>
            <a:r>
              <a:rPr lang="es-ES" sz="2400" i="1" dirty="0" smtClean="0">
                <a:latin typeface="Times New Roman"/>
                <a:cs typeface="Times New Roman"/>
              </a:rPr>
              <a:t>Metodología didáctica con </a:t>
            </a:r>
            <a:r>
              <a:rPr lang="es-ES" sz="2400" i="1" dirty="0" err="1" smtClean="0">
                <a:latin typeface="Times New Roman"/>
                <a:cs typeface="Times New Roman"/>
              </a:rPr>
              <a:t>Tic´s</a:t>
            </a:r>
            <a:r>
              <a:rPr lang="es-ES" sz="2400" i="1" dirty="0" smtClean="0">
                <a:latin typeface="Times New Roman"/>
                <a:cs typeface="Times New Roman"/>
              </a:rPr>
              <a:t> </a:t>
            </a:r>
            <a:br>
              <a:rPr lang="es-ES" sz="2400" i="1" dirty="0" smtClean="0">
                <a:latin typeface="Times New Roman"/>
                <a:cs typeface="Times New Roman"/>
              </a:rPr>
            </a:br>
            <a:r>
              <a:rPr lang="es-ES" sz="2400" i="1" dirty="0" smtClean="0">
                <a:latin typeface="Times New Roman"/>
                <a:cs typeface="Times New Roman"/>
              </a:rPr>
              <a:t>utilizando la </a:t>
            </a:r>
            <a:r>
              <a:rPr lang="es-ES" sz="2400" i="1" dirty="0" err="1" smtClean="0">
                <a:latin typeface="Times New Roman"/>
                <a:cs typeface="Times New Roman"/>
              </a:rPr>
              <a:t>WebQuest</a:t>
            </a:r>
            <a:endParaRPr lang="es-ES" sz="2400" i="1" dirty="0">
              <a:latin typeface="Times New Roman"/>
              <a:cs typeface="Times New Roman"/>
            </a:endParaRPr>
          </a:p>
        </p:txBody>
      </p:sp>
      <p:graphicFrame>
        <p:nvGraphicFramePr>
          <p:cNvPr id="4" name="Diagrama 3"/>
          <p:cNvGraphicFramePr/>
          <p:nvPr>
            <p:extLst>
              <p:ext uri="{D42A27DB-BD31-4B8C-83A1-F6EECF244321}">
                <p14:modId xmlns:p14="http://schemas.microsoft.com/office/powerpoint/2010/main" val="1540418898"/>
              </p:ext>
            </p:extLst>
          </p:nvPr>
        </p:nvGraphicFramePr>
        <p:xfrm>
          <a:off x="392797" y="731178"/>
          <a:ext cx="8484427" cy="6683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7505057" y="6311219"/>
            <a:ext cx="1359894" cy="369332"/>
          </a:xfrm>
          <a:prstGeom prst="rect">
            <a:avLst/>
          </a:prstGeom>
          <a:noFill/>
        </p:spPr>
        <p:txBody>
          <a:bodyPr wrap="square" rtlCol="0">
            <a:spAutoFit/>
          </a:bodyPr>
          <a:lstStyle/>
          <a:p>
            <a:r>
              <a:rPr lang="es-ES" b="1" i="1" dirty="0" smtClean="0">
                <a:solidFill>
                  <a:srgbClr val="FFFF00"/>
                </a:solidFill>
                <a:hlinkClick r:id="rId7" action="ppaction://hlinkfile"/>
              </a:rPr>
              <a:t>Aplicación</a:t>
            </a:r>
            <a:endParaRPr lang="es-ES" b="1" i="1" dirty="0">
              <a:solidFill>
                <a:srgbClr val="FFFF00"/>
              </a:solidFill>
            </a:endParaRPr>
          </a:p>
        </p:txBody>
      </p:sp>
    </p:spTree>
    <p:extLst>
      <p:ext uri="{BB962C8B-B14F-4D97-AF65-F5344CB8AC3E}">
        <p14:creationId xmlns:p14="http://schemas.microsoft.com/office/powerpoint/2010/main" val="707764341"/>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168131" y="1321251"/>
            <a:ext cx="4739391" cy="833775"/>
          </a:xfrm>
        </p:spPr>
        <p:txBody>
          <a:bodyPr/>
          <a:lstStyle/>
          <a:p>
            <a:pPr algn="ctr"/>
            <a:r>
              <a:rPr lang="es-ES" i="1" dirty="0" smtClean="0">
                <a:solidFill>
                  <a:srgbClr val="FFFF00"/>
                </a:solidFill>
                <a:latin typeface="Times New Roman"/>
                <a:cs typeface="Times New Roman"/>
              </a:rPr>
              <a:t>Muchas Gracias</a:t>
            </a:r>
            <a:endParaRPr lang="es-ES" i="1" dirty="0">
              <a:solidFill>
                <a:srgbClr val="FFFF00"/>
              </a:solidFill>
              <a:latin typeface="Times New Roman"/>
              <a:cs typeface="Times New Roman"/>
            </a:endParaRPr>
          </a:p>
        </p:txBody>
      </p:sp>
      <p:pic>
        <p:nvPicPr>
          <p:cNvPr id="3" name="Imagen 2" descr="LOGO-PRINCIPAL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674" y="3534022"/>
            <a:ext cx="5952249" cy="1537274"/>
          </a:xfrm>
          <a:prstGeom prst="rect">
            <a:avLst/>
          </a:prstGeom>
        </p:spPr>
      </p:pic>
    </p:spTree>
    <p:extLst>
      <p:ext uri="{BB962C8B-B14F-4D97-AF65-F5344CB8AC3E}">
        <p14:creationId xmlns:p14="http://schemas.microsoft.com/office/powerpoint/2010/main" val="2327838819"/>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022032" y="759454"/>
            <a:ext cx="5340919" cy="586466"/>
          </a:xfrm>
        </p:spPr>
        <p:txBody>
          <a:bodyPr/>
          <a:lstStyle/>
          <a:p>
            <a:pPr algn="r"/>
            <a:r>
              <a:rPr lang="es-ES" sz="3200" b="1" dirty="0" smtClean="0">
                <a:latin typeface="Times New Roman"/>
                <a:cs typeface="Times New Roman"/>
              </a:rPr>
              <a:t>Planteamiento del problema</a:t>
            </a:r>
            <a:endParaRPr lang="es-ES" sz="3200" b="1" dirty="0">
              <a:latin typeface="Times New Roman"/>
              <a:cs typeface="Times New Roman"/>
            </a:endParaRPr>
          </a:p>
        </p:txBody>
      </p:sp>
      <p:sp>
        <p:nvSpPr>
          <p:cNvPr id="5" name="Marcador de contenido 9"/>
          <p:cNvSpPr>
            <a:spLocks noGrp="1"/>
          </p:cNvSpPr>
          <p:nvPr>
            <p:ph idx="1"/>
          </p:nvPr>
        </p:nvSpPr>
        <p:spPr>
          <a:xfrm>
            <a:off x="680850" y="2092969"/>
            <a:ext cx="7891374" cy="4499898"/>
          </a:xfrm>
        </p:spPr>
        <p:txBody>
          <a:bodyPr>
            <a:normAutofit/>
          </a:bodyPr>
          <a:lstStyle/>
          <a:p>
            <a:r>
              <a:rPr lang="es-ES" dirty="0" smtClean="0">
                <a:latin typeface="Times New Roman"/>
                <a:cs typeface="Times New Roman"/>
              </a:rPr>
              <a:t>La Universidad Nacional de Chimborazo, una institución pública del sistema de Educación Superior ecuatoriano</a:t>
            </a:r>
          </a:p>
          <a:p>
            <a:r>
              <a:rPr lang="es-ES" dirty="0" smtClean="0">
                <a:latin typeface="Times New Roman"/>
                <a:cs typeface="Times New Roman"/>
              </a:rPr>
              <a:t>La Informática, una asignatura de importancia en la formación de los futuros profesores de nivel básico y medio</a:t>
            </a:r>
          </a:p>
          <a:p>
            <a:r>
              <a:rPr lang="es-ES" dirty="0" smtClean="0">
                <a:latin typeface="Times New Roman"/>
                <a:cs typeface="Times New Roman"/>
              </a:rPr>
              <a:t>Delimitación del problema en el cual se desarrolló el proyecto de investigación</a:t>
            </a:r>
          </a:p>
          <a:p>
            <a:r>
              <a:rPr lang="es-ES" dirty="0" smtClean="0">
                <a:latin typeface="Times New Roman"/>
                <a:cs typeface="Times New Roman"/>
              </a:rPr>
              <a:t>Preguntas de investigación que se generaron en el proceso investigativo</a:t>
            </a:r>
            <a:endParaRPr lang="es-ES" dirty="0">
              <a:latin typeface="Times New Roman"/>
              <a:cs typeface="Times New Roman"/>
            </a:endParaRPr>
          </a:p>
        </p:txBody>
      </p:sp>
    </p:spTree>
    <p:extLst>
      <p:ext uri="{BB962C8B-B14F-4D97-AF65-F5344CB8AC3E}">
        <p14:creationId xmlns:p14="http://schemas.microsoft.com/office/powerpoint/2010/main" val="1304520295"/>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28853" y="759454"/>
            <a:ext cx="7234098" cy="586466"/>
          </a:xfrm>
        </p:spPr>
        <p:txBody>
          <a:bodyPr/>
          <a:lstStyle/>
          <a:p>
            <a:pPr algn="r"/>
            <a:r>
              <a:rPr lang="es-ES" sz="3200" b="1" dirty="0" smtClean="0">
                <a:latin typeface="Times New Roman"/>
                <a:cs typeface="Times New Roman"/>
              </a:rPr>
              <a:t>Formulación del problema</a:t>
            </a:r>
            <a:endParaRPr lang="es-ES" sz="3200" b="1" dirty="0">
              <a:latin typeface="Times New Roman"/>
              <a:cs typeface="Times New Roman"/>
            </a:endParaRPr>
          </a:p>
        </p:txBody>
      </p:sp>
      <p:sp>
        <p:nvSpPr>
          <p:cNvPr id="5" name="Marcador de contenido 9"/>
          <p:cNvSpPr>
            <a:spLocks noGrp="1"/>
          </p:cNvSpPr>
          <p:nvPr>
            <p:ph idx="1"/>
          </p:nvPr>
        </p:nvSpPr>
        <p:spPr>
          <a:xfrm>
            <a:off x="680850" y="1998903"/>
            <a:ext cx="7804458" cy="2751430"/>
          </a:xfrm>
        </p:spPr>
        <p:txBody>
          <a:bodyPr>
            <a:normAutofit/>
          </a:bodyPr>
          <a:lstStyle/>
          <a:p>
            <a:pPr algn="just"/>
            <a:r>
              <a:rPr lang="es-ES" dirty="0" smtClean="0">
                <a:latin typeface="Times New Roman"/>
                <a:cs typeface="Times New Roman"/>
              </a:rPr>
              <a:t>¿Qué incidencia tienen las metodologías de aprendizaje que aplican los docentes en el rendimiento académico de los estudiantes de la asignatura Informática de la Facultad de Ciencias de la Educación, Humanas y Tecnologías de la Universidad Nacional de Chimborazo durante el período octubre 2013 – febrero 2014?</a:t>
            </a:r>
            <a:endParaRPr lang="es-ES" dirty="0">
              <a:latin typeface="Times New Roman"/>
              <a:cs typeface="Times New Roman"/>
            </a:endParaRPr>
          </a:p>
        </p:txBody>
      </p:sp>
    </p:spTree>
    <p:extLst>
      <p:ext uri="{BB962C8B-B14F-4D97-AF65-F5344CB8AC3E}">
        <p14:creationId xmlns:p14="http://schemas.microsoft.com/office/powerpoint/2010/main" val="1048684693"/>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430433" y="759454"/>
            <a:ext cx="4932518" cy="586466"/>
          </a:xfrm>
        </p:spPr>
        <p:txBody>
          <a:bodyPr/>
          <a:lstStyle/>
          <a:p>
            <a:pPr algn="r"/>
            <a:r>
              <a:rPr lang="es-ES" sz="3200" b="1" dirty="0" smtClean="0">
                <a:latin typeface="Times New Roman"/>
                <a:cs typeface="Times New Roman"/>
              </a:rPr>
              <a:t>Objetivos</a:t>
            </a:r>
            <a:endParaRPr lang="es-ES" sz="3200" b="1" dirty="0">
              <a:latin typeface="Times New Roman"/>
              <a:cs typeface="Times New Roman"/>
            </a:endParaRPr>
          </a:p>
        </p:txBody>
      </p:sp>
      <p:sp>
        <p:nvSpPr>
          <p:cNvPr id="5" name="Marcador de contenido 9"/>
          <p:cNvSpPr>
            <a:spLocks noGrp="1"/>
          </p:cNvSpPr>
          <p:nvPr>
            <p:ph idx="1"/>
          </p:nvPr>
        </p:nvSpPr>
        <p:spPr>
          <a:xfrm>
            <a:off x="510637" y="2186704"/>
            <a:ext cx="8170189" cy="3548483"/>
          </a:xfrm>
        </p:spPr>
        <p:txBody>
          <a:bodyPr>
            <a:normAutofit/>
          </a:bodyPr>
          <a:lstStyle/>
          <a:p>
            <a:pPr marL="0" indent="0" algn="just">
              <a:buNone/>
            </a:pPr>
            <a:r>
              <a:rPr lang="es-ES" b="1" dirty="0" smtClean="0">
                <a:latin typeface="Times New Roman"/>
                <a:cs typeface="Times New Roman"/>
              </a:rPr>
              <a:t>Objetivo General</a:t>
            </a:r>
          </a:p>
          <a:p>
            <a:pPr algn="just"/>
            <a:r>
              <a:rPr lang="es-ES" dirty="0" smtClean="0">
                <a:latin typeface="Times New Roman"/>
                <a:cs typeface="Times New Roman"/>
              </a:rPr>
              <a:t>Determinar la incidencia de las metodologías de aprendizaje que aplican los docentes en el rendimiento académico de los estudiantes de la asignatura Informática de la Facultad de Ciencias de la Educación, Humanas y Tecnologías de la Universidad Nacional de Chimborazo, período octubre 2013 – febrero 2014 </a:t>
            </a:r>
          </a:p>
        </p:txBody>
      </p:sp>
    </p:spTree>
    <p:extLst>
      <p:ext uri="{BB962C8B-B14F-4D97-AF65-F5344CB8AC3E}">
        <p14:creationId xmlns:p14="http://schemas.microsoft.com/office/powerpoint/2010/main" val="3200434744"/>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430433" y="759454"/>
            <a:ext cx="4932518" cy="586466"/>
          </a:xfrm>
        </p:spPr>
        <p:txBody>
          <a:bodyPr/>
          <a:lstStyle/>
          <a:p>
            <a:pPr algn="r"/>
            <a:r>
              <a:rPr lang="es-ES" sz="3200" b="1" dirty="0" smtClean="0">
                <a:latin typeface="Times New Roman"/>
                <a:cs typeface="Times New Roman"/>
              </a:rPr>
              <a:t>Objetivos</a:t>
            </a:r>
            <a:endParaRPr lang="es-ES" sz="3200" b="1" dirty="0">
              <a:latin typeface="Times New Roman"/>
              <a:cs typeface="Times New Roman"/>
            </a:endParaRPr>
          </a:p>
        </p:txBody>
      </p:sp>
      <p:sp>
        <p:nvSpPr>
          <p:cNvPr id="5" name="Marcador de contenido 9"/>
          <p:cNvSpPr>
            <a:spLocks noGrp="1"/>
          </p:cNvSpPr>
          <p:nvPr>
            <p:ph idx="1"/>
          </p:nvPr>
        </p:nvSpPr>
        <p:spPr>
          <a:xfrm>
            <a:off x="602290" y="2045936"/>
            <a:ext cx="8078536" cy="3515717"/>
          </a:xfrm>
        </p:spPr>
        <p:txBody>
          <a:bodyPr>
            <a:normAutofit/>
          </a:bodyPr>
          <a:lstStyle/>
          <a:p>
            <a:pPr marL="0" indent="0" algn="just">
              <a:buNone/>
            </a:pPr>
            <a:r>
              <a:rPr lang="es-ES" b="1" dirty="0" smtClean="0">
                <a:latin typeface="Times New Roman"/>
                <a:cs typeface="Times New Roman"/>
              </a:rPr>
              <a:t>Objetivos Específicos</a:t>
            </a:r>
          </a:p>
          <a:p>
            <a:pPr algn="just"/>
            <a:r>
              <a:rPr lang="es-ES" dirty="0" smtClean="0">
                <a:latin typeface="Times New Roman"/>
                <a:cs typeface="Times New Roman"/>
              </a:rPr>
              <a:t>Identificar las metodologías de aprendizaje que aplican los docentes en la asignatura Informática de la Facultad de Ciencias de la Educación, Humanas y Tecnologías</a:t>
            </a:r>
          </a:p>
          <a:p>
            <a:pPr algn="just"/>
            <a:r>
              <a:rPr lang="es-ES" dirty="0" smtClean="0">
                <a:latin typeface="Times New Roman"/>
                <a:cs typeface="Times New Roman"/>
              </a:rPr>
              <a:t>Determinar el rendimiento académico de los estudiantes en la asignatura Informática de la Facultad de Ciencias de la Educación, Humanas y Tecnologías</a:t>
            </a:r>
            <a:endParaRPr lang="es-ES" dirty="0">
              <a:latin typeface="Times New Roman"/>
              <a:cs typeface="Times New Roman"/>
            </a:endParaRPr>
          </a:p>
        </p:txBody>
      </p:sp>
    </p:spTree>
    <p:extLst>
      <p:ext uri="{BB962C8B-B14F-4D97-AF65-F5344CB8AC3E}">
        <p14:creationId xmlns:p14="http://schemas.microsoft.com/office/powerpoint/2010/main" val="1750580461"/>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430433" y="759454"/>
            <a:ext cx="4932518" cy="586466"/>
          </a:xfrm>
        </p:spPr>
        <p:txBody>
          <a:bodyPr/>
          <a:lstStyle/>
          <a:p>
            <a:pPr algn="r"/>
            <a:r>
              <a:rPr lang="es-ES" sz="3200" b="1" dirty="0" smtClean="0">
                <a:latin typeface="Times New Roman"/>
                <a:cs typeface="Times New Roman"/>
              </a:rPr>
              <a:t>Objetivos</a:t>
            </a:r>
            <a:endParaRPr lang="es-ES" sz="3200" b="1" dirty="0">
              <a:latin typeface="Times New Roman"/>
              <a:cs typeface="Times New Roman"/>
            </a:endParaRPr>
          </a:p>
        </p:txBody>
      </p:sp>
      <p:sp>
        <p:nvSpPr>
          <p:cNvPr id="5" name="Marcador de contenido 9"/>
          <p:cNvSpPr>
            <a:spLocks noGrp="1"/>
          </p:cNvSpPr>
          <p:nvPr>
            <p:ph idx="1"/>
          </p:nvPr>
        </p:nvSpPr>
        <p:spPr>
          <a:xfrm>
            <a:off x="602290" y="2045936"/>
            <a:ext cx="8078536" cy="4397586"/>
          </a:xfrm>
        </p:spPr>
        <p:txBody>
          <a:bodyPr>
            <a:normAutofit/>
          </a:bodyPr>
          <a:lstStyle/>
          <a:p>
            <a:pPr marL="0" indent="0" algn="just">
              <a:buNone/>
            </a:pPr>
            <a:r>
              <a:rPr lang="es-ES" b="1" dirty="0" smtClean="0">
                <a:latin typeface="Times New Roman"/>
                <a:cs typeface="Times New Roman"/>
              </a:rPr>
              <a:t>Objetivos Específicos</a:t>
            </a:r>
          </a:p>
          <a:p>
            <a:pPr algn="just"/>
            <a:r>
              <a:rPr lang="es-ES" dirty="0" smtClean="0">
                <a:latin typeface="Times New Roman"/>
                <a:cs typeface="Times New Roman"/>
              </a:rPr>
              <a:t>Establecer el nivel de incidencia de las metodologías de aprendizaje que aplican los docentes en la asignatura Informática de la Facultad de Ciencias de la Educación, Humanas y Tecnologías</a:t>
            </a:r>
          </a:p>
          <a:p>
            <a:pPr algn="just"/>
            <a:r>
              <a:rPr lang="es-ES" dirty="0" smtClean="0">
                <a:latin typeface="Times New Roman"/>
                <a:cs typeface="Times New Roman"/>
              </a:rPr>
              <a:t>Formular una propuesta alternativa orienta a mejorar el proceso de aprendizaje en la asignatura Informática de la Facultad de Ciencias de la Educación, Humanas y Tecnologías.</a:t>
            </a:r>
            <a:endParaRPr lang="es-ES" dirty="0">
              <a:latin typeface="Times New Roman"/>
              <a:cs typeface="Times New Roman"/>
            </a:endParaRPr>
          </a:p>
        </p:txBody>
      </p:sp>
    </p:spTree>
    <p:extLst>
      <p:ext uri="{BB962C8B-B14F-4D97-AF65-F5344CB8AC3E}">
        <p14:creationId xmlns:p14="http://schemas.microsoft.com/office/powerpoint/2010/main" val="420222289"/>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28853" y="759454"/>
            <a:ext cx="7234098" cy="586466"/>
          </a:xfrm>
        </p:spPr>
        <p:txBody>
          <a:bodyPr/>
          <a:lstStyle/>
          <a:p>
            <a:pPr algn="r"/>
            <a:r>
              <a:rPr lang="es-ES" sz="3200" b="1" dirty="0" smtClean="0">
                <a:latin typeface="Times New Roman"/>
                <a:cs typeface="Times New Roman"/>
              </a:rPr>
              <a:t>Hipótesis</a:t>
            </a:r>
            <a:endParaRPr lang="es-ES" sz="3200" b="1" dirty="0">
              <a:latin typeface="Times New Roman"/>
              <a:cs typeface="Times New Roman"/>
            </a:endParaRPr>
          </a:p>
        </p:txBody>
      </p:sp>
      <p:sp>
        <p:nvSpPr>
          <p:cNvPr id="5" name="Marcador de contenido 9"/>
          <p:cNvSpPr>
            <a:spLocks noGrp="1"/>
          </p:cNvSpPr>
          <p:nvPr>
            <p:ph idx="1"/>
          </p:nvPr>
        </p:nvSpPr>
        <p:spPr>
          <a:xfrm>
            <a:off x="680850" y="1998903"/>
            <a:ext cx="7804458" cy="2751430"/>
          </a:xfrm>
        </p:spPr>
        <p:txBody>
          <a:bodyPr>
            <a:normAutofit/>
          </a:bodyPr>
          <a:lstStyle/>
          <a:p>
            <a:pPr algn="just"/>
            <a:r>
              <a:rPr lang="es-ES" dirty="0" smtClean="0">
                <a:latin typeface="Times New Roman"/>
                <a:cs typeface="Times New Roman"/>
              </a:rPr>
              <a:t>Las metodologías de aprendizaje que aplican los docentes en la asignatura Informática inciden en el rendimiento académico de los estudiantes de primer semestre de la Facultad de Ciencias de la Educación, Humanas y Tecnologías de la Universidad Nacional de Chimborazo</a:t>
            </a:r>
            <a:endParaRPr lang="es-ES" dirty="0">
              <a:latin typeface="Times New Roman"/>
              <a:cs typeface="Times New Roman"/>
            </a:endParaRPr>
          </a:p>
        </p:txBody>
      </p:sp>
    </p:spTree>
    <p:extLst>
      <p:ext uri="{BB962C8B-B14F-4D97-AF65-F5344CB8AC3E}">
        <p14:creationId xmlns:p14="http://schemas.microsoft.com/office/powerpoint/2010/main" val="328064352"/>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ábitat">
  <a:themeElements>
    <a:clrScheme name="Há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á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á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Hábitat.thmx</Template>
  <TotalTime>3235</TotalTime>
  <Words>1898</Words>
  <Application>Microsoft Macintosh PowerPoint</Application>
  <PresentationFormat>Presentación en pantalla (4:3)</PresentationFormat>
  <Paragraphs>213</Paragraphs>
  <Slides>35</Slides>
  <Notes>5</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35</vt:i4>
      </vt:variant>
    </vt:vector>
  </HeadingPairs>
  <TitlesOfParts>
    <vt:vector size="37" baseType="lpstr">
      <vt:lpstr>Hábitat</vt:lpstr>
      <vt:lpstr>Documento</vt:lpstr>
      <vt:lpstr>E S P E Universidad de las Fuerzas Armadas Innovación para la excelencia</vt:lpstr>
      <vt:lpstr>Índice</vt:lpstr>
      <vt:lpstr>Introducción</vt:lpstr>
      <vt:lpstr>Planteamiento del problema</vt:lpstr>
      <vt:lpstr>Formulación del problema</vt:lpstr>
      <vt:lpstr>Objetivos</vt:lpstr>
      <vt:lpstr>Objetivos</vt:lpstr>
      <vt:lpstr>Objetivos</vt:lpstr>
      <vt:lpstr>Hipótesis</vt:lpstr>
      <vt:lpstr>Justificación e importancia</vt:lpstr>
      <vt:lpstr>Fundamentación teórica  Contextualización de la investigación</vt:lpstr>
      <vt:lpstr>Fundamentación teórica   La enseñanza y el aprendizaje en la universidad y la metodología</vt:lpstr>
      <vt:lpstr>Fundamentación teórica   Método, Modalidad y Modelo Didáctico</vt:lpstr>
      <vt:lpstr>Fundamentación teórica   Rendimiento académico</vt:lpstr>
      <vt:lpstr>Marco metodológico</vt:lpstr>
      <vt:lpstr>Resultados Unidad de análisis docentes</vt:lpstr>
      <vt:lpstr>Resultados Unidad de análisis alumnos</vt:lpstr>
      <vt:lpstr>Resultados Métodos aplicados por los docentes</vt:lpstr>
      <vt:lpstr>Resultados Modalidades aplicadas por los docentes</vt:lpstr>
      <vt:lpstr>Resultados Modelos didácticos por los docentes</vt:lpstr>
      <vt:lpstr>Resultados Rendimiento académico</vt:lpstr>
      <vt:lpstr>Resultados Correlación entre el método y  el rendimiento académico</vt:lpstr>
      <vt:lpstr>Resultados Correlación entre la modalidad y  el rendimiento académico</vt:lpstr>
      <vt:lpstr>Resultados Correlación entre el modelo didáctico y  el rendimiento académico</vt:lpstr>
      <vt:lpstr>Conclusiones</vt:lpstr>
      <vt:lpstr>Conclusiones</vt:lpstr>
      <vt:lpstr>Conclusiones</vt:lpstr>
      <vt:lpstr>Conclusiones</vt:lpstr>
      <vt:lpstr>Propuesta Metodología didáctica con Tic´s</vt:lpstr>
      <vt:lpstr>Propuesta Metodología didáctica con Tic´s</vt:lpstr>
      <vt:lpstr>Propuesta Metodología didáctica con Tic´s</vt:lpstr>
      <vt:lpstr>Propuesta Metodología didáctica con Tic´s</vt:lpstr>
      <vt:lpstr>Propuesta Metodología didáctica con Tic´s y sus fases</vt:lpstr>
      <vt:lpstr>Propuesta Metodología didáctica con Tic´s  utilizando la WebQuest</vt:lpstr>
      <vt:lpstr>Muchas Gracias</vt:lpstr>
    </vt:vector>
  </TitlesOfParts>
  <Company>UNACH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salamanca</dc:title>
  <dc:creator>Gustavo Orozco</dc:creator>
  <cp:lastModifiedBy>Gustavo Orozco</cp:lastModifiedBy>
  <cp:revision>104</cp:revision>
  <dcterms:created xsi:type="dcterms:W3CDTF">2014-09-10T16:48:53Z</dcterms:created>
  <dcterms:modified xsi:type="dcterms:W3CDTF">2015-06-05T21:35:32Z</dcterms:modified>
</cp:coreProperties>
</file>