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3" r:id="rId9"/>
    <p:sldId id="267" r:id="rId10"/>
    <p:sldId id="268" r:id="rId11"/>
    <p:sldId id="266" r:id="rId12"/>
    <p:sldId id="272" r:id="rId13"/>
    <p:sldId id="274" r:id="rId14"/>
    <p:sldId id="275" r:id="rId15"/>
    <p:sldId id="261" r:id="rId16"/>
    <p:sldId id="271" r:id="rId17"/>
    <p:sldId id="276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CCF40-5315-4A6B-B452-6C94BFEF0D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4E696-EB1F-4B5C-A6EC-D743D7DEC7F0}">
      <dgm:prSet phldrT="[Texto]" custT="1"/>
      <dgm:spPr/>
      <dgm:t>
        <a:bodyPr/>
        <a:lstStyle/>
        <a:p>
          <a:r>
            <a:rPr lang="es-EC" sz="1400" dirty="0" smtClean="0"/>
            <a:t>Sistema </a:t>
          </a:r>
          <a:r>
            <a:rPr lang="es-EC" sz="1400" i="1" dirty="0" smtClean="0"/>
            <a:t>FDM</a:t>
          </a:r>
          <a:r>
            <a:rPr lang="es-EC" sz="1400" dirty="0" smtClean="0"/>
            <a:t>  Deposición de material fundido</a:t>
          </a:r>
          <a:endParaRPr lang="en-US" sz="1400" dirty="0"/>
        </a:p>
      </dgm:t>
    </dgm:pt>
    <dgm:pt modelId="{8CB36B1B-E468-4684-81F5-9C3CEC8E2631}" type="parTrans" cxnId="{4A80A7EF-5FFB-4B06-9101-AD48EFAEF010}">
      <dgm:prSet/>
      <dgm:spPr/>
      <dgm:t>
        <a:bodyPr/>
        <a:lstStyle/>
        <a:p>
          <a:endParaRPr lang="en-US"/>
        </a:p>
      </dgm:t>
    </dgm:pt>
    <dgm:pt modelId="{15CDD9FB-3AF3-4F49-8EA7-3A2DD7F9581E}" type="sibTrans" cxnId="{4A80A7EF-5FFB-4B06-9101-AD48EFAEF010}">
      <dgm:prSet/>
      <dgm:spPr/>
      <dgm:t>
        <a:bodyPr/>
        <a:lstStyle/>
        <a:p>
          <a:endParaRPr lang="en-US"/>
        </a:p>
      </dgm:t>
    </dgm:pt>
    <dgm:pt modelId="{5E0D12D0-60F0-4FD0-BCA1-A66E3047E7F0}" type="asst">
      <dgm:prSet phldrT="[Texto]" custT="1"/>
      <dgm:spPr/>
      <dgm:t>
        <a:bodyPr/>
        <a:lstStyle/>
        <a:p>
          <a:r>
            <a:rPr lang="es-EC" sz="1200" dirty="0" smtClean="0"/>
            <a:t>Alternativas de inclusión de color.</a:t>
          </a:r>
          <a:endParaRPr lang="en-US" sz="1200" dirty="0"/>
        </a:p>
      </dgm:t>
    </dgm:pt>
    <dgm:pt modelId="{E3B7FF9F-1243-4FB5-98E1-CAB6A7265A56}" type="parTrans" cxnId="{AC5D7475-BF5C-4D25-B2D9-4082A521D288}">
      <dgm:prSet/>
      <dgm:spPr/>
      <dgm:t>
        <a:bodyPr/>
        <a:lstStyle/>
        <a:p>
          <a:endParaRPr lang="en-US"/>
        </a:p>
      </dgm:t>
    </dgm:pt>
    <dgm:pt modelId="{7328ED94-B362-4495-AA97-7C07A8D6E7F2}" type="sibTrans" cxnId="{AC5D7475-BF5C-4D25-B2D9-4082A521D288}">
      <dgm:prSet/>
      <dgm:spPr/>
      <dgm:t>
        <a:bodyPr/>
        <a:lstStyle/>
        <a:p>
          <a:endParaRPr lang="en-US"/>
        </a:p>
      </dgm:t>
    </dgm:pt>
    <dgm:pt modelId="{A81D1AD2-D6A7-4710-B022-ECCC5593C3B4}">
      <dgm:prSet phldrT="[Texto]" custT="1"/>
      <dgm:spPr/>
      <dgm:t>
        <a:bodyPr/>
        <a:lstStyle/>
        <a:p>
          <a:r>
            <a:rPr lang="es-EC" sz="1400" dirty="0" smtClean="0"/>
            <a:t>Una boquilla por cada color.</a:t>
          </a:r>
          <a:endParaRPr lang="en-US" sz="1400" dirty="0"/>
        </a:p>
      </dgm:t>
    </dgm:pt>
    <dgm:pt modelId="{526BEC76-DAC5-41F2-A77C-A25B5149689E}" type="parTrans" cxnId="{1B37D1E3-1064-4C88-A9DA-E6EAD66DB406}">
      <dgm:prSet/>
      <dgm:spPr/>
      <dgm:t>
        <a:bodyPr/>
        <a:lstStyle/>
        <a:p>
          <a:endParaRPr lang="en-US"/>
        </a:p>
      </dgm:t>
    </dgm:pt>
    <dgm:pt modelId="{B70120EE-D7CF-4EC8-BA4D-FDCC31E6E8EA}" type="sibTrans" cxnId="{1B37D1E3-1064-4C88-A9DA-E6EAD66DB406}">
      <dgm:prSet/>
      <dgm:spPr/>
      <dgm:t>
        <a:bodyPr/>
        <a:lstStyle/>
        <a:p>
          <a:endParaRPr lang="en-US"/>
        </a:p>
      </dgm:t>
    </dgm:pt>
    <dgm:pt modelId="{87702C3C-E260-444C-BBF1-32D7A3037681}">
      <dgm:prSet phldrT="[Texto]" custT="1"/>
      <dgm:spPr/>
      <dgm:t>
        <a:bodyPr/>
        <a:lstStyle/>
        <a:p>
          <a:r>
            <a:rPr lang="es-EC" sz="1400" dirty="0" smtClean="0"/>
            <a:t>Una sola boquilla.</a:t>
          </a:r>
          <a:endParaRPr lang="en-US" sz="1400" dirty="0"/>
        </a:p>
      </dgm:t>
    </dgm:pt>
    <dgm:pt modelId="{91773C9C-25E4-47A8-9A2E-D7954382F4A3}" type="parTrans" cxnId="{16F0BB72-EEEB-4774-9D75-9DFB0EAD331F}">
      <dgm:prSet/>
      <dgm:spPr/>
      <dgm:t>
        <a:bodyPr/>
        <a:lstStyle/>
        <a:p>
          <a:endParaRPr lang="en-US"/>
        </a:p>
      </dgm:t>
    </dgm:pt>
    <dgm:pt modelId="{15215D4D-7C9A-4492-9F98-0A6FEB224B4D}" type="sibTrans" cxnId="{16F0BB72-EEEB-4774-9D75-9DFB0EAD331F}">
      <dgm:prSet/>
      <dgm:spPr/>
      <dgm:t>
        <a:bodyPr/>
        <a:lstStyle/>
        <a:p>
          <a:endParaRPr lang="en-US"/>
        </a:p>
      </dgm:t>
    </dgm:pt>
    <dgm:pt modelId="{10AF9CAC-78C3-4178-9900-A9C7C8BF5FFB}">
      <dgm:prSet phldrT="[Texto]" custT="1"/>
      <dgm:spPr/>
      <dgm:t>
        <a:bodyPr/>
        <a:lstStyle/>
        <a:p>
          <a:r>
            <a:rPr lang="es-EC" sz="1400" dirty="0" smtClean="0"/>
            <a:t>Disipadores independientes.</a:t>
          </a:r>
          <a:endParaRPr lang="en-US" sz="1400" dirty="0"/>
        </a:p>
      </dgm:t>
    </dgm:pt>
    <dgm:pt modelId="{30715DE1-5A78-40E6-9CCF-B20414B04A48}" type="parTrans" cxnId="{234FA0F8-9C1E-40AC-9E53-C61939566188}">
      <dgm:prSet/>
      <dgm:spPr/>
      <dgm:t>
        <a:bodyPr/>
        <a:lstStyle/>
        <a:p>
          <a:endParaRPr lang="en-US"/>
        </a:p>
      </dgm:t>
    </dgm:pt>
    <dgm:pt modelId="{072DEF41-D7DE-4B90-9F7A-0585822E7D38}" type="sibTrans" cxnId="{234FA0F8-9C1E-40AC-9E53-C61939566188}">
      <dgm:prSet/>
      <dgm:spPr/>
      <dgm:t>
        <a:bodyPr/>
        <a:lstStyle/>
        <a:p>
          <a:endParaRPr lang="en-US"/>
        </a:p>
      </dgm:t>
    </dgm:pt>
    <dgm:pt modelId="{B7A772EA-08E8-4109-920B-9097AC062B41}">
      <dgm:prSet phldrT="[Texto]" custT="1"/>
      <dgm:spPr/>
      <dgm:t>
        <a:bodyPr/>
        <a:lstStyle/>
        <a:p>
          <a:r>
            <a:rPr lang="es-EC" sz="1400" dirty="0" smtClean="0"/>
            <a:t>Inclusión color diversas formas</a:t>
          </a:r>
          <a:endParaRPr lang="en-US" sz="1400" dirty="0"/>
        </a:p>
      </dgm:t>
    </dgm:pt>
    <dgm:pt modelId="{D58A1453-8B67-4F63-BF4C-F1120E810102}" type="parTrans" cxnId="{E5E64B15-54A0-43A2-A06E-BF4456C77EBE}">
      <dgm:prSet/>
      <dgm:spPr/>
      <dgm:t>
        <a:bodyPr/>
        <a:lstStyle/>
        <a:p>
          <a:endParaRPr lang="en-US"/>
        </a:p>
      </dgm:t>
    </dgm:pt>
    <dgm:pt modelId="{A6CDCAFD-6594-470D-A345-C932B17DB70C}" type="sibTrans" cxnId="{E5E64B15-54A0-43A2-A06E-BF4456C77EBE}">
      <dgm:prSet/>
      <dgm:spPr/>
      <dgm:t>
        <a:bodyPr/>
        <a:lstStyle/>
        <a:p>
          <a:endParaRPr lang="en-US"/>
        </a:p>
      </dgm:t>
    </dgm:pt>
    <dgm:pt modelId="{4B1C3112-5515-433F-810C-51C9E1683735}">
      <dgm:prSet phldrT="[Texto]" custT="1"/>
      <dgm:spPr/>
      <dgm:t>
        <a:bodyPr/>
        <a:lstStyle/>
        <a:p>
          <a:r>
            <a:rPr lang="es-EC" sz="1400" dirty="0" smtClean="0"/>
            <a:t>Polvo.</a:t>
          </a:r>
          <a:endParaRPr lang="en-US" sz="1400" dirty="0"/>
        </a:p>
      </dgm:t>
    </dgm:pt>
    <dgm:pt modelId="{B6C9EA88-C236-4C7D-AC13-2674430E6C3A}" type="parTrans" cxnId="{F29EBFAF-D313-4A17-9927-0B0DDFFF7F07}">
      <dgm:prSet/>
      <dgm:spPr/>
      <dgm:t>
        <a:bodyPr/>
        <a:lstStyle/>
        <a:p>
          <a:endParaRPr lang="en-US"/>
        </a:p>
      </dgm:t>
    </dgm:pt>
    <dgm:pt modelId="{16A407C1-EA48-4B89-AD49-A185A7CF50A2}" type="sibTrans" cxnId="{F29EBFAF-D313-4A17-9927-0B0DDFFF7F07}">
      <dgm:prSet/>
      <dgm:spPr/>
      <dgm:t>
        <a:bodyPr/>
        <a:lstStyle/>
        <a:p>
          <a:endParaRPr lang="en-US"/>
        </a:p>
      </dgm:t>
    </dgm:pt>
    <dgm:pt modelId="{B3409C2D-C929-422B-AA9F-750FC08286D8}">
      <dgm:prSet phldrT="[Texto]" custT="1"/>
      <dgm:spPr/>
      <dgm:t>
        <a:bodyPr/>
        <a:lstStyle/>
        <a:p>
          <a:r>
            <a:rPr lang="es-EC" sz="1400" dirty="0" smtClean="0"/>
            <a:t>Líquido.</a:t>
          </a:r>
          <a:endParaRPr lang="en-US" sz="1400" dirty="0"/>
        </a:p>
      </dgm:t>
    </dgm:pt>
    <dgm:pt modelId="{86F111C8-D553-41E3-976D-18C5C2081E9A}" type="parTrans" cxnId="{971B3DA2-94B6-4082-BC2F-16DE6AF19F0C}">
      <dgm:prSet/>
      <dgm:spPr/>
      <dgm:t>
        <a:bodyPr/>
        <a:lstStyle/>
        <a:p>
          <a:endParaRPr lang="en-US"/>
        </a:p>
      </dgm:t>
    </dgm:pt>
    <dgm:pt modelId="{418EE945-2F19-498D-8FB6-51EB3301AA8E}" type="sibTrans" cxnId="{971B3DA2-94B6-4082-BC2F-16DE6AF19F0C}">
      <dgm:prSet/>
      <dgm:spPr/>
      <dgm:t>
        <a:bodyPr/>
        <a:lstStyle/>
        <a:p>
          <a:endParaRPr lang="en-US"/>
        </a:p>
      </dgm:t>
    </dgm:pt>
    <dgm:pt modelId="{7CD08B9C-CA9C-467F-8BE4-CE3DF3BD1D2F}">
      <dgm:prSet phldrT="[Texto]" custT="1"/>
      <dgm:spPr/>
      <dgm:t>
        <a:bodyPr/>
        <a:lstStyle/>
        <a:p>
          <a:r>
            <a:rPr lang="es-EC" sz="1400" dirty="0" smtClean="0"/>
            <a:t>Filamento.</a:t>
          </a:r>
          <a:endParaRPr lang="en-US" sz="1400" dirty="0"/>
        </a:p>
      </dgm:t>
    </dgm:pt>
    <dgm:pt modelId="{1F30ED90-CC0A-4892-B905-09E66266DA86}" type="parTrans" cxnId="{ABCD9561-6265-468E-B8BC-DA6C4A257C47}">
      <dgm:prSet/>
      <dgm:spPr/>
      <dgm:t>
        <a:bodyPr/>
        <a:lstStyle/>
        <a:p>
          <a:endParaRPr lang="en-US"/>
        </a:p>
      </dgm:t>
    </dgm:pt>
    <dgm:pt modelId="{FCF7A4C4-DED1-4C6C-A271-04B50528918B}" type="sibTrans" cxnId="{ABCD9561-6265-468E-B8BC-DA6C4A257C47}">
      <dgm:prSet/>
      <dgm:spPr/>
      <dgm:t>
        <a:bodyPr/>
        <a:lstStyle/>
        <a:p>
          <a:endParaRPr lang="en-US"/>
        </a:p>
      </dgm:t>
    </dgm:pt>
    <dgm:pt modelId="{BAEE289B-73F5-43EF-B8F9-67B7141F0707}">
      <dgm:prSet phldrT="[Texto]" custT="1"/>
      <dgm:spPr/>
      <dgm:t>
        <a:bodyPr/>
        <a:lstStyle/>
        <a:p>
          <a:r>
            <a:rPr lang="es-EC" sz="1400" dirty="0" smtClean="0"/>
            <a:t>Unión varios filamentos en un solo filamento</a:t>
          </a:r>
          <a:endParaRPr lang="en-US" sz="1400" dirty="0"/>
        </a:p>
      </dgm:t>
    </dgm:pt>
    <dgm:pt modelId="{726C12AF-0BFF-46DF-B40C-4DE1D4C015D0}" type="parTrans" cxnId="{493800A4-9C34-46A9-AC1E-E839DE905338}">
      <dgm:prSet/>
      <dgm:spPr/>
      <dgm:t>
        <a:bodyPr/>
        <a:lstStyle/>
        <a:p>
          <a:endParaRPr lang="en-US"/>
        </a:p>
      </dgm:t>
    </dgm:pt>
    <dgm:pt modelId="{D6C851D1-8478-4452-8049-02914872A832}" type="sibTrans" cxnId="{493800A4-9C34-46A9-AC1E-E839DE905338}">
      <dgm:prSet/>
      <dgm:spPr/>
      <dgm:t>
        <a:bodyPr/>
        <a:lstStyle/>
        <a:p>
          <a:endParaRPr lang="en-US"/>
        </a:p>
      </dgm:t>
    </dgm:pt>
    <dgm:pt modelId="{F7F15771-7DE7-4132-B77E-DE958A1090D6}" type="pres">
      <dgm:prSet presAssocID="{BF9CCF40-5315-4A6B-B452-6C94BFEF0D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A507E4-DE6C-4BDE-8834-CCC8A4C7A018}" type="pres">
      <dgm:prSet presAssocID="{2134E696-EB1F-4B5C-A6EC-D743D7DEC7F0}" presName="hierRoot1" presStyleCnt="0">
        <dgm:presLayoutVars>
          <dgm:hierBranch val="init"/>
        </dgm:presLayoutVars>
      </dgm:prSet>
      <dgm:spPr/>
    </dgm:pt>
    <dgm:pt modelId="{B42E2791-595B-4000-87B8-3849EA6B3FD8}" type="pres">
      <dgm:prSet presAssocID="{2134E696-EB1F-4B5C-A6EC-D743D7DEC7F0}" presName="rootComposite1" presStyleCnt="0"/>
      <dgm:spPr/>
    </dgm:pt>
    <dgm:pt modelId="{E76DC277-C94D-4060-BCD1-B967593E1939}" type="pres">
      <dgm:prSet presAssocID="{2134E696-EB1F-4B5C-A6EC-D743D7DEC7F0}" presName="rootText1" presStyleLbl="node0" presStyleIdx="0" presStyleCnt="1" custScaleX="3855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483F9-57CC-4FD7-9DA4-CE7E38D70158}" type="pres">
      <dgm:prSet presAssocID="{2134E696-EB1F-4B5C-A6EC-D743D7DEC7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AA3FF4E-4EC6-4215-B9B9-120A503C86A2}" type="pres">
      <dgm:prSet presAssocID="{2134E696-EB1F-4B5C-A6EC-D743D7DEC7F0}" presName="hierChild2" presStyleCnt="0"/>
      <dgm:spPr/>
    </dgm:pt>
    <dgm:pt modelId="{E4FCE63C-83EF-42D0-AB95-58102AD2ECEA}" type="pres">
      <dgm:prSet presAssocID="{526BEC76-DAC5-41F2-A77C-A25B5149689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D57F8EB-AEF2-471A-93E4-0E84E7DA3C8F}" type="pres">
      <dgm:prSet presAssocID="{A81D1AD2-D6A7-4710-B022-ECCC5593C3B4}" presName="hierRoot2" presStyleCnt="0">
        <dgm:presLayoutVars>
          <dgm:hierBranch val="init"/>
        </dgm:presLayoutVars>
      </dgm:prSet>
      <dgm:spPr/>
    </dgm:pt>
    <dgm:pt modelId="{9F43915B-DEC0-4454-87EB-4534C9D2D09B}" type="pres">
      <dgm:prSet presAssocID="{A81D1AD2-D6A7-4710-B022-ECCC5593C3B4}" presName="rootComposite" presStyleCnt="0"/>
      <dgm:spPr/>
    </dgm:pt>
    <dgm:pt modelId="{B3DAFF49-F410-4650-BF4B-2EB1A9EA8436}" type="pres">
      <dgm:prSet presAssocID="{A81D1AD2-D6A7-4710-B022-ECCC5593C3B4}" presName="rootText" presStyleLbl="node2" presStyleIdx="0" presStyleCnt="3" custScaleX="166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9A088-FD84-468F-BF3A-5ADA356C41B7}" type="pres">
      <dgm:prSet presAssocID="{A81D1AD2-D6A7-4710-B022-ECCC5593C3B4}" presName="rootConnector" presStyleLbl="node2" presStyleIdx="0" presStyleCnt="3"/>
      <dgm:spPr/>
      <dgm:t>
        <a:bodyPr/>
        <a:lstStyle/>
        <a:p>
          <a:endParaRPr lang="en-US"/>
        </a:p>
      </dgm:t>
    </dgm:pt>
    <dgm:pt modelId="{4F99BCF6-35A8-45B1-B6B1-722D44CC5680}" type="pres">
      <dgm:prSet presAssocID="{A81D1AD2-D6A7-4710-B022-ECCC5593C3B4}" presName="hierChild4" presStyleCnt="0"/>
      <dgm:spPr/>
    </dgm:pt>
    <dgm:pt modelId="{951CF101-C0F0-4160-BE91-7783DF4C2A15}" type="pres">
      <dgm:prSet presAssocID="{30715DE1-5A78-40E6-9CCF-B20414B04A48}" presName="Name37" presStyleLbl="parChTrans1D3" presStyleIdx="0" presStyleCnt="2"/>
      <dgm:spPr/>
      <dgm:t>
        <a:bodyPr/>
        <a:lstStyle/>
        <a:p>
          <a:endParaRPr lang="en-US"/>
        </a:p>
      </dgm:t>
    </dgm:pt>
    <dgm:pt modelId="{2B16AF70-1A80-4F06-B890-9C84BE742EB1}" type="pres">
      <dgm:prSet presAssocID="{10AF9CAC-78C3-4178-9900-A9C7C8BF5FFB}" presName="hierRoot2" presStyleCnt="0">
        <dgm:presLayoutVars>
          <dgm:hierBranch val="init"/>
        </dgm:presLayoutVars>
      </dgm:prSet>
      <dgm:spPr/>
    </dgm:pt>
    <dgm:pt modelId="{1096A934-3E6D-4113-9286-2DE9C8AA395E}" type="pres">
      <dgm:prSet presAssocID="{10AF9CAC-78C3-4178-9900-A9C7C8BF5FFB}" presName="rootComposite" presStyleCnt="0"/>
      <dgm:spPr/>
    </dgm:pt>
    <dgm:pt modelId="{9CD96026-8ACF-4FEA-9F58-22DF0AC7E2DA}" type="pres">
      <dgm:prSet presAssocID="{10AF9CAC-78C3-4178-9900-A9C7C8BF5FFB}" presName="rootText" presStyleLbl="node3" presStyleIdx="0" presStyleCnt="2" custScaleX="132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BB7C0-311A-4CAC-8FB1-6C9F9A72B168}" type="pres">
      <dgm:prSet presAssocID="{10AF9CAC-78C3-4178-9900-A9C7C8BF5FFB}" presName="rootConnector" presStyleLbl="node3" presStyleIdx="0" presStyleCnt="2"/>
      <dgm:spPr/>
      <dgm:t>
        <a:bodyPr/>
        <a:lstStyle/>
        <a:p>
          <a:endParaRPr lang="en-US"/>
        </a:p>
      </dgm:t>
    </dgm:pt>
    <dgm:pt modelId="{772B1BE6-E85D-43EA-AE10-1F7DC39720E1}" type="pres">
      <dgm:prSet presAssocID="{10AF9CAC-78C3-4178-9900-A9C7C8BF5FFB}" presName="hierChild4" presStyleCnt="0"/>
      <dgm:spPr/>
    </dgm:pt>
    <dgm:pt modelId="{055617C5-AEBF-417B-B7CE-04FC8E19E293}" type="pres">
      <dgm:prSet presAssocID="{10AF9CAC-78C3-4178-9900-A9C7C8BF5FFB}" presName="hierChild5" presStyleCnt="0"/>
      <dgm:spPr/>
    </dgm:pt>
    <dgm:pt modelId="{71D58F9E-EEE3-4888-8F57-5E2F6254F52E}" type="pres">
      <dgm:prSet presAssocID="{A81D1AD2-D6A7-4710-B022-ECCC5593C3B4}" presName="hierChild5" presStyleCnt="0"/>
      <dgm:spPr/>
    </dgm:pt>
    <dgm:pt modelId="{A021A428-E4D4-43CA-B210-2547CB4B5BB7}" type="pres">
      <dgm:prSet presAssocID="{91773C9C-25E4-47A8-9A2E-D7954382F4A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596AB731-F1B7-4847-9D2D-8C0308DE1486}" type="pres">
      <dgm:prSet presAssocID="{87702C3C-E260-444C-BBF1-32D7A3037681}" presName="hierRoot2" presStyleCnt="0">
        <dgm:presLayoutVars>
          <dgm:hierBranch val="init"/>
        </dgm:presLayoutVars>
      </dgm:prSet>
      <dgm:spPr/>
    </dgm:pt>
    <dgm:pt modelId="{12AECEA5-0AE0-4CBD-A5FE-361E91E7C1C7}" type="pres">
      <dgm:prSet presAssocID="{87702C3C-E260-444C-BBF1-32D7A3037681}" presName="rootComposite" presStyleCnt="0"/>
      <dgm:spPr/>
    </dgm:pt>
    <dgm:pt modelId="{84EC9EEA-F444-48EC-B842-3FE752B44DBF}" type="pres">
      <dgm:prSet presAssocID="{87702C3C-E260-444C-BBF1-32D7A303768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E5F4A-7C6F-4029-B75B-D020C6293299}" type="pres">
      <dgm:prSet presAssocID="{87702C3C-E260-444C-BBF1-32D7A3037681}" presName="rootConnector" presStyleLbl="node2" presStyleIdx="1" presStyleCnt="3"/>
      <dgm:spPr/>
      <dgm:t>
        <a:bodyPr/>
        <a:lstStyle/>
        <a:p>
          <a:endParaRPr lang="en-US"/>
        </a:p>
      </dgm:t>
    </dgm:pt>
    <dgm:pt modelId="{F55FABC6-CCB9-4A2A-BDA4-32CBC3B0C2CD}" type="pres">
      <dgm:prSet presAssocID="{87702C3C-E260-444C-BBF1-32D7A3037681}" presName="hierChild4" presStyleCnt="0"/>
      <dgm:spPr/>
    </dgm:pt>
    <dgm:pt modelId="{FD02B05C-86B9-488A-887F-E70136743692}" type="pres">
      <dgm:prSet presAssocID="{D58A1453-8B67-4F63-BF4C-F1120E810102}" presName="Name37" presStyleLbl="parChTrans1D3" presStyleIdx="1" presStyleCnt="2"/>
      <dgm:spPr/>
      <dgm:t>
        <a:bodyPr/>
        <a:lstStyle/>
        <a:p>
          <a:endParaRPr lang="en-US"/>
        </a:p>
      </dgm:t>
    </dgm:pt>
    <dgm:pt modelId="{5E6A3A0A-3F0E-4618-8E0E-DEA9FE67FE66}" type="pres">
      <dgm:prSet presAssocID="{B7A772EA-08E8-4109-920B-9097AC062B41}" presName="hierRoot2" presStyleCnt="0">
        <dgm:presLayoutVars>
          <dgm:hierBranch val="init"/>
        </dgm:presLayoutVars>
      </dgm:prSet>
      <dgm:spPr/>
    </dgm:pt>
    <dgm:pt modelId="{8E5F3734-A733-4D84-997F-04BB335E2A67}" type="pres">
      <dgm:prSet presAssocID="{B7A772EA-08E8-4109-920B-9097AC062B41}" presName="rootComposite" presStyleCnt="0"/>
      <dgm:spPr/>
    </dgm:pt>
    <dgm:pt modelId="{40A6CE21-70E3-4619-AF22-19B9B6484C1F}" type="pres">
      <dgm:prSet presAssocID="{B7A772EA-08E8-4109-920B-9097AC062B41}" presName="rootText" presStyleLbl="node3" presStyleIdx="1" presStyleCnt="2" custScaleX="132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062CFE-0A04-4034-A219-7EEC8DB10248}" type="pres">
      <dgm:prSet presAssocID="{B7A772EA-08E8-4109-920B-9097AC062B41}" presName="rootConnector" presStyleLbl="node3" presStyleIdx="1" presStyleCnt="2"/>
      <dgm:spPr/>
      <dgm:t>
        <a:bodyPr/>
        <a:lstStyle/>
        <a:p>
          <a:endParaRPr lang="en-US"/>
        </a:p>
      </dgm:t>
    </dgm:pt>
    <dgm:pt modelId="{A6DD7D44-0842-4D7B-A2B6-0B14A481E40D}" type="pres">
      <dgm:prSet presAssocID="{B7A772EA-08E8-4109-920B-9097AC062B41}" presName="hierChild4" presStyleCnt="0"/>
      <dgm:spPr/>
    </dgm:pt>
    <dgm:pt modelId="{2E98427A-953C-45C6-A41D-36667F32B3A3}" type="pres">
      <dgm:prSet presAssocID="{B6C9EA88-C236-4C7D-AC13-2674430E6C3A}" presName="Name37" presStyleLbl="parChTrans1D4" presStyleIdx="0" presStyleCnt="3"/>
      <dgm:spPr/>
      <dgm:t>
        <a:bodyPr/>
        <a:lstStyle/>
        <a:p>
          <a:endParaRPr lang="en-US"/>
        </a:p>
      </dgm:t>
    </dgm:pt>
    <dgm:pt modelId="{D78DD7F6-6F45-4D6A-B6B3-164F529226CD}" type="pres">
      <dgm:prSet presAssocID="{4B1C3112-5515-433F-810C-51C9E1683735}" presName="hierRoot2" presStyleCnt="0">
        <dgm:presLayoutVars>
          <dgm:hierBranch val="init"/>
        </dgm:presLayoutVars>
      </dgm:prSet>
      <dgm:spPr/>
    </dgm:pt>
    <dgm:pt modelId="{874364C4-40C2-4C8A-BC2C-14FB8E0586D5}" type="pres">
      <dgm:prSet presAssocID="{4B1C3112-5515-433F-810C-51C9E1683735}" presName="rootComposite" presStyleCnt="0"/>
      <dgm:spPr/>
    </dgm:pt>
    <dgm:pt modelId="{FAA9701D-F5B9-4F62-A8D2-6457668F2FDB}" type="pres">
      <dgm:prSet presAssocID="{4B1C3112-5515-433F-810C-51C9E1683735}" presName="rootText" presStyleLbl="node4" presStyleIdx="0" presStyleCnt="3" custScaleX="97496" custScaleY="515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F61F2C-881C-4F12-81F8-948E2D036EFA}" type="pres">
      <dgm:prSet presAssocID="{4B1C3112-5515-433F-810C-51C9E1683735}" presName="rootConnector" presStyleLbl="node4" presStyleIdx="0" presStyleCnt="3"/>
      <dgm:spPr/>
      <dgm:t>
        <a:bodyPr/>
        <a:lstStyle/>
        <a:p>
          <a:endParaRPr lang="en-US"/>
        </a:p>
      </dgm:t>
    </dgm:pt>
    <dgm:pt modelId="{BE794E7F-2B85-441E-A8A3-79394B2B31DD}" type="pres">
      <dgm:prSet presAssocID="{4B1C3112-5515-433F-810C-51C9E1683735}" presName="hierChild4" presStyleCnt="0"/>
      <dgm:spPr/>
    </dgm:pt>
    <dgm:pt modelId="{39474AF5-A775-487B-8E4C-4FE67434B662}" type="pres">
      <dgm:prSet presAssocID="{4B1C3112-5515-433F-810C-51C9E1683735}" presName="hierChild5" presStyleCnt="0"/>
      <dgm:spPr/>
    </dgm:pt>
    <dgm:pt modelId="{E75E0496-71D6-4B3A-AFE8-AF42C79282A9}" type="pres">
      <dgm:prSet presAssocID="{86F111C8-D553-41E3-976D-18C5C2081E9A}" presName="Name37" presStyleLbl="parChTrans1D4" presStyleIdx="1" presStyleCnt="3"/>
      <dgm:spPr/>
      <dgm:t>
        <a:bodyPr/>
        <a:lstStyle/>
        <a:p>
          <a:endParaRPr lang="en-US"/>
        </a:p>
      </dgm:t>
    </dgm:pt>
    <dgm:pt modelId="{153E401D-5E55-4EC9-9049-1A1D4D3C3A8B}" type="pres">
      <dgm:prSet presAssocID="{B3409C2D-C929-422B-AA9F-750FC08286D8}" presName="hierRoot2" presStyleCnt="0">
        <dgm:presLayoutVars>
          <dgm:hierBranch val="init"/>
        </dgm:presLayoutVars>
      </dgm:prSet>
      <dgm:spPr/>
    </dgm:pt>
    <dgm:pt modelId="{FCA1BDF5-D9DD-47A6-A4B4-3FA6C7EE3CC6}" type="pres">
      <dgm:prSet presAssocID="{B3409C2D-C929-422B-AA9F-750FC08286D8}" presName="rootComposite" presStyleCnt="0"/>
      <dgm:spPr/>
    </dgm:pt>
    <dgm:pt modelId="{8F80ADC8-0409-4CD0-8127-2B9D877B4F52}" type="pres">
      <dgm:prSet presAssocID="{B3409C2D-C929-422B-AA9F-750FC08286D8}" presName="rootText" presStyleLbl="node4" presStyleIdx="1" presStyleCnt="3" custScaleX="70847" custScaleY="70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481BF-832D-450B-A069-8F2B4CB4F032}" type="pres">
      <dgm:prSet presAssocID="{B3409C2D-C929-422B-AA9F-750FC08286D8}" presName="rootConnector" presStyleLbl="node4" presStyleIdx="1" presStyleCnt="3"/>
      <dgm:spPr/>
      <dgm:t>
        <a:bodyPr/>
        <a:lstStyle/>
        <a:p>
          <a:endParaRPr lang="en-US"/>
        </a:p>
      </dgm:t>
    </dgm:pt>
    <dgm:pt modelId="{B668A075-093E-46AD-B5C0-BFA5563A9FDD}" type="pres">
      <dgm:prSet presAssocID="{B3409C2D-C929-422B-AA9F-750FC08286D8}" presName="hierChild4" presStyleCnt="0"/>
      <dgm:spPr/>
    </dgm:pt>
    <dgm:pt modelId="{12CA29C2-61A5-47AF-AEC2-FF481732BCC6}" type="pres">
      <dgm:prSet presAssocID="{B3409C2D-C929-422B-AA9F-750FC08286D8}" presName="hierChild5" presStyleCnt="0"/>
      <dgm:spPr/>
    </dgm:pt>
    <dgm:pt modelId="{418B96D0-795F-4D30-A3C7-0A14095972E9}" type="pres">
      <dgm:prSet presAssocID="{1F30ED90-CC0A-4892-B905-09E66266DA86}" presName="Name37" presStyleLbl="parChTrans1D4" presStyleIdx="2" presStyleCnt="3"/>
      <dgm:spPr/>
      <dgm:t>
        <a:bodyPr/>
        <a:lstStyle/>
        <a:p>
          <a:endParaRPr lang="en-US"/>
        </a:p>
      </dgm:t>
    </dgm:pt>
    <dgm:pt modelId="{9BEAA172-84F4-402B-BB5E-E771FA198324}" type="pres">
      <dgm:prSet presAssocID="{7CD08B9C-CA9C-467F-8BE4-CE3DF3BD1D2F}" presName="hierRoot2" presStyleCnt="0">
        <dgm:presLayoutVars>
          <dgm:hierBranch val="init"/>
        </dgm:presLayoutVars>
      </dgm:prSet>
      <dgm:spPr/>
    </dgm:pt>
    <dgm:pt modelId="{218BA8AF-7BCD-4AA5-8426-6A6A8B6F8A98}" type="pres">
      <dgm:prSet presAssocID="{7CD08B9C-CA9C-467F-8BE4-CE3DF3BD1D2F}" presName="rootComposite" presStyleCnt="0"/>
      <dgm:spPr/>
    </dgm:pt>
    <dgm:pt modelId="{19F0C937-DBD0-463C-BCBC-58D6F4F73E6A}" type="pres">
      <dgm:prSet presAssocID="{7CD08B9C-CA9C-467F-8BE4-CE3DF3BD1D2F}" presName="rootText" presStyleLbl="node4" presStyleIdx="2" presStyleCnt="3" custScaleX="98854" custScaleY="50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3C25CD-C156-4B3C-B3C6-5CC000575B9A}" type="pres">
      <dgm:prSet presAssocID="{7CD08B9C-CA9C-467F-8BE4-CE3DF3BD1D2F}" presName="rootConnector" presStyleLbl="node4" presStyleIdx="2" presStyleCnt="3"/>
      <dgm:spPr/>
      <dgm:t>
        <a:bodyPr/>
        <a:lstStyle/>
        <a:p>
          <a:endParaRPr lang="en-US"/>
        </a:p>
      </dgm:t>
    </dgm:pt>
    <dgm:pt modelId="{DB1941D1-C738-43D3-A223-0B0359469C44}" type="pres">
      <dgm:prSet presAssocID="{7CD08B9C-CA9C-467F-8BE4-CE3DF3BD1D2F}" presName="hierChild4" presStyleCnt="0"/>
      <dgm:spPr/>
    </dgm:pt>
    <dgm:pt modelId="{77029389-C9FE-4D6D-8E1A-97266E58B6AC}" type="pres">
      <dgm:prSet presAssocID="{7CD08B9C-CA9C-467F-8BE4-CE3DF3BD1D2F}" presName="hierChild5" presStyleCnt="0"/>
      <dgm:spPr/>
    </dgm:pt>
    <dgm:pt modelId="{7D6CE7B8-9612-40C3-B5DD-2A7FD3B899A0}" type="pres">
      <dgm:prSet presAssocID="{B7A772EA-08E8-4109-920B-9097AC062B41}" presName="hierChild5" presStyleCnt="0"/>
      <dgm:spPr/>
    </dgm:pt>
    <dgm:pt modelId="{248B0B05-9AE0-40C2-B562-A5C168CE0850}" type="pres">
      <dgm:prSet presAssocID="{87702C3C-E260-444C-BBF1-32D7A3037681}" presName="hierChild5" presStyleCnt="0"/>
      <dgm:spPr/>
    </dgm:pt>
    <dgm:pt modelId="{D77E455B-8E72-4D7D-B64D-164A8E00C8EE}" type="pres">
      <dgm:prSet presAssocID="{726C12AF-0BFF-46DF-B40C-4DE1D4C015D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8F5D53C-70E4-4E8E-A4C8-E70D48830050}" type="pres">
      <dgm:prSet presAssocID="{BAEE289B-73F5-43EF-B8F9-67B7141F0707}" presName="hierRoot2" presStyleCnt="0">
        <dgm:presLayoutVars>
          <dgm:hierBranch val="init"/>
        </dgm:presLayoutVars>
      </dgm:prSet>
      <dgm:spPr/>
    </dgm:pt>
    <dgm:pt modelId="{FA7B1B45-9C6B-42A4-BFD9-A5610A8BFE76}" type="pres">
      <dgm:prSet presAssocID="{BAEE289B-73F5-43EF-B8F9-67B7141F0707}" presName="rootComposite" presStyleCnt="0"/>
      <dgm:spPr/>
    </dgm:pt>
    <dgm:pt modelId="{A790A7C1-D535-4F44-9733-94F9F4127593}" type="pres">
      <dgm:prSet presAssocID="{BAEE289B-73F5-43EF-B8F9-67B7141F0707}" presName="rootText" presStyleLbl="node2" presStyleIdx="2" presStyleCnt="3" custScaleX="1871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74A58-BD9B-4327-954A-D4E8C6EC901A}" type="pres">
      <dgm:prSet presAssocID="{BAEE289B-73F5-43EF-B8F9-67B7141F0707}" presName="rootConnector" presStyleLbl="node2" presStyleIdx="2" presStyleCnt="3"/>
      <dgm:spPr/>
      <dgm:t>
        <a:bodyPr/>
        <a:lstStyle/>
        <a:p>
          <a:endParaRPr lang="en-US"/>
        </a:p>
      </dgm:t>
    </dgm:pt>
    <dgm:pt modelId="{58A08E37-9E45-4EDA-839C-96085D1ED852}" type="pres">
      <dgm:prSet presAssocID="{BAEE289B-73F5-43EF-B8F9-67B7141F0707}" presName="hierChild4" presStyleCnt="0"/>
      <dgm:spPr/>
    </dgm:pt>
    <dgm:pt modelId="{5C9F656A-5686-4C5A-BCF7-8CB651CBDCAD}" type="pres">
      <dgm:prSet presAssocID="{BAEE289B-73F5-43EF-B8F9-67B7141F0707}" presName="hierChild5" presStyleCnt="0"/>
      <dgm:spPr/>
    </dgm:pt>
    <dgm:pt modelId="{E126E32E-22D7-4677-A293-764EE9423E45}" type="pres">
      <dgm:prSet presAssocID="{2134E696-EB1F-4B5C-A6EC-D743D7DEC7F0}" presName="hierChild3" presStyleCnt="0"/>
      <dgm:spPr/>
    </dgm:pt>
    <dgm:pt modelId="{2B420E69-D172-41B3-B29C-2657912DFB36}" type="pres">
      <dgm:prSet presAssocID="{E3B7FF9F-1243-4FB5-98E1-CAB6A7265A56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6636E67-88DA-487F-9642-6B7ECAAFF240}" type="pres">
      <dgm:prSet presAssocID="{5E0D12D0-60F0-4FD0-BCA1-A66E3047E7F0}" presName="hierRoot3" presStyleCnt="0">
        <dgm:presLayoutVars>
          <dgm:hierBranch val="init"/>
        </dgm:presLayoutVars>
      </dgm:prSet>
      <dgm:spPr/>
    </dgm:pt>
    <dgm:pt modelId="{0693E1A6-659C-44E9-BA6F-8D741C55E45E}" type="pres">
      <dgm:prSet presAssocID="{5E0D12D0-60F0-4FD0-BCA1-A66E3047E7F0}" presName="rootComposite3" presStyleCnt="0"/>
      <dgm:spPr/>
    </dgm:pt>
    <dgm:pt modelId="{FE7D4C9E-5CAB-4CD6-A7CA-9C1C21B4D0EE}" type="pres">
      <dgm:prSet presAssocID="{5E0D12D0-60F0-4FD0-BCA1-A66E3047E7F0}" presName="rootText3" presStyleLbl="asst1" presStyleIdx="0" presStyleCnt="1" custScaleX="125226" custScaleY="777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A9FEFB-D7AC-4957-94E1-43D771BDCA75}" type="pres">
      <dgm:prSet presAssocID="{5E0D12D0-60F0-4FD0-BCA1-A66E3047E7F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7C39FBA1-23F0-4FF7-88FA-3EB6669F82D7}" type="pres">
      <dgm:prSet presAssocID="{5E0D12D0-60F0-4FD0-BCA1-A66E3047E7F0}" presName="hierChild6" presStyleCnt="0"/>
      <dgm:spPr/>
    </dgm:pt>
    <dgm:pt modelId="{776EFBB4-A685-4D3C-AEDE-320D13BAB6D1}" type="pres">
      <dgm:prSet presAssocID="{5E0D12D0-60F0-4FD0-BCA1-A66E3047E7F0}" presName="hierChild7" presStyleCnt="0"/>
      <dgm:spPr/>
    </dgm:pt>
  </dgm:ptLst>
  <dgm:cxnLst>
    <dgm:cxn modelId="{E2E099CA-2F9D-4C89-9B94-F077A65F433E}" type="presOf" srcId="{10AF9CAC-78C3-4178-9900-A9C7C8BF5FFB}" destId="{894BB7C0-311A-4CAC-8FB1-6C9F9A72B168}" srcOrd="1" destOrd="0" presId="urn:microsoft.com/office/officeart/2005/8/layout/orgChart1"/>
    <dgm:cxn modelId="{0A6D8649-D4BA-4515-A119-ED1AF510622F}" type="presOf" srcId="{526BEC76-DAC5-41F2-A77C-A25B5149689E}" destId="{E4FCE63C-83EF-42D0-AB95-58102AD2ECEA}" srcOrd="0" destOrd="0" presId="urn:microsoft.com/office/officeart/2005/8/layout/orgChart1"/>
    <dgm:cxn modelId="{C083FA4D-4131-4C4E-8ABB-8587964322FE}" type="presOf" srcId="{E3B7FF9F-1243-4FB5-98E1-CAB6A7265A56}" destId="{2B420E69-D172-41B3-B29C-2657912DFB36}" srcOrd="0" destOrd="0" presId="urn:microsoft.com/office/officeart/2005/8/layout/orgChart1"/>
    <dgm:cxn modelId="{1F9D458E-7AE5-43DB-B032-F76DCFE6BEC6}" type="presOf" srcId="{5E0D12D0-60F0-4FD0-BCA1-A66E3047E7F0}" destId="{ACA9FEFB-D7AC-4957-94E1-43D771BDCA75}" srcOrd="1" destOrd="0" presId="urn:microsoft.com/office/officeart/2005/8/layout/orgChart1"/>
    <dgm:cxn modelId="{1B37D1E3-1064-4C88-A9DA-E6EAD66DB406}" srcId="{2134E696-EB1F-4B5C-A6EC-D743D7DEC7F0}" destId="{A81D1AD2-D6A7-4710-B022-ECCC5593C3B4}" srcOrd="1" destOrd="0" parTransId="{526BEC76-DAC5-41F2-A77C-A25B5149689E}" sibTransId="{B70120EE-D7CF-4EC8-BA4D-FDCC31E6E8EA}"/>
    <dgm:cxn modelId="{8F7F722E-688B-4D7A-BD71-49E3BCCCFEF2}" type="presOf" srcId="{87702C3C-E260-444C-BBF1-32D7A3037681}" destId="{84EC9EEA-F444-48EC-B842-3FE752B44DBF}" srcOrd="0" destOrd="0" presId="urn:microsoft.com/office/officeart/2005/8/layout/orgChart1"/>
    <dgm:cxn modelId="{FE8AC21D-F743-4C68-A354-442D5E571F5A}" type="presOf" srcId="{5E0D12D0-60F0-4FD0-BCA1-A66E3047E7F0}" destId="{FE7D4C9E-5CAB-4CD6-A7CA-9C1C21B4D0EE}" srcOrd="0" destOrd="0" presId="urn:microsoft.com/office/officeart/2005/8/layout/orgChart1"/>
    <dgm:cxn modelId="{BBAEE7B2-254E-4D67-B8A7-4313432ACC5D}" type="presOf" srcId="{BAEE289B-73F5-43EF-B8F9-67B7141F0707}" destId="{08A74A58-BD9B-4327-954A-D4E8C6EC901A}" srcOrd="1" destOrd="0" presId="urn:microsoft.com/office/officeart/2005/8/layout/orgChart1"/>
    <dgm:cxn modelId="{0D75E23F-1E70-46F3-93F3-E0F3D4ED8B4B}" type="presOf" srcId="{B3409C2D-C929-422B-AA9F-750FC08286D8}" destId="{8F80ADC8-0409-4CD0-8127-2B9D877B4F52}" srcOrd="0" destOrd="0" presId="urn:microsoft.com/office/officeart/2005/8/layout/orgChart1"/>
    <dgm:cxn modelId="{E86E3C44-CEBA-4A5C-A2CF-025503019EE1}" type="presOf" srcId="{D58A1453-8B67-4F63-BF4C-F1120E810102}" destId="{FD02B05C-86B9-488A-887F-E70136743692}" srcOrd="0" destOrd="0" presId="urn:microsoft.com/office/officeart/2005/8/layout/orgChart1"/>
    <dgm:cxn modelId="{F8AFDCA8-03B0-4EE1-A93D-231693F86166}" type="presOf" srcId="{726C12AF-0BFF-46DF-B40C-4DE1D4C015D0}" destId="{D77E455B-8E72-4D7D-B64D-164A8E00C8EE}" srcOrd="0" destOrd="0" presId="urn:microsoft.com/office/officeart/2005/8/layout/orgChart1"/>
    <dgm:cxn modelId="{4A80A7EF-5FFB-4B06-9101-AD48EFAEF010}" srcId="{BF9CCF40-5315-4A6B-B452-6C94BFEF0D81}" destId="{2134E696-EB1F-4B5C-A6EC-D743D7DEC7F0}" srcOrd="0" destOrd="0" parTransId="{8CB36B1B-E468-4684-81F5-9C3CEC8E2631}" sibTransId="{15CDD9FB-3AF3-4F49-8EA7-3A2DD7F9581E}"/>
    <dgm:cxn modelId="{493800A4-9C34-46A9-AC1E-E839DE905338}" srcId="{2134E696-EB1F-4B5C-A6EC-D743D7DEC7F0}" destId="{BAEE289B-73F5-43EF-B8F9-67B7141F0707}" srcOrd="3" destOrd="0" parTransId="{726C12AF-0BFF-46DF-B40C-4DE1D4C015D0}" sibTransId="{D6C851D1-8478-4452-8049-02914872A832}"/>
    <dgm:cxn modelId="{70CA1A7F-58DB-4F9B-A499-6AAEC1CC99C7}" type="presOf" srcId="{86F111C8-D553-41E3-976D-18C5C2081E9A}" destId="{E75E0496-71D6-4B3A-AFE8-AF42C79282A9}" srcOrd="0" destOrd="0" presId="urn:microsoft.com/office/officeart/2005/8/layout/orgChart1"/>
    <dgm:cxn modelId="{9CC31F30-9390-41E4-A161-D9BB2D32A1FC}" type="presOf" srcId="{87702C3C-E260-444C-BBF1-32D7A3037681}" destId="{D92E5F4A-7C6F-4029-B75B-D020C6293299}" srcOrd="1" destOrd="0" presId="urn:microsoft.com/office/officeart/2005/8/layout/orgChart1"/>
    <dgm:cxn modelId="{0931DFB4-207C-4596-B736-D2F3C94DA2B0}" type="presOf" srcId="{A81D1AD2-D6A7-4710-B022-ECCC5593C3B4}" destId="{A889A088-FD84-468F-BF3A-5ADA356C41B7}" srcOrd="1" destOrd="0" presId="urn:microsoft.com/office/officeart/2005/8/layout/orgChart1"/>
    <dgm:cxn modelId="{D8906293-5CA3-4B4B-BB88-4879622564BC}" type="presOf" srcId="{30715DE1-5A78-40E6-9CCF-B20414B04A48}" destId="{951CF101-C0F0-4160-BE91-7783DF4C2A15}" srcOrd="0" destOrd="0" presId="urn:microsoft.com/office/officeart/2005/8/layout/orgChart1"/>
    <dgm:cxn modelId="{75C6197A-06AF-4546-8BE5-EE9476A74EE2}" type="presOf" srcId="{10AF9CAC-78C3-4178-9900-A9C7C8BF5FFB}" destId="{9CD96026-8ACF-4FEA-9F58-22DF0AC7E2DA}" srcOrd="0" destOrd="0" presId="urn:microsoft.com/office/officeart/2005/8/layout/orgChart1"/>
    <dgm:cxn modelId="{6E6CE87B-50B2-4B47-9310-570A23AE4EC8}" type="presOf" srcId="{B6C9EA88-C236-4C7D-AC13-2674430E6C3A}" destId="{2E98427A-953C-45C6-A41D-36667F32B3A3}" srcOrd="0" destOrd="0" presId="urn:microsoft.com/office/officeart/2005/8/layout/orgChart1"/>
    <dgm:cxn modelId="{16F0BB72-EEEB-4774-9D75-9DFB0EAD331F}" srcId="{2134E696-EB1F-4B5C-A6EC-D743D7DEC7F0}" destId="{87702C3C-E260-444C-BBF1-32D7A3037681}" srcOrd="2" destOrd="0" parTransId="{91773C9C-25E4-47A8-9A2E-D7954382F4A3}" sibTransId="{15215D4D-7C9A-4492-9F98-0A6FEB224B4D}"/>
    <dgm:cxn modelId="{CC4849B4-2C0D-4F13-8342-B9016DEF52E5}" type="presOf" srcId="{7CD08B9C-CA9C-467F-8BE4-CE3DF3BD1D2F}" destId="{C63C25CD-C156-4B3C-B3C6-5CC000575B9A}" srcOrd="1" destOrd="0" presId="urn:microsoft.com/office/officeart/2005/8/layout/orgChart1"/>
    <dgm:cxn modelId="{234FA0F8-9C1E-40AC-9E53-C61939566188}" srcId="{A81D1AD2-D6A7-4710-B022-ECCC5593C3B4}" destId="{10AF9CAC-78C3-4178-9900-A9C7C8BF5FFB}" srcOrd="0" destOrd="0" parTransId="{30715DE1-5A78-40E6-9CCF-B20414B04A48}" sibTransId="{072DEF41-D7DE-4B90-9F7A-0585822E7D38}"/>
    <dgm:cxn modelId="{F29EBFAF-D313-4A17-9927-0B0DDFFF7F07}" srcId="{B7A772EA-08E8-4109-920B-9097AC062B41}" destId="{4B1C3112-5515-433F-810C-51C9E1683735}" srcOrd="0" destOrd="0" parTransId="{B6C9EA88-C236-4C7D-AC13-2674430E6C3A}" sibTransId="{16A407C1-EA48-4B89-AD49-A185A7CF50A2}"/>
    <dgm:cxn modelId="{70026B43-53AA-46DA-ADF2-4AEF1189016D}" type="presOf" srcId="{B7A772EA-08E8-4109-920B-9097AC062B41}" destId="{40A6CE21-70E3-4619-AF22-19B9B6484C1F}" srcOrd="0" destOrd="0" presId="urn:microsoft.com/office/officeart/2005/8/layout/orgChart1"/>
    <dgm:cxn modelId="{86B159A2-D7AC-4087-92C6-2E1916FD2E3E}" type="presOf" srcId="{A81D1AD2-D6A7-4710-B022-ECCC5593C3B4}" destId="{B3DAFF49-F410-4650-BF4B-2EB1A9EA8436}" srcOrd="0" destOrd="0" presId="urn:microsoft.com/office/officeart/2005/8/layout/orgChart1"/>
    <dgm:cxn modelId="{22851923-7243-434B-AF34-AA4660F842C7}" type="presOf" srcId="{2134E696-EB1F-4B5C-A6EC-D743D7DEC7F0}" destId="{E76DC277-C94D-4060-BCD1-B967593E1939}" srcOrd="0" destOrd="0" presId="urn:microsoft.com/office/officeart/2005/8/layout/orgChart1"/>
    <dgm:cxn modelId="{61ACE526-234C-45A1-B624-69BA668DC646}" type="presOf" srcId="{1F30ED90-CC0A-4892-B905-09E66266DA86}" destId="{418B96D0-795F-4D30-A3C7-0A14095972E9}" srcOrd="0" destOrd="0" presId="urn:microsoft.com/office/officeart/2005/8/layout/orgChart1"/>
    <dgm:cxn modelId="{C601A2FE-E421-456B-9DC3-AA94A9E289F5}" type="presOf" srcId="{BAEE289B-73F5-43EF-B8F9-67B7141F0707}" destId="{A790A7C1-D535-4F44-9733-94F9F4127593}" srcOrd="0" destOrd="0" presId="urn:microsoft.com/office/officeart/2005/8/layout/orgChart1"/>
    <dgm:cxn modelId="{1B182352-4A32-4A73-A0EC-C339C4EEF253}" type="presOf" srcId="{B3409C2D-C929-422B-AA9F-750FC08286D8}" destId="{778481BF-832D-450B-A069-8F2B4CB4F032}" srcOrd="1" destOrd="0" presId="urn:microsoft.com/office/officeart/2005/8/layout/orgChart1"/>
    <dgm:cxn modelId="{ABCD9561-6265-468E-B8BC-DA6C4A257C47}" srcId="{B7A772EA-08E8-4109-920B-9097AC062B41}" destId="{7CD08B9C-CA9C-467F-8BE4-CE3DF3BD1D2F}" srcOrd="2" destOrd="0" parTransId="{1F30ED90-CC0A-4892-B905-09E66266DA86}" sibTransId="{FCF7A4C4-DED1-4C6C-A271-04B50528918B}"/>
    <dgm:cxn modelId="{E5E64B15-54A0-43A2-A06E-BF4456C77EBE}" srcId="{87702C3C-E260-444C-BBF1-32D7A3037681}" destId="{B7A772EA-08E8-4109-920B-9097AC062B41}" srcOrd="0" destOrd="0" parTransId="{D58A1453-8B67-4F63-BF4C-F1120E810102}" sibTransId="{A6CDCAFD-6594-470D-A345-C932B17DB70C}"/>
    <dgm:cxn modelId="{971B3DA2-94B6-4082-BC2F-16DE6AF19F0C}" srcId="{B7A772EA-08E8-4109-920B-9097AC062B41}" destId="{B3409C2D-C929-422B-AA9F-750FC08286D8}" srcOrd="1" destOrd="0" parTransId="{86F111C8-D553-41E3-976D-18C5C2081E9A}" sibTransId="{418EE945-2F19-498D-8FB6-51EB3301AA8E}"/>
    <dgm:cxn modelId="{74E6F5AB-B3AA-4696-86C4-06C5BF9858E6}" type="presOf" srcId="{B7A772EA-08E8-4109-920B-9097AC062B41}" destId="{7C062CFE-0A04-4034-A219-7EEC8DB10248}" srcOrd="1" destOrd="0" presId="urn:microsoft.com/office/officeart/2005/8/layout/orgChart1"/>
    <dgm:cxn modelId="{AC5D7475-BF5C-4D25-B2D9-4082A521D288}" srcId="{2134E696-EB1F-4B5C-A6EC-D743D7DEC7F0}" destId="{5E0D12D0-60F0-4FD0-BCA1-A66E3047E7F0}" srcOrd="0" destOrd="0" parTransId="{E3B7FF9F-1243-4FB5-98E1-CAB6A7265A56}" sibTransId="{7328ED94-B362-4495-AA97-7C07A8D6E7F2}"/>
    <dgm:cxn modelId="{F62F5A54-4FA6-4DEB-9501-208A4425C0F1}" type="presOf" srcId="{7CD08B9C-CA9C-467F-8BE4-CE3DF3BD1D2F}" destId="{19F0C937-DBD0-463C-BCBC-58D6F4F73E6A}" srcOrd="0" destOrd="0" presId="urn:microsoft.com/office/officeart/2005/8/layout/orgChart1"/>
    <dgm:cxn modelId="{2E86D760-7792-42A0-A2A6-62A83F03A887}" type="presOf" srcId="{2134E696-EB1F-4B5C-A6EC-D743D7DEC7F0}" destId="{DB9483F9-57CC-4FD7-9DA4-CE7E38D70158}" srcOrd="1" destOrd="0" presId="urn:microsoft.com/office/officeart/2005/8/layout/orgChart1"/>
    <dgm:cxn modelId="{76CAA2DE-8670-46E6-8CE2-2EB8E0A28A1B}" type="presOf" srcId="{4B1C3112-5515-433F-810C-51C9E1683735}" destId="{98F61F2C-881C-4F12-81F8-948E2D036EFA}" srcOrd="1" destOrd="0" presId="urn:microsoft.com/office/officeart/2005/8/layout/orgChart1"/>
    <dgm:cxn modelId="{DEC73F73-433D-40CC-A51F-B8A06D057CFC}" type="presOf" srcId="{BF9CCF40-5315-4A6B-B452-6C94BFEF0D81}" destId="{F7F15771-7DE7-4132-B77E-DE958A1090D6}" srcOrd="0" destOrd="0" presId="urn:microsoft.com/office/officeart/2005/8/layout/orgChart1"/>
    <dgm:cxn modelId="{4C727E18-D0B5-4E73-8F64-12DC0FB75D48}" type="presOf" srcId="{91773C9C-25E4-47A8-9A2E-D7954382F4A3}" destId="{A021A428-E4D4-43CA-B210-2547CB4B5BB7}" srcOrd="0" destOrd="0" presId="urn:microsoft.com/office/officeart/2005/8/layout/orgChart1"/>
    <dgm:cxn modelId="{B54F6B7A-3A07-4C9A-A895-D7B8F196E85D}" type="presOf" srcId="{4B1C3112-5515-433F-810C-51C9E1683735}" destId="{FAA9701D-F5B9-4F62-A8D2-6457668F2FDB}" srcOrd="0" destOrd="0" presId="urn:microsoft.com/office/officeart/2005/8/layout/orgChart1"/>
    <dgm:cxn modelId="{101CB454-BDA8-416D-8CD0-EDE23779AC01}" type="presParOf" srcId="{F7F15771-7DE7-4132-B77E-DE958A1090D6}" destId="{C8A507E4-DE6C-4BDE-8834-CCC8A4C7A018}" srcOrd="0" destOrd="0" presId="urn:microsoft.com/office/officeart/2005/8/layout/orgChart1"/>
    <dgm:cxn modelId="{966228C9-55B6-49D8-8882-C17E08003D28}" type="presParOf" srcId="{C8A507E4-DE6C-4BDE-8834-CCC8A4C7A018}" destId="{B42E2791-595B-4000-87B8-3849EA6B3FD8}" srcOrd="0" destOrd="0" presId="urn:microsoft.com/office/officeart/2005/8/layout/orgChart1"/>
    <dgm:cxn modelId="{5C0E9A17-1341-49BD-A65F-EEB828B5816F}" type="presParOf" srcId="{B42E2791-595B-4000-87B8-3849EA6B3FD8}" destId="{E76DC277-C94D-4060-BCD1-B967593E1939}" srcOrd="0" destOrd="0" presId="urn:microsoft.com/office/officeart/2005/8/layout/orgChart1"/>
    <dgm:cxn modelId="{1BBAAA40-6A88-429A-9805-A5F2C472F12E}" type="presParOf" srcId="{B42E2791-595B-4000-87B8-3849EA6B3FD8}" destId="{DB9483F9-57CC-4FD7-9DA4-CE7E38D70158}" srcOrd="1" destOrd="0" presId="urn:microsoft.com/office/officeart/2005/8/layout/orgChart1"/>
    <dgm:cxn modelId="{DA86FA1D-9F7D-46AA-AF80-273C89BC30C8}" type="presParOf" srcId="{C8A507E4-DE6C-4BDE-8834-CCC8A4C7A018}" destId="{7AA3FF4E-4EC6-4215-B9B9-120A503C86A2}" srcOrd="1" destOrd="0" presId="urn:microsoft.com/office/officeart/2005/8/layout/orgChart1"/>
    <dgm:cxn modelId="{9A5AE22E-5B00-47FA-AE6F-A0F847807474}" type="presParOf" srcId="{7AA3FF4E-4EC6-4215-B9B9-120A503C86A2}" destId="{E4FCE63C-83EF-42D0-AB95-58102AD2ECEA}" srcOrd="0" destOrd="0" presId="urn:microsoft.com/office/officeart/2005/8/layout/orgChart1"/>
    <dgm:cxn modelId="{D22A7708-3A06-4B63-98A2-C3EAEF30C8CE}" type="presParOf" srcId="{7AA3FF4E-4EC6-4215-B9B9-120A503C86A2}" destId="{5D57F8EB-AEF2-471A-93E4-0E84E7DA3C8F}" srcOrd="1" destOrd="0" presId="urn:microsoft.com/office/officeart/2005/8/layout/orgChart1"/>
    <dgm:cxn modelId="{4A69A925-66A8-4A31-AFE1-72A82CAF1A0C}" type="presParOf" srcId="{5D57F8EB-AEF2-471A-93E4-0E84E7DA3C8F}" destId="{9F43915B-DEC0-4454-87EB-4534C9D2D09B}" srcOrd="0" destOrd="0" presId="urn:microsoft.com/office/officeart/2005/8/layout/orgChart1"/>
    <dgm:cxn modelId="{48221C51-BAEC-4767-99E2-FB5C1EB75C8E}" type="presParOf" srcId="{9F43915B-DEC0-4454-87EB-4534C9D2D09B}" destId="{B3DAFF49-F410-4650-BF4B-2EB1A9EA8436}" srcOrd="0" destOrd="0" presId="urn:microsoft.com/office/officeart/2005/8/layout/orgChart1"/>
    <dgm:cxn modelId="{2F22D7EF-3976-4A5F-954B-D761E9A0984E}" type="presParOf" srcId="{9F43915B-DEC0-4454-87EB-4534C9D2D09B}" destId="{A889A088-FD84-468F-BF3A-5ADA356C41B7}" srcOrd="1" destOrd="0" presId="urn:microsoft.com/office/officeart/2005/8/layout/orgChart1"/>
    <dgm:cxn modelId="{FA85386A-8D18-4144-B886-585C1E76D958}" type="presParOf" srcId="{5D57F8EB-AEF2-471A-93E4-0E84E7DA3C8F}" destId="{4F99BCF6-35A8-45B1-B6B1-722D44CC5680}" srcOrd="1" destOrd="0" presId="urn:microsoft.com/office/officeart/2005/8/layout/orgChart1"/>
    <dgm:cxn modelId="{5B8BC252-D4CC-4265-A28E-3F51C661DD48}" type="presParOf" srcId="{4F99BCF6-35A8-45B1-B6B1-722D44CC5680}" destId="{951CF101-C0F0-4160-BE91-7783DF4C2A15}" srcOrd="0" destOrd="0" presId="urn:microsoft.com/office/officeart/2005/8/layout/orgChart1"/>
    <dgm:cxn modelId="{4EDE8590-ECFE-43AE-B937-2FED1D14D8CD}" type="presParOf" srcId="{4F99BCF6-35A8-45B1-B6B1-722D44CC5680}" destId="{2B16AF70-1A80-4F06-B890-9C84BE742EB1}" srcOrd="1" destOrd="0" presId="urn:microsoft.com/office/officeart/2005/8/layout/orgChart1"/>
    <dgm:cxn modelId="{9C3B4B6D-878B-45A7-9DE2-EE6E2A9EFA40}" type="presParOf" srcId="{2B16AF70-1A80-4F06-B890-9C84BE742EB1}" destId="{1096A934-3E6D-4113-9286-2DE9C8AA395E}" srcOrd="0" destOrd="0" presId="urn:microsoft.com/office/officeart/2005/8/layout/orgChart1"/>
    <dgm:cxn modelId="{FE84A8AE-3182-47A2-B403-2E3AA6A67B11}" type="presParOf" srcId="{1096A934-3E6D-4113-9286-2DE9C8AA395E}" destId="{9CD96026-8ACF-4FEA-9F58-22DF0AC7E2DA}" srcOrd="0" destOrd="0" presId="urn:microsoft.com/office/officeart/2005/8/layout/orgChart1"/>
    <dgm:cxn modelId="{41AEE008-0A9B-4867-8F8A-A9409E1F8383}" type="presParOf" srcId="{1096A934-3E6D-4113-9286-2DE9C8AA395E}" destId="{894BB7C0-311A-4CAC-8FB1-6C9F9A72B168}" srcOrd="1" destOrd="0" presId="urn:microsoft.com/office/officeart/2005/8/layout/orgChart1"/>
    <dgm:cxn modelId="{49FB769B-09AB-40E0-9220-2D3293D04B18}" type="presParOf" srcId="{2B16AF70-1A80-4F06-B890-9C84BE742EB1}" destId="{772B1BE6-E85D-43EA-AE10-1F7DC39720E1}" srcOrd="1" destOrd="0" presId="urn:microsoft.com/office/officeart/2005/8/layout/orgChart1"/>
    <dgm:cxn modelId="{7B00AF12-DAE7-4D37-98C3-7845FEEEA5E3}" type="presParOf" srcId="{2B16AF70-1A80-4F06-B890-9C84BE742EB1}" destId="{055617C5-AEBF-417B-B7CE-04FC8E19E293}" srcOrd="2" destOrd="0" presId="urn:microsoft.com/office/officeart/2005/8/layout/orgChart1"/>
    <dgm:cxn modelId="{8E16E205-2B0F-4B2F-935C-CA92BBDA0A14}" type="presParOf" srcId="{5D57F8EB-AEF2-471A-93E4-0E84E7DA3C8F}" destId="{71D58F9E-EEE3-4888-8F57-5E2F6254F52E}" srcOrd="2" destOrd="0" presId="urn:microsoft.com/office/officeart/2005/8/layout/orgChart1"/>
    <dgm:cxn modelId="{41949A96-6A40-4A3F-A3F5-A436D37171CB}" type="presParOf" srcId="{7AA3FF4E-4EC6-4215-B9B9-120A503C86A2}" destId="{A021A428-E4D4-43CA-B210-2547CB4B5BB7}" srcOrd="2" destOrd="0" presId="urn:microsoft.com/office/officeart/2005/8/layout/orgChart1"/>
    <dgm:cxn modelId="{819CA8EA-9867-430D-A583-E269CD20E6FC}" type="presParOf" srcId="{7AA3FF4E-4EC6-4215-B9B9-120A503C86A2}" destId="{596AB731-F1B7-4847-9D2D-8C0308DE1486}" srcOrd="3" destOrd="0" presId="urn:microsoft.com/office/officeart/2005/8/layout/orgChart1"/>
    <dgm:cxn modelId="{B8326D41-71EA-494F-B449-E3A009DA7166}" type="presParOf" srcId="{596AB731-F1B7-4847-9D2D-8C0308DE1486}" destId="{12AECEA5-0AE0-4CBD-A5FE-361E91E7C1C7}" srcOrd="0" destOrd="0" presId="urn:microsoft.com/office/officeart/2005/8/layout/orgChart1"/>
    <dgm:cxn modelId="{9B9004A7-E406-4534-8C63-2B6D4B4277FA}" type="presParOf" srcId="{12AECEA5-0AE0-4CBD-A5FE-361E91E7C1C7}" destId="{84EC9EEA-F444-48EC-B842-3FE752B44DBF}" srcOrd="0" destOrd="0" presId="urn:microsoft.com/office/officeart/2005/8/layout/orgChart1"/>
    <dgm:cxn modelId="{2ECCB84E-9F0E-4EA1-BFA9-0DBF86A6D2F4}" type="presParOf" srcId="{12AECEA5-0AE0-4CBD-A5FE-361E91E7C1C7}" destId="{D92E5F4A-7C6F-4029-B75B-D020C6293299}" srcOrd="1" destOrd="0" presId="urn:microsoft.com/office/officeart/2005/8/layout/orgChart1"/>
    <dgm:cxn modelId="{DDD00AF1-CC03-4549-8D64-050C44398A4C}" type="presParOf" srcId="{596AB731-F1B7-4847-9D2D-8C0308DE1486}" destId="{F55FABC6-CCB9-4A2A-BDA4-32CBC3B0C2CD}" srcOrd="1" destOrd="0" presId="urn:microsoft.com/office/officeart/2005/8/layout/orgChart1"/>
    <dgm:cxn modelId="{9BE3FAD8-71D8-47BE-84EC-11560E2C11ED}" type="presParOf" srcId="{F55FABC6-CCB9-4A2A-BDA4-32CBC3B0C2CD}" destId="{FD02B05C-86B9-488A-887F-E70136743692}" srcOrd="0" destOrd="0" presId="urn:microsoft.com/office/officeart/2005/8/layout/orgChart1"/>
    <dgm:cxn modelId="{F750C9B6-C07D-4052-8105-43BB5F5258F4}" type="presParOf" srcId="{F55FABC6-CCB9-4A2A-BDA4-32CBC3B0C2CD}" destId="{5E6A3A0A-3F0E-4618-8E0E-DEA9FE67FE66}" srcOrd="1" destOrd="0" presId="urn:microsoft.com/office/officeart/2005/8/layout/orgChart1"/>
    <dgm:cxn modelId="{44EBF49D-F920-4BCF-9F49-B60A3496BE2B}" type="presParOf" srcId="{5E6A3A0A-3F0E-4618-8E0E-DEA9FE67FE66}" destId="{8E5F3734-A733-4D84-997F-04BB335E2A67}" srcOrd="0" destOrd="0" presId="urn:microsoft.com/office/officeart/2005/8/layout/orgChart1"/>
    <dgm:cxn modelId="{56E195FE-B418-4F3A-89F9-63B43527DD57}" type="presParOf" srcId="{8E5F3734-A733-4D84-997F-04BB335E2A67}" destId="{40A6CE21-70E3-4619-AF22-19B9B6484C1F}" srcOrd="0" destOrd="0" presId="urn:microsoft.com/office/officeart/2005/8/layout/orgChart1"/>
    <dgm:cxn modelId="{0A00B752-BE00-4010-8D1E-918857F72BC2}" type="presParOf" srcId="{8E5F3734-A733-4D84-997F-04BB335E2A67}" destId="{7C062CFE-0A04-4034-A219-7EEC8DB10248}" srcOrd="1" destOrd="0" presId="urn:microsoft.com/office/officeart/2005/8/layout/orgChart1"/>
    <dgm:cxn modelId="{33B33731-B259-4AF0-A1D3-7B723816ACF9}" type="presParOf" srcId="{5E6A3A0A-3F0E-4618-8E0E-DEA9FE67FE66}" destId="{A6DD7D44-0842-4D7B-A2B6-0B14A481E40D}" srcOrd="1" destOrd="0" presId="urn:microsoft.com/office/officeart/2005/8/layout/orgChart1"/>
    <dgm:cxn modelId="{EE4B886A-D84C-4B72-8C78-47024A565DD2}" type="presParOf" srcId="{A6DD7D44-0842-4D7B-A2B6-0B14A481E40D}" destId="{2E98427A-953C-45C6-A41D-36667F32B3A3}" srcOrd="0" destOrd="0" presId="urn:microsoft.com/office/officeart/2005/8/layout/orgChart1"/>
    <dgm:cxn modelId="{6D71CADD-8BE7-4493-A8C8-101BA18FB3D3}" type="presParOf" srcId="{A6DD7D44-0842-4D7B-A2B6-0B14A481E40D}" destId="{D78DD7F6-6F45-4D6A-B6B3-164F529226CD}" srcOrd="1" destOrd="0" presId="urn:microsoft.com/office/officeart/2005/8/layout/orgChart1"/>
    <dgm:cxn modelId="{7092A232-1BC4-4E32-BC5A-267DDD11126C}" type="presParOf" srcId="{D78DD7F6-6F45-4D6A-B6B3-164F529226CD}" destId="{874364C4-40C2-4C8A-BC2C-14FB8E0586D5}" srcOrd="0" destOrd="0" presId="urn:microsoft.com/office/officeart/2005/8/layout/orgChart1"/>
    <dgm:cxn modelId="{73E5916E-3C08-41F7-A273-CFED37C3A570}" type="presParOf" srcId="{874364C4-40C2-4C8A-BC2C-14FB8E0586D5}" destId="{FAA9701D-F5B9-4F62-A8D2-6457668F2FDB}" srcOrd="0" destOrd="0" presId="urn:microsoft.com/office/officeart/2005/8/layout/orgChart1"/>
    <dgm:cxn modelId="{86905D20-AF74-4435-93B6-C7380728E824}" type="presParOf" srcId="{874364C4-40C2-4C8A-BC2C-14FB8E0586D5}" destId="{98F61F2C-881C-4F12-81F8-948E2D036EFA}" srcOrd="1" destOrd="0" presId="urn:microsoft.com/office/officeart/2005/8/layout/orgChart1"/>
    <dgm:cxn modelId="{851830B7-F1A9-4422-92C6-796B44EC0340}" type="presParOf" srcId="{D78DD7F6-6F45-4D6A-B6B3-164F529226CD}" destId="{BE794E7F-2B85-441E-A8A3-79394B2B31DD}" srcOrd="1" destOrd="0" presId="urn:microsoft.com/office/officeart/2005/8/layout/orgChart1"/>
    <dgm:cxn modelId="{D9CF2EA3-B2E4-4349-B109-D7AF11A0A510}" type="presParOf" srcId="{D78DD7F6-6F45-4D6A-B6B3-164F529226CD}" destId="{39474AF5-A775-487B-8E4C-4FE67434B662}" srcOrd="2" destOrd="0" presId="urn:microsoft.com/office/officeart/2005/8/layout/orgChart1"/>
    <dgm:cxn modelId="{A96EB218-DD06-40F9-AD19-E6E0CB33D428}" type="presParOf" srcId="{A6DD7D44-0842-4D7B-A2B6-0B14A481E40D}" destId="{E75E0496-71D6-4B3A-AFE8-AF42C79282A9}" srcOrd="2" destOrd="0" presId="urn:microsoft.com/office/officeart/2005/8/layout/orgChart1"/>
    <dgm:cxn modelId="{B32BC60F-E162-45BE-BAEE-03B123B526A6}" type="presParOf" srcId="{A6DD7D44-0842-4D7B-A2B6-0B14A481E40D}" destId="{153E401D-5E55-4EC9-9049-1A1D4D3C3A8B}" srcOrd="3" destOrd="0" presId="urn:microsoft.com/office/officeart/2005/8/layout/orgChart1"/>
    <dgm:cxn modelId="{B712EF81-421C-4BC7-8D62-0E804934EBD0}" type="presParOf" srcId="{153E401D-5E55-4EC9-9049-1A1D4D3C3A8B}" destId="{FCA1BDF5-D9DD-47A6-A4B4-3FA6C7EE3CC6}" srcOrd="0" destOrd="0" presId="urn:microsoft.com/office/officeart/2005/8/layout/orgChart1"/>
    <dgm:cxn modelId="{A360ABB3-E540-4487-9434-E1C34A0C598D}" type="presParOf" srcId="{FCA1BDF5-D9DD-47A6-A4B4-3FA6C7EE3CC6}" destId="{8F80ADC8-0409-4CD0-8127-2B9D877B4F52}" srcOrd="0" destOrd="0" presId="urn:microsoft.com/office/officeart/2005/8/layout/orgChart1"/>
    <dgm:cxn modelId="{7CF27FF0-8016-4C75-AE03-5EA86262DBEB}" type="presParOf" srcId="{FCA1BDF5-D9DD-47A6-A4B4-3FA6C7EE3CC6}" destId="{778481BF-832D-450B-A069-8F2B4CB4F032}" srcOrd="1" destOrd="0" presId="urn:microsoft.com/office/officeart/2005/8/layout/orgChart1"/>
    <dgm:cxn modelId="{AA759C96-2C6B-42C2-BA4D-FA02A54A8710}" type="presParOf" srcId="{153E401D-5E55-4EC9-9049-1A1D4D3C3A8B}" destId="{B668A075-093E-46AD-B5C0-BFA5563A9FDD}" srcOrd="1" destOrd="0" presId="urn:microsoft.com/office/officeart/2005/8/layout/orgChart1"/>
    <dgm:cxn modelId="{E54513CE-2CC5-45DD-ABA5-443393AC30BD}" type="presParOf" srcId="{153E401D-5E55-4EC9-9049-1A1D4D3C3A8B}" destId="{12CA29C2-61A5-47AF-AEC2-FF481732BCC6}" srcOrd="2" destOrd="0" presId="urn:microsoft.com/office/officeart/2005/8/layout/orgChart1"/>
    <dgm:cxn modelId="{0F6628C3-E590-44B4-B714-A2B6EA664C91}" type="presParOf" srcId="{A6DD7D44-0842-4D7B-A2B6-0B14A481E40D}" destId="{418B96D0-795F-4D30-A3C7-0A14095972E9}" srcOrd="4" destOrd="0" presId="urn:microsoft.com/office/officeart/2005/8/layout/orgChart1"/>
    <dgm:cxn modelId="{BE011E28-93E1-431C-9C98-23CD99952F86}" type="presParOf" srcId="{A6DD7D44-0842-4D7B-A2B6-0B14A481E40D}" destId="{9BEAA172-84F4-402B-BB5E-E771FA198324}" srcOrd="5" destOrd="0" presId="urn:microsoft.com/office/officeart/2005/8/layout/orgChart1"/>
    <dgm:cxn modelId="{0F787657-A93B-4E7C-8E23-45B1546286C9}" type="presParOf" srcId="{9BEAA172-84F4-402B-BB5E-E771FA198324}" destId="{218BA8AF-7BCD-4AA5-8426-6A6A8B6F8A98}" srcOrd="0" destOrd="0" presId="urn:microsoft.com/office/officeart/2005/8/layout/orgChart1"/>
    <dgm:cxn modelId="{AE225215-33D3-422F-A731-12A91D7D0D3E}" type="presParOf" srcId="{218BA8AF-7BCD-4AA5-8426-6A6A8B6F8A98}" destId="{19F0C937-DBD0-463C-BCBC-58D6F4F73E6A}" srcOrd="0" destOrd="0" presId="urn:microsoft.com/office/officeart/2005/8/layout/orgChart1"/>
    <dgm:cxn modelId="{17C2DE68-4C17-408C-B2BE-8EBD576CCDE8}" type="presParOf" srcId="{218BA8AF-7BCD-4AA5-8426-6A6A8B6F8A98}" destId="{C63C25CD-C156-4B3C-B3C6-5CC000575B9A}" srcOrd="1" destOrd="0" presId="urn:microsoft.com/office/officeart/2005/8/layout/orgChart1"/>
    <dgm:cxn modelId="{8D88CA71-EE71-43B6-B37E-EAF832D4E2E5}" type="presParOf" srcId="{9BEAA172-84F4-402B-BB5E-E771FA198324}" destId="{DB1941D1-C738-43D3-A223-0B0359469C44}" srcOrd="1" destOrd="0" presId="urn:microsoft.com/office/officeart/2005/8/layout/orgChart1"/>
    <dgm:cxn modelId="{A9671668-3C50-49C6-B757-FD07753E2822}" type="presParOf" srcId="{9BEAA172-84F4-402B-BB5E-E771FA198324}" destId="{77029389-C9FE-4D6D-8E1A-97266E58B6AC}" srcOrd="2" destOrd="0" presId="urn:microsoft.com/office/officeart/2005/8/layout/orgChart1"/>
    <dgm:cxn modelId="{DF7039C1-F20F-4216-93A1-58E759AA42A5}" type="presParOf" srcId="{5E6A3A0A-3F0E-4618-8E0E-DEA9FE67FE66}" destId="{7D6CE7B8-9612-40C3-B5DD-2A7FD3B899A0}" srcOrd="2" destOrd="0" presId="urn:microsoft.com/office/officeart/2005/8/layout/orgChart1"/>
    <dgm:cxn modelId="{7BD07122-A4FF-4F49-A9B8-55E989961A8D}" type="presParOf" srcId="{596AB731-F1B7-4847-9D2D-8C0308DE1486}" destId="{248B0B05-9AE0-40C2-B562-A5C168CE0850}" srcOrd="2" destOrd="0" presId="urn:microsoft.com/office/officeart/2005/8/layout/orgChart1"/>
    <dgm:cxn modelId="{93589F58-90B5-40BC-AD18-D97ADB473506}" type="presParOf" srcId="{7AA3FF4E-4EC6-4215-B9B9-120A503C86A2}" destId="{D77E455B-8E72-4D7D-B64D-164A8E00C8EE}" srcOrd="4" destOrd="0" presId="urn:microsoft.com/office/officeart/2005/8/layout/orgChart1"/>
    <dgm:cxn modelId="{23F4654E-F0B5-4F4B-8B07-1C80AFE13F5C}" type="presParOf" srcId="{7AA3FF4E-4EC6-4215-B9B9-120A503C86A2}" destId="{D8F5D53C-70E4-4E8E-A4C8-E70D48830050}" srcOrd="5" destOrd="0" presId="urn:microsoft.com/office/officeart/2005/8/layout/orgChart1"/>
    <dgm:cxn modelId="{0CD9B0B5-0CB5-42D8-8C84-19A63C532468}" type="presParOf" srcId="{D8F5D53C-70E4-4E8E-A4C8-E70D48830050}" destId="{FA7B1B45-9C6B-42A4-BFD9-A5610A8BFE76}" srcOrd="0" destOrd="0" presId="urn:microsoft.com/office/officeart/2005/8/layout/orgChart1"/>
    <dgm:cxn modelId="{2E24AB25-6B49-4DDA-9321-41C5A8A35690}" type="presParOf" srcId="{FA7B1B45-9C6B-42A4-BFD9-A5610A8BFE76}" destId="{A790A7C1-D535-4F44-9733-94F9F4127593}" srcOrd="0" destOrd="0" presId="urn:microsoft.com/office/officeart/2005/8/layout/orgChart1"/>
    <dgm:cxn modelId="{F766EA93-CD22-4DDE-950E-BB71D0358CFD}" type="presParOf" srcId="{FA7B1B45-9C6B-42A4-BFD9-A5610A8BFE76}" destId="{08A74A58-BD9B-4327-954A-D4E8C6EC901A}" srcOrd="1" destOrd="0" presId="urn:microsoft.com/office/officeart/2005/8/layout/orgChart1"/>
    <dgm:cxn modelId="{D0391637-D7D6-41AC-B612-657E021BE006}" type="presParOf" srcId="{D8F5D53C-70E4-4E8E-A4C8-E70D48830050}" destId="{58A08E37-9E45-4EDA-839C-96085D1ED852}" srcOrd="1" destOrd="0" presId="urn:microsoft.com/office/officeart/2005/8/layout/orgChart1"/>
    <dgm:cxn modelId="{15D776A0-1AEF-46C9-B18A-285F6B11877E}" type="presParOf" srcId="{D8F5D53C-70E4-4E8E-A4C8-E70D48830050}" destId="{5C9F656A-5686-4C5A-BCF7-8CB651CBDCAD}" srcOrd="2" destOrd="0" presId="urn:microsoft.com/office/officeart/2005/8/layout/orgChart1"/>
    <dgm:cxn modelId="{3C19C625-D620-4BFE-8572-BAEE66BB8443}" type="presParOf" srcId="{C8A507E4-DE6C-4BDE-8834-CCC8A4C7A018}" destId="{E126E32E-22D7-4677-A293-764EE9423E45}" srcOrd="2" destOrd="0" presId="urn:microsoft.com/office/officeart/2005/8/layout/orgChart1"/>
    <dgm:cxn modelId="{927C0104-F2B0-40FB-A582-4EDBECE0EDF9}" type="presParOf" srcId="{E126E32E-22D7-4677-A293-764EE9423E45}" destId="{2B420E69-D172-41B3-B29C-2657912DFB36}" srcOrd="0" destOrd="0" presId="urn:microsoft.com/office/officeart/2005/8/layout/orgChart1"/>
    <dgm:cxn modelId="{59FD6A23-5D17-4CEE-97E7-F518EFC845D2}" type="presParOf" srcId="{E126E32E-22D7-4677-A293-764EE9423E45}" destId="{F6636E67-88DA-487F-9642-6B7ECAAFF240}" srcOrd="1" destOrd="0" presId="urn:microsoft.com/office/officeart/2005/8/layout/orgChart1"/>
    <dgm:cxn modelId="{82F1005A-83C5-4E40-BD09-2333250D82D7}" type="presParOf" srcId="{F6636E67-88DA-487F-9642-6B7ECAAFF240}" destId="{0693E1A6-659C-44E9-BA6F-8D741C55E45E}" srcOrd="0" destOrd="0" presId="urn:microsoft.com/office/officeart/2005/8/layout/orgChart1"/>
    <dgm:cxn modelId="{40342EB5-62E7-4967-A1FD-390E54958532}" type="presParOf" srcId="{0693E1A6-659C-44E9-BA6F-8D741C55E45E}" destId="{FE7D4C9E-5CAB-4CD6-A7CA-9C1C21B4D0EE}" srcOrd="0" destOrd="0" presId="urn:microsoft.com/office/officeart/2005/8/layout/orgChart1"/>
    <dgm:cxn modelId="{E2213A68-8C10-40CC-B588-E72021F0805A}" type="presParOf" srcId="{0693E1A6-659C-44E9-BA6F-8D741C55E45E}" destId="{ACA9FEFB-D7AC-4957-94E1-43D771BDCA75}" srcOrd="1" destOrd="0" presId="urn:microsoft.com/office/officeart/2005/8/layout/orgChart1"/>
    <dgm:cxn modelId="{97F90504-5D3D-451F-AC02-F42520A77163}" type="presParOf" srcId="{F6636E67-88DA-487F-9642-6B7ECAAFF240}" destId="{7C39FBA1-23F0-4FF7-88FA-3EB6669F82D7}" srcOrd="1" destOrd="0" presId="urn:microsoft.com/office/officeart/2005/8/layout/orgChart1"/>
    <dgm:cxn modelId="{04CDA70F-6AF8-4AC8-8D73-5399262B32FB}" type="presParOf" srcId="{F6636E67-88DA-487F-9642-6B7ECAAFF240}" destId="{776EFBB4-A685-4D3C-AEDE-320D13BAB6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9B2A8-4333-4105-B291-3A5D906222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574844-8384-4E03-A410-23405AE72E7F}">
      <dgm:prSet phldrT="[Texto]"/>
      <dgm:spPr/>
      <dgm:t>
        <a:bodyPr/>
        <a:lstStyle/>
        <a:p>
          <a:r>
            <a:rPr lang="es-EC" dirty="0" smtClean="0"/>
            <a:t>Una sola boquilla.</a:t>
          </a:r>
          <a:endParaRPr lang="en-US" dirty="0"/>
        </a:p>
      </dgm:t>
    </dgm:pt>
    <dgm:pt modelId="{C2058CB2-F2DC-4C7C-BAEA-CDABCA380928}" type="parTrans" cxnId="{938F49E7-F260-4F4E-AA7A-83D38590AC2A}">
      <dgm:prSet/>
      <dgm:spPr/>
      <dgm:t>
        <a:bodyPr/>
        <a:lstStyle/>
        <a:p>
          <a:endParaRPr lang="en-US"/>
        </a:p>
      </dgm:t>
    </dgm:pt>
    <dgm:pt modelId="{1B4D1250-865E-434D-B1D8-D24D3B95C51F}" type="sibTrans" cxnId="{938F49E7-F260-4F4E-AA7A-83D38590AC2A}">
      <dgm:prSet/>
      <dgm:spPr/>
      <dgm:t>
        <a:bodyPr/>
        <a:lstStyle/>
        <a:p>
          <a:endParaRPr lang="en-US"/>
        </a:p>
      </dgm:t>
    </dgm:pt>
    <dgm:pt modelId="{3F90EEB1-6981-47A9-A75C-C89BC4084069}">
      <dgm:prSet phldrT="[Texto]"/>
      <dgm:spPr/>
      <dgm:t>
        <a:bodyPr/>
        <a:lstStyle/>
        <a:p>
          <a:r>
            <a:rPr lang="es-EC" dirty="0" smtClean="0"/>
            <a:t>5 Filamentos de distintos colores.</a:t>
          </a:r>
          <a:endParaRPr lang="en-US" dirty="0"/>
        </a:p>
      </dgm:t>
    </dgm:pt>
    <dgm:pt modelId="{4BDB9008-F9F0-41E5-8A16-41860946D384}" type="parTrans" cxnId="{E994F3B5-1311-444A-ABE2-1563D3E2891C}">
      <dgm:prSet/>
      <dgm:spPr/>
      <dgm:t>
        <a:bodyPr/>
        <a:lstStyle/>
        <a:p>
          <a:endParaRPr lang="en-US"/>
        </a:p>
      </dgm:t>
    </dgm:pt>
    <dgm:pt modelId="{7A6498FA-DF42-4A48-B1D9-8D8CE0816B3D}" type="sibTrans" cxnId="{E994F3B5-1311-444A-ABE2-1563D3E2891C}">
      <dgm:prSet/>
      <dgm:spPr/>
      <dgm:t>
        <a:bodyPr/>
        <a:lstStyle/>
        <a:p>
          <a:endParaRPr lang="en-US"/>
        </a:p>
      </dgm:t>
    </dgm:pt>
    <dgm:pt modelId="{4821DAD1-1DF2-41B7-AF47-91ED30EF4DAD}">
      <dgm:prSet phldrT="[Texto]"/>
      <dgm:spPr/>
      <dgm:t>
        <a:bodyPr/>
        <a:lstStyle/>
        <a:p>
          <a:r>
            <a:rPr lang="es-EC" dirty="0" smtClean="0"/>
            <a:t>5 Disipadores independientes.</a:t>
          </a:r>
          <a:endParaRPr lang="en-US" dirty="0"/>
        </a:p>
      </dgm:t>
    </dgm:pt>
    <dgm:pt modelId="{62277B17-E739-4A44-ACB6-77BF02828EE3}" type="parTrans" cxnId="{1A70B1EF-4C9A-4139-863A-48810678175D}">
      <dgm:prSet/>
      <dgm:spPr/>
      <dgm:t>
        <a:bodyPr/>
        <a:lstStyle/>
        <a:p>
          <a:endParaRPr lang="en-US"/>
        </a:p>
      </dgm:t>
    </dgm:pt>
    <dgm:pt modelId="{89B05386-5E84-4207-AB33-97AAB270FE2A}" type="sibTrans" cxnId="{1A70B1EF-4C9A-4139-863A-48810678175D}">
      <dgm:prSet/>
      <dgm:spPr/>
      <dgm:t>
        <a:bodyPr/>
        <a:lstStyle/>
        <a:p>
          <a:endParaRPr lang="en-US"/>
        </a:p>
      </dgm:t>
    </dgm:pt>
    <dgm:pt modelId="{D554A251-0A8A-4C1D-AD98-6E5486E1886F}">
      <dgm:prSet phldrT="[Texto]"/>
      <dgm:spPr/>
      <dgm:t>
        <a:bodyPr/>
        <a:lstStyle/>
        <a:p>
          <a:r>
            <a:rPr lang="es-EC" dirty="0" smtClean="0"/>
            <a:t>5 Mecanismos de alimentación de filamento.</a:t>
          </a:r>
          <a:endParaRPr lang="en-US" dirty="0"/>
        </a:p>
      </dgm:t>
    </dgm:pt>
    <dgm:pt modelId="{3F921168-BF7D-4965-A5C9-863241B9679B}" type="parTrans" cxnId="{75153480-1079-4FDF-B5FE-D7C52817E3DF}">
      <dgm:prSet/>
      <dgm:spPr/>
      <dgm:t>
        <a:bodyPr/>
        <a:lstStyle/>
        <a:p>
          <a:endParaRPr lang="en-US"/>
        </a:p>
      </dgm:t>
    </dgm:pt>
    <dgm:pt modelId="{9E6AA54E-ECAF-4520-9AE9-DC1233D60E50}" type="sibTrans" cxnId="{75153480-1079-4FDF-B5FE-D7C52817E3DF}">
      <dgm:prSet/>
      <dgm:spPr/>
      <dgm:t>
        <a:bodyPr/>
        <a:lstStyle/>
        <a:p>
          <a:endParaRPr lang="en-US"/>
        </a:p>
      </dgm:t>
    </dgm:pt>
    <dgm:pt modelId="{6FCDE88B-9BAA-4FA3-98A1-916BC250545B}" type="pres">
      <dgm:prSet presAssocID="{6FA9B2A8-4333-4105-B291-3A5D9062227A}" presName="Name0" presStyleCnt="0">
        <dgm:presLayoutVars>
          <dgm:dir/>
          <dgm:resizeHandles val="exact"/>
        </dgm:presLayoutVars>
      </dgm:prSet>
      <dgm:spPr/>
    </dgm:pt>
    <dgm:pt modelId="{E2090BAF-05F1-4B1B-BA90-E826FF8491E7}" type="pres">
      <dgm:prSet presAssocID="{28574844-8384-4E03-A410-23405AE72E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2D1BB-152B-4F6F-910D-9A745844405C}" type="pres">
      <dgm:prSet presAssocID="{1B4D1250-865E-434D-B1D8-D24D3B95C5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E9AB23D-E120-4F2E-AFBD-A1C2B3CF4E94}" type="pres">
      <dgm:prSet presAssocID="{1B4D1250-865E-434D-B1D8-D24D3B95C5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CD6E729-17A9-42EA-B3E0-AEBFE7EC24C0}" type="pres">
      <dgm:prSet presAssocID="{3F90EEB1-6981-47A9-A75C-C89BC40840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B7841-2FCB-4063-892A-8262C3A69687}" type="pres">
      <dgm:prSet presAssocID="{7A6498FA-DF42-4A48-B1D9-8D8CE0816B3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652E02-6FC2-48EB-8777-0CF27A055095}" type="pres">
      <dgm:prSet presAssocID="{7A6498FA-DF42-4A48-B1D9-8D8CE0816B3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3D3FEF4-9D16-4164-AD26-9A2613E7F5D8}" type="pres">
      <dgm:prSet presAssocID="{D554A251-0A8A-4C1D-AD98-6E5486E188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E3688-B547-464C-A00B-781FD63A8F11}" type="pres">
      <dgm:prSet presAssocID="{9E6AA54E-ECAF-4520-9AE9-DC1233D60E5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8447639-917B-4F5F-BEAA-97D916DADE77}" type="pres">
      <dgm:prSet presAssocID="{9E6AA54E-ECAF-4520-9AE9-DC1233D60E5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C6BD275-A01A-4C8A-B192-91D40515C39F}" type="pres">
      <dgm:prSet presAssocID="{4821DAD1-1DF2-41B7-AF47-91ED30EF4D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99A49-F81F-4B9F-9857-8680F6B228FE}" type="presOf" srcId="{1B4D1250-865E-434D-B1D8-D24D3B95C51F}" destId="{FE9AB23D-E120-4F2E-AFBD-A1C2B3CF4E94}" srcOrd="1" destOrd="0" presId="urn:microsoft.com/office/officeart/2005/8/layout/process1"/>
    <dgm:cxn modelId="{E994F3B5-1311-444A-ABE2-1563D3E2891C}" srcId="{6FA9B2A8-4333-4105-B291-3A5D9062227A}" destId="{3F90EEB1-6981-47A9-A75C-C89BC4084069}" srcOrd="1" destOrd="0" parTransId="{4BDB9008-F9F0-41E5-8A16-41860946D384}" sibTransId="{7A6498FA-DF42-4A48-B1D9-8D8CE0816B3D}"/>
    <dgm:cxn modelId="{98AD5DA7-E2EF-460E-959A-BBE0845FD47A}" type="presOf" srcId="{9E6AA54E-ECAF-4520-9AE9-DC1233D60E50}" destId="{38447639-917B-4F5F-BEAA-97D916DADE77}" srcOrd="1" destOrd="0" presId="urn:microsoft.com/office/officeart/2005/8/layout/process1"/>
    <dgm:cxn modelId="{7758D6B9-137E-41F2-95B5-2C6CB74D20BF}" type="presOf" srcId="{6FA9B2A8-4333-4105-B291-3A5D9062227A}" destId="{6FCDE88B-9BAA-4FA3-98A1-916BC250545B}" srcOrd="0" destOrd="0" presId="urn:microsoft.com/office/officeart/2005/8/layout/process1"/>
    <dgm:cxn modelId="{5EEEB15A-8181-45CE-90F8-D61F0C8290FA}" type="presOf" srcId="{9E6AA54E-ECAF-4520-9AE9-DC1233D60E50}" destId="{7B8E3688-B547-464C-A00B-781FD63A8F11}" srcOrd="0" destOrd="0" presId="urn:microsoft.com/office/officeart/2005/8/layout/process1"/>
    <dgm:cxn modelId="{7AA8D4C5-D52B-4F50-A751-41658A1A116B}" type="presOf" srcId="{3F90EEB1-6981-47A9-A75C-C89BC4084069}" destId="{3CD6E729-17A9-42EA-B3E0-AEBFE7EC24C0}" srcOrd="0" destOrd="0" presId="urn:microsoft.com/office/officeart/2005/8/layout/process1"/>
    <dgm:cxn modelId="{A49147D7-08FF-4E30-A6AF-6B479D019194}" type="presOf" srcId="{D554A251-0A8A-4C1D-AD98-6E5486E1886F}" destId="{C3D3FEF4-9D16-4164-AD26-9A2613E7F5D8}" srcOrd="0" destOrd="0" presId="urn:microsoft.com/office/officeart/2005/8/layout/process1"/>
    <dgm:cxn modelId="{16A0CB0F-2DC9-41EA-876C-C0A40D87993C}" type="presOf" srcId="{4821DAD1-1DF2-41B7-AF47-91ED30EF4DAD}" destId="{9C6BD275-A01A-4C8A-B192-91D40515C39F}" srcOrd="0" destOrd="0" presId="urn:microsoft.com/office/officeart/2005/8/layout/process1"/>
    <dgm:cxn modelId="{332112AB-1DB0-41B4-9DE1-876F11E945E2}" type="presOf" srcId="{28574844-8384-4E03-A410-23405AE72E7F}" destId="{E2090BAF-05F1-4B1B-BA90-E826FF8491E7}" srcOrd="0" destOrd="0" presId="urn:microsoft.com/office/officeart/2005/8/layout/process1"/>
    <dgm:cxn modelId="{75153480-1079-4FDF-B5FE-D7C52817E3DF}" srcId="{6FA9B2A8-4333-4105-B291-3A5D9062227A}" destId="{D554A251-0A8A-4C1D-AD98-6E5486E1886F}" srcOrd="2" destOrd="0" parTransId="{3F921168-BF7D-4965-A5C9-863241B9679B}" sibTransId="{9E6AA54E-ECAF-4520-9AE9-DC1233D60E50}"/>
    <dgm:cxn modelId="{E6F0053E-8681-46C8-A99F-42097A595946}" type="presOf" srcId="{7A6498FA-DF42-4A48-B1D9-8D8CE0816B3D}" destId="{BE652E02-6FC2-48EB-8777-0CF27A055095}" srcOrd="1" destOrd="0" presId="urn:microsoft.com/office/officeart/2005/8/layout/process1"/>
    <dgm:cxn modelId="{E5C04EDE-8439-4E9C-926A-52C4CC7BC35D}" type="presOf" srcId="{1B4D1250-865E-434D-B1D8-D24D3B95C51F}" destId="{B3D2D1BB-152B-4F6F-910D-9A745844405C}" srcOrd="0" destOrd="0" presId="urn:microsoft.com/office/officeart/2005/8/layout/process1"/>
    <dgm:cxn modelId="{C85EF84D-B24B-43D3-AD81-AD8E57401C0B}" type="presOf" srcId="{7A6498FA-DF42-4A48-B1D9-8D8CE0816B3D}" destId="{7E8B7841-2FCB-4063-892A-8262C3A69687}" srcOrd="0" destOrd="0" presId="urn:microsoft.com/office/officeart/2005/8/layout/process1"/>
    <dgm:cxn modelId="{1A70B1EF-4C9A-4139-863A-48810678175D}" srcId="{6FA9B2A8-4333-4105-B291-3A5D9062227A}" destId="{4821DAD1-1DF2-41B7-AF47-91ED30EF4DAD}" srcOrd="3" destOrd="0" parTransId="{62277B17-E739-4A44-ACB6-77BF02828EE3}" sibTransId="{89B05386-5E84-4207-AB33-97AAB270FE2A}"/>
    <dgm:cxn modelId="{938F49E7-F260-4F4E-AA7A-83D38590AC2A}" srcId="{6FA9B2A8-4333-4105-B291-3A5D9062227A}" destId="{28574844-8384-4E03-A410-23405AE72E7F}" srcOrd="0" destOrd="0" parTransId="{C2058CB2-F2DC-4C7C-BAEA-CDABCA380928}" sibTransId="{1B4D1250-865E-434D-B1D8-D24D3B95C51F}"/>
    <dgm:cxn modelId="{AC903C5A-D158-4070-9EB6-8157CA883C42}" type="presParOf" srcId="{6FCDE88B-9BAA-4FA3-98A1-916BC250545B}" destId="{E2090BAF-05F1-4B1B-BA90-E826FF8491E7}" srcOrd="0" destOrd="0" presId="urn:microsoft.com/office/officeart/2005/8/layout/process1"/>
    <dgm:cxn modelId="{15D65520-5A17-4576-B9CF-A94B20FAE560}" type="presParOf" srcId="{6FCDE88B-9BAA-4FA3-98A1-916BC250545B}" destId="{B3D2D1BB-152B-4F6F-910D-9A745844405C}" srcOrd="1" destOrd="0" presId="urn:microsoft.com/office/officeart/2005/8/layout/process1"/>
    <dgm:cxn modelId="{D9C73C65-D31F-47C1-890D-2264EB4B2C8C}" type="presParOf" srcId="{B3D2D1BB-152B-4F6F-910D-9A745844405C}" destId="{FE9AB23D-E120-4F2E-AFBD-A1C2B3CF4E94}" srcOrd="0" destOrd="0" presId="urn:microsoft.com/office/officeart/2005/8/layout/process1"/>
    <dgm:cxn modelId="{9525BE61-2459-49E6-926C-5BFD4BB6EB28}" type="presParOf" srcId="{6FCDE88B-9BAA-4FA3-98A1-916BC250545B}" destId="{3CD6E729-17A9-42EA-B3E0-AEBFE7EC24C0}" srcOrd="2" destOrd="0" presId="urn:microsoft.com/office/officeart/2005/8/layout/process1"/>
    <dgm:cxn modelId="{C9F68AC0-3FCE-436D-8C88-E9A604F42306}" type="presParOf" srcId="{6FCDE88B-9BAA-4FA3-98A1-916BC250545B}" destId="{7E8B7841-2FCB-4063-892A-8262C3A69687}" srcOrd="3" destOrd="0" presId="urn:microsoft.com/office/officeart/2005/8/layout/process1"/>
    <dgm:cxn modelId="{A7DED3D7-3E22-4762-B39D-4FE3D0917A6D}" type="presParOf" srcId="{7E8B7841-2FCB-4063-892A-8262C3A69687}" destId="{BE652E02-6FC2-48EB-8777-0CF27A055095}" srcOrd="0" destOrd="0" presId="urn:microsoft.com/office/officeart/2005/8/layout/process1"/>
    <dgm:cxn modelId="{6527DECB-AD83-4610-AF84-5124C71EC79A}" type="presParOf" srcId="{6FCDE88B-9BAA-4FA3-98A1-916BC250545B}" destId="{C3D3FEF4-9D16-4164-AD26-9A2613E7F5D8}" srcOrd="4" destOrd="0" presId="urn:microsoft.com/office/officeart/2005/8/layout/process1"/>
    <dgm:cxn modelId="{1DD7AD7C-33AE-403C-B48E-FBF38306EE91}" type="presParOf" srcId="{6FCDE88B-9BAA-4FA3-98A1-916BC250545B}" destId="{7B8E3688-B547-464C-A00B-781FD63A8F11}" srcOrd="5" destOrd="0" presId="urn:microsoft.com/office/officeart/2005/8/layout/process1"/>
    <dgm:cxn modelId="{91B6757B-D7DA-4B2C-BA4B-0BA5B1C500EA}" type="presParOf" srcId="{7B8E3688-B547-464C-A00B-781FD63A8F11}" destId="{38447639-917B-4F5F-BEAA-97D916DADE77}" srcOrd="0" destOrd="0" presId="urn:microsoft.com/office/officeart/2005/8/layout/process1"/>
    <dgm:cxn modelId="{25F2986C-7AA2-4D48-B85C-7087AAA33877}" type="presParOf" srcId="{6FCDE88B-9BAA-4FA3-98A1-916BC250545B}" destId="{9C6BD275-A01A-4C8A-B192-91D40515C39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580C8-A125-47DD-923C-80A73A6F153C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AF3AC187-B666-49F1-B994-DC58251B329A}">
      <dgm:prSet phldrT="[Texto]"/>
      <dgm:spPr/>
      <dgm:t>
        <a:bodyPr/>
        <a:lstStyle/>
        <a:p>
          <a:r>
            <a:rPr lang="es-EC" dirty="0" smtClean="0"/>
            <a:t>Extrusión polímeros.</a:t>
          </a:r>
          <a:endParaRPr lang="en-US" dirty="0"/>
        </a:p>
      </dgm:t>
    </dgm:pt>
    <dgm:pt modelId="{6B62C0A8-450B-4E71-B970-1F799334D369}" type="parTrans" cxnId="{56E1C282-44AC-400E-82C9-A06DDF2BE778}">
      <dgm:prSet/>
      <dgm:spPr/>
      <dgm:t>
        <a:bodyPr/>
        <a:lstStyle/>
        <a:p>
          <a:endParaRPr lang="en-US"/>
        </a:p>
      </dgm:t>
    </dgm:pt>
    <dgm:pt modelId="{64063E2A-236A-490F-8D8D-27C4DE034F4E}" type="sibTrans" cxnId="{56E1C282-44AC-400E-82C9-A06DDF2BE778}">
      <dgm:prSet/>
      <dgm:spPr/>
      <dgm:t>
        <a:bodyPr/>
        <a:lstStyle/>
        <a:p>
          <a:endParaRPr lang="en-US"/>
        </a:p>
      </dgm:t>
    </dgm:pt>
    <dgm:pt modelId="{74241121-220F-49BC-92C1-3589853CC250}">
      <dgm:prSet phldrT="[Texto]"/>
      <dgm:spPr/>
      <dgm:t>
        <a:bodyPr/>
        <a:lstStyle/>
        <a:p>
          <a:r>
            <a:rPr lang="es-EC" dirty="0" smtClean="0"/>
            <a:t>Termoplásticos.</a:t>
          </a:r>
          <a:endParaRPr lang="en-US" dirty="0"/>
        </a:p>
      </dgm:t>
    </dgm:pt>
    <dgm:pt modelId="{A94D12E3-574B-436C-A9B7-F18CC059F76A}" type="parTrans" cxnId="{C51A83D0-4D86-4D7D-B91D-74AD85484DA4}">
      <dgm:prSet/>
      <dgm:spPr/>
      <dgm:t>
        <a:bodyPr/>
        <a:lstStyle/>
        <a:p>
          <a:endParaRPr lang="en-US"/>
        </a:p>
      </dgm:t>
    </dgm:pt>
    <dgm:pt modelId="{2A73D147-A1AC-43AA-BB6C-580D26446DBD}" type="sibTrans" cxnId="{C51A83D0-4D86-4D7D-B91D-74AD85484DA4}">
      <dgm:prSet/>
      <dgm:spPr/>
      <dgm:t>
        <a:bodyPr/>
        <a:lstStyle/>
        <a:p>
          <a:endParaRPr lang="en-US"/>
        </a:p>
      </dgm:t>
    </dgm:pt>
    <dgm:pt modelId="{A8E2E45E-D474-4E33-A3CB-5EA2DCD64E8A}">
      <dgm:prSet phldrT="[Texto]"/>
      <dgm:spPr/>
      <dgm:t>
        <a:bodyPr/>
        <a:lstStyle/>
        <a:p>
          <a:r>
            <a:rPr lang="es-EC" dirty="0" smtClean="0"/>
            <a:t>Variación de temperatura.</a:t>
          </a:r>
          <a:endParaRPr lang="en-US" dirty="0"/>
        </a:p>
      </dgm:t>
    </dgm:pt>
    <dgm:pt modelId="{2B3C8974-4D9A-469F-867D-CDCB1DF279C2}" type="parTrans" cxnId="{5F231E12-77C2-4A7B-A648-8E50D4F7C2A0}">
      <dgm:prSet/>
      <dgm:spPr/>
      <dgm:t>
        <a:bodyPr/>
        <a:lstStyle/>
        <a:p>
          <a:endParaRPr lang="en-US"/>
        </a:p>
      </dgm:t>
    </dgm:pt>
    <dgm:pt modelId="{14ED628A-2B94-4303-A344-5C2C5AD4B30C}" type="sibTrans" cxnId="{5F231E12-77C2-4A7B-A648-8E50D4F7C2A0}">
      <dgm:prSet/>
      <dgm:spPr/>
      <dgm:t>
        <a:bodyPr/>
        <a:lstStyle/>
        <a:p>
          <a:endParaRPr lang="en-US"/>
        </a:p>
      </dgm:t>
    </dgm:pt>
    <dgm:pt modelId="{59487BD1-2FEB-44B9-ADD6-F25850D5D247}">
      <dgm:prSet phldrT="[Texto]"/>
      <dgm:spPr/>
      <dgm:t>
        <a:bodyPr/>
        <a:lstStyle/>
        <a:p>
          <a:r>
            <a:rPr lang="es-EC" dirty="0" smtClean="0"/>
            <a:t>Cambio propiedades físicas.</a:t>
          </a:r>
          <a:endParaRPr lang="en-US" dirty="0"/>
        </a:p>
      </dgm:t>
    </dgm:pt>
    <dgm:pt modelId="{57CC9294-B56E-4D20-8426-767B43CEEF26}" type="parTrans" cxnId="{A20BD6D4-2F0C-4886-9171-2B2300EB5057}">
      <dgm:prSet/>
      <dgm:spPr/>
      <dgm:t>
        <a:bodyPr/>
        <a:lstStyle/>
        <a:p>
          <a:endParaRPr lang="en-US"/>
        </a:p>
      </dgm:t>
    </dgm:pt>
    <dgm:pt modelId="{B0E23199-0F15-4A84-83BA-73B91A7E75F0}" type="sibTrans" cxnId="{A20BD6D4-2F0C-4886-9171-2B2300EB5057}">
      <dgm:prSet/>
      <dgm:spPr/>
      <dgm:t>
        <a:bodyPr/>
        <a:lstStyle/>
        <a:p>
          <a:endParaRPr lang="en-US"/>
        </a:p>
      </dgm:t>
    </dgm:pt>
    <dgm:pt modelId="{1632A2B5-8933-4CA5-9816-F2A525FBB733}">
      <dgm:prSet phldrT="[Texto]"/>
      <dgm:spPr/>
      <dgm:t>
        <a:bodyPr/>
        <a:lstStyle/>
        <a:p>
          <a:r>
            <a:rPr lang="es-EC" dirty="0" smtClean="0"/>
            <a:t>Esfuerzos térmicos.</a:t>
          </a:r>
          <a:endParaRPr lang="en-US" dirty="0"/>
        </a:p>
      </dgm:t>
    </dgm:pt>
    <dgm:pt modelId="{64D8B800-48EC-45FF-A819-A807DB8C5E58}" type="parTrans" cxnId="{BE19BF55-1341-4B0E-9539-72B29FD6AFAB}">
      <dgm:prSet/>
      <dgm:spPr/>
      <dgm:t>
        <a:bodyPr/>
        <a:lstStyle/>
        <a:p>
          <a:endParaRPr lang="en-US"/>
        </a:p>
      </dgm:t>
    </dgm:pt>
    <dgm:pt modelId="{4784EC0F-8D85-4449-BB9D-A18247F113B3}" type="sibTrans" cxnId="{BE19BF55-1341-4B0E-9539-72B29FD6AFAB}">
      <dgm:prSet/>
      <dgm:spPr/>
      <dgm:t>
        <a:bodyPr/>
        <a:lstStyle/>
        <a:p>
          <a:endParaRPr lang="en-US"/>
        </a:p>
      </dgm:t>
    </dgm:pt>
    <dgm:pt modelId="{59E4525B-433F-4403-B8A8-35C75C389485}" type="pres">
      <dgm:prSet presAssocID="{DC3580C8-A125-47DD-923C-80A73A6F153C}" presName="Name0" presStyleCnt="0">
        <dgm:presLayoutVars>
          <dgm:dir/>
          <dgm:animLvl val="lvl"/>
          <dgm:resizeHandles val="exact"/>
        </dgm:presLayoutVars>
      </dgm:prSet>
      <dgm:spPr/>
    </dgm:pt>
    <dgm:pt modelId="{B3A94FC9-843C-4E14-84EF-C3A117B10BCD}" type="pres">
      <dgm:prSet presAssocID="{AF3AC187-B666-49F1-B994-DC58251B329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FEF34-CB88-47DE-8875-AD87996A1250}" type="pres">
      <dgm:prSet presAssocID="{64063E2A-236A-490F-8D8D-27C4DE034F4E}" presName="parTxOnlySpace" presStyleCnt="0"/>
      <dgm:spPr/>
    </dgm:pt>
    <dgm:pt modelId="{1274FD19-69FB-441B-9099-DEC4455A1AB1}" type="pres">
      <dgm:prSet presAssocID="{74241121-220F-49BC-92C1-3589853CC25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4912C-41C1-4017-9A3C-615FD7CEF621}" type="pres">
      <dgm:prSet presAssocID="{2A73D147-A1AC-43AA-BB6C-580D26446DBD}" presName="parTxOnlySpace" presStyleCnt="0"/>
      <dgm:spPr/>
    </dgm:pt>
    <dgm:pt modelId="{D16EF8B5-9C64-4297-A36D-9B94E09C0DAB}" type="pres">
      <dgm:prSet presAssocID="{A8E2E45E-D474-4E33-A3CB-5EA2DCD64E8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38E6F-BB0B-4955-80FA-D15C1CB66377}" type="pres">
      <dgm:prSet presAssocID="{14ED628A-2B94-4303-A344-5C2C5AD4B30C}" presName="parTxOnlySpace" presStyleCnt="0"/>
      <dgm:spPr/>
    </dgm:pt>
    <dgm:pt modelId="{6A4388CD-5E67-4096-830A-D8D6C34798BE}" type="pres">
      <dgm:prSet presAssocID="{59487BD1-2FEB-44B9-ADD6-F25850D5D24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293A3-7962-4C8E-A388-E358ECE74ADF}" type="pres">
      <dgm:prSet presAssocID="{B0E23199-0F15-4A84-83BA-73B91A7E75F0}" presName="parTxOnlySpace" presStyleCnt="0"/>
      <dgm:spPr/>
    </dgm:pt>
    <dgm:pt modelId="{F7A8CFF5-1FE1-4864-9B2D-8F76FDE945BB}" type="pres">
      <dgm:prSet presAssocID="{1632A2B5-8933-4CA5-9816-F2A525FBB7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3E2E3-48F0-47E9-9A61-2FA7FCC4978D}" type="presOf" srcId="{DC3580C8-A125-47DD-923C-80A73A6F153C}" destId="{59E4525B-433F-4403-B8A8-35C75C389485}" srcOrd="0" destOrd="0" presId="urn:microsoft.com/office/officeart/2005/8/layout/chevron1"/>
    <dgm:cxn modelId="{BE19BF55-1341-4B0E-9539-72B29FD6AFAB}" srcId="{DC3580C8-A125-47DD-923C-80A73A6F153C}" destId="{1632A2B5-8933-4CA5-9816-F2A525FBB733}" srcOrd="4" destOrd="0" parTransId="{64D8B800-48EC-45FF-A819-A807DB8C5E58}" sibTransId="{4784EC0F-8D85-4449-BB9D-A18247F113B3}"/>
    <dgm:cxn modelId="{B5DCB5A7-B15E-4FF1-9EC5-CD21C424D91B}" type="presOf" srcId="{59487BD1-2FEB-44B9-ADD6-F25850D5D247}" destId="{6A4388CD-5E67-4096-830A-D8D6C34798BE}" srcOrd="0" destOrd="0" presId="urn:microsoft.com/office/officeart/2005/8/layout/chevron1"/>
    <dgm:cxn modelId="{CEBA899E-D536-43EB-8360-7BE953042FBD}" type="presOf" srcId="{74241121-220F-49BC-92C1-3589853CC250}" destId="{1274FD19-69FB-441B-9099-DEC4455A1AB1}" srcOrd="0" destOrd="0" presId="urn:microsoft.com/office/officeart/2005/8/layout/chevron1"/>
    <dgm:cxn modelId="{6AB5F71C-4042-40CB-B916-5B39046CE602}" type="presOf" srcId="{A8E2E45E-D474-4E33-A3CB-5EA2DCD64E8A}" destId="{D16EF8B5-9C64-4297-A36D-9B94E09C0DAB}" srcOrd="0" destOrd="0" presId="urn:microsoft.com/office/officeart/2005/8/layout/chevron1"/>
    <dgm:cxn modelId="{6506B85B-0574-44FD-BF6A-F26D30CD9743}" type="presOf" srcId="{1632A2B5-8933-4CA5-9816-F2A525FBB733}" destId="{F7A8CFF5-1FE1-4864-9B2D-8F76FDE945BB}" srcOrd="0" destOrd="0" presId="urn:microsoft.com/office/officeart/2005/8/layout/chevron1"/>
    <dgm:cxn modelId="{4DB2998E-0F7B-4CE9-BCBE-75325BE01F30}" type="presOf" srcId="{AF3AC187-B666-49F1-B994-DC58251B329A}" destId="{B3A94FC9-843C-4E14-84EF-C3A117B10BCD}" srcOrd="0" destOrd="0" presId="urn:microsoft.com/office/officeart/2005/8/layout/chevron1"/>
    <dgm:cxn modelId="{C51A83D0-4D86-4D7D-B91D-74AD85484DA4}" srcId="{DC3580C8-A125-47DD-923C-80A73A6F153C}" destId="{74241121-220F-49BC-92C1-3589853CC250}" srcOrd="1" destOrd="0" parTransId="{A94D12E3-574B-436C-A9B7-F18CC059F76A}" sibTransId="{2A73D147-A1AC-43AA-BB6C-580D26446DBD}"/>
    <dgm:cxn modelId="{5F231E12-77C2-4A7B-A648-8E50D4F7C2A0}" srcId="{DC3580C8-A125-47DD-923C-80A73A6F153C}" destId="{A8E2E45E-D474-4E33-A3CB-5EA2DCD64E8A}" srcOrd="2" destOrd="0" parTransId="{2B3C8974-4D9A-469F-867D-CDCB1DF279C2}" sibTransId="{14ED628A-2B94-4303-A344-5C2C5AD4B30C}"/>
    <dgm:cxn modelId="{A20BD6D4-2F0C-4886-9171-2B2300EB5057}" srcId="{DC3580C8-A125-47DD-923C-80A73A6F153C}" destId="{59487BD1-2FEB-44B9-ADD6-F25850D5D247}" srcOrd="3" destOrd="0" parTransId="{57CC9294-B56E-4D20-8426-767B43CEEF26}" sibTransId="{B0E23199-0F15-4A84-83BA-73B91A7E75F0}"/>
    <dgm:cxn modelId="{56E1C282-44AC-400E-82C9-A06DDF2BE778}" srcId="{DC3580C8-A125-47DD-923C-80A73A6F153C}" destId="{AF3AC187-B666-49F1-B994-DC58251B329A}" srcOrd="0" destOrd="0" parTransId="{6B62C0A8-450B-4E71-B970-1F799334D369}" sibTransId="{64063E2A-236A-490F-8D8D-27C4DE034F4E}"/>
    <dgm:cxn modelId="{60E0B26A-0178-4C55-8F1B-32645E01A8D8}" type="presParOf" srcId="{59E4525B-433F-4403-B8A8-35C75C389485}" destId="{B3A94FC9-843C-4E14-84EF-C3A117B10BCD}" srcOrd="0" destOrd="0" presId="urn:microsoft.com/office/officeart/2005/8/layout/chevron1"/>
    <dgm:cxn modelId="{0C7DDCD0-383F-422E-A058-A9B5D4B25965}" type="presParOf" srcId="{59E4525B-433F-4403-B8A8-35C75C389485}" destId="{D56FEF34-CB88-47DE-8875-AD87996A1250}" srcOrd="1" destOrd="0" presId="urn:microsoft.com/office/officeart/2005/8/layout/chevron1"/>
    <dgm:cxn modelId="{1AC4E802-EBB7-4ED5-ADE8-A13F75678FF7}" type="presParOf" srcId="{59E4525B-433F-4403-B8A8-35C75C389485}" destId="{1274FD19-69FB-441B-9099-DEC4455A1AB1}" srcOrd="2" destOrd="0" presId="urn:microsoft.com/office/officeart/2005/8/layout/chevron1"/>
    <dgm:cxn modelId="{63F5E0BB-62CD-4ACE-A148-FCD3FA72047A}" type="presParOf" srcId="{59E4525B-433F-4403-B8A8-35C75C389485}" destId="{E894912C-41C1-4017-9A3C-615FD7CEF621}" srcOrd="3" destOrd="0" presId="urn:microsoft.com/office/officeart/2005/8/layout/chevron1"/>
    <dgm:cxn modelId="{3EE11252-9985-4D3C-86D0-E0807CA409C0}" type="presParOf" srcId="{59E4525B-433F-4403-B8A8-35C75C389485}" destId="{D16EF8B5-9C64-4297-A36D-9B94E09C0DAB}" srcOrd="4" destOrd="0" presId="urn:microsoft.com/office/officeart/2005/8/layout/chevron1"/>
    <dgm:cxn modelId="{2C529BAA-346A-4C8A-AED7-07CFBC4AEFB3}" type="presParOf" srcId="{59E4525B-433F-4403-B8A8-35C75C389485}" destId="{CA538E6F-BB0B-4955-80FA-D15C1CB66377}" srcOrd="5" destOrd="0" presId="urn:microsoft.com/office/officeart/2005/8/layout/chevron1"/>
    <dgm:cxn modelId="{606E9D47-7951-4F15-B1C0-0927B11F7A93}" type="presParOf" srcId="{59E4525B-433F-4403-B8A8-35C75C389485}" destId="{6A4388CD-5E67-4096-830A-D8D6C34798BE}" srcOrd="6" destOrd="0" presId="urn:microsoft.com/office/officeart/2005/8/layout/chevron1"/>
    <dgm:cxn modelId="{01CAF605-93B2-417D-AAD3-D4A2FBE57B16}" type="presParOf" srcId="{59E4525B-433F-4403-B8A8-35C75C389485}" destId="{D4D293A3-7962-4C8E-A388-E358ECE74ADF}" srcOrd="7" destOrd="0" presId="urn:microsoft.com/office/officeart/2005/8/layout/chevron1"/>
    <dgm:cxn modelId="{BA7F5778-AD1A-4F91-BD1A-1636B3A02B67}" type="presParOf" srcId="{59E4525B-433F-4403-B8A8-35C75C389485}" destId="{F7A8CFF5-1FE1-4864-9B2D-8F76FDE945B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EF6C25-BE90-4E79-AB61-3BE9A0AE9356}" type="doc">
      <dgm:prSet loTypeId="urn:microsoft.com/office/officeart/2005/8/layout/orgChart1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90C8B24-5DCE-4A77-9C26-A768D2212EA8}">
      <dgm:prSet phldrT="[Texto]"/>
      <dgm:spPr/>
      <dgm:t>
        <a:bodyPr/>
        <a:lstStyle/>
        <a:p>
          <a:r>
            <a:rPr lang="es-EC" dirty="0" smtClean="0"/>
            <a:t>Extrusor.</a:t>
          </a:r>
        </a:p>
      </dgm:t>
    </dgm:pt>
    <dgm:pt modelId="{265E2AD6-C893-4FC5-8685-47C209A2D64B}" type="parTrans" cxnId="{8CEB9630-6A94-42DF-8E51-00F80FCFAA31}">
      <dgm:prSet/>
      <dgm:spPr/>
      <dgm:t>
        <a:bodyPr/>
        <a:lstStyle/>
        <a:p>
          <a:endParaRPr lang="en-US"/>
        </a:p>
      </dgm:t>
    </dgm:pt>
    <dgm:pt modelId="{7BEA6A5A-37DF-41BB-9EBA-FAAEFF5F3A45}" type="sibTrans" cxnId="{8CEB9630-6A94-42DF-8E51-00F80FCFAA31}">
      <dgm:prSet/>
      <dgm:spPr/>
      <dgm:t>
        <a:bodyPr/>
        <a:lstStyle/>
        <a:p>
          <a:endParaRPr lang="en-US"/>
        </a:p>
      </dgm:t>
    </dgm:pt>
    <dgm:pt modelId="{C78A4A87-4907-459E-B0C0-E2C36788A49E}" type="asst">
      <dgm:prSet phldrT="[Texto]"/>
      <dgm:spPr/>
      <dgm:t>
        <a:bodyPr/>
        <a:lstStyle/>
        <a:p>
          <a:r>
            <a:rPr lang="es-EC" dirty="0" smtClean="0"/>
            <a:t>Partes térmicas del extrusor.</a:t>
          </a:r>
          <a:endParaRPr lang="en-US" dirty="0"/>
        </a:p>
      </dgm:t>
    </dgm:pt>
    <dgm:pt modelId="{14DC4589-9A70-49CE-9A7F-8084AD1B0484}" type="parTrans" cxnId="{5C262049-51B3-4637-A98B-F9D18275891A}">
      <dgm:prSet/>
      <dgm:spPr/>
      <dgm:t>
        <a:bodyPr/>
        <a:lstStyle/>
        <a:p>
          <a:endParaRPr lang="en-US"/>
        </a:p>
      </dgm:t>
    </dgm:pt>
    <dgm:pt modelId="{B6D73F6C-57D9-4A07-BE70-9F7CFC83747A}" type="sibTrans" cxnId="{5C262049-51B3-4637-A98B-F9D18275891A}">
      <dgm:prSet/>
      <dgm:spPr/>
      <dgm:t>
        <a:bodyPr/>
        <a:lstStyle/>
        <a:p>
          <a:endParaRPr lang="en-US"/>
        </a:p>
      </dgm:t>
    </dgm:pt>
    <dgm:pt modelId="{B824483E-674F-47BA-B845-B01DBCEA9E21}">
      <dgm:prSet phldrT="[Texto]"/>
      <dgm:spPr/>
      <dgm:t>
        <a:bodyPr/>
        <a:lstStyle/>
        <a:p>
          <a:r>
            <a:rPr lang="es-EC" dirty="0" smtClean="0"/>
            <a:t>Zona caliente.</a:t>
          </a:r>
          <a:endParaRPr lang="en-US" dirty="0"/>
        </a:p>
      </dgm:t>
    </dgm:pt>
    <dgm:pt modelId="{49F86F35-D436-41F1-9496-171F7DC2D55D}" type="parTrans" cxnId="{62E908FC-3B1F-4F6B-8E79-5FF0D4019C4D}">
      <dgm:prSet/>
      <dgm:spPr/>
      <dgm:t>
        <a:bodyPr/>
        <a:lstStyle/>
        <a:p>
          <a:endParaRPr lang="en-US"/>
        </a:p>
      </dgm:t>
    </dgm:pt>
    <dgm:pt modelId="{A3139E17-5F55-4AC6-994B-CB39E124DF17}" type="sibTrans" cxnId="{62E908FC-3B1F-4F6B-8E79-5FF0D4019C4D}">
      <dgm:prSet/>
      <dgm:spPr/>
      <dgm:t>
        <a:bodyPr/>
        <a:lstStyle/>
        <a:p>
          <a:endParaRPr lang="en-US"/>
        </a:p>
      </dgm:t>
    </dgm:pt>
    <dgm:pt modelId="{31645261-1A26-418B-82EA-A3C4FEF6BE86}">
      <dgm:prSet phldrT="[Texto]"/>
      <dgm:spPr/>
      <dgm:t>
        <a:bodyPr/>
        <a:lstStyle/>
        <a:p>
          <a:r>
            <a:rPr lang="es-EC" dirty="0" smtClean="0"/>
            <a:t>Zona fría.</a:t>
          </a:r>
          <a:endParaRPr lang="en-US" dirty="0"/>
        </a:p>
      </dgm:t>
    </dgm:pt>
    <dgm:pt modelId="{5E39C683-4274-439B-973B-F9542B522F95}" type="parTrans" cxnId="{B597E941-EE4F-48FF-B99F-834122EF06A0}">
      <dgm:prSet/>
      <dgm:spPr/>
      <dgm:t>
        <a:bodyPr/>
        <a:lstStyle/>
        <a:p>
          <a:endParaRPr lang="en-US"/>
        </a:p>
      </dgm:t>
    </dgm:pt>
    <dgm:pt modelId="{EC523048-0FE2-4B57-9C12-0C055F0405C0}" type="sibTrans" cxnId="{B597E941-EE4F-48FF-B99F-834122EF06A0}">
      <dgm:prSet/>
      <dgm:spPr/>
      <dgm:t>
        <a:bodyPr/>
        <a:lstStyle/>
        <a:p>
          <a:endParaRPr lang="en-US"/>
        </a:p>
      </dgm:t>
    </dgm:pt>
    <dgm:pt modelId="{31B3F1CB-E35E-4C97-A620-7741996933DA}">
      <dgm:prSet phldrT="[Texto]"/>
      <dgm:spPr/>
      <dgm:t>
        <a:bodyPr/>
        <a:lstStyle/>
        <a:p>
          <a:r>
            <a:rPr lang="es-EC" dirty="0" smtClean="0"/>
            <a:t>Cubo de aluminio.</a:t>
          </a:r>
          <a:endParaRPr lang="en-US" dirty="0"/>
        </a:p>
      </dgm:t>
    </dgm:pt>
    <dgm:pt modelId="{34EEB8CC-C8B6-4F70-8FCC-3854898075C6}" type="parTrans" cxnId="{1D2EE48E-1C7E-48BA-AC87-84746C4188C5}">
      <dgm:prSet/>
      <dgm:spPr/>
      <dgm:t>
        <a:bodyPr/>
        <a:lstStyle/>
        <a:p>
          <a:endParaRPr lang="en-US"/>
        </a:p>
      </dgm:t>
    </dgm:pt>
    <dgm:pt modelId="{739BBE0A-C9BC-4F60-8208-44AD61230359}" type="sibTrans" cxnId="{1D2EE48E-1C7E-48BA-AC87-84746C4188C5}">
      <dgm:prSet/>
      <dgm:spPr/>
      <dgm:t>
        <a:bodyPr/>
        <a:lstStyle/>
        <a:p>
          <a:endParaRPr lang="en-US"/>
        </a:p>
      </dgm:t>
    </dgm:pt>
    <dgm:pt modelId="{9EAEF2CF-8B07-4FFB-A397-CB4121649371}">
      <dgm:prSet phldrT="[Texto]"/>
      <dgm:spPr/>
      <dgm:t>
        <a:bodyPr/>
        <a:lstStyle/>
        <a:p>
          <a:r>
            <a:rPr lang="es-EC" dirty="0" smtClean="0"/>
            <a:t>Boquilla.</a:t>
          </a:r>
          <a:endParaRPr lang="en-US" dirty="0"/>
        </a:p>
      </dgm:t>
    </dgm:pt>
    <dgm:pt modelId="{07022872-0138-4C7A-9F2B-6226239609A0}" type="parTrans" cxnId="{77E14E64-5392-45D2-9418-7C4BF559D74B}">
      <dgm:prSet/>
      <dgm:spPr/>
      <dgm:t>
        <a:bodyPr/>
        <a:lstStyle/>
        <a:p>
          <a:endParaRPr lang="en-US"/>
        </a:p>
      </dgm:t>
    </dgm:pt>
    <dgm:pt modelId="{CA4619D6-AF1B-440E-9ACE-60FF11DC3690}" type="sibTrans" cxnId="{77E14E64-5392-45D2-9418-7C4BF559D74B}">
      <dgm:prSet/>
      <dgm:spPr/>
      <dgm:t>
        <a:bodyPr/>
        <a:lstStyle/>
        <a:p>
          <a:endParaRPr lang="en-US"/>
        </a:p>
      </dgm:t>
    </dgm:pt>
    <dgm:pt modelId="{C60BE466-B940-4133-B1E6-594704C4C2B1}">
      <dgm:prSet phldrT="[Texto]"/>
      <dgm:spPr/>
      <dgm:t>
        <a:bodyPr/>
        <a:lstStyle/>
        <a:p>
          <a:r>
            <a:rPr lang="es-EC" dirty="0" smtClean="0"/>
            <a:t>Cámara de mezcla.</a:t>
          </a:r>
          <a:endParaRPr lang="en-US" dirty="0"/>
        </a:p>
      </dgm:t>
    </dgm:pt>
    <dgm:pt modelId="{7F190158-6010-400B-8E25-ADE31D10D8CA}" type="parTrans" cxnId="{3E48AC11-5789-4017-B105-7522B54E91EA}">
      <dgm:prSet/>
      <dgm:spPr/>
      <dgm:t>
        <a:bodyPr/>
        <a:lstStyle/>
        <a:p>
          <a:endParaRPr lang="en-US"/>
        </a:p>
      </dgm:t>
    </dgm:pt>
    <dgm:pt modelId="{D6CE87E4-3F78-43EE-974D-825DF999BAA6}" type="sibTrans" cxnId="{3E48AC11-5789-4017-B105-7522B54E91EA}">
      <dgm:prSet/>
      <dgm:spPr/>
      <dgm:t>
        <a:bodyPr/>
        <a:lstStyle/>
        <a:p>
          <a:endParaRPr lang="en-US"/>
        </a:p>
      </dgm:t>
    </dgm:pt>
    <dgm:pt modelId="{E6ABF209-4B08-41AB-A5AF-4F45820FA91B}">
      <dgm:prSet phldrT="[Texto]"/>
      <dgm:spPr/>
      <dgm:t>
        <a:bodyPr/>
        <a:lstStyle/>
        <a:p>
          <a:r>
            <a:rPr lang="es-EC" dirty="0" smtClean="0"/>
            <a:t>Aislantes térmicos.</a:t>
          </a:r>
          <a:endParaRPr lang="en-US" dirty="0"/>
        </a:p>
      </dgm:t>
    </dgm:pt>
    <dgm:pt modelId="{8E5C2895-BC46-4F24-AA92-C05EDF5A82A7}" type="parTrans" cxnId="{C261D5AB-9C13-486C-A269-35085D1D737F}">
      <dgm:prSet/>
      <dgm:spPr/>
      <dgm:t>
        <a:bodyPr/>
        <a:lstStyle/>
        <a:p>
          <a:endParaRPr lang="en-US"/>
        </a:p>
      </dgm:t>
    </dgm:pt>
    <dgm:pt modelId="{DC732B78-B1D1-450E-8931-F5026A2EBF13}" type="sibTrans" cxnId="{C261D5AB-9C13-486C-A269-35085D1D737F}">
      <dgm:prSet/>
      <dgm:spPr/>
      <dgm:t>
        <a:bodyPr/>
        <a:lstStyle/>
        <a:p>
          <a:endParaRPr lang="en-US"/>
        </a:p>
      </dgm:t>
    </dgm:pt>
    <dgm:pt modelId="{ACD499B7-323C-45AD-A91E-FBF91AEC9261}">
      <dgm:prSet phldrT="[Texto]"/>
      <dgm:spPr/>
      <dgm:t>
        <a:bodyPr/>
        <a:lstStyle/>
        <a:p>
          <a:r>
            <a:rPr lang="es-EC" dirty="0" smtClean="0"/>
            <a:t>Disipadores térmicos.</a:t>
          </a:r>
          <a:endParaRPr lang="en-US" dirty="0"/>
        </a:p>
      </dgm:t>
    </dgm:pt>
    <dgm:pt modelId="{1D8FCC7B-2F36-47C2-BF2C-AC37A4143EB6}" type="parTrans" cxnId="{121A65E2-28A9-421B-A849-D42227D6FD12}">
      <dgm:prSet/>
      <dgm:spPr/>
      <dgm:t>
        <a:bodyPr/>
        <a:lstStyle/>
        <a:p>
          <a:endParaRPr lang="en-US"/>
        </a:p>
      </dgm:t>
    </dgm:pt>
    <dgm:pt modelId="{120A7DA3-C8B0-4CFA-BD11-9FCE54C309F2}" type="sibTrans" cxnId="{121A65E2-28A9-421B-A849-D42227D6FD12}">
      <dgm:prSet/>
      <dgm:spPr/>
      <dgm:t>
        <a:bodyPr/>
        <a:lstStyle/>
        <a:p>
          <a:endParaRPr lang="en-US"/>
        </a:p>
      </dgm:t>
    </dgm:pt>
    <dgm:pt modelId="{40F3B12A-28FD-4BED-8975-745B04CFDA3A}" type="pres">
      <dgm:prSet presAssocID="{39EF6C25-BE90-4E79-AB61-3BE9A0AE93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EDC310-53EF-4288-9119-8DC05BA5EF30}" type="pres">
      <dgm:prSet presAssocID="{190C8B24-5DCE-4A77-9C26-A768D2212EA8}" presName="hierRoot1" presStyleCnt="0">
        <dgm:presLayoutVars>
          <dgm:hierBranch val="init"/>
        </dgm:presLayoutVars>
      </dgm:prSet>
      <dgm:spPr/>
    </dgm:pt>
    <dgm:pt modelId="{C431A5A5-93FC-4693-B6C1-DA059460B20C}" type="pres">
      <dgm:prSet presAssocID="{190C8B24-5DCE-4A77-9C26-A768D2212EA8}" presName="rootComposite1" presStyleCnt="0"/>
      <dgm:spPr/>
    </dgm:pt>
    <dgm:pt modelId="{934203B5-2992-471E-B489-36AE8A60057A}" type="pres">
      <dgm:prSet presAssocID="{190C8B24-5DCE-4A77-9C26-A768D2212E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D749D-381E-4949-B510-6FA4876D2A5E}" type="pres">
      <dgm:prSet presAssocID="{190C8B24-5DCE-4A77-9C26-A768D2212E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AB142EC-F0B2-4A50-9364-F607D618546A}" type="pres">
      <dgm:prSet presAssocID="{190C8B24-5DCE-4A77-9C26-A768D2212EA8}" presName="hierChild2" presStyleCnt="0"/>
      <dgm:spPr/>
    </dgm:pt>
    <dgm:pt modelId="{01C2FD91-CF8C-4C00-BD3F-1C7EDDA996C2}" type="pres">
      <dgm:prSet presAssocID="{49F86F35-D436-41F1-9496-171F7DC2D55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41126DA-CDF2-498A-9B79-50B8F6A245E0}" type="pres">
      <dgm:prSet presAssocID="{B824483E-674F-47BA-B845-B01DBCEA9E21}" presName="hierRoot2" presStyleCnt="0">
        <dgm:presLayoutVars>
          <dgm:hierBranch val="init"/>
        </dgm:presLayoutVars>
      </dgm:prSet>
      <dgm:spPr/>
    </dgm:pt>
    <dgm:pt modelId="{C3A95387-9FBC-4127-9A0C-B969D5FE992B}" type="pres">
      <dgm:prSet presAssocID="{B824483E-674F-47BA-B845-B01DBCEA9E21}" presName="rootComposite" presStyleCnt="0"/>
      <dgm:spPr/>
    </dgm:pt>
    <dgm:pt modelId="{64D4AA6B-A7BD-494C-9992-7C01B47BBD20}" type="pres">
      <dgm:prSet presAssocID="{B824483E-674F-47BA-B845-B01DBCEA9E2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DF23B-3A50-4231-8DBB-C9365F47F657}" type="pres">
      <dgm:prSet presAssocID="{B824483E-674F-47BA-B845-B01DBCEA9E21}" presName="rootConnector" presStyleLbl="node2" presStyleIdx="0" presStyleCnt="2"/>
      <dgm:spPr/>
      <dgm:t>
        <a:bodyPr/>
        <a:lstStyle/>
        <a:p>
          <a:endParaRPr lang="en-US"/>
        </a:p>
      </dgm:t>
    </dgm:pt>
    <dgm:pt modelId="{E2F1788B-A60D-4EE6-9738-2A033CE7623B}" type="pres">
      <dgm:prSet presAssocID="{B824483E-674F-47BA-B845-B01DBCEA9E21}" presName="hierChild4" presStyleCnt="0"/>
      <dgm:spPr/>
    </dgm:pt>
    <dgm:pt modelId="{8C04F6AA-97A9-425D-9463-A4CDBF52B81D}" type="pres">
      <dgm:prSet presAssocID="{34EEB8CC-C8B6-4F70-8FCC-3854898075C6}" presName="Name37" presStyleLbl="parChTrans1D3" presStyleIdx="0" presStyleCnt="5"/>
      <dgm:spPr/>
      <dgm:t>
        <a:bodyPr/>
        <a:lstStyle/>
        <a:p>
          <a:endParaRPr lang="en-US"/>
        </a:p>
      </dgm:t>
    </dgm:pt>
    <dgm:pt modelId="{254A4C56-629F-44C5-9816-6AB2FDDFD6FA}" type="pres">
      <dgm:prSet presAssocID="{31B3F1CB-E35E-4C97-A620-7741996933DA}" presName="hierRoot2" presStyleCnt="0">
        <dgm:presLayoutVars>
          <dgm:hierBranch val="init"/>
        </dgm:presLayoutVars>
      </dgm:prSet>
      <dgm:spPr/>
    </dgm:pt>
    <dgm:pt modelId="{8C3BECBE-0678-4044-BDAD-D19C4DA3614F}" type="pres">
      <dgm:prSet presAssocID="{31B3F1CB-E35E-4C97-A620-7741996933DA}" presName="rootComposite" presStyleCnt="0"/>
      <dgm:spPr/>
    </dgm:pt>
    <dgm:pt modelId="{58C176FE-7D90-464F-B01F-EBBBC14FF8DC}" type="pres">
      <dgm:prSet presAssocID="{31B3F1CB-E35E-4C97-A620-7741996933DA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5251A-CF7B-414B-9652-2EE0F85077F3}" type="pres">
      <dgm:prSet presAssocID="{31B3F1CB-E35E-4C97-A620-7741996933DA}" presName="rootConnector" presStyleLbl="node3" presStyleIdx="0" presStyleCnt="5"/>
      <dgm:spPr/>
      <dgm:t>
        <a:bodyPr/>
        <a:lstStyle/>
        <a:p>
          <a:endParaRPr lang="en-US"/>
        </a:p>
      </dgm:t>
    </dgm:pt>
    <dgm:pt modelId="{5C911702-246F-4B72-AA4A-67042825F9C6}" type="pres">
      <dgm:prSet presAssocID="{31B3F1CB-E35E-4C97-A620-7741996933DA}" presName="hierChild4" presStyleCnt="0"/>
      <dgm:spPr/>
    </dgm:pt>
    <dgm:pt modelId="{3109F4B4-9383-4DE5-B21A-737A8DC8B8A6}" type="pres">
      <dgm:prSet presAssocID="{31B3F1CB-E35E-4C97-A620-7741996933DA}" presName="hierChild5" presStyleCnt="0"/>
      <dgm:spPr/>
    </dgm:pt>
    <dgm:pt modelId="{C26AC814-0F35-448B-90C1-A2EAECC95A53}" type="pres">
      <dgm:prSet presAssocID="{07022872-0138-4C7A-9F2B-6226239609A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33858D57-A3DB-4DA5-AFDE-7838982C04C0}" type="pres">
      <dgm:prSet presAssocID="{9EAEF2CF-8B07-4FFB-A397-CB4121649371}" presName="hierRoot2" presStyleCnt="0">
        <dgm:presLayoutVars>
          <dgm:hierBranch val="init"/>
        </dgm:presLayoutVars>
      </dgm:prSet>
      <dgm:spPr/>
    </dgm:pt>
    <dgm:pt modelId="{74E37F06-A127-43B2-BCBF-AD6FD6EBAC17}" type="pres">
      <dgm:prSet presAssocID="{9EAEF2CF-8B07-4FFB-A397-CB4121649371}" presName="rootComposite" presStyleCnt="0"/>
      <dgm:spPr/>
    </dgm:pt>
    <dgm:pt modelId="{B5C0BFD7-56FD-479B-A397-358C39440404}" type="pres">
      <dgm:prSet presAssocID="{9EAEF2CF-8B07-4FFB-A397-CB4121649371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097BC8-92EA-4C66-B67B-E3151D9C06E4}" type="pres">
      <dgm:prSet presAssocID="{9EAEF2CF-8B07-4FFB-A397-CB4121649371}" presName="rootConnector" presStyleLbl="node3" presStyleIdx="1" presStyleCnt="5"/>
      <dgm:spPr/>
      <dgm:t>
        <a:bodyPr/>
        <a:lstStyle/>
        <a:p>
          <a:endParaRPr lang="en-US"/>
        </a:p>
      </dgm:t>
    </dgm:pt>
    <dgm:pt modelId="{CDF07843-9670-44FB-95C8-DC737AD8BB43}" type="pres">
      <dgm:prSet presAssocID="{9EAEF2CF-8B07-4FFB-A397-CB4121649371}" presName="hierChild4" presStyleCnt="0"/>
      <dgm:spPr/>
    </dgm:pt>
    <dgm:pt modelId="{DCDD4F39-B415-4B3F-B313-B8ED74259BBC}" type="pres">
      <dgm:prSet presAssocID="{9EAEF2CF-8B07-4FFB-A397-CB4121649371}" presName="hierChild5" presStyleCnt="0"/>
      <dgm:spPr/>
    </dgm:pt>
    <dgm:pt modelId="{1741C399-172D-41D2-A607-D92EA4440572}" type="pres">
      <dgm:prSet presAssocID="{7F190158-6010-400B-8E25-ADE31D10D8CA}" presName="Name37" presStyleLbl="parChTrans1D3" presStyleIdx="2" presStyleCnt="5"/>
      <dgm:spPr/>
      <dgm:t>
        <a:bodyPr/>
        <a:lstStyle/>
        <a:p>
          <a:endParaRPr lang="en-US"/>
        </a:p>
      </dgm:t>
    </dgm:pt>
    <dgm:pt modelId="{C411F4BF-279A-4912-921C-29CAA660D054}" type="pres">
      <dgm:prSet presAssocID="{C60BE466-B940-4133-B1E6-594704C4C2B1}" presName="hierRoot2" presStyleCnt="0">
        <dgm:presLayoutVars>
          <dgm:hierBranch val="init"/>
        </dgm:presLayoutVars>
      </dgm:prSet>
      <dgm:spPr/>
    </dgm:pt>
    <dgm:pt modelId="{B6F22116-A14C-48E3-A935-AE9E1F91E43B}" type="pres">
      <dgm:prSet presAssocID="{C60BE466-B940-4133-B1E6-594704C4C2B1}" presName="rootComposite" presStyleCnt="0"/>
      <dgm:spPr/>
    </dgm:pt>
    <dgm:pt modelId="{6F0B4C51-900A-4706-A6C6-117AB3A5CBFE}" type="pres">
      <dgm:prSet presAssocID="{C60BE466-B940-4133-B1E6-594704C4C2B1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27341-F290-40EF-AFD8-C7A659F86204}" type="pres">
      <dgm:prSet presAssocID="{C60BE466-B940-4133-B1E6-594704C4C2B1}" presName="rootConnector" presStyleLbl="node3" presStyleIdx="2" presStyleCnt="5"/>
      <dgm:spPr/>
      <dgm:t>
        <a:bodyPr/>
        <a:lstStyle/>
        <a:p>
          <a:endParaRPr lang="en-US"/>
        </a:p>
      </dgm:t>
    </dgm:pt>
    <dgm:pt modelId="{3DFD8E5A-407F-4F03-8F70-3C016047815C}" type="pres">
      <dgm:prSet presAssocID="{C60BE466-B940-4133-B1E6-594704C4C2B1}" presName="hierChild4" presStyleCnt="0"/>
      <dgm:spPr/>
    </dgm:pt>
    <dgm:pt modelId="{4594D2DE-955F-4726-983C-29CA2A8C4601}" type="pres">
      <dgm:prSet presAssocID="{C60BE466-B940-4133-B1E6-594704C4C2B1}" presName="hierChild5" presStyleCnt="0"/>
      <dgm:spPr/>
    </dgm:pt>
    <dgm:pt modelId="{E14AEB6E-4E66-4BD3-BF78-FE66D3BD6DEB}" type="pres">
      <dgm:prSet presAssocID="{B824483E-674F-47BA-B845-B01DBCEA9E21}" presName="hierChild5" presStyleCnt="0"/>
      <dgm:spPr/>
    </dgm:pt>
    <dgm:pt modelId="{8CBFDC38-EDAE-4E6E-B1E1-BAAE8C904939}" type="pres">
      <dgm:prSet presAssocID="{5E39C683-4274-439B-973B-F9542B522F9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CC88139-C713-4450-B54B-55030A057FB7}" type="pres">
      <dgm:prSet presAssocID="{31645261-1A26-418B-82EA-A3C4FEF6BE86}" presName="hierRoot2" presStyleCnt="0">
        <dgm:presLayoutVars>
          <dgm:hierBranch val="init"/>
        </dgm:presLayoutVars>
      </dgm:prSet>
      <dgm:spPr/>
    </dgm:pt>
    <dgm:pt modelId="{8550F8C6-CB0E-46FB-9207-6441BC54B4FF}" type="pres">
      <dgm:prSet presAssocID="{31645261-1A26-418B-82EA-A3C4FEF6BE86}" presName="rootComposite" presStyleCnt="0"/>
      <dgm:spPr/>
    </dgm:pt>
    <dgm:pt modelId="{6F7DDDAA-0000-4845-9CD0-D446A511E484}" type="pres">
      <dgm:prSet presAssocID="{31645261-1A26-418B-82EA-A3C4FEF6BE8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92B58-94DB-4E89-B8A6-32A59C917F2C}" type="pres">
      <dgm:prSet presAssocID="{31645261-1A26-418B-82EA-A3C4FEF6BE86}" presName="rootConnector" presStyleLbl="node2" presStyleIdx="1" presStyleCnt="2"/>
      <dgm:spPr/>
      <dgm:t>
        <a:bodyPr/>
        <a:lstStyle/>
        <a:p>
          <a:endParaRPr lang="en-US"/>
        </a:p>
      </dgm:t>
    </dgm:pt>
    <dgm:pt modelId="{61E9B8F1-C3FF-464A-B0AF-BE4BD8E10CE4}" type="pres">
      <dgm:prSet presAssocID="{31645261-1A26-418B-82EA-A3C4FEF6BE86}" presName="hierChild4" presStyleCnt="0"/>
      <dgm:spPr/>
    </dgm:pt>
    <dgm:pt modelId="{87A676FE-F8D9-4BC4-B5FC-31BF6CB17D56}" type="pres">
      <dgm:prSet presAssocID="{8E5C2895-BC46-4F24-AA92-C05EDF5A82A7}" presName="Name37" presStyleLbl="parChTrans1D3" presStyleIdx="3" presStyleCnt="5"/>
      <dgm:spPr/>
      <dgm:t>
        <a:bodyPr/>
        <a:lstStyle/>
        <a:p>
          <a:endParaRPr lang="en-US"/>
        </a:p>
      </dgm:t>
    </dgm:pt>
    <dgm:pt modelId="{37589FB7-D9FC-4742-8E6C-DC4E853152D8}" type="pres">
      <dgm:prSet presAssocID="{E6ABF209-4B08-41AB-A5AF-4F45820FA91B}" presName="hierRoot2" presStyleCnt="0">
        <dgm:presLayoutVars>
          <dgm:hierBranch val="init"/>
        </dgm:presLayoutVars>
      </dgm:prSet>
      <dgm:spPr/>
    </dgm:pt>
    <dgm:pt modelId="{E64DDC12-A9FB-4B12-AA62-25A22AFA90D4}" type="pres">
      <dgm:prSet presAssocID="{E6ABF209-4B08-41AB-A5AF-4F45820FA91B}" presName="rootComposite" presStyleCnt="0"/>
      <dgm:spPr/>
    </dgm:pt>
    <dgm:pt modelId="{BA01DC14-EA1D-4B31-96D1-65D198F7DE47}" type="pres">
      <dgm:prSet presAssocID="{E6ABF209-4B08-41AB-A5AF-4F45820FA91B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ADE86-6BCA-4020-AE16-ED4322011E75}" type="pres">
      <dgm:prSet presAssocID="{E6ABF209-4B08-41AB-A5AF-4F45820FA91B}" presName="rootConnector" presStyleLbl="node3" presStyleIdx="3" presStyleCnt="5"/>
      <dgm:spPr/>
      <dgm:t>
        <a:bodyPr/>
        <a:lstStyle/>
        <a:p>
          <a:endParaRPr lang="en-US"/>
        </a:p>
      </dgm:t>
    </dgm:pt>
    <dgm:pt modelId="{1CBC3F03-9075-4EAF-BA96-371814A5B9DD}" type="pres">
      <dgm:prSet presAssocID="{E6ABF209-4B08-41AB-A5AF-4F45820FA91B}" presName="hierChild4" presStyleCnt="0"/>
      <dgm:spPr/>
    </dgm:pt>
    <dgm:pt modelId="{9D3599CF-3F6F-48ED-8ADC-CA958FD673C7}" type="pres">
      <dgm:prSet presAssocID="{E6ABF209-4B08-41AB-A5AF-4F45820FA91B}" presName="hierChild5" presStyleCnt="0"/>
      <dgm:spPr/>
    </dgm:pt>
    <dgm:pt modelId="{0AC3B50D-9BEA-4A75-82E1-9A0C22D16873}" type="pres">
      <dgm:prSet presAssocID="{1D8FCC7B-2F36-47C2-BF2C-AC37A4143EB6}" presName="Name37" presStyleLbl="parChTrans1D3" presStyleIdx="4" presStyleCnt="5"/>
      <dgm:spPr/>
      <dgm:t>
        <a:bodyPr/>
        <a:lstStyle/>
        <a:p>
          <a:endParaRPr lang="en-US"/>
        </a:p>
      </dgm:t>
    </dgm:pt>
    <dgm:pt modelId="{A2F254D5-698D-4A84-ACAB-982472EBDB79}" type="pres">
      <dgm:prSet presAssocID="{ACD499B7-323C-45AD-A91E-FBF91AEC9261}" presName="hierRoot2" presStyleCnt="0">
        <dgm:presLayoutVars>
          <dgm:hierBranch val="init"/>
        </dgm:presLayoutVars>
      </dgm:prSet>
      <dgm:spPr/>
    </dgm:pt>
    <dgm:pt modelId="{0288D30E-00C4-452F-BE08-D41237FB6CC2}" type="pres">
      <dgm:prSet presAssocID="{ACD499B7-323C-45AD-A91E-FBF91AEC9261}" presName="rootComposite" presStyleCnt="0"/>
      <dgm:spPr/>
    </dgm:pt>
    <dgm:pt modelId="{D38D95BD-3E5A-4E3F-9799-F5277A2CFAD3}" type="pres">
      <dgm:prSet presAssocID="{ACD499B7-323C-45AD-A91E-FBF91AEC9261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CCD32-085D-40D4-8A9D-5836FFC59874}" type="pres">
      <dgm:prSet presAssocID="{ACD499B7-323C-45AD-A91E-FBF91AEC9261}" presName="rootConnector" presStyleLbl="node3" presStyleIdx="4" presStyleCnt="5"/>
      <dgm:spPr/>
      <dgm:t>
        <a:bodyPr/>
        <a:lstStyle/>
        <a:p>
          <a:endParaRPr lang="en-US"/>
        </a:p>
      </dgm:t>
    </dgm:pt>
    <dgm:pt modelId="{6AEC85AA-8E97-4970-B9F9-EBFC2A7C976A}" type="pres">
      <dgm:prSet presAssocID="{ACD499B7-323C-45AD-A91E-FBF91AEC9261}" presName="hierChild4" presStyleCnt="0"/>
      <dgm:spPr/>
    </dgm:pt>
    <dgm:pt modelId="{76682E7C-B105-4DA0-9919-010C02C9FBE9}" type="pres">
      <dgm:prSet presAssocID="{ACD499B7-323C-45AD-A91E-FBF91AEC9261}" presName="hierChild5" presStyleCnt="0"/>
      <dgm:spPr/>
    </dgm:pt>
    <dgm:pt modelId="{C22B52BC-CB13-4659-8FF6-160814D21BE7}" type="pres">
      <dgm:prSet presAssocID="{31645261-1A26-418B-82EA-A3C4FEF6BE86}" presName="hierChild5" presStyleCnt="0"/>
      <dgm:spPr/>
    </dgm:pt>
    <dgm:pt modelId="{AD933DC4-4C28-42CD-8890-4AE62F4FA324}" type="pres">
      <dgm:prSet presAssocID="{190C8B24-5DCE-4A77-9C26-A768D2212EA8}" presName="hierChild3" presStyleCnt="0"/>
      <dgm:spPr/>
    </dgm:pt>
    <dgm:pt modelId="{3581C4EB-D71E-4326-BEB2-F03F2EA9E860}" type="pres">
      <dgm:prSet presAssocID="{14DC4589-9A70-49CE-9A7F-8084AD1B0484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ED40DCCB-B288-410B-9DCD-F78AF0CA415D}" type="pres">
      <dgm:prSet presAssocID="{C78A4A87-4907-459E-B0C0-E2C36788A49E}" presName="hierRoot3" presStyleCnt="0">
        <dgm:presLayoutVars>
          <dgm:hierBranch val="init"/>
        </dgm:presLayoutVars>
      </dgm:prSet>
      <dgm:spPr/>
    </dgm:pt>
    <dgm:pt modelId="{F55C3278-E353-4710-82E9-EE6DA32100AC}" type="pres">
      <dgm:prSet presAssocID="{C78A4A87-4907-459E-B0C0-E2C36788A49E}" presName="rootComposite3" presStyleCnt="0"/>
      <dgm:spPr/>
    </dgm:pt>
    <dgm:pt modelId="{8A87C6F8-87B4-4ABD-A311-849BD7B90229}" type="pres">
      <dgm:prSet presAssocID="{C78A4A87-4907-459E-B0C0-E2C36788A49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6515D-1C54-4F86-84C6-753F963E6096}" type="pres">
      <dgm:prSet presAssocID="{C78A4A87-4907-459E-B0C0-E2C36788A49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219EEFD-0171-4672-A9BC-465562812EA4}" type="pres">
      <dgm:prSet presAssocID="{C78A4A87-4907-459E-B0C0-E2C36788A49E}" presName="hierChild6" presStyleCnt="0"/>
      <dgm:spPr/>
    </dgm:pt>
    <dgm:pt modelId="{D4721D47-48F1-4A4C-AB85-D88E67A15C90}" type="pres">
      <dgm:prSet presAssocID="{C78A4A87-4907-459E-B0C0-E2C36788A49E}" presName="hierChild7" presStyleCnt="0"/>
      <dgm:spPr/>
    </dgm:pt>
  </dgm:ptLst>
  <dgm:cxnLst>
    <dgm:cxn modelId="{13665808-D248-4606-BA95-9B7D7B403BE7}" type="presOf" srcId="{E6ABF209-4B08-41AB-A5AF-4F45820FA91B}" destId="{BA01DC14-EA1D-4B31-96D1-65D198F7DE47}" srcOrd="0" destOrd="0" presId="urn:microsoft.com/office/officeart/2005/8/layout/orgChart1"/>
    <dgm:cxn modelId="{62E908FC-3B1F-4F6B-8E79-5FF0D4019C4D}" srcId="{190C8B24-5DCE-4A77-9C26-A768D2212EA8}" destId="{B824483E-674F-47BA-B845-B01DBCEA9E21}" srcOrd="1" destOrd="0" parTransId="{49F86F35-D436-41F1-9496-171F7DC2D55D}" sibTransId="{A3139E17-5F55-4AC6-994B-CB39E124DF17}"/>
    <dgm:cxn modelId="{1D2EE48E-1C7E-48BA-AC87-84746C4188C5}" srcId="{B824483E-674F-47BA-B845-B01DBCEA9E21}" destId="{31B3F1CB-E35E-4C97-A620-7741996933DA}" srcOrd="0" destOrd="0" parTransId="{34EEB8CC-C8B6-4F70-8FCC-3854898075C6}" sibTransId="{739BBE0A-C9BC-4F60-8208-44AD61230359}"/>
    <dgm:cxn modelId="{8CEB9630-6A94-42DF-8E51-00F80FCFAA31}" srcId="{39EF6C25-BE90-4E79-AB61-3BE9A0AE9356}" destId="{190C8B24-5DCE-4A77-9C26-A768D2212EA8}" srcOrd="0" destOrd="0" parTransId="{265E2AD6-C893-4FC5-8685-47C209A2D64B}" sibTransId="{7BEA6A5A-37DF-41BB-9EBA-FAAEFF5F3A45}"/>
    <dgm:cxn modelId="{C261D5AB-9C13-486C-A269-35085D1D737F}" srcId="{31645261-1A26-418B-82EA-A3C4FEF6BE86}" destId="{E6ABF209-4B08-41AB-A5AF-4F45820FA91B}" srcOrd="0" destOrd="0" parTransId="{8E5C2895-BC46-4F24-AA92-C05EDF5A82A7}" sibTransId="{DC732B78-B1D1-450E-8931-F5026A2EBF13}"/>
    <dgm:cxn modelId="{BCF410D3-3D0D-44D2-BD00-80620FBCE59F}" type="presOf" srcId="{C60BE466-B940-4133-B1E6-594704C4C2B1}" destId="{6F0B4C51-900A-4706-A6C6-117AB3A5CBFE}" srcOrd="0" destOrd="0" presId="urn:microsoft.com/office/officeart/2005/8/layout/orgChart1"/>
    <dgm:cxn modelId="{3E48AC11-5789-4017-B105-7522B54E91EA}" srcId="{B824483E-674F-47BA-B845-B01DBCEA9E21}" destId="{C60BE466-B940-4133-B1E6-594704C4C2B1}" srcOrd="2" destOrd="0" parTransId="{7F190158-6010-400B-8E25-ADE31D10D8CA}" sibTransId="{D6CE87E4-3F78-43EE-974D-825DF999BAA6}"/>
    <dgm:cxn modelId="{DE3D9B96-03A7-4882-9853-99BB9791424B}" type="presOf" srcId="{B824483E-674F-47BA-B845-B01DBCEA9E21}" destId="{64D4AA6B-A7BD-494C-9992-7C01B47BBD20}" srcOrd="0" destOrd="0" presId="urn:microsoft.com/office/officeart/2005/8/layout/orgChart1"/>
    <dgm:cxn modelId="{CA01B46C-1109-4C56-8EE8-B4495E131ADA}" type="presOf" srcId="{14DC4589-9A70-49CE-9A7F-8084AD1B0484}" destId="{3581C4EB-D71E-4326-BEB2-F03F2EA9E860}" srcOrd="0" destOrd="0" presId="urn:microsoft.com/office/officeart/2005/8/layout/orgChart1"/>
    <dgm:cxn modelId="{6F827388-1C37-4797-9D5D-30062712E9DE}" type="presOf" srcId="{34EEB8CC-C8B6-4F70-8FCC-3854898075C6}" destId="{8C04F6AA-97A9-425D-9463-A4CDBF52B81D}" srcOrd="0" destOrd="0" presId="urn:microsoft.com/office/officeart/2005/8/layout/orgChart1"/>
    <dgm:cxn modelId="{AF9DD66D-23DF-4984-A725-E829F8F10442}" type="presOf" srcId="{31B3F1CB-E35E-4C97-A620-7741996933DA}" destId="{80C5251A-CF7B-414B-9652-2EE0F85077F3}" srcOrd="1" destOrd="0" presId="urn:microsoft.com/office/officeart/2005/8/layout/orgChart1"/>
    <dgm:cxn modelId="{E417DB95-707C-4A2C-905A-85F6D8C2A64B}" type="presOf" srcId="{07022872-0138-4C7A-9F2B-6226239609A0}" destId="{C26AC814-0F35-448B-90C1-A2EAECC95A53}" srcOrd="0" destOrd="0" presId="urn:microsoft.com/office/officeart/2005/8/layout/orgChart1"/>
    <dgm:cxn modelId="{713F3382-34EB-4F98-8642-D77F72925DCB}" type="presOf" srcId="{9EAEF2CF-8B07-4FFB-A397-CB4121649371}" destId="{26097BC8-92EA-4C66-B67B-E3151D9C06E4}" srcOrd="1" destOrd="0" presId="urn:microsoft.com/office/officeart/2005/8/layout/orgChart1"/>
    <dgm:cxn modelId="{40BF0D73-9E72-4F73-A2C1-D041DBDA3503}" type="presOf" srcId="{1D8FCC7B-2F36-47C2-BF2C-AC37A4143EB6}" destId="{0AC3B50D-9BEA-4A75-82E1-9A0C22D16873}" srcOrd="0" destOrd="0" presId="urn:microsoft.com/office/officeart/2005/8/layout/orgChart1"/>
    <dgm:cxn modelId="{2DF43458-4D23-4C62-861C-65AAFD39CAF2}" type="presOf" srcId="{C78A4A87-4907-459E-B0C0-E2C36788A49E}" destId="{8A87C6F8-87B4-4ABD-A311-849BD7B90229}" srcOrd="0" destOrd="0" presId="urn:microsoft.com/office/officeart/2005/8/layout/orgChart1"/>
    <dgm:cxn modelId="{423F20D9-3F45-4D1B-B3E7-DDC4C8F4C7F0}" type="presOf" srcId="{31B3F1CB-E35E-4C97-A620-7741996933DA}" destId="{58C176FE-7D90-464F-B01F-EBBBC14FF8DC}" srcOrd="0" destOrd="0" presId="urn:microsoft.com/office/officeart/2005/8/layout/orgChart1"/>
    <dgm:cxn modelId="{70ABC70A-C8ED-4D4B-BB16-E6185D382939}" type="presOf" srcId="{C78A4A87-4907-459E-B0C0-E2C36788A49E}" destId="{3916515D-1C54-4F86-84C6-753F963E6096}" srcOrd="1" destOrd="0" presId="urn:microsoft.com/office/officeart/2005/8/layout/orgChart1"/>
    <dgm:cxn modelId="{48F2C0C1-109C-4FEC-8536-27F88BA6D196}" type="presOf" srcId="{31645261-1A26-418B-82EA-A3C4FEF6BE86}" destId="{3B292B58-94DB-4E89-B8A6-32A59C917F2C}" srcOrd="1" destOrd="0" presId="urn:microsoft.com/office/officeart/2005/8/layout/orgChart1"/>
    <dgm:cxn modelId="{DBF36BF3-F588-4F74-96A2-8160FF12948D}" type="presOf" srcId="{190C8B24-5DCE-4A77-9C26-A768D2212EA8}" destId="{934203B5-2992-471E-B489-36AE8A60057A}" srcOrd="0" destOrd="0" presId="urn:microsoft.com/office/officeart/2005/8/layout/orgChart1"/>
    <dgm:cxn modelId="{B0DA344D-C9A2-4E18-B1F3-019136989D9F}" type="presOf" srcId="{190C8B24-5DCE-4A77-9C26-A768D2212EA8}" destId="{F14D749D-381E-4949-B510-6FA4876D2A5E}" srcOrd="1" destOrd="0" presId="urn:microsoft.com/office/officeart/2005/8/layout/orgChart1"/>
    <dgm:cxn modelId="{6D4F8217-16BB-4743-A143-C88C352D6073}" type="presOf" srcId="{49F86F35-D436-41F1-9496-171F7DC2D55D}" destId="{01C2FD91-CF8C-4C00-BD3F-1C7EDDA996C2}" srcOrd="0" destOrd="0" presId="urn:microsoft.com/office/officeart/2005/8/layout/orgChart1"/>
    <dgm:cxn modelId="{19E5FC02-6A33-4C42-9264-CBD90B4F2940}" type="presOf" srcId="{ACD499B7-323C-45AD-A91E-FBF91AEC9261}" destId="{135CCD32-085D-40D4-8A9D-5836FFC59874}" srcOrd="1" destOrd="0" presId="urn:microsoft.com/office/officeart/2005/8/layout/orgChart1"/>
    <dgm:cxn modelId="{4A6F42F0-3470-449B-B3A4-3E6C228B3A43}" type="presOf" srcId="{39EF6C25-BE90-4E79-AB61-3BE9A0AE9356}" destId="{40F3B12A-28FD-4BED-8975-745B04CFDA3A}" srcOrd="0" destOrd="0" presId="urn:microsoft.com/office/officeart/2005/8/layout/orgChart1"/>
    <dgm:cxn modelId="{EABFC93E-B75A-43D7-869F-A9FDBD9ACB79}" type="presOf" srcId="{E6ABF209-4B08-41AB-A5AF-4F45820FA91B}" destId="{7FFADE86-6BCA-4020-AE16-ED4322011E75}" srcOrd="1" destOrd="0" presId="urn:microsoft.com/office/officeart/2005/8/layout/orgChart1"/>
    <dgm:cxn modelId="{5C262049-51B3-4637-A98B-F9D18275891A}" srcId="{190C8B24-5DCE-4A77-9C26-A768D2212EA8}" destId="{C78A4A87-4907-459E-B0C0-E2C36788A49E}" srcOrd="0" destOrd="0" parTransId="{14DC4589-9A70-49CE-9A7F-8084AD1B0484}" sibTransId="{B6D73F6C-57D9-4A07-BE70-9F7CFC83747A}"/>
    <dgm:cxn modelId="{121A65E2-28A9-421B-A849-D42227D6FD12}" srcId="{31645261-1A26-418B-82EA-A3C4FEF6BE86}" destId="{ACD499B7-323C-45AD-A91E-FBF91AEC9261}" srcOrd="1" destOrd="0" parTransId="{1D8FCC7B-2F36-47C2-BF2C-AC37A4143EB6}" sibTransId="{120A7DA3-C8B0-4CFA-BD11-9FCE54C309F2}"/>
    <dgm:cxn modelId="{35CBA540-1694-40BA-A3A5-3C1692E1A232}" type="presOf" srcId="{B824483E-674F-47BA-B845-B01DBCEA9E21}" destId="{88FDF23B-3A50-4231-8DBB-C9365F47F657}" srcOrd="1" destOrd="0" presId="urn:microsoft.com/office/officeart/2005/8/layout/orgChart1"/>
    <dgm:cxn modelId="{BCF1E38A-1E13-428C-80AC-61F377BA1CBC}" type="presOf" srcId="{C60BE466-B940-4133-B1E6-594704C4C2B1}" destId="{43B27341-F290-40EF-AFD8-C7A659F86204}" srcOrd="1" destOrd="0" presId="urn:microsoft.com/office/officeart/2005/8/layout/orgChart1"/>
    <dgm:cxn modelId="{77E14E64-5392-45D2-9418-7C4BF559D74B}" srcId="{B824483E-674F-47BA-B845-B01DBCEA9E21}" destId="{9EAEF2CF-8B07-4FFB-A397-CB4121649371}" srcOrd="1" destOrd="0" parTransId="{07022872-0138-4C7A-9F2B-6226239609A0}" sibTransId="{CA4619D6-AF1B-440E-9ACE-60FF11DC3690}"/>
    <dgm:cxn modelId="{4AA40CD6-CF6F-4BD4-A4AD-7866008A72A1}" type="presOf" srcId="{31645261-1A26-418B-82EA-A3C4FEF6BE86}" destId="{6F7DDDAA-0000-4845-9CD0-D446A511E484}" srcOrd="0" destOrd="0" presId="urn:microsoft.com/office/officeart/2005/8/layout/orgChart1"/>
    <dgm:cxn modelId="{03377715-A96E-437E-BAA3-13215ECD5747}" type="presOf" srcId="{5E39C683-4274-439B-973B-F9542B522F95}" destId="{8CBFDC38-EDAE-4E6E-B1E1-BAAE8C904939}" srcOrd="0" destOrd="0" presId="urn:microsoft.com/office/officeart/2005/8/layout/orgChart1"/>
    <dgm:cxn modelId="{B597E941-EE4F-48FF-B99F-834122EF06A0}" srcId="{190C8B24-5DCE-4A77-9C26-A768D2212EA8}" destId="{31645261-1A26-418B-82EA-A3C4FEF6BE86}" srcOrd="2" destOrd="0" parTransId="{5E39C683-4274-439B-973B-F9542B522F95}" sibTransId="{EC523048-0FE2-4B57-9C12-0C055F0405C0}"/>
    <dgm:cxn modelId="{CD9D18C7-C02D-49E8-AB83-A1B50ED5E72E}" type="presOf" srcId="{ACD499B7-323C-45AD-A91E-FBF91AEC9261}" destId="{D38D95BD-3E5A-4E3F-9799-F5277A2CFAD3}" srcOrd="0" destOrd="0" presId="urn:microsoft.com/office/officeart/2005/8/layout/orgChart1"/>
    <dgm:cxn modelId="{FDDC7B46-3CCA-4E59-AF23-FB2041C3931D}" type="presOf" srcId="{9EAEF2CF-8B07-4FFB-A397-CB4121649371}" destId="{B5C0BFD7-56FD-479B-A397-358C39440404}" srcOrd="0" destOrd="0" presId="urn:microsoft.com/office/officeart/2005/8/layout/orgChart1"/>
    <dgm:cxn modelId="{FA6615F8-17CA-42AC-A0BE-BDAA447E4DD8}" type="presOf" srcId="{8E5C2895-BC46-4F24-AA92-C05EDF5A82A7}" destId="{87A676FE-F8D9-4BC4-B5FC-31BF6CB17D56}" srcOrd="0" destOrd="0" presId="urn:microsoft.com/office/officeart/2005/8/layout/orgChart1"/>
    <dgm:cxn modelId="{2C889307-1F3D-48E2-AA11-65071E877DB0}" type="presOf" srcId="{7F190158-6010-400B-8E25-ADE31D10D8CA}" destId="{1741C399-172D-41D2-A607-D92EA4440572}" srcOrd="0" destOrd="0" presId="urn:microsoft.com/office/officeart/2005/8/layout/orgChart1"/>
    <dgm:cxn modelId="{E7C2FE2D-ED72-4D1B-8166-04451E8CBC3B}" type="presParOf" srcId="{40F3B12A-28FD-4BED-8975-745B04CFDA3A}" destId="{12EDC310-53EF-4288-9119-8DC05BA5EF30}" srcOrd="0" destOrd="0" presId="urn:microsoft.com/office/officeart/2005/8/layout/orgChart1"/>
    <dgm:cxn modelId="{795AEAC7-55B8-4EAA-AD88-DF3C3FE8A069}" type="presParOf" srcId="{12EDC310-53EF-4288-9119-8DC05BA5EF30}" destId="{C431A5A5-93FC-4693-B6C1-DA059460B20C}" srcOrd="0" destOrd="0" presId="urn:microsoft.com/office/officeart/2005/8/layout/orgChart1"/>
    <dgm:cxn modelId="{9D94C6B7-C93F-4EEA-8FB9-A74D64027C88}" type="presParOf" srcId="{C431A5A5-93FC-4693-B6C1-DA059460B20C}" destId="{934203B5-2992-471E-B489-36AE8A60057A}" srcOrd="0" destOrd="0" presId="urn:microsoft.com/office/officeart/2005/8/layout/orgChart1"/>
    <dgm:cxn modelId="{8726F36A-DE9A-4100-85D4-5757083C898C}" type="presParOf" srcId="{C431A5A5-93FC-4693-B6C1-DA059460B20C}" destId="{F14D749D-381E-4949-B510-6FA4876D2A5E}" srcOrd="1" destOrd="0" presId="urn:microsoft.com/office/officeart/2005/8/layout/orgChart1"/>
    <dgm:cxn modelId="{983EF931-4011-4502-950C-C02075109E2F}" type="presParOf" srcId="{12EDC310-53EF-4288-9119-8DC05BA5EF30}" destId="{0AB142EC-F0B2-4A50-9364-F607D618546A}" srcOrd="1" destOrd="0" presId="urn:microsoft.com/office/officeart/2005/8/layout/orgChart1"/>
    <dgm:cxn modelId="{578AC0B6-0241-4A1A-95B3-5E7537A044FF}" type="presParOf" srcId="{0AB142EC-F0B2-4A50-9364-F607D618546A}" destId="{01C2FD91-CF8C-4C00-BD3F-1C7EDDA996C2}" srcOrd="0" destOrd="0" presId="urn:microsoft.com/office/officeart/2005/8/layout/orgChart1"/>
    <dgm:cxn modelId="{A52B6C68-E035-49F0-BF52-56BFC18F78B5}" type="presParOf" srcId="{0AB142EC-F0B2-4A50-9364-F607D618546A}" destId="{241126DA-CDF2-498A-9B79-50B8F6A245E0}" srcOrd="1" destOrd="0" presId="urn:microsoft.com/office/officeart/2005/8/layout/orgChart1"/>
    <dgm:cxn modelId="{030347E0-4E42-45AC-9D5A-C2FD55C412FB}" type="presParOf" srcId="{241126DA-CDF2-498A-9B79-50B8F6A245E0}" destId="{C3A95387-9FBC-4127-9A0C-B969D5FE992B}" srcOrd="0" destOrd="0" presId="urn:microsoft.com/office/officeart/2005/8/layout/orgChart1"/>
    <dgm:cxn modelId="{9D3AE9F4-71EB-48CC-A59B-4E2F698EBC8F}" type="presParOf" srcId="{C3A95387-9FBC-4127-9A0C-B969D5FE992B}" destId="{64D4AA6B-A7BD-494C-9992-7C01B47BBD20}" srcOrd="0" destOrd="0" presId="urn:microsoft.com/office/officeart/2005/8/layout/orgChart1"/>
    <dgm:cxn modelId="{B30D0C1D-1205-4FDA-9709-A8226F1425A1}" type="presParOf" srcId="{C3A95387-9FBC-4127-9A0C-B969D5FE992B}" destId="{88FDF23B-3A50-4231-8DBB-C9365F47F657}" srcOrd="1" destOrd="0" presId="urn:microsoft.com/office/officeart/2005/8/layout/orgChart1"/>
    <dgm:cxn modelId="{4FB0E7DC-6094-4B25-978D-4A7A2F327B67}" type="presParOf" srcId="{241126DA-CDF2-498A-9B79-50B8F6A245E0}" destId="{E2F1788B-A60D-4EE6-9738-2A033CE7623B}" srcOrd="1" destOrd="0" presId="urn:microsoft.com/office/officeart/2005/8/layout/orgChart1"/>
    <dgm:cxn modelId="{9C8F1C03-AD26-4414-AF10-3C376DDCE4C0}" type="presParOf" srcId="{E2F1788B-A60D-4EE6-9738-2A033CE7623B}" destId="{8C04F6AA-97A9-425D-9463-A4CDBF52B81D}" srcOrd="0" destOrd="0" presId="urn:microsoft.com/office/officeart/2005/8/layout/orgChart1"/>
    <dgm:cxn modelId="{FBA6E505-71F2-4283-946B-9635F040BBFF}" type="presParOf" srcId="{E2F1788B-A60D-4EE6-9738-2A033CE7623B}" destId="{254A4C56-629F-44C5-9816-6AB2FDDFD6FA}" srcOrd="1" destOrd="0" presId="urn:microsoft.com/office/officeart/2005/8/layout/orgChart1"/>
    <dgm:cxn modelId="{E1686311-49F2-4E7A-AE91-0D698A87A463}" type="presParOf" srcId="{254A4C56-629F-44C5-9816-6AB2FDDFD6FA}" destId="{8C3BECBE-0678-4044-BDAD-D19C4DA3614F}" srcOrd="0" destOrd="0" presId="urn:microsoft.com/office/officeart/2005/8/layout/orgChart1"/>
    <dgm:cxn modelId="{50B02F9E-3FC7-489F-BCB0-3CC2D1421436}" type="presParOf" srcId="{8C3BECBE-0678-4044-BDAD-D19C4DA3614F}" destId="{58C176FE-7D90-464F-B01F-EBBBC14FF8DC}" srcOrd="0" destOrd="0" presId="urn:microsoft.com/office/officeart/2005/8/layout/orgChart1"/>
    <dgm:cxn modelId="{CD08CB87-1426-4439-9261-E4620B1F4D2B}" type="presParOf" srcId="{8C3BECBE-0678-4044-BDAD-D19C4DA3614F}" destId="{80C5251A-CF7B-414B-9652-2EE0F85077F3}" srcOrd="1" destOrd="0" presId="urn:microsoft.com/office/officeart/2005/8/layout/orgChart1"/>
    <dgm:cxn modelId="{C277BD30-5FAC-449D-B07E-9A1D1A6628A4}" type="presParOf" srcId="{254A4C56-629F-44C5-9816-6AB2FDDFD6FA}" destId="{5C911702-246F-4B72-AA4A-67042825F9C6}" srcOrd="1" destOrd="0" presId="urn:microsoft.com/office/officeart/2005/8/layout/orgChart1"/>
    <dgm:cxn modelId="{B6805C49-9C49-4A31-89D7-691CCF37709D}" type="presParOf" srcId="{254A4C56-629F-44C5-9816-6AB2FDDFD6FA}" destId="{3109F4B4-9383-4DE5-B21A-737A8DC8B8A6}" srcOrd="2" destOrd="0" presId="urn:microsoft.com/office/officeart/2005/8/layout/orgChart1"/>
    <dgm:cxn modelId="{6B6FA608-D9E1-445B-9D2C-00C4038119E2}" type="presParOf" srcId="{E2F1788B-A60D-4EE6-9738-2A033CE7623B}" destId="{C26AC814-0F35-448B-90C1-A2EAECC95A53}" srcOrd="2" destOrd="0" presId="urn:microsoft.com/office/officeart/2005/8/layout/orgChart1"/>
    <dgm:cxn modelId="{BC5F1930-F91E-4CF1-AEF4-C749F88CBC5D}" type="presParOf" srcId="{E2F1788B-A60D-4EE6-9738-2A033CE7623B}" destId="{33858D57-A3DB-4DA5-AFDE-7838982C04C0}" srcOrd="3" destOrd="0" presId="urn:microsoft.com/office/officeart/2005/8/layout/orgChart1"/>
    <dgm:cxn modelId="{78F15F7B-CCDF-4F01-8A95-1BB3B2C05B68}" type="presParOf" srcId="{33858D57-A3DB-4DA5-AFDE-7838982C04C0}" destId="{74E37F06-A127-43B2-BCBF-AD6FD6EBAC17}" srcOrd="0" destOrd="0" presId="urn:microsoft.com/office/officeart/2005/8/layout/orgChart1"/>
    <dgm:cxn modelId="{9AA8ECDE-85F3-4416-9225-70D9D5A57CD6}" type="presParOf" srcId="{74E37F06-A127-43B2-BCBF-AD6FD6EBAC17}" destId="{B5C0BFD7-56FD-479B-A397-358C39440404}" srcOrd="0" destOrd="0" presId="urn:microsoft.com/office/officeart/2005/8/layout/orgChart1"/>
    <dgm:cxn modelId="{B9D5FAF2-6815-4112-8A5D-69014C63C8D8}" type="presParOf" srcId="{74E37F06-A127-43B2-BCBF-AD6FD6EBAC17}" destId="{26097BC8-92EA-4C66-B67B-E3151D9C06E4}" srcOrd="1" destOrd="0" presId="urn:microsoft.com/office/officeart/2005/8/layout/orgChart1"/>
    <dgm:cxn modelId="{D6E216D7-5B3C-4B1B-BA1E-C449834B14C1}" type="presParOf" srcId="{33858D57-A3DB-4DA5-AFDE-7838982C04C0}" destId="{CDF07843-9670-44FB-95C8-DC737AD8BB43}" srcOrd="1" destOrd="0" presId="urn:microsoft.com/office/officeart/2005/8/layout/orgChart1"/>
    <dgm:cxn modelId="{18FBABA2-BACE-49B6-B9D0-0812FD70D372}" type="presParOf" srcId="{33858D57-A3DB-4DA5-AFDE-7838982C04C0}" destId="{DCDD4F39-B415-4B3F-B313-B8ED74259BBC}" srcOrd="2" destOrd="0" presId="urn:microsoft.com/office/officeart/2005/8/layout/orgChart1"/>
    <dgm:cxn modelId="{85E24CED-725A-4946-9501-FB900C263CB3}" type="presParOf" srcId="{E2F1788B-A60D-4EE6-9738-2A033CE7623B}" destId="{1741C399-172D-41D2-A607-D92EA4440572}" srcOrd="4" destOrd="0" presId="urn:microsoft.com/office/officeart/2005/8/layout/orgChart1"/>
    <dgm:cxn modelId="{41E8D484-ED6D-431A-97AB-991CFDADE905}" type="presParOf" srcId="{E2F1788B-A60D-4EE6-9738-2A033CE7623B}" destId="{C411F4BF-279A-4912-921C-29CAA660D054}" srcOrd="5" destOrd="0" presId="urn:microsoft.com/office/officeart/2005/8/layout/orgChart1"/>
    <dgm:cxn modelId="{E440B283-B6AB-46F1-967C-E062CCE1666F}" type="presParOf" srcId="{C411F4BF-279A-4912-921C-29CAA660D054}" destId="{B6F22116-A14C-48E3-A935-AE9E1F91E43B}" srcOrd="0" destOrd="0" presId="urn:microsoft.com/office/officeart/2005/8/layout/orgChart1"/>
    <dgm:cxn modelId="{CFC3C6EB-4EC6-4381-9574-62599BB7AEFB}" type="presParOf" srcId="{B6F22116-A14C-48E3-A935-AE9E1F91E43B}" destId="{6F0B4C51-900A-4706-A6C6-117AB3A5CBFE}" srcOrd="0" destOrd="0" presId="urn:microsoft.com/office/officeart/2005/8/layout/orgChart1"/>
    <dgm:cxn modelId="{FF7A536B-5A95-4377-ADD9-9B955558DB29}" type="presParOf" srcId="{B6F22116-A14C-48E3-A935-AE9E1F91E43B}" destId="{43B27341-F290-40EF-AFD8-C7A659F86204}" srcOrd="1" destOrd="0" presId="urn:microsoft.com/office/officeart/2005/8/layout/orgChart1"/>
    <dgm:cxn modelId="{C0F7BF21-8DC1-4FE0-B15E-F45C32EEC2BE}" type="presParOf" srcId="{C411F4BF-279A-4912-921C-29CAA660D054}" destId="{3DFD8E5A-407F-4F03-8F70-3C016047815C}" srcOrd="1" destOrd="0" presId="urn:microsoft.com/office/officeart/2005/8/layout/orgChart1"/>
    <dgm:cxn modelId="{B1597828-82E3-4D16-9F5A-AB84DF5489EE}" type="presParOf" srcId="{C411F4BF-279A-4912-921C-29CAA660D054}" destId="{4594D2DE-955F-4726-983C-29CA2A8C4601}" srcOrd="2" destOrd="0" presId="urn:microsoft.com/office/officeart/2005/8/layout/orgChart1"/>
    <dgm:cxn modelId="{26C21284-D05F-48E5-A502-C60B0FF5A919}" type="presParOf" srcId="{241126DA-CDF2-498A-9B79-50B8F6A245E0}" destId="{E14AEB6E-4E66-4BD3-BF78-FE66D3BD6DEB}" srcOrd="2" destOrd="0" presId="urn:microsoft.com/office/officeart/2005/8/layout/orgChart1"/>
    <dgm:cxn modelId="{C7E41DA6-0570-4559-A4DF-3875D41CCD5B}" type="presParOf" srcId="{0AB142EC-F0B2-4A50-9364-F607D618546A}" destId="{8CBFDC38-EDAE-4E6E-B1E1-BAAE8C904939}" srcOrd="2" destOrd="0" presId="urn:microsoft.com/office/officeart/2005/8/layout/orgChart1"/>
    <dgm:cxn modelId="{721AC17C-087F-4C78-ADB5-0A66461863C1}" type="presParOf" srcId="{0AB142EC-F0B2-4A50-9364-F607D618546A}" destId="{BCC88139-C713-4450-B54B-55030A057FB7}" srcOrd="3" destOrd="0" presId="urn:microsoft.com/office/officeart/2005/8/layout/orgChart1"/>
    <dgm:cxn modelId="{159A50FA-F230-4A77-9D41-26B0ED561384}" type="presParOf" srcId="{BCC88139-C713-4450-B54B-55030A057FB7}" destId="{8550F8C6-CB0E-46FB-9207-6441BC54B4FF}" srcOrd="0" destOrd="0" presId="urn:microsoft.com/office/officeart/2005/8/layout/orgChart1"/>
    <dgm:cxn modelId="{52B3C2E6-B53C-4CF8-AA59-16956901AFF3}" type="presParOf" srcId="{8550F8C6-CB0E-46FB-9207-6441BC54B4FF}" destId="{6F7DDDAA-0000-4845-9CD0-D446A511E484}" srcOrd="0" destOrd="0" presId="urn:microsoft.com/office/officeart/2005/8/layout/orgChart1"/>
    <dgm:cxn modelId="{2CFCF05E-93CC-4D32-B9EF-B1E35B94464F}" type="presParOf" srcId="{8550F8C6-CB0E-46FB-9207-6441BC54B4FF}" destId="{3B292B58-94DB-4E89-B8A6-32A59C917F2C}" srcOrd="1" destOrd="0" presId="urn:microsoft.com/office/officeart/2005/8/layout/orgChart1"/>
    <dgm:cxn modelId="{B937A32E-6161-4A3B-B911-FF55EB849758}" type="presParOf" srcId="{BCC88139-C713-4450-B54B-55030A057FB7}" destId="{61E9B8F1-C3FF-464A-B0AF-BE4BD8E10CE4}" srcOrd="1" destOrd="0" presId="urn:microsoft.com/office/officeart/2005/8/layout/orgChart1"/>
    <dgm:cxn modelId="{95C5E2CC-6DA4-41AF-9BC4-EF0199C6ED75}" type="presParOf" srcId="{61E9B8F1-C3FF-464A-B0AF-BE4BD8E10CE4}" destId="{87A676FE-F8D9-4BC4-B5FC-31BF6CB17D56}" srcOrd="0" destOrd="0" presId="urn:microsoft.com/office/officeart/2005/8/layout/orgChart1"/>
    <dgm:cxn modelId="{CA7B499C-E1F6-467F-BF1D-F4CF52E6D8E1}" type="presParOf" srcId="{61E9B8F1-C3FF-464A-B0AF-BE4BD8E10CE4}" destId="{37589FB7-D9FC-4742-8E6C-DC4E853152D8}" srcOrd="1" destOrd="0" presId="urn:microsoft.com/office/officeart/2005/8/layout/orgChart1"/>
    <dgm:cxn modelId="{9DDBBCED-43A1-4AF3-97F3-51517423629E}" type="presParOf" srcId="{37589FB7-D9FC-4742-8E6C-DC4E853152D8}" destId="{E64DDC12-A9FB-4B12-AA62-25A22AFA90D4}" srcOrd="0" destOrd="0" presId="urn:microsoft.com/office/officeart/2005/8/layout/orgChart1"/>
    <dgm:cxn modelId="{FE02C755-4760-44EA-825E-516BD27F3AB6}" type="presParOf" srcId="{E64DDC12-A9FB-4B12-AA62-25A22AFA90D4}" destId="{BA01DC14-EA1D-4B31-96D1-65D198F7DE47}" srcOrd="0" destOrd="0" presId="urn:microsoft.com/office/officeart/2005/8/layout/orgChart1"/>
    <dgm:cxn modelId="{84C97E20-550C-4DC3-8A87-B0B30869B73F}" type="presParOf" srcId="{E64DDC12-A9FB-4B12-AA62-25A22AFA90D4}" destId="{7FFADE86-6BCA-4020-AE16-ED4322011E75}" srcOrd="1" destOrd="0" presId="urn:microsoft.com/office/officeart/2005/8/layout/orgChart1"/>
    <dgm:cxn modelId="{43A62C95-D744-4EFA-903A-C7DFDE95B0E5}" type="presParOf" srcId="{37589FB7-D9FC-4742-8E6C-DC4E853152D8}" destId="{1CBC3F03-9075-4EAF-BA96-371814A5B9DD}" srcOrd="1" destOrd="0" presId="urn:microsoft.com/office/officeart/2005/8/layout/orgChart1"/>
    <dgm:cxn modelId="{3BE46439-6E95-4CD2-9B41-EDF504020CA9}" type="presParOf" srcId="{37589FB7-D9FC-4742-8E6C-DC4E853152D8}" destId="{9D3599CF-3F6F-48ED-8ADC-CA958FD673C7}" srcOrd="2" destOrd="0" presId="urn:microsoft.com/office/officeart/2005/8/layout/orgChart1"/>
    <dgm:cxn modelId="{18030657-C415-4595-98B5-09FBD3E776FD}" type="presParOf" srcId="{61E9B8F1-C3FF-464A-B0AF-BE4BD8E10CE4}" destId="{0AC3B50D-9BEA-4A75-82E1-9A0C22D16873}" srcOrd="2" destOrd="0" presId="urn:microsoft.com/office/officeart/2005/8/layout/orgChart1"/>
    <dgm:cxn modelId="{E62D8C6D-AA3D-4179-8788-88010FA2C4D6}" type="presParOf" srcId="{61E9B8F1-C3FF-464A-B0AF-BE4BD8E10CE4}" destId="{A2F254D5-698D-4A84-ACAB-982472EBDB79}" srcOrd="3" destOrd="0" presId="urn:microsoft.com/office/officeart/2005/8/layout/orgChart1"/>
    <dgm:cxn modelId="{672C394E-88B1-42BB-B063-D1A133C8A0E8}" type="presParOf" srcId="{A2F254D5-698D-4A84-ACAB-982472EBDB79}" destId="{0288D30E-00C4-452F-BE08-D41237FB6CC2}" srcOrd="0" destOrd="0" presId="urn:microsoft.com/office/officeart/2005/8/layout/orgChart1"/>
    <dgm:cxn modelId="{CB3C774A-5E25-4122-9F69-46D24831AAEE}" type="presParOf" srcId="{0288D30E-00C4-452F-BE08-D41237FB6CC2}" destId="{D38D95BD-3E5A-4E3F-9799-F5277A2CFAD3}" srcOrd="0" destOrd="0" presId="urn:microsoft.com/office/officeart/2005/8/layout/orgChart1"/>
    <dgm:cxn modelId="{DE81CE13-1EF3-4408-AB16-B110FB614739}" type="presParOf" srcId="{0288D30E-00C4-452F-BE08-D41237FB6CC2}" destId="{135CCD32-085D-40D4-8A9D-5836FFC59874}" srcOrd="1" destOrd="0" presId="urn:microsoft.com/office/officeart/2005/8/layout/orgChart1"/>
    <dgm:cxn modelId="{E44196F1-B937-4AFF-BD4A-8140628D73EF}" type="presParOf" srcId="{A2F254D5-698D-4A84-ACAB-982472EBDB79}" destId="{6AEC85AA-8E97-4970-B9F9-EBFC2A7C976A}" srcOrd="1" destOrd="0" presId="urn:microsoft.com/office/officeart/2005/8/layout/orgChart1"/>
    <dgm:cxn modelId="{81EB1079-F35C-4BC7-83AB-3856CDBD89FE}" type="presParOf" srcId="{A2F254D5-698D-4A84-ACAB-982472EBDB79}" destId="{76682E7C-B105-4DA0-9919-010C02C9FBE9}" srcOrd="2" destOrd="0" presId="urn:microsoft.com/office/officeart/2005/8/layout/orgChart1"/>
    <dgm:cxn modelId="{E78C30E5-D895-4CAF-9A12-9B1011BD3E13}" type="presParOf" srcId="{BCC88139-C713-4450-B54B-55030A057FB7}" destId="{C22B52BC-CB13-4659-8FF6-160814D21BE7}" srcOrd="2" destOrd="0" presId="urn:microsoft.com/office/officeart/2005/8/layout/orgChart1"/>
    <dgm:cxn modelId="{8419D290-83EE-4B27-A0D1-E30257558444}" type="presParOf" srcId="{12EDC310-53EF-4288-9119-8DC05BA5EF30}" destId="{AD933DC4-4C28-42CD-8890-4AE62F4FA324}" srcOrd="2" destOrd="0" presId="urn:microsoft.com/office/officeart/2005/8/layout/orgChart1"/>
    <dgm:cxn modelId="{97C99442-2728-4C5B-842F-09143873F0F7}" type="presParOf" srcId="{AD933DC4-4C28-42CD-8890-4AE62F4FA324}" destId="{3581C4EB-D71E-4326-BEB2-F03F2EA9E860}" srcOrd="0" destOrd="0" presId="urn:microsoft.com/office/officeart/2005/8/layout/orgChart1"/>
    <dgm:cxn modelId="{AFAAA49D-4662-4F99-9713-666ABC2AA5AC}" type="presParOf" srcId="{AD933DC4-4C28-42CD-8890-4AE62F4FA324}" destId="{ED40DCCB-B288-410B-9DCD-F78AF0CA415D}" srcOrd="1" destOrd="0" presId="urn:microsoft.com/office/officeart/2005/8/layout/orgChart1"/>
    <dgm:cxn modelId="{5E211614-D74A-4F70-955A-8678568E8CF1}" type="presParOf" srcId="{ED40DCCB-B288-410B-9DCD-F78AF0CA415D}" destId="{F55C3278-E353-4710-82E9-EE6DA32100AC}" srcOrd="0" destOrd="0" presId="urn:microsoft.com/office/officeart/2005/8/layout/orgChart1"/>
    <dgm:cxn modelId="{449465E9-2FB2-4C60-A0A2-0F1A3E0626E2}" type="presParOf" srcId="{F55C3278-E353-4710-82E9-EE6DA32100AC}" destId="{8A87C6F8-87B4-4ABD-A311-849BD7B90229}" srcOrd="0" destOrd="0" presId="urn:microsoft.com/office/officeart/2005/8/layout/orgChart1"/>
    <dgm:cxn modelId="{48357E1E-C534-41C9-B258-F5D813522B48}" type="presParOf" srcId="{F55C3278-E353-4710-82E9-EE6DA32100AC}" destId="{3916515D-1C54-4F86-84C6-753F963E6096}" srcOrd="1" destOrd="0" presId="urn:microsoft.com/office/officeart/2005/8/layout/orgChart1"/>
    <dgm:cxn modelId="{80C0F487-5D04-4940-9F10-0BCE2EC0DCCE}" type="presParOf" srcId="{ED40DCCB-B288-410B-9DCD-F78AF0CA415D}" destId="{D219EEFD-0171-4672-A9BC-465562812EA4}" srcOrd="1" destOrd="0" presId="urn:microsoft.com/office/officeart/2005/8/layout/orgChart1"/>
    <dgm:cxn modelId="{7ADA99B6-4418-410C-8CA4-05FF444C75F7}" type="presParOf" srcId="{ED40DCCB-B288-410B-9DCD-F78AF0CA415D}" destId="{D4721D47-48F1-4A4C-AB85-D88E67A15C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6E467B-02ED-4F76-B6A0-D540E40FAA9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C5F24-95E8-4DF4-8252-DB8D3A3E4B80}">
      <dgm:prSet phldrT="[Texto]" custT="1"/>
      <dgm:spPr/>
      <dgm:t>
        <a:bodyPr/>
        <a:lstStyle/>
        <a:p>
          <a:r>
            <a:rPr lang="es-EC" sz="1600" dirty="0" smtClean="0"/>
            <a:t>Electrónico</a:t>
          </a:r>
          <a:endParaRPr lang="en-US" sz="1200" dirty="0"/>
        </a:p>
      </dgm:t>
    </dgm:pt>
    <dgm:pt modelId="{AAE97DD0-0BB7-4F8A-8E3A-F8A757BE21A5}" type="parTrans" cxnId="{57BBA2E1-0E75-44D8-95BA-420D0609C347}">
      <dgm:prSet/>
      <dgm:spPr/>
      <dgm:t>
        <a:bodyPr/>
        <a:lstStyle/>
        <a:p>
          <a:endParaRPr lang="en-US"/>
        </a:p>
      </dgm:t>
    </dgm:pt>
    <dgm:pt modelId="{1D2E3CAC-DC57-458B-BD77-AC46D30F6332}" type="sibTrans" cxnId="{57BBA2E1-0E75-44D8-95BA-420D0609C347}">
      <dgm:prSet/>
      <dgm:spPr/>
      <dgm:t>
        <a:bodyPr/>
        <a:lstStyle/>
        <a:p>
          <a:endParaRPr lang="en-US"/>
        </a:p>
      </dgm:t>
    </dgm:pt>
    <dgm:pt modelId="{0EDDF08F-81FF-4773-953E-D34B2044751E}" type="asst">
      <dgm:prSet phldrT="[Texto]"/>
      <dgm:spPr/>
      <dgm:t>
        <a:bodyPr/>
        <a:lstStyle/>
        <a:p>
          <a:r>
            <a:rPr lang="es-EC" dirty="0" smtClean="0"/>
            <a:t>Elementos</a:t>
          </a:r>
        </a:p>
        <a:p>
          <a:r>
            <a:rPr lang="es-EC" dirty="0" smtClean="0"/>
            <a:t>esquemas </a:t>
          </a:r>
        </a:p>
        <a:p>
          <a:r>
            <a:rPr lang="es-EC" dirty="0" smtClean="0"/>
            <a:t>circuitos</a:t>
          </a:r>
          <a:endParaRPr lang="en-US" dirty="0"/>
        </a:p>
      </dgm:t>
    </dgm:pt>
    <dgm:pt modelId="{1CC9654B-4C35-42A9-B19B-D4D298A8EA34}" type="parTrans" cxnId="{BB9C48CB-50D8-4ED6-8399-771D7D390D3A}">
      <dgm:prSet/>
      <dgm:spPr/>
      <dgm:t>
        <a:bodyPr/>
        <a:lstStyle/>
        <a:p>
          <a:endParaRPr lang="en-US"/>
        </a:p>
      </dgm:t>
    </dgm:pt>
    <dgm:pt modelId="{5F82EDE8-8CC0-41F0-A59D-692A083C0FA2}" type="sibTrans" cxnId="{BB9C48CB-50D8-4ED6-8399-771D7D390D3A}">
      <dgm:prSet/>
      <dgm:spPr/>
      <dgm:t>
        <a:bodyPr/>
        <a:lstStyle/>
        <a:p>
          <a:endParaRPr lang="en-US"/>
        </a:p>
      </dgm:t>
    </dgm:pt>
    <dgm:pt modelId="{997B2662-04FE-402C-AAD9-AB94AC6FB168}">
      <dgm:prSet phldrT="[Texto]" custT="1"/>
      <dgm:spPr/>
      <dgm:t>
        <a:bodyPr/>
        <a:lstStyle/>
        <a:p>
          <a:r>
            <a:rPr lang="es-EC" sz="1600" dirty="0" smtClean="0"/>
            <a:t>Actuadores</a:t>
          </a:r>
          <a:endParaRPr lang="en-US" sz="1600" dirty="0"/>
        </a:p>
      </dgm:t>
    </dgm:pt>
    <dgm:pt modelId="{69D04C58-504E-447B-BD6F-C96174222508}" type="parTrans" cxnId="{5C611DAA-6EC1-45DA-9E5D-66D6F8E77B32}">
      <dgm:prSet/>
      <dgm:spPr/>
      <dgm:t>
        <a:bodyPr/>
        <a:lstStyle/>
        <a:p>
          <a:endParaRPr lang="en-US"/>
        </a:p>
      </dgm:t>
    </dgm:pt>
    <dgm:pt modelId="{EED6806A-8D5D-4BEF-ADD4-B53D3789A903}" type="sibTrans" cxnId="{5C611DAA-6EC1-45DA-9E5D-66D6F8E77B32}">
      <dgm:prSet/>
      <dgm:spPr/>
      <dgm:t>
        <a:bodyPr/>
        <a:lstStyle/>
        <a:p>
          <a:endParaRPr lang="en-US"/>
        </a:p>
      </dgm:t>
    </dgm:pt>
    <dgm:pt modelId="{7E7A901D-3A43-4687-8081-595E0512CE62}">
      <dgm:prSet phldrT="[Texto]" custT="1"/>
      <dgm:spPr/>
      <dgm:t>
        <a:bodyPr/>
        <a:lstStyle/>
        <a:p>
          <a:r>
            <a:rPr lang="es-EC" sz="1600" dirty="0" smtClean="0"/>
            <a:t>Sensor</a:t>
          </a:r>
          <a:endParaRPr lang="en-US" sz="1600" dirty="0"/>
        </a:p>
      </dgm:t>
    </dgm:pt>
    <dgm:pt modelId="{D3BCEFD5-FC0C-45E1-A676-1B1371446143}" type="parTrans" cxnId="{F97D5E7D-EA0D-45F9-B9CD-6BEC20C2D474}">
      <dgm:prSet/>
      <dgm:spPr/>
      <dgm:t>
        <a:bodyPr/>
        <a:lstStyle/>
        <a:p>
          <a:endParaRPr lang="en-US"/>
        </a:p>
      </dgm:t>
    </dgm:pt>
    <dgm:pt modelId="{FB3ECEE7-822B-49A4-BB25-D01B8F0E74C8}" type="sibTrans" cxnId="{F97D5E7D-EA0D-45F9-B9CD-6BEC20C2D474}">
      <dgm:prSet/>
      <dgm:spPr/>
      <dgm:t>
        <a:bodyPr/>
        <a:lstStyle/>
        <a:p>
          <a:endParaRPr lang="en-US"/>
        </a:p>
      </dgm:t>
    </dgm:pt>
    <dgm:pt modelId="{80626441-7CA4-46CA-A3C1-ED0B2180E812}">
      <dgm:prSet phldrT="[Texto]"/>
      <dgm:spPr/>
      <dgm:t>
        <a:bodyPr/>
        <a:lstStyle/>
        <a:p>
          <a:r>
            <a:rPr lang="es-EC" dirty="0" smtClean="0"/>
            <a:t>Circuito acondicionamiento</a:t>
          </a:r>
          <a:endParaRPr lang="en-US" dirty="0"/>
        </a:p>
      </dgm:t>
    </dgm:pt>
    <dgm:pt modelId="{F21AF261-59A8-47FB-B5BE-13E221FEACB2}" type="parTrans" cxnId="{CE277E3A-1638-446E-8623-A4C639B16F65}">
      <dgm:prSet/>
      <dgm:spPr/>
      <dgm:t>
        <a:bodyPr/>
        <a:lstStyle/>
        <a:p>
          <a:endParaRPr lang="en-US"/>
        </a:p>
      </dgm:t>
    </dgm:pt>
    <dgm:pt modelId="{099EA8B1-4762-45A7-9C6E-44FAEC2A5635}" type="sibTrans" cxnId="{CE277E3A-1638-446E-8623-A4C639B16F65}">
      <dgm:prSet/>
      <dgm:spPr/>
      <dgm:t>
        <a:bodyPr/>
        <a:lstStyle/>
        <a:p>
          <a:endParaRPr lang="en-US"/>
        </a:p>
      </dgm:t>
    </dgm:pt>
    <dgm:pt modelId="{63DDBAA9-AC7F-4147-953D-2CA7DE008C66}">
      <dgm:prSet phldrT="[Texto]"/>
      <dgm:spPr/>
      <dgm:t>
        <a:bodyPr/>
        <a:lstStyle/>
        <a:p>
          <a:r>
            <a:rPr lang="es-EC" dirty="0" smtClean="0"/>
            <a:t>Alimentación filamento.</a:t>
          </a:r>
          <a:endParaRPr lang="en-US" dirty="0"/>
        </a:p>
      </dgm:t>
    </dgm:pt>
    <dgm:pt modelId="{1AD12CE7-5D16-4C74-9367-721976529F88}" type="parTrans" cxnId="{BD41FAAF-5BC9-4BCD-A0E2-53791E5AD849}">
      <dgm:prSet/>
      <dgm:spPr/>
      <dgm:t>
        <a:bodyPr/>
        <a:lstStyle/>
        <a:p>
          <a:endParaRPr lang="en-US"/>
        </a:p>
      </dgm:t>
    </dgm:pt>
    <dgm:pt modelId="{589D599D-8E26-4EEB-8411-56B7639E2B61}" type="sibTrans" cxnId="{BD41FAAF-5BC9-4BCD-A0E2-53791E5AD849}">
      <dgm:prSet/>
      <dgm:spPr/>
      <dgm:t>
        <a:bodyPr/>
        <a:lstStyle/>
        <a:p>
          <a:endParaRPr lang="en-US"/>
        </a:p>
      </dgm:t>
    </dgm:pt>
    <dgm:pt modelId="{8D860BFC-A707-4A76-9048-55AF461828DD}">
      <dgm:prSet phldrT="[Texto]"/>
      <dgm:spPr/>
      <dgm:t>
        <a:bodyPr/>
        <a:lstStyle/>
        <a:p>
          <a:r>
            <a:rPr lang="es-EC" dirty="0" smtClean="0"/>
            <a:t>Mezclador.</a:t>
          </a:r>
          <a:endParaRPr lang="en-US" dirty="0"/>
        </a:p>
      </dgm:t>
    </dgm:pt>
    <dgm:pt modelId="{3465330E-5716-42EA-8DE4-9EE1600959D9}" type="parTrans" cxnId="{AC624B4C-E6FF-4C9D-BE5A-BA42250BA3B0}">
      <dgm:prSet/>
      <dgm:spPr/>
      <dgm:t>
        <a:bodyPr/>
        <a:lstStyle/>
        <a:p>
          <a:endParaRPr lang="en-US"/>
        </a:p>
      </dgm:t>
    </dgm:pt>
    <dgm:pt modelId="{6480D409-330B-4417-BEA5-B3A41DC3407D}" type="sibTrans" cxnId="{AC624B4C-E6FF-4C9D-BE5A-BA42250BA3B0}">
      <dgm:prSet/>
      <dgm:spPr/>
      <dgm:t>
        <a:bodyPr/>
        <a:lstStyle/>
        <a:p>
          <a:endParaRPr lang="en-US"/>
        </a:p>
      </dgm:t>
    </dgm:pt>
    <dgm:pt modelId="{FA925616-00E0-49B0-A2E2-F0CB4046F460}">
      <dgm:prSet phldrT="[Texto]"/>
      <dgm:spPr/>
      <dgm:t>
        <a:bodyPr/>
        <a:lstStyle/>
        <a:p>
          <a:r>
            <a:rPr lang="es-EC" dirty="0" smtClean="0"/>
            <a:t>Generador de calor.</a:t>
          </a:r>
          <a:endParaRPr lang="en-US" dirty="0"/>
        </a:p>
      </dgm:t>
    </dgm:pt>
    <dgm:pt modelId="{F545C069-5647-4AED-9FB0-288145CF4451}" type="parTrans" cxnId="{39A6D22F-7454-4FDB-B7DA-044A57A29A65}">
      <dgm:prSet/>
      <dgm:spPr/>
      <dgm:t>
        <a:bodyPr/>
        <a:lstStyle/>
        <a:p>
          <a:endParaRPr lang="en-US"/>
        </a:p>
      </dgm:t>
    </dgm:pt>
    <dgm:pt modelId="{F28D379D-0981-40E5-A123-F79FE9277981}" type="sibTrans" cxnId="{39A6D22F-7454-4FDB-B7DA-044A57A29A65}">
      <dgm:prSet/>
      <dgm:spPr/>
      <dgm:t>
        <a:bodyPr/>
        <a:lstStyle/>
        <a:p>
          <a:endParaRPr lang="en-US"/>
        </a:p>
      </dgm:t>
    </dgm:pt>
    <dgm:pt modelId="{57FF2EA0-36A5-4574-8653-F8D24E86949A}">
      <dgm:prSet phldrT="[Texto]"/>
      <dgm:spPr/>
      <dgm:t>
        <a:bodyPr/>
        <a:lstStyle/>
        <a:p>
          <a:r>
            <a:rPr lang="es-EC" dirty="0" smtClean="0"/>
            <a:t>Control motores a pasos</a:t>
          </a:r>
          <a:endParaRPr lang="en-US" dirty="0"/>
        </a:p>
      </dgm:t>
    </dgm:pt>
    <dgm:pt modelId="{40B2D8D7-613F-4C0F-A56E-CB4836C23DE1}" type="parTrans" cxnId="{FC1438F7-0989-43B1-8F15-D4294F26E6CE}">
      <dgm:prSet/>
      <dgm:spPr/>
      <dgm:t>
        <a:bodyPr/>
        <a:lstStyle/>
        <a:p>
          <a:endParaRPr lang="en-US"/>
        </a:p>
      </dgm:t>
    </dgm:pt>
    <dgm:pt modelId="{4BE21000-D23C-4075-B14D-AE247DE502A6}" type="sibTrans" cxnId="{FC1438F7-0989-43B1-8F15-D4294F26E6CE}">
      <dgm:prSet/>
      <dgm:spPr/>
      <dgm:t>
        <a:bodyPr/>
        <a:lstStyle/>
        <a:p>
          <a:endParaRPr lang="en-US"/>
        </a:p>
      </dgm:t>
    </dgm:pt>
    <dgm:pt modelId="{22A0CB78-43AA-4C01-80D8-3F010F6B8517}">
      <dgm:prSet phldrT="[Texto]"/>
      <dgm:spPr/>
      <dgm:t>
        <a:bodyPr/>
        <a:lstStyle/>
        <a:p>
          <a:r>
            <a:rPr lang="es-EC" dirty="0" smtClean="0"/>
            <a:t>Disparo.</a:t>
          </a:r>
          <a:endParaRPr lang="en-US" dirty="0"/>
        </a:p>
      </dgm:t>
    </dgm:pt>
    <dgm:pt modelId="{F44FAD44-B378-42AE-8359-F771C6B39807}" type="parTrans" cxnId="{50A4FE58-1ADF-4EB1-AB2F-53F9CDA3A061}">
      <dgm:prSet/>
      <dgm:spPr/>
      <dgm:t>
        <a:bodyPr/>
        <a:lstStyle/>
        <a:p>
          <a:endParaRPr lang="en-US"/>
        </a:p>
      </dgm:t>
    </dgm:pt>
    <dgm:pt modelId="{DC08A261-2164-43BF-AD74-81482362A62A}" type="sibTrans" cxnId="{50A4FE58-1ADF-4EB1-AB2F-53F9CDA3A061}">
      <dgm:prSet/>
      <dgm:spPr/>
      <dgm:t>
        <a:bodyPr/>
        <a:lstStyle/>
        <a:p>
          <a:endParaRPr lang="en-US"/>
        </a:p>
      </dgm:t>
    </dgm:pt>
    <dgm:pt modelId="{6F825267-285F-40E5-A2A4-DAEAAF00240A}">
      <dgm:prSet phldrT="[Texto]"/>
      <dgm:spPr/>
      <dgm:t>
        <a:bodyPr/>
        <a:lstStyle/>
        <a:p>
          <a:r>
            <a:rPr lang="es-EC" dirty="0" smtClean="0"/>
            <a:t>Disparo PWM.</a:t>
          </a:r>
          <a:endParaRPr lang="en-US" dirty="0"/>
        </a:p>
      </dgm:t>
    </dgm:pt>
    <dgm:pt modelId="{76040C4F-E015-42CD-8619-A7737515CAF2}" type="parTrans" cxnId="{F9020392-6942-4AA4-AF17-514D3D563F5F}">
      <dgm:prSet/>
      <dgm:spPr/>
      <dgm:t>
        <a:bodyPr/>
        <a:lstStyle/>
        <a:p>
          <a:endParaRPr lang="en-US"/>
        </a:p>
      </dgm:t>
    </dgm:pt>
    <dgm:pt modelId="{256B86A0-30BE-494A-84B0-B683264486E5}" type="sibTrans" cxnId="{F9020392-6942-4AA4-AF17-514D3D563F5F}">
      <dgm:prSet/>
      <dgm:spPr/>
      <dgm:t>
        <a:bodyPr/>
        <a:lstStyle/>
        <a:p>
          <a:endParaRPr lang="en-US"/>
        </a:p>
      </dgm:t>
    </dgm:pt>
    <dgm:pt modelId="{9CBA4653-56CD-4758-985F-8B1E1C81AAA5}">
      <dgm:prSet phldrT="[Texto]" custT="1"/>
      <dgm:spPr/>
      <dgm:t>
        <a:bodyPr/>
        <a:lstStyle/>
        <a:p>
          <a:r>
            <a:rPr lang="es-EC" sz="1400" dirty="0" smtClean="0"/>
            <a:t>Control de temperatura.</a:t>
          </a:r>
          <a:endParaRPr lang="en-US" sz="1400" dirty="0"/>
        </a:p>
      </dgm:t>
    </dgm:pt>
    <dgm:pt modelId="{C0C26C8A-6A9A-44F2-9029-63A9AAC194DE}" type="parTrans" cxnId="{4C07BAD5-7C17-4535-BE22-79A07FC08F10}">
      <dgm:prSet/>
      <dgm:spPr/>
      <dgm:t>
        <a:bodyPr/>
        <a:lstStyle/>
        <a:p>
          <a:endParaRPr lang="en-US"/>
        </a:p>
      </dgm:t>
    </dgm:pt>
    <dgm:pt modelId="{0FF1C84A-BE54-45C9-997E-B7AAB8DCCD59}" type="sibTrans" cxnId="{4C07BAD5-7C17-4535-BE22-79A07FC08F10}">
      <dgm:prSet/>
      <dgm:spPr/>
      <dgm:t>
        <a:bodyPr/>
        <a:lstStyle/>
        <a:p>
          <a:endParaRPr lang="en-US"/>
        </a:p>
      </dgm:t>
    </dgm:pt>
    <dgm:pt modelId="{1C027771-FA0A-4D09-90A0-4BC8595195EB}">
      <dgm:prSet phldrT="[Texto]" custT="1"/>
      <dgm:spPr/>
      <dgm:t>
        <a:bodyPr/>
        <a:lstStyle/>
        <a:p>
          <a:r>
            <a:rPr lang="es-EC" sz="1400" dirty="0" smtClean="0"/>
            <a:t>Tarjeta de control - controlador.</a:t>
          </a:r>
          <a:endParaRPr lang="en-US" sz="1400" dirty="0"/>
        </a:p>
      </dgm:t>
    </dgm:pt>
    <dgm:pt modelId="{2D3BD2F0-85A3-458B-92F7-33603B082BB5}" type="parTrans" cxnId="{A04D4442-EBC6-43DA-825C-3634E656610A}">
      <dgm:prSet/>
      <dgm:spPr/>
      <dgm:t>
        <a:bodyPr/>
        <a:lstStyle/>
        <a:p>
          <a:endParaRPr lang="en-US"/>
        </a:p>
      </dgm:t>
    </dgm:pt>
    <dgm:pt modelId="{690F9D82-60CE-4017-A967-CA3F7D6B474C}" type="sibTrans" cxnId="{A04D4442-EBC6-43DA-825C-3634E656610A}">
      <dgm:prSet/>
      <dgm:spPr/>
      <dgm:t>
        <a:bodyPr/>
        <a:lstStyle/>
        <a:p>
          <a:endParaRPr lang="en-US"/>
        </a:p>
      </dgm:t>
    </dgm:pt>
    <dgm:pt modelId="{2F41D481-3EC2-4900-BE58-63F28F5554F3}" type="pres">
      <dgm:prSet presAssocID="{526E467B-02ED-4F76-B6A0-D540E40FAA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D6316F-6558-4269-880B-CE0D438ADB56}" type="pres">
      <dgm:prSet presAssocID="{8D6C5F24-95E8-4DF4-8252-DB8D3A3E4B80}" presName="hierRoot1" presStyleCnt="0">
        <dgm:presLayoutVars>
          <dgm:hierBranch val="init"/>
        </dgm:presLayoutVars>
      </dgm:prSet>
      <dgm:spPr/>
    </dgm:pt>
    <dgm:pt modelId="{02D42D0E-98E6-4284-8A28-6721B2851C3D}" type="pres">
      <dgm:prSet presAssocID="{8D6C5F24-95E8-4DF4-8252-DB8D3A3E4B80}" presName="rootComposite1" presStyleCnt="0"/>
      <dgm:spPr/>
    </dgm:pt>
    <dgm:pt modelId="{44F1B138-CD6B-4B52-92E3-7D7AD23C4C51}" type="pres">
      <dgm:prSet presAssocID="{8D6C5F24-95E8-4DF4-8252-DB8D3A3E4B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217B0-9B4C-4169-AC61-85127CB9676B}" type="pres">
      <dgm:prSet presAssocID="{8D6C5F24-95E8-4DF4-8252-DB8D3A3E4B8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FC33EDD-20DE-4EB9-90F9-217521D96FBA}" type="pres">
      <dgm:prSet presAssocID="{8D6C5F24-95E8-4DF4-8252-DB8D3A3E4B80}" presName="hierChild2" presStyleCnt="0"/>
      <dgm:spPr/>
    </dgm:pt>
    <dgm:pt modelId="{DC9A811C-710D-49C5-8806-E67DB1D88B9D}" type="pres">
      <dgm:prSet presAssocID="{69D04C58-504E-447B-BD6F-C96174222508}" presName="Name37" presStyleLbl="parChTrans1D2" presStyleIdx="0" presStyleCnt="5"/>
      <dgm:spPr/>
      <dgm:t>
        <a:bodyPr/>
        <a:lstStyle/>
        <a:p>
          <a:endParaRPr lang="en-US"/>
        </a:p>
      </dgm:t>
    </dgm:pt>
    <dgm:pt modelId="{72C4DF86-41F7-48D8-879C-F4006EC0DBB8}" type="pres">
      <dgm:prSet presAssocID="{997B2662-04FE-402C-AAD9-AB94AC6FB168}" presName="hierRoot2" presStyleCnt="0">
        <dgm:presLayoutVars>
          <dgm:hierBranch val="init"/>
        </dgm:presLayoutVars>
      </dgm:prSet>
      <dgm:spPr/>
    </dgm:pt>
    <dgm:pt modelId="{B6734F3E-BF9D-4426-8166-4B9AC23BB899}" type="pres">
      <dgm:prSet presAssocID="{997B2662-04FE-402C-AAD9-AB94AC6FB168}" presName="rootComposite" presStyleCnt="0"/>
      <dgm:spPr/>
    </dgm:pt>
    <dgm:pt modelId="{6339057D-8B34-4C1F-A514-01266F700741}" type="pres">
      <dgm:prSet presAssocID="{997B2662-04FE-402C-AAD9-AB94AC6FB16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BD917-4809-40A7-A9BA-7BE13EFFBCE2}" type="pres">
      <dgm:prSet presAssocID="{997B2662-04FE-402C-AAD9-AB94AC6FB168}" presName="rootConnector" presStyleLbl="node2" presStyleIdx="0" presStyleCnt="4"/>
      <dgm:spPr/>
      <dgm:t>
        <a:bodyPr/>
        <a:lstStyle/>
        <a:p>
          <a:endParaRPr lang="en-US"/>
        </a:p>
      </dgm:t>
    </dgm:pt>
    <dgm:pt modelId="{DC2476AD-CCC8-4789-AFCE-94161F270B43}" type="pres">
      <dgm:prSet presAssocID="{997B2662-04FE-402C-AAD9-AB94AC6FB168}" presName="hierChild4" presStyleCnt="0"/>
      <dgm:spPr/>
    </dgm:pt>
    <dgm:pt modelId="{0BF71E31-6AAD-4640-B399-03CD15B0D220}" type="pres">
      <dgm:prSet presAssocID="{1AD12CE7-5D16-4C74-9367-721976529F88}" presName="Name37" presStyleLbl="parChTrans1D3" presStyleIdx="0" presStyleCnt="4"/>
      <dgm:spPr/>
      <dgm:t>
        <a:bodyPr/>
        <a:lstStyle/>
        <a:p>
          <a:endParaRPr lang="en-US"/>
        </a:p>
      </dgm:t>
    </dgm:pt>
    <dgm:pt modelId="{31EF200D-5E0A-4D87-9770-46F929C4B1B7}" type="pres">
      <dgm:prSet presAssocID="{63DDBAA9-AC7F-4147-953D-2CA7DE008C66}" presName="hierRoot2" presStyleCnt="0">
        <dgm:presLayoutVars>
          <dgm:hierBranch val="init"/>
        </dgm:presLayoutVars>
      </dgm:prSet>
      <dgm:spPr/>
    </dgm:pt>
    <dgm:pt modelId="{1443272A-5B0D-4BB5-9A60-DA7815FBC1B5}" type="pres">
      <dgm:prSet presAssocID="{63DDBAA9-AC7F-4147-953D-2CA7DE008C66}" presName="rootComposite" presStyleCnt="0"/>
      <dgm:spPr/>
    </dgm:pt>
    <dgm:pt modelId="{D2EAB187-53C4-4CC2-8774-73B1F3308F00}" type="pres">
      <dgm:prSet presAssocID="{63DDBAA9-AC7F-4147-953D-2CA7DE008C66}" presName="rootText" presStyleLbl="node3" presStyleIdx="0" presStyleCnt="4" custScaleX="94380" custScaleY="101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5A40DF-4FCC-43FA-9B72-3561321D804B}" type="pres">
      <dgm:prSet presAssocID="{63DDBAA9-AC7F-4147-953D-2CA7DE008C66}" presName="rootConnector" presStyleLbl="node3" presStyleIdx="0" presStyleCnt="4"/>
      <dgm:spPr/>
      <dgm:t>
        <a:bodyPr/>
        <a:lstStyle/>
        <a:p>
          <a:endParaRPr lang="en-US"/>
        </a:p>
      </dgm:t>
    </dgm:pt>
    <dgm:pt modelId="{BA746FAD-A9B2-4988-A6E6-88B716AB7982}" type="pres">
      <dgm:prSet presAssocID="{63DDBAA9-AC7F-4147-953D-2CA7DE008C66}" presName="hierChild4" presStyleCnt="0"/>
      <dgm:spPr/>
    </dgm:pt>
    <dgm:pt modelId="{6B01CF8F-9F0A-4D09-A9AE-1920D3AF81D6}" type="pres">
      <dgm:prSet presAssocID="{40B2D8D7-613F-4C0F-A56E-CB4836C23DE1}" presName="Name37" presStyleLbl="parChTrans1D4" presStyleIdx="0" presStyleCnt="3"/>
      <dgm:spPr/>
      <dgm:t>
        <a:bodyPr/>
        <a:lstStyle/>
        <a:p>
          <a:endParaRPr lang="en-US"/>
        </a:p>
      </dgm:t>
    </dgm:pt>
    <dgm:pt modelId="{D7FDFCCA-35FF-416C-9043-11EE165B5624}" type="pres">
      <dgm:prSet presAssocID="{57FF2EA0-36A5-4574-8653-F8D24E86949A}" presName="hierRoot2" presStyleCnt="0">
        <dgm:presLayoutVars>
          <dgm:hierBranch val="init"/>
        </dgm:presLayoutVars>
      </dgm:prSet>
      <dgm:spPr/>
    </dgm:pt>
    <dgm:pt modelId="{C3C0EF6E-DE65-4EDD-838A-1749820BAE85}" type="pres">
      <dgm:prSet presAssocID="{57FF2EA0-36A5-4574-8653-F8D24E86949A}" presName="rootComposite" presStyleCnt="0"/>
      <dgm:spPr/>
    </dgm:pt>
    <dgm:pt modelId="{05DE4A9C-F009-42A4-88F2-70B28F2EFDD5}" type="pres">
      <dgm:prSet presAssocID="{57FF2EA0-36A5-4574-8653-F8D24E86949A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4F5741-5971-46AD-9D0E-772472DA1E77}" type="pres">
      <dgm:prSet presAssocID="{57FF2EA0-36A5-4574-8653-F8D24E86949A}" presName="rootConnector" presStyleLbl="node4" presStyleIdx="0" presStyleCnt="3"/>
      <dgm:spPr/>
      <dgm:t>
        <a:bodyPr/>
        <a:lstStyle/>
        <a:p>
          <a:endParaRPr lang="en-US"/>
        </a:p>
      </dgm:t>
    </dgm:pt>
    <dgm:pt modelId="{0C8F92DB-9478-40C2-AE85-BD72322AE661}" type="pres">
      <dgm:prSet presAssocID="{57FF2EA0-36A5-4574-8653-F8D24E86949A}" presName="hierChild4" presStyleCnt="0"/>
      <dgm:spPr/>
    </dgm:pt>
    <dgm:pt modelId="{72F692CF-638D-437D-8107-0254E053EB2D}" type="pres">
      <dgm:prSet presAssocID="{57FF2EA0-36A5-4574-8653-F8D24E86949A}" presName="hierChild5" presStyleCnt="0"/>
      <dgm:spPr/>
    </dgm:pt>
    <dgm:pt modelId="{C6AB02ED-7D72-45EE-8EED-C6FF91425114}" type="pres">
      <dgm:prSet presAssocID="{63DDBAA9-AC7F-4147-953D-2CA7DE008C66}" presName="hierChild5" presStyleCnt="0"/>
      <dgm:spPr/>
    </dgm:pt>
    <dgm:pt modelId="{F12C84E7-4EE6-4028-88D7-5C9D53208EF9}" type="pres">
      <dgm:prSet presAssocID="{3465330E-5716-42EA-8DE4-9EE1600959D9}" presName="Name37" presStyleLbl="parChTrans1D3" presStyleIdx="1" presStyleCnt="4"/>
      <dgm:spPr/>
      <dgm:t>
        <a:bodyPr/>
        <a:lstStyle/>
        <a:p>
          <a:endParaRPr lang="en-US"/>
        </a:p>
      </dgm:t>
    </dgm:pt>
    <dgm:pt modelId="{A7FB5FAA-450E-46C8-ADD9-19031B788C83}" type="pres">
      <dgm:prSet presAssocID="{8D860BFC-A707-4A76-9048-55AF461828DD}" presName="hierRoot2" presStyleCnt="0">
        <dgm:presLayoutVars>
          <dgm:hierBranch val="init"/>
        </dgm:presLayoutVars>
      </dgm:prSet>
      <dgm:spPr/>
    </dgm:pt>
    <dgm:pt modelId="{214A3D28-F40D-4925-BE20-45D4FDDD4DD2}" type="pres">
      <dgm:prSet presAssocID="{8D860BFC-A707-4A76-9048-55AF461828DD}" presName="rootComposite" presStyleCnt="0"/>
      <dgm:spPr/>
    </dgm:pt>
    <dgm:pt modelId="{A323F8F9-4E64-4CD0-83C1-959FDC1D4C2C}" type="pres">
      <dgm:prSet presAssocID="{8D860BFC-A707-4A76-9048-55AF461828D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15A4EA-F734-489D-93B0-7567AC16DF8C}" type="pres">
      <dgm:prSet presAssocID="{8D860BFC-A707-4A76-9048-55AF461828DD}" presName="rootConnector" presStyleLbl="node3" presStyleIdx="1" presStyleCnt="4"/>
      <dgm:spPr/>
      <dgm:t>
        <a:bodyPr/>
        <a:lstStyle/>
        <a:p>
          <a:endParaRPr lang="en-US"/>
        </a:p>
      </dgm:t>
    </dgm:pt>
    <dgm:pt modelId="{3EEE7DB4-E0EE-4A90-B7BA-D7753E8A177A}" type="pres">
      <dgm:prSet presAssocID="{8D860BFC-A707-4A76-9048-55AF461828DD}" presName="hierChild4" presStyleCnt="0"/>
      <dgm:spPr/>
    </dgm:pt>
    <dgm:pt modelId="{01AC92D5-90D1-42C3-997F-64DDFFBCD5E6}" type="pres">
      <dgm:prSet presAssocID="{F44FAD44-B378-42AE-8359-F771C6B39807}" presName="Name37" presStyleLbl="parChTrans1D4" presStyleIdx="1" presStyleCnt="3"/>
      <dgm:spPr/>
      <dgm:t>
        <a:bodyPr/>
        <a:lstStyle/>
        <a:p>
          <a:endParaRPr lang="en-US"/>
        </a:p>
      </dgm:t>
    </dgm:pt>
    <dgm:pt modelId="{6F3EA6FF-3A1E-4F05-B2C9-4C59BA022574}" type="pres">
      <dgm:prSet presAssocID="{22A0CB78-43AA-4C01-80D8-3F010F6B8517}" presName="hierRoot2" presStyleCnt="0">
        <dgm:presLayoutVars>
          <dgm:hierBranch val="init"/>
        </dgm:presLayoutVars>
      </dgm:prSet>
      <dgm:spPr/>
    </dgm:pt>
    <dgm:pt modelId="{C40BD446-24FF-4BCE-BA92-3E904E7E16A2}" type="pres">
      <dgm:prSet presAssocID="{22A0CB78-43AA-4C01-80D8-3F010F6B8517}" presName="rootComposite" presStyleCnt="0"/>
      <dgm:spPr/>
    </dgm:pt>
    <dgm:pt modelId="{65583D70-61AD-4410-86EC-1BBA01A8647B}" type="pres">
      <dgm:prSet presAssocID="{22A0CB78-43AA-4C01-80D8-3F010F6B8517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24991-D759-4A4D-A1CA-12E3F221E4CB}" type="pres">
      <dgm:prSet presAssocID="{22A0CB78-43AA-4C01-80D8-3F010F6B8517}" presName="rootConnector" presStyleLbl="node4" presStyleIdx="1" presStyleCnt="3"/>
      <dgm:spPr/>
      <dgm:t>
        <a:bodyPr/>
        <a:lstStyle/>
        <a:p>
          <a:endParaRPr lang="en-US"/>
        </a:p>
      </dgm:t>
    </dgm:pt>
    <dgm:pt modelId="{199641FA-D2E1-472F-B0CB-697B44022415}" type="pres">
      <dgm:prSet presAssocID="{22A0CB78-43AA-4C01-80D8-3F010F6B8517}" presName="hierChild4" presStyleCnt="0"/>
      <dgm:spPr/>
    </dgm:pt>
    <dgm:pt modelId="{663105F7-15EE-41B4-AC9D-4029913AFE59}" type="pres">
      <dgm:prSet presAssocID="{22A0CB78-43AA-4C01-80D8-3F010F6B8517}" presName="hierChild5" presStyleCnt="0"/>
      <dgm:spPr/>
    </dgm:pt>
    <dgm:pt modelId="{687ABA9E-039E-4FB6-BD61-1FF6F17C33BF}" type="pres">
      <dgm:prSet presAssocID="{8D860BFC-A707-4A76-9048-55AF461828DD}" presName="hierChild5" presStyleCnt="0"/>
      <dgm:spPr/>
    </dgm:pt>
    <dgm:pt modelId="{E53C014F-3422-4096-8AC0-4D2BB5744C60}" type="pres">
      <dgm:prSet presAssocID="{F545C069-5647-4AED-9FB0-288145CF4451}" presName="Name37" presStyleLbl="parChTrans1D3" presStyleIdx="2" presStyleCnt="4"/>
      <dgm:spPr/>
      <dgm:t>
        <a:bodyPr/>
        <a:lstStyle/>
        <a:p>
          <a:endParaRPr lang="en-US"/>
        </a:p>
      </dgm:t>
    </dgm:pt>
    <dgm:pt modelId="{1CBFC8EF-A8F4-43B6-8FDA-79A4B2C9F188}" type="pres">
      <dgm:prSet presAssocID="{FA925616-00E0-49B0-A2E2-F0CB4046F460}" presName="hierRoot2" presStyleCnt="0">
        <dgm:presLayoutVars>
          <dgm:hierBranch val="init"/>
        </dgm:presLayoutVars>
      </dgm:prSet>
      <dgm:spPr/>
    </dgm:pt>
    <dgm:pt modelId="{D57FBB82-BC68-4021-A45B-3A021C4E4D4C}" type="pres">
      <dgm:prSet presAssocID="{FA925616-00E0-49B0-A2E2-F0CB4046F460}" presName="rootComposite" presStyleCnt="0"/>
      <dgm:spPr/>
    </dgm:pt>
    <dgm:pt modelId="{EED75DC3-E76F-4249-9493-CBA04BFD03F6}" type="pres">
      <dgm:prSet presAssocID="{FA925616-00E0-49B0-A2E2-F0CB4046F460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0E8FE4-8B93-420D-B471-E4D64FC68AEF}" type="pres">
      <dgm:prSet presAssocID="{FA925616-00E0-49B0-A2E2-F0CB4046F460}" presName="rootConnector" presStyleLbl="node3" presStyleIdx="2" presStyleCnt="4"/>
      <dgm:spPr/>
      <dgm:t>
        <a:bodyPr/>
        <a:lstStyle/>
        <a:p>
          <a:endParaRPr lang="en-US"/>
        </a:p>
      </dgm:t>
    </dgm:pt>
    <dgm:pt modelId="{1EDD72C4-616A-4041-8320-90C5C2B45093}" type="pres">
      <dgm:prSet presAssocID="{FA925616-00E0-49B0-A2E2-F0CB4046F460}" presName="hierChild4" presStyleCnt="0"/>
      <dgm:spPr/>
    </dgm:pt>
    <dgm:pt modelId="{4BE9FD6F-D40B-4AF8-9900-3B3C5772E7A3}" type="pres">
      <dgm:prSet presAssocID="{76040C4F-E015-42CD-8619-A7737515CAF2}" presName="Name37" presStyleLbl="parChTrans1D4" presStyleIdx="2" presStyleCnt="3"/>
      <dgm:spPr/>
      <dgm:t>
        <a:bodyPr/>
        <a:lstStyle/>
        <a:p>
          <a:endParaRPr lang="en-US"/>
        </a:p>
      </dgm:t>
    </dgm:pt>
    <dgm:pt modelId="{B1606984-781B-40D4-BB44-813948058614}" type="pres">
      <dgm:prSet presAssocID="{6F825267-285F-40E5-A2A4-DAEAAF00240A}" presName="hierRoot2" presStyleCnt="0">
        <dgm:presLayoutVars>
          <dgm:hierBranch val="init"/>
        </dgm:presLayoutVars>
      </dgm:prSet>
      <dgm:spPr/>
    </dgm:pt>
    <dgm:pt modelId="{E9884014-211F-4DEA-91AD-A89BB2CD9D95}" type="pres">
      <dgm:prSet presAssocID="{6F825267-285F-40E5-A2A4-DAEAAF00240A}" presName="rootComposite" presStyleCnt="0"/>
      <dgm:spPr/>
    </dgm:pt>
    <dgm:pt modelId="{5BE82419-D8BF-4FB1-B6A1-584321F472E5}" type="pres">
      <dgm:prSet presAssocID="{6F825267-285F-40E5-A2A4-DAEAAF00240A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88CEA7-308E-4EF8-8D06-3B6A238468A8}" type="pres">
      <dgm:prSet presAssocID="{6F825267-285F-40E5-A2A4-DAEAAF00240A}" presName="rootConnector" presStyleLbl="node4" presStyleIdx="2" presStyleCnt="3"/>
      <dgm:spPr/>
      <dgm:t>
        <a:bodyPr/>
        <a:lstStyle/>
        <a:p>
          <a:endParaRPr lang="en-US"/>
        </a:p>
      </dgm:t>
    </dgm:pt>
    <dgm:pt modelId="{F440BE02-D3DE-43CF-B3AE-E2518D75B3DB}" type="pres">
      <dgm:prSet presAssocID="{6F825267-285F-40E5-A2A4-DAEAAF00240A}" presName="hierChild4" presStyleCnt="0"/>
      <dgm:spPr/>
    </dgm:pt>
    <dgm:pt modelId="{CB48C533-1A83-4E0E-8886-4694406F37C9}" type="pres">
      <dgm:prSet presAssocID="{6F825267-285F-40E5-A2A4-DAEAAF00240A}" presName="hierChild5" presStyleCnt="0"/>
      <dgm:spPr/>
    </dgm:pt>
    <dgm:pt modelId="{4DAE6392-2796-47C5-B390-F9A039C71DA1}" type="pres">
      <dgm:prSet presAssocID="{FA925616-00E0-49B0-A2E2-F0CB4046F460}" presName="hierChild5" presStyleCnt="0"/>
      <dgm:spPr/>
    </dgm:pt>
    <dgm:pt modelId="{A802153E-E2F6-4DEE-B567-C05D4E519B5D}" type="pres">
      <dgm:prSet presAssocID="{997B2662-04FE-402C-AAD9-AB94AC6FB168}" presName="hierChild5" presStyleCnt="0"/>
      <dgm:spPr/>
    </dgm:pt>
    <dgm:pt modelId="{8CCCCB52-A095-4DAF-A942-8A152F04F534}" type="pres">
      <dgm:prSet presAssocID="{D3BCEFD5-FC0C-45E1-A676-1B1371446143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EDC6994-83AD-4C6D-98F3-9635C02F74E7}" type="pres">
      <dgm:prSet presAssocID="{7E7A901D-3A43-4687-8081-595E0512CE62}" presName="hierRoot2" presStyleCnt="0">
        <dgm:presLayoutVars>
          <dgm:hierBranch val="init"/>
        </dgm:presLayoutVars>
      </dgm:prSet>
      <dgm:spPr/>
    </dgm:pt>
    <dgm:pt modelId="{276300BF-390F-46A7-8F2C-30E3C2791554}" type="pres">
      <dgm:prSet presAssocID="{7E7A901D-3A43-4687-8081-595E0512CE62}" presName="rootComposite" presStyleCnt="0"/>
      <dgm:spPr/>
    </dgm:pt>
    <dgm:pt modelId="{1974C15A-A175-42EE-B7D4-2E0C90440E47}" type="pres">
      <dgm:prSet presAssocID="{7E7A901D-3A43-4687-8081-595E0512CE6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3BE25-A7E7-448B-BBE7-C0BCA27B3CDD}" type="pres">
      <dgm:prSet presAssocID="{7E7A901D-3A43-4687-8081-595E0512CE62}" presName="rootConnector" presStyleLbl="node2" presStyleIdx="1" presStyleCnt="4"/>
      <dgm:spPr/>
      <dgm:t>
        <a:bodyPr/>
        <a:lstStyle/>
        <a:p>
          <a:endParaRPr lang="en-US"/>
        </a:p>
      </dgm:t>
    </dgm:pt>
    <dgm:pt modelId="{C56C173A-B0FF-44C2-8719-419874A8758B}" type="pres">
      <dgm:prSet presAssocID="{7E7A901D-3A43-4687-8081-595E0512CE62}" presName="hierChild4" presStyleCnt="0"/>
      <dgm:spPr/>
    </dgm:pt>
    <dgm:pt modelId="{F47F73EC-D610-4D77-AE1B-CB1B651969B3}" type="pres">
      <dgm:prSet presAssocID="{F21AF261-59A8-47FB-B5BE-13E221FEACB2}" presName="Name37" presStyleLbl="parChTrans1D3" presStyleIdx="3" presStyleCnt="4"/>
      <dgm:spPr/>
      <dgm:t>
        <a:bodyPr/>
        <a:lstStyle/>
        <a:p>
          <a:endParaRPr lang="en-US"/>
        </a:p>
      </dgm:t>
    </dgm:pt>
    <dgm:pt modelId="{9F3E9A1A-C471-4CB1-859B-276FE487706B}" type="pres">
      <dgm:prSet presAssocID="{80626441-7CA4-46CA-A3C1-ED0B2180E812}" presName="hierRoot2" presStyleCnt="0">
        <dgm:presLayoutVars>
          <dgm:hierBranch val="init"/>
        </dgm:presLayoutVars>
      </dgm:prSet>
      <dgm:spPr/>
    </dgm:pt>
    <dgm:pt modelId="{C1444782-C9A1-47B9-8A80-58C57958EC89}" type="pres">
      <dgm:prSet presAssocID="{80626441-7CA4-46CA-A3C1-ED0B2180E812}" presName="rootComposite" presStyleCnt="0"/>
      <dgm:spPr/>
    </dgm:pt>
    <dgm:pt modelId="{593EC7BE-32DD-4A40-8BF7-36AE931D7D17}" type="pres">
      <dgm:prSet presAssocID="{80626441-7CA4-46CA-A3C1-ED0B2180E812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2B2D0-4149-44D9-9A1D-643A67F2A304}" type="pres">
      <dgm:prSet presAssocID="{80626441-7CA4-46CA-A3C1-ED0B2180E812}" presName="rootConnector" presStyleLbl="node3" presStyleIdx="3" presStyleCnt="4"/>
      <dgm:spPr/>
      <dgm:t>
        <a:bodyPr/>
        <a:lstStyle/>
        <a:p>
          <a:endParaRPr lang="en-US"/>
        </a:p>
      </dgm:t>
    </dgm:pt>
    <dgm:pt modelId="{8C9FD422-F18D-42BA-BFC7-558E36F870D3}" type="pres">
      <dgm:prSet presAssocID="{80626441-7CA4-46CA-A3C1-ED0B2180E812}" presName="hierChild4" presStyleCnt="0"/>
      <dgm:spPr/>
    </dgm:pt>
    <dgm:pt modelId="{9782983B-151A-4FD1-9E87-FA54256B7580}" type="pres">
      <dgm:prSet presAssocID="{80626441-7CA4-46CA-A3C1-ED0B2180E812}" presName="hierChild5" presStyleCnt="0"/>
      <dgm:spPr/>
    </dgm:pt>
    <dgm:pt modelId="{171458E8-D3D9-4B22-9595-3665038FD03E}" type="pres">
      <dgm:prSet presAssocID="{7E7A901D-3A43-4687-8081-595E0512CE62}" presName="hierChild5" presStyleCnt="0"/>
      <dgm:spPr/>
    </dgm:pt>
    <dgm:pt modelId="{E084B8FF-944B-4446-9DC1-37E42DCA39A3}" type="pres">
      <dgm:prSet presAssocID="{C0C26C8A-6A9A-44F2-9029-63A9AAC194DE}" presName="Name37" presStyleLbl="parChTrans1D2" presStyleIdx="2" presStyleCnt="5"/>
      <dgm:spPr/>
      <dgm:t>
        <a:bodyPr/>
        <a:lstStyle/>
        <a:p>
          <a:endParaRPr lang="en-US"/>
        </a:p>
      </dgm:t>
    </dgm:pt>
    <dgm:pt modelId="{5B4AD820-A708-4DB1-A140-FA6833BF6564}" type="pres">
      <dgm:prSet presAssocID="{9CBA4653-56CD-4758-985F-8B1E1C81AAA5}" presName="hierRoot2" presStyleCnt="0">
        <dgm:presLayoutVars>
          <dgm:hierBranch val="init"/>
        </dgm:presLayoutVars>
      </dgm:prSet>
      <dgm:spPr/>
    </dgm:pt>
    <dgm:pt modelId="{9884070B-BFD0-49DF-B91D-C839C5202BE1}" type="pres">
      <dgm:prSet presAssocID="{9CBA4653-56CD-4758-985F-8B1E1C81AAA5}" presName="rootComposite" presStyleCnt="0"/>
      <dgm:spPr/>
    </dgm:pt>
    <dgm:pt modelId="{48ADDF73-06F4-4299-9F1C-B1B866008378}" type="pres">
      <dgm:prSet presAssocID="{9CBA4653-56CD-4758-985F-8B1E1C81AAA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13004-6F9E-40F8-BDBE-5FC5A4FEDC08}" type="pres">
      <dgm:prSet presAssocID="{9CBA4653-56CD-4758-985F-8B1E1C81AAA5}" presName="rootConnector" presStyleLbl="node2" presStyleIdx="2" presStyleCnt="4"/>
      <dgm:spPr/>
      <dgm:t>
        <a:bodyPr/>
        <a:lstStyle/>
        <a:p>
          <a:endParaRPr lang="en-US"/>
        </a:p>
      </dgm:t>
    </dgm:pt>
    <dgm:pt modelId="{E5FF080A-E6B4-4AA3-A315-D5D32DC43ADD}" type="pres">
      <dgm:prSet presAssocID="{9CBA4653-56CD-4758-985F-8B1E1C81AAA5}" presName="hierChild4" presStyleCnt="0"/>
      <dgm:spPr/>
    </dgm:pt>
    <dgm:pt modelId="{4DEA053A-0077-4C0E-A0C9-9BDEC90C866F}" type="pres">
      <dgm:prSet presAssocID="{9CBA4653-56CD-4758-985F-8B1E1C81AAA5}" presName="hierChild5" presStyleCnt="0"/>
      <dgm:spPr/>
    </dgm:pt>
    <dgm:pt modelId="{2A8BFF1E-46F1-4642-8233-E4061301CCEE}" type="pres">
      <dgm:prSet presAssocID="{2D3BD2F0-85A3-458B-92F7-33603B082BB5}" presName="Name37" presStyleLbl="parChTrans1D2" presStyleIdx="3" presStyleCnt="5"/>
      <dgm:spPr/>
      <dgm:t>
        <a:bodyPr/>
        <a:lstStyle/>
        <a:p>
          <a:endParaRPr lang="en-US"/>
        </a:p>
      </dgm:t>
    </dgm:pt>
    <dgm:pt modelId="{1D8F9A7B-DF28-4391-B4B5-3F8AAF7DE7A6}" type="pres">
      <dgm:prSet presAssocID="{1C027771-FA0A-4D09-90A0-4BC8595195EB}" presName="hierRoot2" presStyleCnt="0">
        <dgm:presLayoutVars>
          <dgm:hierBranch val="init"/>
        </dgm:presLayoutVars>
      </dgm:prSet>
      <dgm:spPr/>
    </dgm:pt>
    <dgm:pt modelId="{95A5DD83-D05E-4E43-BA58-58B4620A85D4}" type="pres">
      <dgm:prSet presAssocID="{1C027771-FA0A-4D09-90A0-4BC8595195EB}" presName="rootComposite" presStyleCnt="0"/>
      <dgm:spPr/>
    </dgm:pt>
    <dgm:pt modelId="{92442DB5-A364-4FDD-B7A8-6A9EF02325BC}" type="pres">
      <dgm:prSet presAssocID="{1C027771-FA0A-4D09-90A0-4BC8595195E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11DDE-505D-4D62-A381-4A01A8E5A6D4}" type="pres">
      <dgm:prSet presAssocID="{1C027771-FA0A-4D09-90A0-4BC8595195EB}" presName="rootConnector" presStyleLbl="node2" presStyleIdx="3" presStyleCnt="4"/>
      <dgm:spPr/>
      <dgm:t>
        <a:bodyPr/>
        <a:lstStyle/>
        <a:p>
          <a:endParaRPr lang="en-US"/>
        </a:p>
      </dgm:t>
    </dgm:pt>
    <dgm:pt modelId="{82A1B8A4-653B-4E0E-B11C-8403C2F12A0A}" type="pres">
      <dgm:prSet presAssocID="{1C027771-FA0A-4D09-90A0-4BC8595195EB}" presName="hierChild4" presStyleCnt="0"/>
      <dgm:spPr/>
    </dgm:pt>
    <dgm:pt modelId="{769B3803-9620-4A24-9985-40F5CF47FC8C}" type="pres">
      <dgm:prSet presAssocID="{1C027771-FA0A-4D09-90A0-4BC8595195EB}" presName="hierChild5" presStyleCnt="0"/>
      <dgm:spPr/>
    </dgm:pt>
    <dgm:pt modelId="{D039F68A-FAB1-443C-A600-2045BBD7C427}" type="pres">
      <dgm:prSet presAssocID="{8D6C5F24-95E8-4DF4-8252-DB8D3A3E4B80}" presName="hierChild3" presStyleCnt="0"/>
      <dgm:spPr/>
    </dgm:pt>
    <dgm:pt modelId="{28D73490-9125-452F-B906-D76D61F1B5DD}" type="pres">
      <dgm:prSet presAssocID="{1CC9654B-4C35-42A9-B19B-D4D298A8EA34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9E4C9822-5989-470B-BE9C-486D5962E570}" type="pres">
      <dgm:prSet presAssocID="{0EDDF08F-81FF-4773-953E-D34B2044751E}" presName="hierRoot3" presStyleCnt="0">
        <dgm:presLayoutVars>
          <dgm:hierBranch val="init"/>
        </dgm:presLayoutVars>
      </dgm:prSet>
      <dgm:spPr/>
    </dgm:pt>
    <dgm:pt modelId="{1DD3721A-296C-466F-BEEE-3B5FB8D91D75}" type="pres">
      <dgm:prSet presAssocID="{0EDDF08F-81FF-4773-953E-D34B2044751E}" presName="rootComposite3" presStyleCnt="0"/>
      <dgm:spPr/>
    </dgm:pt>
    <dgm:pt modelId="{DDE823B2-E04E-4DE8-B1A7-DE4E9366434A}" type="pres">
      <dgm:prSet presAssocID="{0EDDF08F-81FF-4773-953E-D34B2044751E}" presName="rootText3" presStyleLbl="asst1" presStyleIdx="0" presStyleCnt="1" custScaleX="81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BB6148-B357-4E82-A70B-3A5ED6964A90}" type="pres">
      <dgm:prSet presAssocID="{0EDDF08F-81FF-4773-953E-D34B2044751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A7E0BAD-37A6-4847-88BA-FBDAF16B026D}" type="pres">
      <dgm:prSet presAssocID="{0EDDF08F-81FF-4773-953E-D34B2044751E}" presName="hierChild6" presStyleCnt="0"/>
      <dgm:spPr/>
    </dgm:pt>
    <dgm:pt modelId="{8E42AC1F-84EB-432F-B623-517C7CA44DDA}" type="pres">
      <dgm:prSet presAssocID="{0EDDF08F-81FF-4773-953E-D34B2044751E}" presName="hierChild7" presStyleCnt="0"/>
      <dgm:spPr/>
    </dgm:pt>
  </dgm:ptLst>
  <dgm:cxnLst>
    <dgm:cxn modelId="{6484E246-702A-4E20-82DD-AE9D69A11F71}" type="presOf" srcId="{F545C069-5647-4AED-9FB0-288145CF4451}" destId="{E53C014F-3422-4096-8AC0-4D2BB5744C60}" srcOrd="0" destOrd="0" presId="urn:microsoft.com/office/officeart/2005/8/layout/orgChart1"/>
    <dgm:cxn modelId="{539BAE70-53FD-44C0-8193-D54A245E8FF6}" type="presOf" srcId="{8D6C5F24-95E8-4DF4-8252-DB8D3A3E4B80}" destId="{44F1B138-CD6B-4B52-92E3-7D7AD23C4C51}" srcOrd="0" destOrd="0" presId="urn:microsoft.com/office/officeart/2005/8/layout/orgChart1"/>
    <dgm:cxn modelId="{BD41FAAF-5BC9-4BCD-A0E2-53791E5AD849}" srcId="{997B2662-04FE-402C-AAD9-AB94AC6FB168}" destId="{63DDBAA9-AC7F-4147-953D-2CA7DE008C66}" srcOrd="0" destOrd="0" parTransId="{1AD12CE7-5D16-4C74-9367-721976529F88}" sibTransId="{589D599D-8E26-4EEB-8411-56B7639E2B61}"/>
    <dgm:cxn modelId="{8000F26F-BC3A-45A7-85E5-F84C0AD3A425}" type="presOf" srcId="{1AD12CE7-5D16-4C74-9367-721976529F88}" destId="{0BF71E31-6AAD-4640-B399-03CD15B0D220}" srcOrd="0" destOrd="0" presId="urn:microsoft.com/office/officeart/2005/8/layout/orgChart1"/>
    <dgm:cxn modelId="{DCA2DAFA-B1CC-4FD0-82E3-25C4149FB9BC}" type="presOf" srcId="{FA925616-00E0-49B0-A2E2-F0CB4046F460}" destId="{040E8FE4-8B93-420D-B471-E4D64FC68AEF}" srcOrd="1" destOrd="0" presId="urn:microsoft.com/office/officeart/2005/8/layout/orgChart1"/>
    <dgm:cxn modelId="{6287533D-7DC1-4306-A724-9088524A8F53}" type="presOf" srcId="{8D860BFC-A707-4A76-9048-55AF461828DD}" destId="{2115A4EA-F734-489D-93B0-7567AC16DF8C}" srcOrd="1" destOrd="0" presId="urn:microsoft.com/office/officeart/2005/8/layout/orgChart1"/>
    <dgm:cxn modelId="{361B681A-F298-4785-8691-7AB30EC2F947}" type="presOf" srcId="{69D04C58-504E-447B-BD6F-C96174222508}" destId="{DC9A811C-710D-49C5-8806-E67DB1D88B9D}" srcOrd="0" destOrd="0" presId="urn:microsoft.com/office/officeart/2005/8/layout/orgChart1"/>
    <dgm:cxn modelId="{50D22079-92DB-40F1-A38B-3DD9EDF4D602}" type="presOf" srcId="{F44FAD44-B378-42AE-8359-F771C6B39807}" destId="{01AC92D5-90D1-42C3-997F-64DDFFBCD5E6}" srcOrd="0" destOrd="0" presId="urn:microsoft.com/office/officeart/2005/8/layout/orgChart1"/>
    <dgm:cxn modelId="{2BC4BF02-E12E-447B-816F-9C64D9D0C01D}" type="presOf" srcId="{1C027771-FA0A-4D09-90A0-4BC8595195EB}" destId="{92442DB5-A364-4FDD-B7A8-6A9EF02325BC}" srcOrd="0" destOrd="0" presId="urn:microsoft.com/office/officeart/2005/8/layout/orgChart1"/>
    <dgm:cxn modelId="{F9020392-6942-4AA4-AF17-514D3D563F5F}" srcId="{FA925616-00E0-49B0-A2E2-F0CB4046F460}" destId="{6F825267-285F-40E5-A2A4-DAEAAF00240A}" srcOrd="0" destOrd="0" parTransId="{76040C4F-E015-42CD-8619-A7737515CAF2}" sibTransId="{256B86A0-30BE-494A-84B0-B683264486E5}"/>
    <dgm:cxn modelId="{612C148F-13B3-4791-883D-4FB18B676DB4}" type="presOf" srcId="{526E467B-02ED-4F76-B6A0-D540E40FAA96}" destId="{2F41D481-3EC2-4900-BE58-63F28F5554F3}" srcOrd="0" destOrd="0" presId="urn:microsoft.com/office/officeart/2005/8/layout/orgChart1"/>
    <dgm:cxn modelId="{5C611DAA-6EC1-45DA-9E5D-66D6F8E77B32}" srcId="{8D6C5F24-95E8-4DF4-8252-DB8D3A3E4B80}" destId="{997B2662-04FE-402C-AAD9-AB94AC6FB168}" srcOrd="1" destOrd="0" parTransId="{69D04C58-504E-447B-BD6F-C96174222508}" sibTransId="{EED6806A-8D5D-4BEF-ADD4-B53D3789A903}"/>
    <dgm:cxn modelId="{4C07BAD5-7C17-4535-BE22-79A07FC08F10}" srcId="{8D6C5F24-95E8-4DF4-8252-DB8D3A3E4B80}" destId="{9CBA4653-56CD-4758-985F-8B1E1C81AAA5}" srcOrd="3" destOrd="0" parTransId="{C0C26C8A-6A9A-44F2-9029-63A9AAC194DE}" sibTransId="{0FF1C84A-BE54-45C9-997E-B7AAB8DCCD59}"/>
    <dgm:cxn modelId="{985DB671-CE89-457A-AC8C-0B39F4901690}" type="presOf" srcId="{1CC9654B-4C35-42A9-B19B-D4D298A8EA34}" destId="{28D73490-9125-452F-B906-D76D61F1B5DD}" srcOrd="0" destOrd="0" presId="urn:microsoft.com/office/officeart/2005/8/layout/orgChart1"/>
    <dgm:cxn modelId="{FC1438F7-0989-43B1-8F15-D4294F26E6CE}" srcId="{63DDBAA9-AC7F-4147-953D-2CA7DE008C66}" destId="{57FF2EA0-36A5-4574-8653-F8D24E86949A}" srcOrd="0" destOrd="0" parTransId="{40B2D8D7-613F-4C0F-A56E-CB4836C23DE1}" sibTransId="{4BE21000-D23C-4075-B14D-AE247DE502A6}"/>
    <dgm:cxn modelId="{769BB4AA-2300-458B-BBA6-94CE6EC56929}" type="presOf" srcId="{63DDBAA9-AC7F-4147-953D-2CA7DE008C66}" destId="{655A40DF-4FCC-43FA-9B72-3561321D804B}" srcOrd="1" destOrd="0" presId="urn:microsoft.com/office/officeart/2005/8/layout/orgChart1"/>
    <dgm:cxn modelId="{39A6D22F-7454-4FDB-B7DA-044A57A29A65}" srcId="{997B2662-04FE-402C-AAD9-AB94AC6FB168}" destId="{FA925616-00E0-49B0-A2E2-F0CB4046F460}" srcOrd="2" destOrd="0" parTransId="{F545C069-5647-4AED-9FB0-288145CF4451}" sibTransId="{F28D379D-0981-40E5-A123-F79FE9277981}"/>
    <dgm:cxn modelId="{960EA615-29F7-4327-A630-66FC43664740}" type="presOf" srcId="{F21AF261-59A8-47FB-B5BE-13E221FEACB2}" destId="{F47F73EC-D610-4D77-AE1B-CB1B651969B3}" srcOrd="0" destOrd="0" presId="urn:microsoft.com/office/officeart/2005/8/layout/orgChart1"/>
    <dgm:cxn modelId="{FD4B8CFE-6863-4A09-948F-75A346602FD8}" type="presOf" srcId="{63DDBAA9-AC7F-4147-953D-2CA7DE008C66}" destId="{D2EAB187-53C4-4CC2-8774-73B1F3308F00}" srcOrd="0" destOrd="0" presId="urn:microsoft.com/office/officeart/2005/8/layout/orgChart1"/>
    <dgm:cxn modelId="{D446142E-7185-4543-8D77-73F777CA0AF3}" type="presOf" srcId="{D3BCEFD5-FC0C-45E1-A676-1B1371446143}" destId="{8CCCCB52-A095-4DAF-A942-8A152F04F534}" srcOrd="0" destOrd="0" presId="urn:microsoft.com/office/officeart/2005/8/layout/orgChart1"/>
    <dgm:cxn modelId="{7CB3C38F-A2F8-4434-A695-170CBF4D1EB7}" type="presOf" srcId="{8D6C5F24-95E8-4DF4-8252-DB8D3A3E4B80}" destId="{92E217B0-9B4C-4169-AC61-85127CB9676B}" srcOrd="1" destOrd="0" presId="urn:microsoft.com/office/officeart/2005/8/layout/orgChart1"/>
    <dgm:cxn modelId="{AC624B4C-E6FF-4C9D-BE5A-BA42250BA3B0}" srcId="{997B2662-04FE-402C-AAD9-AB94AC6FB168}" destId="{8D860BFC-A707-4A76-9048-55AF461828DD}" srcOrd="1" destOrd="0" parTransId="{3465330E-5716-42EA-8DE4-9EE1600959D9}" sibTransId="{6480D409-330B-4417-BEA5-B3A41DC3407D}"/>
    <dgm:cxn modelId="{3533A640-C6F2-4AE6-849F-B4E1F4193FA7}" type="presOf" srcId="{7E7A901D-3A43-4687-8081-595E0512CE62}" destId="{1974C15A-A175-42EE-B7D4-2E0C90440E47}" srcOrd="0" destOrd="0" presId="urn:microsoft.com/office/officeart/2005/8/layout/orgChart1"/>
    <dgm:cxn modelId="{108D43F0-7B9A-4407-BB78-52952F918213}" type="presOf" srcId="{2D3BD2F0-85A3-458B-92F7-33603B082BB5}" destId="{2A8BFF1E-46F1-4642-8233-E4061301CCEE}" srcOrd="0" destOrd="0" presId="urn:microsoft.com/office/officeart/2005/8/layout/orgChart1"/>
    <dgm:cxn modelId="{94E51C22-6838-4558-A860-25E8D6B093B6}" type="presOf" srcId="{57FF2EA0-36A5-4574-8653-F8D24E86949A}" destId="{05DE4A9C-F009-42A4-88F2-70B28F2EFDD5}" srcOrd="0" destOrd="0" presId="urn:microsoft.com/office/officeart/2005/8/layout/orgChart1"/>
    <dgm:cxn modelId="{AEA2F5C0-3891-46F8-9148-23DFA9C941CD}" type="presOf" srcId="{C0C26C8A-6A9A-44F2-9029-63A9AAC194DE}" destId="{E084B8FF-944B-4446-9DC1-37E42DCA39A3}" srcOrd="0" destOrd="0" presId="urn:microsoft.com/office/officeart/2005/8/layout/orgChart1"/>
    <dgm:cxn modelId="{57BBA2E1-0E75-44D8-95BA-420D0609C347}" srcId="{526E467B-02ED-4F76-B6A0-D540E40FAA96}" destId="{8D6C5F24-95E8-4DF4-8252-DB8D3A3E4B80}" srcOrd="0" destOrd="0" parTransId="{AAE97DD0-0BB7-4F8A-8E3A-F8A757BE21A5}" sibTransId="{1D2E3CAC-DC57-458B-BD77-AC46D30F6332}"/>
    <dgm:cxn modelId="{C45112BE-3AF6-46AE-8E9E-77ECC22412FB}" type="presOf" srcId="{80626441-7CA4-46CA-A3C1-ED0B2180E812}" destId="{1502B2D0-4149-44D9-9A1D-643A67F2A304}" srcOrd="1" destOrd="0" presId="urn:microsoft.com/office/officeart/2005/8/layout/orgChart1"/>
    <dgm:cxn modelId="{6C6E0FC2-2E34-4D16-947A-C0B2D6D24639}" type="presOf" srcId="{1C027771-FA0A-4D09-90A0-4BC8595195EB}" destId="{36911DDE-505D-4D62-A381-4A01A8E5A6D4}" srcOrd="1" destOrd="0" presId="urn:microsoft.com/office/officeart/2005/8/layout/orgChart1"/>
    <dgm:cxn modelId="{22B653C2-6F0C-430B-AE10-D438849F2626}" type="presOf" srcId="{997B2662-04FE-402C-AAD9-AB94AC6FB168}" destId="{6339057D-8B34-4C1F-A514-01266F700741}" srcOrd="0" destOrd="0" presId="urn:microsoft.com/office/officeart/2005/8/layout/orgChart1"/>
    <dgm:cxn modelId="{E483FCAC-CBE0-4C1B-8CF9-3539E393FAA4}" type="presOf" srcId="{997B2662-04FE-402C-AAD9-AB94AC6FB168}" destId="{43CBD917-4809-40A7-A9BA-7BE13EFFBCE2}" srcOrd="1" destOrd="0" presId="urn:microsoft.com/office/officeart/2005/8/layout/orgChart1"/>
    <dgm:cxn modelId="{F56ACBFE-A66A-4604-86ED-883FD5BDB119}" type="presOf" srcId="{FA925616-00E0-49B0-A2E2-F0CB4046F460}" destId="{EED75DC3-E76F-4249-9493-CBA04BFD03F6}" srcOrd="0" destOrd="0" presId="urn:microsoft.com/office/officeart/2005/8/layout/orgChart1"/>
    <dgm:cxn modelId="{3F51D624-B1E3-415B-B421-347AAFDB8EAE}" type="presOf" srcId="{80626441-7CA4-46CA-A3C1-ED0B2180E812}" destId="{593EC7BE-32DD-4A40-8BF7-36AE931D7D17}" srcOrd="0" destOrd="0" presId="urn:microsoft.com/office/officeart/2005/8/layout/orgChart1"/>
    <dgm:cxn modelId="{D8862C04-21A4-40BB-A34A-F3C89CB18B85}" type="presOf" srcId="{6F825267-285F-40E5-A2A4-DAEAAF00240A}" destId="{5BE82419-D8BF-4FB1-B6A1-584321F472E5}" srcOrd="0" destOrd="0" presId="urn:microsoft.com/office/officeart/2005/8/layout/orgChart1"/>
    <dgm:cxn modelId="{F97D5E7D-EA0D-45F9-B9CD-6BEC20C2D474}" srcId="{8D6C5F24-95E8-4DF4-8252-DB8D3A3E4B80}" destId="{7E7A901D-3A43-4687-8081-595E0512CE62}" srcOrd="2" destOrd="0" parTransId="{D3BCEFD5-FC0C-45E1-A676-1B1371446143}" sibTransId="{FB3ECEE7-822B-49A4-BB25-D01B8F0E74C8}"/>
    <dgm:cxn modelId="{FE56B97B-F197-4362-82F9-15742C47AD72}" type="presOf" srcId="{57FF2EA0-36A5-4574-8653-F8D24E86949A}" destId="{0B4F5741-5971-46AD-9D0E-772472DA1E77}" srcOrd="1" destOrd="0" presId="urn:microsoft.com/office/officeart/2005/8/layout/orgChart1"/>
    <dgm:cxn modelId="{9B9CE998-A82E-4614-BE0B-345BCD4B2DEA}" type="presOf" srcId="{9CBA4653-56CD-4758-985F-8B1E1C81AAA5}" destId="{58613004-6F9E-40F8-BDBE-5FC5A4FEDC08}" srcOrd="1" destOrd="0" presId="urn:microsoft.com/office/officeart/2005/8/layout/orgChart1"/>
    <dgm:cxn modelId="{A04D4442-EBC6-43DA-825C-3634E656610A}" srcId="{8D6C5F24-95E8-4DF4-8252-DB8D3A3E4B80}" destId="{1C027771-FA0A-4D09-90A0-4BC8595195EB}" srcOrd="4" destOrd="0" parTransId="{2D3BD2F0-85A3-458B-92F7-33603B082BB5}" sibTransId="{690F9D82-60CE-4017-A967-CA3F7D6B474C}"/>
    <dgm:cxn modelId="{BB9C48CB-50D8-4ED6-8399-771D7D390D3A}" srcId="{8D6C5F24-95E8-4DF4-8252-DB8D3A3E4B80}" destId="{0EDDF08F-81FF-4773-953E-D34B2044751E}" srcOrd="0" destOrd="0" parTransId="{1CC9654B-4C35-42A9-B19B-D4D298A8EA34}" sibTransId="{5F82EDE8-8CC0-41F0-A59D-692A083C0FA2}"/>
    <dgm:cxn modelId="{E13CE064-A3A1-4B9D-86B6-075D46B789E0}" type="presOf" srcId="{3465330E-5716-42EA-8DE4-9EE1600959D9}" destId="{F12C84E7-4EE6-4028-88D7-5C9D53208EF9}" srcOrd="0" destOrd="0" presId="urn:microsoft.com/office/officeart/2005/8/layout/orgChart1"/>
    <dgm:cxn modelId="{28D4499E-826B-41F4-9C3E-A22E3AE3C4B7}" type="presOf" srcId="{0EDDF08F-81FF-4773-953E-D34B2044751E}" destId="{6ABB6148-B357-4E82-A70B-3A5ED6964A90}" srcOrd="1" destOrd="0" presId="urn:microsoft.com/office/officeart/2005/8/layout/orgChart1"/>
    <dgm:cxn modelId="{1E4E8DED-8787-44CC-B69C-D4089F13B9AA}" type="presOf" srcId="{22A0CB78-43AA-4C01-80D8-3F010F6B8517}" destId="{65583D70-61AD-4410-86EC-1BBA01A8647B}" srcOrd="0" destOrd="0" presId="urn:microsoft.com/office/officeart/2005/8/layout/orgChart1"/>
    <dgm:cxn modelId="{3582E25C-83FE-4020-B3D3-A119BD168B69}" type="presOf" srcId="{9CBA4653-56CD-4758-985F-8B1E1C81AAA5}" destId="{48ADDF73-06F4-4299-9F1C-B1B866008378}" srcOrd="0" destOrd="0" presId="urn:microsoft.com/office/officeart/2005/8/layout/orgChart1"/>
    <dgm:cxn modelId="{790B2BDC-362D-4035-BC6F-D3E74F8903D9}" type="presOf" srcId="{6F825267-285F-40E5-A2A4-DAEAAF00240A}" destId="{7B88CEA7-308E-4EF8-8D06-3B6A238468A8}" srcOrd="1" destOrd="0" presId="urn:microsoft.com/office/officeart/2005/8/layout/orgChart1"/>
    <dgm:cxn modelId="{01D0BA38-4ED1-4601-A34F-CC11DC36C468}" type="presOf" srcId="{22A0CB78-43AA-4C01-80D8-3F010F6B8517}" destId="{D9D24991-D759-4A4D-A1CA-12E3F221E4CB}" srcOrd="1" destOrd="0" presId="urn:microsoft.com/office/officeart/2005/8/layout/orgChart1"/>
    <dgm:cxn modelId="{403140CF-AF42-423A-A50F-889E76DBCBA5}" type="presOf" srcId="{0EDDF08F-81FF-4773-953E-D34B2044751E}" destId="{DDE823B2-E04E-4DE8-B1A7-DE4E9366434A}" srcOrd="0" destOrd="0" presId="urn:microsoft.com/office/officeart/2005/8/layout/orgChart1"/>
    <dgm:cxn modelId="{24569EB7-C2D9-4D85-BDE5-4E2BA11F05EA}" type="presOf" srcId="{8D860BFC-A707-4A76-9048-55AF461828DD}" destId="{A323F8F9-4E64-4CD0-83C1-959FDC1D4C2C}" srcOrd="0" destOrd="0" presId="urn:microsoft.com/office/officeart/2005/8/layout/orgChart1"/>
    <dgm:cxn modelId="{6CCBE380-2487-4765-92B8-B8A8E37471B2}" type="presOf" srcId="{76040C4F-E015-42CD-8619-A7737515CAF2}" destId="{4BE9FD6F-D40B-4AF8-9900-3B3C5772E7A3}" srcOrd="0" destOrd="0" presId="urn:microsoft.com/office/officeart/2005/8/layout/orgChart1"/>
    <dgm:cxn modelId="{D6920D62-494C-495C-90ED-E78797E6ECE2}" type="presOf" srcId="{40B2D8D7-613F-4C0F-A56E-CB4836C23DE1}" destId="{6B01CF8F-9F0A-4D09-A9AE-1920D3AF81D6}" srcOrd="0" destOrd="0" presId="urn:microsoft.com/office/officeart/2005/8/layout/orgChart1"/>
    <dgm:cxn modelId="{50A4FE58-1ADF-4EB1-AB2F-53F9CDA3A061}" srcId="{8D860BFC-A707-4A76-9048-55AF461828DD}" destId="{22A0CB78-43AA-4C01-80D8-3F010F6B8517}" srcOrd="0" destOrd="0" parTransId="{F44FAD44-B378-42AE-8359-F771C6B39807}" sibTransId="{DC08A261-2164-43BF-AD74-81482362A62A}"/>
    <dgm:cxn modelId="{CE277E3A-1638-446E-8623-A4C639B16F65}" srcId="{7E7A901D-3A43-4687-8081-595E0512CE62}" destId="{80626441-7CA4-46CA-A3C1-ED0B2180E812}" srcOrd="0" destOrd="0" parTransId="{F21AF261-59A8-47FB-B5BE-13E221FEACB2}" sibTransId="{099EA8B1-4762-45A7-9C6E-44FAEC2A5635}"/>
    <dgm:cxn modelId="{7FBDFF30-95D4-4420-8DD4-4A1CA434D1A2}" type="presOf" srcId="{7E7A901D-3A43-4687-8081-595E0512CE62}" destId="{1553BE25-A7E7-448B-BBE7-C0BCA27B3CDD}" srcOrd="1" destOrd="0" presId="urn:microsoft.com/office/officeart/2005/8/layout/orgChart1"/>
    <dgm:cxn modelId="{E34FF6F5-ED91-49B0-B27A-11E9B3DBAB47}" type="presParOf" srcId="{2F41D481-3EC2-4900-BE58-63F28F5554F3}" destId="{B2D6316F-6558-4269-880B-CE0D438ADB56}" srcOrd="0" destOrd="0" presId="urn:microsoft.com/office/officeart/2005/8/layout/orgChart1"/>
    <dgm:cxn modelId="{0DEDF91A-46BF-48BB-8F8E-B039DAA07395}" type="presParOf" srcId="{B2D6316F-6558-4269-880B-CE0D438ADB56}" destId="{02D42D0E-98E6-4284-8A28-6721B2851C3D}" srcOrd="0" destOrd="0" presId="urn:microsoft.com/office/officeart/2005/8/layout/orgChart1"/>
    <dgm:cxn modelId="{75A7A4B5-ADA0-42AD-BFE1-763EBCF4C9E9}" type="presParOf" srcId="{02D42D0E-98E6-4284-8A28-6721B2851C3D}" destId="{44F1B138-CD6B-4B52-92E3-7D7AD23C4C51}" srcOrd="0" destOrd="0" presId="urn:microsoft.com/office/officeart/2005/8/layout/orgChart1"/>
    <dgm:cxn modelId="{EB95C550-995B-4E0A-870F-47AA74B39E24}" type="presParOf" srcId="{02D42D0E-98E6-4284-8A28-6721B2851C3D}" destId="{92E217B0-9B4C-4169-AC61-85127CB9676B}" srcOrd="1" destOrd="0" presId="urn:microsoft.com/office/officeart/2005/8/layout/orgChart1"/>
    <dgm:cxn modelId="{DCC3C258-1B94-44FF-987E-497262C091F9}" type="presParOf" srcId="{B2D6316F-6558-4269-880B-CE0D438ADB56}" destId="{4FC33EDD-20DE-4EB9-90F9-217521D96FBA}" srcOrd="1" destOrd="0" presId="urn:microsoft.com/office/officeart/2005/8/layout/orgChart1"/>
    <dgm:cxn modelId="{53C252BC-F1BE-4F09-9FBE-9AC3D9F829EB}" type="presParOf" srcId="{4FC33EDD-20DE-4EB9-90F9-217521D96FBA}" destId="{DC9A811C-710D-49C5-8806-E67DB1D88B9D}" srcOrd="0" destOrd="0" presId="urn:microsoft.com/office/officeart/2005/8/layout/orgChart1"/>
    <dgm:cxn modelId="{87CCB63E-01D3-4BE4-B415-E930C728ABB1}" type="presParOf" srcId="{4FC33EDD-20DE-4EB9-90F9-217521D96FBA}" destId="{72C4DF86-41F7-48D8-879C-F4006EC0DBB8}" srcOrd="1" destOrd="0" presId="urn:microsoft.com/office/officeart/2005/8/layout/orgChart1"/>
    <dgm:cxn modelId="{6B427DFA-B1E0-40D1-AF64-C0148CA164AD}" type="presParOf" srcId="{72C4DF86-41F7-48D8-879C-F4006EC0DBB8}" destId="{B6734F3E-BF9D-4426-8166-4B9AC23BB899}" srcOrd="0" destOrd="0" presId="urn:microsoft.com/office/officeart/2005/8/layout/orgChart1"/>
    <dgm:cxn modelId="{FD940161-15E2-4779-9926-923ECEB908E9}" type="presParOf" srcId="{B6734F3E-BF9D-4426-8166-4B9AC23BB899}" destId="{6339057D-8B34-4C1F-A514-01266F700741}" srcOrd="0" destOrd="0" presId="urn:microsoft.com/office/officeart/2005/8/layout/orgChart1"/>
    <dgm:cxn modelId="{22A411A9-52D9-40A0-9088-A7F2F1D93EC3}" type="presParOf" srcId="{B6734F3E-BF9D-4426-8166-4B9AC23BB899}" destId="{43CBD917-4809-40A7-A9BA-7BE13EFFBCE2}" srcOrd="1" destOrd="0" presId="urn:microsoft.com/office/officeart/2005/8/layout/orgChart1"/>
    <dgm:cxn modelId="{B093BADD-EA36-455F-BA87-AEAA9BF624B0}" type="presParOf" srcId="{72C4DF86-41F7-48D8-879C-F4006EC0DBB8}" destId="{DC2476AD-CCC8-4789-AFCE-94161F270B43}" srcOrd="1" destOrd="0" presId="urn:microsoft.com/office/officeart/2005/8/layout/orgChart1"/>
    <dgm:cxn modelId="{9B3F2256-EA64-49C3-916A-8136706371A0}" type="presParOf" srcId="{DC2476AD-CCC8-4789-AFCE-94161F270B43}" destId="{0BF71E31-6AAD-4640-B399-03CD15B0D220}" srcOrd="0" destOrd="0" presId="urn:microsoft.com/office/officeart/2005/8/layout/orgChart1"/>
    <dgm:cxn modelId="{8515CF62-EB2D-4AFB-AF21-AF57C562EFFD}" type="presParOf" srcId="{DC2476AD-CCC8-4789-AFCE-94161F270B43}" destId="{31EF200D-5E0A-4D87-9770-46F929C4B1B7}" srcOrd="1" destOrd="0" presId="urn:microsoft.com/office/officeart/2005/8/layout/orgChart1"/>
    <dgm:cxn modelId="{E22E9E91-E8B8-43C2-AADE-905C8F9AA88F}" type="presParOf" srcId="{31EF200D-5E0A-4D87-9770-46F929C4B1B7}" destId="{1443272A-5B0D-4BB5-9A60-DA7815FBC1B5}" srcOrd="0" destOrd="0" presId="urn:microsoft.com/office/officeart/2005/8/layout/orgChart1"/>
    <dgm:cxn modelId="{F954440B-31DE-4CB9-9D59-E4AB3CB12972}" type="presParOf" srcId="{1443272A-5B0D-4BB5-9A60-DA7815FBC1B5}" destId="{D2EAB187-53C4-4CC2-8774-73B1F3308F00}" srcOrd="0" destOrd="0" presId="urn:microsoft.com/office/officeart/2005/8/layout/orgChart1"/>
    <dgm:cxn modelId="{60D6324B-E16A-4D94-AFCB-8AAF241C1960}" type="presParOf" srcId="{1443272A-5B0D-4BB5-9A60-DA7815FBC1B5}" destId="{655A40DF-4FCC-43FA-9B72-3561321D804B}" srcOrd="1" destOrd="0" presId="urn:microsoft.com/office/officeart/2005/8/layout/orgChart1"/>
    <dgm:cxn modelId="{4E92EC90-A042-46D6-9F69-5ED6C68CB3A4}" type="presParOf" srcId="{31EF200D-5E0A-4D87-9770-46F929C4B1B7}" destId="{BA746FAD-A9B2-4988-A6E6-88B716AB7982}" srcOrd="1" destOrd="0" presId="urn:microsoft.com/office/officeart/2005/8/layout/orgChart1"/>
    <dgm:cxn modelId="{6F4F9A38-5CE4-4473-87A7-A118A0194D34}" type="presParOf" srcId="{BA746FAD-A9B2-4988-A6E6-88B716AB7982}" destId="{6B01CF8F-9F0A-4D09-A9AE-1920D3AF81D6}" srcOrd="0" destOrd="0" presId="urn:microsoft.com/office/officeart/2005/8/layout/orgChart1"/>
    <dgm:cxn modelId="{B7C2747D-D8B2-48A0-A495-66F962BB5A1A}" type="presParOf" srcId="{BA746FAD-A9B2-4988-A6E6-88B716AB7982}" destId="{D7FDFCCA-35FF-416C-9043-11EE165B5624}" srcOrd="1" destOrd="0" presId="urn:microsoft.com/office/officeart/2005/8/layout/orgChart1"/>
    <dgm:cxn modelId="{8BEAB58C-B880-450C-AA9A-32CF910D3607}" type="presParOf" srcId="{D7FDFCCA-35FF-416C-9043-11EE165B5624}" destId="{C3C0EF6E-DE65-4EDD-838A-1749820BAE85}" srcOrd="0" destOrd="0" presId="urn:microsoft.com/office/officeart/2005/8/layout/orgChart1"/>
    <dgm:cxn modelId="{EECE185F-079A-4AAF-8B05-800B1623F82B}" type="presParOf" srcId="{C3C0EF6E-DE65-4EDD-838A-1749820BAE85}" destId="{05DE4A9C-F009-42A4-88F2-70B28F2EFDD5}" srcOrd="0" destOrd="0" presId="urn:microsoft.com/office/officeart/2005/8/layout/orgChart1"/>
    <dgm:cxn modelId="{DBB873C9-C137-4AD2-AA51-A935A4B3FF15}" type="presParOf" srcId="{C3C0EF6E-DE65-4EDD-838A-1749820BAE85}" destId="{0B4F5741-5971-46AD-9D0E-772472DA1E77}" srcOrd="1" destOrd="0" presId="urn:microsoft.com/office/officeart/2005/8/layout/orgChart1"/>
    <dgm:cxn modelId="{BE5FD218-A39F-444E-A455-CC0942F39B86}" type="presParOf" srcId="{D7FDFCCA-35FF-416C-9043-11EE165B5624}" destId="{0C8F92DB-9478-40C2-AE85-BD72322AE661}" srcOrd="1" destOrd="0" presId="urn:microsoft.com/office/officeart/2005/8/layout/orgChart1"/>
    <dgm:cxn modelId="{48EE2F65-2D62-40AE-B905-27E89E8F5D75}" type="presParOf" srcId="{D7FDFCCA-35FF-416C-9043-11EE165B5624}" destId="{72F692CF-638D-437D-8107-0254E053EB2D}" srcOrd="2" destOrd="0" presId="urn:microsoft.com/office/officeart/2005/8/layout/orgChart1"/>
    <dgm:cxn modelId="{CF4E12EF-68CA-49C7-9416-3AE3A804D6AA}" type="presParOf" srcId="{31EF200D-5E0A-4D87-9770-46F929C4B1B7}" destId="{C6AB02ED-7D72-45EE-8EED-C6FF91425114}" srcOrd="2" destOrd="0" presId="urn:microsoft.com/office/officeart/2005/8/layout/orgChart1"/>
    <dgm:cxn modelId="{76E3B25D-0B87-48C2-9B69-EAD21BDDD89A}" type="presParOf" srcId="{DC2476AD-CCC8-4789-AFCE-94161F270B43}" destId="{F12C84E7-4EE6-4028-88D7-5C9D53208EF9}" srcOrd="2" destOrd="0" presId="urn:microsoft.com/office/officeart/2005/8/layout/orgChart1"/>
    <dgm:cxn modelId="{809EB0D2-C102-4BA4-B7D2-566C8EEB2ED8}" type="presParOf" srcId="{DC2476AD-CCC8-4789-AFCE-94161F270B43}" destId="{A7FB5FAA-450E-46C8-ADD9-19031B788C83}" srcOrd="3" destOrd="0" presId="urn:microsoft.com/office/officeart/2005/8/layout/orgChart1"/>
    <dgm:cxn modelId="{2E48F484-749E-4894-BB7D-BA4D29C2F82E}" type="presParOf" srcId="{A7FB5FAA-450E-46C8-ADD9-19031B788C83}" destId="{214A3D28-F40D-4925-BE20-45D4FDDD4DD2}" srcOrd="0" destOrd="0" presId="urn:microsoft.com/office/officeart/2005/8/layout/orgChart1"/>
    <dgm:cxn modelId="{2D444FA5-929D-4232-AF42-94C90810C21B}" type="presParOf" srcId="{214A3D28-F40D-4925-BE20-45D4FDDD4DD2}" destId="{A323F8F9-4E64-4CD0-83C1-959FDC1D4C2C}" srcOrd="0" destOrd="0" presId="urn:microsoft.com/office/officeart/2005/8/layout/orgChart1"/>
    <dgm:cxn modelId="{CD184751-EBDD-4038-BFFC-5983C9A04A05}" type="presParOf" srcId="{214A3D28-F40D-4925-BE20-45D4FDDD4DD2}" destId="{2115A4EA-F734-489D-93B0-7567AC16DF8C}" srcOrd="1" destOrd="0" presId="urn:microsoft.com/office/officeart/2005/8/layout/orgChart1"/>
    <dgm:cxn modelId="{89F09AB0-3479-4E88-A55D-8E7A4110F352}" type="presParOf" srcId="{A7FB5FAA-450E-46C8-ADD9-19031B788C83}" destId="{3EEE7DB4-E0EE-4A90-B7BA-D7753E8A177A}" srcOrd="1" destOrd="0" presId="urn:microsoft.com/office/officeart/2005/8/layout/orgChart1"/>
    <dgm:cxn modelId="{D142A393-875A-48ED-926F-C73A7DE38279}" type="presParOf" srcId="{3EEE7DB4-E0EE-4A90-B7BA-D7753E8A177A}" destId="{01AC92D5-90D1-42C3-997F-64DDFFBCD5E6}" srcOrd="0" destOrd="0" presId="urn:microsoft.com/office/officeart/2005/8/layout/orgChart1"/>
    <dgm:cxn modelId="{296A7BFF-3D6E-4838-80F5-2D7DECD9C4E7}" type="presParOf" srcId="{3EEE7DB4-E0EE-4A90-B7BA-D7753E8A177A}" destId="{6F3EA6FF-3A1E-4F05-B2C9-4C59BA022574}" srcOrd="1" destOrd="0" presId="urn:microsoft.com/office/officeart/2005/8/layout/orgChart1"/>
    <dgm:cxn modelId="{981B3979-0B02-4FC3-ABD9-7D27CC93DA1C}" type="presParOf" srcId="{6F3EA6FF-3A1E-4F05-B2C9-4C59BA022574}" destId="{C40BD446-24FF-4BCE-BA92-3E904E7E16A2}" srcOrd="0" destOrd="0" presId="urn:microsoft.com/office/officeart/2005/8/layout/orgChart1"/>
    <dgm:cxn modelId="{96E0B556-1E0F-4589-92FA-A0F4BE6234C9}" type="presParOf" srcId="{C40BD446-24FF-4BCE-BA92-3E904E7E16A2}" destId="{65583D70-61AD-4410-86EC-1BBA01A8647B}" srcOrd="0" destOrd="0" presId="urn:microsoft.com/office/officeart/2005/8/layout/orgChart1"/>
    <dgm:cxn modelId="{74FD8261-CE23-49CA-A012-F011238B8540}" type="presParOf" srcId="{C40BD446-24FF-4BCE-BA92-3E904E7E16A2}" destId="{D9D24991-D759-4A4D-A1CA-12E3F221E4CB}" srcOrd="1" destOrd="0" presId="urn:microsoft.com/office/officeart/2005/8/layout/orgChart1"/>
    <dgm:cxn modelId="{DE6150C2-258B-4700-B704-0F97F06238E7}" type="presParOf" srcId="{6F3EA6FF-3A1E-4F05-B2C9-4C59BA022574}" destId="{199641FA-D2E1-472F-B0CB-697B44022415}" srcOrd="1" destOrd="0" presId="urn:microsoft.com/office/officeart/2005/8/layout/orgChart1"/>
    <dgm:cxn modelId="{50BD8A49-2A00-4BBA-8A41-0AEA0AC51635}" type="presParOf" srcId="{6F3EA6FF-3A1E-4F05-B2C9-4C59BA022574}" destId="{663105F7-15EE-41B4-AC9D-4029913AFE59}" srcOrd="2" destOrd="0" presId="urn:microsoft.com/office/officeart/2005/8/layout/orgChart1"/>
    <dgm:cxn modelId="{124146AC-1589-471D-886A-89A96473CB62}" type="presParOf" srcId="{A7FB5FAA-450E-46C8-ADD9-19031B788C83}" destId="{687ABA9E-039E-4FB6-BD61-1FF6F17C33BF}" srcOrd="2" destOrd="0" presId="urn:microsoft.com/office/officeart/2005/8/layout/orgChart1"/>
    <dgm:cxn modelId="{11C174E8-A16B-4F40-BB7B-C60812D304DE}" type="presParOf" srcId="{DC2476AD-CCC8-4789-AFCE-94161F270B43}" destId="{E53C014F-3422-4096-8AC0-4D2BB5744C60}" srcOrd="4" destOrd="0" presId="urn:microsoft.com/office/officeart/2005/8/layout/orgChart1"/>
    <dgm:cxn modelId="{B7AB6475-D522-461A-8889-67D174226FC4}" type="presParOf" srcId="{DC2476AD-CCC8-4789-AFCE-94161F270B43}" destId="{1CBFC8EF-A8F4-43B6-8FDA-79A4B2C9F188}" srcOrd="5" destOrd="0" presId="urn:microsoft.com/office/officeart/2005/8/layout/orgChart1"/>
    <dgm:cxn modelId="{69BADCDB-7E25-46AD-AA97-A65CC63F8842}" type="presParOf" srcId="{1CBFC8EF-A8F4-43B6-8FDA-79A4B2C9F188}" destId="{D57FBB82-BC68-4021-A45B-3A021C4E4D4C}" srcOrd="0" destOrd="0" presId="urn:microsoft.com/office/officeart/2005/8/layout/orgChart1"/>
    <dgm:cxn modelId="{0D04750E-27F1-4E7F-9F33-4215DD27D4DB}" type="presParOf" srcId="{D57FBB82-BC68-4021-A45B-3A021C4E4D4C}" destId="{EED75DC3-E76F-4249-9493-CBA04BFD03F6}" srcOrd="0" destOrd="0" presId="urn:microsoft.com/office/officeart/2005/8/layout/orgChart1"/>
    <dgm:cxn modelId="{976FEBAC-1314-4880-A38E-73501F8FD2B8}" type="presParOf" srcId="{D57FBB82-BC68-4021-A45B-3A021C4E4D4C}" destId="{040E8FE4-8B93-420D-B471-E4D64FC68AEF}" srcOrd="1" destOrd="0" presId="urn:microsoft.com/office/officeart/2005/8/layout/orgChart1"/>
    <dgm:cxn modelId="{B334A39F-C890-422B-B335-CBA16DE47CF6}" type="presParOf" srcId="{1CBFC8EF-A8F4-43B6-8FDA-79A4B2C9F188}" destId="{1EDD72C4-616A-4041-8320-90C5C2B45093}" srcOrd="1" destOrd="0" presId="urn:microsoft.com/office/officeart/2005/8/layout/orgChart1"/>
    <dgm:cxn modelId="{EA26BAC1-CE6D-4950-A55C-DF72D5C63FCF}" type="presParOf" srcId="{1EDD72C4-616A-4041-8320-90C5C2B45093}" destId="{4BE9FD6F-D40B-4AF8-9900-3B3C5772E7A3}" srcOrd="0" destOrd="0" presId="urn:microsoft.com/office/officeart/2005/8/layout/orgChart1"/>
    <dgm:cxn modelId="{057DE387-BD39-43D5-BD39-8D83135DB8A3}" type="presParOf" srcId="{1EDD72C4-616A-4041-8320-90C5C2B45093}" destId="{B1606984-781B-40D4-BB44-813948058614}" srcOrd="1" destOrd="0" presId="urn:microsoft.com/office/officeart/2005/8/layout/orgChart1"/>
    <dgm:cxn modelId="{50DAA4DA-4F2F-43E9-80B2-5031354579C7}" type="presParOf" srcId="{B1606984-781B-40D4-BB44-813948058614}" destId="{E9884014-211F-4DEA-91AD-A89BB2CD9D95}" srcOrd="0" destOrd="0" presId="urn:microsoft.com/office/officeart/2005/8/layout/orgChart1"/>
    <dgm:cxn modelId="{8B7A4A1E-6A25-4662-A316-B4631FF2EE69}" type="presParOf" srcId="{E9884014-211F-4DEA-91AD-A89BB2CD9D95}" destId="{5BE82419-D8BF-4FB1-B6A1-584321F472E5}" srcOrd="0" destOrd="0" presId="urn:microsoft.com/office/officeart/2005/8/layout/orgChart1"/>
    <dgm:cxn modelId="{03FB4F84-4023-47AB-8F57-05C8F64AF9BD}" type="presParOf" srcId="{E9884014-211F-4DEA-91AD-A89BB2CD9D95}" destId="{7B88CEA7-308E-4EF8-8D06-3B6A238468A8}" srcOrd="1" destOrd="0" presId="urn:microsoft.com/office/officeart/2005/8/layout/orgChart1"/>
    <dgm:cxn modelId="{E3B8167B-795F-4980-B910-0090B1ED80F9}" type="presParOf" srcId="{B1606984-781B-40D4-BB44-813948058614}" destId="{F440BE02-D3DE-43CF-B3AE-E2518D75B3DB}" srcOrd="1" destOrd="0" presId="urn:microsoft.com/office/officeart/2005/8/layout/orgChart1"/>
    <dgm:cxn modelId="{38714E51-8B29-489B-91FE-803DB3306048}" type="presParOf" srcId="{B1606984-781B-40D4-BB44-813948058614}" destId="{CB48C533-1A83-4E0E-8886-4694406F37C9}" srcOrd="2" destOrd="0" presId="urn:microsoft.com/office/officeart/2005/8/layout/orgChart1"/>
    <dgm:cxn modelId="{FD3BBC4B-F5A8-45E8-A522-879DE83F50E4}" type="presParOf" srcId="{1CBFC8EF-A8F4-43B6-8FDA-79A4B2C9F188}" destId="{4DAE6392-2796-47C5-B390-F9A039C71DA1}" srcOrd="2" destOrd="0" presId="urn:microsoft.com/office/officeart/2005/8/layout/orgChart1"/>
    <dgm:cxn modelId="{79FA9528-03F8-4DF7-9EEE-F871FA8914AB}" type="presParOf" srcId="{72C4DF86-41F7-48D8-879C-F4006EC0DBB8}" destId="{A802153E-E2F6-4DEE-B567-C05D4E519B5D}" srcOrd="2" destOrd="0" presId="urn:microsoft.com/office/officeart/2005/8/layout/orgChart1"/>
    <dgm:cxn modelId="{105E70E2-FD9A-4AF2-97A9-29300FC9BD85}" type="presParOf" srcId="{4FC33EDD-20DE-4EB9-90F9-217521D96FBA}" destId="{8CCCCB52-A095-4DAF-A942-8A152F04F534}" srcOrd="2" destOrd="0" presId="urn:microsoft.com/office/officeart/2005/8/layout/orgChart1"/>
    <dgm:cxn modelId="{2BCE2753-47CF-4F03-AF48-4B8020D6DC00}" type="presParOf" srcId="{4FC33EDD-20DE-4EB9-90F9-217521D96FBA}" destId="{1EDC6994-83AD-4C6D-98F3-9635C02F74E7}" srcOrd="3" destOrd="0" presId="urn:microsoft.com/office/officeart/2005/8/layout/orgChart1"/>
    <dgm:cxn modelId="{42B232D1-2967-410B-83B6-87FB03B258E9}" type="presParOf" srcId="{1EDC6994-83AD-4C6D-98F3-9635C02F74E7}" destId="{276300BF-390F-46A7-8F2C-30E3C2791554}" srcOrd="0" destOrd="0" presId="urn:microsoft.com/office/officeart/2005/8/layout/orgChart1"/>
    <dgm:cxn modelId="{98220CFA-6F3D-45AD-98D3-5D24D73E2901}" type="presParOf" srcId="{276300BF-390F-46A7-8F2C-30E3C2791554}" destId="{1974C15A-A175-42EE-B7D4-2E0C90440E47}" srcOrd="0" destOrd="0" presId="urn:microsoft.com/office/officeart/2005/8/layout/orgChart1"/>
    <dgm:cxn modelId="{F9ED7011-F9FF-4DEA-B5B4-EF65892BF2ED}" type="presParOf" srcId="{276300BF-390F-46A7-8F2C-30E3C2791554}" destId="{1553BE25-A7E7-448B-BBE7-C0BCA27B3CDD}" srcOrd="1" destOrd="0" presId="urn:microsoft.com/office/officeart/2005/8/layout/orgChart1"/>
    <dgm:cxn modelId="{6131F68B-A6B0-4586-BFB8-758295CB4BF3}" type="presParOf" srcId="{1EDC6994-83AD-4C6D-98F3-9635C02F74E7}" destId="{C56C173A-B0FF-44C2-8719-419874A8758B}" srcOrd="1" destOrd="0" presId="urn:microsoft.com/office/officeart/2005/8/layout/orgChart1"/>
    <dgm:cxn modelId="{525AE004-A347-412C-98D4-D65A70BE23EE}" type="presParOf" srcId="{C56C173A-B0FF-44C2-8719-419874A8758B}" destId="{F47F73EC-D610-4D77-AE1B-CB1B651969B3}" srcOrd="0" destOrd="0" presId="urn:microsoft.com/office/officeart/2005/8/layout/orgChart1"/>
    <dgm:cxn modelId="{A499EF8C-419F-4FEC-97E4-B0397D06FFF8}" type="presParOf" srcId="{C56C173A-B0FF-44C2-8719-419874A8758B}" destId="{9F3E9A1A-C471-4CB1-859B-276FE487706B}" srcOrd="1" destOrd="0" presId="urn:microsoft.com/office/officeart/2005/8/layout/orgChart1"/>
    <dgm:cxn modelId="{575944B0-65F4-41D9-8AA2-D4C68E71F04D}" type="presParOf" srcId="{9F3E9A1A-C471-4CB1-859B-276FE487706B}" destId="{C1444782-C9A1-47B9-8A80-58C57958EC89}" srcOrd="0" destOrd="0" presId="urn:microsoft.com/office/officeart/2005/8/layout/orgChart1"/>
    <dgm:cxn modelId="{6F1189EE-CF82-4802-A589-562C451A7B78}" type="presParOf" srcId="{C1444782-C9A1-47B9-8A80-58C57958EC89}" destId="{593EC7BE-32DD-4A40-8BF7-36AE931D7D17}" srcOrd="0" destOrd="0" presId="urn:microsoft.com/office/officeart/2005/8/layout/orgChart1"/>
    <dgm:cxn modelId="{4335AA93-1376-4423-8845-D4ABA2566518}" type="presParOf" srcId="{C1444782-C9A1-47B9-8A80-58C57958EC89}" destId="{1502B2D0-4149-44D9-9A1D-643A67F2A304}" srcOrd="1" destOrd="0" presId="urn:microsoft.com/office/officeart/2005/8/layout/orgChart1"/>
    <dgm:cxn modelId="{E2476FB4-3822-4B79-8337-000FD3129106}" type="presParOf" srcId="{9F3E9A1A-C471-4CB1-859B-276FE487706B}" destId="{8C9FD422-F18D-42BA-BFC7-558E36F870D3}" srcOrd="1" destOrd="0" presId="urn:microsoft.com/office/officeart/2005/8/layout/orgChart1"/>
    <dgm:cxn modelId="{F03506B4-0091-485A-8313-FC5D21D5752D}" type="presParOf" srcId="{9F3E9A1A-C471-4CB1-859B-276FE487706B}" destId="{9782983B-151A-4FD1-9E87-FA54256B7580}" srcOrd="2" destOrd="0" presId="urn:microsoft.com/office/officeart/2005/8/layout/orgChart1"/>
    <dgm:cxn modelId="{EDE2B8F1-333E-4901-8C3E-8805D29013F4}" type="presParOf" srcId="{1EDC6994-83AD-4C6D-98F3-9635C02F74E7}" destId="{171458E8-D3D9-4B22-9595-3665038FD03E}" srcOrd="2" destOrd="0" presId="urn:microsoft.com/office/officeart/2005/8/layout/orgChart1"/>
    <dgm:cxn modelId="{926F8966-F36E-434F-94CC-36D9DE0A4EF3}" type="presParOf" srcId="{4FC33EDD-20DE-4EB9-90F9-217521D96FBA}" destId="{E084B8FF-944B-4446-9DC1-37E42DCA39A3}" srcOrd="4" destOrd="0" presId="urn:microsoft.com/office/officeart/2005/8/layout/orgChart1"/>
    <dgm:cxn modelId="{8D13AF8C-47A0-4FA7-BA2E-D1DEC8B9C719}" type="presParOf" srcId="{4FC33EDD-20DE-4EB9-90F9-217521D96FBA}" destId="{5B4AD820-A708-4DB1-A140-FA6833BF6564}" srcOrd="5" destOrd="0" presId="urn:microsoft.com/office/officeart/2005/8/layout/orgChart1"/>
    <dgm:cxn modelId="{D9791C1C-EABC-48F2-8AE6-9423419595CA}" type="presParOf" srcId="{5B4AD820-A708-4DB1-A140-FA6833BF6564}" destId="{9884070B-BFD0-49DF-B91D-C839C5202BE1}" srcOrd="0" destOrd="0" presId="urn:microsoft.com/office/officeart/2005/8/layout/orgChart1"/>
    <dgm:cxn modelId="{E2E1DD13-D4FD-4A76-9E90-8177E319944B}" type="presParOf" srcId="{9884070B-BFD0-49DF-B91D-C839C5202BE1}" destId="{48ADDF73-06F4-4299-9F1C-B1B866008378}" srcOrd="0" destOrd="0" presId="urn:microsoft.com/office/officeart/2005/8/layout/orgChart1"/>
    <dgm:cxn modelId="{BA9FFA3A-D55E-4405-860B-9A8AC12123B9}" type="presParOf" srcId="{9884070B-BFD0-49DF-B91D-C839C5202BE1}" destId="{58613004-6F9E-40F8-BDBE-5FC5A4FEDC08}" srcOrd="1" destOrd="0" presId="urn:microsoft.com/office/officeart/2005/8/layout/orgChart1"/>
    <dgm:cxn modelId="{EB23AFF6-0B54-40EC-BD0C-A032E5C90B93}" type="presParOf" srcId="{5B4AD820-A708-4DB1-A140-FA6833BF6564}" destId="{E5FF080A-E6B4-4AA3-A315-D5D32DC43ADD}" srcOrd="1" destOrd="0" presId="urn:microsoft.com/office/officeart/2005/8/layout/orgChart1"/>
    <dgm:cxn modelId="{BB51D616-A239-41D9-97B7-44F17E6A6885}" type="presParOf" srcId="{5B4AD820-A708-4DB1-A140-FA6833BF6564}" destId="{4DEA053A-0077-4C0E-A0C9-9BDEC90C866F}" srcOrd="2" destOrd="0" presId="urn:microsoft.com/office/officeart/2005/8/layout/orgChart1"/>
    <dgm:cxn modelId="{1D10D3B3-3137-426C-A3EC-2046758A3204}" type="presParOf" srcId="{4FC33EDD-20DE-4EB9-90F9-217521D96FBA}" destId="{2A8BFF1E-46F1-4642-8233-E4061301CCEE}" srcOrd="6" destOrd="0" presId="urn:microsoft.com/office/officeart/2005/8/layout/orgChart1"/>
    <dgm:cxn modelId="{B4E3CF33-AFAC-4AEE-A3B4-9A72130E67C2}" type="presParOf" srcId="{4FC33EDD-20DE-4EB9-90F9-217521D96FBA}" destId="{1D8F9A7B-DF28-4391-B4B5-3F8AAF7DE7A6}" srcOrd="7" destOrd="0" presId="urn:microsoft.com/office/officeart/2005/8/layout/orgChart1"/>
    <dgm:cxn modelId="{8ECC8F9C-6240-41C5-8FDB-63F773E8804D}" type="presParOf" srcId="{1D8F9A7B-DF28-4391-B4B5-3F8AAF7DE7A6}" destId="{95A5DD83-D05E-4E43-BA58-58B4620A85D4}" srcOrd="0" destOrd="0" presId="urn:microsoft.com/office/officeart/2005/8/layout/orgChart1"/>
    <dgm:cxn modelId="{80509941-82BB-4B49-930F-22D8E7E9DC78}" type="presParOf" srcId="{95A5DD83-D05E-4E43-BA58-58B4620A85D4}" destId="{92442DB5-A364-4FDD-B7A8-6A9EF02325BC}" srcOrd="0" destOrd="0" presId="urn:microsoft.com/office/officeart/2005/8/layout/orgChart1"/>
    <dgm:cxn modelId="{684CBF8D-9EEE-4A8B-892A-A266F12BAEE4}" type="presParOf" srcId="{95A5DD83-D05E-4E43-BA58-58B4620A85D4}" destId="{36911DDE-505D-4D62-A381-4A01A8E5A6D4}" srcOrd="1" destOrd="0" presId="urn:microsoft.com/office/officeart/2005/8/layout/orgChart1"/>
    <dgm:cxn modelId="{ABF4679E-5CA3-468E-968F-E8C20E6F9A82}" type="presParOf" srcId="{1D8F9A7B-DF28-4391-B4B5-3F8AAF7DE7A6}" destId="{82A1B8A4-653B-4E0E-B11C-8403C2F12A0A}" srcOrd="1" destOrd="0" presId="urn:microsoft.com/office/officeart/2005/8/layout/orgChart1"/>
    <dgm:cxn modelId="{FFECB61E-45B2-41ED-9A16-0048AA9F6EF0}" type="presParOf" srcId="{1D8F9A7B-DF28-4391-B4B5-3F8AAF7DE7A6}" destId="{769B3803-9620-4A24-9985-40F5CF47FC8C}" srcOrd="2" destOrd="0" presId="urn:microsoft.com/office/officeart/2005/8/layout/orgChart1"/>
    <dgm:cxn modelId="{F5BB529C-0447-42A3-9142-BCCA92A68B0A}" type="presParOf" srcId="{B2D6316F-6558-4269-880B-CE0D438ADB56}" destId="{D039F68A-FAB1-443C-A600-2045BBD7C427}" srcOrd="2" destOrd="0" presId="urn:microsoft.com/office/officeart/2005/8/layout/orgChart1"/>
    <dgm:cxn modelId="{67AAF75A-4296-4491-AB6F-59FD9317F430}" type="presParOf" srcId="{D039F68A-FAB1-443C-A600-2045BBD7C427}" destId="{28D73490-9125-452F-B906-D76D61F1B5DD}" srcOrd="0" destOrd="0" presId="urn:microsoft.com/office/officeart/2005/8/layout/orgChart1"/>
    <dgm:cxn modelId="{E0969E60-A421-43A0-A16C-D0DA1BB16FD1}" type="presParOf" srcId="{D039F68A-FAB1-443C-A600-2045BBD7C427}" destId="{9E4C9822-5989-470B-BE9C-486D5962E570}" srcOrd="1" destOrd="0" presId="urn:microsoft.com/office/officeart/2005/8/layout/orgChart1"/>
    <dgm:cxn modelId="{40EF5395-F805-4113-A4F4-E32D185564FC}" type="presParOf" srcId="{9E4C9822-5989-470B-BE9C-486D5962E570}" destId="{1DD3721A-296C-466F-BEEE-3B5FB8D91D75}" srcOrd="0" destOrd="0" presId="urn:microsoft.com/office/officeart/2005/8/layout/orgChart1"/>
    <dgm:cxn modelId="{CA9B4342-0921-4C4F-932F-95DD0DA6635A}" type="presParOf" srcId="{1DD3721A-296C-466F-BEEE-3B5FB8D91D75}" destId="{DDE823B2-E04E-4DE8-B1A7-DE4E9366434A}" srcOrd="0" destOrd="0" presId="urn:microsoft.com/office/officeart/2005/8/layout/orgChart1"/>
    <dgm:cxn modelId="{CD364D65-6838-49BB-82CC-1C1FCAA7C517}" type="presParOf" srcId="{1DD3721A-296C-466F-BEEE-3B5FB8D91D75}" destId="{6ABB6148-B357-4E82-A70B-3A5ED6964A90}" srcOrd="1" destOrd="0" presId="urn:microsoft.com/office/officeart/2005/8/layout/orgChart1"/>
    <dgm:cxn modelId="{F7DCA497-E180-44B0-B5B2-88E34A4ACD22}" type="presParOf" srcId="{9E4C9822-5989-470B-BE9C-486D5962E570}" destId="{AA7E0BAD-37A6-4847-88BA-FBDAF16B026D}" srcOrd="1" destOrd="0" presId="urn:microsoft.com/office/officeart/2005/8/layout/orgChart1"/>
    <dgm:cxn modelId="{2AA38667-3EB4-420A-875D-2D8BC01F9648}" type="presParOf" srcId="{9E4C9822-5989-470B-BE9C-486D5962E570}" destId="{8E42AC1F-84EB-432F-B623-517C7CA44D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20E69-D172-41B3-B29C-2657912DFB36}">
      <dsp:nvSpPr>
        <dsp:cNvPr id="0" name=""/>
        <dsp:cNvSpPr/>
      </dsp:nvSpPr>
      <dsp:spPr>
        <a:xfrm>
          <a:off x="3167050" y="1104581"/>
          <a:ext cx="133248" cy="583756"/>
        </a:xfrm>
        <a:custGeom>
          <a:avLst/>
          <a:gdLst/>
          <a:ahLst/>
          <a:cxnLst/>
          <a:rect l="0" t="0" r="0" b="0"/>
          <a:pathLst>
            <a:path>
              <a:moveTo>
                <a:pt x="133248" y="0"/>
              </a:moveTo>
              <a:lnTo>
                <a:pt x="133248" y="583756"/>
              </a:lnTo>
              <a:lnTo>
                <a:pt x="0" y="5837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E455B-8E72-4D7D-B64D-164A8E00C8EE}">
      <dsp:nvSpPr>
        <dsp:cNvPr id="0" name=""/>
        <dsp:cNvSpPr/>
      </dsp:nvSpPr>
      <dsp:spPr>
        <a:xfrm>
          <a:off x="3300299" y="1104581"/>
          <a:ext cx="2112602" cy="116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64"/>
              </a:lnTo>
              <a:lnTo>
                <a:pt x="2112602" y="1034264"/>
              </a:lnTo>
              <a:lnTo>
                <a:pt x="2112602" y="1167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B96D0-795F-4D30-A3C7-0A14095972E9}">
      <dsp:nvSpPr>
        <dsp:cNvPr id="0" name=""/>
        <dsp:cNvSpPr/>
      </dsp:nvSpPr>
      <dsp:spPr>
        <a:xfrm>
          <a:off x="2649572" y="3807628"/>
          <a:ext cx="253043" cy="1735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511"/>
              </a:lnTo>
              <a:lnTo>
                <a:pt x="253043" y="173551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E0496-71D6-4B3A-AFE8-AF42C79282A9}">
      <dsp:nvSpPr>
        <dsp:cNvPr id="0" name=""/>
        <dsp:cNvSpPr/>
      </dsp:nvSpPr>
      <dsp:spPr>
        <a:xfrm>
          <a:off x="2649572" y="3807628"/>
          <a:ext cx="253043" cy="108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870"/>
              </a:lnTo>
              <a:lnTo>
                <a:pt x="253043" y="10848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8427A-953C-45C6-A41D-36667F32B3A3}">
      <dsp:nvSpPr>
        <dsp:cNvPr id="0" name=""/>
        <dsp:cNvSpPr/>
      </dsp:nvSpPr>
      <dsp:spPr>
        <a:xfrm>
          <a:off x="2649572" y="3807628"/>
          <a:ext cx="253043" cy="43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073"/>
              </a:lnTo>
              <a:lnTo>
                <a:pt x="253043" y="43007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2B05C-86B9-488A-887F-E70136743692}">
      <dsp:nvSpPr>
        <dsp:cNvPr id="0" name=""/>
        <dsp:cNvSpPr/>
      </dsp:nvSpPr>
      <dsp:spPr>
        <a:xfrm>
          <a:off x="3278634" y="2906612"/>
          <a:ext cx="91440" cy="266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49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1A428-E4D4-43CA-B210-2547CB4B5BB7}">
      <dsp:nvSpPr>
        <dsp:cNvPr id="0" name=""/>
        <dsp:cNvSpPr/>
      </dsp:nvSpPr>
      <dsp:spPr>
        <a:xfrm>
          <a:off x="3254579" y="1104581"/>
          <a:ext cx="91440" cy="1167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4264"/>
              </a:lnTo>
              <a:lnTo>
                <a:pt x="69774" y="1034264"/>
              </a:lnTo>
              <a:lnTo>
                <a:pt x="69774" y="1167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CF101-C0F0-4160-BE91-7783DF4C2A15}">
      <dsp:nvSpPr>
        <dsp:cNvPr id="0" name=""/>
        <dsp:cNvSpPr/>
      </dsp:nvSpPr>
      <dsp:spPr>
        <a:xfrm>
          <a:off x="211068" y="2906612"/>
          <a:ext cx="316355" cy="583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756"/>
              </a:lnTo>
              <a:lnTo>
                <a:pt x="316355" y="58375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CE63C-83EF-42D0-AB95-58102AD2ECEA}">
      <dsp:nvSpPr>
        <dsp:cNvPr id="0" name=""/>
        <dsp:cNvSpPr/>
      </dsp:nvSpPr>
      <dsp:spPr>
        <a:xfrm>
          <a:off x="1054683" y="1104581"/>
          <a:ext cx="2245616" cy="1167513"/>
        </a:xfrm>
        <a:custGeom>
          <a:avLst/>
          <a:gdLst/>
          <a:ahLst/>
          <a:cxnLst/>
          <a:rect l="0" t="0" r="0" b="0"/>
          <a:pathLst>
            <a:path>
              <a:moveTo>
                <a:pt x="2245616" y="0"/>
              </a:moveTo>
              <a:lnTo>
                <a:pt x="2245616" y="1034264"/>
              </a:lnTo>
              <a:lnTo>
                <a:pt x="0" y="1034264"/>
              </a:lnTo>
              <a:lnTo>
                <a:pt x="0" y="1167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DC277-C94D-4060-BCD1-B967593E1939}">
      <dsp:nvSpPr>
        <dsp:cNvPr id="0" name=""/>
        <dsp:cNvSpPr/>
      </dsp:nvSpPr>
      <dsp:spPr>
        <a:xfrm>
          <a:off x="854035" y="470063"/>
          <a:ext cx="4892527" cy="634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Sistema </a:t>
          </a:r>
          <a:r>
            <a:rPr lang="es-EC" sz="1400" i="1" kern="1200" dirty="0" smtClean="0"/>
            <a:t>FDM</a:t>
          </a:r>
          <a:r>
            <a:rPr lang="es-EC" sz="1400" kern="1200" dirty="0" smtClean="0"/>
            <a:t>  Deposición de material fundido</a:t>
          </a:r>
          <a:endParaRPr lang="en-US" sz="1400" kern="1200" dirty="0"/>
        </a:p>
      </dsp:txBody>
      <dsp:txXfrm>
        <a:off x="854035" y="470063"/>
        <a:ext cx="4892527" cy="634518"/>
      </dsp:txXfrm>
    </dsp:sp>
    <dsp:sp modelId="{B3DAFF49-F410-4650-BF4B-2EB1A9EA8436}">
      <dsp:nvSpPr>
        <dsp:cNvPr id="0" name=""/>
        <dsp:cNvSpPr/>
      </dsp:nvSpPr>
      <dsp:spPr>
        <a:xfrm>
          <a:off x="164" y="2272094"/>
          <a:ext cx="2109036" cy="634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Una boquilla por cada color.</a:t>
          </a:r>
          <a:endParaRPr lang="en-US" sz="1400" kern="1200" dirty="0"/>
        </a:p>
      </dsp:txBody>
      <dsp:txXfrm>
        <a:off x="164" y="2272094"/>
        <a:ext cx="2109036" cy="634518"/>
      </dsp:txXfrm>
    </dsp:sp>
    <dsp:sp modelId="{9CD96026-8ACF-4FEA-9F58-22DF0AC7E2DA}">
      <dsp:nvSpPr>
        <dsp:cNvPr id="0" name=""/>
        <dsp:cNvSpPr/>
      </dsp:nvSpPr>
      <dsp:spPr>
        <a:xfrm>
          <a:off x="527423" y="3173110"/>
          <a:ext cx="1686955" cy="634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Disipadores independientes.</a:t>
          </a:r>
          <a:endParaRPr lang="en-US" sz="1400" kern="1200" dirty="0"/>
        </a:p>
      </dsp:txBody>
      <dsp:txXfrm>
        <a:off x="527423" y="3173110"/>
        <a:ext cx="1686955" cy="634518"/>
      </dsp:txXfrm>
    </dsp:sp>
    <dsp:sp modelId="{84EC9EEA-F444-48EC-B842-3FE752B44DBF}">
      <dsp:nvSpPr>
        <dsp:cNvPr id="0" name=""/>
        <dsp:cNvSpPr/>
      </dsp:nvSpPr>
      <dsp:spPr>
        <a:xfrm>
          <a:off x="2689836" y="2272094"/>
          <a:ext cx="1269036" cy="634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Una sola boquilla.</a:t>
          </a:r>
          <a:endParaRPr lang="en-US" sz="1400" kern="1200" dirty="0"/>
        </a:p>
      </dsp:txBody>
      <dsp:txXfrm>
        <a:off x="2689836" y="2272094"/>
        <a:ext cx="1269036" cy="634518"/>
      </dsp:txXfrm>
    </dsp:sp>
    <dsp:sp modelId="{40A6CE21-70E3-4619-AF22-19B9B6484C1F}">
      <dsp:nvSpPr>
        <dsp:cNvPr id="0" name=""/>
        <dsp:cNvSpPr/>
      </dsp:nvSpPr>
      <dsp:spPr>
        <a:xfrm>
          <a:off x="2480876" y="3173110"/>
          <a:ext cx="1686955" cy="634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Inclusión color diversas formas</a:t>
          </a:r>
          <a:endParaRPr lang="en-US" sz="1400" kern="1200" dirty="0"/>
        </a:p>
      </dsp:txBody>
      <dsp:txXfrm>
        <a:off x="2480876" y="3173110"/>
        <a:ext cx="1686955" cy="634518"/>
      </dsp:txXfrm>
    </dsp:sp>
    <dsp:sp modelId="{FAA9701D-F5B9-4F62-A8D2-6457668F2FDB}">
      <dsp:nvSpPr>
        <dsp:cNvPr id="0" name=""/>
        <dsp:cNvSpPr/>
      </dsp:nvSpPr>
      <dsp:spPr>
        <a:xfrm>
          <a:off x="2902615" y="4074125"/>
          <a:ext cx="1237259" cy="327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Polvo.</a:t>
          </a:r>
          <a:endParaRPr lang="en-US" sz="1400" kern="1200" dirty="0"/>
        </a:p>
      </dsp:txBody>
      <dsp:txXfrm>
        <a:off x="2902615" y="4074125"/>
        <a:ext cx="1237259" cy="327151"/>
      </dsp:txXfrm>
    </dsp:sp>
    <dsp:sp modelId="{8F80ADC8-0409-4CD0-8127-2B9D877B4F52}">
      <dsp:nvSpPr>
        <dsp:cNvPr id="0" name=""/>
        <dsp:cNvSpPr/>
      </dsp:nvSpPr>
      <dsp:spPr>
        <a:xfrm>
          <a:off x="2902615" y="4667774"/>
          <a:ext cx="899073" cy="449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Líquido.</a:t>
          </a:r>
          <a:endParaRPr lang="en-US" sz="1400" kern="1200" dirty="0"/>
        </a:p>
      </dsp:txBody>
      <dsp:txXfrm>
        <a:off x="2902615" y="4667774"/>
        <a:ext cx="899073" cy="449448"/>
      </dsp:txXfrm>
    </dsp:sp>
    <dsp:sp modelId="{19F0C937-DBD0-463C-BCBC-58D6F4F73E6A}">
      <dsp:nvSpPr>
        <dsp:cNvPr id="0" name=""/>
        <dsp:cNvSpPr/>
      </dsp:nvSpPr>
      <dsp:spPr>
        <a:xfrm>
          <a:off x="2902615" y="5383720"/>
          <a:ext cx="1254492" cy="318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Filamento.</a:t>
          </a:r>
          <a:endParaRPr lang="en-US" sz="1400" kern="1200" dirty="0"/>
        </a:p>
      </dsp:txBody>
      <dsp:txXfrm>
        <a:off x="2902615" y="5383720"/>
        <a:ext cx="1254492" cy="318838"/>
      </dsp:txXfrm>
    </dsp:sp>
    <dsp:sp modelId="{A790A7C1-D535-4F44-9733-94F9F4127593}">
      <dsp:nvSpPr>
        <dsp:cNvPr id="0" name=""/>
        <dsp:cNvSpPr/>
      </dsp:nvSpPr>
      <dsp:spPr>
        <a:xfrm>
          <a:off x="4225369" y="2272094"/>
          <a:ext cx="2375064" cy="634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Unión varios filamentos en un solo filamento</a:t>
          </a:r>
          <a:endParaRPr lang="en-US" sz="1400" kern="1200" dirty="0"/>
        </a:p>
      </dsp:txBody>
      <dsp:txXfrm>
        <a:off x="4225369" y="2272094"/>
        <a:ext cx="2375064" cy="634518"/>
      </dsp:txXfrm>
    </dsp:sp>
    <dsp:sp modelId="{FE7D4C9E-5CAB-4CD6-A7CA-9C1C21B4D0EE}">
      <dsp:nvSpPr>
        <dsp:cNvPr id="0" name=""/>
        <dsp:cNvSpPr/>
      </dsp:nvSpPr>
      <dsp:spPr>
        <a:xfrm>
          <a:off x="1577887" y="1441618"/>
          <a:ext cx="1589163" cy="49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Alternativas de inclusión de color.</a:t>
          </a:r>
          <a:endParaRPr lang="en-US" sz="1200" kern="1200" dirty="0"/>
        </a:p>
      </dsp:txBody>
      <dsp:txXfrm>
        <a:off x="1577887" y="1441618"/>
        <a:ext cx="1589163" cy="493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90BAF-05F1-4B1B-BA90-E826FF8491E7}">
      <dsp:nvSpPr>
        <dsp:cNvPr id="0" name=""/>
        <dsp:cNvSpPr/>
      </dsp:nvSpPr>
      <dsp:spPr>
        <a:xfrm>
          <a:off x="4079" y="343289"/>
          <a:ext cx="1783757" cy="1070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Una sola boquilla.</a:t>
          </a:r>
          <a:endParaRPr lang="en-US" sz="1500" kern="1200" dirty="0"/>
        </a:p>
      </dsp:txBody>
      <dsp:txXfrm>
        <a:off x="35426" y="374636"/>
        <a:ext cx="1721063" cy="1007560"/>
      </dsp:txXfrm>
    </dsp:sp>
    <dsp:sp modelId="{B3D2D1BB-152B-4F6F-910D-9A745844405C}">
      <dsp:nvSpPr>
        <dsp:cNvPr id="0" name=""/>
        <dsp:cNvSpPr/>
      </dsp:nvSpPr>
      <dsp:spPr>
        <a:xfrm>
          <a:off x="1966213" y="657230"/>
          <a:ext cx="378156" cy="44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966213" y="745704"/>
        <a:ext cx="264709" cy="265423"/>
      </dsp:txXfrm>
    </dsp:sp>
    <dsp:sp modelId="{3CD6E729-17A9-42EA-B3E0-AEBFE7EC24C0}">
      <dsp:nvSpPr>
        <dsp:cNvPr id="0" name=""/>
        <dsp:cNvSpPr/>
      </dsp:nvSpPr>
      <dsp:spPr>
        <a:xfrm>
          <a:off x="2501340" y="343289"/>
          <a:ext cx="1783757" cy="1070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5 Filamentos de distintos colores.</a:t>
          </a:r>
          <a:endParaRPr lang="en-US" sz="1500" kern="1200" dirty="0"/>
        </a:p>
      </dsp:txBody>
      <dsp:txXfrm>
        <a:off x="2532687" y="374636"/>
        <a:ext cx="1721063" cy="1007560"/>
      </dsp:txXfrm>
    </dsp:sp>
    <dsp:sp modelId="{7E8B7841-2FCB-4063-892A-8262C3A69687}">
      <dsp:nvSpPr>
        <dsp:cNvPr id="0" name=""/>
        <dsp:cNvSpPr/>
      </dsp:nvSpPr>
      <dsp:spPr>
        <a:xfrm>
          <a:off x="4463474" y="657230"/>
          <a:ext cx="378156" cy="44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463474" y="745704"/>
        <a:ext cx="264709" cy="265423"/>
      </dsp:txXfrm>
    </dsp:sp>
    <dsp:sp modelId="{C3D3FEF4-9D16-4164-AD26-9A2613E7F5D8}">
      <dsp:nvSpPr>
        <dsp:cNvPr id="0" name=""/>
        <dsp:cNvSpPr/>
      </dsp:nvSpPr>
      <dsp:spPr>
        <a:xfrm>
          <a:off x="4998601" y="343289"/>
          <a:ext cx="1783757" cy="1070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5 Mecanismos de alimentación de filamento.</a:t>
          </a:r>
          <a:endParaRPr lang="en-US" sz="1500" kern="1200" dirty="0"/>
        </a:p>
      </dsp:txBody>
      <dsp:txXfrm>
        <a:off x="5029948" y="374636"/>
        <a:ext cx="1721063" cy="1007560"/>
      </dsp:txXfrm>
    </dsp:sp>
    <dsp:sp modelId="{7B8E3688-B547-464C-A00B-781FD63A8F11}">
      <dsp:nvSpPr>
        <dsp:cNvPr id="0" name=""/>
        <dsp:cNvSpPr/>
      </dsp:nvSpPr>
      <dsp:spPr>
        <a:xfrm>
          <a:off x="6960735" y="657230"/>
          <a:ext cx="378156" cy="44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960735" y="745704"/>
        <a:ext cx="264709" cy="265423"/>
      </dsp:txXfrm>
    </dsp:sp>
    <dsp:sp modelId="{9C6BD275-A01A-4C8A-B192-91D40515C39F}">
      <dsp:nvSpPr>
        <dsp:cNvPr id="0" name=""/>
        <dsp:cNvSpPr/>
      </dsp:nvSpPr>
      <dsp:spPr>
        <a:xfrm>
          <a:off x="7495862" y="343289"/>
          <a:ext cx="1783757" cy="1070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5 Disipadores independientes.</a:t>
          </a:r>
          <a:endParaRPr lang="en-US" sz="1500" kern="1200" dirty="0"/>
        </a:p>
      </dsp:txBody>
      <dsp:txXfrm>
        <a:off x="7527209" y="374636"/>
        <a:ext cx="1721063" cy="1007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94FC9-843C-4E14-84EF-C3A117B10BCD}">
      <dsp:nvSpPr>
        <dsp:cNvPr id="0" name=""/>
        <dsp:cNvSpPr/>
      </dsp:nvSpPr>
      <dsp:spPr>
        <a:xfrm>
          <a:off x="2441" y="716958"/>
          <a:ext cx="2172704" cy="86908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Extrusión polímeros.</a:t>
          </a:r>
          <a:endParaRPr lang="en-US" sz="1300" kern="1200" dirty="0"/>
        </a:p>
      </dsp:txBody>
      <dsp:txXfrm>
        <a:off x="436982" y="716958"/>
        <a:ext cx="1303623" cy="869081"/>
      </dsp:txXfrm>
    </dsp:sp>
    <dsp:sp modelId="{1274FD19-69FB-441B-9099-DEC4455A1AB1}">
      <dsp:nvSpPr>
        <dsp:cNvPr id="0" name=""/>
        <dsp:cNvSpPr/>
      </dsp:nvSpPr>
      <dsp:spPr>
        <a:xfrm>
          <a:off x="1957875" y="716958"/>
          <a:ext cx="2172704" cy="86908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Termoplásticos.</a:t>
          </a:r>
          <a:endParaRPr lang="en-US" sz="1300" kern="1200" dirty="0"/>
        </a:p>
      </dsp:txBody>
      <dsp:txXfrm>
        <a:off x="2392416" y="716958"/>
        <a:ext cx="1303623" cy="869081"/>
      </dsp:txXfrm>
    </dsp:sp>
    <dsp:sp modelId="{D16EF8B5-9C64-4297-A36D-9B94E09C0DAB}">
      <dsp:nvSpPr>
        <dsp:cNvPr id="0" name=""/>
        <dsp:cNvSpPr/>
      </dsp:nvSpPr>
      <dsp:spPr>
        <a:xfrm>
          <a:off x="3913309" y="716958"/>
          <a:ext cx="2172704" cy="86908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Variación de temperatura.</a:t>
          </a:r>
          <a:endParaRPr lang="en-US" sz="1300" kern="1200" dirty="0"/>
        </a:p>
      </dsp:txBody>
      <dsp:txXfrm>
        <a:off x="4347850" y="716958"/>
        <a:ext cx="1303623" cy="869081"/>
      </dsp:txXfrm>
    </dsp:sp>
    <dsp:sp modelId="{6A4388CD-5E67-4096-830A-D8D6C34798BE}">
      <dsp:nvSpPr>
        <dsp:cNvPr id="0" name=""/>
        <dsp:cNvSpPr/>
      </dsp:nvSpPr>
      <dsp:spPr>
        <a:xfrm>
          <a:off x="5868743" y="716958"/>
          <a:ext cx="2172704" cy="86908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Cambio propiedades físicas.</a:t>
          </a:r>
          <a:endParaRPr lang="en-US" sz="1300" kern="1200" dirty="0"/>
        </a:p>
      </dsp:txBody>
      <dsp:txXfrm>
        <a:off x="6303284" y="716958"/>
        <a:ext cx="1303623" cy="869081"/>
      </dsp:txXfrm>
    </dsp:sp>
    <dsp:sp modelId="{F7A8CFF5-1FE1-4864-9B2D-8F76FDE945BB}">
      <dsp:nvSpPr>
        <dsp:cNvPr id="0" name=""/>
        <dsp:cNvSpPr/>
      </dsp:nvSpPr>
      <dsp:spPr>
        <a:xfrm>
          <a:off x="7824178" y="716958"/>
          <a:ext cx="2172704" cy="86908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Esfuerzos térmicos.</a:t>
          </a:r>
          <a:endParaRPr lang="en-US" sz="1300" kern="1200" dirty="0"/>
        </a:p>
      </dsp:txBody>
      <dsp:txXfrm>
        <a:off x="8258719" y="716958"/>
        <a:ext cx="1303623" cy="869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1C4EB-D71E-4326-BEB2-F03F2EA9E860}">
      <dsp:nvSpPr>
        <dsp:cNvPr id="0" name=""/>
        <dsp:cNvSpPr/>
      </dsp:nvSpPr>
      <dsp:spPr>
        <a:xfrm>
          <a:off x="1665763" y="672824"/>
          <a:ext cx="140369" cy="614950"/>
        </a:xfrm>
        <a:custGeom>
          <a:avLst/>
          <a:gdLst/>
          <a:ahLst/>
          <a:cxnLst/>
          <a:rect l="0" t="0" r="0" b="0"/>
          <a:pathLst>
            <a:path>
              <a:moveTo>
                <a:pt x="140369" y="0"/>
              </a:moveTo>
              <a:lnTo>
                <a:pt x="140369" y="614950"/>
              </a:lnTo>
              <a:lnTo>
                <a:pt x="0" y="614950"/>
              </a:lnTo>
            </a:path>
          </a:pathLst>
        </a:custGeom>
        <a:noFill/>
        <a:ln w="952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3B50D-9BEA-4A75-82E1-9A0C22D16873}">
      <dsp:nvSpPr>
        <dsp:cNvPr id="0" name=""/>
        <dsp:cNvSpPr/>
      </dsp:nvSpPr>
      <dsp:spPr>
        <a:xfrm>
          <a:off x="2080186" y="2571151"/>
          <a:ext cx="200527" cy="1564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114"/>
              </a:lnTo>
              <a:lnTo>
                <a:pt x="200527" y="1564114"/>
              </a:lnTo>
            </a:path>
          </a:pathLst>
        </a:custGeom>
        <a:noFill/>
        <a:ln w="9525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676FE-F8D9-4BC4-B5FC-31BF6CB17D56}">
      <dsp:nvSpPr>
        <dsp:cNvPr id="0" name=""/>
        <dsp:cNvSpPr/>
      </dsp:nvSpPr>
      <dsp:spPr>
        <a:xfrm>
          <a:off x="2080186" y="2571151"/>
          <a:ext cx="200527" cy="614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50"/>
              </a:lnTo>
              <a:lnTo>
                <a:pt x="200527" y="614950"/>
              </a:lnTo>
            </a:path>
          </a:pathLst>
        </a:custGeom>
        <a:noFill/>
        <a:ln w="9525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FDC38-EDAE-4E6E-B1E1-BAAE8C904939}">
      <dsp:nvSpPr>
        <dsp:cNvPr id="0" name=""/>
        <dsp:cNvSpPr/>
      </dsp:nvSpPr>
      <dsp:spPr>
        <a:xfrm>
          <a:off x="1806132" y="672824"/>
          <a:ext cx="808794" cy="1229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532"/>
              </a:lnTo>
              <a:lnTo>
                <a:pt x="808794" y="1089532"/>
              </a:lnTo>
              <a:lnTo>
                <a:pt x="808794" y="1229901"/>
              </a:lnTo>
            </a:path>
          </a:pathLst>
        </a:custGeom>
        <a:noFill/>
        <a:ln w="952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1C399-172D-41D2-A607-D92EA4440572}">
      <dsp:nvSpPr>
        <dsp:cNvPr id="0" name=""/>
        <dsp:cNvSpPr/>
      </dsp:nvSpPr>
      <dsp:spPr>
        <a:xfrm>
          <a:off x="462598" y="2571151"/>
          <a:ext cx="200527" cy="2513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277"/>
              </a:lnTo>
              <a:lnTo>
                <a:pt x="200527" y="2513277"/>
              </a:lnTo>
            </a:path>
          </a:pathLst>
        </a:custGeom>
        <a:noFill/>
        <a:ln w="9525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AC814-0F35-448B-90C1-A2EAECC95A53}">
      <dsp:nvSpPr>
        <dsp:cNvPr id="0" name=""/>
        <dsp:cNvSpPr/>
      </dsp:nvSpPr>
      <dsp:spPr>
        <a:xfrm>
          <a:off x="462598" y="2571151"/>
          <a:ext cx="200527" cy="1564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114"/>
              </a:lnTo>
              <a:lnTo>
                <a:pt x="200527" y="1564114"/>
              </a:lnTo>
            </a:path>
          </a:pathLst>
        </a:custGeom>
        <a:noFill/>
        <a:ln w="9525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4F6AA-97A9-425D-9463-A4CDBF52B81D}">
      <dsp:nvSpPr>
        <dsp:cNvPr id="0" name=""/>
        <dsp:cNvSpPr/>
      </dsp:nvSpPr>
      <dsp:spPr>
        <a:xfrm>
          <a:off x="462598" y="2571151"/>
          <a:ext cx="200527" cy="614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50"/>
              </a:lnTo>
              <a:lnTo>
                <a:pt x="200527" y="614950"/>
              </a:lnTo>
            </a:path>
          </a:pathLst>
        </a:custGeom>
        <a:noFill/>
        <a:ln w="9525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2FD91-CF8C-4C00-BD3F-1C7EDDA996C2}">
      <dsp:nvSpPr>
        <dsp:cNvPr id="0" name=""/>
        <dsp:cNvSpPr/>
      </dsp:nvSpPr>
      <dsp:spPr>
        <a:xfrm>
          <a:off x="997338" y="672824"/>
          <a:ext cx="808794" cy="1229901"/>
        </a:xfrm>
        <a:custGeom>
          <a:avLst/>
          <a:gdLst/>
          <a:ahLst/>
          <a:cxnLst/>
          <a:rect l="0" t="0" r="0" b="0"/>
          <a:pathLst>
            <a:path>
              <a:moveTo>
                <a:pt x="808794" y="0"/>
              </a:moveTo>
              <a:lnTo>
                <a:pt x="808794" y="1089532"/>
              </a:lnTo>
              <a:lnTo>
                <a:pt x="0" y="1089532"/>
              </a:lnTo>
              <a:lnTo>
                <a:pt x="0" y="1229901"/>
              </a:lnTo>
            </a:path>
          </a:pathLst>
        </a:custGeom>
        <a:noFill/>
        <a:ln w="952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203B5-2992-471E-B489-36AE8A60057A}">
      <dsp:nvSpPr>
        <dsp:cNvPr id="0" name=""/>
        <dsp:cNvSpPr/>
      </dsp:nvSpPr>
      <dsp:spPr>
        <a:xfrm>
          <a:off x="1137707" y="4399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Extrusor.</a:t>
          </a:r>
        </a:p>
      </dsp:txBody>
      <dsp:txXfrm>
        <a:off x="1137707" y="4399"/>
        <a:ext cx="1336849" cy="668424"/>
      </dsp:txXfrm>
    </dsp:sp>
    <dsp:sp modelId="{64D4AA6B-A7BD-494C-9992-7C01B47BBD20}">
      <dsp:nvSpPr>
        <dsp:cNvPr id="0" name=""/>
        <dsp:cNvSpPr/>
      </dsp:nvSpPr>
      <dsp:spPr>
        <a:xfrm>
          <a:off x="328913" y="1902726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Zona caliente.</a:t>
          </a:r>
          <a:endParaRPr lang="en-US" sz="1500" kern="1200" dirty="0"/>
        </a:p>
      </dsp:txBody>
      <dsp:txXfrm>
        <a:off x="328913" y="1902726"/>
        <a:ext cx="1336849" cy="668424"/>
      </dsp:txXfrm>
    </dsp:sp>
    <dsp:sp modelId="{58C176FE-7D90-464F-B01F-EBBBC14FF8DC}">
      <dsp:nvSpPr>
        <dsp:cNvPr id="0" name=""/>
        <dsp:cNvSpPr/>
      </dsp:nvSpPr>
      <dsp:spPr>
        <a:xfrm>
          <a:off x="663125" y="2851889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Cubo de aluminio.</a:t>
          </a:r>
          <a:endParaRPr lang="en-US" sz="1500" kern="1200" dirty="0"/>
        </a:p>
      </dsp:txBody>
      <dsp:txXfrm>
        <a:off x="663125" y="2851889"/>
        <a:ext cx="1336849" cy="668424"/>
      </dsp:txXfrm>
    </dsp:sp>
    <dsp:sp modelId="{B5C0BFD7-56FD-479B-A397-358C39440404}">
      <dsp:nvSpPr>
        <dsp:cNvPr id="0" name=""/>
        <dsp:cNvSpPr/>
      </dsp:nvSpPr>
      <dsp:spPr>
        <a:xfrm>
          <a:off x="663125" y="3801053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Boquilla.</a:t>
          </a:r>
          <a:endParaRPr lang="en-US" sz="1500" kern="1200" dirty="0"/>
        </a:p>
      </dsp:txBody>
      <dsp:txXfrm>
        <a:off x="663125" y="3801053"/>
        <a:ext cx="1336849" cy="668424"/>
      </dsp:txXfrm>
    </dsp:sp>
    <dsp:sp modelId="{6F0B4C51-900A-4706-A6C6-117AB3A5CBFE}">
      <dsp:nvSpPr>
        <dsp:cNvPr id="0" name=""/>
        <dsp:cNvSpPr/>
      </dsp:nvSpPr>
      <dsp:spPr>
        <a:xfrm>
          <a:off x="663125" y="4750216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Cámara de mezcla.</a:t>
          </a:r>
          <a:endParaRPr lang="en-US" sz="1500" kern="1200" dirty="0"/>
        </a:p>
      </dsp:txBody>
      <dsp:txXfrm>
        <a:off x="663125" y="4750216"/>
        <a:ext cx="1336849" cy="668424"/>
      </dsp:txXfrm>
    </dsp:sp>
    <dsp:sp modelId="{6F7DDDAA-0000-4845-9CD0-D446A511E484}">
      <dsp:nvSpPr>
        <dsp:cNvPr id="0" name=""/>
        <dsp:cNvSpPr/>
      </dsp:nvSpPr>
      <dsp:spPr>
        <a:xfrm>
          <a:off x="1946501" y="1902726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Zona fría.</a:t>
          </a:r>
          <a:endParaRPr lang="en-US" sz="1500" kern="1200" dirty="0"/>
        </a:p>
      </dsp:txBody>
      <dsp:txXfrm>
        <a:off x="1946501" y="1902726"/>
        <a:ext cx="1336849" cy="668424"/>
      </dsp:txXfrm>
    </dsp:sp>
    <dsp:sp modelId="{BA01DC14-EA1D-4B31-96D1-65D198F7DE47}">
      <dsp:nvSpPr>
        <dsp:cNvPr id="0" name=""/>
        <dsp:cNvSpPr/>
      </dsp:nvSpPr>
      <dsp:spPr>
        <a:xfrm>
          <a:off x="2280713" y="2851889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Aislantes térmicos.</a:t>
          </a:r>
          <a:endParaRPr lang="en-US" sz="1500" kern="1200" dirty="0"/>
        </a:p>
      </dsp:txBody>
      <dsp:txXfrm>
        <a:off x="2280713" y="2851889"/>
        <a:ext cx="1336849" cy="668424"/>
      </dsp:txXfrm>
    </dsp:sp>
    <dsp:sp modelId="{D38D95BD-3E5A-4E3F-9799-F5277A2CFAD3}">
      <dsp:nvSpPr>
        <dsp:cNvPr id="0" name=""/>
        <dsp:cNvSpPr/>
      </dsp:nvSpPr>
      <dsp:spPr>
        <a:xfrm>
          <a:off x="2280713" y="3801053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Disipadores térmicos.</a:t>
          </a:r>
          <a:endParaRPr lang="en-US" sz="1500" kern="1200" dirty="0"/>
        </a:p>
      </dsp:txBody>
      <dsp:txXfrm>
        <a:off x="2280713" y="3801053"/>
        <a:ext cx="1336849" cy="668424"/>
      </dsp:txXfrm>
    </dsp:sp>
    <dsp:sp modelId="{8A87C6F8-87B4-4ABD-A311-849BD7B90229}">
      <dsp:nvSpPr>
        <dsp:cNvPr id="0" name=""/>
        <dsp:cNvSpPr/>
      </dsp:nvSpPr>
      <dsp:spPr>
        <a:xfrm>
          <a:off x="328913" y="953562"/>
          <a:ext cx="1336849" cy="6684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Partes térmicas del extrusor.</a:t>
          </a:r>
          <a:endParaRPr lang="en-US" sz="1500" kern="1200" dirty="0"/>
        </a:p>
      </dsp:txBody>
      <dsp:txXfrm>
        <a:off x="328913" y="953562"/>
        <a:ext cx="1336849" cy="668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73490-9125-452F-B906-D76D61F1B5DD}">
      <dsp:nvSpPr>
        <dsp:cNvPr id="0" name=""/>
        <dsp:cNvSpPr/>
      </dsp:nvSpPr>
      <dsp:spPr>
        <a:xfrm>
          <a:off x="5895546" y="1245601"/>
          <a:ext cx="159046" cy="696777"/>
        </a:xfrm>
        <a:custGeom>
          <a:avLst/>
          <a:gdLst/>
          <a:ahLst/>
          <a:cxnLst/>
          <a:rect l="0" t="0" r="0" b="0"/>
          <a:pathLst>
            <a:path>
              <a:moveTo>
                <a:pt x="159046" y="0"/>
              </a:moveTo>
              <a:lnTo>
                <a:pt x="159046" y="696777"/>
              </a:lnTo>
              <a:lnTo>
                <a:pt x="0" y="6967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BFF1E-46F1-4642-8233-E4061301CCEE}">
      <dsp:nvSpPr>
        <dsp:cNvPr id="0" name=""/>
        <dsp:cNvSpPr/>
      </dsp:nvSpPr>
      <dsp:spPr>
        <a:xfrm>
          <a:off x="6054593" y="1245601"/>
          <a:ext cx="3470992" cy="139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507"/>
              </a:lnTo>
              <a:lnTo>
                <a:pt x="3470992" y="1234507"/>
              </a:lnTo>
              <a:lnTo>
                <a:pt x="3470992" y="13935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4B8FF-944B-4446-9DC1-37E42DCA39A3}">
      <dsp:nvSpPr>
        <dsp:cNvPr id="0" name=""/>
        <dsp:cNvSpPr/>
      </dsp:nvSpPr>
      <dsp:spPr>
        <a:xfrm>
          <a:off x="6054593" y="1245601"/>
          <a:ext cx="1638164" cy="139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507"/>
              </a:lnTo>
              <a:lnTo>
                <a:pt x="1638164" y="1234507"/>
              </a:lnTo>
              <a:lnTo>
                <a:pt x="1638164" y="13935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F73EC-D610-4D77-AE1B-CB1B651969B3}">
      <dsp:nvSpPr>
        <dsp:cNvPr id="0" name=""/>
        <dsp:cNvSpPr/>
      </dsp:nvSpPr>
      <dsp:spPr>
        <a:xfrm>
          <a:off x="5254037" y="3396522"/>
          <a:ext cx="227209" cy="696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777"/>
              </a:lnTo>
              <a:lnTo>
                <a:pt x="227209" y="69677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CCB52-A095-4DAF-A942-8A152F04F534}">
      <dsp:nvSpPr>
        <dsp:cNvPr id="0" name=""/>
        <dsp:cNvSpPr/>
      </dsp:nvSpPr>
      <dsp:spPr>
        <a:xfrm>
          <a:off x="5859930" y="1245601"/>
          <a:ext cx="194662" cy="1393554"/>
        </a:xfrm>
        <a:custGeom>
          <a:avLst/>
          <a:gdLst/>
          <a:ahLst/>
          <a:cxnLst/>
          <a:rect l="0" t="0" r="0" b="0"/>
          <a:pathLst>
            <a:path>
              <a:moveTo>
                <a:pt x="194662" y="0"/>
              </a:moveTo>
              <a:lnTo>
                <a:pt x="194662" y="1234507"/>
              </a:lnTo>
              <a:lnTo>
                <a:pt x="0" y="1234507"/>
              </a:lnTo>
              <a:lnTo>
                <a:pt x="0" y="13935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9FD6F-D40B-4AF8-9900-3B3C5772E7A3}">
      <dsp:nvSpPr>
        <dsp:cNvPr id="0" name=""/>
        <dsp:cNvSpPr/>
      </dsp:nvSpPr>
      <dsp:spPr>
        <a:xfrm>
          <a:off x="3799893" y="4471983"/>
          <a:ext cx="227209" cy="696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777"/>
              </a:lnTo>
              <a:lnTo>
                <a:pt x="227209" y="69677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C014F-3422-4096-8AC0-4D2BB5744C60}">
      <dsp:nvSpPr>
        <dsp:cNvPr id="0" name=""/>
        <dsp:cNvSpPr/>
      </dsp:nvSpPr>
      <dsp:spPr>
        <a:xfrm>
          <a:off x="2583601" y="3396522"/>
          <a:ext cx="1822186" cy="318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46"/>
              </a:lnTo>
              <a:lnTo>
                <a:pt x="1822186" y="159046"/>
              </a:lnTo>
              <a:lnTo>
                <a:pt x="1822186" y="318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C92D5-90D1-42C3-997F-64DDFFBCD5E6}">
      <dsp:nvSpPr>
        <dsp:cNvPr id="0" name=""/>
        <dsp:cNvSpPr/>
      </dsp:nvSpPr>
      <dsp:spPr>
        <a:xfrm>
          <a:off x="1967066" y="4471983"/>
          <a:ext cx="227209" cy="696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777"/>
              </a:lnTo>
              <a:lnTo>
                <a:pt x="227209" y="69677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C84E7-4EE6-4028-88D7-5C9D53208EF9}">
      <dsp:nvSpPr>
        <dsp:cNvPr id="0" name=""/>
        <dsp:cNvSpPr/>
      </dsp:nvSpPr>
      <dsp:spPr>
        <a:xfrm>
          <a:off x="2527240" y="3396522"/>
          <a:ext cx="91440" cy="318093"/>
        </a:xfrm>
        <a:custGeom>
          <a:avLst/>
          <a:gdLst/>
          <a:ahLst/>
          <a:cxnLst/>
          <a:rect l="0" t="0" r="0" b="0"/>
          <a:pathLst>
            <a:path>
              <a:moveTo>
                <a:pt x="56361" y="0"/>
              </a:moveTo>
              <a:lnTo>
                <a:pt x="56361" y="159046"/>
              </a:lnTo>
              <a:lnTo>
                <a:pt x="45720" y="159046"/>
              </a:lnTo>
              <a:lnTo>
                <a:pt x="45720" y="318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1CF8F-9F0A-4D09-A9AE-1920D3AF81D6}">
      <dsp:nvSpPr>
        <dsp:cNvPr id="0" name=""/>
        <dsp:cNvSpPr/>
      </dsp:nvSpPr>
      <dsp:spPr>
        <a:xfrm>
          <a:off x="147008" y="4483533"/>
          <a:ext cx="214440" cy="696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777"/>
              </a:lnTo>
              <a:lnTo>
                <a:pt x="214440" y="69677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71E31-6AAD-4640-B399-03CD15B0D220}">
      <dsp:nvSpPr>
        <dsp:cNvPr id="0" name=""/>
        <dsp:cNvSpPr/>
      </dsp:nvSpPr>
      <dsp:spPr>
        <a:xfrm>
          <a:off x="718850" y="3396522"/>
          <a:ext cx="1864750" cy="318093"/>
        </a:xfrm>
        <a:custGeom>
          <a:avLst/>
          <a:gdLst/>
          <a:ahLst/>
          <a:cxnLst/>
          <a:rect l="0" t="0" r="0" b="0"/>
          <a:pathLst>
            <a:path>
              <a:moveTo>
                <a:pt x="1864750" y="0"/>
              </a:moveTo>
              <a:lnTo>
                <a:pt x="1864750" y="159046"/>
              </a:lnTo>
              <a:lnTo>
                <a:pt x="0" y="159046"/>
              </a:lnTo>
              <a:lnTo>
                <a:pt x="0" y="318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A811C-710D-49C5-8806-E67DB1D88B9D}">
      <dsp:nvSpPr>
        <dsp:cNvPr id="0" name=""/>
        <dsp:cNvSpPr/>
      </dsp:nvSpPr>
      <dsp:spPr>
        <a:xfrm>
          <a:off x="2583601" y="1245601"/>
          <a:ext cx="3470992" cy="1393554"/>
        </a:xfrm>
        <a:custGeom>
          <a:avLst/>
          <a:gdLst/>
          <a:ahLst/>
          <a:cxnLst/>
          <a:rect l="0" t="0" r="0" b="0"/>
          <a:pathLst>
            <a:path>
              <a:moveTo>
                <a:pt x="3470992" y="0"/>
              </a:moveTo>
              <a:lnTo>
                <a:pt x="3470992" y="1234507"/>
              </a:lnTo>
              <a:lnTo>
                <a:pt x="0" y="1234507"/>
              </a:lnTo>
              <a:lnTo>
                <a:pt x="0" y="13935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1B138-CD6B-4B52-92E3-7D7AD23C4C51}">
      <dsp:nvSpPr>
        <dsp:cNvPr id="0" name=""/>
        <dsp:cNvSpPr/>
      </dsp:nvSpPr>
      <dsp:spPr>
        <a:xfrm>
          <a:off x="5297226" y="488235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Electrónico</a:t>
          </a:r>
          <a:endParaRPr lang="en-US" sz="1200" kern="1200" dirty="0"/>
        </a:p>
      </dsp:txBody>
      <dsp:txXfrm>
        <a:off x="5297226" y="488235"/>
        <a:ext cx="1514733" cy="757366"/>
      </dsp:txXfrm>
    </dsp:sp>
    <dsp:sp modelId="{6339057D-8B34-4C1F-A514-01266F700741}">
      <dsp:nvSpPr>
        <dsp:cNvPr id="0" name=""/>
        <dsp:cNvSpPr/>
      </dsp:nvSpPr>
      <dsp:spPr>
        <a:xfrm>
          <a:off x="1826234" y="2639156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Actuadores</a:t>
          </a:r>
          <a:endParaRPr lang="en-US" sz="1600" kern="1200" dirty="0"/>
        </a:p>
      </dsp:txBody>
      <dsp:txXfrm>
        <a:off x="1826234" y="2639156"/>
        <a:ext cx="1514733" cy="757366"/>
      </dsp:txXfrm>
    </dsp:sp>
    <dsp:sp modelId="{D2EAB187-53C4-4CC2-8774-73B1F3308F00}">
      <dsp:nvSpPr>
        <dsp:cNvPr id="0" name=""/>
        <dsp:cNvSpPr/>
      </dsp:nvSpPr>
      <dsp:spPr>
        <a:xfrm>
          <a:off x="4048" y="3714616"/>
          <a:ext cx="1429605" cy="768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Alimentación filamento.</a:t>
          </a:r>
          <a:endParaRPr lang="en-US" sz="1200" kern="1200" dirty="0"/>
        </a:p>
      </dsp:txBody>
      <dsp:txXfrm>
        <a:off x="4048" y="3714616"/>
        <a:ext cx="1429605" cy="768916"/>
      </dsp:txXfrm>
    </dsp:sp>
    <dsp:sp modelId="{05DE4A9C-F009-42A4-88F2-70B28F2EFDD5}">
      <dsp:nvSpPr>
        <dsp:cNvPr id="0" name=""/>
        <dsp:cNvSpPr/>
      </dsp:nvSpPr>
      <dsp:spPr>
        <a:xfrm>
          <a:off x="361449" y="4801627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Control motores a pasos</a:t>
          </a:r>
          <a:endParaRPr lang="en-US" sz="1200" kern="1200" dirty="0"/>
        </a:p>
      </dsp:txBody>
      <dsp:txXfrm>
        <a:off x="361449" y="4801627"/>
        <a:ext cx="1514733" cy="757366"/>
      </dsp:txXfrm>
    </dsp:sp>
    <dsp:sp modelId="{A323F8F9-4E64-4CD0-83C1-959FDC1D4C2C}">
      <dsp:nvSpPr>
        <dsp:cNvPr id="0" name=""/>
        <dsp:cNvSpPr/>
      </dsp:nvSpPr>
      <dsp:spPr>
        <a:xfrm>
          <a:off x="1815593" y="3714616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Mezclador.</a:t>
          </a:r>
          <a:endParaRPr lang="en-US" sz="1200" kern="1200" dirty="0"/>
        </a:p>
      </dsp:txBody>
      <dsp:txXfrm>
        <a:off x="1815593" y="3714616"/>
        <a:ext cx="1514733" cy="757366"/>
      </dsp:txXfrm>
    </dsp:sp>
    <dsp:sp modelId="{65583D70-61AD-4410-86EC-1BBA01A8647B}">
      <dsp:nvSpPr>
        <dsp:cNvPr id="0" name=""/>
        <dsp:cNvSpPr/>
      </dsp:nvSpPr>
      <dsp:spPr>
        <a:xfrm>
          <a:off x="2194276" y="4790077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Disparo.</a:t>
          </a:r>
          <a:endParaRPr lang="en-US" sz="1200" kern="1200" dirty="0"/>
        </a:p>
      </dsp:txBody>
      <dsp:txXfrm>
        <a:off x="2194276" y="4790077"/>
        <a:ext cx="1514733" cy="757366"/>
      </dsp:txXfrm>
    </dsp:sp>
    <dsp:sp modelId="{EED75DC3-E76F-4249-9493-CBA04BFD03F6}">
      <dsp:nvSpPr>
        <dsp:cNvPr id="0" name=""/>
        <dsp:cNvSpPr/>
      </dsp:nvSpPr>
      <dsp:spPr>
        <a:xfrm>
          <a:off x="3648420" y="3714616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Generador de calor.</a:t>
          </a:r>
          <a:endParaRPr lang="en-US" sz="1200" kern="1200" dirty="0"/>
        </a:p>
      </dsp:txBody>
      <dsp:txXfrm>
        <a:off x="3648420" y="3714616"/>
        <a:ext cx="1514733" cy="757366"/>
      </dsp:txXfrm>
    </dsp:sp>
    <dsp:sp modelId="{5BE82419-D8BF-4FB1-B6A1-584321F472E5}">
      <dsp:nvSpPr>
        <dsp:cNvPr id="0" name=""/>
        <dsp:cNvSpPr/>
      </dsp:nvSpPr>
      <dsp:spPr>
        <a:xfrm>
          <a:off x="4027103" y="4790077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Disparo PWM.</a:t>
          </a:r>
          <a:endParaRPr lang="en-US" sz="1200" kern="1200" dirty="0"/>
        </a:p>
      </dsp:txBody>
      <dsp:txXfrm>
        <a:off x="4027103" y="4790077"/>
        <a:ext cx="1514733" cy="757366"/>
      </dsp:txXfrm>
    </dsp:sp>
    <dsp:sp modelId="{1974C15A-A175-42EE-B7D4-2E0C90440E47}">
      <dsp:nvSpPr>
        <dsp:cNvPr id="0" name=""/>
        <dsp:cNvSpPr/>
      </dsp:nvSpPr>
      <dsp:spPr>
        <a:xfrm>
          <a:off x="5102564" y="2639156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Sensor</a:t>
          </a:r>
          <a:endParaRPr lang="en-US" sz="1600" kern="1200" dirty="0"/>
        </a:p>
      </dsp:txBody>
      <dsp:txXfrm>
        <a:off x="5102564" y="2639156"/>
        <a:ext cx="1514733" cy="757366"/>
      </dsp:txXfrm>
    </dsp:sp>
    <dsp:sp modelId="{593EC7BE-32DD-4A40-8BF7-36AE931D7D17}">
      <dsp:nvSpPr>
        <dsp:cNvPr id="0" name=""/>
        <dsp:cNvSpPr/>
      </dsp:nvSpPr>
      <dsp:spPr>
        <a:xfrm>
          <a:off x="5481247" y="3714616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Circuito acondicionamiento</a:t>
          </a:r>
          <a:endParaRPr lang="en-US" sz="1200" kern="1200" dirty="0"/>
        </a:p>
      </dsp:txBody>
      <dsp:txXfrm>
        <a:off x="5481247" y="3714616"/>
        <a:ext cx="1514733" cy="757366"/>
      </dsp:txXfrm>
    </dsp:sp>
    <dsp:sp modelId="{48ADDF73-06F4-4299-9F1C-B1B866008378}">
      <dsp:nvSpPr>
        <dsp:cNvPr id="0" name=""/>
        <dsp:cNvSpPr/>
      </dsp:nvSpPr>
      <dsp:spPr>
        <a:xfrm>
          <a:off x="6935391" y="2639156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Control de temperatura.</a:t>
          </a:r>
          <a:endParaRPr lang="en-US" sz="1400" kern="1200" dirty="0"/>
        </a:p>
      </dsp:txBody>
      <dsp:txXfrm>
        <a:off x="6935391" y="2639156"/>
        <a:ext cx="1514733" cy="757366"/>
      </dsp:txXfrm>
    </dsp:sp>
    <dsp:sp modelId="{92442DB5-A364-4FDD-B7A8-6A9EF02325BC}">
      <dsp:nvSpPr>
        <dsp:cNvPr id="0" name=""/>
        <dsp:cNvSpPr/>
      </dsp:nvSpPr>
      <dsp:spPr>
        <a:xfrm>
          <a:off x="8768218" y="2639156"/>
          <a:ext cx="1514733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Tarjeta de control - controlador.</a:t>
          </a:r>
          <a:endParaRPr lang="en-US" sz="1400" kern="1200" dirty="0"/>
        </a:p>
      </dsp:txBody>
      <dsp:txXfrm>
        <a:off x="8768218" y="2639156"/>
        <a:ext cx="1514733" cy="757366"/>
      </dsp:txXfrm>
    </dsp:sp>
    <dsp:sp modelId="{DDE823B2-E04E-4DE8-B1A7-DE4E9366434A}">
      <dsp:nvSpPr>
        <dsp:cNvPr id="0" name=""/>
        <dsp:cNvSpPr/>
      </dsp:nvSpPr>
      <dsp:spPr>
        <a:xfrm>
          <a:off x="4659493" y="1563695"/>
          <a:ext cx="1236052" cy="757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Elementos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esquemas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circuitos</a:t>
          </a:r>
          <a:endParaRPr lang="en-US" sz="1200" kern="1200" dirty="0"/>
        </a:p>
      </dsp:txBody>
      <dsp:txXfrm>
        <a:off x="4659493" y="1563695"/>
        <a:ext cx="1236052" cy="75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612" y="727363"/>
            <a:ext cx="8761124" cy="2971801"/>
          </a:xfrm>
        </p:spPr>
        <p:txBody>
          <a:bodyPr>
            <a:noAutofit/>
          </a:bodyPr>
          <a:lstStyle/>
          <a:p>
            <a:r>
              <a:rPr lang="es-EC" sz="3600" dirty="0" smtClean="0"/>
              <a:t>“Diseño y construcción de una extrusora de polímero con control de temperatura e inyección de color para un robot delta basado en una impresora 3D”</a:t>
            </a: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05497" y="3999731"/>
            <a:ext cx="6400800" cy="1947333"/>
          </a:xfrm>
        </p:spPr>
        <p:txBody>
          <a:bodyPr>
            <a:normAutofit fontScale="92500"/>
          </a:bodyPr>
          <a:lstStyle/>
          <a:p>
            <a:pPr algn="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Proyecto para obtención del título de Ingeniero Mecatrónico.</a:t>
            </a:r>
          </a:p>
          <a:p>
            <a:pPr algn="r"/>
            <a:endParaRPr lang="es-EC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es-EC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Juan Esteban Ordóñez B.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3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56343" y="624115"/>
            <a:ext cx="4905491" cy="624113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Cámara de convección.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82" y="377371"/>
            <a:ext cx="3059564" cy="25149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4" y="1993163"/>
            <a:ext cx="4173668" cy="37004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84" y="2892352"/>
            <a:ext cx="3828596" cy="28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6818" y="1352682"/>
            <a:ext cx="3359534" cy="63137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Análisis térmico.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8" y="2500294"/>
            <a:ext cx="6222905" cy="3610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98" y="243578"/>
            <a:ext cx="5302750" cy="284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68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450479" y="91104"/>
            <a:ext cx="3763121" cy="63137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Diseño electrónico</a:t>
            </a:r>
            <a:endParaRPr lang="en-U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36105172"/>
              </p:ext>
            </p:extLst>
          </p:nvPr>
        </p:nvGraphicFramePr>
        <p:xfrm>
          <a:off x="571500" y="574093"/>
          <a:ext cx="10287000" cy="604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07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799" y="317925"/>
            <a:ext cx="2563813" cy="809625"/>
          </a:xfrm>
        </p:spPr>
        <p:txBody>
          <a:bodyPr/>
          <a:lstStyle/>
          <a:p>
            <a:r>
              <a:rPr lang="es-EC" dirty="0" smtClean="0"/>
              <a:t>Actuadores</a:t>
            </a:r>
            <a:endParaRPr lang="en-US" dirty="0"/>
          </a:p>
        </p:txBody>
      </p:sp>
      <p:pic>
        <p:nvPicPr>
          <p:cNvPr id="2052" name="Picture 4" descr="http://img.alfa888.com/w36/x9/p100/by652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3103" r="10820" b="20192"/>
          <a:stretch/>
        </p:blipFill>
        <p:spPr bwMode="auto">
          <a:xfrm>
            <a:off x="1167071" y="1969973"/>
            <a:ext cx="1703271" cy="14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76" y="475235"/>
            <a:ext cx="2246418" cy="21383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3" y="4228978"/>
            <a:ext cx="2502814" cy="21526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53" y="722737"/>
            <a:ext cx="2396612" cy="3018307"/>
          </a:xfrm>
          <a:prstGeom prst="roundRect">
            <a:avLst>
              <a:gd name="adj" fmla="val 257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15" y="2410408"/>
            <a:ext cx="3951693" cy="239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983557" y="4381973"/>
                <a:ext cx="4634233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2400" dirty="0" smtClean="0"/>
                  <a:t>Termistor NTC.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s-EC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s-EC" sz="24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𝑜𝑛</m:t>
                        </m:r>
                      </m:e>
                    </m:d>
                    <m:r>
                      <a:rPr lang="es-EC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s-EC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s-EC" sz="24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=2 −4 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𝑉𝐷𝐶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s-EC" sz="24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57" y="4381973"/>
                <a:ext cx="4634233" cy="1846659"/>
              </a:xfrm>
              <a:prstGeom prst="rect">
                <a:avLst/>
              </a:prstGeom>
              <a:blipFill rotWithShape="0">
                <a:blip r:embed="rId7"/>
                <a:stretch>
                  <a:fillRect l="-1971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65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385" y="126892"/>
            <a:ext cx="2563813" cy="809625"/>
          </a:xfrm>
        </p:spPr>
        <p:txBody>
          <a:bodyPr/>
          <a:lstStyle/>
          <a:p>
            <a:r>
              <a:rPr lang="es-EC" dirty="0" smtClean="0"/>
              <a:t>Sensor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62" y="2481853"/>
            <a:ext cx="1843688" cy="3245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5" y="2273301"/>
            <a:ext cx="6671655" cy="415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7343888" y="408702"/>
                <a:ext cx="3219716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2400" dirty="0" smtClean="0"/>
                  <a:t>Termistor NTC.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EC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=3950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EC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endParaRPr lang="es-EC" sz="24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EC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C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m:rPr>
                        <m:sty m:val="p"/>
                      </m:rPr>
                      <a:rPr lang="es-EC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EC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endParaRPr lang="es-EC" sz="24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=25°</m:t>
                    </m:r>
                    <m:r>
                      <a:rPr lang="es-EC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s-EC" sz="24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88" y="408702"/>
                <a:ext cx="3219716" cy="1846659"/>
              </a:xfrm>
              <a:prstGeom prst="rect">
                <a:avLst/>
              </a:prstGeom>
              <a:blipFill rotWithShape="0">
                <a:blip r:embed="rId4"/>
                <a:stretch>
                  <a:fillRect l="-3030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120900" y="1332032"/>
                <a:ext cx="2297691" cy="528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EC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s-EC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s-EC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C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EC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C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s-EC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00" y="1332032"/>
                <a:ext cx="2297691" cy="5289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26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87672" y="65704"/>
            <a:ext cx="6374384" cy="63137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Identificación sistema de temperatura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28" y="1040278"/>
            <a:ext cx="6317590" cy="48894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19" y="1040278"/>
            <a:ext cx="3541487" cy="83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" y="2220231"/>
            <a:ext cx="5510721" cy="22787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arcador de texto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030514" y="4804228"/>
                <a:ext cx="3439886" cy="1828800"/>
              </a:xfr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𝐾𝑝</m:t>
                          </m:r>
                        </m:num>
                        <m:den>
                          <m: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s-EC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s-EC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EC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C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C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C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0.28599</m:t>
                          </m:r>
                        </m:num>
                        <m:den>
                          <m: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84.791</m:t>
                          </m:r>
                          <m: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030514" y="4804228"/>
                <a:ext cx="3439886" cy="1828800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7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311401" y="268904"/>
            <a:ext cx="5664200" cy="63137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CONTROLADOR de temperatura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2" y="3911038"/>
            <a:ext cx="4660900" cy="26484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37" y="4204565"/>
            <a:ext cx="6752666" cy="17565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5" y="1216888"/>
            <a:ext cx="8157594" cy="2377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70" y="1587500"/>
            <a:ext cx="3481387" cy="939555"/>
          </a:xfrm>
          <a:prstGeom prst="roundRect">
            <a:avLst>
              <a:gd name="adj" fmla="val 276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143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6047" y="0"/>
            <a:ext cx="5063027" cy="6489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Interfaz gráfica - controlador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" y="1193800"/>
            <a:ext cx="5792833" cy="46609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9" y="355600"/>
            <a:ext cx="5001231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6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8012" y="298939"/>
            <a:ext cx="3319219" cy="592015"/>
          </a:xfrm>
        </p:spPr>
        <p:txBody>
          <a:bodyPr/>
          <a:lstStyle/>
          <a:p>
            <a:r>
              <a:rPr lang="es-EC" dirty="0" smtClean="0"/>
              <a:t>implementación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79" y="1617785"/>
            <a:ext cx="3637681" cy="377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7" y="1251639"/>
            <a:ext cx="3030940" cy="480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3" y="1160585"/>
            <a:ext cx="4776852" cy="3696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82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043" y="252046"/>
            <a:ext cx="3319219" cy="592015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5383" y="3994769"/>
            <a:ext cx="2544460" cy="281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10" y="1246313"/>
            <a:ext cx="3406749" cy="267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1227" y="1086121"/>
            <a:ext cx="3575274" cy="535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31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092" y="1515532"/>
            <a:ext cx="2836228" cy="1507067"/>
          </a:xfrm>
        </p:spPr>
        <p:txBody>
          <a:bodyPr/>
          <a:lstStyle/>
          <a:p>
            <a:r>
              <a:rPr lang="es-EC" dirty="0" smtClean="0"/>
              <a:t>Objetivos: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1161794"/>
            <a:ext cx="5478874" cy="2587246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67092" y="4016754"/>
            <a:ext cx="6630988" cy="18087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2400" dirty="0" smtClean="0"/>
              <a:t>variedad </a:t>
            </a:r>
            <a:r>
              <a:rPr lang="es-EC" sz="2400" dirty="0" smtClean="0"/>
              <a:t>de colores.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2400" dirty="0" smtClean="0"/>
              <a:t>Color Homogéneo.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2400" dirty="0" smtClean="0"/>
              <a:t>Mínima transición de colores.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93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887" y="1165514"/>
            <a:ext cx="3813321" cy="557646"/>
          </a:xfrm>
        </p:spPr>
        <p:txBody>
          <a:bodyPr>
            <a:noAutofit/>
          </a:bodyPr>
          <a:lstStyle/>
          <a:p>
            <a:r>
              <a:rPr lang="es-EC" sz="3600" dirty="0" smtClean="0"/>
              <a:t>Conclusiones</a:t>
            </a:r>
            <a:endParaRPr lang="en-US" sz="36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3597" y="2005446"/>
            <a:ext cx="4306889" cy="19950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Control de temperatura.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Mecánica térmica de extrusión.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Control alimentación filamento.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Materiales según propiedades térmicas</a:t>
            </a:r>
            <a:endParaRPr 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24744" y="2005446"/>
            <a:ext cx="5205845" cy="55764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3600" dirty="0" smtClean="0"/>
              <a:t>Recomendaciones</a:t>
            </a:r>
            <a:endParaRPr lang="en-US" sz="3600" dirty="0"/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6397481" y="2867891"/>
            <a:ext cx="4731184" cy="3086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Forma del extrusor.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Disipación calor.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Mecanismo alimentación filamentos.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Control – interfaz gráfica.</a:t>
            </a:r>
          </a:p>
        </p:txBody>
      </p:sp>
    </p:spTree>
    <p:extLst>
      <p:ext uri="{BB962C8B-B14F-4D97-AF65-F5344CB8AC3E}">
        <p14:creationId xmlns:p14="http://schemas.microsoft.com/office/powerpoint/2010/main" val="288952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accent1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586935" y="337494"/>
            <a:ext cx="4876455" cy="1101303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Impresión 3d a colores.</a:t>
            </a:r>
            <a:endParaRPr lang="en-US" sz="3600" dirty="0"/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>
          <a:xfrm>
            <a:off x="7200900" y="1836577"/>
            <a:ext cx="1776207" cy="2475124"/>
          </a:xfr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38527009"/>
              </p:ext>
            </p:extLst>
          </p:nvPr>
        </p:nvGraphicFramePr>
        <p:xfrm>
          <a:off x="283238" y="337494"/>
          <a:ext cx="6600599" cy="617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33" y="841042"/>
            <a:ext cx="2159224" cy="2930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he Palette can attach to most 3D printe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86" y="4565392"/>
            <a:ext cx="3455095" cy="194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0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2115" y="0"/>
            <a:ext cx="9777289" cy="994207"/>
          </a:xfrm>
        </p:spPr>
        <p:txBody>
          <a:bodyPr/>
          <a:lstStyle/>
          <a:p>
            <a:r>
              <a:rPr lang="es-EC" dirty="0" smtClean="0"/>
              <a:t>Comparación métodos coloración polímeros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49" y="1589338"/>
            <a:ext cx="8311265" cy="37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066256" y="211666"/>
            <a:ext cx="6019800" cy="1143000"/>
          </a:xfrm>
        </p:spPr>
        <p:txBody>
          <a:bodyPr/>
          <a:lstStyle/>
          <a:p>
            <a:pPr algn="ctr"/>
            <a:r>
              <a:rPr lang="es-EC" dirty="0" smtClean="0"/>
              <a:t>Inclusión COLOR</a:t>
            </a:r>
            <a:br>
              <a:rPr lang="es-EC" dirty="0" smtClean="0"/>
            </a:br>
            <a:r>
              <a:rPr lang="es-EC" dirty="0" smtClean="0"/>
              <a:t>FILAMENTOS DE COLORES</a:t>
            </a:r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2723356" y="3835399"/>
            <a:ext cx="6021388" cy="2048933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bg2">
                    <a:lumMod val="50000"/>
                  </a:schemeClr>
                </a:solidFill>
              </a:rPr>
              <a:t>Limitante:</a:t>
            </a:r>
          </a:p>
          <a:p>
            <a:pPr algn="ctr"/>
            <a:r>
              <a:rPr lang="es-EC" sz="2800" dirty="0" smtClean="0">
                <a:solidFill>
                  <a:schemeClr val="bg2">
                    <a:lumMod val="50000"/>
                  </a:schemeClr>
                </a:solidFill>
              </a:rPr>
              <a:t>Tamaño.</a:t>
            </a:r>
          </a:p>
          <a:p>
            <a:pPr algn="ctr"/>
            <a:r>
              <a:rPr lang="es-EC" sz="2800" dirty="0" smtClean="0">
                <a:solidFill>
                  <a:schemeClr val="bg2">
                    <a:lumMod val="50000"/>
                  </a:schemeClr>
                </a:solidFill>
              </a:rPr>
              <a:t>Mecanismos alimentación</a:t>
            </a:r>
            <a:r>
              <a:rPr lang="es-EC" sz="2800" dirty="0" smtClean="0"/>
              <a:t>.</a:t>
            </a:r>
            <a:endParaRPr lang="en-US" sz="28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24070014"/>
              </p:ext>
            </p:extLst>
          </p:nvPr>
        </p:nvGraphicFramePr>
        <p:xfrm>
          <a:off x="1434306" y="1716616"/>
          <a:ext cx="9283700" cy="175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08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1312" y="275522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Extrusor con inclusión de 5 filamentos de colores variados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71246" y="2366683"/>
            <a:ext cx="4639236" cy="2649069"/>
          </a:xfrm>
        </p:spPr>
        <p:txBody>
          <a:bodyPr>
            <a:normAutofit/>
          </a:bodyPr>
          <a:lstStyle/>
          <a:p>
            <a:r>
              <a:rPr lang="es-EC" dirty="0" smtClean="0"/>
              <a:t>Identificar zonas calientes y frías.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Mecanismo </a:t>
            </a:r>
            <a:r>
              <a:rPr lang="es-EC" dirty="0"/>
              <a:t>de extrusión</a:t>
            </a:r>
            <a:r>
              <a:rPr lang="es-EC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Temperaturas requeridas para extrusión.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Sistemas de transferencia de calor.</a:t>
            </a:r>
          </a:p>
          <a:p>
            <a:pPr marL="742950" lvl="1" indent="-285750">
              <a:buFontTx/>
              <a:buChar char="-"/>
            </a:pPr>
            <a:r>
              <a:rPr lang="es-EC" dirty="0" smtClean="0"/>
              <a:t>Materiales de zona caliente.</a:t>
            </a:r>
          </a:p>
          <a:p>
            <a:pPr marL="742950" lvl="1" indent="-285750">
              <a:buFontTx/>
              <a:buChar char="-"/>
            </a:pPr>
            <a:r>
              <a:rPr lang="es-EC" dirty="0" smtClean="0"/>
              <a:t>Materiales de zona frías.</a:t>
            </a:r>
          </a:p>
          <a:p>
            <a:pPr lvl="1"/>
            <a:endParaRPr lang="es-EC" dirty="0" smtClean="0"/>
          </a:p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05" y="1324393"/>
            <a:ext cx="1753677" cy="18879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42" y="3507232"/>
            <a:ext cx="2079796" cy="26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4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8225" y="94176"/>
            <a:ext cx="4276045" cy="631371"/>
          </a:xfrm>
        </p:spPr>
        <p:txBody>
          <a:bodyPr/>
          <a:lstStyle/>
          <a:p>
            <a:r>
              <a:rPr lang="es-EC" dirty="0" smtClean="0"/>
              <a:t>Sistema de extrusión.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9732" y="431538"/>
            <a:ext cx="4014788" cy="430591"/>
          </a:xfrm>
        </p:spPr>
        <p:txBody>
          <a:bodyPr/>
          <a:lstStyle/>
          <a:p>
            <a:r>
              <a:rPr lang="es-EC" dirty="0" smtClean="0"/>
              <a:t>Extrusión polímeros termoplásticos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53296690"/>
              </p:ext>
            </p:extLst>
          </p:nvPr>
        </p:nvGraphicFramePr>
        <p:xfrm>
          <a:off x="363876" y="4587098"/>
          <a:ext cx="9999324" cy="230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54" y="1323932"/>
            <a:ext cx="4346945" cy="31231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6" y="1325117"/>
            <a:ext cx="4391745" cy="31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2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7082" y="349117"/>
            <a:ext cx="3944918" cy="63137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Sistema de extrusión.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5816994" y="5693411"/>
                <a:ext cx="2430088" cy="644408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C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s-EC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816994" y="5693411"/>
                <a:ext cx="2430088" cy="64440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63" y="1477180"/>
            <a:ext cx="3184728" cy="395955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5691937" y="918653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Esfuerzo térmicos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89" y="1237474"/>
            <a:ext cx="2568378" cy="25862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5" y="3783811"/>
            <a:ext cx="2958795" cy="2554008"/>
          </a:xfrm>
          <a:prstGeom prst="roundRect">
            <a:avLst>
              <a:gd name="adj" fmla="val 194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9101877" y="3823688"/>
                <a:ext cx="1076403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C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877" y="3823688"/>
                <a:ext cx="1076403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texto 2"/>
              <p:cNvSpPr txBox="1">
                <a:spLocks/>
              </p:cNvSpPr>
              <p:nvPr/>
            </p:nvSpPr>
            <p:spPr>
              <a:xfrm>
                <a:off x="2846913" y="4738611"/>
                <a:ext cx="2430088" cy="64440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2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9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9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9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9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9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9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320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32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a:rPr lang="es-EC" sz="32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sz="32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EC" sz="24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Marcador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913" y="4738611"/>
                <a:ext cx="2430088" cy="6444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9278"/>
              </p:ext>
            </p:extLst>
          </p:nvPr>
        </p:nvGraphicFramePr>
        <p:xfrm>
          <a:off x="184455" y="158617"/>
          <a:ext cx="4139786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60534"/>
                <a:gridCol w="944950"/>
                <a:gridCol w="834302"/>
              </a:tblGrid>
              <a:tr h="2706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Polímero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Tf [°C]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Tv [°C]</a:t>
                      </a:r>
                      <a:endParaRPr lang="en-US" sz="1400" dirty="0" smtClean="0"/>
                    </a:p>
                  </a:txBody>
                  <a:tcPr/>
                </a:tc>
              </a:tr>
              <a:tr h="44668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Polietileno de baja densidad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-120</a:t>
                      </a:r>
                      <a:endParaRPr lang="en-US" sz="1400" dirty="0"/>
                    </a:p>
                  </a:txBody>
                  <a:tcPr/>
                </a:tc>
              </a:tr>
              <a:tr h="2706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Polietileno de alta densidad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-120</a:t>
                      </a:r>
                      <a:endParaRPr lang="en-US" sz="1400" dirty="0"/>
                    </a:p>
                  </a:txBody>
                  <a:tcPr/>
                </a:tc>
              </a:tr>
              <a:tr h="2706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Cloruro</a:t>
                      </a:r>
                      <a:r>
                        <a:rPr lang="es-EC" sz="1400" baseline="0" dirty="0" smtClean="0"/>
                        <a:t> de polivinilo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175-212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87</a:t>
                      </a:r>
                      <a:endParaRPr lang="en-US" sz="1400" dirty="0"/>
                    </a:p>
                  </a:txBody>
                  <a:tcPr/>
                </a:tc>
              </a:tr>
              <a:tr h="2706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Polipropileno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168-176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-16</a:t>
                      </a:r>
                      <a:endParaRPr lang="en-US" sz="1400" dirty="0"/>
                    </a:p>
                  </a:txBody>
                  <a:tcPr/>
                </a:tc>
              </a:tr>
              <a:tr h="2706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Poliestireno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85-125</a:t>
                      </a:r>
                      <a:endParaRPr lang="en-US" sz="1400" dirty="0"/>
                    </a:p>
                  </a:txBody>
                  <a:tcPr/>
                </a:tc>
              </a:tr>
              <a:tr h="26275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Poliacrilonitrilo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107</a:t>
                      </a:r>
                      <a:endParaRPr lang="en-US" sz="1400" dirty="0"/>
                    </a:p>
                  </a:txBody>
                  <a:tcPr/>
                </a:tc>
              </a:tr>
              <a:tr h="26275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Teflón</a:t>
                      </a:r>
                      <a:r>
                        <a:rPr lang="es-EC" sz="1400" baseline="0" dirty="0" smtClean="0"/>
                        <a:t> PTFE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26275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135</a:t>
                      </a:r>
                      <a:endParaRPr lang="en-US" sz="1400" dirty="0"/>
                    </a:p>
                  </a:txBody>
                  <a:tcPr/>
                </a:tc>
              </a:tr>
              <a:tr h="2706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ABS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88-125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72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2930" y="358889"/>
            <a:ext cx="4294715" cy="631371"/>
          </a:xfrm>
        </p:spPr>
        <p:txBody>
          <a:bodyPr>
            <a:normAutofit/>
          </a:bodyPr>
          <a:lstStyle/>
          <a:p>
            <a:r>
              <a:rPr lang="es-EC" dirty="0" smtClean="0"/>
              <a:t>Selección materiales</a:t>
            </a:r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88045504"/>
              </p:ext>
            </p:extLst>
          </p:nvPr>
        </p:nvGraphicFramePr>
        <p:xfrm>
          <a:off x="313796" y="860765"/>
          <a:ext cx="3946477" cy="542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0" y="1189839"/>
            <a:ext cx="3523534" cy="2475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4818918"/>
                  </p:ext>
                </p:extLst>
              </p:nvPr>
            </p:nvGraphicFramePr>
            <p:xfrm>
              <a:off x="4962224" y="4054101"/>
              <a:ext cx="3534735" cy="256441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015530"/>
                    <a:gridCol w="806841"/>
                    <a:gridCol w="712364"/>
                  </a:tblGrid>
                  <a:tr h="365321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Material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Cp</a:t>
                          </a:r>
                          <a:r>
                            <a:rPr lang="es-EC" sz="105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sz="105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sz="105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sz="1050" baseline="0" smtClean="0"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num>
                                    <m:den>
                                      <m:r>
                                        <a:rPr lang="es-EC" sz="1050" baseline="0" smtClean="0">
                                          <a:latin typeface="Cambria Math" panose="02040503050406030204" pitchFamily="18" charset="0"/>
                                        </a:rPr>
                                        <m:t>𝑲𝒈</m:t>
                                      </m:r>
                                      <m:r>
                                        <a:rPr lang="es-EC" sz="1050" baseline="0" smtClean="0">
                                          <a:latin typeface="Cambria Math" panose="02040503050406030204" pitchFamily="18" charset="0"/>
                                        </a:rPr>
                                        <m:t> °</m:t>
                                      </m:r>
                                      <m:r>
                                        <a:rPr lang="es-EC" sz="1050" baseline="0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050" dirty="0" smtClean="0"/>
                            <a:t>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sz="105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sz="105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sz="1050" baseline="0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num>
                                    <m:den>
                                      <m:r>
                                        <a:rPr lang="es-EC" sz="1050" baseline="0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s-EC" sz="1050" baseline="0" smtClean="0">
                                          <a:latin typeface="Cambria Math" panose="02040503050406030204" pitchFamily="18" charset="0"/>
                                        </a:rPr>
                                        <m:t> °</m:t>
                                      </m:r>
                                      <m:r>
                                        <a:rPr lang="es-EC" sz="1050" baseline="0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US" sz="1050" dirty="0" smtClean="0"/>
                        </a:p>
                      </a:txBody>
                      <a:tcPr/>
                    </a:tc>
                  </a:tr>
                  <a:tr h="401021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Aluminio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875-883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168-177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401021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Bronce fosfórico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420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52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433567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Acero inoxidable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480-468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13.4-15.1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433567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Acero negro (carbono)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434-446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60.5-63.9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264958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Teflón (PTFE)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0.25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1050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264958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PEEK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0.24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1170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4818918"/>
                  </p:ext>
                </p:extLst>
              </p:nvPr>
            </p:nvGraphicFramePr>
            <p:xfrm>
              <a:off x="4962224" y="4054101"/>
              <a:ext cx="3534735" cy="256441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015530"/>
                    <a:gridCol w="806841"/>
                    <a:gridCol w="712364"/>
                  </a:tblGrid>
                  <a:tr h="365321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Material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0758" t="-1667" r="-89394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95726" t="-1667" r="-855" b="-606667"/>
                          </a:stretch>
                        </a:blipFill>
                      </a:tcPr>
                    </a:tc>
                  </a:tr>
                  <a:tr h="401021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Aluminio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875-883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168-177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401021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Bronce fosfórico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420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52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433567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Acero inoxidable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480-468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13.4-15.1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433567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Acero negro (carbono)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434-446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60.5-63.9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264958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Teflón (PTFE)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0.25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1050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  <a:tr h="264958"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PEEK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0.24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050" dirty="0" smtClean="0"/>
                            <a:t>1170</a:t>
                          </a:r>
                          <a:endParaRPr lang="en-US" sz="105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Marcador de texto 3"/>
          <p:cNvSpPr>
            <a:spLocks noGrp="1"/>
          </p:cNvSpPr>
          <p:nvPr>
            <p:ph type="body" sz="half" idx="2"/>
          </p:nvPr>
        </p:nvSpPr>
        <p:spPr>
          <a:xfrm>
            <a:off x="7793182" y="2091108"/>
            <a:ext cx="4267922" cy="163767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Identificación zonas calientes – frías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Conducción.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Aislamiento.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Disipación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0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375</TotalTime>
  <Words>435</Words>
  <Application>Microsoft Office PowerPoint</Application>
  <PresentationFormat>Panorámica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Century Gothic</vt:lpstr>
      <vt:lpstr>Wingdings 3</vt:lpstr>
      <vt:lpstr>Sector</vt:lpstr>
      <vt:lpstr>“Diseño y construcción de una extrusora de polímero con control de temperatura e inyección de color para un robot delta basado en una impresora 3D”</vt:lpstr>
      <vt:lpstr>Objetivos:</vt:lpstr>
      <vt:lpstr>Impresión 3d a colores.</vt:lpstr>
      <vt:lpstr>Comparación métodos coloración polímeros</vt:lpstr>
      <vt:lpstr>Inclusión COLOR FILAMENTOS DE COLORES</vt:lpstr>
      <vt:lpstr>Extrusor con inclusión de 5 filamentos de colores variados</vt:lpstr>
      <vt:lpstr>Sistema de extrusión.</vt:lpstr>
      <vt:lpstr>Sistema de extrusión.</vt:lpstr>
      <vt:lpstr>Selección materiales</vt:lpstr>
      <vt:lpstr>Cámara de convección.</vt:lpstr>
      <vt:lpstr>Análisis térmico.</vt:lpstr>
      <vt:lpstr>Presentación de PowerPoint</vt:lpstr>
      <vt:lpstr>Actuadores</vt:lpstr>
      <vt:lpstr>Sensor</vt:lpstr>
      <vt:lpstr>Presentación de PowerPoint</vt:lpstr>
      <vt:lpstr>Presentación de PowerPoint</vt:lpstr>
      <vt:lpstr>Presentación de PowerPoint</vt:lpstr>
      <vt:lpstr>implementación</vt:lpstr>
      <vt:lpstr>resultados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y construcción de una extrusora de polímero con control de temperatura e inyección de color para un robot delta basado en una impresora 3D”</dc:title>
  <dc:creator>negro</dc:creator>
  <cp:lastModifiedBy>negro</cp:lastModifiedBy>
  <cp:revision>37</cp:revision>
  <dcterms:created xsi:type="dcterms:W3CDTF">2015-08-20T00:09:48Z</dcterms:created>
  <dcterms:modified xsi:type="dcterms:W3CDTF">2015-08-21T17:15:23Z</dcterms:modified>
</cp:coreProperties>
</file>