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3" r:id="rId2"/>
    <p:sldId id="259" r:id="rId3"/>
    <p:sldId id="274" r:id="rId4"/>
    <p:sldId id="261" r:id="rId5"/>
    <p:sldId id="271" r:id="rId6"/>
    <p:sldId id="272" r:id="rId7"/>
    <p:sldId id="262" r:id="rId8"/>
    <p:sldId id="269" r:id="rId9"/>
    <p:sldId id="263" r:id="rId10"/>
    <p:sldId id="264" r:id="rId11"/>
    <p:sldId id="275" r:id="rId12"/>
    <p:sldId id="265" r:id="rId13"/>
    <p:sldId id="287" r:id="rId14"/>
    <p:sldId id="266" r:id="rId15"/>
    <p:sldId id="276" r:id="rId16"/>
    <p:sldId id="278" r:id="rId17"/>
    <p:sldId id="280" r:id="rId18"/>
    <p:sldId id="282" r:id="rId19"/>
    <p:sldId id="267" r:id="rId20"/>
    <p:sldId id="289" r:id="rId21"/>
    <p:sldId id="268" r:id="rId22"/>
    <p:sldId id="290" r:id="rId23"/>
    <p:sldId id="288"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9BD82-9696-472D-91A5-B3A64653D0D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MX"/>
        </a:p>
      </dgm:t>
    </dgm:pt>
    <dgm:pt modelId="{EAD9B5B8-06E9-4A59-B52E-A7D2A589A375}">
      <dgm:prSet phldrT="[Texto]" custT="1"/>
      <dgm:spPr/>
      <dgm:t>
        <a:bodyPr/>
        <a:lstStyle/>
        <a:p>
          <a:r>
            <a:rPr lang="es-MX" sz="1600" dirty="0" smtClean="0">
              <a:latin typeface="Calibri" pitchFamily="34" charset="0"/>
            </a:rPr>
            <a:t>INTERFAZ DE USUARIO</a:t>
          </a:r>
          <a:endParaRPr lang="es-MX" sz="1600" dirty="0">
            <a:latin typeface="Calibri" pitchFamily="34" charset="0"/>
          </a:endParaRPr>
        </a:p>
      </dgm:t>
    </dgm:pt>
    <dgm:pt modelId="{96FCBA4D-1EF5-42BA-B586-0C29F1C40409}" type="parTrans" cxnId="{AC647442-673A-418C-9914-D49CB829669E}">
      <dgm:prSet/>
      <dgm:spPr/>
      <dgm:t>
        <a:bodyPr/>
        <a:lstStyle/>
        <a:p>
          <a:endParaRPr lang="es-MX"/>
        </a:p>
      </dgm:t>
    </dgm:pt>
    <dgm:pt modelId="{0A00D033-84E3-4111-8EA7-5AF26D20DB56}" type="sibTrans" cxnId="{AC647442-673A-418C-9914-D49CB829669E}">
      <dgm:prSet/>
      <dgm:spPr/>
      <dgm:t>
        <a:bodyPr/>
        <a:lstStyle/>
        <a:p>
          <a:endParaRPr lang="es-MX"/>
        </a:p>
      </dgm:t>
    </dgm:pt>
    <dgm:pt modelId="{3C006C37-2E83-45A0-BC71-217FD3AA1E44}">
      <dgm:prSet phldrT="[Texto]" custT="1"/>
      <dgm:spPr/>
      <dgm:t>
        <a:bodyPr/>
        <a:lstStyle/>
        <a:p>
          <a:r>
            <a:rPr lang="es-MX" sz="1600" dirty="0" smtClean="0">
              <a:latin typeface="Calibri" pitchFamily="34" charset="0"/>
            </a:rPr>
            <a:t>USABILIDAD</a:t>
          </a:r>
          <a:endParaRPr lang="es-MX" sz="1600" dirty="0">
            <a:latin typeface="Calibri" pitchFamily="34" charset="0"/>
          </a:endParaRPr>
        </a:p>
      </dgm:t>
    </dgm:pt>
    <dgm:pt modelId="{AE01161C-8287-45D3-A26D-0BB42AA879BF}" type="parTrans" cxnId="{A73B216E-4967-40BF-B725-7EC10F837F8A}">
      <dgm:prSet/>
      <dgm:spPr/>
      <dgm:t>
        <a:bodyPr/>
        <a:lstStyle/>
        <a:p>
          <a:endParaRPr lang="es-MX"/>
        </a:p>
      </dgm:t>
    </dgm:pt>
    <dgm:pt modelId="{5E28916B-1D45-44E2-BD0A-282C624B08E4}" type="sibTrans" cxnId="{A73B216E-4967-40BF-B725-7EC10F837F8A}">
      <dgm:prSet/>
      <dgm:spPr/>
      <dgm:t>
        <a:bodyPr/>
        <a:lstStyle/>
        <a:p>
          <a:endParaRPr lang="es-MX"/>
        </a:p>
      </dgm:t>
    </dgm:pt>
    <dgm:pt modelId="{D64C03D6-FDC4-43A5-AAC3-EACF3EE0DC28}" type="pres">
      <dgm:prSet presAssocID="{48B9BD82-9696-472D-91A5-B3A64653D0D1}" presName="Name0" presStyleCnt="0">
        <dgm:presLayoutVars>
          <dgm:chMax val="11"/>
          <dgm:chPref val="11"/>
          <dgm:dir/>
          <dgm:resizeHandles/>
        </dgm:presLayoutVars>
      </dgm:prSet>
      <dgm:spPr/>
      <dgm:t>
        <a:bodyPr/>
        <a:lstStyle/>
        <a:p>
          <a:endParaRPr lang="es-MX"/>
        </a:p>
      </dgm:t>
    </dgm:pt>
    <dgm:pt modelId="{DCF4BB04-62C7-47A2-9534-D9C105C1E084}" type="pres">
      <dgm:prSet presAssocID="{3C006C37-2E83-45A0-BC71-217FD3AA1E44}" presName="Accent2" presStyleCnt="0"/>
      <dgm:spPr/>
    </dgm:pt>
    <dgm:pt modelId="{993C05C5-998E-4236-8C61-F76455968E97}" type="pres">
      <dgm:prSet presAssocID="{3C006C37-2E83-45A0-BC71-217FD3AA1E44}" presName="Accent" presStyleLbl="node1" presStyleIdx="0" presStyleCnt="2" custAng="21386563" custScaleX="78079" custScaleY="46575" custLinFactNeighborX="-596" custLinFactNeighborY="-66806"/>
      <dgm:spPr/>
    </dgm:pt>
    <dgm:pt modelId="{A23F3231-3B09-4D86-B5A7-50FE92BA4F40}" type="pres">
      <dgm:prSet presAssocID="{3C006C37-2E83-45A0-BC71-217FD3AA1E44}" presName="ParentBackground2" presStyleCnt="0"/>
      <dgm:spPr/>
    </dgm:pt>
    <dgm:pt modelId="{6FF1D7D9-5D96-4D76-A412-BEE5B2A18341}" type="pres">
      <dgm:prSet presAssocID="{3C006C37-2E83-45A0-BC71-217FD3AA1E44}" presName="ParentBackground" presStyleLbl="fgAcc1" presStyleIdx="0" presStyleCnt="2" custScaleY="50043" custLinFactNeighborX="34747" custLinFactNeighborY="-71579"/>
      <dgm:spPr/>
      <dgm:t>
        <a:bodyPr/>
        <a:lstStyle/>
        <a:p>
          <a:endParaRPr lang="es-MX"/>
        </a:p>
      </dgm:t>
    </dgm:pt>
    <dgm:pt modelId="{66B4A726-46B3-419F-83C0-F35CB5C340D3}" type="pres">
      <dgm:prSet presAssocID="{3C006C37-2E83-45A0-BC71-217FD3AA1E44}" presName="Parent2" presStyleLbl="revTx" presStyleIdx="0" presStyleCnt="0">
        <dgm:presLayoutVars>
          <dgm:chMax val="1"/>
          <dgm:chPref val="1"/>
          <dgm:bulletEnabled val="1"/>
        </dgm:presLayoutVars>
      </dgm:prSet>
      <dgm:spPr/>
      <dgm:t>
        <a:bodyPr/>
        <a:lstStyle/>
        <a:p>
          <a:endParaRPr lang="es-MX"/>
        </a:p>
      </dgm:t>
    </dgm:pt>
    <dgm:pt modelId="{D34BC0D8-B576-4343-BC52-DECACB6CC2C3}" type="pres">
      <dgm:prSet presAssocID="{EAD9B5B8-06E9-4A59-B52E-A7D2A589A375}" presName="Accent1" presStyleCnt="0"/>
      <dgm:spPr/>
    </dgm:pt>
    <dgm:pt modelId="{9B1968F2-FBF3-4813-B87A-B01A16BFB1C1}" type="pres">
      <dgm:prSet presAssocID="{EAD9B5B8-06E9-4A59-B52E-A7D2A589A375}" presName="Accent" presStyleLbl="node1" presStyleIdx="1" presStyleCnt="2" custScaleX="64436" custScaleY="63491" custLinFactNeighborX="-3008" custLinFactNeighborY="47244"/>
      <dgm:spPr/>
    </dgm:pt>
    <dgm:pt modelId="{587BE417-5161-4FD5-A804-3634F20853C9}" type="pres">
      <dgm:prSet presAssocID="{EAD9B5B8-06E9-4A59-B52E-A7D2A589A375}" presName="ParentBackground1" presStyleCnt="0"/>
      <dgm:spPr/>
    </dgm:pt>
    <dgm:pt modelId="{C666BF40-4524-4D3F-82E7-92329932D9B5}" type="pres">
      <dgm:prSet presAssocID="{EAD9B5B8-06E9-4A59-B52E-A7D2A589A375}" presName="ParentBackground" presStyleLbl="fgAcc1" presStyleIdx="1" presStyleCnt="2" custScaleY="44348" custLinFactNeighborX="-22936" custLinFactNeighborY="68420"/>
      <dgm:spPr/>
      <dgm:t>
        <a:bodyPr/>
        <a:lstStyle/>
        <a:p>
          <a:endParaRPr lang="es-MX"/>
        </a:p>
      </dgm:t>
    </dgm:pt>
    <dgm:pt modelId="{00D36FF9-4984-43EF-B571-E57628A6A402}" type="pres">
      <dgm:prSet presAssocID="{EAD9B5B8-06E9-4A59-B52E-A7D2A589A375}" presName="Parent1" presStyleLbl="revTx" presStyleIdx="0" presStyleCnt="0">
        <dgm:presLayoutVars>
          <dgm:chMax val="1"/>
          <dgm:chPref val="1"/>
          <dgm:bulletEnabled val="1"/>
        </dgm:presLayoutVars>
      </dgm:prSet>
      <dgm:spPr/>
      <dgm:t>
        <a:bodyPr/>
        <a:lstStyle/>
        <a:p>
          <a:endParaRPr lang="es-MX"/>
        </a:p>
      </dgm:t>
    </dgm:pt>
  </dgm:ptLst>
  <dgm:cxnLst>
    <dgm:cxn modelId="{7C8DCF6F-6FE6-4DE2-AB37-8F844502691C}" type="presOf" srcId="{EAD9B5B8-06E9-4A59-B52E-A7D2A589A375}" destId="{C666BF40-4524-4D3F-82E7-92329932D9B5}" srcOrd="0" destOrd="0" presId="urn:microsoft.com/office/officeart/2011/layout/CircleProcess"/>
    <dgm:cxn modelId="{7D9E9B05-5AD0-480A-95BD-23944FDCC772}" type="presOf" srcId="{48B9BD82-9696-472D-91A5-B3A64653D0D1}" destId="{D64C03D6-FDC4-43A5-AAC3-EACF3EE0DC28}" srcOrd="0" destOrd="0" presId="urn:microsoft.com/office/officeart/2011/layout/CircleProcess"/>
    <dgm:cxn modelId="{AC647442-673A-418C-9914-D49CB829669E}" srcId="{48B9BD82-9696-472D-91A5-B3A64653D0D1}" destId="{EAD9B5B8-06E9-4A59-B52E-A7D2A589A375}" srcOrd="0" destOrd="0" parTransId="{96FCBA4D-1EF5-42BA-B586-0C29F1C40409}" sibTransId="{0A00D033-84E3-4111-8EA7-5AF26D20DB56}"/>
    <dgm:cxn modelId="{A73B216E-4967-40BF-B725-7EC10F837F8A}" srcId="{48B9BD82-9696-472D-91A5-B3A64653D0D1}" destId="{3C006C37-2E83-45A0-BC71-217FD3AA1E44}" srcOrd="1" destOrd="0" parTransId="{AE01161C-8287-45D3-A26D-0BB42AA879BF}" sibTransId="{5E28916B-1D45-44E2-BD0A-282C624B08E4}"/>
    <dgm:cxn modelId="{BD67E345-88BF-420B-90C5-C3802FA43C8D}" type="presOf" srcId="{3C006C37-2E83-45A0-BC71-217FD3AA1E44}" destId="{66B4A726-46B3-419F-83C0-F35CB5C340D3}" srcOrd="1" destOrd="0" presId="urn:microsoft.com/office/officeart/2011/layout/CircleProcess"/>
    <dgm:cxn modelId="{9CD31404-FDDB-4568-A054-B1FA4FE03526}" type="presOf" srcId="{EAD9B5B8-06E9-4A59-B52E-A7D2A589A375}" destId="{00D36FF9-4984-43EF-B571-E57628A6A402}" srcOrd="1" destOrd="0" presId="urn:microsoft.com/office/officeart/2011/layout/CircleProcess"/>
    <dgm:cxn modelId="{1408B795-68AB-4270-AD80-FD3BB5FAC93E}" type="presOf" srcId="{3C006C37-2E83-45A0-BC71-217FD3AA1E44}" destId="{6FF1D7D9-5D96-4D76-A412-BEE5B2A18341}" srcOrd="0" destOrd="0" presId="urn:microsoft.com/office/officeart/2011/layout/CircleProcess"/>
    <dgm:cxn modelId="{6EC2F24C-52C5-4324-AD47-16331E8C2631}" type="presParOf" srcId="{D64C03D6-FDC4-43A5-AAC3-EACF3EE0DC28}" destId="{DCF4BB04-62C7-47A2-9534-D9C105C1E084}" srcOrd="0" destOrd="0" presId="urn:microsoft.com/office/officeart/2011/layout/CircleProcess"/>
    <dgm:cxn modelId="{D352A5C3-F3C1-4F71-8360-690DC6A52D67}" type="presParOf" srcId="{DCF4BB04-62C7-47A2-9534-D9C105C1E084}" destId="{993C05C5-998E-4236-8C61-F76455968E97}" srcOrd="0" destOrd="0" presId="urn:microsoft.com/office/officeart/2011/layout/CircleProcess"/>
    <dgm:cxn modelId="{B59932F5-7242-4C56-9637-3B11E68179EC}" type="presParOf" srcId="{D64C03D6-FDC4-43A5-AAC3-EACF3EE0DC28}" destId="{A23F3231-3B09-4D86-B5A7-50FE92BA4F40}" srcOrd="1" destOrd="0" presId="urn:microsoft.com/office/officeart/2011/layout/CircleProcess"/>
    <dgm:cxn modelId="{35C8F59D-CB37-4BB7-823C-3D1243E1A0CC}" type="presParOf" srcId="{A23F3231-3B09-4D86-B5A7-50FE92BA4F40}" destId="{6FF1D7D9-5D96-4D76-A412-BEE5B2A18341}" srcOrd="0" destOrd="0" presId="urn:microsoft.com/office/officeart/2011/layout/CircleProcess"/>
    <dgm:cxn modelId="{6DE9CAE0-A5D3-4216-B7A6-9076932F27BE}" type="presParOf" srcId="{D64C03D6-FDC4-43A5-AAC3-EACF3EE0DC28}" destId="{66B4A726-46B3-419F-83C0-F35CB5C340D3}" srcOrd="2" destOrd="0" presId="urn:microsoft.com/office/officeart/2011/layout/CircleProcess"/>
    <dgm:cxn modelId="{DDBC7E84-3339-4D49-B6B4-382B4D895083}" type="presParOf" srcId="{D64C03D6-FDC4-43A5-AAC3-EACF3EE0DC28}" destId="{D34BC0D8-B576-4343-BC52-DECACB6CC2C3}" srcOrd="3" destOrd="0" presId="urn:microsoft.com/office/officeart/2011/layout/CircleProcess"/>
    <dgm:cxn modelId="{BCE2BBCA-0CCE-4049-9E05-A66ACBE3A4B6}" type="presParOf" srcId="{D34BC0D8-B576-4343-BC52-DECACB6CC2C3}" destId="{9B1968F2-FBF3-4813-B87A-B01A16BFB1C1}" srcOrd="0" destOrd="0" presId="urn:microsoft.com/office/officeart/2011/layout/CircleProcess"/>
    <dgm:cxn modelId="{29B40EB1-8914-44DB-9B89-7A86A40D915C}" type="presParOf" srcId="{D64C03D6-FDC4-43A5-AAC3-EACF3EE0DC28}" destId="{587BE417-5161-4FD5-A804-3634F20853C9}" srcOrd="4" destOrd="0" presId="urn:microsoft.com/office/officeart/2011/layout/CircleProcess"/>
    <dgm:cxn modelId="{091110A8-B821-4BA7-8FD6-00271353A4E5}" type="presParOf" srcId="{587BE417-5161-4FD5-A804-3634F20853C9}" destId="{C666BF40-4524-4D3F-82E7-92329932D9B5}" srcOrd="0" destOrd="0" presId="urn:microsoft.com/office/officeart/2011/layout/CircleProcess"/>
    <dgm:cxn modelId="{7FCAAD3B-1A31-4229-BFEE-1089D999D05D}" type="presParOf" srcId="{D64C03D6-FDC4-43A5-AAC3-EACF3EE0DC28}" destId="{00D36FF9-4984-43EF-B571-E57628A6A402}" srcOrd="5"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CEAAC-78FA-4CDA-80C5-3AB92C88899B}" type="doc">
      <dgm:prSet loTypeId="urn:microsoft.com/office/officeart/2005/8/layout/bList2" loCatId="list" qsTypeId="urn:microsoft.com/office/officeart/2005/8/quickstyle/simple1" qsCatId="simple" csTypeId="urn:microsoft.com/office/officeart/2005/8/colors/colorful4" csCatId="colorful" phldr="1"/>
      <dgm:spPr/>
    </dgm:pt>
    <dgm:pt modelId="{0BAFB9F4-D82D-49F9-8A1D-CAE82CF8317F}">
      <dgm:prSet phldrT="[Texto]" custT="1"/>
      <dgm:spPr>
        <a:solidFill>
          <a:schemeClr val="accent3">
            <a:lumMod val="75000"/>
          </a:schemeClr>
        </a:solidFill>
      </dgm:spPr>
      <dgm:t>
        <a:bodyPr/>
        <a:lstStyle/>
        <a:p>
          <a:r>
            <a:rPr lang="es-MX" sz="3200" b="1" dirty="0" smtClean="0">
              <a:solidFill>
                <a:srgbClr val="C00000"/>
              </a:solidFill>
            </a:rPr>
            <a:t>Análisis</a:t>
          </a:r>
        </a:p>
        <a:p>
          <a:r>
            <a:rPr lang="es-MX" sz="2400" dirty="0" smtClean="0"/>
            <a:t>Diseño</a:t>
          </a:r>
        </a:p>
        <a:p>
          <a:r>
            <a:rPr lang="es-MX" sz="2400" dirty="0" smtClean="0"/>
            <a:t>Codificación</a:t>
          </a:r>
        </a:p>
        <a:p>
          <a:r>
            <a:rPr lang="es-MX" sz="2400" dirty="0" smtClean="0"/>
            <a:t>Prueba</a:t>
          </a:r>
        </a:p>
        <a:p>
          <a:r>
            <a:rPr lang="es-MX" sz="2400" dirty="0" smtClean="0"/>
            <a:t>Mantenimiento</a:t>
          </a:r>
          <a:endParaRPr lang="es-MX" sz="2000" dirty="0"/>
        </a:p>
      </dgm:t>
    </dgm:pt>
    <dgm:pt modelId="{E65D5F51-5552-4F56-80DC-FC852D0B09B1}" type="parTrans" cxnId="{6763624B-3DB0-49E8-A2DE-A5E9262AACC3}">
      <dgm:prSet/>
      <dgm:spPr/>
      <dgm:t>
        <a:bodyPr/>
        <a:lstStyle/>
        <a:p>
          <a:endParaRPr lang="es-MX"/>
        </a:p>
      </dgm:t>
    </dgm:pt>
    <dgm:pt modelId="{1244BBB9-DC4B-4129-82CE-E7D3BBC5E553}" type="sibTrans" cxnId="{6763624B-3DB0-49E8-A2DE-A5E9262AACC3}">
      <dgm:prSet/>
      <dgm:spPr/>
      <dgm:t>
        <a:bodyPr/>
        <a:lstStyle/>
        <a:p>
          <a:endParaRPr lang="es-MX"/>
        </a:p>
      </dgm:t>
    </dgm:pt>
    <dgm:pt modelId="{47F2B54E-F4BB-4563-9767-AB9954AAC1F8}">
      <dgm:prSet phldrT="[Texto]" custT="1"/>
      <dgm:spPr/>
      <dgm:t>
        <a:bodyPr/>
        <a:lstStyle/>
        <a:p>
          <a:r>
            <a:rPr lang="es-MX" sz="3200" b="1" dirty="0" smtClean="0">
              <a:solidFill>
                <a:srgbClr val="C00000"/>
              </a:solidFill>
            </a:rPr>
            <a:t>Análisis</a:t>
          </a:r>
        </a:p>
        <a:p>
          <a:r>
            <a:rPr lang="es-MX" sz="2400" dirty="0" smtClean="0"/>
            <a:t>Diseño</a:t>
          </a:r>
        </a:p>
        <a:p>
          <a:r>
            <a:rPr lang="es-MX" sz="2400" dirty="0" smtClean="0"/>
            <a:t>Prueba</a:t>
          </a:r>
          <a:endParaRPr lang="es-MX" sz="2400" dirty="0"/>
        </a:p>
      </dgm:t>
    </dgm:pt>
    <dgm:pt modelId="{4BAE1BC7-ACBC-4362-9F8F-6B4FE15FB849}" type="parTrans" cxnId="{3D8476D5-7100-4FDD-A351-73E64A291E5A}">
      <dgm:prSet/>
      <dgm:spPr/>
      <dgm:t>
        <a:bodyPr/>
        <a:lstStyle/>
        <a:p>
          <a:endParaRPr lang="es-MX"/>
        </a:p>
      </dgm:t>
    </dgm:pt>
    <dgm:pt modelId="{D753AC83-1A6E-47A8-BCCF-29BD762940B1}" type="sibTrans" cxnId="{3D8476D5-7100-4FDD-A351-73E64A291E5A}">
      <dgm:prSet/>
      <dgm:spPr/>
      <dgm:t>
        <a:bodyPr/>
        <a:lstStyle/>
        <a:p>
          <a:endParaRPr lang="es-MX"/>
        </a:p>
      </dgm:t>
    </dgm:pt>
    <dgm:pt modelId="{6D478A24-A98F-46AD-A77D-D226402A9F1E}">
      <dgm:prSet custT="1"/>
      <dgm:spPr/>
      <dgm:t>
        <a:bodyPr/>
        <a:lstStyle/>
        <a:p>
          <a:pPr algn="ctr"/>
          <a:r>
            <a:rPr lang="es-MX" sz="3200" dirty="0" smtClean="0">
              <a:solidFill>
                <a:schemeClr val="tx2">
                  <a:lumMod val="50000"/>
                </a:schemeClr>
              </a:solidFill>
            </a:rPr>
            <a:t>Proceso de Desarrollo de Software</a:t>
          </a:r>
          <a:endParaRPr lang="es-MX" sz="3200" dirty="0">
            <a:solidFill>
              <a:schemeClr val="tx2">
                <a:lumMod val="50000"/>
              </a:schemeClr>
            </a:solidFill>
          </a:endParaRPr>
        </a:p>
      </dgm:t>
    </dgm:pt>
    <dgm:pt modelId="{07877594-C553-45D6-AF33-A366FF09512C}" type="parTrans" cxnId="{ECF3626F-1849-4FE7-8542-3D823A3A34EA}">
      <dgm:prSet/>
      <dgm:spPr/>
      <dgm:t>
        <a:bodyPr/>
        <a:lstStyle/>
        <a:p>
          <a:endParaRPr lang="es-MX"/>
        </a:p>
      </dgm:t>
    </dgm:pt>
    <dgm:pt modelId="{91738A4F-FFE8-4486-9228-E751754C5B3D}" type="sibTrans" cxnId="{ECF3626F-1849-4FE7-8542-3D823A3A34EA}">
      <dgm:prSet/>
      <dgm:spPr/>
      <dgm:t>
        <a:bodyPr/>
        <a:lstStyle/>
        <a:p>
          <a:endParaRPr lang="es-MX"/>
        </a:p>
      </dgm:t>
    </dgm:pt>
    <dgm:pt modelId="{FDEF119F-40CC-4A41-B450-6B8E74DAD2A0}">
      <dgm:prSet custT="1"/>
      <dgm:spPr/>
      <dgm:t>
        <a:bodyPr/>
        <a:lstStyle/>
        <a:p>
          <a:pPr algn="ctr"/>
          <a:r>
            <a:rPr lang="es-MX" sz="3200" dirty="0" smtClean="0">
              <a:solidFill>
                <a:schemeClr val="tx2">
                  <a:lumMod val="50000"/>
                </a:schemeClr>
              </a:solidFill>
            </a:rPr>
            <a:t>Proceso de Desarrollo de Interacción</a:t>
          </a:r>
          <a:endParaRPr lang="es-MX" sz="3200" dirty="0">
            <a:solidFill>
              <a:schemeClr val="tx2">
                <a:lumMod val="50000"/>
              </a:schemeClr>
            </a:solidFill>
          </a:endParaRPr>
        </a:p>
      </dgm:t>
    </dgm:pt>
    <dgm:pt modelId="{2EC59B9D-F073-48DD-B31B-0FE78114EEF0}" type="sibTrans" cxnId="{106D8D6B-13A2-491C-9678-428426E20952}">
      <dgm:prSet/>
      <dgm:spPr/>
      <dgm:t>
        <a:bodyPr/>
        <a:lstStyle/>
        <a:p>
          <a:endParaRPr lang="es-MX"/>
        </a:p>
      </dgm:t>
    </dgm:pt>
    <dgm:pt modelId="{493D64E3-9AC2-448A-B6DC-9A1AF59AAF6D}" type="parTrans" cxnId="{106D8D6B-13A2-491C-9678-428426E20952}">
      <dgm:prSet/>
      <dgm:spPr/>
      <dgm:t>
        <a:bodyPr/>
        <a:lstStyle/>
        <a:p>
          <a:endParaRPr lang="es-MX"/>
        </a:p>
      </dgm:t>
    </dgm:pt>
    <dgm:pt modelId="{8E94EB2C-8A64-4FB0-9D46-F2437946E279}" type="pres">
      <dgm:prSet presAssocID="{76FCEAAC-78FA-4CDA-80C5-3AB92C88899B}" presName="diagram" presStyleCnt="0">
        <dgm:presLayoutVars>
          <dgm:dir/>
          <dgm:animLvl val="lvl"/>
          <dgm:resizeHandles val="exact"/>
        </dgm:presLayoutVars>
      </dgm:prSet>
      <dgm:spPr/>
    </dgm:pt>
    <dgm:pt modelId="{B1C430AE-8568-4119-959D-5D88C40EDE19}" type="pres">
      <dgm:prSet presAssocID="{0BAFB9F4-D82D-49F9-8A1D-CAE82CF8317F}" presName="compNode" presStyleCnt="0"/>
      <dgm:spPr/>
    </dgm:pt>
    <dgm:pt modelId="{DC32B2FA-A298-4AC4-AC29-6D9AE145C01F}" type="pres">
      <dgm:prSet presAssocID="{0BAFB9F4-D82D-49F9-8A1D-CAE82CF8317F}" presName="childRect" presStyleLbl="bgAcc1" presStyleIdx="0" presStyleCnt="2" custScaleX="141405">
        <dgm:presLayoutVars>
          <dgm:bulletEnabled val="1"/>
        </dgm:presLayoutVars>
      </dgm:prSet>
      <dgm:spPr/>
      <dgm:t>
        <a:bodyPr/>
        <a:lstStyle/>
        <a:p>
          <a:endParaRPr lang="es-MX"/>
        </a:p>
      </dgm:t>
    </dgm:pt>
    <dgm:pt modelId="{90F0CFBF-3F36-4540-A6D1-25999596D0D2}" type="pres">
      <dgm:prSet presAssocID="{0BAFB9F4-D82D-49F9-8A1D-CAE82CF8317F}" presName="parentText" presStyleLbl="node1" presStyleIdx="0" presStyleCnt="0">
        <dgm:presLayoutVars>
          <dgm:chMax val="0"/>
          <dgm:bulletEnabled val="1"/>
        </dgm:presLayoutVars>
      </dgm:prSet>
      <dgm:spPr/>
      <dgm:t>
        <a:bodyPr/>
        <a:lstStyle/>
        <a:p>
          <a:endParaRPr lang="es-MX"/>
        </a:p>
      </dgm:t>
    </dgm:pt>
    <dgm:pt modelId="{2F94A69B-9212-4A9F-8149-FC036CFF5FE4}" type="pres">
      <dgm:prSet presAssocID="{0BAFB9F4-D82D-49F9-8A1D-CAE82CF8317F}" presName="parentRect" presStyleLbl="alignNode1" presStyleIdx="0" presStyleCnt="2" custScaleX="141638" custScaleY="245948"/>
      <dgm:spPr/>
      <dgm:t>
        <a:bodyPr/>
        <a:lstStyle/>
        <a:p>
          <a:endParaRPr lang="es-MX"/>
        </a:p>
      </dgm:t>
    </dgm:pt>
    <dgm:pt modelId="{3BD70318-4E6D-45AC-B578-F41C5F69524D}" type="pres">
      <dgm:prSet presAssocID="{0BAFB9F4-D82D-49F9-8A1D-CAE82CF8317F}" presName="adorn" presStyleLbl="fgAccFollowNode1" presStyleIdx="0" presStyleCnt="2" custAng="10800000" custFlipVert="1" custFlipHor="1" custScaleX="119647" custScaleY="104079" custLinFactNeighborX="26197" custLinFactNeighborY="41259"/>
      <dgm:spPr>
        <a:prstGeom prst="flowChart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8895C294-0E70-4506-AEB7-DDF8A93F7A56}" type="pres">
      <dgm:prSet presAssocID="{1244BBB9-DC4B-4129-82CE-E7D3BBC5E553}" presName="sibTrans" presStyleLbl="sibTrans2D1" presStyleIdx="0" presStyleCnt="0"/>
      <dgm:spPr/>
      <dgm:t>
        <a:bodyPr/>
        <a:lstStyle/>
        <a:p>
          <a:endParaRPr lang="es-MX"/>
        </a:p>
      </dgm:t>
    </dgm:pt>
    <dgm:pt modelId="{8E60868A-E4B4-453F-9726-40ACAB83A2BD}" type="pres">
      <dgm:prSet presAssocID="{47F2B54E-F4BB-4563-9767-AB9954AAC1F8}" presName="compNode" presStyleCnt="0"/>
      <dgm:spPr/>
    </dgm:pt>
    <dgm:pt modelId="{863A6805-7073-479F-8E15-EAD6FEC52090}" type="pres">
      <dgm:prSet presAssocID="{47F2B54E-F4BB-4563-9767-AB9954AAC1F8}" presName="childRect" presStyleLbl="bgAcc1" presStyleIdx="1" presStyleCnt="2" custScaleX="118002">
        <dgm:presLayoutVars>
          <dgm:bulletEnabled val="1"/>
        </dgm:presLayoutVars>
      </dgm:prSet>
      <dgm:spPr/>
      <dgm:t>
        <a:bodyPr/>
        <a:lstStyle/>
        <a:p>
          <a:endParaRPr lang="es-MX"/>
        </a:p>
      </dgm:t>
    </dgm:pt>
    <dgm:pt modelId="{ACDFF125-F976-4022-8BDD-BCE79FD54C2B}" type="pres">
      <dgm:prSet presAssocID="{47F2B54E-F4BB-4563-9767-AB9954AAC1F8}" presName="parentText" presStyleLbl="node1" presStyleIdx="0" presStyleCnt="0">
        <dgm:presLayoutVars>
          <dgm:chMax val="0"/>
          <dgm:bulletEnabled val="1"/>
        </dgm:presLayoutVars>
      </dgm:prSet>
      <dgm:spPr/>
      <dgm:t>
        <a:bodyPr/>
        <a:lstStyle/>
        <a:p>
          <a:endParaRPr lang="es-MX"/>
        </a:p>
      </dgm:t>
    </dgm:pt>
    <dgm:pt modelId="{80BD10FC-5038-4F78-AEBE-FEE196436113}" type="pres">
      <dgm:prSet presAssocID="{47F2B54E-F4BB-4563-9767-AB9954AAC1F8}" presName="parentRect" presStyleLbl="alignNode1" presStyleIdx="1" presStyleCnt="2" custScaleX="118519" custScaleY="249957"/>
      <dgm:spPr/>
      <dgm:t>
        <a:bodyPr/>
        <a:lstStyle/>
        <a:p>
          <a:endParaRPr lang="es-MX"/>
        </a:p>
      </dgm:t>
    </dgm:pt>
    <dgm:pt modelId="{85E32D58-7D7B-4FC1-9A06-7B1C611E01F5}" type="pres">
      <dgm:prSet presAssocID="{47F2B54E-F4BB-4563-9767-AB9954AAC1F8}" presName="adorn" presStyleLbl="fgAccFollowNode1" presStyleIdx="1" presStyleCnt="2" custScaleX="116733" custScaleY="121932" custLinFactNeighborX="14783" custLinFactNeighborY="36618"/>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Lst>
  <dgm:cxnLst>
    <dgm:cxn modelId="{106D8D6B-13A2-491C-9678-428426E20952}" srcId="{47F2B54E-F4BB-4563-9767-AB9954AAC1F8}" destId="{FDEF119F-40CC-4A41-B450-6B8E74DAD2A0}" srcOrd="0" destOrd="0" parTransId="{493D64E3-9AC2-448A-B6DC-9A1AF59AAF6D}" sibTransId="{2EC59B9D-F073-48DD-B31B-0FE78114EEF0}"/>
    <dgm:cxn modelId="{A94E96E7-5A22-4DFE-80AD-E8A0ECE35BEE}" type="presOf" srcId="{6D478A24-A98F-46AD-A77D-D226402A9F1E}" destId="{DC32B2FA-A298-4AC4-AC29-6D9AE145C01F}" srcOrd="0" destOrd="0" presId="urn:microsoft.com/office/officeart/2005/8/layout/bList2"/>
    <dgm:cxn modelId="{6763624B-3DB0-49E8-A2DE-A5E9262AACC3}" srcId="{76FCEAAC-78FA-4CDA-80C5-3AB92C88899B}" destId="{0BAFB9F4-D82D-49F9-8A1D-CAE82CF8317F}" srcOrd="0" destOrd="0" parTransId="{E65D5F51-5552-4F56-80DC-FC852D0B09B1}" sibTransId="{1244BBB9-DC4B-4129-82CE-E7D3BBC5E553}"/>
    <dgm:cxn modelId="{61192824-7476-491B-88F6-1BFD21597E9A}" type="presOf" srcId="{47F2B54E-F4BB-4563-9767-AB9954AAC1F8}" destId="{ACDFF125-F976-4022-8BDD-BCE79FD54C2B}" srcOrd="0" destOrd="0" presId="urn:microsoft.com/office/officeart/2005/8/layout/bList2"/>
    <dgm:cxn modelId="{425A0C21-E43A-4681-BE53-7C0CF9258CF5}" type="presOf" srcId="{47F2B54E-F4BB-4563-9767-AB9954AAC1F8}" destId="{80BD10FC-5038-4F78-AEBE-FEE196436113}" srcOrd="1" destOrd="0" presId="urn:microsoft.com/office/officeart/2005/8/layout/bList2"/>
    <dgm:cxn modelId="{8307AD87-9FD7-4993-B726-310DEF7ED956}" type="presOf" srcId="{0BAFB9F4-D82D-49F9-8A1D-CAE82CF8317F}" destId="{2F94A69B-9212-4A9F-8149-FC036CFF5FE4}" srcOrd="1" destOrd="0" presId="urn:microsoft.com/office/officeart/2005/8/layout/bList2"/>
    <dgm:cxn modelId="{7ECF0C87-589B-42A1-B133-A5CD3FC85EF3}" type="presOf" srcId="{0BAFB9F4-D82D-49F9-8A1D-CAE82CF8317F}" destId="{90F0CFBF-3F36-4540-A6D1-25999596D0D2}" srcOrd="0" destOrd="0" presId="urn:microsoft.com/office/officeart/2005/8/layout/bList2"/>
    <dgm:cxn modelId="{3D8476D5-7100-4FDD-A351-73E64A291E5A}" srcId="{76FCEAAC-78FA-4CDA-80C5-3AB92C88899B}" destId="{47F2B54E-F4BB-4563-9767-AB9954AAC1F8}" srcOrd="1" destOrd="0" parTransId="{4BAE1BC7-ACBC-4362-9F8F-6B4FE15FB849}" sibTransId="{D753AC83-1A6E-47A8-BCCF-29BD762940B1}"/>
    <dgm:cxn modelId="{2A4296D9-54F6-4594-AA8A-373AF888A35A}" type="presOf" srcId="{1244BBB9-DC4B-4129-82CE-E7D3BBC5E553}" destId="{8895C294-0E70-4506-AEB7-DDF8A93F7A56}" srcOrd="0" destOrd="0" presId="urn:microsoft.com/office/officeart/2005/8/layout/bList2"/>
    <dgm:cxn modelId="{B5A3333C-FA1B-4F44-AC99-B166A78110D4}" type="presOf" srcId="{FDEF119F-40CC-4A41-B450-6B8E74DAD2A0}" destId="{863A6805-7073-479F-8E15-EAD6FEC52090}" srcOrd="0" destOrd="0" presId="urn:microsoft.com/office/officeart/2005/8/layout/bList2"/>
    <dgm:cxn modelId="{5CD2532E-5FBA-4C11-B16D-67F3D79E9965}" type="presOf" srcId="{76FCEAAC-78FA-4CDA-80C5-3AB92C88899B}" destId="{8E94EB2C-8A64-4FB0-9D46-F2437946E279}" srcOrd="0" destOrd="0" presId="urn:microsoft.com/office/officeart/2005/8/layout/bList2"/>
    <dgm:cxn modelId="{ECF3626F-1849-4FE7-8542-3D823A3A34EA}" srcId="{0BAFB9F4-D82D-49F9-8A1D-CAE82CF8317F}" destId="{6D478A24-A98F-46AD-A77D-D226402A9F1E}" srcOrd="0" destOrd="0" parTransId="{07877594-C553-45D6-AF33-A366FF09512C}" sibTransId="{91738A4F-FFE8-4486-9228-E751754C5B3D}"/>
    <dgm:cxn modelId="{E4756BFE-F01F-43D5-910A-D8EC73EB680F}" type="presParOf" srcId="{8E94EB2C-8A64-4FB0-9D46-F2437946E279}" destId="{B1C430AE-8568-4119-959D-5D88C40EDE19}" srcOrd="0" destOrd="0" presId="urn:microsoft.com/office/officeart/2005/8/layout/bList2"/>
    <dgm:cxn modelId="{4A44EDC9-65ED-41A2-B7C4-E575D262871F}" type="presParOf" srcId="{B1C430AE-8568-4119-959D-5D88C40EDE19}" destId="{DC32B2FA-A298-4AC4-AC29-6D9AE145C01F}" srcOrd="0" destOrd="0" presId="urn:microsoft.com/office/officeart/2005/8/layout/bList2"/>
    <dgm:cxn modelId="{7FB048F5-F994-40DA-9FA1-D09366EBC362}" type="presParOf" srcId="{B1C430AE-8568-4119-959D-5D88C40EDE19}" destId="{90F0CFBF-3F36-4540-A6D1-25999596D0D2}" srcOrd="1" destOrd="0" presId="urn:microsoft.com/office/officeart/2005/8/layout/bList2"/>
    <dgm:cxn modelId="{65D24B99-8D1B-4782-AB2B-2AD3E6FF3BDF}" type="presParOf" srcId="{B1C430AE-8568-4119-959D-5D88C40EDE19}" destId="{2F94A69B-9212-4A9F-8149-FC036CFF5FE4}" srcOrd="2" destOrd="0" presId="urn:microsoft.com/office/officeart/2005/8/layout/bList2"/>
    <dgm:cxn modelId="{3B29F4B4-B9D2-41F1-9A78-75A61740ADA5}" type="presParOf" srcId="{B1C430AE-8568-4119-959D-5D88C40EDE19}" destId="{3BD70318-4E6D-45AC-B578-F41C5F69524D}" srcOrd="3" destOrd="0" presId="urn:microsoft.com/office/officeart/2005/8/layout/bList2"/>
    <dgm:cxn modelId="{6F82431C-B501-4B17-BBC2-FAEC66287CB0}" type="presParOf" srcId="{8E94EB2C-8A64-4FB0-9D46-F2437946E279}" destId="{8895C294-0E70-4506-AEB7-DDF8A93F7A56}" srcOrd="1" destOrd="0" presId="urn:microsoft.com/office/officeart/2005/8/layout/bList2"/>
    <dgm:cxn modelId="{575ACF22-1A55-4F31-8616-FE0E58474566}" type="presParOf" srcId="{8E94EB2C-8A64-4FB0-9D46-F2437946E279}" destId="{8E60868A-E4B4-453F-9726-40ACAB83A2BD}" srcOrd="2" destOrd="0" presId="urn:microsoft.com/office/officeart/2005/8/layout/bList2"/>
    <dgm:cxn modelId="{F8768B02-5D2B-40A4-B2CC-322A82261589}" type="presParOf" srcId="{8E60868A-E4B4-453F-9726-40ACAB83A2BD}" destId="{863A6805-7073-479F-8E15-EAD6FEC52090}" srcOrd="0" destOrd="0" presId="urn:microsoft.com/office/officeart/2005/8/layout/bList2"/>
    <dgm:cxn modelId="{4C9916E7-1AD8-4B2A-A705-F2E319E3170D}" type="presParOf" srcId="{8E60868A-E4B4-453F-9726-40ACAB83A2BD}" destId="{ACDFF125-F976-4022-8BDD-BCE79FD54C2B}" srcOrd="1" destOrd="0" presId="urn:microsoft.com/office/officeart/2005/8/layout/bList2"/>
    <dgm:cxn modelId="{3AA78319-6907-4C55-87B3-C3655D905E8D}" type="presParOf" srcId="{8E60868A-E4B4-453F-9726-40ACAB83A2BD}" destId="{80BD10FC-5038-4F78-AEBE-FEE196436113}" srcOrd="2" destOrd="0" presId="urn:microsoft.com/office/officeart/2005/8/layout/bList2"/>
    <dgm:cxn modelId="{AA63175E-7CA4-4DA1-91F9-D1A183A1CE73}" type="presParOf" srcId="{8E60868A-E4B4-453F-9726-40ACAB83A2BD}" destId="{85E32D58-7D7B-4FC1-9A06-7B1C611E01F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AD455-2920-48B0-9625-61F8647F89C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MX"/>
        </a:p>
      </dgm:t>
    </dgm:pt>
    <dgm:pt modelId="{48735B05-9C83-4042-9D74-0ACBF1185DBE}">
      <dgm:prSet phldrT="[Texto]"/>
      <dgm:spPr>
        <a:solidFill>
          <a:schemeClr val="accent5"/>
        </a:solidFill>
      </dgm:spPr>
      <dgm:t>
        <a:bodyPr/>
        <a:lstStyle/>
        <a:p>
          <a:r>
            <a:rPr lang="es-MX" dirty="0" smtClean="0"/>
            <a:t>Objetivo General</a:t>
          </a:r>
          <a:endParaRPr lang="es-MX" dirty="0"/>
        </a:p>
      </dgm:t>
    </dgm:pt>
    <dgm:pt modelId="{84D1A208-BED1-4B1F-B912-B265A5D8F536}" type="parTrans" cxnId="{376F7117-58AE-48E7-8BDB-B1A31592869D}">
      <dgm:prSet/>
      <dgm:spPr/>
      <dgm:t>
        <a:bodyPr/>
        <a:lstStyle/>
        <a:p>
          <a:endParaRPr lang="es-MX"/>
        </a:p>
      </dgm:t>
    </dgm:pt>
    <dgm:pt modelId="{A9D9281C-7F4B-49B9-AC3F-4D566980631C}" type="sibTrans" cxnId="{376F7117-58AE-48E7-8BDB-B1A31592869D}">
      <dgm:prSet/>
      <dgm:spPr/>
      <dgm:t>
        <a:bodyPr/>
        <a:lstStyle/>
        <a:p>
          <a:endParaRPr lang="es-MX"/>
        </a:p>
      </dgm:t>
    </dgm:pt>
    <dgm:pt modelId="{F2CD48DF-2F41-42A3-AA93-6A363CB373CF}">
      <dgm:prSet phldrT="[Texto]" custT="1"/>
      <dgm:spPr>
        <a:solidFill>
          <a:schemeClr val="accent4">
            <a:lumMod val="60000"/>
            <a:lumOff val="40000"/>
          </a:schemeClr>
        </a:solidFill>
      </dgm:spPr>
      <dgm:t>
        <a:bodyPr/>
        <a:lstStyle/>
        <a:p>
          <a:r>
            <a:rPr lang="es-ES_tradnl" sz="2400" dirty="0" smtClean="0">
              <a:solidFill>
                <a:schemeClr val="tx1"/>
              </a:solidFill>
            </a:rPr>
            <a:t>Realizar un Estudio de la Notación ConcurTaskTrees para el Análisis de Tareas en el Desarrollo de la Interacción Humano-Computador y su Aplicación en el Entorno CTTE (Concur Task Trees Environment).</a:t>
          </a:r>
          <a:endParaRPr lang="es-MX" sz="2400" dirty="0">
            <a:solidFill>
              <a:schemeClr val="tx1"/>
            </a:solidFill>
          </a:endParaRPr>
        </a:p>
      </dgm:t>
    </dgm:pt>
    <dgm:pt modelId="{58D622A2-F5A5-4578-B938-C5D7F8F1B5DC}" type="parTrans" cxnId="{32F5E37A-3C05-40B0-B5C1-AA1D515A9FDE}">
      <dgm:prSet/>
      <dgm:spPr/>
      <dgm:t>
        <a:bodyPr/>
        <a:lstStyle/>
        <a:p>
          <a:endParaRPr lang="es-MX"/>
        </a:p>
      </dgm:t>
    </dgm:pt>
    <dgm:pt modelId="{1D38B298-EAAA-48BC-ABC8-9327E33A73FF}" type="sibTrans" cxnId="{32F5E37A-3C05-40B0-B5C1-AA1D515A9FDE}">
      <dgm:prSet/>
      <dgm:spPr/>
      <dgm:t>
        <a:bodyPr/>
        <a:lstStyle/>
        <a:p>
          <a:endParaRPr lang="es-MX"/>
        </a:p>
      </dgm:t>
    </dgm:pt>
    <dgm:pt modelId="{255D4CD3-1CA9-4C64-8A98-12C5154BAEB5}" type="pres">
      <dgm:prSet presAssocID="{505AD455-2920-48B0-9625-61F8647F89C0}" presName="Name0" presStyleCnt="0">
        <dgm:presLayoutVars>
          <dgm:chMax val="1"/>
          <dgm:chPref val="1"/>
          <dgm:dir/>
          <dgm:animOne val="branch"/>
          <dgm:animLvl val="lvl"/>
        </dgm:presLayoutVars>
      </dgm:prSet>
      <dgm:spPr/>
      <dgm:t>
        <a:bodyPr/>
        <a:lstStyle/>
        <a:p>
          <a:endParaRPr lang="es-MX"/>
        </a:p>
      </dgm:t>
    </dgm:pt>
    <dgm:pt modelId="{28764416-AF51-429C-961F-65AF89E42157}" type="pres">
      <dgm:prSet presAssocID="{48735B05-9C83-4042-9D74-0ACBF1185DBE}" presName="singleCycle" presStyleCnt="0"/>
      <dgm:spPr/>
    </dgm:pt>
    <dgm:pt modelId="{19B7DBE4-DE79-4D53-89E3-CB5912C16E05}" type="pres">
      <dgm:prSet presAssocID="{48735B05-9C83-4042-9D74-0ACBF1185DBE}" presName="singleCenter" presStyleLbl="node1" presStyleIdx="0" presStyleCnt="2" custScaleX="114155" custScaleY="32586" custLinFactNeighborX="36166" custLinFactNeighborY="-32577">
        <dgm:presLayoutVars>
          <dgm:chMax val="7"/>
          <dgm:chPref val="7"/>
        </dgm:presLayoutVars>
      </dgm:prSet>
      <dgm:spPr/>
      <dgm:t>
        <a:bodyPr/>
        <a:lstStyle/>
        <a:p>
          <a:endParaRPr lang="es-MX"/>
        </a:p>
      </dgm:t>
    </dgm:pt>
    <dgm:pt modelId="{755A5B17-F4C5-44CC-8121-6AE21440907B}" type="pres">
      <dgm:prSet presAssocID="{58D622A2-F5A5-4578-B938-C5D7F8F1B5DC}" presName="Name56" presStyleLbl="parChTrans1D2" presStyleIdx="0" presStyleCnt="1"/>
      <dgm:spPr/>
      <dgm:t>
        <a:bodyPr/>
        <a:lstStyle/>
        <a:p>
          <a:endParaRPr lang="es-MX"/>
        </a:p>
      </dgm:t>
    </dgm:pt>
    <dgm:pt modelId="{D82EBC4C-A162-4567-B4D4-DB148B5B49BA}" type="pres">
      <dgm:prSet presAssocID="{F2CD48DF-2F41-42A3-AA93-6A363CB373CF}" presName="text0" presStyleLbl="node1" presStyleIdx="1" presStyleCnt="2" custScaleX="320226" custScaleY="167773" custRadScaleRad="78177" custRadScaleInc="11665">
        <dgm:presLayoutVars>
          <dgm:bulletEnabled val="1"/>
        </dgm:presLayoutVars>
      </dgm:prSet>
      <dgm:spPr/>
      <dgm:t>
        <a:bodyPr/>
        <a:lstStyle/>
        <a:p>
          <a:endParaRPr lang="es-MX"/>
        </a:p>
      </dgm:t>
    </dgm:pt>
  </dgm:ptLst>
  <dgm:cxnLst>
    <dgm:cxn modelId="{983F45A8-D786-4A91-9EB4-183C684F93B1}" type="presOf" srcId="{48735B05-9C83-4042-9D74-0ACBF1185DBE}" destId="{19B7DBE4-DE79-4D53-89E3-CB5912C16E05}" srcOrd="0" destOrd="0" presId="urn:microsoft.com/office/officeart/2008/layout/RadialCluster"/>
    <dgm:cxn modelId="{32F5E37A-3C05-40B0-B5C1-AA1D515A9FDE}" srcId="{48735B05-9C83-4042-9D74-0ACBF1185DBE}" destId="{F2CD48DF-2F41-42A3-AA93-6A363CB373CF}" srcOrd="0" destOrd="0" parTransId="{58D622A2-F5A5-4578-B938-C5D7F8F1B5DC}" sibTransId="{1D38B298-EAAA-48BC-ABC8-9327E33A73FF}"/>
    <dgm:cxn modelId="{376F7117-58AE-48E7-8BDB-B1A31592869D}" srcId="{505AD455-2920-48B0-9625-61F8647F89C0}" destId="{48735B05-9C83-4042-9D74-0ACBF1185DBE}" srcOrd="0" destOrd="0" parTransId="{84D1A208-BED1-4B1F-B912-B265A5D8F536}" sibTransId="{A9D9281C-7F4B-49B9-AC3F-4D566980631C}"/>
    <dgm:cxn modelId="{A8D1C4CA-217B-4058-BDD0-3975B62919B1}" type="presOf" srcId="{58D622A2-F5A5-4578-B938-C5D7F8F1B5DC}" destId="{755A5B17-F4C5-44CC-8121-6AE21440907B}" srcOrd="0" destOrd="0" presId="urn:microsoft.com/office/officeart/2008/layout/RadialCluster"/>
    <dgm:cxn modelId="{CB1FC0FC-F5D8-48F4-8A3D-8DEB0BFF8DC5}" type="presOf" srcId="{505AD455-2920-48B0-9625-61F8647F89C0}" destId="{255D4CD3-1CA9-4C64-8A98-12C5154BAEB5}" srcOrd="0" destOrd="0" presId="urn:microsoft.com/office/officeart/2008/layout/RadialCluster"/>
    <dgm:cxn modelId="{5457CD14-457A-4FBB-A130-ABECFC3F0611}" type="presOf" srcId="{F2CD48DF-2F41-42A3-AA93-6A363CB373CF}" destId="{D82EBC4C-A162-4567-B4D4-DB148B5B49BA}" srcOrd="0" destOrd="0" presId="urn:microsoft.com/office/officeart/2008/layout/RadialCluster"/>
    <dgm:cxn modelId="{7A32A2C7-EE3A-47C7-BEFE-51C443868C1C}" type="presParOf" srcId="{255D4CD3-1CA9-4C64-8A98-12C5154BAEB5}" destId="{28764416-AF51-429C-961F-65AF89E42157}" srcOrd="0" destOrd="0" presId="urn:microsoft.com/office/officeart/2008/layout/RadialCluster"/>
    <dgm:cxn modelId="{E9B017EE-C9C7-4D7A-B6BE-5DAB887627D7}" type="presParOf" srcId="{28764416-AF51-429C-961F-65AF89E42157}" destId="{19B7DBE4-DE79-4D53-89E3-CB5912C16E05}" srcOrd="0" destOrd="0" presId="urn:microsoft.com/office/officeart/2008/layout/RadialCluster"/>
    <dgm:cxn modelId="{D5CE99B7-402B-4256-9633-AB33649F8EA3}" type="presParOf" srcId="{28764416-AF51-429C-961F-65AF89E42157}" destId="{755A5B17-F4C5-44CC-8121-6AE21440907B}" srcOrd="1" destOrd="0" presId="urn:microsoft.com/office/officeart/2008/layout/RadialCluster"/>
    <dgm:cxn modelId="{61D8988D-B5A3-4A63-BAF1-D157112787D7}" type="presParOf" srcId="{28764416-AF51-429C-961F-65AF89E42157}" destId="{D82EBC4C-A162-4567-B4D4-DB148B5B49BA}"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5AD455-2920-48B0-9625-61F8647F89C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MX"/>
        </a:p>
      </dgm:t>
    </dgm:pt>
    <dgm:pt modelId="{48735B05-9C83-4042-9D74-0ACBF1185DBE}">
      <dgm:prSet phldrT="[Texto]"/>
      <dgm:spPr>
        <a:solidFill>
          <a:schemeClr val="accent5"/>
        </a:solidFill>
      </dgm:spPr>
      <dgm:t>
        <a:bodyPr/>
        <a:lstStyle/>
        <a:p>
          <a:r>
            <a:rPr lang="es-MX" dirty="0" smtClean="0"/>
            <a:t>Objetivos Específicos</a:t>
          </a:r>
          <a:endParaRPr lang="es-MX" dirty="0"/>
        </a:p>
      </dgm:t>
    </dgm:pt>
    <dgm:pt modelId="{84D1A208-BED1-4B1F-B912-B265A5D8F536}" type="parTrans" cxnId="{376F7117-58AE-48E7-8BDB-B1A31592869D}">
      <dgm:prSet/>
      <dgm:spPr/>
      <dgm:t>
        <a:bodyPr/>
        <a:lstStyle/>
        <a:p>
          <a:endParaRPr lang="es-MX"/>
        </a:p>
      </dgm:t>
    </dgm:pt>
    <dgm:pt modelId="{A9D9281C-7F4B-49B9-AC3F-4D566980631C}" type="sibTrans" cxnId="{376F7117-58AE-48E7-8BDB-B1A31592869D}">
      <dgm:prSet/>
      <dgm:spPr/>
      <dgm:t>
        <a:bodyPr/>
        <a:lstStyle/>
        <a:p>
          <a:endParaRPr lang="es-MX"/>
        </a:p>
      </dgm:t>
    </dgm:pt>
    <dgm:pt modelId="{83028630-BF1C-45AA-B3EE-5A6530246569}">
      <dgm:prSet phldrT="[Texto]" custT="1"/>
      <dgm:spPr>
        <a:solidFill>
          <a:schemeClr val="accent4">
            <a:lumMod val="60000"/>
            <a:lumOff val="40000"/>
          </a:schemeClr>
        </a:solidFill>
      </dgm:spPr>
      <dgm:t>
        <a:bodyPr/>
        <a:lstStyle/>
        <a:p>
          <a:r>
            <a:rPr lang="es-ES_tradnl" sz="2400" dirty="0" smtClean="0">
              <a:solidFill>
                <a:schemeClr val="tx1"/>
              </a:solidFill>
            </a:rPr>
            <a:t>2)Analizar la Herramienta CTTE para aplicar la notación CTT.</a:t>
          </a:r>
          <a:endParaRPr lang="es-MX" sz="2400" dirty="0">
            <a:solidFill>
              <a:schemeClr val="tx1"/>
            </a:solidFill>
          </a:endParaRPr>
        </a:p>
      </dgm:t>
    </dgm:pt>
    <dgm:pt modelId="{C3AD6CC1-48CB-4960-8ABA-D1114396A8E3}" type="parTrans" cxnId="{FA30E1C7-0B35-4EA2-BD9B-A8C889056541}">
      <dgm:prSet/>
      <dgm:spPr/>
      <dgm:t>
        <a:bodyPr/>
        <a:lstStyle/>
        <a:p>
          <a:endParaRPr lang="es-MX"/>
        </a:p>
      </dgm:t>
    </dgm:pt>
    <dgm:pt modelId="{74DDF299-CC07-4E7D-A842-73DC0DDE09B7}" type="sibTrans" cxnId="{FA30E1C7-0B35-4EA2-BD9B-A8C889056541}">
      <dgm:prSet/>
      <dgm:spPr/>
      <dgm:t>
        <a:bodyPr/>
        <a:lstStyle/>
        <a:p>
          <a:endParaRPr lang="es-MX"/>
        </a:p>
      </dgm:t>
    </dgm:pt>
    <dgm:pt modelId="{F2CD48DF-2F41-42A3-AA93-6A363CB373CF}">
      <dgm:prSet phldrT="[Texto]" custT="1"/>
      <dgm:spPr>
        <a:solidFill>
          <a:schemeClr val="accent4">
            <a:lumMod val="60000"/>
            <a:lumOff val="40000"/>
          </a:schemeClr>
        </a:solidFill>
      </dgm:spPr>
      <dgm:t>
        <a:bodyPr/>
        <a:lstStyle/>
        <a:p>
          <a:r>
            <a:rPr lang="es-ES_tradnl" sz="2400" dirty="0" smtClean="0">
              <a:solidFill>
                <a:schemeClr val="tx1"/>
              </a:solidFill>
            </a:rPr>
            <a:t>3)Crear un prototipo utilizando la herramienta CTTE. </a:t>
          </a:r>
          <a:endParaRPr lang="es-MX" sz="2400" dirty="0">
            <a:solidFill>
              <a:schemeClr val="tx1"/>
            </a:solidFill>
          </a:endParaRPr>
        </a:p>
      </dgm:t>
    </dgm:pt>
    <dgm:pt modelId="{58D622A2-F5A5-4578-B938-C5D7F8F1B5DC}" type="parTrans" cxnId="{32F5E37A-3C05-40B0-B5C1-AA1D515A9FDE}">
      <dgm:prSet/>
      <dgm:spPr/>
      <dgm:t>
        <a:bodyPr/>
        <a:lstStyle/>
        <a:p>
          <a:endParaRPr lang="es-MX"/>
        </a:p>
      </dgm:t>
    </dgm:pt>
    <dgm:pt modelId="{1D38B298-EAAA-48BC-ABC8-9327E33A73FF}" type="sibTrans" cxnId="{32F5E37A-3C05-40B0-B5C1-AA1D515A9FDE}">
      <dgm:prSet/>
      <dgm:spPr/>
      <dgm:t>
        <a:bodyPr/>
        <a:lstStyle/>
        <a:p>
          <a:endParaRPr lang="es-MX"/>
        </a:p>
      </dgm:t>
    </dgm:pt>
    <dgm:pt modelId="{312BD9DE-1EAF-4798-AFD9-A18CDB44B503}">
      <dgm:prSet phldrT="[Texto]" custT="1"/>
      <dgm:spPr>
        <a:solidFill>
          <a:schemeClr val="accent4">
            <a:lumMod val="60000"/>
            <a:lumOff val="40000"/>
          </a:schemeClr>
        </a:solidFill>
      </dgm:spPr>
      <dgm:t>
        <a:bodyPr/>
        <a:lstStyle/>
        <a:p>
          <a:r>
            <a:rPr lang="es-ES_tradnl" sz="2400" dirty="0" smtClean="0">
              <a:solidFill>
                <a:schemeClr val="tx1"/>
              </a:solidFill>
            </a:rPr>
            <a:t>1)Realizar el Análisis descriptivo de la notación ConcurTaskTrees. </a:t>
          </a:r>
          <a:endParaRPr lang="es-MX" sz="2400" dirty="0" smtClean="0">
            <a:solidFill>
              <a:schemeClr val="tx1"/>
            </a:solidFill>
          </a:endParaRPr>
        </a:p>
      </dgm:t>
    </dgm:pt>
    <dgm:pt modelId="{FD7EC868-4935-45C0-A17D-931A68D2EE90}" type="parTrans" cxnId="{F265EA62-641E-41B8-9122-B3242F696B3D}">
      <dgm:prSet/>
      <dgm:spPr/>
      <dgm:t>
        <a:bodyPr/>
        <a:lstStyle/>
        <a:p>
          <a:endParaRPr lang="es-MX"/>
        </a:p>
      </dgm:t>
    </dgm:pt>
    <dgm:pt modelId="{10987D78-5C4B-48D8-BA52-CFEB9FE3FFFB}" type="sibTrans" cxnId="{F265EA62-641E-41B8-9122-B3242F696B3D}">
      <dgm:prSet/>
      <dgm:spPr/>
      <dgm:t>
        <a:bodyPr/>
        <a:lstStyle/>
        <a:p>
          <a:endParaRPr lang="es-MX"/>
        </a:p>
      </dgm:t>
    </dgm:pt>
    <dgm:pt modelId="{255D4CD3-1CA9-4C64-8A98-12C5154BAEB5}" type="pres">
      <dgm:prSet presAssocID="{505AD455-2920-48B0-9625-61F8647F89C0}" presName="Name0" presStyleCnt="0">
        <dgm:presLayoutVars>
          <dgm:chMax val="1"/>
          <dgm:chPref val="1"/>
          <dgm:dir/>
          <dgm:animOne val="branch"/>
          <dgm:animLvl val="lvl"/>
        </dgm:presLayoutVars>
      </dgm:prSet>
      <dgm:spPr/>
      <dgm:t>
        <a:bodyPr/>
        <a:lstStyle/>
        <a:p>
          <a:endParaRPr lang="es-MX"/>
        </a:p>
      </dgm:t>
    </dgm:pt>
    <dgm:pt modelId="{28764416-AF51-429C-961F-65AF89E42157}" type="pres">
      <dgm:prSet presAssocID="{48735B05-9C83-4042-9D74-0ACBF1185DBE}" presName="singleCycle" presStyleCnt="0"/>
      <dgm:spPr/>
    </dgm:pt>
    <dgm:pt modelId="{19B7DBE4-DE79-4D53-89E3-CB5912C16E05}" type="pres">
      <dgm:prSet presAssocID="{48735B05-9C83-4042-9D74-0ACBF1185DBE}" presName="singleCenter" presStyleLbl="node1" presStyleIdx="0" presStyleCnt="4" custScaleX="247624" custScaleY="42323" custLinFactNeighborX="563" custLinFactNeighborY="-58587">
        <dgm:presLayoutVars>
          <dgm:chMax val="7"/>
          <dgm:chPref val="7"/>
        </dgm:presLayoutVars>
      </dgm:prSet>
      <dgm:spPr/>
      <dgm:t>
        <a:bodyPr/>
        <a:lstStyle/>
        <a:p>
          <a:endParaRPr lang="es-MX"/>
        </a:p>
      </dgm:t>
    </dgm:pt>
    <dgm:pt modelId="{829A9624-BFA6-48D8-8D20-5EEAE0D2C99C}" type="pres">
      <dgm:prSet presAssocID="{C3AD6CC1-48CB-4960-8ABA-D1114396A8E3}" presName="Name56" presStyleLbl="parChTrans1D2" presStyleIdx="0" presStyleCnt="3"/>
      <dgm:spPr/>
      <dgm:t>
        <a:bodyPr/>
        <a:lstStyle/>
        <a:p>
          <a:endParaRPr lang="es-MX"/>
        </a:p>
      </dgm:t>
    </dgm:pt>
    <dgm:pt modelId="{7A16E5E7-B242-4356-B9FF-6A32433A11CF}" type="pres">
      <dgm:prSet presAssocID="{83028630-BF1C-45AA-B3EE-5A6530246569}" presName="text0" presStyleLbl="node1" presStyleIdx="1" presStyleCnt="4" custScaleX="320946" custScaleY="183229" custRadScaleRad="82349" custRadScaleInc="106628">
        <dgm:presLayoutVars>
          <dgm:bulletEnabled val="1"/>
        </dgm:presLayoutVars>
      </dgm:prSet>
      <dgm:spPr/>
      <dgm:t>
        <a:bodyPr/>
        <a:lstStyle/>
        <a:p>
          <a:endParaRPr lang="es-MX"/>
        </a:p>
      </dgm:t>
    </dgm:pt>
    <dgm:pt modelId="{AE6F584F-2D27-4384-A609-B08EF31BF4FD}" type="pres">
      <dgm:prSet presAssocID="{FD7EC868-4935-45C0-A17D-931A68D2EE90}" presName="Name56" presStyleLbl="parChTrans1D2" presStyleIdx="1" presStyleCnt="3"/>
      <dgm:spPr/>
      <dgm:t>
        <a:bodyPr/>
        <a:lstStyle/>
        <a:p>
          <a:endParaRPr lang="es-MX"/>
        </a:p>
      </dgm:t>
    </dgm:pt>
    <dgm:pt modelId="{35D79D3E-B9B1-4F6C-BF22-8349EEBE8632}" type="pres">
      <dgm:prSet presAssocID="{312BD9DE-1EAF-4798-AFD9-A18CDB44B503}" presName="text0" presStyleLbl="node1" presStyleIdx="2" presStyleCnt="4" custScaleX="313752" custScaleY="173062" custRadScaleRad="82916" custRadScaleInc="292772">
        <dgm:presLayoutVars>
          <dgm:bulletEnabled val="1"/>
        </dgm:presLayoutVars>
      </dgm:prSet>
      <dgm:spPr/>
      <dgm:t>
        <a:bodyPr/>
        <a:lstStyle/>
        <a:p>
          <a:endParaRPr lang="es-MX"/>
        </a:p>
      </dgm:t>
    </dgm:pt>
    <dgm:pt modelId="{755A5B17-F4C5-44CC-8121-6AE21440907B}" type="pres">
      <dgm:prSet presAssocID="{58D622A2-F5A5-4578-B938-C5D7F8F1B5DC}" presName="Name56" presStyleLbl="parChTrans1D2" presStyleIdx="2" presStyleCnt="3"/>
      <dgm:spPr/>
      <dgm:t>
        <a:bodyPr/>
        <a:lstStyle/>
        <a:p>
          <a:endParaRPr lang="es-MX"/>
        </a:p>
      </dgm:t>
    </dgm:pt>
    <dgm:pt modelId="{D82EBC4C-A162-4567-B4D4-DB148B5B49BA}" type="pres">
      <dgm:prSet presAssocID="{F2CD48DF-2F41-42A3-AA93-6A363CB373CF}" presName="text0" presStyleLbl="node1" presStyleIdx="3" presStyleCnt="4" custScaleX="323492" custScaleY="156227" custRadScaleRad="43369" custRadScaleInc="-94625">
        <dgm:presLayoutVars>
          <dgm:bulletEnabled val="1"/>
        </dgm:presLayoutVars>
      </dgm:prSet>
      <dgm:spPr/>
      <dgm:t>
        <a:bodyPr/>
        <a:lstStyle/>
        <a:p>
          <a:endParaRPr lang="es-MX"/>
        </a:p>
      </dgm:t>
    </dgm:pt>
  </dgm:ptLst>
  <dgm:cxnLst>
    <dgm:cxn modelId="{D74868B2-6789-470E-94C8-B80EEDB50464}" type="presOf" srcId="{312BD9DE-1EAF-4798-AFD9-A18CDB44B503}" destId="{35D79D3E-B9B1-4F6C-BF22-8349EEBE8632}" srcOrd="0" destOrd="0" presId="urn:microsoft.com/office/officeart/2008/layout/RadialCluster"/>
    <dgm:cxn modelId="{7D3F4FB1-D6B4-47D2-BB0D-DB4579E0351E}" type="presOf" srcId="{C3AD6CC1-48CB-4960-8ABA-D1114396A8E3}" destId="{829A9624-BFA6-48D8-8D20-5EEAE0D2C99C}" srcOrd="0" destOrd="0" presId="urn:microsoft.com/office/officeart/2008/layout/RadialCluster"/>
    <dgm:cxn modelId="{047FC45B-3A72-4D1C-92A6-378FF11F4138}" type="presOf" srcId="{F2CD48DF-2F41-42A3-AA93-6A363CB373CF}" destId="{D82EBC4C-A162-4567-B4D4-DB148B5B49BA}" srcOrd="0" destOrd="0" presId="urn:microsoft.com/office/officeart/2008/layout/RadialCluster"/>
    <dgm:cxn modelId="{BC60ED5E-82FF-4E0D-A07B-F4C80DCE0643}" type="presOf" srcId="{FD7EC868-4935-45C0-A17D-931A68D2EE90}" destId="{AE6F584F-2D27-4384-A609-B08EF31BF4FD}" srcOrd="0" destOrd="0" presId="urn:microsoft.com/office/officeart/2008/layout/RadialCluster"/>
    <dgm:cxn modelId="{FA30E1C7-0B35-4EA2-BD9B-A8C889056541}" srcId="{48735B05-9C83-4042-9D74-0ACBF1185DBE}" destId="{83028630-BF1C-45AA-B3EE-5A6530246569}" srcOrd="0" destOrd="0" parTransId="{C3AD6CC1-48CB-4960-8ABA-D1114396A8E3}" sibTransId="{74DDF299-CC07-4E7D-A842-73DC0DDE09B7}"/>
    <dgm:cxn modelId="{376F7117-58AE-48E7-8BDB-B1A31592869D}" srcId="{505AD455-2920-48B0-9625-61F8647F89C0}" destId="{48735B05-9C83-4042-9D74-0ACBF1185DBE}" srcOrd="0" destOrd="0" parTransId="{84D1A208-BED1-4B1F-B912-B265A5D8F536}" sibTransId="{A9D9281C-7F4B-49B9-AC3F-4D566980631C}"/>
    <dgm:cxn modelId="{D5BE8497-1BFE-4E41-9D0B-C327FB3590B3}" type="presOf" srcId="{505AD455-2920-48B0-9625-61F8647F89C0}" destId="{255D4CD3-1CA9-4C64-8A98-12C5154BAEB5}" srcOrd="0" destOrd="0" presId="urn:microsoft.com/office/officeart/2008/layout/RadialCluster"/>
    <dgm:cxn modelId="{F8B56FD2-70E8-401F-83A8-3D9AD59368DB}" type="presOf" srcId="{58D622A2-F5A5-4578-B938-C5D7F8F1B5DC}" destId="{755A5B17-F4C5-44CC-8121-6AE21440907B}" srcOrd="0" destOrd="0" presId="urn:microsoft.com/office/officeart/2008/layout/RadialCluster"/>
    <dgm:cxn modelId="{0443932D-F395-4352-9717-FCFBA565DBDD}" type="presOf" srcId="{48735B05-9C83-4042-9D74-0ACBF1185DBE}" destId="{19B7DBE4-DE79-4D53-89E3-CB5912C16E05}" srcOrd="0" destOrd="0" presId="urn:microsoft.com/office/officeart/2008/layout/RadialCluster"/>
    <dgm:cxn modelId="{F265EA62-641E-41B8-9122-B3242F696B3D}" srcId="{48735B05-9C83-4042-9D74-0ACBF1185DBE}" destId="{312BD9DE-1EAF-4798-AFD9-A18CDB44B503}" srcOrd="1" destOrd="0" parTransId="{FD7EC868-4935-45C0-A17D-931A68D2EE90}" sibTransId="{10987D78-5C4B-48D8-BA52-CFEB9FE3FFFB}"/>
    <dgm:cxn modelId="{32F5E37A-3C05-40B0-B5C1-AA1D515A9FDE}" srcId="{48735B05-9C83-4042-9D74-0ACBF1185DBE}" destId="{F2CD48DF-2F41-42A3-AA93-6A363CB373CF}" srcOrd="2" destOrd="0" parTransId="{58D622A2-F5A5-4578-B938-C5D7F8F1B5DC}" sibTransId="{1D38B298-EAAA-48BC-ABC8-9327E33A73FF}"/>
    <dgm:cxn modelId="{40B16D8F-B8EF-4533-B6D5-B40F17F5B37D}" type="presOf" srcId="{83028630-BF1C-45AA-B3EE-5A6530246569}" destId="{7A16E5E7-B242-4356-B9FF-6A32433A11CF}" srcOrd="0" destOrd="0" presId="urn:microsoft.com/office/officeart/2008/layout/RadialCluster"/>
    <dgm:cxn modelId="{D2CFD5D4-EC6E-4831-B681-EB1C0CAC641A}" type="presParOf" srcId="{255D4CD3-1CA9-4C64-8A98-12C5154BAEB5}" destId="{28764416-AF51-429C-961F-65AF89E42157}" srcOrd="0" destOrd="0" presId="urn:microsoft.com/office/officeart/2008/layout/RadialCluster"/>
    <dgm:cxn modelId="{EE85C819-4EED-4CA4-AE66-C3A34D46B158}" type="presParOf" srcId="{28764416-AF51-429C-961F-65AF89E42157}" destId="{19B7DBE4-DE79-4D53-89E3-CB5912C16E05}" srcOrd="0" destOrd="0" presId="urn:microsoft.com/office/officeart/2008/layout/RadialCluster"/>
    <dgm:cxn modelId="{7C2D7EEA-1212-4361-9E12-2DAFE1B881FE}" type="presParOf" srcId="{28764416-AF51-429C-961F-65AF89E42157}" destId="{829A9624-BFA6-48D8-8D20-5EEAE0D2C99C}" srcOrd="1" destOrd="0" presId="urn:microsoft.com/office/officeart/2008/layout/RadialCluster"/>
    <dgm:cxn modelId="{5FDE1C90-27A6-4DE9-95F9-71E6BE157751}" type="presParOf" srcId="{28764416-AF51-429C-961F-65AF89E42157}" destId="{7A16E5E7-B242-4356-B9FF-6A32433A11CF}" srcOrd="2" destOrd="0" presId="urn:microsoft.com/office/officeart/2008/layout/RadialCluster"/>
    <dgm:cxn modelId="{6BA694C5-5DAD-4738-8620-4FC59C820E67}" type="presParOf" srcId="{28764416-AF51-429C-961F-65AF89E42157}" destId="{AE6F584F-2D27-4384-A609-B08EF31BF4FD}" srcOrd="3" destOrd="0" presId="urn:microsoft.com/office/officeart/2008/layout/RadialCluster"/>
    <dgm:cxn modelId="{939FDB8E-286C-49A8-BA00-956D81C6F9D3}" type="presParOf" srcId="{28764416-AF51-429C-961F-65AF89E42157}" destId="{35D79D3E-B9B1-4F6C-BF22-8349EEBE8632}" srcOrd="4" destOrd="0" presId="urn:microsoft.com/office/officeart/2008/layout/RadialCluster"/>
    <dgm:cxn modelId="{D9209324-61A8-410C-8D3C-2E9C2E4D4A46}" type="presParOf" srcId="{28764416-AF51-429C-961F-65AF89E42157}" destId="{755A5B17-F4C5-44CC-8121-6AE21440907B}" srcOrd="5" destOrd="0" presId="urn:microsoft.com/office/officeart/2008/layout/RadialCluster"/>
    <dgm:cxn modelId="{97D8735E-6501-4163-8388-3F513EC3F5BF}" type="presParOf" srcId="{28764416-AF51-429C-961F-65AF89E42157}" destId="{D82EBC4C-A162-4567-B4D4-DB148B5B49BA}"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C811AD-82D8-4E2C-B7F1-1CE5C1F2F86F}"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3CB5A57F-6FA7-4BEA-B316-A6AD8B99683C}">
      <dgm:prSet phldrT="[Texto]" custT="1"/>
      <dgm:spPr>
        <a:solidFill>
          <a:srgbClr val="7030A0"/>
        </a:solidFill>
      </dgm:spPr>
      <dgm:t>
        <a:bodyPr/>
        <a:lstStyle/>
        <a:p>
          <a:r>
            <a:rPr lang="es-MX" sz="1600" dirty="0" smtClean="0">
              <a:latin typeface="Calibri" pitchFamily="34" charset="0"/>
            </a:rPr>
            <a:t>JPG</a:t>
          </a:r>
        </a:p>
        <a:p>
          <a:r>
            <a:rPr lang="es-MX" sz="1600" dirty="0" smtClean="0">
              <a:latin typeface="Calibri" pitchFamily="34" charset="0"/>
            </a:rPr>
            <a:t>XML</a:t>
          </a:r>
        </a:p>
        <a:p>
          <a:r>
            <a:rPr lang="es-MX" sz="1600" dirty="0" smtClean="0">
              <a:latin typeface="Calibri" pitchFamily="34" charset="0"/>
            </a:rPr>
            <a:t>HTML</a:t>
          </a:r>
        </a:p>
        <a:p>
          <a:r>
            <a:rPr lang="es-MX" sz="1600" dirty="0" smtClean="0">
              <a:latin typeface="Calibri" pitchFamily="34" charset="0"/>
            </a:rPr>
            <a:t>CTT</a:t>
          </a:r>
          <a:endParaRPr lang="es-MX" sz="1600" dirty="0">
            <a:latin typeface="Calibri" pitchFamily="34" charset="0"/>
          </a:endParaRPr>
        </a:p>
      </dgm:t>
    </dgm:pt>
    <dgm:pt modelId="{F46B20EB-6014-44BA-8A83-D80E6B7D12BD}" type="parTrans" cxnId="{5E6B4A5F-AC14-4599-89C5-BEC7BFB74B79}">
      <dgm:prSet/>
      <dgm:spPr/>
      <dgm:t>
        <a:bodyPr/>
        <a:lstStyle/>
        <a:p>
          <a:endParaRPr lang="es-MX">
            <a:latin typeface="Calibri" pitchFamily="34" charset="0"/>
          </a:endParaRPr>
        </a:p>
      </dgm:t>
    </dgm:pt>
    <dgm:pt modelId="{489C9898-D4B2-495E-8125-7D0620B8148A}" type="sibTrans" cxnId="{5E6B4A5F-AC14-4599-89C5-BEC7BFB74B79}">
      <dgm:prSet/>
      <dgm:spPr>
        <a:solidFill>
          <a:srgbClr val="FFC000"/>
        </a:solidFill>
      </dgm:spPr>
      <dgm:t>
        <a:bodyPr/>
        <a:lstStyle/>
        <a:p>
          <a:r>
            <a:rPr lang="es-MX" dirty="0" smtClean="0">
              <a:latin typeface="Calibri" pitchFamily="34" charset="0"/>
            </a:rPr>
            <a:t>Atributos de Tareas</a:t>
          </a:r>
          <a:endParaRPr lang="es-MX" dirty="0">
            <a:latin typeface="Calibri" pitchFamily="34" charset="0"/>
          </a:endParaRPr>
        </a:p>
      </dgm:t>
    </dgm:pt>
    <dgm:pt modelId="{FBB57316-0DE7-4916-9F64-8B7697C5B871}">
      <dgm:prSet phldrT="[Texto]"/>
      <dgm:spPr/>
      <dgm:t>
        <a:bodyPr/>
        <a:lstStyle/>
        <a:p>
          <a:r>
            <a:rPr lang="es-MX" dirty="0" smtClean="0">
              <a:latin typeface="Calibri" pitchFamily="34" charset="0"/>
            </a:rPr>
            <a:t>CTTE</a:t>
          </a:r>
          <a:endParaRPr lang="es-MX" dirty="0">
            <a:latin typeface="Calibri" pitchFamily="34" charset="0"/>
          </a:endParaRPr>
        </a:p>
      </dgm:t>
    </dgm:pt>
    <dgm:pt modelId="{ED9258B5-AF0D-42C7-91FD-839A4C859A42}" type="parTrans" cxnId="{C15DBEF9-7FCC-44CA-A096-6154C3E8A15E}">
      <dgm:prSet/>
      <dgm:spPr/>
      <dgm:t>
        <a:bodyPr/>
        <a:lstStyle/>
        <a:p>
          <a:endParaRPr lang="es-MX">
            <a:latin typeface="Calibri" pitchFamily="34" charset="0"/>
          </a:endParaRPr>
        </a:p>
      </dgm:t>
    </dgm:pt>
    <dgm:pt modelId="{85AAD3AA-90DF-4A3D-800F-BEF869AB32A6}" type="sibTrans" cxnId="{C15DBEF9-7FCC-44CA-A096-6154C3E8A15E}">
      <dgm:prSet custT="1"/>
      <dgm:spPr>
        <a:solidFill>
          <a:schemeClr val="accent3">
            <a:lumMod val="75000"/>
          </a:schemeClr>
        </a:solidFill>
      </dgm:spPr>
      <dgm:t>
        <a:bodyPr/>
        <a:lstStyle/>
        <a:p>
          <a:r>
            <a:rPr lang="es-MX" sz="1600" dirty="0" smtClean="0">
              <a:latin typeface="Calibri" pitchFamily="34" charset="0"/>
            </a:rPr>
            <a:t>MARIAE</a:t>
          </a:r>
          <a:endParaRPr lang="es-MX" sz="1600" dirty="0">
            <a:latin typeface="Calibri" pitchFamily="34" charset="0"/>
          </a:endParaRPr>
        </a:p>
      </dgm:t>
    </dgm:pt>
    <dgm:pt modelId="{EB90C5A7-1551-4623-BA61-8F2AC6C46055}">
      <dgm:prSet phldrT="[Texto]" phldr="1"/>
      <dgm:spPr/>
      <dgm:t>
        <a:bodyPr/>
        <a:lstStyle/>
        <a:p>
          <a:endParaRPr lang="es-MX">
            <a:latin typeface="Calibri" pitchFamily="34" charset="0"/>
          </a:endParaRPr>
        </a:p>
      </dgm:t>
    </dgm:pt>
    <dgm:pt modelId="{ACC41653-7710-4A8C-8CCC-DD95B316E46D}" type="parTrans" cxnId="{47A6187C-DDA6-434F-B8BF-2FBF5B8D947E}">
      <dgm:prSet/>
      <dgm:spPr/>
      <dgm:t>
        <a:bodyPr/>
        <a:lstStyle/>
        <a:p>
          <a:endParaRPr lang="es-MX">
            <a:latin typeface="Calibri" pitchFamily="34" charset="0"/>
          </a:endParaRPr>
        </a:p>
      </dgm:t>
    </dgm:pt>
    <dgm:pt modelId="{354BF429-6DB4-4986-B396-01B3BBA02198}" type="sibTrans" cxnId="{47A6187C-DDA6-434F-B8BF-2FBF5B8D947E}">
      <dgm:prSet/>
      <dgm:spPr/>
      <dgm:t>
        <a:bodyPr/>
        <a:lstStyle/>
        <a:p>
          <a:endParaRPr lang="es-MX">
            <a:latin typeface="Calibri" pitchFamily="34" charset="0"/>
          </a:endParaRPr>
        </a:p>
      </dgm:t>
    </dgm:pt>
    <dgm:pt modelId="{3B23A730-B94F-48CB-9490-D1B9512B62E2}">
      <dgm:prSet phldrT="[Texto]"/>
      <dgm:spPr>
        <a:solidFill>
          <a:srgbClr val="FF0000"/>
        </a:solidFill>
      </dgm:spPr>
      <dgm:t>
        <a:bodyPr/>
        <a:lstStyle/>
        <a:p>
          <a:r>
            <a:rPr lang="es-MX" dirty="0" smtClean="0">
              <a:latin typeface="Calibri" pitchFamily="34" charset="0"/>
            </a:rPr>
            <a:t>Estadísticas</a:t>
          </a:r>
        </a:p>
        <a:p>
          <a:r>
            <a:rPr lang="es-MX" dirty="0" smtClean="0">
              <a:latin typeface="Calibri" pitchFamily="34" charset="0"/>
            </a:rPr>
            <a:t>Comprobación</a:t>
          </a:r>
        </a:p>
        <a:p>
          <a:r>
            <a:rPr lang="es-MX" dirty="0" smtClean="0">
              <a:latin typeface="Calibri" pitchFamily="34" charset="0"/>
            </a:rPr>
            <a:t>Simulador</a:t>
          </a:r>
          <a:endParaRPr lang="es-MX" dirty="0">
            <a:latin typeface="Calibri" pitchFamily="34" charset="0"/>
          </a:endParaRPr>
        </a:p>
      </dgm:t>
    </dgm:pt>
    <dgm:pt modelId="{1BC7039A-2B63-4BF9-9CF3-86BF56FDC1F5}" type="parTrans" cxnId="{03E31376-4A7D-42F3-BF70-9216352201B5}">
      <dgm:prSet/>
      <dgm:spPr/>
      <dgm:t>
        <a:bodyPr/>
        <a:lstStyle/>
        <a:p>
          <a:endParaRPr lang="es-MX">
            <a:latin typeface="Calibri" pitchFamily="34" charset="0"/>
          </a:endParaRPr>
        </a:p>
      </dgm:t>
    </dgm:pt>
    <dgm:pt modelId="{92C78514-5045-494A-BFEB-C834EC4A9E73}" type="sibTrans" cxnId="{03E31376-4A7D-42F3-BF70-9216352201B5}">
      <dgm:prSet/>
      <dgm:spPr>
        <a:solidFill>
          <a:schemeClr val="accent2">
            <a:lumMod val="50000"/>
          </a:schemeClr>
        </a:solidFill>
      </dgm:spPr>
      <dgm:t>
        <a:bodyPr/>
        <a:lstStyle/>
        <a:p>
          <a:r>
            <a:rPr lang="es-MX" dirty="0" smtClean="0">
              <a:latin typeface="Calibri" pitchFamily="34" charset="0"/>
            </a:rPr>
            <a:t>Plataformas</a:t>
          </a:r>
        </a:p>
      </dgm:t>
    </dgm:pt>
    <dgm:pt modelId="{EB404F6F-165B-4F6C-BD2E-EAADA53CB9E9}" type="pres">
      <dgm:prSet presAssocID="{F3C811AD-82D8-4E2C-B7F1-1CE5C1F2F86F}" presName="Name0" presStyleCnt="0">
        <dgm:presLayoutVars>
          <dgm:chMax/>
          <dgm:chPref/>
          <dgm:dir/>
          <dgm:animLvl val="lvl"/>
        </dgm:presLayoutVars>
      </dgm:prSet>
      <dgm:spPr/>
      <dgm:t>
        <a:bodyPr/>
        <a:lstStyle/>
        <a:p>
          <a:endParaRPr lang="es-MX"/>
        </a:p>
      </dgm:t>
    </dgm:pt>
    <dgm:pt modelId="{B573B43D-2322-4397-9A7B-F7FDC62CC237}" type="pres">
      <dgm:prSet presAssocID="{3CB5A57F-6FA7-4BEA-B316-A6AD8B99683C}" presName="composite" presStyleCnt="0"/>
      <dgm:spPr/>
    </dgm:pt>
    <dgm:pt modelId="{DF36EC09-8667-4B0E-B020-C593D81431A0}" type="pres">
      <dgm:prSet presAssocID="{3CB5A57F-6FA7-4BEA-B316-A6AD8B99683C}" presName="Parent1" presStyleLbl="node1" presStyleIdx="0" presStyleCnt="6" custScaleX="156173">
        <dgm:presLayoutVars>
          <dgm:chMax val="1"/>
          <dgm:chPref val="1"/>
          <dgm:bulletEnabled val="1"/>
        </dgm:presLayoutVars>
      </dgm:prSet>
      <dgm:spPr/>
      <dgm:t>
        <a:bodyPr/>
        <a:lstStyle/>
        <a:p>
          <a:endParaRPr lang="es-MX"/>
        </a:p>
      </dgm:t>
    </dgm:pt>
    <dgm:pt modelId="{3721DBA1-5699-44F5-B2E8-372260BEA7F1}" type="pres">
      <dgm:prSet presAssocID="{3CB5A57F-6FA7-4BEA-B316-A6AD8B99683C}" presName="Childtext1" presStyleLbl="revTx" presStyleIdx="0" presStyleCnt="3" custLinFactNeighborX="19530" custLinFactNeighborY="-2021">
        <dgm:presLayoutVars>
          <dgm:chMax val="0"/>
          <dgm:chPref val="0"/>
          <dgm:bulletEnabled val="1"/>
        </dgm:presLayoutVars>
      </dgm:prSet>
      <dgm:spPr/>
      <dgm:t>
        <a:bodyPr/>
        <a:lstStyle/>
        <a:p>
          <a:endParaRPr lang="es-MX"/>
        </a:p>
      </dgm:t>
    </dgm:pt>
    <dgm:pt modelId="{1CECD989-C1D1-42E0-8C1F-87D12737647D}" type="pres">
      <dgm:prSet presAssocID="{3CB5A57F-6FA7-4BEA-B316-A6AD8B99683C}" presName="BalanceSpacing" presStyleCnt="0"/>
      <dgm:spPr/>
    </dgm:pt>
    <dgm:pt modelId="{34278914-7D6D-4B0C-8C4D-7267A54E7013}" type="pres">
      <dgm:prSet presAssocID="{3CB5A57F-6FA7-4BEA-B316-A6AD8B99683C}" presName="BalanceSpacing1" presStyleCnt="0"/>
      <dgm:spPr/>
    </dgm:pt>
    <dgm:pt modelId="{77D1ADDB-7D7B-4DB9-B5E1-6D890D3B8A7E}" type="pres">
      <dgm:prSet presAssocID="{489C9898-D4B2-495E-8125-7D0620B8148A}" presName="Accent1Text" presStyleLbl="node1" presStyleIdx="1" presStyleCnt="6"/>
      <dgm:spPr/>
      <dgm:t>
        <a:bodyPr/>
        <a:lstStyle/>
        <a:p>
          <a:endParaRPr lang="es-MX"/>
        </a:p>
      </dgm:t>
    </dgm:pt>
    <dgm:pt modelId="{97F5A9A0-7DB8-46EE-9FCC-4168D6C73399}" type="pres">
      <dgm:prSet presAssocID="{489C9898-D4B2-495E-8125-7D0620B8148A}" presName="spaceBetweenRectangles" presStyleCnt="0"/>
      <dgm:spPr/>
    </dgm:pt>
    <dgm:pt modelId="{802AA95A-C54F-4A9A-8A5C-0A6054583D1B}" type="pres">
      <dgm:prSet presAssocID="{FBB57316-0DE7-4916-9F64-8B7697C5B871}" presName="composite" presStyleCnt="0"/>
      <dgm:spPr/>
    </dgm:pt>
    <dgm:pt modelId="{92AE7B7B-68C3-4AFC-B8A5-43CCA2FE0979}" type="pres">
      <dgm:prSet presAssocID="{FBB57316-0DE7-4916-9F64-8B7697C5B871}" presName="Parent1" presStyleLbl="node1" presStyleIdx="2" presStyleCnt="6">
        <dgm:presLayoutVars>
          <dgm:chMax val="1"/>
          <dgm:chPref val="1"/>
          <dgm:bulletEnabled val="1"/>
        </dgm:presLayoutVars>
      </dgm:prSet>
      <dgm:spPr/>
      <dgm:t>
        <a:bodyPr/>
        <a:lstStyle/>
        <a:p>
          <a:endParaRPr lang="es-MX"/>
        </a:p>
      </dgm:t>
    </dgm:pt>
    <dgm:pt modelId="{FEBF4F09-0C51-49F9-BCD5-ECEC32CFD46A}" type="pres">
      <dgm:prSet presAssocID="{FBB57316-0DE7-4916-9F64-8B7697C5B871}" presName="Childtext1" presStyleLbl="revTx" presStyleIdx="1" presStyleCnt="3">
        <dgm:presLayoutVars>
          <dgm:chMax val="0"/>
          <dgm:chPref val="0"/>
          <dgm:bulletEnabled val="1"/>
        </dgm:presLayoutVars>
      </dgm:prSet>
      <dgm:spPr/>
      <dgm:t>
        <a:bodyPr/>
        <a:lstStyle/>
        <a:p>
          <a:endParaRPr lang="es-MX"/>
        </a:p>
      </dgm:t>
    </dgm:pt>
    <dgm:pt modelId="{348595AE-A314-4088-BDA2-F55EBBF7A2C6}" type="pres">
      <dgm:prSet presAssocID="{FBB57316-0DE7-4916-9F64-8B7697C5B871}" presName="BalanceSpacing" presStyleCnt="0"/>
      <dgm:spPr/>
    </dgm:pt>
    <dgm:pt modelId="{2DB04731-9BD7-4F02-81DB-A0D0B806F6EE}" type="pres">
      <dgm:prSet presAssocID="{FBB57316-0DE7-4916-9F64-8B7697C5B871}" presName="BalanceSpacing1" presStyleCnt="0"/>
      <dgm:spPr/>
    </dgm:pt>
    <dgm:pt modelId="{18B05049-5900-4A2F-9E54-70A42ED202C3}" type="pres">
      <dgm:prSet presAssocID="{85AAD3AA-90DF-4A3D-800F-BEF869AB32A6}" presName="Accent1Text" presStyleLbl="node1" presStyleIdx="3" presStyleCnt="6"/>
      <dgm:spPr/>
      <dgm:t>
        <a:bodyPr/>
        <a:lstStyle/>
        <a:p>
          <a:endParaRPr lang="es-MX"/>
        </a:p>
      </dgm:t>
    </dgm:pt>
    <dgm:pt modelId="{86BF9BC5-C5A2-454D-B2B7-A31A73864ED7}" type="pres">
      <dgm:prSet presAssocID="{85AAD3AA-90DF-4A3D-800F-BEF869AB32A6}" presName="spaceBetweenRectangles" presStyleCnt="0"/>
      <dgm:spPr/>
    </dgm:pt>
    <dgm:pt modelId="{8BC52C7E-9E7F-4935-A4E1-04C376E7D43C}" type="pres">
      <dgm:prSet presAssocID="{3B23A730-B94F-48CB-9490-D1B9512B62E2}" presName="composite" presStyleCnt="0"/>
      <dgm:spPr/>
    </dgm:pt>
    <dgm:pt modelId="{402E2814-8A70-4544-B1C9-CAD7226230B0}" type="pres">
      <dgm:prSet presAssocID="{3B23A730-B94F-48CB-9490-D1B9512B62E2}" presName="Parent1" presStyleLbl="node1" presStyleIdx="4" presStyleCnt="6" custScaleX="146300">
        <dgm:presLayoutVars>
          <dgm:chMax val="1"/>
          <dgm:chPref val="1"/>
          <dgm:bulletEnabled val="1"/>
        </dgm:presLayoutVars>
      </dgm:prSet>
      <dgm:spPr/>
      <dgm:t>
        <a:bodyPr/>
        <a:lstStyle/>
        <a:p>
          <a:endParaRPr lang="es-MX"/>
        </a:p>
      </dgm:t>
    </dgm:pt>
    <dgm:pt modelId="{BFAE7ACC-F3FD-4843-9C3B-0018B444D67E}" type="pres">
      <dgm:prSet presAssocID="{3B23A730-B94F-48CB-9490-D1B9512B62E2}" presName="Childtext1" presStyleLbl="revTx" presStyleIdx="2" presStyleCnt="3" custLinFactNeighborX="15681" custLinFactNeighborY="1380">
        <dgm:presLayoutVars>
          <dgm:chMax val="0"/>
          <dgm:chPref val="0"/>
          <dgm:bulletEnabled val="1"/>
        </dgm:presLayoutVars>
      </dgm:prSet>
      <dgm:spPr/>
      <dgm:t>
        <a:bodyPr/>
        <a:lstStyle/>
        <a:p>
          <a:endParaRPr lang="es-MX"/>
        </a:p>
      </dgm:t>
    </dgm:pt>
    <dgm:pt modelId="{5DD5636F-7BFB-4A84-9AEB-341F3D808A05}" type="pres">
      <dgm:prSet presAssocID="{3B23A730-B94F-48CB-9490-D1B9512B62E2}" presName="BalanceSpacing" presStyleCnt="0"/>
      <dgm:spPr/>
    </dgm:pt>
    <dgm:pt modelId="{C638A1E7-D15B-4417-920F-12F4A74824C0}" type="pres">
      <dgm:prSet presAssocID="{3B23A730-B94F-48CB-9490-D1B9512B62E2}" presName="BalanceSpacing1" presStyleCnt="0"/>
      <dgm:spPr/>
    </dgm:pt>
    <dgm:pt modelId="{85A91FF1-2BAA-4514-94D4-3ABE42BDA244}" type="pres">
      <dgm:prSet presAssocID="{92C78514-5045-494A-BFEB-C834EC4A9E73}" presName="Accent1Text" presStyleLbl="node1" presStyleIdx="5" presStyleCnt="6"/>
      <dgm:spPr/>
      <dgm:t>
        <a:bodyPr/>
        <a:lstStyle/>
        <a:p>
          <a:endParaRPr lang="es-MX"/>
        </a:p>
      </dgm:t>
    </dgm:pt>
  </dgm:ptLst>
  <dgm:cxnLst>
    <dgm:cxn modelId="{47A6187C-DDA6-434F-B8BF-2FBF5B8D947E}" srcId="{FBB57316-0DE7-4916-9F64-8B7697C5B871}" destId="{EB90C5A7-1551-4623-BA61-8F2AC6C46055}" srcOrd="0" destOrd="0" parTransId="{ACC41653-7710-4A8C-8CCC-DD95B316E46D}" sibTransId="{354BF429-6DB4-4986-B396-01B3BBA02198}"/>
    <dgm:cxn modelId="{A4A38F2D-4237-4D53-A341-B638927CE86E}" type="presOf" srcId="{F3C811AD-82D8-4E2C-B7F1-1CE5C1F2F86F}" destId="{EB404F6F-165B-4F6C-BD2E-EAADA53CB9E9}" srcOrd="0" destOrd="0" presId="urn:microsoft.com/office/officeart/2008/layout/AlternatingHexagons"/>
    <dgm:cxn modelId="{16CC6048-2A00-4683-83C0-F9A3E2E0D875}" type="presOf" srcId="{85AAD3AA-90DF-4A3D-800F-BEF869AB32A6}" destId="{18B05049-5900-4A2F-9E54-70A42ED202C3}" srcOrd="0" destOrd="0" presId="urn:microsoft.com/office/officeart/2008/layout/AlternatingHexagons"/>
    <dgm:cxn modelId="{A2B3F52B-4CF1-4DF1-9CAD-3EBEF3AA06BD}" type="presOf" srcId="{92C78514-5045-494A-BFEB-C834EC4A9E73}" destId="{85A91FF1-2BAA-4514-94D4-3ABE42BDA244}" srcOrd="0" destOrd="0" presId="urn:microsoft.com/office/officeart/2008/layout/AlternatingHexagons"/>
    <dgm:cxn modelId="{5E6B4A5F-AC14-4599-89C5-BEC7BFB74B79}" srcId="{F3C811AD-82D8-4E2C-B7F1-1CE5C1F2F86F}" destId="{3CB5A57F-6FA7-4BEA-B316-A6AD8B99683C}" srcOrd="0" destOrd="0" parTransId="{F46B20EB-6014-44BA-8A83-D80E6B7D12BD}" sibTransId="{489C9898-D4B2-495E-8125-7D0620B8148A}"/>
    <dgm:cxn modelId="{E58719ED-3EA4-4228-B79A-4869E815823D}" type="presOf" srcId="{FBB57316-0DE7-4916-9F64-8B7697C5B871}" destId="{92AE7B7B-68C3-4AFC-B8A5-43CCA2FE0979}" srcOrd="0" destOrd="0" presId="urn:microsoft.com/office/officeart/2008/layout/AlternatingHexagons"/>
    <dgm:cxn modelId="{03E31376-4A7D-42F3-BF70-9216352201B5}" srcId="{F3C811AD-82D8-4E2C-B7F1-1CE5C1F2F86F}" destId="{3B23A730-B94F-48CB-9490-D1B9512B62E2}" srcOrd="2" destOrd="0" parTransId="{1BC7039A-2B63-4BF9-9CF3-86BF56FDC1F5}" sibTransId="{92C78514-5045-494A-BFEB-C834EC4A9E73}"/>
    <dgm:cxn modelId="{6CF2907B-8818-4320-8351-A9A04E2D2ACD}" type="presOf" srcId="{EB90C5A7-1551-4623-BA61-8F2AC6C46055}" destId="{FEBF4F09-0C51-49F9-BCD5-ECEC32CFD46A}" srcOrd="0" destOrd="0" presId="urn:microsoft.com/office/officeart/2008/layout/AlternatingHexagons"/>
    <dgm:cxn modelId="{C15DBEF9-7FCC-44CA-A096-6154C3E8A15E}" srcId="{F3C811AD-82D8-4E2C-B7F1-1CE5C1F2F86F}" destId="{FBB57316-0DE7-4916-9F64-8B7697C5B871}" srcOrd="1" destOrd="0" parTransId="{ED9258B5-AF0D-42C7-91FD-839A4C859A42}" sibTransId="{85AAD3AA-90DF-4A3D-800F-BEF869AB32A6}"/>
    <dgm:cxn modelId="{0CCB08C1-4AD7-474C-93D6-34E2030AD581}" type="presOf" srcId="{3CB5A57F-6FA7-4BEA-B316-A6AD8B99683C}" destId="{DF36EC09-8667-4B0E-B020-C593D81431A0}" srcOrd="0" destOrd="0" presId="urn:microsoft.com/office/officeart/2008/layout/AlternatingHexagons"/>
    <dgm:cxn modelId="{DD4AF38F-49CA-4B62-8E1E-430074B1EF6F}" type="presOf" srcId="{3B23A730-B94F-48CB-9490-D1B9512B62E2}" destId="{402E2814-8A70-4544-B1C9-CAD7226230B0}" srcOrd="0" destOrd="0" presId="urn:microsoft.com/office/officeart/2008/layout/AlternatingHexagons"/>
    <dgm:cxn modelId="{2EAC5C4E-C662-4B9D-ABD7-111741D21719}" type="presOf" srcId="{489C9898-D4B2-495E-8125-7D0620B8148A}" destId="{77D1ADDB-7D7B-4DB9-B5E1-6D890D3B8A7E}" srcOrd="0" destOrd="0" presId="urn:microsoft.com/office/officeart/2008/layout/AlternatingHexagons"/>
    <dgm:cxn modelId="{947E6EEA-3F6F-4171-B764-C34F005A827F}" type="presParOf" srcId="{EB404F6F-165B-4F6C-BD2E-EAADA53CB9E9}" destId="{B573B43D-2322-4397-9A7B-F7FDC62CC237}" srcOrd="0" destOrd="0" presId="urn:microsoft.com/office/officeart/2008/layout/AlternatingHexagons"/>
    <dgm:cxn modelId="{4859A1E0-BA32-4043-AD92-E738E2FE5D1B}" type="presParOf" srcId="{B573B43D-2322-4397-9A7B-F7FDC62CC237}" destId="{DF36EC09-8667-4B0E-B020-C593D81431A0}" srcOrd="0" destOrd="0" presId="urn:microsoft.com/office/officeart/2008/layout/AlternatingHexagons"/>
    <dgm:cxn modelId="{C4426C2D-BA1B-45A8-8597-F67854BE9A9D}" type="presParOf" srcId="{B573B43D-2322-4397-9A7B-F7FDC62CC237}" destId="{3721DBA1-5699-44F5-B2E8-372260BEA7F1}" srcOrd="1" destOrd="0" presId="urn:microsoft.com/office/officeart/2008/layout/AlternatingHexagons"/>
    <dgm:cxn modelId="{F26C521F-6011-41E1-A029-7B4F5119E619}" type="presParOf" srcId="{B573B43D-2322-4397-9A7B-F7FDC62CC237}" destId="{1CECD989-C1D1-42E0-8C1F-87D12737647D}" srcOrd="2" destOrd="0" presId="urn:microsoft.com/office/officeart/2008/layout/AlternatingHexagons"/>
    <dgm:cxn modelId="{E71899F2-AF87-4202-9A0A-5A6033014A6C}" type="presParOf" srcId="{B573B43D-2322-4397-9A7B-F7FDC62CC237}" destId="{34278914-7D6D-4B0C-8C4D-7267A54E7013}" srcOrd="3" destOrd="0" presId="urn:microsoft.com/office/officeart/2008/layout/AlternatingHexagons"/>
    <dgm:cxn modelId="{C9702632-31EC-4C4D-A110-5C322620DBB4}" type="presParOf" srcId="{B573B43D-2322-4397-9A7B-F7FDC62CC237}" destId="{77D1ADDB-7D7B-4DB9-B5E1-6D890D3B8A7E}" srcOrd="4" destOrd="0" presId="urn:microsoft.com/office/officeart/2008/layout/AlternatingHexagons"/>
    <dgm:cxn modelId="{6C97F6BD-A338-497E-87EF-5E659F3149FA}" type="presParOf" srcId="{EB404F6F-165B-4F6C-BD2E-EAADA53CB9E9}" destId="{97F5A9A0-7DB8-46EE-9FCC-4168D6C73399}" srcOrd="1" destOrd="0" presId="urn:microsoft.com/office/officeart/2008/layout/AlternatingHexagons"/>
    <dgm:cxn modelId="{75976345-6B02-4F96-B78B-29B7726DABBC}" type="presParOf" srcId="{EB404F6F-165B-4F6C-BD2E-EAADA53CB9E9}" destId="{802AA95A-C54F-4A9A-8A5C-0A6054583D1B}" srcOrd="2" destOrd="0" presId="urn:microsoft.com/office/officeart/2008/layout/AlternatingHexagons"/>
    <dgm:cxn modelId="{1D734739-3253-4CBD-A1F4-684703EF1B1C}" type="presParOf" srcId="{802AA95A-C54F-4A9A-8A5C-0A6054583D1B}" destId="{92AE7B7B-68C3-4AFC-B8A5-43CCA2FE0979}" srcOrd="0" destOrd="0" presId="urn:microsoft.com/office/officeart/2008/layout/AlternatingHexagons"/>
    <dgm:cxn modelId="{1DB6F7D0-22FF-47A8-894E-45F6273E8D03}" type="presParOf" srcId="{802AA95A-C54F-4A9A-8A5C-0A6054583D1B}" destId="{FEBF4F09-0C51-49F9-BCD5-ECEC32CFD46A}" srcOrd="1" destOrd="0" presId="urn:microsoft.com/office/officeart/2008/layout/AlternatingHexagons"/>
    <dgm:cxn modelId="{07785F1F-559A-470A-B8AB-7629CB452243}" type="presParOf" srcId="{802AA95A-C54F-4A9A-8A5C-0A6054583D1B}" destId="{348595AE-A314-4088-BDA2-F55EBBF7A2C6}" srcOrd="2" destOrd="0" presId="urn:microsoft.com/office/officeart/2008/layout/AlternatingHexagons"/>
    <dgm:cxn modelId="{9C032191-84FD-4C8A-B510-C995A070CB16}" type="presParOf" srcId="{802AA95A-C54F-4A9A-8A5C-0A6054583D1B}" destId="{2DB04731-9BD7-4F02-81DB-A0D0B806F6EE}" srcOrd="3" destOrd="0" presId="urn:microsoft.com/office/officeart/2008/layout/AlternatingHexagons"/>
    <dgm:cxn modelId="{03E11D34-C85F-4307-A2AF-18027B779ED4}" type="presParOf" srcId="{802AA95A-C54F-4A9A-8A5C-0A6054583D1B}" destId="{18B05049-5900-4A2F-9E54-70A42ED202C3}" srcOrd="4" destOrd="0" presId="urn:microsoft.com/office/officeart/2008/layout/AlternatingHexagons"/>
    <dgm:cxn modelId="{17D73ECD-F68D-4BBF-BEC8-77300CC34A98}" type="presParOf" srcId="{EB404F6F-165B-4F6C-BD2E-EAADA53CB9E9}" destId="{86BF9BC5-C5A2-454D-B2B7-A31A73864ED7}" srcOrd="3" destOrd="0" presId="urn:microsoft.com/office/officeart/2008/layout/AlternatingHexagons"/>
    <dgm:cxn modelId="{4262435F-2BDF-4B6C-8E5F-9183C916ABEC}" type="presParOf" srcId="{EB404F6F-165B-4F6C-BD2E-EAADA53CB9E9}" destId="{8BC52C7E-9E7F-4935-A4E1-04C376E7D43C}" srcOrd="4" destOrd="0" presId="urn:microsoft.com/office/officeart/2008/layout/AlternatingHexagons"/>
    <dgm:cxn modelId="{059256B3-2259-45E9-A556-F69C876F77B5}" type="presParOf" srcId="{8BC52C7E-9E7F-4935-A4E1-04C376E7D43C}" destId="{402E2814-8A70-4544-B1C9-CAD7226230B0}" srcOrd="0" destOrd="0" presId="urn:microsoft.com/office/officeart/2008/layout/AlternatingHexagons"/>
    <dgm:cxn modelId="{357CD1D2-F30A-47F8-A016-688B4FF4231F}" type="presParOf" srcId="{8BC52C7E-9E7F-4935-A4E1-04C376E7D43C}" destId="{BFAE7ACC-F3FD-4843-9C3B-0018B444D67E}" srcOrd="1" destOrd="0" presId="urn:microsoft.com/office/officeart/2008/layout/AlternatingHexagons"/>
    <dgm:cxn modelId="{EC155410-E28F-44BA-B856-DAD8CF5A6A8F}" type="presParOf" srcId="{8BC52C7E-9E7F-4935-A4E1-04C376E7D43C}" destId="{5DD5636F-7BFB-4A84-9AEB-341F3D808A05}" srcOrd="2" destOrd="0" presId="urn:microsoft.com/office/officeart/2008/layout/AlternatingHexagons"/>
    <dgm:cxn modelId="{0E592D9D-84B5-43F5-AC5B-0E171D6F0F54}" type="presParOf" srcId="{8BC52C7E-9E7F-4935-A4E1-04C376E7D43C}" destId="{C638A1E7-D15B-4417-920F-12F4A74824C0}" srcOrd="3" destOrd="0" presId="urn:microsoft.com/office/officeart/2008/layout/AlternatingHexagons"/>
    <dgm:cxn modelId="{96C11008-E53B-498E-925F-60BA791DCABB}" type="presParOf" srcId="{8BC52C7E-9E7F-4935-A4E1-04C376E7D43C}" destId="{85A91FF1-2BAA-4514-94D4-3ABE42BDA24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C05C5-998E-4236-8C61-F76455968E97}">
      <dsp:nvSpPr>
        <dsp:cNvPr id="0" name=""/>
        <dsp:cNvSpPr/>
      </dsp:nvSpPr>
      <dsp:spPr>
        <a:xfrm rot="21386563">
          <a:off x="4335033" y="1157280"/>
          <a:ext cx="1805490" cy="10769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1D7D9-5D96-4D76-A412-BEE5B2A18341}">
      <dsp:nvSpPr>
        <dsp:cNvPr id="0" name=""/>
        <dsp:cNvSpPr/>
      </dsp:nvSpPr>
      <dsp:spPr>
        <a:xfrm>
          <a:off x="4922176" y="1155758"/>
          <a:ext cx="2157784" cy="1080013"/>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rPr>
            <a:t>USABILIDAD</a:t>
          </a:r>
          <a:endParaRPr lang="es-MX" sz="1600" kern="1200" dirty="0">
            <a:latin typeface="Calibri" pitchFamily="34" charset="0"/>
          </a:endParaRPr>
        </a:p>
      </dsp:txBody>
      <dsp:txXfrm>
        <a:off x="5230871" y="1310075"/>
        <a:ext cx="1541421" cy="771380"/>
      </dsp:txXfrm>
    </dsp:sp>
    <dsp:sp modelId="{9B1968F2-FBF3-4813-B87A-B01A16BFB1C1}">
      <dsp:nvSpPr>
        <dsp:cNvPr id="0" name=""/>
        <dsp:cNvSpPr/>
      </dsp:nvSpPr>
      <dsp:spPr>
        <a:xfrm rot="2700000">
          <a:off x="2029906" y="4051287"/>
          <a:ext cx="1468210" cy="1468210"/>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6BF40-4524-4D3F-82E7-92329932D9B5}">
      <dsp:nvSpPr>
        <dsp:cNvPr id="0" name=""/>
        <dsp:cNvSpPr/>
      </dsp:nvSpPr>
      <dsp:spPr>
        <a:xfrm>
          <a:off x="1288581" y="4238630"/>
          <a:ext cx="2157784" cy="957105"/>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rPr>
            <a:t>INTERFAZ DE USUARIO</a:t>
          </a:r>
          <a:endParaRPr lang="es-MX" sz="1600" kern="1200" dirty="0">
            <a:latin typeface="Calibri" pitchFamily="34" charset="0"/>
          </a:endParaRPr>
        </a:p>
      </dsp:txBody>
      <dsp:txXfrm>
        <a:off x="1596762" y="4375385"/>
        <a:ext cx="1541421" cy="683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2B2FA-A298-4AC4-AC29-6D9AE145C01F}">
      <dsp:nvSpPr>
        <dsp:cNvPr id="0" name=""/>
        <dsp:cNvSpPr/>
      </dsp:nvSpPr>
      <dsp:spPr>
        <a:xfrm>
          <a:off x="8023" y="442446"/>
          <a:ext cx="4357894" cy="230053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ctr" defTabSz="1422400">
            <a:lnSpc>
              <a:spcPct val="90000"/>
            </a:lnSpc>
            <a:spcBef>
              <a:spcPct val="0"/>
            </a:spcBef>
            <a:spcAft>
              <a:spcPct val="15000"/>
            </a:spcAft>
            <a:buChar char="••"/>
          </a:pPr>
          <a:r>
            <a:rPr lang="es-MX" sz="3200" kern="1200" dirty="0" smtClean="0">
              <a:solidFill>
                <a:schemeClr val="tx2">
                  <a:lumMod val="50000"/>
                </a:schemeClr>
              </a:solidFill>
            </a:rPr>
            <a:t>Proceso de Desarrollo de Software</a:t>
          </a:r>
          <a:endParaRPr lang="es-MX" sz="3200" kern="1200" dirty="0">
            <a:solidFill>
              <a:schemeClr val="tx2">
                <a:lumMod val="50000"/>
              </a:schemeClr>
            </a:solidFill>
          </a:endParaRPr>
        </a:p>
      </dsp:txBody>
      <dsp:txXfrm>
        <a:off x="61927" y="496350"/>
        <a:ext cx="4250086" cy="2246634"/>
      </dsp:txXfrm>
    </dsp:sp>
    <dsp:sp modelId="{2F94A69B-9212-4A9F-8149-FC036CFF5FE4}">
      <dsp:nvSpPr>
        <dsp:cNvPr id="0" name=""/>
        <dsp:cNvSpPr/>
      </dsp:nvSpPr>
      <dsp:spPr>
        <a:xfrm>
          <a:off x="4433" y="2021102"/>
          <a:ext cx="4365075" cy="2432995"/>
        </a:xfrm>
        <a:prstGeom prst="rect">
          <a:avLst/>
        </a:prstGeom>
        <a:solidFill>
          <a:schemeClr val="accent3">
            <a:lumMod val="7500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s-MX" sz="3200" b="1" kern="1200" dirty="0" smtClean="0">
              <a:solidFill>
                <a:srgbClr val="C00000"/>
              </a:solidFill>
            </a:rPr>
            <a:t>Análisis</a:t>
          </a:r>
        </a:p>
        <a:p>
          <a:pPr lvl="0" algn="l" defTabSz="1422400">
            <a:lnSpc>
              <a:spcPct val="90000"/>
            </a:lnSpc>
            <a:spcBef>
              <a:spcPct val="0"/>
            </a:spcBef>
            <a:spcAft>
              <a:spcPct val="35000"/>
            </a:spcAft>
          </a:pPr>
          <a:r>
            <a:rPr lang="es-MX" sz="2400" kern="1200" dirty="0" smtClean="0"/>
            <a:t>Diseño</a:t>
          </a:r>
        </a:p>
        <a:p>
          <a:pPr lvl="0" algn="l" defTabSz="1422400">
            <a:lnSpc>
              <a:spcPct val="90000"/>
            </a:lnSpc>
            <a:spcBef>
              <a:spcPct val="0"/>
            </a:spcBef>
            <a:spcAft>
              <a:spcPct val="35000"/>
            </a:spcAft>
          </a:pPr>
          <a:r>
            <a:rPr lang="es-MX" sz="2400" kern="1200" dirty="0" smtClean="0"/>
            <a:t>Codificación</a:t>
          </a:r>
        </a:p>
        <a:p>
          <a:pPr lvl="0" algn="l" defTabSz="1422400">
            <a:lnSpc>
              <a:spcPct val="90000"/>
            </a:lnSpc>
            <a:spcBef>
              <a:spcPct val="0"/>
            </a:spcBef>
            <a:spcAft>
              <a:spcPct val="35000"/>
            </a:spcAft>
          </a:pPr>
          <a:r>
            <a:rPr lang="es-MX" sz="2400" kern="1200" dirty="0" smtClean="0"/>
            <a:t>Prueba</a:t>
          </a:r>
        </a:p>
        <a:p>
          <a:pPr lvl="0" algn="l" defTabSz="1422400">
            <a:lnSpc>
              <a:spcPct val="90000"/>
            </a:lnSpc>
            <a:spcBef>
              <a:spcPct val="0"/>
            </a:spcBef>
            <a:spcAft>
              <a:spcPct val="35000"/>
            </a:spcAft>
          </a:pPr>
          <a:r>
            <a:rPr lang="es-MX" sz="2400" kern="1200" dirty="0" smtClean="0"/>
            <a:t>Mantenimiento</a:t>
          </a:r>
          <a:endParaRPr lang="es-MX" sz="2000" kern="1200" dirty="0"/>
        </a:p>
      </dsp:txBody>
      <dsp:txXfrm>
        <a:off x="4433" y="2021102"/>
        <a:ext cx="3073996" cy="2432995"/>
      </dsp:txXfrm>
    </dsp:sp>
    <dsp:sp modelId="{3BD70318-4E6D-45AC-B578-F41C5F69524D}">
      <dsp:nvSpPr>
        <dsp:cNvPr id="0" name=""/>
        <dsp:cNvSpPr/>
      </dsp:nvSpPr>
      <dsp:spPr>
        <a:xfrm rot="10800000" flipH="1" flipV="1">
          <a:off x="3080156" y="3323155"/>
          <a:ext cx="1290570" cy="1122646"/>
        </a:xfrm>
        <a:prstGeom prst="flowChart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A6805-7073-479F-8E15-EAD6FEC52090}">
      <dsp:nvSpPr>
        <dsp:cNvPr id="0" name=""/>
        <dsp:cNvSpPr/>
      </dsp:nvSpPr>
      <dsp:spPr>
        <a:xfrm>
          <a:off x="4644703" y="432531"/>
          <a:ext cx="3636648" cy="230053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21920" rIns="40640" bIns="40640" numCol="1" spcCol="1270" anchor="t" anchorCtr="0">
          <a:noAutofit/>
        </a:bodyPr>
        <a:lstStyle/>
        <a:p>
          <a:pPr marL="285750" lvl="1" indent="-285750" algn="ctr" defTabSz="1422400">
            <a:lnSpc>
              <a:spcPct val="90000"/>
            </a:lnSpc>
            <a:spcBef>
              <a:spcPct val="0"/>
            </a:spcBef>
            <a:spcAft>
              <a:spcPct val="15000"/>
            </a:spcAft>
            <a:buChar char="••"/>
          </a:pPr>
          <a:r>
            <a:rPr lang="es-MX" sz="3200" kern="1200" dirty="0" smtClean="0">
              <a:solidFill>
                <a:schemeClr val="tx2">
                  <a:lumMod val="50000"/>
                </a:schemeClr>
              </a:solidFill>
            </a:rPr>
            <a:t>Proceso de Desarrollo de Interacción</a:t>
          </a:r>
          <a:endParaRPr lang="es-MX" sz="3200" kern="1200" dirty="0">
            <a:solidFill>
              <a:schemeClr val="tx2">
                <a:lumMod val="50000"/>
              </a:schemeClr>
            </a:solidFill>
          </a:endParaRPr>
        </a:p>
      </dsp:txBody>
      <dsp:txXfrm>
        <a:off x="4698607" y="486435"/>
        <a:ext cx="3528840" cy="2246634"/>
      </dsp:txXfrm>
    </dsp:sp>
    <dsp:sp modelId="{80BD10FC-5038-4F78-AEBE-FEE196436113}">
      <dsp:nvSpPr>
        <dsp:cNvPr id="0" name=""/>
        <dsp:cNvSpPr/>
      </dsp:nvSpPr>
      <dsp:spPr>
        <a:xfrm>
          <a:off x="4636736" y="1991359"/>
          <a:ext cx="3652581" cy="2472653"/>
        </a:xfrm>
        <a:prstGeom prst="rect">
          <a:avLst/>
        </a:prstGeom>
        <a:solidFill>
          <a:schemeClr val="accent4">
            <a:hueOff val="-1975582"/>
            <a:satOff val="22309"/>
            <a:lumOff val="11960"/>
            <a:alphaOff val="0"/>
          </a:schemeClr>
        </a:solidFill>
        <a:ln w="15875" cap="flat" cmpd="sng" algn="ctr">
          <a:solidFill>
            <a:schemeClr val="accent4">
              <a:hueOff val="-1975582"/>
              <a:satOff val="22309"/>
              <a:lumOff val="119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lvl="0" algn="l" defTabSz="1422400">
            <a:lnSpc>
              <a:spcPct val="90000"/>
            </a:lnSpc>
            <a:spcBef>
              <a:spcPct val="0"/>
            </a:spcBef>
            <a:spcAft>
              <a:spcPct val="35000"/>
            </a:spcAft>
          </a:pPr>
          <a:r>
            <a:rPr lang="es-MX" sz="3200" b="1" kern="1200" dirty="0" smtClean="0">
              <a:solidFill>
                <a:srgbClr val="C00000"/>
              </a:solidFill>
            </a:rPr>
            <a:t>Análisis</a:t>
          </a:r>
        </a:p>
        <a:p>
          <a:pPr lvl="0" algn="l" defTabSz="1422400">
            <a:lnSpc>
              <a:spcPct val="90000"/>
            </a:lnSpc>
            <a:spcBef>
              <a:spcPct val="0"/>
            </a:spcBef>
            <a:spcAft>
              <a:spcPct val="35000"/>
            </a:spcAft>
          </a:pPr>
          <a:r>
            <a:rPr lang="es-MX" sz="2400" kern="1200" dirty="0" smtClean="0"/>
            <a:t>Diseño</a:t>
          </a:r>
        </a:p>
        <a:p>
          <a:pPr lvl="0" algn="l" defTabSz="1422400">
            <a:lnSpc>
              <a:spcPct val="90000"/>
            </a:lnSpc>
            <a:spcBef>
              <a:spcPct val="0"/>
            </a:spcBef>
            <a:spcAft>
              <a:spcPct val="35000"/>
            </a:spcAft>
          </a:pPr>
          <a:r>
            <a:rPr lang="es-MX" sz="2400" kern="1200" dirty="0" smtClean="0"/>
            <a:t>Prueba</a:t>
          </a:r>
          <a:endParaRPr lang="es-MX" sz="2400" kern="1200" dirty="0"/>
        </a:p>
      </dsp:txBody>
      <dsp:txXfrm>
        <a:off x="4636736" y="1991359"/>
        <a:ext cx="2572240" cy="2472653"/>
      </dsp:txXfrm>
    </dsp:sp>
    <dsp:sp modelId="{85E32D58-7D7B-4FC1-9A06-7B1C611E01F5}">
      <dsp:nvSpPr>
        <dsp:cNvPr id="0" name=""/>
        <dsp:cNvSpPr/>
      </dsp:nvSpPr>
      <dsp:spPr>
        <a:xfrm>
          <a:off x="7093789" y="3166895"/>
          <a:ext cx="1259138" cy="131521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5875" cap="flat" cmpd="sng" algn="ctr">
          <a:solidFill>
            <a:schemeClr val="accent4">
              <a:tint val="40000"/>
              <a:alpha val="90000"/>
              <a:hueOff val="-2918403"/>
              <a:satOff val="36240"/>
              <a:lumOff val="297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7DBE4-DE79-4D53-89E3-CB5912C16E05}">
      <dsp:nvSpPr>
        <dsp:cNvPr id="0" name=""/>
        <dsp:cNvSpPr/>
      </dsp:nvSpPr>
      <dsp:spPr>
        <a:xfrm>
          <a:off x="2314568" y="251980"/>
          <a:ext cx="3657932" cy="1044171"/>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s-MX" sz="3600" kern="1200" dirty="0" smtClean="0"/>
            <a:t>Objetivo General</a:t>
          </a:r>
          <a:endParaRPr lang="es-MX" sz="3600" kern="1200" dirty="0"/>
        </a:p>
      </dsp:txBody>
      <dsp:txXfrm>
        <a:off x="2365540" y="302952"/>
        <a:ext cx="3555988" cy="942227"/>
      </dsp:txXfrm>
    </dsp:sp>
    <dsp:sp modelId="{755A5B17-F4C5-44CC-8121-6AE21440907B}">
      <dsp:nvSpPr>
        <dsp:cNvPr id="0" name=""/>
        <dsp:cNvSpPr/>
      </dsp:nvSpPr>
      <dsp:spPr>
        <a:xfrm rot="5375869">
          <a:off x="3575174" y="1872205"/>
          <a:ext cx="1152137" cy="0"/>
        </a:xfrm>
        <a:custGeom>
          <a:avLst/>
          <a:gdLst/>
          <a:ahLst/>
          <a:cxnLst/>
          <a:rect l="0" t="0" r="0" b="0"/>
          <a:pathLst>
            <a:path>
              <a:moveTo>
                <a:pt x="0" y="0"/>
              </a:moveTo>
              <a:lnTo>
                <a:pt x="115213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EBC4C-A162-4567-B4D4-DB148B5B49BA}">
      <dsp:nvSpPr>
        <dsp:cNvPr id="0" name=""/>
        <dsp:cNvSpPr/>
      </dsp:nvSpPr>
      <dsp:spPr>
        <a:xfrm>
          <a:off x="730433" y="2448260"/>
          <a:ext cx="6874991" cy="3601949"/>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_tradnl" sz="2400" kern="1200" dirty="0" smtClean="0">
              <a:solidFill>
                <a:schemeClr val="tx1"/>
              </a:solidFill>
            </a:rPr>
            <a:t>Realizar un Estudio de la Notación ConcurTaskTrees para el Análisis de Tareas en el Desarrollo de la Interacción Humano-Computador y su Aplicación en el Entorno CTTE (Concur Task Trees Environment).</a:t>
          </a:r>
          <a:endParaRPr lang="es-MX" sz="2400" kern="1200" dirty="0">
            <a:solidFill>
              <a:schemeClr val="tx1"/>
            </a:solidFill>
          </a:endParaRPr>
        </a:p>
      </dsp:txBody>
      <dsp:txXfrm>
        <a:off x="906266" y="2624093"/>
        <a:ext cx="6523325" cy="3250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7DBE4-DE79-4D53-89E3-CB5912C16E05}">
      <dsp:nvSpPr>
        <dsp:cNvPr id="0" name=""/>
        <dsp:cNvSpPr/>
      </dsp:nvSpPr>
      <dsp:spPr>
        <a:xfrm>
          <a:off x="2040686" y="107409"/>
          <a:ext cx="4760852" cy="813707"/>
        </a:xfrm>
        <a:prstGeom prst="roundRect">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s-MX" sz="3400" kern="1200" dirty="0" smtClean="0"/>
            <a:t>Objetivos Específicos</a:t>
          </a:r>
          <a:endParaRPr lang="es-MX" sz="3400" kern="1200" dirty="0"/>
        </a:p>
      </dsp:txBody>
      <dsp:txXfrm>
        <a:off x="2080408" y="147131"/>
        <a:ext cx="4681408" cy="734263"/>
      </dsp:txXfrm>
    </dsp:sp>
    <dsp:sp modelId="{829A9624-BFA6-48D8-8D20-5EEAE0D2C99C}">
      <dsp:nvSpPr>
        <dsp:cNvPr id="0" name=""/>
        <dsp:cNvSpPr/>
      </dsp:nvSpPr>
      <dsp:spPr>
        <a:xfrm rot="2882314">
          <a:off x="4607118" y="1324658"/>
          <a:ext cx="1085380" cy="0"/>
        </a:xfrm>
        <a:custGeom>
          <a:avLst/>
          <a:gdLst/>
          <a:ahLst/>
          <a:cxnLst/>
          <a:rect l="0" t="0" r="0" b="0"/>
          <a:pathLst>
            <a:path>
              <a:moveTo>
                <a:pt x="0" y="0"/>
              </a:moveTo>
              <a:lnTo>
                <a:pt x="108538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6E5E7-B242-4356-B9FF-6A32433A11CF}">
      <dsp:nvSpPr>
        <dsp:cNvPr id="0" name=""/>
        <dsp:cNvSpPr/>
      </dsp:nvSpPr>
      <dsp:spPr>
        <a:xfrm>
          <a:off x="4506692" y="1728200"/>
          <a:ext cx="4134269" cy="2360266"/>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_tradnl" sz="2400" kern="1200" dirty="0" smtClean="0">
              <a:solidFill>
                <a:schemeClr val="tx1"/>
              </a:solidFill>
            </a:rPr>
            <a:t>2)Analizar la Herramienta CTTE para aplicar la notación CTT.</a:t>
          </a:r>
          <a:endParaRPr lang="es-MX" sz="2400" kern="1200" dirty="0">
            <a:solidFill>
              <a:schemeClr val="tx1"/>
            </a:solidFill>
          </a:endParaRPr>
        </a:p>
      </dsp:txBody>
      <dsp:txXfrm>
        <a:off x="4621911" y="1843419"/>
        <a:ext cx="3903831" cy="2129828"/>
      </dsp:txXfrm>
    </dsp:sp>
    <dsp:sp modelId="{AE6F584F-2D27-4384-A609-B08EF31BF4FD}">
      <dsp:nvSpPr>
        <dsp:cNvPr id="0" name=""/>
        <dsp:cNvSpPr/>
      </dsp:nvSpPr>
      <dsp:spPr>
        <a:xfrm rot="7981859">
          <a:off x="3029696" y="1360651"/>
          <a:ext cx="1202581" cy="0"/>
        </a:xfrm>
        <a:custGeom>
          <a:avLst/>
          <a:gdLst/>
          <a:ahLst/>
          <a:cxnLst/>
          <a:rect l="0" t="0" r="0" b="0"/>
          <a:pathLst>
            <a:path>
              <a:moveTo>
                <a:pt x="0" y="0"/>
              </a:moveTo>
              <a:lnTo>
                <a:pt x="120258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79D3E-B9B1-4F6C-BF22-8349EEBE8632}">
      <dsp:nvSpPr>
        <dsp:cNvPr id="0" name=""/>
        <dsp:cNvSpPr/>
      </dsp:nvSpPr>
      <dsp:spPr>
        <a:xfrm>
          <a:off x="159314" y="1800185"/>
          <a:ext cx="4041599" cy="2229300"/>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_tradnl" sz="2400" kern="1200" dirty="0" smtClean="0">
              <a:solidFill>
                <a:schemeClr val="tx1"/>
              </a:solidFill>
            </a:rPr>
            <a:t>1)Realizar el Análisis descriptivo de la notación ConcurTaskTrees. </a:t>
          </a:r>
          <a:endParaRPr lang="es-MX" sz="2400" kern="1200" dirty="0" smtClean="0">
            <a:solidFill>
              <a:schemeClr val="tx1"/>
            </a:solidFill>
          </a:endParaRPr>
        </a:p>
      </dsp:txBody>
      <dsp:txXfrm>
        <a:off x="268139" y="1909010"/>
        <a:ext cx="3823949" cy="2011650"/>
      </dsp:txXfrm>
    </dsp:sp>
    <dsp:sp modelId="{755A5B17-F4C5-44CC-8121-6AE21440907B}">
      <dsp:nvSpPr>
        <dsp:cNvPr id="0" name=""/>
        <dsp:cNvSpPr/>
      </dsp:nvSpPr>
      <dsp:spPr>
        <a:xfrm rot="5476376">
          <a:off x="2711012" y="2584798"/>
          <a:ext cx="3328184" cy="0"/>
        </a:xfrm>
        <a:custGeom>
          <a:avLst/>
          <a:gdLst/>
          <a:ahLst/>
          <a:cxnLst/>
          <a:rect l="0" t="0" r="0" b="0"/>
          <a:pathLst>
            <a:path>
              <a:moveTo>
                <a:pt x="0" y="0"/>
              </a:moveTo>
              <a:lnTo>
                <a:pt x="332818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2EBC4C-A162-4567-B4D4-DB148B5B49BA}">
      <dsp:nvSpPr>
        <dsp:cNvPr id="0" name=""/>
        <dsp:cNvSpPr/>
      </dsp:nvSpPr>
      <dsp:spPr>
        <a:xfrm>
          <a:off x="2232245" y="4248479"/>
          <a:ext cx="4167065" cy="2012439"/>
        </a:xfrm>
        <a:prstGeom prst="round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s-ES_tradnl" sz="2400" kern="1200" dirty="0" smtClean="0">
              <a:solidFill>
                <a:schemeClr val="tx1"/>
              </a:solidFill>
            </a:rPr>
            <a:t>3)Crear un prototipo utilizando la herramienta CTTE. </a:t>
          </a:r>
          <a:endParaRPr lang="es-MX" sz="2400" kern="1200" dirty="0">
            <a:solidFill>
              <a:schemeClr val="tx1"/>
            </a:solidFill>
          </a:endParaRPr>
        </a:p>
      </dsp:txBody>
      <dsp:txXfrm>
        <a:off x="2330484" y="4346718"/>
        <a:ext cx="3970587" cy="18159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6EC09-8667-4B0E-B020-C593D81431A0}">
      <dsp:nvSpPr>
        <dsp:cNvPr id="0" name=""/>
        <dsp:cNvSpPr/>
      </dsp:nvSpPr>
      <dsp:spPr>
        <a:xfrm rot="5400000">
          <a:off x="3939068" y="-338215"/>
          <a:ext cx="1894116" cy="2573545"/>
        </a:xfrm>
        <a:prstGeom prst="hexagon">
          <a:avLst>
            <a:gd name="adj" fmla="val 25000"/>
            <a:gd name="vf" fmla="val 11547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rPr>
            <a:t>JPG</a:t>
          </a:r>
        </a:p>
        <a:p>
          <a:pPr lvl="0" algn="ctr" defTabSz="711200">
            <a:lnSpc>
              <a:spcPct val="90000"/>
            </a:lnSpc>
            <a:spcBef>
              <a:spcPct val="0"/>
            </a:spcBef>
            <a:spcAft>
              <a:spcPct val="35000"/>
            </a:spcAft>
          </a:pPr>
          <a:r>
            <a:rPr lang="es-MX" sz="1600" kern="1200" dirty="0" smtClean="0">
              <a:latin typeface="Calibri" pitchFamily="34" charset="0"/>
            </a:rPr>
            <a:t>XML</a:t>
          </a:r>
        </a:p>
        <a:p>
          <a:pPr lvl="0" algn="ctr" defTabSz="711200">
            <a:lnSpc>
              <a:spcPct val="90000"/>
            </a:lnSpc>
            <a:spcBef>
              <a:spcPct val="0"/>
            </a:spcBef>
            <a:spcAft>
              <a:spcPct val="35000"/>
            </a:spcAft>
          </a:pPr>
          <a:r>
            <a:rPr lang="es-MX" sz="1600" kern="1200" dirty="0" smtClean="0">
              <a:latin typeface="Calibri" pitchFamily="34" charset="0"/>
            </a:rPr>
            <a:t>HTML</a:t>
          </a:r>
        </a:p>
        <a:p>
          <a:pPr lvl="0" algn="ctr" defTabSz="711200">
            <a:lnSpc>
              <a:spcPct val="90000"/>
            </a:lnSpc>
            <a:spcBef>
              <a:spcPct val="0"/>
            </a:spcBef>
            <a:spcAft>
              <a:spcPct val="35000"/>
            </a:spcAft>
          </a:pPr>
          <a:r>
            <a:rPr lang="es-MX" sz="1600" kern="1200" dirty="0" smtClean="0">
              <a:latin typeface="Calibri" pitchFamily="34" charset="0"/>
            </a:rPr>
            <a:t>CTT</a:t>
          </a:r>
          <a:endParaRPr lang="es-MX" sz="1600" kern="1200" dirty="0">
            <a:latin typeface="Calibri" pitchFamily="34" charset="0"/>
          </a:endParaRPr>
        </a:p>
      </dsp:txBody>
      <dsp:txXfrm rot="-5400000">
        <a:off x="4028278" y="317185"/>
        <a:ext cx="1715697" cy="1262744"/>
      </dsp:txXfrm>
    </dsp:sp>
    <dsp:sp modelId="{3721DBA1-5699-44F5-B2E8-372260BEA7F1}">
      <dsp:nvSpPr>
        <dsp:cNvPr id="0" name=""/>
        <dsp:cNvSpPr/>
      </dsp:nvSpPr>
      <dsp:spPr>
        <a:xfrm>
          <a:off x="6172903" y="357354"/>
          <a:ext cx="2113834" cy="1136470"/>
        </a:xfrm>
        <a:prstGeom prst="rect">
          <a:avLst/>
        </a:prstGeom>
        <a:noFill/>
        <a:ln>
          <a:noFill/>
        </a:ln>
        <a:effectLst/>
      </dsp:spPr>
      <dsp:style>
        <a:lnRef idx="0">
          <a:scrgbClr r="0" g="0" b="0"/>
        </a:lnRef>
        <a:fillRef idx="0">
          <a:scrgbClr r="0" g="0" b="0"/>
        </a:fillRef>
        <a:effectRef idx="0">
          <a:scrgbClr r="0" g="0" b="0"/>
        </a:effectRef>
        <a:fontRef idx="minor"/>
      </dsp:style>
    </dsp:sp>
    <dsp:sp modelId="{77D1ADDB-7D7B-4DB9-B5E1-6D890D3B8A7E}">
      <dsp:nvSpPr>
        <dsp:cNvPr id="0" name=""/>
        <dsp:cNvSpPr/>
      </dsp:nvSpPr>
      <dsp:spPr>
        <a:xfrm rot="5400000">
          <a:off x="2159355" y="124617"/>
          <a:ext cx="1894116" cy="1647881"/>
        </a:xfrm>
        <a:prstGeom prst="hexagon">
          <a:avLst>
            <a:gd name="adj" fmla="val 25000"/>
            <a:gd name="vf" fmla="val 115470"/>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s-MX" sz="2300" kern="1200" dirty="0" smtClean="0">
              <a:latin typeface="Calibri" pitchFamily="34" charset="0"/>
            </a:rPr>
            <a:t>Atributos de Tareas</a:t>
          </a:r>
          <a:endParaRPr lang="es-MX" sz="2300" kern="1200" dirty="0">
            <a:latin typeface="Calibri" pitchFamily="34" charset="0"/>
          </a:endParaRPr>
        </a:p>
      </dsp:txBody>
      <dsp:txXfrm rot="-5400000">
        <a:off x="2539267" y="296666"/>
        <a:ext cx="1134291" cy="1303784"/>
      </dsp:txXfrm>
    </dsp:sp>
    <dsp:sp modelId="{92AE7B7B-68C3-4AFC-B8A5-43CCA2FE0979}">
      <dsp:nvSpPr>
        <dsp:cNvPr id="0" name=""/>
        <dsp:cNvSpPr/>
      </dsp:nvSpPr>
      <dsp:spPr>
        <a:xfrm rot="5400000">
          <a:off x="3045802" y="1732343"/>
          <a:ext cx="1894116" cy="1647881"/>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latin typeface="Calibri" pitchFamily="34" charset="0"/>
            </a:rPr>
            <a:t>CTTE</a:t>
          </a:r>
          <a:endParaRPr lang="es-MX" sz="1900" kern="1200" dirty="0">
            <a:latin typeface="Calibri" pitchFamily="34" charset="0"/>
          </a:endParaRPr>
        </a:p>
      </dsp:txBody>
      <dsp:txXfrm rot="-5400000">
        <a:off x="3425714" y="1904392"/>
        <a:ext cx="1134291" cy="1303784"/>
      </dsp:txXfrm>
    </dsp:sp>
    <dsp:sp modelId="{FEBF4F09-0C51-49F9-BCD5-ECEC32CFD46A}">
      <dsp:nvSpPr>
        <dsp:cNvPr id="0" name=""/>
        <dsp:cNvSpPr/>
      </dsp:nvSpPr>
      <dsp:spPr>
        <a:xfrm>
          <a:off x="1055085" y="1988048"/>
          <a:ext cx="2045646" cy="113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r" defTabSz="844550">
            <a:lnSpc>
              <a:spcPct val="90000"/>
            </a:lnSpc>
            <a:spcBef>
              <a:spcPct val="0"/>
            </a:spcBef>
            <a:spcAft>
              <a:spcPct val="35000"/>
            </a:spcAft>
          </a:pPr>
          <a:endParaRPr lang="es-MX" sz="1900" kern="1200">
            <a:latin typeface="Calibri" pitchFamily="34" charset="0"/>
          </a:endParaRPr>
        </a:p>
      </dsp:txBody>
      <dsp:txXfrm>
        <a:off x="1055085" y="1988048"/>
        <a:ext cx="2045646" cy="1136470"/>
      </dsp:txXfrm>
    </dsp:sp>
    <dsp:sp modelId="{18B05049-5900-4A2F-9E54-70A42ED202C3}">
      <dsp:nvSpPr>
        <dsp:cNvPr id="0" name=""/>
        <dsp:cNvSpPr/>
      </dsp:nvSpPr>
      <dsp:spPr>
        <a:xfrm rot="5400000">
          <a:off x="4825514" y="1732343"/>
          <a:ext cx="1894116" cy="1647881"/>
        </a:xfrm>
        <a:prstGeom prst="hexagon">
          <a:avLst>
            <a:gd name="adj" fmla="val 25000"/>
            <a:gd name="vf" fmla="val 11547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latin typeface="Calibri" pitchFamily="34" charset="0"/>
            </a:rPr>
            <a:t>MARIAE</a:t>
          </a:r>
          <a:endParaRPr lang="es-MX" sz="1600" kern="1200" dirty="0">
            <a:latin typeface="Calibri" pitchFamily="34" charset="0"/>
          </a:endParaRPr>
        </a:p>
      </dsp:txBody>
      <dsp:txXfrm rot="-5400000">
        <a:off x="5205426" y="1904392"/>
        <a:ext cx="1134291" cy="1303784"/>
      </dsp:txXfrm>
    </dsp:sp>
    <dsp:sp modelId="{402E2814-8A70-4544-B1C9-CAD7226230B0}">
      <dsp:nvSpPr>
        <dsp:cNvPr id="0" name=""/>
        <dsp:cNvSpPr/>
      </dsp:nvSpPr>
      <dsp:spPr>
        <a:xfrm rot="5400000">
          <a:off x="3939068" y="2958584"/>
          <a:ext cx="1894116" cy="2410850"/>
        </a:xfrm>
        <a:prstGeom prst="hexagon">
          <a:avLst>
            <a:gd name="adj" fmla="val 25000"/>
            <a:gd name="vf" fmla="val 11547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smtClean="0">
              <a:latin typeface="Calibri" pitchFamily="34" charset="0"/>
            </a:rPr>
            <a:t>Estadísticas</a:t>
          </a:r>
        </a:p>
        <a:p>
          <a:pPr lvl="0" algn="ctr" defTabSz="844550">
            <a:lnSpc>
              <a:spcPct val="90000"/>
            </a:lnSpc>
            <a:spcBef>
              <a:spcPct val="0"/>
            </a:spcBef>
            <a:spcAft>
              <a:spcPct val="35000"/>
            </a:spcAft>
          </a:pPr>
          <a:r>
            <a:rPr lang="es-MX" sz="1900" kern="1200" dirty="0" smtClean="0">
              <a:latin typeface="Calibri" pitchFamily="34" charset="0"/>
            </a:rPr>
            <a:t>Comprobación</a:t>
          </a:r>
        </a:p>
        <a:p>
          <a:pPr lvl="0" algn="ctr" defTabSz="844550">
            <a:lnSpc>
              <a:spcPct val="90000"/>
            </a:lnSpc>
            <a:spcBef>
              <a:spcPct val="0"/>
            </a:spcBef>
            <a:spcAft>
              <a:spcPct val="35000"/>
            </a:spcAft>
          </a:pPr>
          <a:r>
            <a:rPr lang="es-MX" sz="1900" kern="1200" dirty="0" smtClean="0">
              <a:latin typeface="Calibri" pitchFamily="34" charset="0"/>
            </a:rPr>
            <a:t>Simulador</a:t>
          </a:r>
          <a:endParaRPr lang="es-MX" sz="1900" kern="1200" dirty="0">
            <a:latin typeface="Calibri" pitchFamily="34" charset="0"/>
          </a:endParaRPr>
        </a:p>
      </dsp:txBody>
      <dsp:txXfrm rot="-5400000">
        <a:off x="4082509" y="3532637"/>
        <a:ext cx="1607234" cy="1262744"/>
      </dsp:txXfrm>
    </dsp:sp>
    <dsp:sp modelId="{BFAE7ACC-F3FD-4843-9C3B-0018B444D67E}">
      <dsp:nvSpPr>
        <dsp:cNvPr id="0" name=""/>
        <dsp:cNvSpPr/>
      </dsp:nvSpPr>
      <dsp:spPr>
        <a:xfrm>
          <a:off x="6091542" y="3611458"/>
          <a:ext cx="2113834" cy="1136470"/>
        </a:xfrm>
        <a:prstGeom prst="rect">
          <a:avLst/>
        </a:prstGeom>
        <a:noFill/>
        <a:ln>
          <a:noFill/>
        </a:ln>
        <a:effectLst/>
      </dsp:spPr>
      <dsp:style>
        <a:lnRef idx="0">
          <a:scrgbClr r="0" g="0" b="0"/>
        </a:lnRef>
        <a:fillRef idx="0">
          <a:scrgbClr r="0" g="0" b="0"/>
        </a:fillRef>
        <a:effectRef idx="0">
          <a:scrgbClr r="0" g="0" b="0"/>
        </a:effectRef>
        <a:fontRef idx="minor"/>
      </dsp:style>
    </dsp:sp>
    <dsp:sp modelId="{85A91FF1-2BAA-4514-94D4-3ABE42BDA244}">
      <dsp:nvSpPr>
        <dsp:cNvPr id="0" name=""/>
        <dsp:cNvSpPr/>
      </dsp:nvSpPr>
      <dsp:spPr>
        <a:xfrm rot="5400000">
          <a:off x="2159355" y="3340069"/>
          <a:ext cx="1894116" cy="1647881"/>
        </a:xfrm>
        <a:prstGeom prst="hexagon">
          <a:avLst>
            <a:gd name="adj" fmla="val 25000"/>
            <a:gd name="vf" fmla="val 115470"/>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latin typeface="Calibri" pitchFamily="34" charset="0"/>
            </a:rPr>
            <a:t>Plataformas</a:t>
          </a:r>
        </a:p>
      </dsp:txBody>
      <dsp:txXfrm rot="-5400000">
        <a:off x="2539267" y="3512118"/>
        <a:ext cx="1134291" cy="130378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68018-7C90-4E3D-A8C4-9B81BC2C2C97}" type="datetimeFigureOut">
              <a:rPr lang="es-MX" smtClean="0"/>
              <a:t>02/09/2015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10698-F733-4B02-90D0-F4F6F16A02CA}" type="slidenum">
              <a:rPr lang="es-MX" smtClean="0"/>
              <a:t>‹Nº›</a:t>
            </a:fld>
            <a:endParaRPr lang="es-MX"/>
          </a:p>
        </p:txBody>
      </p:sp>
    </p:spTree>
    <p:extLst>
      <p:ext uri="{BB962C8B-B14F-4D97-AF65-F5344CB8AC3E}">
        <p14:creationId xmlns:p14="http://schemas.microsoft.com/office/powerpoint/2010/main" val="97550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474B4F03-F854-4543-A3D4-E4B318F88C9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EC5F92E-0EF5-4675-96E6-075C59C0D8BC}"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D5B02D-D094-4117-B303-F9CA41DCD119}"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EC5F92E-0EF5-4675-96E6-075C59C0D8BC}"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D5B02D-D094-4117-B303-F9CA41DCD119}"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EC5F92E-0EF5-4675-96E6-075C59C0D8BC}"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D5B02D-D094-4117-B303-F9CA41DCD119}" type="slidenum">
              <a:rPr lang="es-MX" smtClean="0"/>
              <a:t>‹Nº›</a:t>
            </a:fld>
            <a:endParaRPr lang="es-MX"/>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EC5F92E-0EF5-4675-96E6-075C59C0D8BC}"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D5B02D-D094-4117-B303-F9CA41DCD119}"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EC5F92E-0EF5-4675-96E6-075C59C0D8BC}" type="datetimeFigureOut">
              <a:rPr lang="es-MX" smtClean="0"/>
              <a:t>02/09/2015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DD5B02D-D094-4117-B303-F9CA41DCD119}"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EC5F92E-0EF5-4675-96E6-075C59C0D8BC}" type="datetimeFigureOut">
              <a:rPr lang="es-MX" smtClean="0"/>
              <a:t>02/09/2015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DD5B02D-D094-4117-B303-F9CA41DCD119}" type="slidenum">
              <a:rPr lang="es-MX" smtClean="0"/>
              <a:t>‹Nº›</a:t>
            </a:fld>
            <a:endParaRPr lang="es-MX"/>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EC5F92E-0EF5-4675-96E6-075C59C0D8BC}" type="datetimeFigureOut">
              <a:rPr lang="es-MX" smtClean="0"/>
              <a:t>02/09/2015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DD5B02D-D094-4117-B303-F9CA41DCD119}"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EC5F92E-0EF5-4675-96E6-075C59C0D8BC}" type="datetimeFigureOut">
              <a:rPr lang="es-MX" smtClean="0"/>
              <a:t>02/09/2015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DD5B02D-D094-4117-B303-F9CA41DCD119}"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EC5F92E-0EF5-4675-96E6-075C59C0D8BC}" type="datetimeFigureOut">
              <a:rPr lang="es-MX" smtClean="0"/>
              <a:t>02/09/2015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DD5B02D-D094-4117-B303-F9CA41DCD119}"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EC5F92E-0EF5-4675-96E6-075C59C0D8BC}" type="datetimeFigureOut">
              <a:rPr lang="es-MX" smtClean="0"/>
              <a:t>02/09/2015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DD5B02D-D094-4117-B303-F9CA41DCD119}" type="slidenum">
              <a:rPr lang="es-MX" smtClean="0"/>
              <a:t>‹Nº›</a:t>
            </a:fld>
            <a:endParaRPr lang="es-MX"/>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EC5F92E-0EF5-4675-96E6-075C59C0D8BC}" type="datetimeFigureOut">
              <a:rPr lang="es-MX" smtClean="0"/>
              <a:t>02/09/2015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DD5B02D-D094-4117-B303-F9CA41DCD119}" type="slidenum">
              <a:rPr lang="es-MX" smtClean="0"/>
              <a:t>‹Nº›</a:t>
            </a:fld>
            <a:endParaRPr lang="es-MX"/>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EC5F92E-0EF5-4675-96E6-075C59C0D8BC}" type="datetimeFigureOut">
              <a:rPr lang="es-MX" smtClean="0"/>
              <a:t>02/09/2015</a:t>
            </a:fld>
            <a:endParaRPr lang="es-MX"/>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DD5B02D-D094-4117-B303-F9CA41DCD119}" type="slidenum">
              <a:rPr lang="es-MX" smtClean="0"/>
              <a:t>‹Nº›</a:t>
            </a:fld>
            <a:endParaRPr lang="es-MX"/>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13.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10" Type="http://schemas.openxmlformats.org/officeDocument/2006/relationships/slide" Target="slide21.xml"/><Relationship Id="rId4" Type="http://schemas.openxmlformats.org/officeDocument/2006/relationships/slide" Target="slide8.xml"/><Relationship Id="rId9" Type="http://schemas.openxmlformats.org/officeDocument/2006/relationships/slide" Target="slide19.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gif"/><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9600" y="381002"/>
            <a:ext cx="6172200" cy="1470025"/>
          </a:xfrm>
        </p:spPr>
        <p:txBody>
          <a:bodyPr>
            <a:normAutofit fontScale="90000"/>
          </a:bodyPr>
          <a:lstStyle/>
          <a:p>
            <a:r>
              <a:rPr lang="es-ES" dirty="0" smtClean="0">
                <a:latin typeface="Calibri" pitchFamily="34" charset="0"/>
              </a:rPr>
              <a:t>UNIVERSIDAD DE LAS FUERZAS ARMADAS - ESPE</a:t>
            </a:r>
            <a:endParaRPr lang="es-ES" dirty="0">
              <a:latin typeface="Calibri" pitchFamily="34" charset="0"/>
            </a:endParaRPr>
          </a:p>
        </p:txBody>
      </p:sp>
      <p:sp>
        <p:nvSpPr>
          <p:cNvPr id="3" name="2 Subtítulo"/>
          <p:cNvSpPr>
            <a:spLocks noGrp="1"/>
          </p:cNvSpPr>
          <p:nvPr>
            <p:ph type="subTitle" idx="1"/>
          </p:nvPr>
        </p:nvSpPr>
        <p:spPr>
          <a:xfrm>
            <a:off x="1143000" y="2057400"/>
            <a:ext cx="6705600" cy="1066800"/>
          </a:xfrm>
        </p:spPr>
        <p:txBody>
          <a:bodyPr>
            <a:normAutofit/>
          </a:bodyPr>
          <a:lstStyle/>
          <a:p>
            <a:r>
              <a:rPr lang="es-ES" dirty="0" smtClean="0">
                <a:solidFill>
                  <a:schemeClr val="tx1"/>
                </a:solidFill>
                <a:latin typeface="Calibri" pitchFamily="34" charset="0"/>
              </a:rPr>
              <a:t>DEPARTAMENTO DE CIENCIAS DE LA COMPUTACIÓN</a:t>
            </a:r>
            <a:endParaRPr lang="es-ES" dirty="0">
              <a:solidFill>
                <a:schemeClr val="tx1"/>
              </a:solidFill>
              <a:latin typeface="Calibri" pitchFamily="34" charset="0"/>
            </a:endParaRPr>
          </a:p>
        </p:txBody>
      </p:sp>
      <p:sp>
        <p:nvSpPr>
          <p:cNvPr id="4" name="2 Subtítulo"/>
          <p:cNvSpPr txBox="1">
            <a:spLocks/>
          </p:cNvSpPr>
          <p:nvPr/>
        </p:nvSpPr>
        <p:spPr>
          <a:xfrm>
            <a:off x="1371600" y="2780928"/>
            <a:ext cx="6400800" cy="1066800"/>
          </a:xfrm>
          <a:prstGeom prst="rect">
            <a:avLst/>
          </a:prstGeom>
        </p:spPr>
        <p:txBody>
          <a:bodyPr vert="horz" lIns="91440" tIns="45720" rIns="91440" bIns="45720" rtlCol="0">
            <a:normAutofit/>
          </a:bodyPr>
          <a:lstStyle/>
          <a:p>
            <a:pPr lvl="0" algn="ctr">
              <a:spcBef>
                <a:spcPct val="20000"/>
              </a:spcBef>
            </a:pPr>
            <a:r>
              <a:rPr kumimoji="0" lang="es-ES" sz="3200" b="0" i="0" u="none" strike="noStrike" kern="1200" cap="none" spc="0" normalizeH="0" baseline="0" dirty="0" smtClean="0">
                <a:ln>
                  <a:noFill/>
                </a:ln>
                <a:solidFill>
                  <a:schemeClr val="tx1"/>
                </a:solidFill>
                <a:effectLst/>
                <a:uLnTx/>
                <a:uFillTx/>
                <a:latin typeface="Calibri" pitchFamily="34" charset="0"/>
              </a:rPr>
              <a:t>CARRERA:</a:t>
            </a:r>
            <a:r>
              <a:rPr kumimoji="0" lang="es-ES" sz="3200" b="0" i="0" u="none" strike="noStrike" kern="1200" cap="none" spc="0" normalizeH="0" dirty="0" smtClean="0">
                <a:ln>
                  <a:noFill/>
                </a:ln>
                <a:solidFill>
                  <a:schemeClr val="tx1"/>
                </a:solidFill>
                <a:effectLst/>
                <a:uLnTx/>
                <a:uFillTx/>
                <a:latin typeface="Calibri" pitchFamily="34" charset="0"/>
              </a:rPr>
              <a:t> INGENIER</a:t>
            </a:r>
            <a:r>
              <a:rPr lang="en-US" sz="3200" dirty="0">
                <a:latin typeface="Calibri" pitchFamily="34" charset="0"/>
              </a:rPr>
              <a:t>Í</a:t>
            </a:r>
            <a:r>
              <a:rPr kumimoji="0" lang="es-ES" sz="3200" b="0" i="0" u="none" strike="noStrike" kern="1200" cap="none" spc="0" normalizeH="0" dirty="0" smtClean="0">
                <a:ln>
                  <a:noFill/>
                </a:ln>
                <a:solidFill>
                  <a:schemeClr val="tx1"/>
                </a:solidFill>
                <a:effectLst/>
                <a:uLnTx/>
                <a:uFillTx/>
                <a:latin typeface="Calibri" pitchFamily="34" charset="0"/>
              </a:rPr>
              <a:t>A EN SISTEMAS E INFORMÁTICA</a:t>
            </a:r>
            <a:endParaRPr kumimoji="0" lang="es-ES" sz="3200" b="0" i="0" u="none" strike="noStrike" kern="1200" cap="none" spc="0" normalizeH="0" baseline="0" dirty="0" smtClean="0">
              <a:ln>
                <a:noFill/>
              </a:ln>
              <a:solidFill>
                <a:schemeClr val="tx1"/>
              </a:solidFill>
              <a:effectLst/>
              <a:uLnTx/>
              <a:uFillTx/>
              <a:latin typeface="Calibri" pitchFamily="34" charset="0"/>
            </a:endParaRPr>
          </a:p>
        </p:txBody>
      </p:sp>
      <p:sp>
        <p:nvSpPr>
          <p:cNvPr id="5" name="2 Subtítulo"/>
          <p:cNvSpPr txBox="1">
            <a:spLocks/>
          </p:cNvSpPr>
          <p:nvPr/>
        </p:nvSpPr>
        <p:spPr>
          <a:xfrm>
            <a:off x="457200" y="4077072"/>
            <a:ext cx="8458200" cy="1219200"/>
          </a:xfrm>
          <a:prstGeom prst="rect">
            <a:avLst/>
          </a:prstGeom>
        </p:spPr>
        <p:txBody>
          <a:bodyPr vert="horz" lIns="91440" tIns="45720" rIns="91440" bIns="45720" rtlCol="0">
            <a:normAutofit/>
          </a:bodyPr>
          <a:lstStyle/>
          <a:p>
            <a:pPr algn="ctr"/>
            <a:r>
              <a:rPr lang="es-ES_tradnl" sz="2400" dirty="0">
                <a:latin typeface="Calibri" pitchFamily="34" charset="0"/>
              </a:rPr>
              <a:t>“ESTUDIO DE LA NOTACIÓN </a:t>
            </a:r>
            <a:r>
              <a:rPr lang="es-ES_tradnl" sz="2400" dirty="0" smtClean="0">
                <a:latin typeface="Calibri" pitchFamily="34" charset="0"/>
              </a:rPr>
              <a:t>CONCURTASKTREES </a:t>
            </a:r>
            <a:r>
              <a:rPr lang="es-ES_tradnl" sz="2400" dirty="0">
                <a:latin typeface="Calibri" pitchFamily="34" charset="0"/>
              </a:rPr>
              <a:t>PARA EL ANÁLISIS DE TAREAS EN EL DESARROLLO DE LA INTERACCIÓN HUMANO-COMPUTADOR Y SU APLICACIÓN EN EL ENTORNO CTTE”</a:t>
            </a:r>
          </a:p>
        </p:txBody>
      </p:sp>
      <p:pic>
        <p:nvPicPr>
          <p:cNvPr id="11266" name="Picture 2" descr="http://360.espe.edu.ec/images/Logo%20ESPE.png"/>
          <p:cNvPicPr>
            <a:picLocks noChangeAspect="1" noChangeArrowheads="1"/>
          </p:cNvPicPr>
          <p:nvPr/>
        </p:nvPicPr>
        <p:blipFill>
          <a:blip r:embed="rId3" cstate="print"/>
          <a:srcRect/>
          <a:stretch>
            <a:fillRect/>
          </a:stretch>
        </p:blipFill>
        <p:spPr bwMode="auto">
          <a:xfrm>
            <a:off x="6934200" y="381002"/>
            <a:ext cx="1581150" cy="1429763"/>
          </a:xfrm>
          <a:prstGeom prst="rect">
            <a:avLst/>
          </a:prstGeom>
          <a:noFill/>
        </p:spPr>
      </p:pic>
      <p:sp>
        <p:nvSpPr>
          <p:cNvPr id="7" name="6 CuadroTexto"/>
          <p:cNvSpPr txBox="1"/>
          <p:nvPr/>
        </p:nvSpPr>
        <p:spPr>
          <a:xfrm>
            <a:off x="179512" y="6221364"/>
            <a:ext cx="4392488" cy="369332"/>
          </a:xfrm>
          <a:prstGeom prst="rect">
            <a:avLst/>
          </a:prstGeom>
          <a:noFill/>
        </p:spPr>
        <p:txBody>
          <a:bodyPr wrap="square" rtlCol="0">
            <a:spAutoFit/>
          </a:bodyPr>
          <a:lstStyle/>
          <a:p>
            <a:r>
              <a:rPr lang="en-US" b="1" dirty="0" smtClean="0">
                <a:latin typeface="Calibri" pitchFamily="34" charset="0"/>
              </a:rPr>
              <a:t>Autor: </a:t>
            </a:r>
            <a:r>
              <a:rPr lang="en-US" dirty="0" smtClean="0">
                <a:latin typeface="Calibri" pitchFamily="34" charset="0"/>
              </a:rPr>
              <a:t>	 Yanina Andrea Mosquera Alava</a:t>
            </a:r>
            <a:endParaRPr lang="en-US" dirty="0">
              <a:latin typeface="Calibri" pitchFamily="34" charset="0"/>
            </a:endParaRPr>
          </a:p>
        </p:txBody>
      </p:sp>
      <p:sp>
        <p:nvSpPr>
          <p:cNvPr id="8" name="7 CuadroTexto"/>
          <p:cNvSpPr txBox="1"/>
          <p:nvPr/>
        </p:nvSpPr>
        <p:spPr>
          <a:xfrm>
            <a:off x="4914900" y="6221364"/>
            <a:ext cx="4229100" cy="369332"/>
          </a:xfrm>
          <a:prstGeom prst="rect">
            <a:avLst/>
          </a:prstGeom>
          <a:noFill/>
        </p:spPr>
        <p:txBody>
          <a:bodyPr wrap="square" rtlCol="0">
            <a:spAutoFit/>
          </a:bodyPr>
          <a:lstStyle/>
          <a:p>
            <a:r>
              <a:rPr lang="en-US" b="1" dirty="0" smtClean="0">
                <a:latin typeface="Calibri" pitchFamily="34" charset="0"/>
              </a:rPr>
              <a:t>Director: </a:t>
            </a:r>
            <a:r>
              <a:rPr lang="en-US" dirty="0" smtClean="0">
                <a:latin typeface="Calibri" pitchFamily="34" charset="0"/>
              </a:rPr>
              <a:t>Ing. Danilo Martinez</a:t>
            </a:r>
          </a:p>
        </p:txBody>
      </p:sp>
    </p:spTree>
    <p:extLst>
      <p:ext uri="{BB962C8B-B14F-4D97-AF65-F5344CB8AC3E}">
        <p14:creationId xmlns:p14="http://schemas.microsoft.com/office/powerpoint/2010/main" val="2335037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399073"/>
            <a:ext cx="8229600" cy="725671"/>
          </a:xfrm>
        </p:spPr>
        <p:txBody>
          <a:bodyPr>
            <a:normAutofit fontScale="90000"/>
          </a:bodyPr>
          <a:lstStyle/>
          <a:p>
            <a:r>
              <a:rPr lang="es-MX" dirty="0" smtClean="0">
                <a:latin typeface="Calibri" pitchFamily="34" charset="0"/>
              </a:rPr>
              <a:t>OBJETIVO ESPECÍFICO 1</a:t>
            </a:r>
            <a:endParaRPr lang="es-MX" dirty="0">
              <a:latin typeface="Calibri" pitchFamily="34" charset="0"/>
            </a:endParaRPr>
          </a:p>
        </p:txBody>
      </p:sp>
      <p:sp>
        <p:nvSpPr>
          <p:cNvPr id="5" name="4 Elipse"/>
          <p:cNvSpPr/>
          <p:nvPr/>
        </p:nvSpPr>
        <p:spPr>
          <a:xfrm>
            <a:off x="1151620" y="2718777"/>
            <a:ext cx="2088232" cy="280891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smtClean="0"/>
          </a:p>
          <a:p>
            <a:pPr algn="ctr"/>
            <a:endParaRPr lang="es-MX" dirty="0"/>
          </a:p>
          <a:p>
            <a:pPr algn="ctr"/>
            <a:endParaRPr lang="es-MX" dirty="0" smtClean="0"/>
          </a:p>
          <a:p>
            <a:pPr algn="ctr"/>
            <a:endParaRPr lang="es-MX" dirty="0"/>
          </a:p>
          <a:p>
            <a:pPr algn="ctr"/>
            <a:endParaRPr lang="es-MX" dirty="0" smtClean="0"/>
          </a:p>
          <a:p>
            <a:pPr algn="ctr"/>
            <a:r>
              <a:rPr lang="es-MX" dirty="0" smtClean="0">
                <a:solidFill>
                  <a:schemeClr val="tx1"/>
                </a:solidFill>
                <a:latin typeface="Calibri" pitchFamily="34" charset="0"/>
              </a:rPr>
              <a:t>Fabio </a:t>
            </a:r>
            <a:r>
              <a:rPr lang="es-MX" dirty="0" err="1" smtClean="0">
                <a:solidFill>
                  <a:schemeClr val="tx1"/>
                </a:solidFill>
                <a:latin typeface="Calibri" pitchFamily="34" charset="0"/>
              </a:rPr>
              <a:t>Paternó</a:t>
            </a:r>
            <a:endParaRPr lang="es-MX" dirty="0">
              <a:solidFill>
                <a:schemeClr val="tx1"/>
              </a:solidFill>
              <a:latin typeface="Calibri" pitchFamily="34" charset="0"/>
            </a:endParaRPr>
          </a:p>
        </p:txBody>
      </p:sp>
      <p:sp>
        <p:nvSpPr>
          <p:cNvPr id="6" name="5 Marco"/>
          <p:cNvSpPr/>
          <p:nvPr/>
        </p:nvSpPr>
        <p:spPr>
          <a:xfrm>
            <a:off x="2195736" y="1248869"/>
            <a:ext cx="5040560" cy="6480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smtClean="0">
                <a:solidFill>
                  <a:schemeClr val="tx1"/>
                </a:solidFill>
                <a:latin typeface="Calibri" pitchFamily="34" charset="0"/>
              </a:rPr>
              <a:t>CTT(</a:t>
            </a:r>
            <a:r>
              <a:rPr lang="es-MX" sz="3200" dirty="0" err="1" smtClean="0">
                <a:solidFill>
                  <a:schemeClr val="tx1"/>
                </a:solidFill>
                <a:latin typeface="Calibri" pitchFamily="34" charset="0"/>
              </a:rPr>
              <a:t>ConcurTaskTrees</a:t>
            </a:r>
            <a:r>
              <a:rPr lang="es-MX" sz="3200" dirty="0" smtClean="0">
                <a:solidFill>
                  <a:schemeClr val="tx1"/>
                </a:solidFill>
                <a:latin typeface="Calibri" pitchFamily="34" charset="0"/>
              </a:rPr>
              <a:t>)</a:t>
            </a:r>
            <a:endParaRPr lang="es-MX" sz="3200" dirty="0">
              <a:solidFill>
                <a:schemeClr val="tx1"/>
              </a:solidFill>
              <a:latin typeface="Calibri" pitchFamily="34" charset="0"/>
            </a:endParaRPr>
          </a:p>
        </p:txBody>
      </p:sp>
      <p:cxnSp>
        <p:nvCxnSpPr>
          <p:cNvPr id="8" name="7 Conector recto de flecha"/>
          <p:cNvCxnSpPr>
            <a:endCxn id="5" idx="7"/>
          </p:cNvCxnSpPr>
          <p:nvPr/>
        </p:nvCxnSpPr>
        <p:spPr>
          <a:xfrm flipH="1">
            <a:off x="2934038" y="1896941"/>
            <a:ext cx="557842" cy="1233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Elipse"/>
          <p:cNvSpPr/>
          <p:nvPr/>
        </p:nvSpPr>
        <p:spPr>
          <a:xfrm>
            <a:off x="3706225" y="2917844"/>
            <a:ext cx="2019582" cy="38007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Elipse"/>
          <p:cNvSpPr/>
          <p:nvPr/>
        </p:nvSpPr>
        <p:spPr>
          <a:xfrm>
            <a:off x="5879468" y="2057747"/>
            <a:ext cx="2376264" cy="4532635"/>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8" name="17 Conector recto de flecha"/>
          <p:cNvCxnSpPr>
            <a:stCxn id="6" idx="2"/>
            <a:endCxn id="12" idx="0"/>
          </p:cNvCxnSpPr>
          <p:nvPr/>
        </p:nvCxnSpPr>
        <p:spPr>
          <a:xfrm>
            <a:off x="4716016" y="1896941"/>
            <a:ext cx="0" cy="10209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a:off x="6228184" y="1896941"/>
            <a:ext cx="294991" cy="580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25 Imagen"/>
          <p:cNvPicPr/>
          <p:nvPr/>
        </p:nvPicPr>
        <p:blipFill>
          <a:blip r:embed="rId2">
            <a:extLst>
              <a:ext uri="{28A0092B-C50C-407E-A947-70E740481C1C}">
                <a14:useLocalDpi xmlns:a14="http://schemas.microsoft.com/office/drawing/2010/main" val="0"/>
              </a:ext>
            </a:extLst>
          </a:blip>
          <a:srcRect/>
          <a:stretch>
            <a:fillRect/>
          </a:stretch>
        </p:blipFill>
        <p:spPr bwMode="auto">
          <a:xfrm>
            <a:off x="4367608" y="3247214"/>
            <a:ext cx="544545" cy="531676"/>
          </a:xfrm>
          <a:prstGeom prst="rect">
            <a:avLst/>
          </a:prstGeom>
          <a:noFill/>
          <a:ln>
            <a:noFill/>
          </a:ln>
        </p:spPr>
      </p:pic>
      <p:pic>
        <p:nvPicPr>
          <p:cNvPr id="27" name="26 Imagen"/>
          <p:cNvPicPr/>
          <p:nvPr/>
        </p:nvPicPr>
        <p:blipFill rotWithShape="1">
          <a:blip r:embed="rId3"/>
          <a:srcRect l="26286" t="68831" r="60571" b="19156"/>
          <a:stretch/>
        </p:blipFill>
        <p:spPr bwMode="auto">
          <a:xfrm>
            <a:off x="4383066" y="4003307"/>
            <a:ext cx="685800" cy="567680"/>
          </a:xfrm>
          <a:prstGeom prst="rect">
            <a:avLst/>
          </a:prstGeom>
          <a:ln>
            <a:noFill/>
          </a:ln>
          <a:extLst>
            <a:ext uri="{53640926-AAD7-44D8-BBD7-CCE9431645EC}">
              <a14:shadowObscured xmlns:a14="http://schemas.microsoft.com/office/drawing/2010/main"/>
            </a:ext>
          </a:extLst>
        </p:spPr>
      </p:pic>
      <p:pic>
        <p:nvPicPr>
          <p:cNvPr id="28" name="27 Imagen"/>
          <p:cNvPicPr/>
          <p:nvPr/>
        </p:nvPicPr>
        <p:blipFill rotWithShape="1">
          <a:blip r:embed="rId3"/>
          <a:srcRect l="26834" t="44806" r="62761" b="43182"/>
          <a:stretch/>
        </p:blipFill>
        <p:spPr bwMode="auto">
          <a:xfrm>
            <a:off x="4275173" y="4835661"/>
            <a:ext cx="792088" cy="500249"/>
          </a:xfrm>
          <a:prstGeom prst="rect">
            <a:avLst/>
          </a:prstGeom>
          <a:ln>
            <a:noFill/>
          </a:ln>
          <a:extLst>
            <a:ext uri="{53640926-AAD7-44D8-BBD7-CCE9431645EC}">
              <a14:shadowObscured xmlns:a14="http://schemas.microsoft.com/office/drawing/2010/main"/>
            </a:ext>
          </a:extLst>
        </p:spPr>
      </p:pic>
      <p:pic>
        <p:nvPicPr>
          <p:cNvPr id="29" name="28 Imagen"/>
          <p:cNvPicPr/>
          <p:nvPr/>
        </p:nvPicPr>
        <p:blipFill rotWithShape="1">
          <a:blip r:embed="rId3"/>
          <a:srcRect l="26834" t="55519" r="60023" b="32468"/>
          <a:stretch/>
        </p:blipFill>
        <p:spPr bwMode="auto">
          <a:xfrm>
            <a:off x="4303283" y="5623818"/>
            <a:ext cx="863525" cy="582512"/>
          </a:xfrm>
          <a:prstGeom prst="rect">
            <a:avLst/>
          </a:prstGeom>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3" t="47213" r="97651" b="21233"/>
          <a:stretch/>
        </p:blipFill>
        <p:spPr bwMode="auto">
          <a:xfrm>
            <a:off x="6805057" y="2204864"/>
            <a:ext cx="552400" cy="3255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 t="85016" r="97886" b="7669"/>
          <a:stretch/>
        </p:blipFill>
        <p:spPr bwMode="auto">
          <a:xfrm>
            <a:off x="6755904" y="5445224"/>
            <a:ext cx="552400" cy="94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AutoShape 4" descr="data:image/jpeg;base64,/9j/4AAQSkZJRgABAQAAAQABAAD/2wCEAAkGBxQTEhUUExQWFBUXFxgUGBcXFxUXHRcVFBQXFxUYFRQcHCggGBwlHBUUITEhJSkrLi4uFx8zODMsNygtLiwBCgoKDg0OGhAQGiwkICYsLCwsLCwsLCwsLCwsLCwsLCwsLCwsLCwsLCwsLCwsLCwsLCwsLCwsLCwsLCwsLCw3LP/AABEIAQIAwwMBIgACEQEDEQH/xAAcAAABBQEBAQAAAAAAAAAAAAAFAAEDBAYCBwj/xAA7EAABAwIDBQUHAgYDAAMAAAABAAIRAyEEBTESQVFhgQYicZGhEzJCscHR8BQjB1JicuHxFYKSFjND/8QAGQEAAgMBAAAAAAAAAAAAAAAAAQIAAwQF/8QAIxEAAgICAgICAwEAAAAAAAAAAAECEQMhEjEEQVFhEyIyI//aAAwDAQACEQMRAD8Ay2FDXEOnop9nvEjRZ/Lq7pDvRHHV5atnjxekYM3ZzXN1GCocVWVenWWyS2THqIQXbGKFjlfwzFcimWibD0oChcLq/s2VI6oiwGCd4kpk8oFgzApmKB9SNUOq5yJhrZ6hVTzQh2xlilLoLvauWiyB1M/vpu0m8p2doQYBHqFWvLxP2P8Agmg00IvlDLkrP4TMabviA8YC0mWjeOGqtWSMlpiOLXYeww7o6/NSQosFOwJ5/MqYrgzdyZ1I9IaEoTpkgRkiE6ShDgtXBYpkxCISqWpKUtSTaIeP5c7UGyIbUBVzUba8Ex18VM5bvCm03FmHLFPZFWMqNgUjwuWhbmVpFvD6o9hGWQbLqcuWkptgQrEzPlI6ipVFdeqWJdHHojKSStgxK3RSdjGh1zG/SbhDsRj36NPOQDoeaJ4fDMdJc4DdEF0/ZXa+W02gEyCNWhrhY89BZcbL5EpPs68MKSMlUc6pqZ8x6KP9KAPeHr68VoKlMT3KYI4mT4xJTU8Gb7TIPDT/AGsrkXrH9AGoBpM2jpzKgpMg6T5X8bLTnBjcBytHiY3LitgQGSGmTY/m5DmR4zPUAGkiJG7w3/NaTKO0BotDdnabui3SULc1pmNRLhygEa+Sq1K8jQCRNhE34eStx5JR2iqcE9M9N7N9oKdcbPuvE907xOo4o4vE8Pii0hzS5pabGYI6r0Xsx2pbXinUtUgX3OMXjmq33YTThMnSUIJMnSUIMknhJAJGQkkUk5DyA0dpwJ0CsJmiy7au3DHGLtHNbY9LDl5DWiSV1icI6m6HC67wWI2KjSNxkrYZXVp4wP22AQeviqcmXjL6LIRtADJaN55ItUprRYXIabRaYVTN8CGEFvuut1TLKmZ8mN3YGfThs8pKz1bMGklxJLdGtbYu5yjuf1NmlsjVw2RHPggWAywF+zO06LxoLxE/miyeVndcTX4mHfII4fOcQ+GtPs26ACSTaO84kmY3K+zKX1TLjbmd/T7o1kmRSBDepFlqaOTgD+o6cui48szbpHXjjUezDjJnDusJJ3mG26wieG7NEgbc8yVuKeXsYAAB9+aseyCG2NyRiqmRNANhprG/8+SH1MklkDUz/hbrE0ZsqbqAVTbRYqZ5Fm+Qupd/xBtoTY31hA/0+1TiYLR5wbjxvI8F7JmeCa5pELzrGZNsv2CIaZbPCRY9JV+HP6Zny4faM6/BgDd48bT56WUNEgOBBIIMjWxH+lNXLm2OsbJ8RY+rVTDwZk3B148FquzK1R632czP29IEkbTTsuAG8IsvMOyGaGlXYzaGy9xaeRvsk9Y816eAgKJJOkoE5STplAnBTpFJME8iw+0TfQaKy6zZUGEfI6eS7c6XRuC6XjT/AMzn5F+xLh8K4sL90olkWY+xqQL7ZAUFGsS3ZHuqGjS/cHK6R/tKh/5jZ6rjKhbTsVjcyxLiYJMTKKPxLvYtaTJhBqw2itOOFIxZZ2ypmxc51MC+yC6DpJNvqtL2LyNvvG41JPxO+wVLA4PbdpPutPgIJ63hbrJ6Aa0QABEADkuN5jts7XhqooJ0WAWAiFMBeVGCArDXNKwxibGcsCl2kizgUqYEaqxWI2iCqQqdVXcTACH16wVckWwQPxAlCcfh2uFx1Rh7pQzHMIBWZxaZcYDPMt/cJHAnTfr5rP4zABpJi2vmt1jaJOmsyPFBsThgZB0cCDyPL84rdgnejHmh7Ms9ha5pHGR0Xr2TY721FlQWkXHA7wV5NiKZ03tOnU/nVbT+HuLs+kdffHhYH1WlmU2SSeEkCDJQnSUCiMpJykmIeO4JwAImSdOSkZZUMK3ZcCL8UQpuDnADitODJS4mOcfZbwL5EIjlmElxJOgsqNGAdfijyRvK2jvHgFdi7bEyP9aDDmgtEG6rYuiWkAgSqYxh3K1ia+3s3vMdIWrpGXthTAVtAYEmBzvv5QNVNmXaZzJFEANb3ds74G7xWd/V7NcNNzD7THwkSTuAEeaKUaZFOTsjQgQd4m5JsAFws+5M7/j6ijin2jqObLqpaYmLEk6+ICv0u1xcBcTHwz70bwUDqV8OQQ8SQZJZIgExoTz4KlXw8OikHEG8PItw0aD6FUyjro0Rkr2b3AdoS8R8ROzHM8DwRavjw0QdBZee9laxOJaxwImwNiJOgnoV6BmeXjY1myzPkrL3wtGdzjtCQSAYI0PEIQ3tSATtDa3yZtwA3yhOYEGoQHBov3nbUGNwgEn5KtiKTBOy8kjT9uJ4mS4kf+VbCL7K5yXSCT87PeDC5u8Eh5HgACePoh+Gzqs2dpxP9JmOs69IUVLFubFpkbQggkiTNi3kbSrAzRjxFWmRuD2iRP8AU0EkKyS+UVp/ZewmbMqmNHcPsuMW4C593eeHA+CEYenDtppkTYi+n4QjD4c2+8KquMrQz/ZUzOY/CkVHbwdCPGfT7K52dxPsq7CbA90nxt84PVVG4mHbGoggf9bfK3kq5qA20hwvwIuJW1bRhaPXAkuaRsPBSKCnKUJ4ToBREQkuimThPE9r9u9ibdFNg3AXnS64xje5tcF3gXy0y2e7orVK6aMtFygZg63RzL3d1990LO4cRELQYAdxyvwy7RTkidbUK1gwe6d+0qSNZTVFMh5btbDS+OJkD6rRmyKGNyZXhwueRRXsDYfKAMS7Z2ru2SCSffc068dVvc1yMVGtDTA16WgKlkGH2qT6zWy79QXxIktALSAeImR/ajmFxzSyHS0i3ea5o8NoiPVcPJk2dyEKQBf2Tpl4c47IHgJPjP0RZ2W0HkAtLgBAIMeqTgxxkbB57QI8pVynWAFiJ5XjwAVX5G+y5QS6Aeb4Sm+vSwdIOa5xD3vaS0tps70teLkzAkaIr2ky9woke2q90W7xabDi0g+cq1kmD2qxxDhB2fZsnXYmXOPCTFuDQps6pe0BCR9DR/qmYbssKVdjZHfpnZeCZ5Az0K0VTs5h27RaD3gQbyYdwm6z2DwgwtVzS6GvMg7p3tcdx0I8TwWno1SW/XVRTpk4GRf2XZSqbTXFwBm8G/nz4IRmGSuD9ps/LzW5xQkmyqjDzYiUzzN9g/GktIwzmYgPIo0mvsC+XbMG4BHGzfRXKFCs6Q+GiN30K1eCwjR7Q8XBoPHYaAfJxeOio4mAEHk+gKH2ecY8H2rhpskiQArGWUi6oGkSDEkXESnzSmf1BA1N0RwWG9kCWmXb9bHetDnUUZ44uUmj0vD1GuaNkyNFIsf2VzNxq7LjII1WxTQlyRXlx8JUMnSSTCIjKScpk4aPIXbJpubpbXmuslyyo7aLdIXGIZssNtfmtR2dqClhWkQXEG3NTH0U0Z2u2D4GCi+UPlpCHYo7Tr6m6IZaSJgK2LpiONnTjda/s1RY4vEA9wAz/UR9isjj67W8JMdFov4cvL6tUm42WjrtSPSVb5DvCx/FjWdGywGDbTljRstmQOE6rp9P2ZsTB3Ky2C9xHH6Kw3nBXGnGzq8qYPDid09Fy+g927ZGh8Ea2gAh2bvf7JzmagSBxG+ElBUrfRewjQAJsIQ/NHBpJBkLB4LtTiGBwrt2WF37byCJHA/dUc77W93Zb33enUqyVvSQVHi7bDWOLXEunQom3L+6HbDXAgGQADfjC86wGfPLSHtl502AY5a6L03s/iSKLNrUAA+SqlGiy7VoqVaTN4cP+9QfVVC2mNW7X9xc70JK1NRzXDQIJj8A0mRZJv5Ba+ATjcaIhum4cEMq1pEqfGYctOvJUqoiU8UBgzFU2B3tXC7W/Wy7y5gqOtvuU+IZLHg6bM+V1BkBioI4KxggthHJMMW1TG5xHnot0Vnsjoy+eJLj00+i0SvxdWUea1yS+hkk6StMaIiEl0UkxDxjMHd3VGMPj2Nw7eLTBCGvw3tLaRoq1Sm5kgiyTFOPQji6Cjqwc0GL3VzCPhpcRyQLBvJuOPor9SuQ2DxlXKasFOinj6xLjK9A/hXUBFYb5a70I+i81x1eSPBav+HudNoYgh5hlRuySdzgZb9R1R8h8lSH8V8cis9bp1O88aaH0CmpvQuljWVKjnMIIsLXuAiDT3VzpHQapiqYkExw1XT8TuCCNxYoMLqh7xcTfcJt6BV63aCi0Bxe2DzQhXsNekFc0y+nXpOY/T5GLFecVeyjw8tBEDfGvNbCl2pYfcpVag4tY4j0CkqZ4XiG4WseH7ZEdSArLQ34pmVy/KfZ63utJSxGyIAQbMM1cD36NRvSfQIaM8bJguHiHD6JHsZxcTZUq5AN7cE9aoYlZvK87Y9sEnWND9QtK+ls0wTwVUo0JYDx1S/5yQiq65hEsa+R1+Wn0Qp4uniiMr1WS140kR6q3l+Eb8IiBfmqjveA3GfRHsswRfAAhu8/Qc01Wy2FRXJhTJaEAvNpsP7QiSQEJ1qiqVHLyTc5OTGSTpQiKiIp0iknDZ47XBiQNOC5ZiJFxyvxRTJqAcZNxqfBX8ZgmVxsiGwQZCyKqDHoD4HYE8TuT1ae0dOStHs+T3mPmCrDcoqwLhNFJO7G7VGOxphxHAwpMNUuBwVjP8tdSq3GolVqVOLhaoyTRnapm+7E5mGVPZ6bTdoeLdfQ+i9Ho1xC8EweLcx7XjVpXrmTZkKjGuGhAWXPCtm3BPlGg5jctp1iNsBwGgItzkKlU7P4WmQ9tFgP9oIHgNyK4N8iVPiKRcFmTL1oBVc2a33GjwAQzG5/WNg0DlwlaU5O06mBygT4mFG7IaQO1DvPT0Vi5ND8zFPxNQm49E+Hy81DcW4kLVV8C3dPWFFTw+7iktjOTfZBgssptboOdl1nuMAEDopMZV2RAWZxuKL3XQWxGtkFSrI8VWcpXKtWerUBmj7NYJpaahAJPdEwbb/X5I6BCr5VT2aNMf0N9RKtLTFUjBOVsaEk6SYQZJOkgFERTpFJOQ8ieXMDoMTbouMtx7u8LTxRKvhmuFxyVbD5Y1odBjh4rBCalEuePiyXBZuWGDuWjo5myBPCVkaOVl15RpuWHZs7cmsWir2mxrKmzBuPkhfs90bpT5yxzD3mjRT0q7bTrH0TJukK+wf7ESfNarsvi3Mad4ET4GfqENY+mW3j3T4o32VoBzXhtwQI5wb/ADVspcoOw4lU0bjJ8xa60o8HheX7TqT7GFqMqz4ObDjDtFmqjbVmj9tB3LitVPER+Qg1XNG7935dDMTnX8v+EVMbiGqlYfm9R/qRskrNnMydT4qPFZnaG6RCRpsa0T5jjpJgoW12pVerW3KBzyeSKQjZLVqyqpMuXU2VbG1gxrnHc0nyFk8RWar+HmeHE0HtcZfReWeLJPsz5COi1K8h/hPiyzElhNqjS3/sO8Pr5r19bGqOeMmXSZAgydOmUCiMpl0UkxDzHGPhoup8PRD2jeRdU3v2geCsYWrERwXFVqNI29y2AsS2oHGCQJU2GzKo0jvTG5Xa5nbPNBHe+I0W3E3LRRKoizrHOqVJO4Qq7cUY5q3mNAEEjdZV6OXudE2W7gkkZrbZZwkPkfE6AOXPwWp7HY4DGNYPc9k9rZ3wQXO6kehQGhhWsbI1Mtk8PiI+XmuckxgZjaJ0Bds+AcC0D1QyL/Nl2KNO2enZzl8iQL6rOtC22FrBw2Xa/PgUDzbKS0lzdN4+q5sWbWBnuKhlTngVE5MS2Rl5XLnc1MAqtZ6ItnLnKJ1RRVKiruqI0CyeriIWczrHF8U27zHTereNrodl+G23uedGj/fyV2OO7K8knVEuVyx5IMEXB4EaL0nKv4iYWo4Mql1J9gdoS2Y/mGg8V53hG6/m+UGxbYefALS0Z2tJn0XTeHCWkEcQZ9V0vD+zHaOrhHSy7DZ1Mk7J5jgea9QyXtfh8QANr2bz8L7X/pdoUtCmgSSCdAJwUkiEkxDyY+51XVGra2oTVKL22ewg8wVw0wZ3LlrG3qjo6qx2PkGR+FQVMKBoVJUq8BCiMrZixOO2Y5yTGaABAnVWcDhTVeGAxOp4DeT0VZS47EPw+EdVZZ9Rwpg7w0glxHMwAtKVsr6JMyeNo7Ahre6PAffXqg+AviqQ3+0a7ykhXaQOy1jiS+BJ/qOtl3g6bf1lEgRDgCOYabo5/wCRsa2j1uhRLg02BAt03FWHuDmmRcfnko8G6LFXvZCNJ5/dcc3MxWb4eDLfL7cUMW2xmCBabSsnjsJslPFhfRVqGBxQ3E1upVzEofUVkSsqOcSVHVKs1GKm8cUwrKOJbNvzqr9DDllFzhabD5fdVHwLucGjQEmBKv4nG0y1jKdRr4F9l06WFvNbcMNIzZJFSg3unr6BBsc24/t+pRutZniPmUFxBlx5Q36/VFkn0kRsap2JmU1MxiAgayTtJXw5Gy+WfyOuOm8dF6Bk3bOhWgP/AGn8HaE8nfdeUBqmYSlCe5SkvGaeYVWgAVHgDcHGySYlGnzvtEatmtDW9C4+J3dFnXvJTqSlh3u91pPRLpBII3JOcidHI6rtYb4n6BWafZw73joEOSDTApCG9sc/Y8Mo0btpEEu4vHDzWz/+Ot/ndzsENrdgcPfvP8xxRjlSA4tmeybtA1zv3hDogOGhPMbir+ErxWa6Lg7SqZx2WFE2JLToefAqnh8UaYLHECbNeZt4wrOamiQVSVnumCrB7GvBsQPki+HdZeY9ms4/TtDHfuUSB32EnZPGPovQMtxDXt2muDgbgjf9lzcmJwezc2XK7QTwQbM8DtN3IjiqbvFC8TtjiqrCkY/MaBaVQFOUfxOBfVcRHNRHLSwGRonUtEaM5WEKiW7RjdxVzOsQKWt/6eMrKY/M3Om8A/CLDwWzDivbM2TIk6K+eYn2j4b/APW2Ws58XdTdCw4gyDC6cSdVyAtZlk7dmjwuO26QJ1Fj/wBRqquDO1J4klV8OyGFv8x8gFochytrheeiqk0htyZTDFLTajzsgG5xHiAuB2efqHDrZJyQ3FggAJ4RN+T1ImAY4EKrUwb26tPz9VLQaZWLQku3Ajd6JKwBvaGXU2QQB4kSVcLRruXQ/OqY81mLTkwEzTfVIGTouWjkgQ7A5dUgOASAjVR7UmwhQJBjMOKjC12/04LzTtBlb6biCPA8RxXqYaBaPJVcfgm1G7LmyPkeRTRlQso2eRYPG1aJljiw+h8RoVquzvb2rRfLmhw37Np8ROqtZl2fLbgbY4gXA5hBzRaPhg+CuclJUxYznHVntGSdrcJiGz7T2bv5andv1sVeq1qJ/wD0YRyc3TzXhIZumEgw73eqzvAmWLN9HtmIr0GExUZz748IKyXbPtbRos2aX7tRw1bdrZ3l30Xn/s+fqoX0RvujHDFPYJZm1oG4vMnVHbRAuZvdU69UuMlEqmWz7mvAXUlDI3n3gR4rTzRnpsDMpklG8vyoEX1Vilk5buRvLcLCSU7GjH5BJyNwNkcynDFsAozSpCNFN7MblW2WcUhhGqQuuyyeS5cINkBh9nkls7gugdY/AnAEKBKj6V9PRJTlo/JSTEC9Mfn+UzwAPzelMLl42tVWATVyCu2A7r9E9PDVDo13kdFCEdQzdRubv9FdGW1THcK7/wCKqzOx8lCWDzpYpC/55oh/wtUiNmOo9Em5JU3AeaJLQMLRHH/Cp18Mxxu0HhIR12S1RePVQVMoqj4D0IKhNGbq5JTmdjyJCr1Oz9MbnecLQ1cC8fC7joVE6i8/CfIqWSkAmZBT3A/+ipqOR0t7R5kow3Cvj3XeRS/RVf5XQeSNkpFSnQYzQAeAC7FAHn5K+crq7meZC6/4itbu+oUsmgUcK3WEm4Iaj/aMjJqu9g6ELpuTVv5Y6hSyaBoH5/ldbJg/NEP+Iqge7PUKB+X1QbsMeahCns71IGcwU9Sg4agjxC5kReUSDC1t6Qbby9E7tBb5Jy63ogEhkb0lGavJJOQ3VHIh8RJ8LAK2zAU26NB8b/NWNudEoukoqtjNpAaAAcgF30SnZKRfP+0SHAenc78+6Z65bwG5AI5GiZo5pNPj6Lrb4okGI4n85qJ4HgpS7kk9QhCb/NRlnPVWDrooTrZAhDUO5ctJ3qXann+bl1s35cEKIJgHBcsOq6LidNF03S4GqJBTytomg8F2BwTOlEg19Pkk90W16pnArhpN5QJQ7nKGrRa4d5rTrqApyeHFcVAOqhCpUyqi4e7HMWQ7HZGD7jo5Ov6o2TuHzVeuItv/AMKBMs7Kak+7PMHVJaUv8Eyclhdpt1Ks7ikkgKRzcKM+8kkh7CcuPeP5wUgSSQ9kFU3eCci6SSJBwPzquWfRJJQhyD8gq51TJKegnVT6rsb0kkAHA+Lou41/NwTpKIYdm7w+i4rapJJmKhEXTN0KSSCCxM+y4H2SSUIVh735xT4zTzSSUIDz9vkkkk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jpeg;base64,/9j/4AAQSkZJRgABAQAAAQABAAD/2wCEAAkGBxQTEhUUExQWFBUXFxgUGBcXFxUXHRcVFBQXFxUYFRQcHCggGBwlHBUUITEhJSkrLi4uFx8zODMsNygtLiwBCgoKDg0OGhAQGiwkICYsLCwsLCwsLCwsLCwsLCwsLCwsLCwsLCwsLCwsLCwsLCwsLCwsLCwsLCwsLCwsLCw3LP/AABEIAQIAwwMBIgACEQEDEQH/xAAcAAABBQEBAQAAAAAAAAAAAAAFAAEDBAYCBwj/xAA7EAABAwIDBQUHAgYDAAMAAAABAAIRAyEEBTESQVFhgQYicZGhEzJCscHR8BQjB1JicuHxFYKSFjND/8QAGQEAAgMBAAAAAAAAAAAAAAAAAQIAAwQF/8QAIxEAAgICAgICAwEAAAAAAAAAAAECEQMhEjEEQVFhEyIyI//aAAwDAQACEQMRAD8Ay2FDXEOnop9nvEjRZ/Lq7pDvRHHV5atnjxekYM3ZzXN1GCocVWVenWWyS2THqIQXbGKFjlfwzFcimWibD0oChcLq/s2VI6oiwGCd4kpk8oFgzApmKB9SNUOq5yJhrZ6hVTzQh2xlilLoLvauWiyB1M/vpu0m8p2doQYBHqFWvLxP2P8Agmg00IvlDLkrP4TMabviA8YC0mWjeOGqtWSMlpiOLXYeww7o6/NSQosFOwJ5/MqYrgzdyZ1I9IaEoTpkgRkiE6ShDgtXBYpkxCISqWpKUtSTaIeP5c7UGyIbUBVzUba8Ex18VM5bvCm03FmHLFPZFWMqNgUjwuWhbmVpFvD6o9hGWQbLqcuWkptgQrEzPlI6ipVFdeqWJdHHojKSStgxK3RSdjGh1zG/SbhDsRj36NPOQDoeaJ4fDMdJc4DdEF0/ZXa+W02gEyCNWhrhY89BZcbL5EpPs68MKSMlUc6pqZ8x6KP9KAPeHr68VoKlMT3KYI4mT4xJTU8Gb7TIPDT/AGsrkXrH9AGoBpM2jpzKgpMg6T5X8bLTnBjcBytHiY3LitgQGSGmTY/m5DmR4zPUAGkiJG7w3/NaTKO0BotDdnabui3SULc1pmNRLhygEa+Sq1K8jQCRNhE34eStx5JR2iqcE9M9N7N9oKdcbPuvE907xOo4o4vE8Pii0hzS5pabGYI6r0Xsx2pbXinUtUgX3OMXjmq33YTThMnSUIJMnSUIMknhJAJGQkkUk5DyA0dpwJ0CsJmiy7au3DHGLtHNbY9LDl5DWiSV1icI6m6HC67wWI2KjSNxkrYZXVp4wP22AQeviqcmXjL6LIRtADJaN55ItUprRYXIabRaYVTN8CGEFvuut1TLKmZ8mN3YGfThs8pKz1bMGklxJLdGtbYu5yjuf1NmlsjVw2RHPggWAywF+zO06LxoLxE/miyeVndcTX4mHfII4fOcQ+GtPs26ACSTaO84kmY3K+zKX1TLjbmd/T7o1kmRSBDepFlqaOTgD+o6cui48szbpHXjjUezDjJnDusJJ3mG26wieG7NEgbc8yVuKeXsYAAB9+aseyCG2NyRiqmRNANhprG/8+SH1MklkDUz/hbrE0ZsqbqAVTbRYqZ5Fm+Qupd/xBtoTY31hA/0+1TiYLR5wbjxvI8F7JmeCa5pELzrGZNsv2CIaZbPCRY9JV+HP6Zny4faM6/BgDd48bT56WUNEgOBBIIMjWxH+lNXLm2OsbJ8RY+rVTDwZk3B148FquzK1R632czP29IEkbTTsuAG8IsvMOyGaGlXYzaGy9xaeRvsk9Y816eAgKJJOkoE5STplAnBTpFJME8iw+0TfQaKy6zZUGEfI6eS7c6XRuC6XjT/AMzn5F+xLh8K4sL90olkWY+xqQL7ZAUFGsS3ZHuqGjS/cHK6R/tKh/5jZ6rjKhbTsVjcyxLiYJMTKKPxLvYtaTJhBqw2itOOFIxZZ2ypmxc51MC+yC6DpJNvqtL2LyNvvG41JPxO+wVLA4PbdpPutPgIJ63hbrJ6Aa0QABEADkuN5jts7XhqooJ0WAWAiFMBeVGCArDXNKwxibGcsCl2kizgUqYEaqxWI2iCqQqdVXcTACH16wVckWwQPxAlCcfh2uFx1Rh7pQzHMIBWZxaZcYDPMt/cJHAnTfr5rP4zABpJi2vmt1jaJOmsyPFBsThgZB0cCDyPL84rdgnejHmh7Ms9ha5pHGR0Xr2TY721FlQWkXHA7wV5NiKZ03tOnU/nVbT+HuLs+kdffHhYH1WlmU2SSeEkCDJQnSUCiMpJykmIeO4JwAImSdOSkZZUMK3ZcCL8UQpuDnADitODJS4mOcfZbwL5EIjlmElxJOgsqNGAdfijyRvK2jvHgFdi7bEyP9aDDmgtEG6rYuiWkAgSqYxh3K1ia+3s3vMdIWrpGXthTAVtAYEmBzvv5QNVNmXaZzJFEANb3ds74G7xWd/V7NcNNzD7THwkSTuAEeaKUaZFOTsjQgQd4m5JsAFws+5M7/j6ijin2jqObLqpaYmLEk6+ICv0u1xcBcTHwz70bwUDqV8OQQ8SQZJZIgExoTz4KlXw8OikHEG8PItw0aD6FUyjro0Rkr2b3AdoS8R8ROzHM8DwRavjw0QdBZee9laxOJaxwImwNiJOgnoV6BmeXjY1myzPkrL3wtGdzjtCQSAYI0PEIQ3tSATtDa3yZtwA3yhOYEGoQHBov3nbUGNwgEn5KtiKTBOy8kjT9uJ4mS4kf+VbCL7K5yXSCT87PeDC5u8Eh5HgACePoh+Gzqs2dpxP9JmOs69IUVLFubFpkbQggkiTNi3kbSrAzRjxFWmRuD2iRP8AU0EkKyS+UVp/ZewmbMqmNHcPsuMW4C593eeHA+CEYenDtppkTYi+n4QjD4c2+8KquMrQz/ZUzOY/CkVHbwdCPGfT7K52dxPsq7CbA90nxt84PVVG4mHbGoggf9bfK3kq5qA20hwvwIuJW1bRhaPXAkuaRsPBSKCnKUJ4ToBREQkuimThPE9r9u9ibdFNg3AXnS64xje5tcF3gXy0y2e7orVK6aMtFygZg63RzL3d1990LO4cRELQYAdxyvwy7RTkidbUK1gwe6d+0qSNZTVFMh5btbDS+OJkD6rRmyKGNyZXhwueRRXsDYfKAMS7Z2ru2SCSffc068dVvc1yMVGtDTA16WgKlkGH2qT6zWy79QXxIktALSAeImR/ajmFxzSyHS0i3ea5o8NoiPVcPJk2dyEKQBf2Tpl4c47IHgJPjP0RZ2W0HkAtLgBAIMeqTgxxkbB57QI8pVynWAFiJ5XjwAVX5G+y5QS6Aeb4Sm+vSwdIOa5xD3vaS0tps70teLkzAkaIr2ky9woke2q90W7xabDi0g+cq1kmD2qxxDhB2fZsnXYmXOPCTFuDQps6pe0BCR9DR/qmYbssKVdjZHfpnZeCZ5Az0K0VTs5h27RaD3gQbyYdwm6z2DwgwtVzS6GvMg7p3tcdx0I8TwWno1SW/XVRTpk4GRf2XZSqbTXFwBm8G/nz4IRmGSuD9ps/LzW5xQkmyqjDzYiUzzN9g/GktIwzmYgPIo0mvsC+XbMG4BHGzfRXKFCs6Q+GiN30K1eCwjR7Q8XBoPHYaAfJxeOio4mAEHk+gKH2ecY8H2rhpskiQArGWUi6oGkSDEkXESnzSmf1BA1N0RwWG9kCWmXb9bHetDnUUZ44uUmj0vD1GuaNkyNFIsf2VzNxq7LjII1WxTQlyRXlx8JUMnSSTCIjKScpk4aPIXbJpubpbXmuslyyo7aLdIXGIZssNtfmtR2dqClhWkQXEG3NTH0U0Z2u2D4GCi+UPlpCHYo7Tr6m6IZaSJgK2LpiONnTjda/s1RY4vEA9wAz/UR9isjj67W8JMdFov4cvL6tUm42WjrtSPSVb5DvCx/FjWdGywGDbTljRstmQOE6rp9P2ZsTB3Ky2C9xHH6Kw3nBXGnGzq8qYPDid09Fy+g927ZGh8Ea2gAh2bvf7JzmagSBxG+ElBUrfRewjQAJsIQ/NHBpJBkLB4LtTiGBwrt2WF37byCJHA/dUc77W93Zb33enUqyVvSQVHi7bDWOLXEunQom3L+6HbDXAgGQADfjC86wGfPLSHtl502AY5a6L03s/iSKLNrUAA+SqlGiy7VoqVaTN4cP+9QfVVC2mNW7X9xc70JK1NRzXDQIJj8A0mRZJv5Ba+ATjcaIhum4cEMq1pEqfGYctOvJUqoiU8UBgzFU2B3tXC7W/Wy7y5gqOtvuU+IZLHg6bM+V1BkBioI4KxggthHJMMW1TG5xHnot0Vnsjoy+eJLj00+i0SvxdWUea1yS+hkk6StMaIiEl0UkxDxjMHd3VGMPj2Nw7eLTBCGvw3tLaRoq1Sm5kgiyTFOPQji6Cjqwc0GL3VzCPhpcRyQLBvJuOPor9SuQ2DxlXKasFOinj6xLjK9A/hXUBFYb5a70I+i81x1eSPBav+HudNoYgh5hlRuySdzgZb9R1R8h8lSH8V8cis9bp1O88aaH0CmpvQuljWVKjnMIIsLXuAiDT3VzpHQapiqYkExw1XT8TuCCNxYoMLqh7xcTfcJt6BV63aCi0Bxe2DzQhXsNekFc0y+nXpOY/T5GLFecVeyjw8tBEDfGvNbCl2pYfcpVag4tY4j0CkqZ4XiG4WseH7ZEdSArLQ34pmVy/KfZ63utJSxGyIAQbMM1cD36NRvSfQIaM8bJguHiHD6JHsZxcTZUq5AN7cE9aoYlZvK87Y9sEnWND9QtK+ls0wTwVUo0JYDx1S/5yQiq65hEsa+R1+Wn0Qp4uniiMr1WS140kR6q3l+Eb8IiBfmqjveA3GfRHsswRfAAhu8/Qc01Wy2FRXJhTJaEAvNpsP7QiSQEJ1qiqVHLyTc5OTGSTpQiKiIp0iknDZ47XBiQNOC5ZiJFxyvxRTJqAcZNxqfBX8ZgmVxsiGwQZCyKqDHoD4HYE8TuT1ae0dOStHs+T3mPmCrDcoqwLhNFJO7G7VGOxphxHAwpMNUuBwVjP8tdSq3GolVqVOLhaoyTRnapm+7E5mGVPZ6bTdoeLdfQ+i9Ho1xC8EweLcx7XjVpXrmTZkKjGuGhAWXPCtm3BPlGg5jctp1iNsBwGgItzkKlU7P4WmQ9tFgP9oIHgNyK4N8iVPiKRcFmTL1oBVc2a33GjwAQzG5/WNg0DlwlaU5O06mBygT4mFG7IaQO1DvPT0Vi5ND8zFPxNQm49E+Hy81DcW4kLVV8C3dPWFFTw+7iktjOTfZBgssptboOdl1nuMAEDopMZV2RAWZxuKL3XQWxGtkFSrI8VWcpXKtWerUBmj7NYJpaahAJPdEwbb/X5I6BCr5VT2aNMf0N9RKtLTFUjBOVsaEk6SYQZJOkgFERTpFJOQ8ieXMDoMTbouMtx7u8LTxRKvhmuFxyVbD5Y1odBjh4rBCalEuePiyXBZuWGDuWjo5myBPCVkaOVl15RpuWHZs7cmsWir2mxrKmzBuPkhfs90bpT5yxzD3mjRT0q7bTrH0TJukK+wf7ESfNarsvi3Mad4ET4GfqENY+mW3j3T4o32VoBzXhtwQI5wb/ADVspcoOw4lU0bjJ8xa60o8HheX7TqT7GFqMqz4ObDjDtFmqjbVmj9tB3LitVPER+Qg1XNG7935dDMTnX8v+EVMbiGqlYfm9R/qRskrNnMydT4qPFZnaG6RCRpsa0T5jjpJgoW12pVerW3KBzyeSKQjZLVqyqpMuXU2VbG1gxrnHc0nyFk8RWar+HmeHE0HtcZfReWeLJPsz5COi1K8h/hPiyzElhNqjS3/sO8Pr5r19bGqOeMmXSZAgydOmUCiMpl0UkxDzHGPhoup8PRD2jeRdU3v2geCsYWrERwXFVqNI29y2AsS2oHGCQJU2GzKo0jvTG5Xa5nbPNBHe+I0W3E3LRRKoizrHOqVJO4Qq7cUY5q3mNAEEjdZV6OXudE2W7gkkZrbZZwkPkfE6AOXPwWp7HY4DGNYPc9k9rZ3wQXO6kehQGhhWsbI1Mtk8PiI+XmuckxgZjaJ0Bds+AcC0D1QyL/Nl2KNO2enZzl8iQL6rOtC22FrBw2Xa/PgUDzbKS0lzdN4+q5sWbWBnuKhlTngVE5MS2Rl5XLnc1MAqtZ6ItnLnKJ1RRVKiruqI0CyeriIWczrHF8U27zHTereNrodl+G23uedGj/fyV2OO7K8knVEuVyx5IMEXB4EaL0nKv4iYWo4Mql1J9gdoS2Y/mGg8V53hG6/m+UGxbYefALS0Z2tJn0XTeHCWkEcQZ9V0vD+zHaOrhHSy7DZ1Mk7J5jgea9QyXtfh8QANr2bz8L7X/pdoUtCmgSSCdAJwUkiEkxDyY+51XVGra2oTVKL22ewg8wVw0wZ3LlrG3qjo6qx2PkGR+FQVMKBoVJUq8BCiMrZixOO2Y5yTGaABAnVWcDhTVeGAxOp4DeT0VZS47EPw+EdVZZ9Rwpg7w0glxHMwAtKVsr6JMyeNo7Ahre6PAffXqg+AviqQ3+0a7ykhXaQOy1jiS+BJ/qOtl3g6bf1lEgRDgCOYabo5/wCRsa2j1uhRLg02BAt03FWHuDmmRcfnko8G6LFXvZCNJ5/dcc3MxWb4eDLfL7cUMW2xmCBabSsnjsJslPFhfRVqGBxQ3E1upVzEofUVkSsqOcSVHVKs1GKm8cUwrKOJbNvzqr9DDllFzhabD5fdVHwLucGjQEmBKv4nG0y1jKdRr4F9l06WFvNbcMNIzZJFSg3unr6BBsc24/t+pRutZniPmUFxBlx5Q36/VFkn0kRsap2JmU1MxiAgayTtJXw5Gy+WfyOuOm8dF6Bk3bOhWgP/AGn8HaE8nfdeUBqmYSlCe5SkvGaeYVWgAVHgDcHGySYlGnzvtEatmtDW9C4+J3dFnXvJTqSlh3u91pPRLpBII3JOcidHI6rtYb4n6BWafZw73joEOSDTApCG9sc/Y8Mo0btpEEu4vHDzWz/+Ot/ndzsENrdgcPfvP8xxRjlSA4tmeybtA1zv3hDogOGhPMbir+ErxWa6Lg7SqZx2WFE2JLToefAqnh8UaYLHECbNeZt4wrOamiQVSVnumCrB7GvBsQPki+HdZeY9ms4/TtDHfuUSB32EnZPGPovQMtxDXt2muDgbgjf9lzcmJwezc2XK7QTwQbM8DtN3IjiqbvFC8TtjiqrCkY/MaBaVQFOUfxOBfVcRHNRHLSwGRonUtEaM5WEKiW7RjdxVzOsQKWt/6eMrKY/M3Om8A/CLDwWzDivbM2TIk6K+eYn2j4b/APW2Ws58XdTdCw4gyDC6cSdVyAtZlk7dmjwuO26QJ1Fj/wBRqquDO1J4klV8OyGFv8x8gFochytrheeiqk0htyZTDFLTajzsgG5xHiAuB2efqHDrZJyQ3FggAJ4RN+T1ImAY4EKrUwb26tPz9VLQaZWLQku3Ajd6JKwBvaGXU2QQB4kSVcLRruXQ/OqY81mLTkwEzTfVIGTouWjkgQ7A5dUgOASAjVR7UmwhQJBjMOKjC12/04LzTtBlb6biCPA8RxXqYaBaPJVcfgm1G7LmyPkeRTRlQso2eRYPG1aJljiw+h8RoVquzvb2rRfLmhw37Np8ROqtZl2fLbgbY4gXA5hBzRaPhg+CuclJUxYznHVntGSdrcJiGz7T2bv5andv1sVeq1qJ/wD0YRyc3TzXhIZumEgw73eqzvAmWLN9HtmIr0GExUZz748IKyXbPtbRos2aX7tRw1bdrZ3l30Xn/s+fqoX0RvujHDFPYJZm1oG4vMnVHbRAuZvdU69UuMlEqmWz7mvAXUlDI3n3gR4rTzRnpsDMpklG8vyoEX1Vilk5buRvLcLCSU7GjH5BJyNwNkcynDFsAozSpCNFN7MblW2WcUhhGqQuuyyeS5cINkBh9nkls7gugdY/AnAEKBKj6V9PRJTlo/JSTEC9Mfn+UzwAPzelMLl42tVWATVyCu2A7r9E9PDVDo13kdFCEdQzdRubv9FdGW1THcK7/wCKqzOx8lCWDzpYpC/55oh/wtUiNmOo9Em5JU3AeaJLQMLRHH/Cp18Mxxu0HhIR12S1RePVQVMoqj4D0IKhNGbq5JTmdjyJCr1Oz9MbnecLQ1cC8fC7joVE6i8/CfIqWSkAmZBT3A/+ipqOR0t7R5kow3Cvj3XeRS/RVf5XQeSNkpFSnQYzQAeAC7FAHn5K+crq7meZC6/4itbu+oUsmgUcK3WEm4Iaj/aMjJqu9g6ELpuTVv5Y6hSyaBoH5/ldbJg/NEP+Iqge7PUKB+X1QbsMeahCns71IGcwU9Sg4agjxC5kReUSDC1t6Qbby9E7tBb5Jy63ogEhkb0lGavJJOQ3VHIh8RJ8LAK2zAU26NB8b/NWNudEoukoqtjNpAaAAcgF30SnZKRfP+0SHAenc78+6Z65bwG5AI5GiZo5pNPj6Lrb4okGI4n85qJ4HgpS7kk9QhCb/NRlnPVWDrooTrZAhDUO5ctJ3qXann+bl1s35cEKIJgHBcsOq6LidNF03S4GqJBTytomg8F2BwTOlEg19Pkk90W16pnArhpN5QJQ7nKGrRa4d5rTrqApyeHFcVAOqhCpUyqi4e7HMWQ7HZGD7jo5Ov6o2TuHzVeuItv/AMKBMs7Kak+7PMHVJaUv8Eyclhdpt1Ks7ikkgKRzcKM+8kkh7CcuPeP5wUgSSQ9kFU3eCci6SSJBwPzquWfRJJQhyD8gq51TJKegnVT6rsb0kkAHA+Lou41/NwTpKIYdm7w+i4rapJJmKhEXTN0KSSCCxM+y4H2SSUIVh735xT4zTzSSUIDz9vkkkki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1" name="103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267" y="3130133"/>
            <a:ext cx="1198937" cy="1297514"/>
          </a:xfrm>
          <a:prstGeom prst="rect">
            <a:avLst/>
          </a:prstGeom>
        </p:spPr>
      </p:pic>
    </p:spTree>
    <p:extLst>
      <p:ext uri="{BB962C8B-B14F-4D97-AF65-F5344CB8AC3E}">
        <p14:creationId xmlns:p14="http://schemas.microsoft.com/office/powerpoint/2010/main" val="3579524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rotWithShape="1">
          <a:blip r:embed="rId2"/>
          <a:srcRect l="14238" t="23099" r="14388" b="17533"/>
          <a:stretch/>
        </p:blipFill>
        <p:spPr bwMode="auto">
          <a:xfrm>
            <a:off x="827584" y="836712"/>
            <a:ext cx="7305060" cy="5544616"/>
          </a:xfrm>
          <a:prstGeom prst="rect">
            <a:avLst/>
          </a:prstGeom>
          <a:ln>
            <a:noFill/>
          </a:ln>
          <a:extLst>
            <a:ext uri="{53640926-AAD7-44D8-BBD7-CCE9431645EC}">
              <a14:shadowObscured xmlns:a14="http://schemas.microsoft.com/office/drawing/2010/main"/>
            </a:ext>
          </a:extLst>
        </p:spPr>
      </p:pic>
      <p:sp>
        <p:nvSpPr>
          <p:cNvPr id="7" name="Cuadro de texto 2"/>
          <p:cNvSpPr txBox="1">
            <a:spLocks noChangeArrowheads="1"/>
          </p:cNvSpPr>
          <p:nvPr/>
        </p:nvSpPr>
        <p:spPr bwMode="auto">
          <a:xfrm>
            <a:off x="5796136" y="1124744"/>
            <a:ext cx="2209160" cy="933450"/>
          </a:xfrm>
          <a:prstGeom prst="rect">
            <a:avLst/>
          </a:prstGeom>
          <a:solidFill>
            <a:srgbClr val="FFFFFF"/>
          </a:solidFill>
          <a:ln w="9525">
            <a:solidFill>
              <a:schemeClr val="accent2">
                <a:lumMod val="100000"/>
                <a:lumOff val="0"/>
              </a:schemeClr>
            </a:solidFill>
            <a:miter lim="800000"/>
            <a:headEnd/>
            <a:tailEnd/>
          </a:ln>
        </p:spPr>
        <p:txBody>
          <a:bodyPr rot="0" vert="horz" wrap="square" lIns="91440" tIns="45720" rIns="91440" bIns="45720" anchor="t" anchorCtr="0" upright="1">
            <a:noAutofit/>
          </a:bodyPr>
          <a:lstStyle/>
          <a:p>
            <a:pPr algn="ctr">
              <a:lnSpc>
                <a:spcPct val="150000"/>
              </a:lnSpc>
              <a:spcAft>
                <a:spcPts val="1000"/>
              </a:spcAft>
            </a:pPr>
            <a:r>
              <a:rPr lang="es-MX" sz="1400" dirty="0">
                <a:solidFill>
                  <a:srgbClr val="00000A"/>
                </a:solidFill>
                <a:effectLst/>
                <a:latin typeface="Calibri" pitchFamily="34" charset="0"/>
                <a:ea typeface="Droid Sans Fallback"/>
              </a:rPr>
              <a:t>RELACIONES TEMPORALES</a:t>
            </a:r>
          </a:p>
        </p:txBody>
      </p:sp>
      <p:sp>
        <p:nvSpPr>
          <p:cNvPr id="8" name="Text Box 9"/>
          <p:cNvSpPr txBox="1">
            <a:spLocks noChangeArrowheads="1"/>
          </p:cNvSpPr>
          <p:nvPr/>
        </p:nvSpPr>
        <p:spPr bwMode="auto">
          <a:xfrm>
            <a:off x="1115616" y="1124744"/>
            <a:ext cx="1440160" cy="1066872"/>
          </a:xfrm>
          <a:prstGeom prst="rect">
            <a:avLst/>
          </a:prstGeom>
          <a:solidFill>
            <a:srgbClr val="FFFFFF"/>
          </a:solidFill>
          <a:ln w="9525">
            <a:solidFill>
              <a:schemeClr val="accent2">
                <a:lumMod val="100000"/>
                <a:lumOff val="0"/>
              </a:schemeClr>
            </a:solidFill>
            <a:miter lim="800000"/>
            <a:headEnd/>
            <a:tailEnd/>
          </a:ln>
        </p:spPr>
        <p:txBody>
          <a:bodyPr rot="0" vert="horz" wrap="square" lIns="91440" tIns="45720" rIns="91440" bIns="45720" anchor="t" anchorCtr="0" upright="1">
            <a:noAutofit/>
          </a:bodyPr>
          <a:lstStyle/>
          <a:p>
            <a:pPr algn="ctr">
              <a:lnSpc>
                <a:spcPct val="150000"/>
              </a:lnSpc>
              <a:spcAft>
                <a:spcPts val="1000"/>
              </a:spcAft>
            </a:pPr>
            <a:r>
              <a:rPr lang="es-MX" sz="1000" dirty="0">
                <a:solidFill>
                  <a:srgbClr val="00000A"/>
                </a:solidFill>
                <a:effectLst/>
                <a:latin typeface="Times New Roman"/>
                <a:ea typeface="Droid Sans Fallback"/>
              </a:rPr>
              <a:t> </a:t>
            </a:r>
            <a:endParaRPr lang="es-MX" sz="1200" dirty="0">
              <a:solidFill>
                <a:srgbClr val="00000A"/>
              </a:solidFill>
              <a:effectLst/>
              <a:latin typeface="Times New Roman"/>
              <a:ea typeface="Droid Sans Fallback"/>
            </a:endParaRPr>
          </a:p>
          <a:p>
            <a:pPr algn="ctr">
              <a:lnSpc>
                <a:spcPct val="150000"/>
              </a:lnSpc>
              <a:spcAft>
                <a:spcPts val="1000"/>
              </a:spcAft>
            </a:pPr>
            <a:r>
              <a:rPr lang="es-MX" sz="1400" dirty="0">
                <a:solidFill>
                  <a:srgbClr val="00000A"/>
                </a:solidFill>
                <a:effectLst/>
                <a:latin typeface="Calibri" pitchFamily="34" charset="0"/>
                <a:ea typeface="Droid Sans Fallback"/>
              </a:rPr>
              <a:t>ESTRUCTURA JERÁRQUICA</a:t>
            </a:r>
          </a:p>
        </p:txBody>
      </p:sp>
      <p:sp>
        <p:nvSpPr>
          <p:cNvPr id="9" name="Text Box 10"/>
          <p:cNvSpPr txBox="1">
            <a:spLocks noChangeArrowheads="1"/>
          </p:cNvSpPr>
          <p:nvPr/>
        </p:nvSpPr>
        <p:spPr bwMode="auto">
          <a:xfrm>
            <a:off x="835571" y="4437112"/>
            <a:ext cx="2000250" cy="1082973"/>
          </a:xfrm>
          <a:prstGeom prst="rect">
            <a:avLst/>
          </a:prstGeom>
          <a:solidFill>
            <a:srgbClr val="FFFFFF"/>
          </a:solidFill>
          <a:ln w="9525">
            <a:solidFill>
              <a:schemeClr val="accent2">
                <a:lumMod val="100000"/>
                <a:lumOff val="0"/>
              </a:schemeClr>
            </a:solidFill>
            <a:miter lim="800000"/>
            <a:headEnd/>
            <a:tailEnd/>
          </a:ln>
        </p:spPr>
        <p:txBody>
          <a:bodyPr rot="0" vert="horz" wrap="square" lIns="91440" tIns="45720" rIns="91440" bIns="45720" anchor="t" anchorCtr="0" upright="1">
            <a:noAutofit/>
          </a:bodyPr>
          <a:lstStyle/>
          <a:p>
            <a:pPr algn="ctr">
              <a:lnSpc>
                <a:spcPct val="150000"/>
              </a:lnSpc>
              <a:spcAft>
                <a:spcPts val="1000"/>
              </a:spcAft>
            </a:pPr>
            <a:r>
              <a:rPr lang="es-MX" sz="1000" dirty="0">
                <a:solidFill>
                  <a:srgbClr val="00000A"/>
                </a:solidFill>
                <a:effectLst/>
                <a:latin typeface="Times New Roman"/>
                <a:ea typeface="Droid Sans Fallback"/>
              </a:rPr>
              <a:t> </a:t>
            </a:r>
            <a:endParaRPr lang="es-MX" sz="1200" dirty="0">
              <a:solidFill>
                <a:srgbClr val="00000A"/>
              </a:solidFill>
              <a:effectLst/>
              <a:latin typeface="Times New Roman"/>
              <a:ea typeface="Droid Sans Fallback"/>
            </a:endParaRPr>
          </a:p>
          <a:p>
            <a:pPr algn="ctr">
              <a:lnSpc>
                <a:spcPct val="150000"/>
              </a:lnSpc>
              <a:spcAft>
                <a:spcPts val="1000"/>
              </a:spcAft>
            </a:pPr>
            <a:r>
              <a:rPr lang="es-MX" sz="1400" dirty="0">
                <a:solidFill>
                  <a:srgbClr val="00000A"/>
                </a:solidFill>
                <a:effectLst/>
                <a:latin typeface="Calibri" pitchFamily="34" charset="0"/>
                <a:ea typeface="Droid Sans Fallback"/>
              </a:rPr>
              <a:t>ASIGNACIÓN DE TAREAS</a:t>
            </a:r>
          </a:p>
        </p:txBody>
      </p:sp>
    </p:spTree>
    <p:extLst>
      <p:ext uri="{BB962C8B-B14F-4D97-AF65-F5344CB8AC3E}">
        <p14:creationId xmlns:p14="http://schemas.microsoft.com/office/powerpoint/2010/main" val="249776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11496835"/>
              </p:ext>
            </p:extLst>
          </p:nvPr>
        </p:nvGraphicFramePr>
        <p:xfrm>
          <a:off x="107504" y="1412776"/>
          <a:ext cx="892899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MX" dirty="0" smtClean="0">
                <a:latin typeface="Calibri" pitchFamily="34" charset="0"/>
              </a:rPr>
              <a:t>OBJETIVO ESPECÍFICO 2</a:t>
            </a:r>
            <a:endParaRPr lang="es-MX" dirty="0">
              <a:latin typeface="Calibri" pitchFamily="34" charset="0"/>
            </a:endParaRPr>
          </a:p>
        </p:txBody>
      </p:sp>
      <p:pic>
        <p:nvPicPr>
          <p:cNvPr id="6" name="Picture 2" descr="http://www.javaguru.co/wp-content/uploads/2015/02/jav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4" y="3496460"/>
            <a:ext cx="1584176" cy="95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294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MX"/>
          </a:p>
        </p:txBody>
      </p:sp>
      <p:sp>
        <p:nvSpPr>
          <p:cNvPr id="3" name="2 Título"/>
          <p:cNvSpPr>
            <a:spLocks noGrp="1"/>
          </p:cNvSpPr>
          <p:nvPr>
            <p:ph type="title"/>
          </p:nvPr>
        </p:nvSpPr>
        <p:spPr/>
        <p:txBody>
          <a:bodyPr/>
          <a:lstStyle/>
          <a:p>
            <a:endParaRPr lang="es-MX"/>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594" b="7765"/>
          <a:stretch/>
        </p:blipFill>
        <p:spPr bwMode="auto">
          <a:xfrm>
            <a:off x="179512" y="245476"/>
            <a:ext cx="8712968" cy="6501688"/>
          </a:xfrm>
          <a:prstGeom prst="rect">
            <a:avLst/>
          </a:prstGeom>
          <a:noFill/>
          <a:ln w="82550" cmpd="thinThick">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040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0375" y="1916832"/>
            <a:ext cx="8216081" cy="3860235"/>
          </a:xfrm>
        </p:spPr>
        <p:txBody>
          <a:bodyPr/>
          <a:lstStyle/>
          <a:p>
            <a:r>
              <a:rPr lang="es-MX" dirty="0">
                <a:solidFill>
                  <a:schemeClr val="tx1"/>
                </a:solidFill>
                <a:latin typeface="Calibri" pitchFamily="34" charset="0"/>
              </a:rPr>
              <a:t>Luego de un análisis de los servicios de banca virtual que ofertan las principales entidades bancarias en el Ecuador como lo son:</a:t>
            </a:r>
          </a:p>
          <a:p>
            <a:pPr marL="0" indent="0">
              <a:buNone/>
            </a:pPr>
            <a:endParaRPr lang="es-MX" dirty="0"/>
          </a:p>
        </p:txBody>
      </p:sp>
      <p:sp>
        <p:nvSpPr>
          <p:cNvPr id="2" name="1 Título"/>
          <p:cNvSpPr>
            <a:spLocks noGrp="1"/>
          </p:cNvSpPr>
          <p:nvPr>
            <p:ph type="title"/>
          </p:nvPr>
        </p:nvSpPr>
        <p:spPr/>
        <p:txBody>
          <a:bodyPr/>
          <a:lstStyle/>
          <a:p>
            <a:r>
              <a:rPr lang="es-MX" dirty="0" smtClean="0">
                <a:latin typeface="Calibri" pitchFamily="34" charset="0"/>
              </a:rPr>
              <a:t>OBJETIVO ESPECÍFICO 3</a:t>
            </a:r>
            <a:endParaRPr lang="es-MX" dirty="0">
              <a:latin typeface="Calibri" pitchFamily="34" charset="0"/>
            </a:endParaRPr>
          </a:p>
        </p:txBody>
      </p:sp>
      <p:sp>
        <p:nvSpPr>
          <p:cNvPr id="4" name="AutoShape 2" descr="Resultado de imagen para banco pichinch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banco pichinch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Resultado de imagen para banco pichinch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8" descr="Resultado de imagen para banco pichinch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039" y="3068960"/>
            <a:ext cx="1371600" cy="1130424"/>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225" y="4653137"/>
            <a:ext cx="2267227" cy="1872206"/>
          </a:xfrm>
          <a:prstGeom prst="rect">
            <a:avLst/>
          </a:prstGeom>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1" y="3634172"/>
            <a:ext cx="1966180" cy="1467613"/>
          </a:xfrm>
          <a:prstGeom prst="rect">
            <a:avLst/>
          </a:prstGeom>
        </p:spPr>
      </p:pic>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004" y="3789040"/>
            <a:ext cx="1906544" cy="1041999"/>
          </a:xfrm>
          <a:prstGeom prst="rect">
            <a:avLst/>
          </a:prstGeom>
        </p:spPr>
      </p:pic>
    </p:spTree>
    <p:extLst>
      <p:ext uri="{BB962C8B-B14F-4D97-AF65-F5344CB8AC3E}">
        <p14:creationId xmlns:p14="http://schemas.microsoft.com/office/powerpoint/2010/main" val="31815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Calibri" pitchFamily="34" charset="0"/>
              </a:rPr>
              <a:t>ÁRBOL DE </a:t>
            </a:r>
            <a:r>
              <a:rPr lang="es-MX" dirty="0">
                <a:latin typeface="Calibri" pitchFamily="34" charset="0"/>
              </a:rPr>
              <a:t>IDENTIFICACIÓN </a:t>
            </a:r>
            <a:r>
              <a:rPr lang="es-MX" dirty="0" smtClean="0">
                <a:latin typeface="Calibri" pitchFamily="34" charset="0"/>
              </a:rPr>
              <a:t>Y TRANSFERENCIAS</a:t>
            </a:r>
            <a:endParaRPr lang="es-MX" dirty="0">
              <a:latin typeface="Calibri" pitchFamily="34" charset="0"/>
            </a:endParaRPr>
          </a:p>
        </p:txBody>
      </p:sp>
      <p:sp>
        <p:nvSpPr>
          <p:cNvPr id="6" name="5 Rectángulo"/>
          <p:cNvSpPr/>
          <p:nvPr/>
        </p:nvSpPr>
        <p:spPr>
          <a:xfrm>
            <a:off x="1835696" y="3104964"/>
            <a:ext cx="165618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3 Imagen"/>
          <p:cNvPicPr/>
          <p:nvPr/>
        </p:nvPicPr>
        <p:blipFill rotWithShape="1">
          <a:blip r:embed="rId2"/>
          <a:srcRect l="5659" t="34415" r="80833" b="45130"/>
          <a:stretch/>
        </p:blipFill>
        <p:spPr bwMode="auto">
          <a:xfrm>
            <a:off x="2843808" y="2241774"/>
            <a:ext cx="3323220" cy="1907306"/>
          </a:xfrm>
          <a:prstGeom prst="rect">
            <a:avLst/>
          </a:prstGeom>
          <a:ln w="34925">
            <a:solidFill>
              <a:schemeClr val="tx2">
                <a:lumMod val="50000"/>
              </a:schemeClr>
            </a:solidFill>
          </a:ln>
          <a:extLst>
            <a:ext uri="{53640926-AAD7-44D8-BBD7-CCE9431645EC}">
              <a14:shadowObscured xmlns:a14="http://schemas.microsoft.com/office/drawing/2010/main"/>
            </a:ext>
          </a:extLst>
        </p:spPr>
      </p:pic>
      <p:sp>
        <p:nvSpPr>
          <p:cNvPr id="7" name="6 Rectángulo"/>
          <p:cNvSpPr/>
          <p:nvPr/>
        </p:nvSpPr>
        <p:spPr>
          <a:xfrm>
            <a:off x="4680012" y="2492896"/>
            <a:ext cx="148701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 name="4 Conector recto"/>
          <p:cNvCxnSpPr/>
          <p:nvPr/>
        </p:nvCxnSpPr>
        <p:spPr>
          <a:xfrm>
            <a:off x="5436096" y="36090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5436096" y="3604519"/>
            <a:ext cx="72008" cy="405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7 Imagen"/>
          <p:cNvPicPr/>
          <p:nvPr/>
        </p:nvPicPr>
        <p:blipFill rotWithShape="1">
          <a:blip r:embed="rId3"/>
          <a:srcRect l="9127" t="47974" r="56555" b="25325"/>
          <a:stretch/>
        </p:blipFill>
        <p:spPr bwMode="auto">
          <a:xfrm>
            <a:off x="2051720" y="4567839"/>
            <a:ext cx="5256584" cy="2088232"/>
          </a:xfrm>
          <a:prstGeom prst="rect">
            <a:avLst/>
          </a:prstGeom>
          <a:ln w="57150">
            <a:solidFill>
              <a:schemeClr val="tx2">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4656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latin typeface="Calibri" pitchFamily="34" charset="0"/>
              </a:rPr>
              <a:t>ÁRBOL DE </a:t>
            </a:r>
            <a:r>
              <a:rPr lang="es-MX" dirty="0" smtClean="0">
                <a:latin typeface="Calibri" pitchFamily="34" charset="0"/>
              </a:rPr>
              <a:t>CUENTAS Y </a:t>
            </a:r>
            <a:r>
              <a:rPr lang="es-MX" dirty="0">
                <a:latin typeface="Calibri" pitchFamily="34" charset="0"/>
              </a:rPr>
              <a:t>PAGO DE SERVICIOS</a:t>
            </a:r>
            <a:endParaRPr lang="es-MX" dirty="0">
              <a:latin typeface="Calibri" pitchFamily="34" charset="0"/>
            </a:endParaRPr>
          </a:p>
        </p:txBody>
      </p:sp>
      <p:pic>
        <p:nvPicPr>
          <p:cNvPr id="4" name="3 Imagen"/>
          <p:cNvPicPr/>
          <p:nvPr/>
        </p:nvPicPr>
        <p:blipFill rotWithShape="1">
          <a:blip r:embed="rId2"/>
          <a:srcRect l="17659" t="47564" r="58014" b="34091"/>
          <a:stretch/>
        </p:blipFill>
        <p:spPr bwMode="auto">
          <a:xfrm>
            <a:off x="1675988" y="1916832"/>
            <a:ext cx="6019551" cy="2160240"/>
          </a:xfrm>
          <a:prstGeom prst="rect">
            <a:avLst/>
          </a:prstGeom>
          <a:ln w="66675">
            <a:solidFill>
              <a:schemeClr val="tx2">
                <a:lumMod val="50000"/>
              </a:schemeClr>
            </a:solidFill>
          </a:ln>
          <a:extLst>
            <a:ext uri="{53640926-AAD7-44D8-BBD7-CCE9431645EC}">
              <a14:shadowObscured xmlns:a14="http://schemas.microsoft.com/office/drawing/2010/main"/>
            </a:ext>
          </a:extLst>
        </p:spPr>
      </p:pic>
      <p:cxnSp>
        <p:nvCxnSpPr>
          <p:cNvPr id="9" name="8 Conector recto"/>
          <p:cNvCxnSpPr/>
          <p:nvPr/>
        </p:nvCxnSpPr>
        <p:spPr>
          <a:xfrm flipV="1">
            <a:off x="2771800" y="3645024"/>
            <a:ext cx="0"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4 Imagen"/>
          <p:cNvPicPr/>
          <p:nvPr/>
        </p:nvPicPr>
        <p:blipFill rotWithShape="1">
          <a:blip r:embed="rId3"/>
          <a:srcRect l="35961" t="47402" r="23879" b="36039"/>
          <a:stretch/>
        </p:blipFill>
        <p:spPr bwMode="auto">
          <a:xfrm>
            <a:off x="1403648" y="4437112"/>
            <a:ext cx="6776245" cy="2088232"/>
          </a:xfrm>
          <a:prstGeom prst="rect">
            <a:avLst/>
          </a:prstGeom>
          <a:ln w="66675">
            <a:solidFill>
              <a:schemeClr val="tx2">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758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dirty="0"/>
          </a:p>
        </p:txBody>
      </p:sp>
      <p:sp>
        <p:nvSpPr>
          <p:cNvPr id="2" name="1 Título"/>
          <p:cNvSpPr>
            <a:spLocks noGrp="1"/>
          </p:cNvSpPr>
          <p:nvPr>
            <p:ph type="title"/>
          </p:nvPr>
        </p:nvSpPr>
        <p:spPr/>
        <p:txBody>
          <a:bodyPr>
            <a:normAutofit fontScale="90000"/>
          </a:bodyPr>
          <a:lstStyle/>
          <a:p>
            <a:r>
              <a:rPr lang="es-MX" dirty="0" smtClean="0">
                <a:latin typeface="Calibri" pitchFamily="34" charset="0"/>
              </a:rPr>
              <a:t>ÁRBOL DE PERFIL DE </a:t>
            </a:r>
            <a:r>
              <a:rPr lang="es-MX" dirty="0" smtClean="0">
                <a:latin typeface="Calibri" pitchFamily="34" charset="0"/>
              </a:rPr>
              <a:t>ACCESO Y CERRAR SESIÓN</a:t>
            </a:r>
            <a:endParaRPr lang="es-MX" dirty="0">
              <a:latin typeface="Calibri" pitchFamily="34"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96824" y="1628800"/>
            <a:ext cx="4032448" cy="2376264"/>
          </a:xfrm>
          <a:prstGeom prst="rect">
            <a:avLst/>
          </a:prstGeom>
          <a:noFill/>
          <a:ln w="57150">
            <a:solidFill>
              <a:schemeClr val="tx2">
                <a:lumMod val="50000"/>
              </a:schemeClr>
            </a:solidFill>
          </a:ln>
        </p:spPr>
      </p:pic>
      <p:cxnSp>
        <p:nvCxnSpPr>
          <p:cNvPr id="6" name="5 Conector recto"/>
          <p:cNvCxnSpPr/>
          <p:nvPr/>
        </p:nvCxnSpPr>
        <p:spPr>
          <a:xfrm flipV="1">
            <a:off x="3203848" y="4581128"/>
            <a:ext cx="72008"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792" t="31548" r="25260" b="50000"/>
          <a:stretch/>
        </p:blipFill>
        <p:spPr bwMode="auto">
          <a:xfrm>
            <a:off x="2696824" y="4365104"/>
            <a:ext cx="4032448" cy="2250504"/>
          </a:xfrm>
          <a:prstGeom prst="rect">
            <a:avLst/>
          </a:prstGeom>
          <a:noFill/>
          <a:ln w="63500">
            <a:solidFill>
              <a:schemeClr val="bg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573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4293096"/>
            <a:ext cx="7884864" cy="2049091"/>
          </a:xfrm>
        </p:spPr>
        <p:txBody>
          <a:bodyPr>
            <a:normAutofit/>
          </a:bodyPr>
          <a:lstStyle/>
          <a:p>
            <a:pPr marL="0" indent="0" algn="ctr">
              <a:buNone/>
            </a:pPr>
            <a:r>
              <a:rPr lang="es-MX" sz="5400" u="sng" dirty="0" smtClean="0">
                <a:solidFill>
                  <a:schemeClr val="bg2">
                    <a:lumMod val="10000"/>
                  </a:schemeClr>
                </a:solidFill>
                <a:latin typeface="Calibri" pitchFamily="34" charset="0"/>
              </a:rPr>
              <a:t>SIMULACIÓN DEL MODELO</a:t>
            </a:r>
            <a:endParaRPr lang="es-MX" sz="5400" u="sng" dirty="0">
              <a:solidFill>
                <a:schemeClr val="bg2">
                  <a:lumMod val="10000"/>
                </a:schemeClr>
              </a:solidFill>
              <a:latin typeface="Calibri" pitchFamily="34" charset="0"/>
            </a:endParaRPr>
          </a:p>
        </p:txBody>
      </p:sp>
      <p:sp>
        <p:nvSpPr>
          <p:cNvPr id="2" name="1 Título"/>
          <p:cNvSpPr>
            <a:spLocks noGrp="1"/>
          </p:cNvSpPr>
          <p:nvPr>
            <p:ph type="title"/>
          </p:nvPr>
        </p:nvSpPr>
        <p:spPr/>
        <p:txBody>
          <a:bodyPr/>
          <a:lstStyle/>
          <a:p>
            <a:endParaRPr lang="es-MX"/>
          </a:p>
        </p:txBody>
      </p:sp>
      <p:pic>
        <p:nvPicPr>
          <p:cNvPr id="4" name="3 Imagen"/>
          <p:cNvPicPr/>
          <p:nvPr/>
        </p:nvPicPr>
        <p:blipFill rotWithShape="1">
          <a:blip r:embed="rId2"/>
          <a:srcRect l="7301" t="12662" r="70428" b="27597"/>
          <a:stretch/>
        </p:blipFill>
        <p:spPr bwMode="auto">
          <a:xfrm>
            <a:off x="2771800" y="620688"/>
            <a:ext cx="3528392"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961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844824"/>
            <a:ext cx="8229600" cy="4680520"/>
          </a:xfrm>
        </p:spPr>
        <p:txBody>
          <a:bodyPr>
            <a:normAutofit/>
          </a:bodyPr>
          <a:lstStyle/>
          <a:p>
            <a:pPr lvl="0" algn="just"/>
            <a:r>
              <a:rPr lang="es-MX" sz="2000" dirty="0">
                <a:latin typeface="Calibri" pitchFamily="34" charset="0"/>
              </a:rPr>
              <a:t>Se </a:t>
            </a:r>
            <a:r>
              <a:rPr lang="es-ES_tradnl" sz="2000" dirty="0" smtClean="0">
                <a:latin typeface="Calibri" pitchFamily="34" charset="0"/>
              </a:rPr>
              <a:t>Realizó </a:t>
            </a:r>
            <a:r>
              <a:rPr lang="es-ES_tradnl" sz="2000" dirty="0">
                <a:latin typeface="Calibri" pitchFamily="34" charset="0"/>
              </a:rPr>
              <a:t>el análisis descriptivo de la notación ConcurTaskTrees. </a:t>
            </a:r>
            <a:endParaRPr lang="es-MX" sz="2000" dirty="0">
              <a:latin typeface="Calibri" pitchFamily="34" charset="0"/>
            </a:endParaRPr>
          </a:p>
          <a:p>
            <a:pPr lvl="0" algn="just"/>
            <a:r>
              <a:rPr lang="es-ES_tradnl" sz="2000" dirty="0">
                <a:latin typeface="Calibri" pitchFamily="34" charset="0"/>
              </a:rPr>
              <a:t>Se Analizó la Herramienta CTTE para aplicar la notación CTT.</a:t>
            </a:r>
            <a:endParaRPr lang="es-MX" sz="2000" dirty="0">
              <a:latin typeface="Calibri" pitchFamily="34" charset="0"/>
            </a:endParaRPr>
          </a:p>
          <a:p>
            <a:pPr lvl="0" algn="just"/>
            <a:r>
              <a:rPr lang="es-ES_tradnl" sz="2000" dirty="0">
                <a:latin typeface="Calibri" pitchFamily="34" charset="0"/>
              </a:rPr>
              <a:t>Se Creó un prototipo utilizando la herramienta CTTE. </a:t>
            </a:r>
            <a:endParaRPr lang="es-MX" sz="2000" dirty="0">
              <a:latin typeface="Calibri" pitchFamily="34" charset="0"/>
            </a:endParaRPr>
          </a:p>
          <a:p>
            <a:pPr lvl="0" algn="just"/>
            <a:r>
              <a:rPr lang="es-MX" sz="2000" dirty="0">
                <a:latin typeface="Calibri" pitchFamily="34" charset="0"/>
              </a:rPr>
              <a:t>El  modelado  de  tareas  puede desempeñar un papel importante en el diseño de la interacción.  Los  procesos  propuestos  por varios  autores  como (</a:t>
            </a:r>
            <a:r>
              <a:rPr lang="es-MX" sz="2000" dirty="0" err="1">
                <a:latin typeface="Calibri" pitchFamily="34" charset="0"/>
              </a:rPr>
              <a:t>Pressman</a:t>
            </a:r>
            <a:r>
              <a:rPr lang="es-MX" sz="2000" dirty="0">
                <a:latin typeface="Calibri" pitchFamily="34" charset="0"/>
              </a:rPr>
              <a:t>, 2001),(Ferré, Incorporación Técnicas de Interacción Persona-Ordenador al Proceso Desarrollo),(</a:t>
            </a:r>
            <a:r>
              <a:rPr lang="es-MX" sz="2000" dirty="0" err="1">
                <a:latin typeface="Calibri" pitchFamily="34" charset="0"/>
              </a:rPr>
              <a:t>Seffah</a:t>
            </a:r>
            <a:r>
              <a:rPr lang="es-MX" sz="2000" dirty="0">
                <a:latin typeface="Calibri" pitchFamily="34" charset="0"/>
              </a:rPr>
              <a:t> A, 2003),   concuerdan   que   el   proceso de  desarrollo   de interacción inicia con el análisis de los usuarios y en el análisis de las tareas de  usuario  y  que  en  conjunto  con  los  requerimientos  de  usabilidad  son  los principales  insumos  para  el  proceso  de  diseño  de  prototipos  de  bajo  y  alto nivel. Finalmente el proceso de evaluación contrasta el producto obtenido con los  resultados  del  proceso  de  análisis. </a:t>
            </a:r>
          </a:p>
          <a:p>
            <a:endParaRPr lang="es-MX" sz="1200" dirty="0"/>
          </a:p>
        </p:txBody>
      </p:sp>
      <p:sp>
        <p:nvSpPr>
          <p:cNvPr id="2" name="1 Título"/>
          <p:cNvSpPr>
            <a:spLocks noGrp="1"/>
          </p:cNvSpPr>
          <p:nvPr>
            <p:ph type="title"/>
          </p:nvPr>
        </p:nvSpPr>
        <p:spPr>
          <a:xfrm>
            <a:off x="467544" y="304800"/>
            <a:ext cx="8229600" cy="1143000"/>
          </a:xfrm>
        </p:spPr>
        <p:txBody>
          <a:bodyPr/>
          <a:lstStyle/>
          <a:p>
            <a:r>
              <a:rPr lang="es-MX" dirty="0" smtClean="0">
                <a:latin typeface="Calibri" pitchFamily="34" charset="0"/>
              </a:rPr>
              <a:t>CONCLUSIONES</a:t>
            </a:r>
            <a:endParaRPr lang="es-MX" dirty="0">
              <a:latin typeface="Calibri" pitchFamily="34" charset="0"/>
            </a:endParaRPr>
          </a:p>
        </p:txBody>
      </p:sp>
      <p:pic>
        <p:nvPicPr>
          <p:cNvPr id="4" name="3 Imagen" descr="new-conclusion-md.png"/>
          <p:cNvPicPr>
            <a:picLocks noChangeAspect="1"/>
          </p:cNvPicPr>
          <p:nvPr/>
        </p:nvPicPr>
        <p:blipFill>
          <a:blip r:embed="rId2"/>
          <a:stretch>
            <a:fillRect/>
          </a:stretch>
        </p:blipFill>
        <p:spPr>
          <a:xfrm>
            <a:off x="7543800" y="304800"/>
            <a:ext cx="1371600" cy="1371600"/>
          </a:xfrm>
          <a:prstGeom prst="rect">
            <a:avLst/>
          </a:prstGeom>
        </p:spPr>
      </p:pic>
    </p:spTree>
    <p:extLst>
      <p:ext uri="{BB962C8B-B14F-4D97-AF65-F5344CB8AC3E}">
        <p14:creationId xmlns:p14="http://schemas.microsoft.com/office/powerpoint/2010/main" val="4033172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69368" y="332656"/>
            <a:ext cx="5482952" cy="570392"/>
          </a:xfrm>
        </p:spPr>
        <p:txBody>
          <a:bodyPr>
            <a:normAutofit fontScale="90000"/>
          </a:bodyPr>
          <a:lstStyle/>
          <a:p>
            <a:r>
              <a:rPr lang="es-MX" dirty="0" smtClean="0">
                <a:latin typeface="Calibri" pitchFamily="34" charset="0"/>
              </a:rPr>
              <a:t>AGENDA</a:t>
            </a:r>
            <a:endParaRPr lang="es-MX" dirty="0">
              <a:latin typeface="Calibri" pitchFamily="34" charset="0"/>
            </a:endParaRPr>
          </a:p>
        </p:txBody>
      </p:sp>
      <p:sp>
        <p:nvSpPr>
          <p:cNvPr id="3" name="2 CuadroTexto"/>
          <p:cNvSpPr txBox="1"/>
          <p:nvPr/>
        </p:nvSpPr>
        <p:spPr>
          <a:xfrm>
            <a:off x="967617" y="1865719"/>
            <a:ext cx="6480720" cy="7755969"/>
          </a:xfrm>
          <a:prstGeom prst="rect">
            <a:avLst/>
          </a:prstGeom>
          <a:noFill/>
        </p:spPr>
        <p:txBody>
          <a:bodyPr wrap="square" rtlCol="0">
            <a:spAutoFit/>
          </a:bodyPr>
          <a:lstStyle/>
          <a:p>
            <a:r>
              <a:rPr lang="es-MX" sz="2800" dirty="0">
                <a:latin typeface="Calibri" pitchFamily="34" charset="0"/>
                <a:hlinkClick r:id="rId2" action="ppaction://hlinksldjump"/>
              </a:rPr>
              <a:t>1.-</a:t>
            </a:r>
            <a:r>
              <a:rPr lang="es-MX" sz="2800" dirty="0" smtClean="0">
                <a:latin typeface="Calibri" pitchFamily="34" charset="0"/>
                <a:hlinkClick r:id="rId2" action="ppaction://hlinksldjump"/>
              </a:rPr>
              <a:t>INTRODUCCIÓN</a:t>
            </a:r>
            <a:endParaRPr lang="es-MX" sz="2800" dirty="0" smtClean="0">
              <a:latin typeface="Calibri" pitchFamily="34" charset="0"/>
            </a:endParaRPr>
          </a:p>
          <a:p>
            <a:r>
              <a:rPr lang="es-MX" sz="2800" dirty="0">
                <a:latin typeface="Calibri" pitchFamily="34" charset="0"/>
                <a:hlinkClick r:id="rId3" action="ppaction://hlinksldjump"/>
              </a:rPr>
              <a:t>2.-</a:t>
            </a:r>
            <a:r>
              <a:rPr lang="es-MX" sz="2800" dirty="0" smtClean="0">
                <a:latin typeface="Calibri" pitchFamily="34" charset="0"/>
                <a:hlinkClick r:id="rId3" action="ppaction://hlinksldjump"/>
              </a:rPr>
              <a:t>PROBLEMA</a:t>
            </a:r>
            <a:endParaRPr lang="es-MX" sz="2800" dirty="0" smtClean="0">
              <a:latin typeface="Calibri" pitchFamily="34" charset="0"/>
            </a:endParaRPr>
          </a:p>
          <a:p>
            <a:r>
              <a:rPr lang="es-MX" sz="2800" dirty="0">
                <a:latin typeface="Calibri" pitchFamily="34" charset="0"/>
                <a:hlinkClick r:id="rId4" action="ppaction://hlinksldjump"/>
              </a:rPr>
              <a:t>3.-</a:t>
            </a:r>
            <a:r>
              <a:rPr lang="es-MX" sz="2800" dirty="0" smtClean="0">
                <a:latin typeface="Calibri" pitchFamily="34" charset="0"/>
                <a:hlinkClick r:id="rId4" action="ppaction://hlinksldjump"/>
              </a:rPr>
              <a:t>OBJETIVOS</a:t>
            </a:r>
            <a:endParaRPr lang="es-MX" sz="2800" dirty="0">
              <a:latin typeface="Calibri" pitchFamily="34" charset="0"/>
            </a:endParaRPr>
          </a:p>
          <a:p>
            <a:r>
              <a:rPr lang="es-MX" sz="2800" dirty="0" smtClean="0">
                <a:latin typeface="Calibri" pitchFamily="34" charset="0"/>
                <a:hlinkClick r:id="rId5" action="ppaction://hlinksldjump"/>
              </a:rPr>
              <a:t>4</a:t>
            </a:r>
            <a:r>
              <a:rPr lang="es-MX" sz="2800" dirty="0">
                <a:latin typeface="Calibri" pitchFamily="34" charset="0"/>
                <a:hlinkClick r:id="rId5" action="ppaction://hlinksldjump"/>
              </a:rPr>
              <a:t>.-</a:t>
            </a:r>
            <a:r>
              <a:rPr lang="es-MX" sz="2800" dirty="0" smtClean="0">
                <a:latin typeface="Calibri" pitchFamily="34" charset="0"/>
                <a:hlinkClick r:id="rId5" action="ppaction://hlinksldjump"/>
              </a:rPr>
              <a:t>ALCANCE</a:t>
            </a:r>
            <a:endParaRPr lang="es-MX" sz="2800" dirty="0" smtClean="0">
              <a:latin typeface="Calibri" pitchFamily="34" charset="0"/>
            </a:endParaRPr>
          </a:p>
          <a:p>
            <a:r>
              <a:rPr lang="es-MX" sz="2800" dirty="0">
                <a:latin typeface="Calibri" pitchFamily="34" charset="0"/>
                <a:hlinkClick r:id="rId6" action="ppaction://hlinksldjump"/>
              </a:rPr>
              <a:t>5.-OBJETIVO# </a:t>
            </a:r>
            <a:r>
              <a:rPr lang="es-MX" sz="2800" dirty="0" smtClean="0">
                <a:latin typeface="Calibri" pitchFamily="34" charset="0"/>
                <a:hlinkClick r:id="rId6" action="ppaction://hlinksldjump"/>
              </a:rPr>
              <a:t>1</a:t>
            </a:r>
            <a:endParaRPr lang="es-MX" sz="2800" dirty="0" smtClean="0">
              <a:latin typeface="Calibri" pitchFamily="34" charset="0"/>
            </a:endParaRPr>
          </a:p>
          <a:p>
            <a:r>
              <a:rPr lang="es-MX" sz="2800" dirty="0">
                <a:latin typeface="Calibri" pitchFamily="34" charset="0"/>
                <a:hlinkClick r:id="rId7" action="ppaction://hlinksldjump"/>
              </a:rPr>
              <a:t>6.-OBJETIVO# </a:t>
            </a:r>
            <a:r>
              <a:rPr lang="es-MX" sz="2800" dirty="0" smtClean="0">
                <a:latin typeface="Calibri" pitchFamily="34" charset="0"/>
                <a:hlinkClick r:id="rId7" action="ppaction://hlinksldjump"/>
              </a:rPr>
              <a:t>2</a:t>
            </a:r>
            <a:endParaRPr lang="es-MX" sz="2800" dirty="0" smtClean="0">
              <a:latin typeface="Calibri" pitchFamily="34" charset="0"/>
            </a:endParaRPr>
          </a:p>
          <a:p>
            <a:r>
              <a:rPr lang="es-MX" sz="2800" dirty="0">
                <a:latin typeface="Calibri" pitchFamily="34" charset="0"/>
                <a:hlinkClick r:id="rId8" action="ppaction://hlinksldjump"/>
              </a:rPr>
              <a:t>7.-OBJETIVO #</a:t>
            </a:r>
            <a:r>
              <a:rPr lang="es-MX" sz="2800" dirty="0" smtClean="0">
                <a:latin typeface="Calibri" pitchFamily="34" charset="0"/>
                <a:hlinkClick r:id="rId8" action="ppaction://hlinksldjump"/>
              </a:rPr>
              <a:t>3</a:t>
            </a:r>
            <a:endParaRPr lang="es-MX" sz="2800" dirty="0" smtClean="0">
              <a:latin typeface="Calibri" pitchFamily="34" charset="0"/>
            </a:endParaRPr>
          </a:p>
          <a:p>
            <a:r>
              <a:rPr lang="es-MX" sz="2800" dirty="0">
                <a:latin typeface="Calibri" pitchFamily="34" charset="0"/>
                <a:hlinkClick r:id="rId9" action="ppaction://hlinksldjump"/>
              </a:rPr>
              <a:t>8.-</a:t>
            </a:r>
            <a:r>
              <a:rPr lang="es-MX" sz="2800" dirty="0" smtClean="0">
                <a:latin typeface="Calibri" pitchFamily="34" charset="0"/>
                <a:hlinkClick r:id="rId9" action="ppaction://hlinksldjump"/>
              </a:rPr>
              <a:t>CONCLUSIONES</a:t>
            </a:r>
            <a:endParaRPr lang="es-MX" sz="2800" dirty="0" smtClean="0">
              <a:latin typeface="Calibri" pitchFamily="34" charset="0"/>
            </a:endParaRPr>
          </a:p>
          <a:p>
            <a:r>
              <a:rPr lang="es-MX" sz="2800" dirty="0">
                <a:latin typeface="Calibri" pitchFamily="34" charset="0"/>
                <a:hlinkClick r:id="" action="ppaction://noaction"/>
              </a:rPr>
              <a:t>9.-ANEXOS </a:t>
            </a:r>
            <a:endParaRPr lang="es-MX" sz="2800" dirty="0" smtClean="0">
              <a:latin typeface="Calibri" pitchFamily="34" charset="0"/>
            </a:endParaRPr>
          </a:p>
          <a:p>
            <a:r>
              <a:rPr lang="es-MX" sz="2800" dirty="0">
                <a:latin typeface="Calibri" pitchFamily="34" charset="0"/>
                <a:hlinkClick r:id="rId10" action="ppaction://hlinksldjump"/>
              </a:rPr>
              <a:t>10.-RECOMENDACIONES</a:t>
            </a:r>
            <a:endParaRPr lang="es-MX" sz="2800" dirty="0">
              <a:latin typeface="Calibri" pitchFamily="34" charset="0"/>
            </a:endParaRPr>
          </a:p>
          <a:p>
            <a:endParaRPr lang="es-MX" sz="2800" dirty="0">
              <a:latin typeface="Calibri" pitchFamily="34" charset="0"/>
            </a:endParaRPr>
          </a:p>
          <a:p>
            <a:endParaRPr lang="es-MX" sz="2800" dirty="0">
              <a:latin typeface="Calibri" pitchFamily="34" charset="0"/>
            </a:endParaRPr>
          </a:p>
          <a:p>
            <a:endParaRPr lang="es-MX" dirty="0">
              <a:latin typeface="Calibri" pitchFamily="34" charset="0"/>
            </a:endParaRPr>
          </a:p>
          <a:p>
            <a:endParaRPr lang="es-MX" dirty="0">
              <a:latin typeface="Calibri" pitchFamily="34" charset="0"/>
            </a:endParaRPr>
          </a:p>
          <a:p>
            <a:endParaRPr lang="es-MX" dirty="0">
              <a:latin typeface="Calibri" pitchFamily="34" charset="0"/>
            </a:endParaRPr>
          </a:p>
          <a:p>
            <a:endParaRPr lang="es-MX" dirty="0">
              <a:latin typeface="Calibri" pitchFamily="34" charset="0"/>
            </a:endParaRPr>
          </a:p>
          <a:p>
            <a:endParaRPr lang="es-MX" dirty="0">
              <a:latin typeface="Calibri" pitchFamily="34" charset="0"/>
            </a:endParaRPr>
          </a:p>
          <a:p>
            <a:endParaRPr lang="es-MX" dirty="0">
              <a:latin typeface="Calibri" pitchFamily="34" charset="0"/>
            </a:endParaRPr>
          </a:p>
          <a:p>
            <a:endParaRPr lang="es-MX" dirty="0">
              <a:latin typeface="Calibri" pitchFamily="34" charset="0"/>
            </a:endParaRPr>
          </a:p>
          <a:p>
            <a:endParaRPr lang="es-MX" dirty="0">
              <a:latin typeface="Calibri" pitchFamily="34" charset="0"/>
            </a:endParaRPr>
          </a:p>
          <a:p>
            <a:endParaRPr lang="es-MX" dirty="0"/>
          </a:p>
        </p:txBody>
      </p:sp>
    </p:spTree>
    <p:extLst>
      <p:ext uri="{BB962C8B-B14F-4D97-AF65-F5344CB8AC3E}">
        <p14:creationId xmlns:p14="http://schemas.microsoft.com/office/powerpoint/2010/main" val="1467722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662158"/>
            <a:ext cx="8043688" cy="4713387"/>
          </a:xfrm>
        </p:spPr>
        <p:txBody>
          <a:bodyPr>
            <a:normAutofit fontScale="92500" lnSpcReduction="20000"/>
          </a:bodyPr>
          <a:lstStyle/>
          <a:p>
            <a:pPr lvl="0" algn="just"/>
            <a:r>
              <a:rPr lang="es-MX" dirty="0" err="1">
                <a:latin typeface="Calibri" pitchFamily="34" charset="0"/>
              </a:rPr>
              <a:t>ConcurTaskTrees</a:t>
            </a:r>
            <a:r>
              <a:rPr lang="es-MX" dirty="0">
                <a:latin typeface="Calibri" pitchFamily="34" charset="0"/>
              </a:rPr>
              <a:t> es un lenguaje de modelado con una notación flexible y una semántica  expresiva.  Cuenta  con  un  número  reducido de  elementos  que  lo hace  sencillo  de  utilizar.  Sin  embargo  presenta  una  gran  potencialidad  para representar toda la funcionalidad del sistema. </a:t>
            </a:r>
          </a:p>
          <a:p>
            <a:pPr lvl="0" algn="just"/>
            <a:r>
              <a:rPr lang="es-MX" dirty="0">
                <a:latin typeface="Calibri" pitchFamily="34" charset="0"/>
              </a:rPr>
              <a:t>CTTE    usa  el  formato  XML  para  la  especificación  del  modelo  de  tareas, dando   como   ventaja   su   compatibilidad   y   estandarización   con   otras herramientas de modelado como lo es MARIAE.</a:t>
            </a:r>
          </a:p>
          <a:p>
            <a:pPr lvl="0" algn="just"/>
            <a:r>
              <a:rPr lang="es-MX" dirty="0">
                <a:latin typeface="Calibri" pitchFamily="34" charset="0"/>
              </a:rPr>
              <a:t>CTTE es una herramienta creada por  el   HIIS Laboratory de  Italia. Es una herramienta  relativamente  nueva,  sin  embargo,  en  la  actualidad  cuenta  con   más de 3000 descargas en su página oficial.</a:t>
            </a:r>
          </a:p>
          <a:p>
            <a:pPr lvl="0" algn="just"/>
            <a:r>
              <a:rPr lang="es-MX" dirty="0">
                <a:latin typeface="Calibri" pitchFamily="34" charset="0"/>
              </a:rPr>
              <a:t>Se logró  crear un modelo de banca  virtual  con las tareas comunes prestadas por   las   bancas   más   importantes   del   Ecuador.</a:t>
            </a:r>
          </a:p>
          <a:p>
            <a:pPr algn="just"/>
            <a:endParaRPr lang="es-MX" dirty="0">
              <a:latin typeface="Calibri" pitchFamily="34" charset="0"/>
            </a:endParaRPr>
          </a:p>
        </p:txBody>
      </p:sp>
      <p:pic>
        <p:nvPicPr>
          <p:cNvPr id="4" name="3 Imagen" descr="new-conclusion-md.png"/>
          <p:cNvPicPr>
            <a:picLocks noChangeAspect="1"/>
          </p:cNvPicPr>
          <p:nvPr/>
        </p:nvPicPr>
        <p:blipFill>
          <a:blip r:embed="rId2"/>
          <a:stretch>
            <a:fillRect/>
          </a:stretch>
        </p:blipFill>
        <p:spPr>
          <a:xfrm>
            <a:off x="7543800" y="304800"/>
            <a:ext cx="1371600" cy="1371600"/>
          </a:xfrm>
          <a:prstGeom prst="rect">
            <a:avLst/>
          </a:prstGeom>
        </p:spPr>
      </p:pic>
      <p:sp>
        <p:nvSpPr>
          <p:cNvPr id="5" name="1 Título"/>
          <p:cNvSpPr>
            <a:spLocks noGrp="1"/>
          </p:cNvSpPr>
          <p:nvPr>
            <p:ph type="title"/>
          </p:nvPr>
        </p:nvSpPr>
        <p:spPr>
          <a:xfrm>
            <a:off x="467544" y="304800"/>
            <a:ext cx="8229600" cy="1143000"/>
          </a:xfrm>
        </p:spPr>
        <p:txBody>
          <a:bodyPr/>
          <a:lstStyle/>
          <a:p>
            <a:r>
              <a:rPr lang="es-MX" dirty="0" smtClean="0">
                <a:latin typeface="Calibri" pitchFamily="34" charset="0"/>
              </a:rPr>
              <a:t>CONCLUSIONES</a:t>
            </a:r>
            <a:endParaRPr lang="es-MX" dirty="0">
              <a:latin typeface="Calibri" pitchFamily="34" charset="0"/>
            </a:endParaRPr>
          </a:p>
        </p:txBody>
      </p:sp>
    </p:spTree>
    <p:extLst>
      <p:ext uri="{BB962C8B-B14F-4D97-AF65-F5344CB8AC3E}">
        <p14:creationId xmlns:p14="http://schemas.microsoft.com/office/powerpoint/2010/main" val="2397549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060848"/>
            <a:ext cx="8295456" cy="3989362"/>
          </a:xfrm>
        </p:spPr>
        <p:txBody>
          <a:bodyPr>
            <a:normAutofit/>
          </a:bodyPr>
          <a:lstStyle/>
          <a:p>
            <a:pPr algn="just"/>
            <a:r>
              <a:rPr lang="es-MX" sz="1800" dirty="0">
                <a:latin typeface="Calibri" pitchFamily="34" charset="0"/>
              </a:rPr>
              <a:t>Iniciar el proceso de diseño de interacción en etapas tempranas del proceso de desarrollo de software  y  relacionar a  los diseñadores  de  interacción  con  los diseñadores  de  software,  con  la  finalidad  de  mejorar  la  usabilidad  del producto. </a:t>
            </a:r>
          </a:p>
          <a:p>
            <a:pPr algn="just"/>
            <a:r>
              <a:rPr lang="es-MX" sz="1800" dirty="0">
                <a:latin typeface="Calibri" pitchFamily="34" charset="0"/>
              </a:rPr>
              <a:t>Utilizar CTT como lenguaje de modelado para el análisis de tareas ya que es un  lenguaje  con  pocos  elemento  pero  que  presenta  una  gran  potencialidad para  representar  toda  la  interacción  del  sistema. En  la  mayoría  de  casos  el modelo  de  tareas  con  CTT   permite  visualizar  el modelo  de  navegación del sistema.</a:t>
            </a:r>
          </a:p>
          <a:p>
            <a:pPr algn="just"/>
            <a:r>
              <a:rPr lang="es-MX" sz="1800" dirty="0">
                <a:latin typeface="Calibri" pitchFamily="34" charset="0"/>
              </a:rPr>
              <a:t>Plantar  investigaciones  que  permitan  utilizar  el  código  XML  que  genera CTTE  y  aplicarlo  en  otro  tipo  de  herramientas  que  me  permitan  agregarle funcionalidad  y  generar  prototipos  funcionales  de  alto  nivel  de  forma automática. Los prototipos generados pueden ser utilizados para licitación de requerimientos, así como para la evaluación de la aplicación. </a:t>
            </a:r>
          </a:p>
          <a:p>
            <a:endParaRPr lang="es-MX" sz="1600" dirty="0"/>
          </a:p>
        </p:txBody>
      </p:sp>
      <p:sp>
        <p:nvSpPr>
          <p:cNvPr id="2" name="1 Título"/>
          <p:cNvSpPr>
            <a:spLocks noGrp="1"/>
          </p:cNvSpPr>
          <p:nvPr>
            <p:ph type="title"/>
          </p:nvPr>
        </p:nvSpPr>
        <p:spPr/>
        <p:txBody>
          <a:bodyPr/>
          <a:lstStyle/>
          <a:p>
            <a:r>
              <a:rPr lang="es-MX" dirty="0" smtClean="0">
                <a:latin typeface="Calibri" pitchFamily="34" charset="0"/>
              </a:rPr>
              <a:t>RECOMENDACIONES</a:t>
            </a:r>
            <a:endParaRPr lang="es-MX" dirty="0">
              <a:latin typeface="Calibri" pitchFamily="34" charset="0"/>
            </a:endParaRPr>
          </a:p>
        </p:txBody>
      </p:sp>
      <p:pic>
        <p:nvPicPr>
          <p:cNvPr id="4" name="3 Imagen" descr="recomendaciones.png"/>
          <p:cNvPicPr>
            <a:picLocks noChangeAspect="1"/>
          </p:cNvPicPr>
          <p:nvPr/>
        </p:nvPicPr>
        <p:blipFill>
          <a:blip r:embed="rId2"/>
          <a:stretch>
            <a:fillRect/>
          </a:stretch>
        </p:blipFill>
        <p:spPr>
          <a:xfrm>
            <a:off x="7264774" y="304801"/>
            <a:ext cx="1498226" cy="1295076"/>
          </a:xfrm>
          <a:prstGeom prst="rect">
            <a:avLst/>
          </a:prstGeom>
        </p:spPr>
      </p:pic>
    </p:spTree>
    <p:extLst>
      <p:ext uri="{BB962C8B-B14F-4D97-AF65-F5344CB8AC3E}">
        <p14:creationId xmlns:p14="http://schemas.microsoft.com/office/powerpoint/2010/main" val="2590340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276872"/>
            <a:ext cx="8290295" cy="3849291"/>
          </a:xfrm>
        </p:spPr>
        <p:txBody>
          <a:bodyPr>
            <a:normAutofit fontScale="77500" lnSpcReduction="20000"/>
          </a:bodyPr>
          <a:lstStyle/>
          <a:p>
            <a:pPr algn="just"/>
            <a:r>
              <a:rPr lang="es-MX" dirty="0">
                <a:latin typeface="Calibri" pitchFamily="34" charset="0"/>
              </a:rPr>
              <a:t>El  modelado de  Tareas  se debe llevar  a la  par  del  proceso de  desarrollo de sistemas  y  en  etapas  tempranas.  Como  lo  recomienda  Ferré,  se  debe  coordinar  con  partes  del  proceso  de  desarrollo  de  software  para  que  no  se dupliquen  esfuerzos  y  que  los  desarrolladores  tengan  desde  el  inicio  del proceso la idea clara del modelo de interacción que deben implementar.</a:t>
            </a:r>
          </a:p>
          <a:p>
            <a:pPr algn="just"/>
            <a:r>
              <a:rPr lang="es-MX" dirty="0">
                <a:latin typeface="Calibri" pitchFamily="34" charset="0"/>
              </a:rPr>
              <a:t>Se  ha  identificado  algunas  falencias  que  posee  la  herramienta  CTTE  como el simulador de tareas de la herramienta CTTE, que permite solo observar la interacción  entre  una  tarea  seleccionada  y  otra,  pero  no  permite  calcular  el tiempo  que  toma  realizar  dicha  tarea,  dejando  vacíos  a  la  hora  de  querer obtener mediciones del aprendizaje por parte del usuario.</a:t>
            </a:r>
          </a:p>
          <a:p>
            <a:pPr algn="just"/>
            <a:r>
              <a:rPr lang="es-MX" dirty="0">
                <a:latin typeface="Calibri" pitchFamily="34" charset="0"/>
              </a:rPr>
              <a:t>Publicar  los  resultados  del  presente  trabajo  de  investigación  para  que  la comunidad científica pueda mejorar el lenguaje de modelado y la herramienta CTTE</a:t>
            </a:r>
          </a:p>
          <a:p>
            <a:endParaRPr lang="es-MX" dirty="0"/>
          </a:p>
        </p:txBody>
      </p:sp>
      <p:sp>
        <p:nvSpPr>
          <p:cNvPr id="3" name="2 Título"/>
          <p:cNvSpPr>
            <a:spLocks noGrp="1"/>
          </p:cNvSpPr>
          <p:nvPr>
            <p:ph type="title"/>
          </p:nvPr>
        </p:nvSpPr>
        <p:spPr/>
        <p:txBody>
          <a:bodyPr/>
          <a:lstStyle/>
          <a:p>
            <a:r>
              <a:rPr lang="es-MX" dirty="0">
                <a:latin typeface="Calibri" pitchFamily="34" charset="0"/>
              </a:rPr>
              <a:t>RECOMENDACIONES</a:t>
            </a:r>
            <a:endParaRPr lang="es-MX" dirty="0"/>
          </a:p>
        </p:txBody>
      </p:sp>
      <p:pic>
        <p:nvPicPr>
          <p:cNvPr id="4" name="3 Imagen" descr="recomendaciones.png"/>
          <p:cNvPicPr>
            <a:picLocks noChangeAspect="1"/>
          </p:cNvPicPr>
          <p:nvPr/>
        </p:nvPicPr>
        <p:blipFill>
          <a:blip r:embed="rId2"/>
          <a:stretch>
            <a:fillRect/>
          </a:stretch>
        </p:blipFill>
        <p:spPr>
          <a:xfrm>
            <a:off x="7187606" y="764704"/>
            <a:ext cx="1498226" cy="1295076"/>
          </a:xfrm>
          <a:prstGeom prst="rect">
            <a:avLst/>
          </a:prstGeom>
        </p:spPr>
      </p:pic>
    </p:spTree>
    <p:extLst>
      <p:ext uri="{BB962C8B-B14F-4D97-AF65-F5344CB8AC3E}">
        <p14:creationId xmlns:p14="http://schemas.microsoft.com/office/powerpoint/2010/main" val="4064334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38200" y="3429000"/>
            <a:ext cx="7239000" cy="2667000"/>
          </a:xfrm>
          <a:prstGeom prst="rect">
            <a:avLst/>
          </a:prstGeom>
          <a:noFill/>
        </p:spPr>
        <p:txBody>
          <a:bodyPr wrap="square" lIns="91440" tIns="45720" rIns="91440" bIns="45720">
            <a:prstTxWarp prst="textInflateTop">
              <a:avLst/>
            </a:prstTxWarp>
            <a:spAutoFit/>
          </a:bodyPr>
          <a:lstStyle/>
          <a:p>
            <a:pPr algn="ctr"/>
            <a:r>
              <a:rPr lang="es-ES" sz="8800" b="1" spc="100" dirty="0" smtClean="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reflection blurRad="6350" stA="60000" endA="900" endPos="58000" dir="5400000" sy="-100000" algn="bl" rotWithShape="0"/>
                </a:effectLst>
              </a:rPr>
              <a:t>GRACIAS POR SU ATENCI</a:t>
            </a:r>
            <a:r>
              <a:rPr lang="en-US" sz="8800" b="1" spc="100" dirty="0" smtClean="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reflection blurRad="6350" stA="60000" endA="900" endPos="58000" dir="5400000" sy="-100000" algn="bl" rotWithShape="0"/>
                </a:effectLst>
              </a:rPr>
              <a:t>Ó</a:t>
            </a:r>
            <a:r>
              <a:rPr lang="es-ES" sz="8800" b="1" spc="100" dirty="0" smtClean="0">
                <a:ln w="18000">
                  <a:solidFill>
                    <a:schemeClr val="accent1">
                      <a:satMod val="200000"/>
                      <a:tint val="72000"/>
                    </a:schemeClr>
                  </a:solidFill>
                  <a:prstDash val="solid"/>
                </a:ln>
                <a:solidFill>
                  <a:schemeClr val="accent1">
                    <a:satMod val="280000"/>
                    <a:tint val="100000"/>
                    <a:alpha val="5700"/>
                  </a:schemeClr>
                </a:solidFill>
                <a:effectLst>
                  <a:glow rad="63500">
                    <a:schemeClr val="accent1">
                      <a:satMod val="175000"/>
                      <a:alpha val="40000"/>
                    </a:schemeClr>
                  </a:glow>
                  <a:outerShdw blurRad="25000" dist="20000" dir="16020000" algn="tl">
                    <a:schemeClr val="accent1">
                      <a:satMod val="200000"/>
                      <a:shade val="1000"/>
                      <a:alpha val="60000"/>
                    </a:schemeClr>
                  </a:outerShdw>
                  <a:reflection blurRad="6350" stA="60000" endA="900" endPos="58000" dir="5400000" sy="-100000" algn="bl" rotWithShape="0"/>
                </a:effectLst>
              </a:rPr>
              <a:t>N</a:t>
            </a:r>
            <a:r>
              <a:rPr lang="es-E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5" name="4 Imagen" descr="gracias.png"/>
          <p:cNvPicPr>
            <a:picLocks noChangeAspect="1"/>
          </p:cNvPicPr>
          <p:nvPr/>
        </p:nvPicPr>
        <p:blipFill>
          <a:blip r:embed="rId2"/>
          <a:stretch>
            <a:fillRect/>
          </a:stretch>
        </p:blipFill>
        <p:spPr>
          <a:xfrm>
            <a:off x="3124203" y="228602"/>
            <a:ext cx="2747375" cy="3422308"/>
          </a:xfrm>
          <a:prstGeom prst="rect">
            <a:avLst/>
          </a:prstGeom>
        </p:spPr>
      </p:pic>
    </p:spTree>
    <p:extLst>
      <p:ext uri="{BB962C8B-B14F-4D97-AF65-F5344CB8AC3E}">
        <p14:creationId xmlns:p14="http://schemas.microsoft.com/office/powerpoint/2010/main" val="311628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33631" t="36253" r="35114" b="27507"/>
          <a:stretch/>
        </p:blipFill>
        <p:spPr bwMode="auto">
          <a:xfrm>
            <a:off x="539552" y="260648"/>
            <a:ext cx="3888432" cy="3391544"/>
          </a:xfrm>
          <a:prstGeom prst="rect">
            <a:avLst/>
          </a:prstGeom>
          <a:ln w="79375">
            <a:solidFill>
              <a:schemeClr val="tx1"/>
            </a:solidFill>
          </a:ln>
          <a:extLst>
            <a:ext uri="{53640926-AAD7-44D8-BBD7-CCE9431645EC}">
              <a14:shadowObscured xmlns:a14="http://schemas.microsoft.com/office/drawing/2010/main"/>
            </a:ext>
          </a:extLst>
        </p:spPr>
      </p:pic>
      <p:pic>
        <p:nvPicPr>
          <p:cNvPr id="6" name="5 Imagen" descr=" "/>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178161"/>
            <a:ext cx="4225255" cy="3395380"/>
          </a:xfrm>
          <a:prstGeom prst="rect">
            <a:avLst/>
          </a:prstGeom>
          <a:noFill/>
          <a:ln w="82550">
            <a:solidFill>
              <a:schemeClr val="tx1"/>
            </a:solidFill>
          </a:ln>
        </p:spPr>
      </p:pic>
      <p:graphicFrame>
        <p:nvGraphicFramePr>
          <p:cNvPr id="7" name="6 Diagrama"/>
          <p:cNvGraphicFramePr/>
          <p:nvPr>
            <p:extLst>
              <p:ext uri="{D42A27DB-BD31-4B8C-83A1-F6EECF244321}">
                <p14:modId xmlns:p14="http://schemas.microsoft.com/office/powerpoint/2010/main" val="965574580"/>
              </p:ext>
            </p:extLst>
          </p:nvPr>
        </p:nvGraphicFramePr>
        <p:xfrm>
          <a:off x="539553" y="116632"/>
          <a:ext cx="8113686" cy="6480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p:cNvSpPr txBox="1">
            <a:spLocks/>
          </p:cNvSpPr>
          <p:nvPr/>
        </p:nvSpPr>
        <p:spPr>
          <a:xfrm>
            <a:off x="4654352" y="260648"/>
            <a:ext cx="4114800" cy="725593"/>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lumMod val="95000"/>
                  </a:schemeClr>
                </a:solidFill>
                <a:latin typeface="Calibri" pitchFamily="34" charset="0"/>
              </a:rPr>
              <a:t>INTRODUCCIÓN</a:t>
            </a:r>
            <a:endParaRPr lang="es-MX" dirty="0">
              <a:solidFill>
                <a:schemeClr val="bg1">
                  <a:lumMod val="95000"/>
                </a:schemeClr>
              </a:solidFill>
              <a:latin typeface="Calibri" pitchFamily="34" charset="0"/>
            </a:endParaRPr>
          </a:p>
        </p:txBody>
      </p:sp>
      <p:sp>
        <p:nvSpPr>
          <p:cNvPr id="2" name="1 Elipse"/>
          <p:cNvSpPr/>
          <p:nvPr/>
        </p:nvSpPr>
        <p:spPr>
          <a:xfrm>
            <a:off x="7236296" y="986241"/>
            <a:ext cx="1532856" cy="1074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CALIDAD</a:t>
            </a:r>
            <a:endParaRPr lang="es-MX" sz="1600" dirty="0"/>
          </a:p>
        </p:txBody>
      </p:sp>
    </p:spTree>
    <p:extLst>
      <p:ext uri="{BB962C8B-B14F-4D97-AF65-F5344CB8AC3E}">
        <p14:creationId xmlns:p14="http://schemas.microsoft.com/office/powerpoint/2010/main" val="833939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63067259"/>
              </p:ext>
            </p:extLst>
          </p:nvPr>
        </p:nvGraphicFramePr>
        <p:xfrm>
          <a:off x="395536" y="1556792"/>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83568" y="181325"/>
            <a:ext cx="8229600" cy="1143000"/>
          </a:xfrm>
        </p:spPr>
        <p:txBody>
          <a:bodyPr/>
          <a:lstStyle/>
          <a:p>
            <a:r>
              <a:rPr lang="es-MX" dirty="0" smtClean="0"/>
              <a:t>PROBLEMA</a:t>
            </a:r>
            <a:endParaRPr lang="es-MX" dirty="0"/>
          </a:p>
        </p:txBody>
      </p:sp>
      <p:sp>
        <p:nvSpPr>
          <p:cNvPr id="5" name="4 CuadroTexto"/>
          <p:cNvSpPr txBox="1"/>
          <p:nvPr/>
        </p:nvSpPr>
        <p:spPr>
          <a:xfrm>
            <a:off x="3905913" y="2906216"/>
            <a:ext cx="2016224"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40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BRECHA</a:t>
            </a:r>
            <a:endParaRPr lang="es-MX" sz="4000" b="1" dirty="0">
              <a:ln w="17780" cmpd="sng">
                <a:solidFill>
                  <a:schemeClr val="tx1"/>
                </a:solidFill>
                <a:prstDash val="solid"/>
                <a:miter lim="800000"/>
              </a:ln>
              <a:solidFill>
                <a:srgbClr val="FFFF00"/>
              </a:solidFill>
              <a:effectLst>
                <a:outerShdw blurRad="50800" dist="39000" dir="5460000" algn="tl">
                  <a:srgbClr val="000000">
                    <a:alpha val="38000"/>
                  </a:srgbClr>
                </a:outerShdw>
              </a:effectLst>
            </a:endParaRPr>
          </a:p>
        </p:txBody>
      </p:sp>
      <p:sp>
        <p:nvSpPr>
          <p:cNvPr id="7" name="6 Flecha izquierda"/>
          <p:cNvSpPr/>
          <p:nvPr/>
        </p:nvSpPr>
        <p:spPr>
          <a:xfrm>
            <a:off x="4341587" y="2707078"/>
            <a:ext cx="1152128"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90138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rcRect l="39064" t="25649" r="37388" b="8766"/>
          <a:stretch/>
        </p:blipFill>
        <p:spPr bwMode="auto">
          <a:xfrm>
            <a:off x="395536" y="836712"/>
            <a:ext cx="5400600" cy="5472608"/>
          </a:xfrm>
          <a:prstGeom prst="rect">
            <a:avLst/>
          </a:prstGeom>
          <a:ln>
            <a:noFill/>
          </a:ln>
          <a:extLst>
            <a:ext uri="{53640926-AAD7-44D8-BBD7-CCE9431645EC}">
              <a14:shadowObscured xmlns:a14="http://schemas.microsoft.com/office/drawing/2010/main"/>
            </a:ext>
          </a:extLst>
        </p:spPr>
      </p:pic>
      <p:cxnSp>
        <p:nvCxnSpPr>
          <p:cNvPr id="6" name="5 Conector recto de flecha"/>
          <p:cNvCxnSpPr/>
          <p:nvPr/>
        </p:nvCxnSpPr>
        <p:spPr>
          <a:xfrm>
            <a:off x="4139952" y="2132856"/>
            <a:ext cx="1944216" cy="0"/>
          </a:xfrm>
          <a:prstGeom prst="straightConnector1">
            <a:avLst/>
          </a:prstGeom>
          <a:ln w="1206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6084168" y="1556792"/>
            <a:ext cx="2736304" cy="1477328"/>
          </a:xfrm>
          <a:prstGeom prst="rect">
            <a:avLst/>
          </a:prstGeom>
          <a:noFill/>
        </p:spPr>
        <p:txBody>
          <a:bodyPr wrap="square" rtlCol="0">
            <a:spAutoFit/>
          </a:bodyPr>
          <a:lstStyle/>
          <a:p>
            <a:pPr algn="just"/>
            <a:r>
              <a:rPr lang="es-ES_tradnl" dirty="0"/>
              <a:t>Uno de los inconvenientes en esta fase es la forma de representar las tareas de interacción  de una forma sencilla y estandarizada. </a:t>
            </a:r>
            <a:endParaRPr lang="es-MX" dirty="0"/>
          </a:p>
        </p:txBody>
      </p:sp>
      <p:sp>
        <p:nvSpPr>
          <p:cNvPr id="8" name="7 CuadroTexto"/>
          <p:cNvSpPr txBox="1"/>
          <p:nvPr/>
        </p:nvSpPr>
        <p:spPr>
          <a:xfrm>
            <a:off x="251520" y="332656"/>
            <a:ext cx="6048672" cy="646331"/>
          </a:xfrm>
          <a:prstGeom prst="rect">
            <a:avLst/>
          </a:prstGeom>
          <a:noFill/>
        </p:spPr>
        <p:txBody>
          <a:bodyPr wrap="square" rtlCol="0">
            <a:spAutoFit/>
          </a:bodyPr>
          <a:lstStyle/>
          <a:p>
            <a:r>
              <a:rPr lang="es-ES_tradnl" b="1" dirty="0"/>
              <a:t>Actividades </a:t>
            </a:r>
            <a:r>
              <a:rPr lang="es-ES_tradnl" b="1" dirty="0" smtClean="0"/>
              <a:t>Típicas </a:t>
            </a:r>
            <a:r>
              <a:rPr lang="es-ES_tradnl" b="1" dirty="0"/>
              <a:t>en un </a:t>
            </a:r>
            <a:r>
              <a:rPr lang="es-ES_tradnl" b="1" dirty="0" smtClean="0"/>
              <a:t>Proceso Centrado </a:t>
            </a:r>
            <a:r>
              <a:rPr lang="es-ES_tradnl" b="1" dirty="0"/>
              <a:t>en el </a:t>
            </a:r>
            <a:r>
              <a:rPr lang="es-ES_tradnl" b="1" dirty="0" smtClean="0"/>
              <a:t>Usuario</a:t>
            </a:r>
            <a:endParaRPr lang="es-MX" dirty="0"/>
          </a:p>
          <a:p>
            <a:endParaRPr lang="es-MX" dirty="0"/>
          </a:p>
        </p:txBody>
      </p:sp>
      <p:sp>
        <p:nvSpPr>
          <p:cNvPr id="9" name="8 CuadroTexto"/>
          <p:cNvSpPr txBox="1"/>
          <p:nvPr/>
        </p:nvSpPr>
        <p:spPr>
          <a:xfrm>
            <a:off x="251520" y="6309320"/>
            <a:ext cx="6048672" cy="523220"/>
          </a:xfrm>
          <a:prstGeom prst="rect">
            <a:avLst/>
          </a:prstGeom>
          <a:noFill/>
        </p:spPr>
        <p:txBody>
          <a:bodyPr wrap="square" rtlCol="0">
            <a:spAutoFit/>
          </a:bodyPr>
          <a:lstStyle/>
          <a:p>
            <a:pPr algn="ctr"/>
            <a:r>
              <a:rPr lang="es-ES_tradnl" sz="1400" b="1" dirty="0"/>
              <a:t>Fuente: </a:t>
            </a:r>
            <a:r>
              <a:rPr lang="es-ES_tradnl" sz="1400" dirty="0"/>
              <a:t>Ferré, X. (s.f.). Incorporación Técnicas de Interacción Persona-Ordenador al Proceso Desarrollo (p.5).</a:t>
            </a:r>
            <a:endParaRPr lang="es-MX" sz="1400" dirty="0"/>
          </a:p>
        </p:txBody>
      </p:sp>
      <p:sp>
        <p:nvSpPr>
          <p:cNvPr id="10" name="9 Rectángulo redondeado"/>
          <p:cNvSpPr/>
          <p:nvPr/>
        </p:nvSpPr>
        <p:spPr>
          <a:xfrm>
            <a:off x="6624228" y="3933056"/>
            <a:ext cx="1836204" cy="1944216"/>
          </a:xfrm>
          <a:prstGeom prst="roundRect">
            <a:avLst>
              <a:gd name="adj" fmla="val 10000"/>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78262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35568" t="12726" r="32092" b="13695"/>
          <a:stretch>
            <a:fillRect/>
          </a:stretch>
        </p:blipFill>
        <p:spPr bwMode="auto">
          <a:xfrm>
            <a:off x="1916355" y="404664"/>
            <a:ext cx="6048672" cy="5472608"/>
          </a:xfrm>
          <a:prstGeom prst="rect">
            <a:avLst/>
          </a:prstGeom>
          <a:noFill/>
          <a:ln w="9525">
            <a:solidFill>
              <a:schemeClr val="tx1"/>
            </a:solidFill>
            <a:miter lim="800000"/>
            <a:headEnd/>
            <a:tailEnd/>
          </a:ln>
        </p:spPr>
      </p:pic>
      <p:sp>
        <p:nvSpPr>
          <p:cNvPr id="5" name="4 CuadroTexto"/>
          <p:cNvSpPr txBox="1"/>
          <p:nvPr/>
        </p:nvSpPr>
        <p:spPr>
          <a:xfrm>
            <a:off x="333222" y="6211669"/>
            <a:ext cx="8775282" cy="646331"/>
          </a:xfrm>
          <a:prstGeom prst="rect">
            <a:avLst/>
          </a:prstGeom>
          <a:noFill/>
        </p:spPr>
        <p:txBody>
          <a:bodyPr wrap="square" rtlCol="0">
            <a:spAutoFit/>
          </a:bodyPr>
          <a:lstStyle/>
          <a:p>
            <a:r>
              <a:rPr lang="es-ES_tradnl" b="1" dirty="0" smtClean="0"/>
              <a:t>El </a:t>
            </a:r>
            <a:r>
              <a:rPr lang="es-ES_tradnl" b="1" dirty="0"/>
              <a:t>problema se presenta cuando ambos procesos no se ejecutan en forma paralela.</a:t>
            </a:r>
            <a:endParaRPr lang="es-MX" b="1" dirty="0"/>
          </a:p>
          <a:p>
            <a:endParaRPr lang="es-MX" b="1" dirty="0"/>
          </a:p>
        </p:txBody>
      </p:sp>
      <p:sp>
        <p:nvSpPr>
          <p:cNvPr id="6" name="5 CuadroTexto"/>
          <p:cNvSpPr txBox="1"/>
          <p:nvPr/>
        </p:nvSpPr>
        <p:spPr>
          <a:xfrm>
            <a:off x="467544" y="644490"/>
            <a:ext cx="1224136" cy="5016758"/>
          </a:xfrm>
          <a:prstGeom prst="rect">
            <a:avLst/>
          </a:prstGeom>
          <a:noFill/>
        </p:spPr>
        <p:txBody>
          <a:bodyPr wrap="square" rtlCol="0">
            <a:spAutoFit/>
          </a:bodyPr>
          <a:lstStyle/>
          <a:p>
            <a:r>
              <a:rPr lang="es-ES_tradnl" sz="4000" b="1" dirty="0" smtClean="0">
                <a:solidFill>
                  <a:schemeClr val="tx1">
                    <a:lumMod val="50000"/>
                    <a:lumOff val="50000"/>
                  </a:schemeClr>
                </a:solidFill>
              </a:rPr>
              <a:t>R</a:t>
            </a:r>
          </a:p>
          <a:p>
            <a:r>
              <a:rPr lang="es-ES_tradnl" sz="4000" b="1" dirty="0" smtClean="0">
                <a:solidFill>
                  <a:schemeClr val="tx1">
                    <a:lumMod val="50000"/>
                    <a:lumOff val="50000"/>
                  </a:schemeClr>
                </a:solidFill>
              </a:rPr>
              <a:t>E</a:t>
            </a:r>
          </a:p>
          <a:p>
            <a:r>
              <a:rPr lang="es-ES_tradnl" sz="4000" b="1" dirty="0" smtClean="0">
                <a:solidFill>
                  <a:schemeClr val="tx1">
                    <a:lumMod val="50000"/>
                    <a:lumOff val="50000"/>
                  </a:schemeClr>
                </a:solidFill>
              </a:rPr>
              <a:t>L</a:t>
            </a:r>
          </a:p>
          <a:p>
            <a:r>
              <a:rPr lang="es-ES_tradnl" sz="4000" b="1" dirty="0" smtClean="0">
                <a:solidFill>
                  <a:schemeClr val="tx1">
                    <a:lumMod val="50000"/>
                    <a:lumOff val="50000"/>
                  </a:schemeClr>
                </a:solidFill>
              </a:rPr>
              <a:t>A</a:t>
            </a:r>
          </a:p>
          <a:p>
            <a:r>
              <a:rPr lang="es-ES_tradnl" sz="4000" b="1" dirty="0" smtClean="0">
                <a:solidFill>
                  <a:schemeClr val="tx1">
                    <a:lumMod val="50000"/>
                    <a:lumOff val="50000"/>
                  </a:schemeClr>
                </a:solidFill>
              </a:rPr>
              <a:t>C</a:t>
            </a:r>
          </a:p>
          <a:p>
            <a:r>
              <a:rPr lang="es-ES_tradnl" sz="4000" b="1" dirty="0" smtClean="0">
                <a:solidFill>
                  <a:schemeClr val="tx1">
                    <a:lumMod val="50000"/>
                    <a:lumOff val="50000"/>
                  </a:schemeClr>
                </a:solidFill>
              </a:rPr>
              <a:t>I</a:t>
            </a:r>
          </a:p>
          <a:p>
            <a:r>
              <a:rPr lang="es-ES_tradnl" sz="4000" b="1" dirty="0" smtClean="0">
                <a:solidFill>
                  <a:schemeClr val="tx1">
                    <a:lumMod val="50000"/>
                    <a:lumOff val="50000"/>
                  </a:schemeClr>
                </a:solidFill>
              </a:rPr>
              <a:t>Ó</a:t>
            </a:r>
          </a:p>
          <a:p>
            <a:r>
              <a:rPr lang="es-ES_tradnl" sz="4000" b="1" dirty="0" smtClean="0">
                <a:solidFill>
                  <a:schemeClr val="tx1">
                    <a:lumMod val="50000"/>
                    <a:lumOff val="50000"/>
                  </a:schemeClr>
                </a:solidFill>
              </a:rPr>
              <a:t>N</a:t>
            </a:r>
            <a:endParaRPr lang="es-MX" sz="4000" dirty="0">
              <a:solidFill>
                <a:schemeClr val="tx1">
                  <a:lumMod val="50000"/>
                  <a:lumOff val="50000"/>
                </a:schemeClr>
              </a:solidFill>
            </a:endParaRPr>
          </a:p>
        </p:txBody>
      </p:sp>
      <p:sp>
        <p:nvSpPr>
          <p:cNvPr id="7" name="6 CuadroTexto"/>
          <p:cNvSpPr txBox="1"/>
          <p:nvPr/>
        </p:nvSpPr>
        <p:spPr>
          <a:xfrm>
            <a:off x="1916355" y="5786100"/>
            <a:ext cx="6048672" cy="523220"/>
          </a:xfrm>
          <a:prstGeom prst="rect">
            <a:avLst/>
          </a:prstGeom>
          <a:noFill/>
        </p:spPr>
        <p:txBody>
          <a:bodyPr wrap="square" rtlCol="0">
            <a:spAutoFit/>
          </a:bodyPr>
          <a:lstStyle/>
          <a:p>
            <a:pPr algn="ctr"/>
            <a:r>
              <a:rPr lang="es-ES_tradnl" sz="1400" b="1" dirty="0"/>
              <a:t>Fuente: </a:t>
            </a:r>
            <a:r>
              <a:rPr lang="es-ES_tradnl" sz="1400" dirty="0"/>
              <a:t>Ferré, X. (s.f.). Incorporación Técnicas de Interacción Persona-Ordenador al Proceso Desarrollo (p.5).</a:t>
            </a:r>
            <a:endParaRPr lang="es-MX" sz="1400" dirty="0"/>
          </a:p>
        </p:txBody>
      </p:sp>
    </p:spTree>
    <p:extLst>
      <p:ext uri="{BB962C8B-B14F-4D97-AF65-F5344CB8AC3E}">
        <p14:creationId xmlns:p14="http://schemas.microsoft.com/office/powerpoint/2010/main" val="2379565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82647359"/>
              </p:ext>
            </p:extLst>
          </p:nvPr>
        </p:nvGraphicFramePr>
        <p:xfrm>
          <a:off x="457200" y="188640"/>
          <a:ext cx="822960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objetivo general copy.png"/>
          <p:cNvPicPr>
            <a:picLocks noChangeAspect="1"/>
          </p:cNvPicPr>
          <p:nvPr/>
        </p:nvPicPr>
        <p:blipFill>
          <a:blip r:embed="rId7"/>
          <a:stretch>
            <a:fillRect/>
          </a:stretch>
        </p:blipFill>
        <p:spPr>
          <a:xfrm rot="540164">
            <a:off x="6775753" y="529909"/>
            <a:ext cx="1954576" cy="1467399"/>
          </a:xfrm>
          <a:prstGeom prst="rect">
            <a:avLst/>
          </a:prstGeom>
        </p:spPr>
      </p:pic>
    </p:spTree>
    <p:extLst>
      <p:ext uri="{BB962C8B-B14F-4D97-AF65-F5344CB8AC3E}">
        <p14:creationId xmlns:p14="http://schemas.microsoft.com/office/powerpoint/2010/main" val="213944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MX"/>
          </a:p>
        </p:txBody>
      </p:sp>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p:cNvGraphicFramePr>
          <p:nvPr>
            <p:extLst>
              <p:ext uri="{D42A27DB-BD31-4B8C-83A1-F6EECF244321}">
                <p14:modId xmlns:p14="http://schemas.microsoft.com/office/powerpoint/2010/main" val="762706047"/>
              </p:ext>
            </p:extLst>
          </p:nvPr>
        </p:nvGraphicFramePr>
        <p:xfrm>
          <a:off x="251520" y="188640"/>
          <a:ext cx="871296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objetivos especificos.png"/>
          <p:cNvPicPr>
            <a:picLocks noChangeAspect="1"/>
          </p:cNvPicPr>
          <p:nvPr/>
        </p:nvPicPr>
        <p:blipFill>
          <a:blip r:embed="rId7"/>
          <a:stretch>
            <a:fillRect/>
          </a:stretch>
        </p:blipFill>
        <p:spPr>
          <a:xfrm>
            <a:off x="7380312" y="224345"/>
            <a:ext cx="1560449" cy="1418240"/>
          </a:xfrm>
          <a:prstGeom prst="rect">
            <a:avLst/>
          </a:prstGeom>
        </p:spPr>
      </p:pic>
    </p:spTree>
    <p:extLst>
      <p:ext uri="{BB962C8B-B14F-4D97-AF65-F5344CB8AC3E}">
        <p14:creationId xmlns:p14="http://schemas.microsoft.com/office/powerpoint/2010/main" val="3283421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204864"/>
            <a:ext cx="8229600" cy="3989039"/>
          </a:xfrm>
        </p:spPr>
        <p:txBody>
          <a:bodyPr>
            <a:normAutofit/>
          </a:bodyPr>
          <a:lstStyle/>
          <a:p>
            <a:pPr algn="just"/>
            <a:r>
              <a:rPr lang="es-ES_tradnl" dirty="0" smtClean="0">
                <a:solidFill>
                  <a:schemeClr val="tx2">
                    <a:lumMod val="50000"/>
                  </a:schemeClr>
                </a:solidFill>
                <a:latin typeface="Calibri" pitchFamily="34" charset="0"/>
              </a:rPr>
              <a:t>Con </a:t>
            </a:r>
            <a:r>
              <a:rPr lang="es-ES_tradnl" dirty="0">
                <a:solidFill>
                  <a:schemeClr val="tx2">
                    <a:lumMod val="50000"/>
                  </a:schemeClr>
                </a:solidFill>
                <a:latin typeface="Calibri" pitchFamily="34" charset="0"/>
              </a:rPr>
              <a:t>el fin de que el proceso de desarrollo de software este centrado en el usuario se realizará un análisis de tareas cuyos resultados se apliquen en la herramienta CTTE con el objetivo principal de visualizar el modelo de </a:t>
            </a:r>
            <a:r>
              <a:rPr lang="es-ES_tradnl" dirty="0" smtClean="0">
                <a:solidFill>
                  <a:schemeClr val="tx2">
                    <a:lumMod val="50000"/>
                  </a:schemeClr>
                </a:solidFill>
                <a:latin typeface="Calibri" pitchFamily="34" charset="0"/>
              </a:rPr>
              <a:t>interacción.</a:t>
            </a:r>
            <a:endParaRPr lang="es-MX" dirty="0">
              <a:solidFill>
                <a:schemeClr val="tx2">
                  <a:lumMod val="50000"/>
                </a:schemeClr>
              </a:solidFill>
              <a:latin typeface="Calibri" pitchFamily="34" charset="0"/>
            </a:endParaRPr>
          </a:p>
          <a:p>
            <a:pPr algn="just"/>
            <a:r>
              <a:rPr lang="es-ES_tradnl" dirty="0" smtClean="0">
                <a:solidFill>
                  <a:schemeClr val="tx2">
                    <a:lumMod val="50000"/>
                  </a:schemeClr>
                </a:solidFill>
                <a:latin typeface="Calibri" pitchFamily="34" charset="0"/>
              </a:rPr>
              <a:t>Se </a:t>
            </a:r>
            <a:r>
              <a:rPr lang="es-ES_tradnl" dirty="0">
                <a:solidFill>
                  <a:schemeClr val="tx2">
                    <a:lumMod val="50000"/>
                  </a:schemeClr>
                </a:solidFill>
                <a:latin typeface="Calibri" pitchFamily="34" charset="0"/>
              </a:rPr>
              <a:t>realizará </a:t>
            </a:r>
            <a:r>
              <a:rPr lang="es-ES_tradnl" dirty="0" smtClean="0">
                <a:solidFill>
                  <a:schemeClr val="tx2">
                    <a:lumMod val="50000"/>
                  </a:schemeClr>
                </a:solidFill>
                <a:latin typeface="Calibri" pitchFamily="34" charset="0"/>
              </a:rPr>
              <a:t>un modelo desarrollado </a:t>
            </a:r>
            <a:r>
              <a:rPr lang="es-ES_tradnl" dirty="0">
                <a:solidFill>
                  <a:schemeClr val="tx2">
                    <a:lumMod val="50000"/>
                  </a:schemeClr>
                </a:solidFill>
                <a:latin typeface="Calibri" pitchFamily="34" charset="0"/>
              </a:rPr>
              <a:t>utilizando la notación CTT, que será un caso práctico en donde se podrá observar claramente la importancia de usar </a:t>
            </a:r>
            <a:r>
              <a:rPr lang="es-ES_tradnl" dirty="0" smtClean="0">
                <a:solidFill>
                  <a:schemeClr val="tx2">
                    <a:lumMod val="50000"/>
                  </a:schemeClr>
                </a:solidFill>
                <a:latin typeface="Calibri" pitchFamily="34" charset="0"/>
              </a:rPr>
              <a:t>la </a:t>
            </a:r>
            <a:r>
              <a:rPr lang="es-ES_tradnl" dirty="0">
                <a:solidFill>
                  <a:schemeClr val="tx2">
                    <a:lumMod val="50000"/>
                  </a:schemeClr>
                </a:solidFill>
                <a:latin typeface="Calibri" pitchFamily="34" charset="0"/>
              </a:rPr>
              <a:t>notación a la hora de desarrollar un sistema.</a:t>
            </a:r>
            <a:endParaRPr lang="es-MX" dirty="0">
              <a:solidFill>
                <a:schemeClr val="tx2">
                  <a:lumMod val="50000"/>
                </a:schemeClr>
              </a:solidFill>
              <a:latin typeface="Calibri" pitchFamily="34" charset="0"/>
            </a:endParaRPr>
          </a:p>
          <a:p>
            <a:pPr algn="just"/>
            <a:r>
              <a:rPr lang="es-ES_tradnl" dirty="0">
                <a:solidFill>
                  <a:schemeClr val="tx2">
                    <a:lumMod val="50000"/>
                  </a:schemeClr>
                </a:solidFill>
                <a:latin typeface="Calibri" pitchFamily="34" charset="0"/>
              </a:rPr>
              <a:t> </a:t>
            </a:r>
            <a:r>
              <a:rPr lang="es-ES_tradnl" dirty="0" smtClean="0">
                <a:solidFill>
                  <a:schemeClr val="tx2">
                    <a:lumMod val="50000"/>
                  </a:schemeClr>
                </a:solidFill>
                <a:latin typeface="Calibri" pitchFamily="34" charset="0"/>
              </a:rPr>
              <a:t>Es </a:t>
            </a:r>
            <a:r>
              <a:rPr lang="es-ES_tradnl" dirty="0">
                <a:solidFill>
                  <a:schemeClr val="tx2">
                    <a:lumMod val="50000"/>
                  </a:schemeClr>
                </a:solidFill>
                <a:latin typeface="Calibri" pitchFamily="34" charset="0"/>
              </a:rPr>
              <a:t>por eso que se utilizará la herramienta CTTE para desarrollar el modelo del prototipo de banca virtual </a:t>
            </a:r>
            <a:r>
              <a:rPr lang="es-ES_tradnl" dirty="0" smtClean="0">
                <a:solidFill>
                  <a:schemeClr val="tx2">
                    <a:lumMod val="50000"/>
                  </a:schemeClr>
                </a:solidFill>
                <a:latin typeface="Calibri" pitchFamily="34" charset="0"/>
              </a:rPr>
              <a:t>.</a:t>
            </a:r>
            <a:endParaRPr lang="es-MX" dirty="0">
              <a:solidFill>
                <a:schemeClr val="tx2">
                  <a:lumMod val="50000"/>
                </a:schemeClr>
              </a:solidFill>
              <a:latin typeface="Calibri" pitchFamily="34" charset="0"/>
            </a:endParaRPr>
          </a:p>
        </p:txBody>
      </p:sp>
      <p:sp>
        <p:nvSpPr>
          <p:cNvPr id="2" name="1 Título"/>
          <p:cNvSpPr>
            <a:spLocks noGrp="1"/>
          </p:cNvSpPr>
          <p:nvPr>
            <p:ph type="title"/>
          </p:nvPr>
        </p:nvSpPr>
        <p:spPr/>
        <p:txBody>
          <a:bodyPr/>
          <a:lstStyle/>
          <a:p>
            <a:r>
              <a:rPr lang="es-MX" dirty="0" smtClean="0"/>
              <a:t>ALCANCE</a:t>
            </a:r>
            <a:endParaRPr lang="es-MX" dirty="0"/>
          </a:p>
        </p:txBody>
      </p:sp>
    </p:spTree>
    <p:extLst>
      <p:ext uri="{BB962C8B-B14F-4D97-AF65-F5344CB8AC3E}">
        <p14:creationId xmlns:p14="http://schemas.microsoft.com/office/powerpoint/2010/main" val="2847717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2241</TotalTime>
  <Words>902</Words>
  <Application>Microsoft Office PowerPoint</Application>
  <PresentationFormat>Presentación en pantalla (4:3)</PresentationFormat>
  <Paragraphs>116</Paragraphs>
  <Slides>23</Slides>
  <Notes>1</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Forma de onda</vt:lpstr>
      <vt:lpstr>UNIVERSIDAD DE LAS FUERZAS ARMADAS - ESPE</vt:lpstr>
      <vt:lpstr>AGENDA</vt:lpstr>
      <vt:lpstr>Presentación de PowerPoint</vt:lpstr>
      <vt:lpstr>PROBLEMA</vt:lpstr>
      <vt:lpstr>Presentación de PowerPoint</vt:lpstr>
      <vt:lpstr>Presentación de PowerPoint</vt:lpstr>
      <vt:lpstr>Presentación de PowerPoint</vt:lpstr>
      <vt:lpstr>Presentación de PowerPoint</vt:lpstr>
      <vt:lpstr>ALCANCE</vt:lpstr>
      <vt:lpstr>OBJETIVO ESPECÍFICO 1</vt:lpstr>
      <vt:lpstr>Presentación de PowerPoint</vt:lpstr>
      <vt:lpstr>OBJETIVO ESPECÍFICO 2</vt:lpstr>
      <vt:lpstr>Presentación de PowerPoint</vt:lpstr>
      <vt:lpstr>OBJETIVO ESPECÍFICO 3</vt:lpstr>
      <vt:lpstr>ÁRBOL DE IDENTIFICACIÓN Y TRANSFERENCIAS</vt:lpstr>
      <vt:lpstr>ÁRBOL DE CUENTAS Y PAGO DE SERVICIOS</vt:lpstr>
      <vt:lpstr>ÁRBOL DE PERFIL DE ACCESO Y CERRAR SESIÓN</vt:lpstr>
      <vt:lpstr>Presentación de PowerPoint</vt:lpstr>
      <vt:lpstr>CONCLUSIONES</vt:lpstr>
      <vt:lpstr>CONCLUSIONES</vt:lpstr>
      <vt:lpstr>RECOMENDACIONES</vt:lpstr>
      <vt:lpstr>RECOMENDACIONES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54</cp:revision>
  <dcterms:created xsi:type="dcterms:W3CDTF">2015-08-07T12:42:05Z</dcterms:created>
  <dcterms:modified xsi:type="dcterms:W3CDTF">2015-09-02T16:53:04Z</dcterms:modified>
</cp:coreProperties>
</file>