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63" r:id="rId3"/>
    <p:sldId id="264" r:id="rId4"/>
    <p:sldId id="266" r:id="rId5"/>
    <p:sldId id="319" r:id="rId6"/>
    <p:sldId id="315" r:id="rId7"/>
    <p:sldId id="279" r:id="rId8"/>
    <p:sldId id="280" r:id="rId9"/>
    <p:sldId id="281" r:id="rId10"/>
    <p:sldId id="282" r:id="rId11"/>
    <p:sldId id="316" r:id="rId12"/>
    <p:sldId id="313" r:id="rId13"/>
    <p:sldId id="287" r:id="rId14"/>
    <p:sldId id="288" r:id="rId15"/>
    <p:sldId id="289" r:id="rId16"/>
    <p:sldId id="290" r:id="rId17"/>
    <p:sldId id="293" r:id="rId18"/>
    <p:sldId id="312" r:id="rId19"/>
    <p:sldId id="298" r:id="rId20"/>
    <p:sldId id="300" r:id="rId21"/>
    <p:sldId id="301" r:id="rId22"/>
    <p:sldId id="305" r:id="rId23"/>
    <p:sldId id="307" r:id="rId24"/>
    <p:sldId id="308" r:id="rId25"/>
    <p:sldId id="318" r:id="rId26"/>
    <p:sldId id="310"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3" autoAdjust="0"/>
  </p:normalViewPr>
  <p:slideViewPr>
    <p:cSldViewPr>
      <p:cViewPr>
        <p:scale>
          <a:sx n="50" d="100"/>
          <a:sy n="50" d="100"/>
        </p:scale>
        <p:origin x="195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ata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ata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ata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A83BD-2CD7-4275-81CD-038B1F58D8F2}"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es-MX"/>
        </a:p>
      </dgm:t>
    </dgm:pt>
    <dgm:pt modelId="{4067FDE9-56A9-4D1C-9354-6472BD44F028}">
      <dgm:prSet/>
      <dgm:spPr/>
      <dgm:t>
        <a:bodyPr/>
        <a:lstStyle/>
        <a:p>
          <a:r>
            <a:rPr lang="es-MX" b="1" dirty="0" smtClean="0"/>
            <a:t>Antecedentes:</a:t>
          </a:r>
          <a:r>
            <a:rPr lang="es-MX" dirty="0" smtClean="0"/>
            <a:t> Ecuador viene desarrollando el Plan Nacional del Buen Vivir, que en conjunto con la Economía Popular y solidaria y el cambio de la Matriz Productiva que buscan que las personas de menor ingreso como son los productores agrícolas se desarrollen mediante el emprendimiento de Unidades Económicas Populares (UEP)</a:t>
          </a:r>
        </a:p>
      </dgm:t>
    </dgm:pt>
    <dgm:pt modelId="{487BD865-5A74-4106-863F-934BB2963182}" type="parTrans" cxnId="{8BC495EA-D6F6-4E86-B7E1-B5974E7665D2}">
      <dgm:prSet/>
      <dgm:spPr/>
      <dgm:t>
        <a:bodyPr/>
        <a:lstStyle/>
        <a:p>
          <a:endParaRPr lang="es-EC"/>
        </a:p>
      </dgm:t>
    </dgm:pt>
    <dgm:pt modelId="{C3505BD8-40F1-4DDB-8DFA-E4F092E14F0A}" type="sibTrans" cxnId="{8BC495EA-D6F6-4E86-B7E1-B5974E7665D2}">
      <dgm:prSet/>
      <dgm:spPr/>
      <dgm:t>
        <a:bodyPr/>
        <a:lstStyle/>
        <a:p>
          <a:endParaRPr lang="es-EC"/>
        </a:p>
      </dgm:t>
    </dgm:pt>
    <dgm:pt modelId="{C55167B8-2789-4F31-A901-1EF5175FB3B1}">
      <dgm:prSet/>
      <dgm:spPr/>
      <dgm:t>
        <a:bodyPr/>
        <a:lstStyle/>
        <a:p>
          <a:pPr algn="just"/>
          <a:r>
            <a:rPr lang="es-EC" b="1" dirty="0" smtClean="0"/>
            <a:t>Necesidades: </a:t>
          </a:r>
          <a:r>
            <a:rPr lang="es-EC" dirty="0" smtClean="0"/>
            <a:t>Las principales necesidades con las que cuenta el segmento a estudiar son:</a:t>
          </a:r>
        </a:p>
        <a:p>
          <a:pPr algn="just"/>
          <a:r>
            <a:rPr lang="es-EC" dirty="0" smtClean="0"/>
            <a:t>Brechas sociales</a:t>
          </a:r>
        </a:p>
        <a:p>
          <a:pPr algn="just"/>
          <a:r>
            <a:rPr lang="es-EC" dirty="0" smtClean="0"/>
            <a:t>Baja participación de las UEP</a:t>
          </a:r>
        </a:p>
        <a:p>
          <a:pPr algn="just"/>
          <a:r>
            <a:rPr lang="es-EC" dirty="0" smtClean="0"/>
            <a:t>Inadecuada organización de unidades productivas</a:t>
          </a:r>
        </a:p>
        <a:p>
          <a:pPr algn="just"/>
          <a:r>
            <a:rPr lang="es-EC" dirty="0" smtClean="0"/>
            <a:t>Pocas asociaciones con certificación orgánica (sello verde)</a:t>
          </a:r>
        </a:p>
      </dgm:t>
    </dgm:pt>
    <dgm:pt modelId="{83D048E2-6A0C-43AD-B813-1EAA7671B844}" type="parTrans" cxnId="{2477E903-B8FB-4BCB-826F-1266EC69567C}">
      <dgm:prSet/>
      <dgm:spPr/>
      <dgm:t>
        <a:bodyPr/>
        <a:lstStyle/>
        <a:p>
          <a:endParaRPr lang="es-EC"/>
        </a:p>
      </dgm:t>
    </dgm:pt>
    <dgm:pt modelId="{60A937D3-8E00-4012-BA83-799C83F12E7B}" type="sibTrans" cxnId="{2477E903-B8FB-4BCB-826F-1266EC69567C}">
      <dgm:prSet/>
      <dgm:spPr/>
      <dgm:t>
        <a:bodyPr/>
        <a:lstStyle/>
        <a:p>
          <a:endParaRPr lang="es-EC"/>
        </a:p>
      </dgm:t>
    </dgm:pt>
    <dgm:pt modelId="{B34D0CB2-9076-4D14-843B-16D94467C2DB}">
      <dgm:prSet/>
      <dgm:spPr/>
      <dgm:t>
        <a:bodyPr/>
        <a:lstStyle/>
        <a:p>
          <a:pPr algn="just"/>
          <a:r>
            <a:rPr lang="es-MX" b="1" dirty="0" smtClean="0"/>
            <a:t>Justificación:</a:t>
          </a:r>
        </a:p>
        <a:p>
          <a:pPr algn="just"/>
          <a:r>
            <a:rPr lang="es-MX" dirty="0" smtClean="0"/>
            <a:t>Proyecto amparado en la Constitución de la República del Ecuador, la Superintendencia de Economía Popular y Solidaria y el Plan nacional del Buen Vivir </a:t>
          </a:r>
        </a:p>
        <a:p>
          <a:pPr algn="just"/>
          <a:r>
            <a:rPr lang="es-EC" dirty="0" smtClean="0"/>
            <a:t>Propósito: brindar una herramienta administrativa de fácil uso para potenciar las UEP en especial las que produzcan alimentos orgánicos e incentivar el cambio de la matriz productiva para mejorar los ingresos de sus integrantes y su calidad de vida.</a:t>
          </a:r>
        </a:p>
      </dgm:t>
    </dgm:pt>
    <dgm:pt modelId="{6B4F9C42-372D-48F5-913C-DE7C89A5517B}" type="parTrans" cxnId="{EC82CE55-CFB2-48BD-8EED-AC9338849CFE}">
      <dgm:prSet/>
      <dgm:spPr/>
      <dgm:t>
        <a:bodyPr/>
        <a:lstStyle/>
        <a:p>
          <a:endParaRPr lang="es-EC"/>
        </a:p>
      </dgm:t>
    </dgm:pt>
    <dgm:pt modelId="{68767F3D-0BFA-43B8-94E9-5E890F303042}" type="sibTrans" cxnId="{EC82CE55-CFB2-48BD-8EED-AC9338849CFE}">
      <dgm:prSet/>
      <dgm:spPr/>
      <dgm:t>
        <a:bodyPr/>
        <a:lstStyle/>
        <a:p>
          <a:endParaRPr lang="es-EC"/>
        </a:p>
      </dgm:t>
    </dgm:pt>
    <dgm:pt modelId="{68EBB521-6754-41DB-A277-9B8171CA0460}" type="pres">
      <dgm:prSet presAssocID="{FA6A83BD-2CD7-4275-81CD-038B1F58D8F2}" presName="composite" presStyleCnt="0">
        <dgm:presLayoutVars>
          <dgm:chMax val="1"/>
          <dgm:dir/>
          <dgm:resizeHandles val="exact"/>
        </dgm:presLayoutVars>
      </dgm:prSet>
      <dgm:spPr/>
      <dgm:t>
        <a:bodyPr/>
        <a:lstStyle/>
        <a:p>
          <a:endParaRPr lang="es-MX"/>
        </a:p>
      </dgm:t>
    </dgm:pt>
    <dgm:pt modelId="{50C7BECB-7B5E-44EC-9771-C1D59B224DF7}" type="pres">
      <dgm:prSet presAssocID="{4067FDE9-56A9-4D1C-9354-6472BD44F028}" presName="roof" presStyleLbl="dkBgShp" presStyleIdx="0" presStyleCnt="2"/>
      <dgm:spPr/>
      <dgm:t>
        <a:bodyPr/>
        <a:lstStyle/>
        <a:p>
          <a:endParaRPr lang="es-EC"/>
        </a:p>
      </dgm:t>
    </dgm:pt>
    <dgm:pt modelId="{857BDDEA-8420-4435-A357-DDACB96624AD}" type="pres">
      <dgm:prSet presAssocID="{4067FDE9-56A9-4D1C-9354-6472BD44F028}" presName="pillars" presStyleCnt="0"/>
      <dgm:spPr/>
    </dgm:pt>
    <dgm:pt modelId="{159C6230-50EC-4EF2-8F79-02B2F628400D}" type="pres">
      <dgm:prSet presAssocID="{4067FDE9-56A9-4D1C-9354-6472BD44F028}" presName="pillar1" presStyleLbl="node1" presStyleIdx="0" presStyleCnt="2">
        <dgm:presLayoutVars>
          <dgm:bulletEnabled val="1"/>
        </dgm:presLayoutVars>
      </dgm:prSet>
      <dgm:spPr/>
      <dgm:t>
        <a:bodyPr/>
        <a:lstStyle/>
        <a:p>
          <a:endParaRPr lang="es-EC"/>
        </a:p>
      </dgm:t>
    </dgm:pt>
    <dgm:pt modelId="{364B7442-AAE8-4A1E-A6AF-07CC3EDFB53C}" type="pres">
      <dgm:prSet presAssocID="{B34D0CB2-9076-4D14-843B-16D94467C2DB}" presName="pillarX" presStyleLbl="node1" presStyleIdx="1" presStyleCnt="2">
        <dgm:presLayoutVars>
          <dgm:bulletEnabled val="1"/>
        </dgm:presLayoutVars>
      </dgm:prSet>
      <dgm:spPr/>
      <dgm:t>
        <a:bodyPr/>
        <a:lstStyle/>
        <a:p>
          <a:endParaRPr lang="es-EC"/>
        </a:p>
      </dgm:t>
    </dgm:pt>
    <dgm:pt modelId="{76E4B960-6AA8-441D-80DF-6A60D90331D0}" type="pres">
      <dgm:prSet presAssocID="{4067FDE9-56A9-4D1C-9354-6472BD44F028}" presName="base" presStyleLbl="dkBgShp" presStyleIdx="1" presStyleCnt="2"/>
      <dgm:spPr/>
    </dgm:pt>
  </dgm:ptLst>
  <dgm:cxnLst>
    <dgm:cxn modelId="{8BC495EA-D6F6-4E86-B7E1-B5974E7665D2}" srcId="{FA6A83BD-2CD7-4275-81CD-038B1F58D8F2}" destId="{4067FDE9-56A9-4D1C-9354-6472BD44F028}" srcOrd="0" destOrd="0" parTransId="{487BD865-5A74-4106-863F-934BB2963182}" sibTransId="{C3505BD8-40F1-4DDB-8DFA-E4F092E14F0A}"/>
    <dgm:cxn modelId="{EC82CE55-CFB2-48BD-8EED-AC9338849CFE}" srcId="{4067FDE9-56A9-4D1C-9354-6472BD44F028}" destId="{B34D0CB2-9076-4D14-843B-16D94467C2DB}" srcOrd="1" destOrd="0" parTransId="{6B4F9C42-372D-48F5-913C-DE7C89A5517B}" sibTransId="{68767F3D-0BFA-43B8-94E9-5E890F303042}"/>
    <dgm:cxn modelId="{2477E903-B8FB-4BCB-826F-1266EC69567C}" srcId="{4067FDE9-56A9-4D1C-9354-6472BD44F028}" destId="{C55167B8-2789-4F31-A901-1EF5175FB3B1}" srcOrd="0" destOrd="0" parTransId="{83D048E2-6A0C-43AD-B813-1EAA7671B844}" sibTransId="{60A937D3-8E00-4012-BA83-799C83F12E7B}"/>
    <dgm:cxn modelId="{870F9083-6457-4488-809A-607E63E42A20}" type="presOf" srcId="{B34D0CB2-9076-4D14-843B-16D94467C2DB}" destId="{364B7442-AAE8-4A1E-A6AF-07CC3EDFB53C}" srcOrd="0" destOrd="0" presId="urn:microsoft.com/office/officeart/2005/8/layout/hList3"/>
    <dgm:cxn modelId="{75BB535C-72F1-4806-A658-C5F7F5FE8281}" type="presOf" srcId="{FA6A83BD-2CD7-4275-81CD-038B1F58D8F2}" destId="{68EBB521-6754-41DB-A277-9B8171CA0460}" srcOrd="0" destOrd="0" presId="urn:microsoft.com/office/officeart/2005/8/layout/hList3"/>
    <dgm:cxn modelId="{DD965E24-26BF-4ECC-AC8C-97E57AE70BB5}" type="presOf" srcId="{4067FDE9-56A9-4D1C-9354-6472BD44F028}" destId="{50C7BECB-7B5E-44EC-9771-C1D59B224DF7}" srcOrd="0" destOrd="0" presId="urn:microsoft.com/office/officeart/2005/8/layout/hList3"/>
    <dgm:cxn modelId="{DA01A336-7BC5-406E-8779-085A0AD541CE}" type="presOf" srcId="{C55167B8-2789-4F31-A901-1EF5175FB3B1}" destId="{159C6230-50EC-4EF2-8F79-02B2F628400D}" srcOrd="0" destOrd="0" presId="urn:microsoft.com/office/officeart/2005/8/layout/hList3"/>
    <dgm:cxn modelId="{4740AD30-7AC7-425C-8EAE-E8FE7DBAA72B}" type="presParOf" srcId="{68EBB521-6754-41DB-A277-9B8171CA0460}" destId="{50C7BECB-7B5E-44EC-9771-C1D59B224DF7}" srcOrd="0" destOrd="0" presId="urn:microsoft.com/office/officeart/2005/8/layout/hList3"/>
    <dgm:cxn modelId="{561CBF06-BF7C-4ECE-83C7-9D2E2356EFB6}" type="presParOf" srcId="{68EBB521-6754-41DB-A277-9B8171CA0460}" destId="{857BDDEA-8420-4435-A357-DDACB96624AD}" srcOrd="1" destOrd="0" presId="urn:microsoft.com/office/officeart/2005/8/layout/hList3"/>
    <dgm:cxn modelId="{35B91AB4-94DF-4D14-974C-A789E4365510}" type="presParOf" srcId="{857BDDEA-8420-4435-A357-DDACB96624AD}" destId="{159C6230-50EC-4EF2-8F79-02B2F628400D}" srcOrd="0" destOrd="0" presId="urn:microsoft.com/office/officeart/2005/8/layout/hList3"/>
    <dgm:cxn modelId="{33BC71E1-EC0D-477C-B7B2-C2871404FA86}" type="presParOf" srcId="{857BDDEA-8420-4435-A357-DDACB96624AD}" destId="{364B7442-AAE8-4A1E-A6AF-07CC3EDFB53C}" srcOrd="1" destOrd="0" presId="urn:microsoft.com/office/officeart/2005/8/layout/hList3"/>
    <dgm:cxn modelId="{B2D3F15C-CDD0-4144-A383-9CF9B42793A0}" type="presParOf" srcId="{68EBB521-6754-41DB-A277-9B8171CA0460}" destId="{76E4B960-6AA8-441D-80DF-6A60D90331D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37CD6A-FE71-4E7D-8EF0-ECF1D92CD05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BA37C67A-FAD2-45A0-AB76-4CECEDBC884D}">
      <dgm:prSet phldrT="[Texto]" custT="1"/>
      <dgm:spPr/>
      <dgm:t>
        <a:bodyPr/>
        <a:lstStyle/>
        <a:p>
          <a:r>
            <a:rPr lang="es-EC" sz="3600" dirty="0" smtClean="0">
              <a:solidFill>
                <a:schemeClr val="tx1"/>
              </a:solidFill>
            </a:rPr>
            <a:t>Nivel de precios</a:t>
          </a:r>
          <a:endParaRPr lang="es-EC" sz="3600" dirty="0">
            <a:solidFill>
              <a:schemeClr val="tx1"/>
            </a:solidFill>
          </a:endParaRPr>
        </a:p>
      </dgm:t>
    </dgm:pt>
    <dgm:pt modelId="{35A7DF3C-EF9A-4BF0-81D0-A0724F8372B3}" type="sibTrans" cxnId="{1E691169-41B8-4CE3-A175-2596735CC53B}">
      <dgm:prSet/>
      <dgm:spPr/>
      <dgm:t>
        <a:bodyPr/>
        <a:lstStyle/>
        <a:p>
          <a:endParaRPr lang="es-EC" sz="1200">
            <a:solidFill>
              <a:schemeClr val="tx1"/>
            </a:solidFill>
          </a:endParaRPr>
        </a:p>
      </dgm:t>
    </dgm:pt>
    <dgm:pt modelId="{634B902E-C873-4771-8BEB-D3595B83F585}" type="parTrans" cxnId="{1E691169-41B8-4CE3-A175-2596735CC53B}">
      <dgm:prSet/>
      <dgm:spPr/>
      <dgm:t>
        <a:bodyPr/>
        <a:lstStyle/>
        <a:p>
          <a:endParaRPr lang="es-EC" sz="1200">
            <a:solidFill>
              <a:schemeClr val="tx1"/>
            </a:solidFill>
          </a:endParaRPr>
        </a:p>
      </dgm:t>
    </dgm:pt>
    <dgm:pt modelId="{76BEBEA3-8E43-4D7E-BDB0-D55A99E5B576}">
      <dgm:prSet phldrT="[Texto]" custT="1"/>
      <dgm:spPr/>
      <dgm:t>
        <a:bodyPr/>
        <a:lstStyle/>
        <a:p>
          <a:r>
            <a:rPr lang="es-EC" sz="3600" dirty="0" smtClean="0">
              <a:solidFill>
                <a:schemeClr val="tx1"/>
              </a:solidFill>
            </a:rPr>
            <a:t>Nivel de Ingresos</a:t>
          </a:r>
          <a:endParaRPr lang="es-EC" sz="3600" dirty="0">
            <a:solidFill>
              <a:schemeClr val="tx1"/>
            </a:solidFill>
          </a:endParaRPr>
        </a:p>
      </dgm:t>
    </dgm:pt>
    <dgm:pt modelId="{1C56545A-30B3-472F-B231-C61B8E1DE46C}" type="sibTrans" cxnId="{E5E886FF-CFBF-4161-AE6F-869B108B473A}">
      <dgm:prSet/>
      <dgm:spPr/>
      <dgm:t>
        <a:bodyPr/>
        <a:lstStyle/>
        <a:p>
          <a:endParaRPr lang="es-EC" sz="1200">
            <a:solidFill>
              <a:schemeClr val="tx1"/>
            </a:solidFill>
          </a:endParaRPr>
        </a:p>
      </dgm:t>
    </dgm:pt>
    <dgm:pt modelId="{3D6D7571-89EF-4594-9A0B-87373359C779}" type="parTrans" cxnId="{E5E886FF-CFBF-4161-AE6F-869B108B473A}">
      <dgm:prSet/>
      <dgm:spPr/>
      <dgm:t>
        <a:bodyPr/>
        <a:lstStyle/>
        <a:p>
          <a:endParaRPr lang="es-EC" sz="1200">
            <a:solidFill>
              <a:schemeClr val="tx1"/>
            </a:solidFill>
          </a:endParaRPr>
        </a:p>
      </dgm:t>
    </dgm:pt>
    <dgm:pt modelId="{CEEA4C35-CC79-43D7-8941-316E9FDAB69E}" type="pres">
      <dgm:prSet presAssocID="{DC37CD6A-FE71-4E7D-8EF0-ECF1D92CD05C}" presName="linear" presStyleCnt="0">
        <dgm:presLayoutVars>
          <dgm:dir/>
          <dgm:resizeHandles val="exact"/>
        </dgm:presLayoutVars>
      </dgm:prSet>
      <dgm:spPr/>
      <dgm:t>
        <a:bodyPr/>
        <a:lstStyle/>
        <a:p>
          <a:endParaRPr lang="es-EC"/>
        </a:p>
      </dgm:t>
    </dgm:pt>
    <dgm:pt modelId="{6873D22C-A79F-48D0-A7FD-45ACD7571E22}" type="pres">
      <dgm:prSet presAssocID="{76BEBEA3-8E43-4D7E-BDB0-D55A99E5B576}" presName="comp" presStyleCnt="0"/>
      <dgm:spPr/>
    </dgm:pt>
    <dgm:pt modelId="{0E3618B2-55F2-4C69-B208-AF3E664A2B31}" type="pres">
      <dgm:prSet presAssocID="{76BEBEA3-8E43-4D7E-BDB0-D55A99E5B576}" presName="box" presStyleLbl="node1" presStyleIdx="0" presStyleCnt="2"/>
      <dgm:spPr/>
      <dgm:t>
        <a:bodyPr/>
        <a:lstStyle/>
        <a:p>
          <a:endParaRPr lang="es-EC"/>
        </a:p>
      </dgm:t>
    </dgm:pt>
    <dgm:pt modelId="{AAA2EAAC-9DD2-40D3-8019-143FE4800A50}" type="pres">
      <dgm:prSet presAssocID="{76BEBEA3-8E43-4D7E-BDB0-D55A99E5B576}" presName="img" presStyleLbl="fgImgPlac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48A56C1E-B743-4A98-BB02-7FA6106A386B}" type="pres">
      <dgm:prSet presAssocID="{76BEBEA3-8E43-4D7E-BDB0-D55A99E5B576}" presName="text" presStyleLbl="node1" presStyleIdx="0" presStyleCnt="2">
        <dgm:presLayoutVars>
          <dgm:bulletEnabled val="1"/>
        </dgm:presLayoutVars>
      </dgm:prSet>
      <dgm:spPr/>
      <dgm:t>
        <a:bodyPr/>
        <a:lstStyle/>
        <a:p>
          <a:endParaRPr lang="es-EC"/>
        </a:p>
      </dgm:t>
    </dgm:pt>
    <dgm:pt modelId="{ADD14794-8DAB-473E-8A3F-3F5F9A1EEF08}" type="pres">
      <dgm:prSet presAssocID="{1C56545A-30B3-472F-B231-C61B8E1DE46C}" presName="spacer" presStyleCnt="0"/>
      <dgm:spPr/>
    </dgm:pt>
    <dgm:pt modelId="{367610EA-0979-4937-8E63-388E37A4248D}" type="pres">
      <dgm:prSet presAssocID="{BA37C67A-FAD2-45A0-AB76-4CECEDBC884D}" presName="comp" presStyleCnt="0"/>
      <dgm:spPr/>
    </dgm:pt>
    <dgm:pt modelId="{D5497551-1BF8-4B9A-B3EE-C63B0A4FA61E}" type="pres">
      <dgm:prSet presAssocID="{BA37C67A-FAD2-45A0-AB76-4CECEDBC884D}" presName="box" presStyleLbl="node1" presStyleIdx="1" presStyleCnt="2"/>
      <dgm:spPr/>
      <dgm:t>
        <a:bodyPr/>
        <a:lstStyle/>
        <a:p>
          <a:endParaRPr lang="es-EC"/>
        </a:p>
      </dgm:t>
    </dgm:pt>
    <dgm:pt modelId="{09EE2DC4-B163-46D3-8D20-A0FB15EDDF76}" type="pres">
      <dgm:prSet presAssocID="{BA37C67A-FAD2-45A0-AB76-4CECEDBC884D}" presName="img" presStyleLbl="fgImgPlac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8242366E-5683-4C5E-9223-D8341AE7EEFA}" type="pres">
      <dgm:prSet presAssocID="{BA37C67A-FAD2-45A0-AB76-4CECEDBC884D}" presName="text" presStyleLbl="node1" presStyleIdx="1" presStyleCnt="2">
        <dgm:presLayoutVars>
          <dgm:bulletEnabled val="1"/>
        </dgm:presLayoutVars>
      </dgm:prSet>
      <dgm:spPr/>
      <dgm:t>
        <a:bodyPr/>
        <a:lstStyle/>
        <a:p>
          <a:endParaRPr lang="es-EC"/>
        </a:p>
      </dgm:t>
    </dgm:pt>
  </dgm:ptLst>
  <dgm:cxnLst>
    <dgm:cxn modelId="{5BD6A629-0A09-46C1-B246-E3BEBCCE884A}" type="presOf" srcId="{76BEBEA3-8E43-4D7E-BDB0-D55A99E5B576}" destId="{0E3618B2-55F2-4C69-B208-AF3E664A2B31}" srcOrd="0" destOrd="0" presId="urn:microsoft.com/office/officeart/2005/8/layout/vList4"/>
    <dgm:cxn modelId="{1E691169-41B8-4CE3-A175-2596735CC53B}" srcId="{DC37CD6A-FE71-4E7D-8EF0-ECF1D92CD05C}" destId="{BA37C67A-FAD2-45A0-AB76-4CECEDBC884D}" srcOrd="1" destOrd="0" parTransId="{634B902E-C873-4771-8BEB-D3595B83F585}" sibTransId="{35A7DF3C-EF9A-4BF0-81D0-A0724F8372B3}"/>
    <dgm:cxn modelId="{E5E886FF-CFBF-4161-AE6F-869B108B473A}" srcId="{DC37CD6A-FE71-4E7D-8EF0-ECF1D92CD05C}" destId="{76BEBEA3-8E43-4D7E-BDB0-D55A99E5B576}" srcOrd="0" destOrd="0" parTransId="{3D6D7571-89EF-4594-9A0B-87373359C779}" sibTransId="{1C56545A-30B3-472F-B231-C61B8E1DE46C}"/>
    <dgm:cxn modelId="{AF324841-2008-476B-A4E9-BC7C5D858D3F}" type="presOf" srcId="{BA37C67A-FAD2-45A0-AB76-4CECEDBC884D}" destId="{8242366E-5683-4C5E-9223-D8341AE7EEFA}" srcOrd="1" destOrd="0" presId="urn:microsoft.com/office/officeart/2005/8/layout/vList4"/>
    <dgm:cxn modelId="{C0106358-FA43-416B-AE12-62FD96433CD1}" type="presOf" srcId="{DC37CD6A-FE71-4E7D-8EF0-ECF1D92CD05C}" destId="{CEEA4C35-CC79-43D7-8941-316E9FDAB69E}" srcOrd="0" destOrd="0" presId="urn:microsoft.com/office/officeart/2005/8/layout/vList4"/>
    <dgm:cxn modelId="{ABB3E682-9833-482F-8E5C-B1C32F4CA01C}" type="presOf" srcId="{76BEBEA3-8E43-4D7E-BDB0-D55A99E5B576}" destId="{48A56C1E-B743-4A98-BB02-7FA6106A386B}" srcOrd="1" destOrd="0" presId="urn:microsoft.com/office/officeart/2005/8/layout/vList4"/>
    <dgm:cxn modelId="{010CDE02-4712-41ED-AED9-EAAD23ED16FC}" type="presOf" srcId="{BA37C67A-FAD2-45A0-AB76-4CECEDBC884D}" destId="{D5497551-1BF8-4B9A-B3EE-C63B0A4FA61E}" srcOrd="0" destOrd="0" presId="urn:microsoft.com/office/officeart/2005/8/layout/vList4"/>
    <dgm:cxn modelId="{4EE65149-CEA3-4B99-A358-C2AC2F3F19BD}" type="presParOf" srcId="{CEEA4C35-CC79-43D7-8941-316E9FDAB69E}" destId="{6873D22C-A79F-48D0-A7FD-45ACD7571E22}" srcOrd="0" destOrd="0" presId="urn:microsoft.com/office/officeart/2005/8/layout/vList4"/>
    <dgm:cxn modelId="{7D0B19C8-8BE2-4408-9A69-7553CAF2B3A4}" type="presParOf" srcId="{6873D22C-A79F-48D0-A7FD-45ACD7571E22}" destId="{0E3618B2-55F2-4C69-B208-AF3E664A2B31}" srcOrd="0" destOrd="0" presId="urn:microsoft.com/office/officeart/2005/8/layout/vList4"/>
    <dgm:cxn modelId="{81422E98-03B8-4600-949A-D363EC56D726}" type="presParOf" srcId="{6873D22C-A79F-48D0-A7FD-45ACD7571E22}" destId="{AAA2EAAC-9DD2-40D3-8019-143FE4800A50}" srcOrd="1" destOrd="0" presId="urn:microsoft.com/office/officeart/2005/8/layout/vList4"/>
    <dgm:cxn modelId="{687686E0-228F-4852-829A-5F821264C0E3}" type="presParOf" srcId="{6873D22C-A79F-48D0-A7FD-45ACD7571E22}" destId="{48A56C1E-B743-4A98-BB02-7FA6106A386B}" srcOrd="2" destOrd="0" presId="urn:microsoft.com/office/officeart/2005/8/layout/vList4"/>
    <dgm:cxn modelId="{BD28C22E-4CE0-4452-81B3-EAAADDAFCF8A}" type="presParOf" srcId="{CEEA4C35-CC79-43D7-8941-316E9FDAB69E}" destId="{ADD14794-8DAB-473E-8A3F-3F5F9A1EEF08}" srcOrd="1" destOrd="0" presId="urn:microsoft.com/office/officeart/2005/8/layout/vList4"/>
    <dgm:cxn modelId="{0995D3A0-6AED-4891-AFFE-1D8D8C52EBD9}" type="presParOf" srcId="{CEEA4C35-CC79-43D7-8941-316E9FDAB69E}" destId="{367610EA-0979-4937-8E63-388E37A4248D}" srcOrd="2" destOrd="0" presId="urn:microsoft.com/office/officeart/2005/8/layout/vList4"/>
    <dgm:cxn modelId="{CC77ACD6-DDB3-4E8C-B97C-32C32ADC54D9}" type="presParOf" srcId="{367610EA-0979-4937-8E63-388E37A4248D}" destId="{D5497551-1BF8-4B9A-B3EE-C63B0A4FA61E}" srcOrd="0" destOrd="0" presId="urn:microsoft.com/office/officeart/2005/8/layout/vList4"/>
    <dgm:cxn modelId="{B1A970F2-FE30-4037-B466-D05003770381}" type="presParOf" srcId="{367610EA-0979-4937-8E63-388E37A4248D}" destId="{09EE2DC4-B163-46D3-8D20-A0FB15EDDF76}" srcOrd="1" destOrd="0" presId="urn:microsoft.com/office/officeart/2005/8/layout/vList4"/>
    <dgm:cxn modelId="{FE868C4B-80B2-4EE6-BA77-ECBCCE7C9335}" type="presParOf" srcId="{367610EA-0979-4937-8E63-388E37A4248D}" destId="{8242366E-5683-4C5E-9223-D8341AE7EEFA}"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60E7AF-A768-43B4-AFA0-D69E6615177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86B29793-3D6B-4A6B-82A1-35A64F754F44}">
      <dgm:prSet phldrT="[Texto]"/>
      <dgm:spPr/>
      <dgm:t>
        <a:bodyPr/>
        <a:lstStyle/>
        <a:p>
          <a:r>
            <a:rPr lang="es-EC" dirty="0" smtClean="0"/>
            <a:t>Número de </a:t>
          </a:r>
          <a:r>
            <a:rPr lang="es-EC" dirty="0" smtClean="0"/>
            <a:t>competidores</a:t>
          </a:r>
          <a:endParaRPr lang="es-EC" dirty="0"/>
        </a:p>
      </dgm:t>
    </dgm:pt>
    <dgm:pt modelId="{6053861A-C052-473D-8814-1372A8B0ABA3}" type="parTrans" cxnId="{CC85651B-9BC3-4E45-8141-48161B9A8D64}">
      <dgm:prSet/>
      <dgm:spPr/>
      <dgm:t>
        <a:bodyPr/>
        <a:lstStyle/>
        <a:p>
          <a:endParaRPr lang="es-EC"/>
        </a:p>
      </dgm:t>
    </dgm:pt>
    <dgm:pt modelId="{15197060-2E2C-4550-977E-3B6123CC4EE5}" type="sibTrans" cxnId="{CC85651B-9BC3-4E45-8141-48161B9A8D64}">
      <dgm:prSet/>
      <dgm:spPr/>
      <dgm:t>
        <a:bodyPr/>
        <a:lstStyle/>
        <a:p>
          <a:endParaRPr lang="es-EC"/>
        </a:p>
      </dgm:t>
    </dgm:pt>
    <dgm:pt modelId="{D724D544-6266-47B5-B7E3-F899FA1D8DC1}">
      <dgm:prSet phldrT="[Texto]"/>
      <dgm:spPr/>
      <dgm:t>
        <a:bodyPr/>
        <a:lstStyle/>
        <a:p>
          <a:r>
            <a:rPr lang="es-EC" dirty="0" smtClean="0"/>
            <a:t>Capacidad de inversión </a:t>
          </a:r>
          <a:r>
            <a:rPr lang="es-EC" dirty="0" smtClean="0"/>
            <a:t>fija</a:t>
          </a:r>
          <a:endParaRPr lang="es-EC" dirty="0"/>
        </a:p>
      </dgm:t>
    </dgm:pt>
    <dgm:pt modelId="{CEF313E6-60A2-4406-885C-AFCF2BC8557A}" type="parTrans" cxnId="{AF945A6F-6782-475B-A85F-6F3CF3D02E23}">
      <dgm:prSet/>
      <dgm:spPr/>
      <dgm:t>
        <a:bodyPr/>
        <a:lstStyle/>
        <a:p>
          <a:endParaRPr lang="es-EC"/>
        </a:p>
      </dgm:t>
    </dgm:pt>
    <dgm:pt modelId="{1929DF09-0B34-4672-84A7-FD6A823E57E5}" type="sibTrans" cxnId="{AF945A6F-6782-475B-A85F-6F3CF3D02E23}">
      <dgm:prSet/>
      <dgm:spPr/>
      <dgm:t>
        <a:bodyPr/>
        <a:lstStyle/>
        <a:p>
          <a:endParaRPr lang="es-EC"/>
        </a:p>
      </dgm:t>
    </dgm:pt>
    <dgm:pt modelId="{49CD039E-3BEF-4BE3-9AC6-8E06430D5989}">
      <dgm:prSet phldrT="[Texto]"/>
      <dgm:spPr/>
      <dgm:t>
        <a:bodyPr/>
        <a:lstStyle/>
        <a:p>
          <a:r>
            <a:rPr lang="es-EC" dirty="0" smtClean="0"/>
            <a:t>Barreras de entrada</a:t>
          </a:r>
          <a:endParaRPr lang="es-EC" dirty="0"/>
        </a:p>
      </dgm:t>
    </dgm:pt>
    <dgm:pt modelId="{8DC77EDC-CCFE-4723-870E-4CC4FC42CA77}" type="parTrans" cxnId="{9F183021-81F0-4CB0-B2A3-3AEBCE5CC70A}">
      <dgm:prSet/>
      <dgm:spPr/>
      <dgm:t>
        <a:bodyPr/>
        <a:lstStyle/>
        <a:p>
          <a:endParaRPr lang="es-EC"/>
        </a:p>
      </dgm:t>
    </dgm:pt>
    <dgm:pt modelId="{85089882-3BA1-4ECB-9C60-DA2E0A49D9FC}" type="sibTrans" cxnId="{9F183021-81F0-4CB0-B2A3-3AEBCE5CC70A}">
      <dgm:prSet/>
      <dgm:spPr/>
      <dgm:t>
        <a:bodyPr/>
        <a:lstStyle/>
        <a:p>
          <a:endParaRPr lang="es-EC"/>
        </a:p>
      </dgm:t>
    </dgm:pt>
    <dgm:pt modelId="{A03CDEE1-A761-4BB2-88AF-E73504B4DD5D}" type="pres">
      <dgm:prSet presAssocID="{0460E7AF-A768-43B4-AFA0-D69E66151771}" presName="Name0" presStyleCnt="0">
        <dgm:presLayoutVars>
          <dgm:dir/>
          <dgm:resizeHandles val="exact"/>
        </dgm:presLayoutVars>
      </dgm:prSet>
      <dgm:spPr/>
      <dgm:t>
        <a:bodyPr/>
        <a:lstStyle/>
        <a:p>
          <a:endParaRPr lang="es-EC"/>
        </a:p>
      </dgm:t>
    </dgm:pt>
    <dgm:pt modelId="{3B919248-03F0-46D0-8ACC-640C4EF1961E}" type="pres">
      <dgm:prSet presAssocID="{86B29793-3D6B-4A6B-82A1-35A64F754F44}" presName="composite" presStyleCnt="0"/>
      <dgm:spPr/>
    </dgm:pt>
    <dgm:pt modelId="{2CA2F7C6-C777-4CA0-A77B-DC14E6FF5F95}" type="pres">
      <dgm:prSet presAssocID="{86B29793-3D6B-4A6B-82A1-35A64F754F44}" presName="rect1" presStyleLbl="trAlignAcc1" presStyleIdx="0" presStyleCnt="3">
        <dgm:presLayoutVars>
          <dgm:bulletEnabled val="1"/>
        </dgm:presLayoutVars>
      </dgm:prSet>
      <dgm:spPr/>
      <dgm:t>
        <a:bodyPr/>
        <a:lstStyle/>
        <a:p>
          <a:endParaRPr lang="es-EC"/>
        </a:p>
      </dgm:t>
    </dgm:pt>
    <dgm:pt modelId="{B4BD57E2-F3BE-405D-8D9C-932175980F01}" type="pres">
      <dgm:prSet presAssocID="{86B29793-3D6B-4A6B-82A1-35A64F754F44}" presName="rect2"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19EEB10A-35F0-427E-AAA4-AE0A36B5C8DB}" type="pres">
      <dgm:prSet presAssocID="{15197060-2E2C-4550-977E-3B6123CC4EE5}" presName="sibTrans" presStyleCnt="0"/>
      <dgm:spPr/>
    </dgm:pt>
    <dgm:pt modelId="{BDE10D37-86CD-4E2F-A05F-97F81E9F731D}" type="pres">
      <dgm:prSet presAssocID="{D724D544-6266-47B5-B7E3-F899FA1D8DC1}" presName="composite" presStyleCnt="0"/>
      <dgm:spPr/>
    </dgm:pt>
    <dgm:pt modelId="{55E95CF5-EBA6-4A98-A664-D2563BF330A8}" type="pres">
      <dgm:prSet presAssocID="{D724D544-6266-47B5-B7E3-F899FA1D8DC1}" presName="rect1" presStyleLbl="trAlignAcc1" presStyleIdx="1" presStyleCnt="3">
        <dgm:presLayoutVars>
          <dgm:bulletEnabled val="1"/>
        </dgm:presLayoutVars>
      </dgm:prSet>
      <dgm:spPr/>
      <dgm:t>
        <a:bodyPr/>
        <a:lstStyle/>
        <a:p>
          <a:endParaRPr lang="es-EC"/>
        </a:p>
      </dgm:t>
    </dgm:pt>
    <dgm:pt modelId="{5AC43742-8915-458A-A8A6-B2AFFA4A948D}" type="pres">
      <dgm:prSet presAssocID="{D724D544-6266-47B5-B7E3-F899FA1D8DC1}" presName="rect2"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859E7077-72F6-4A58-B8AC-A300F6FBDFED}" type="pres">
      <dgm:prSet presAssocID="{1929DF09-0B34-4672-84A7-FD6A823E57E5}" presName="sibTrans" presStyleCnt="0"/>
      <dgm:spPr/>
    </dgm:pt>
    <dgm:pt modelId="{D575F9CD-2598-4EBB-ACBA-F3317A60350C}" type="pres">
      <dgm:prSet presAssocID="{49CD039E-3BEF-4BE3-9AC6-8E06430D5989}" presName="composite" presStyleCnt="0"/>
      <dgm:spPr/>
    </dgm:pt>
    <dgm:pt modelId="{B748EB48-D512-46A1-870D-4968AC829BC9}" type="pres">
      <dgm:prSet presAssocID="{49CD039E-3BEF-4BE3-9AC6-8E06430D5989}" presName="rect1" presStyleLbl="trAlignAcc1" presStyleIdx="2" presStyleCnt="3">
        <dgm:presLayoutVars>
          <dgm:bulletEnabled val="1"/>
        </dgm:presLayoutVars>
      </dgm:prSet>
      <dgm:spPr/>
      <dgm:t>
        <a:bodyPr/>
        <a:lstStyle/>
        <a:p>
          <a:endParaRPr lang="es-EC"/>
        </a:p>
      </dgm:t>
    </dgm:pt>
    <dgm:pt modelId="{3CFEDC44-573A-45DF-AF79-72096538DA42}" type="pres">
      <dgm:prSet presAssocID="{49CD039E-3BEF-4BE3-9AC6-8E06430D5989}" presName="rect2"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Lst>
  <dgm:cxnLst>
    <dgm:cxn modelId="{9C19256F-C8F9-47A9-B14D-2B4816860447}" type="presOf" srcId="{D724D544-6266-47B5-B7E3-F899FA1D8DC1}" destId="{55E95CF5-EBA6-4A98-A664-D2563BF330A8}" srcOrd="0" destOrd="0" presId="urn:microsoft.com/office/officeart/2008/layout/PictureStrips"/>
    <dgm:cxn modelId="{9F183021-81F0-4CB0-B2A3-3AEBCE5CC70A}" srcId="{0460E7AF-A768-43B4-AFA0-D69E66151771}" destId="{49CD039E-3BEF-4BE3-9AC6-8E06430D5989}" srcOrd="2" destOrd="0" parTransId="{8DC77EDC-CCFE-4723-870E-4CC4FC42CA77}" sibTransId="{85089882-3BA1-4ECB-9C60-DA2E0A49D9FC}"/>
    <dgm:cxn modelId="{CC85651B-9BC3-4E45-8141-48161B9A8D64}" srcId="{0460E7AF-A768-43B4-AFA0-D69E66151771}" destId="{86B29793-3D6B-4A6B-82A1-35A64F754F44}" srcOrd="0" destOrd="0" parTransId="{6053861A-C052-473D-8814-1372A8B0ABA3}" sibTransId="{15197060-2E2C-4550-977E-3B6123CC4EE5}"/>
    <dgm:cxn modelId="{AF945A6F-6782-475B-A85F-6F3CF3D02E23}" srcId="{0460E7AF-A768-43B4-AFA0-D69E66151771}" destId="{D724D544-6266-47B5-B7E3-F899FA1D8DC1}" srcOrd="1" destOrd="0" parTransId="{CEF313E6-60A2-4406-885C-AFCF2BC8557A}" sibTransId="{1929DF09-0B34-4672-84A7-FD6A823E57E5}"/>
    <dgm:cxn modelId="{582D9250-ADD0-4D74-B0FA-72EEEFD584DB}" type="presOf" srcId="{49CD039E-3BEF-4BE3-9AC6-8E06430D5989}" destId="{B748EB48-D512-46A1-870D-4968AC829BC9}" srcOrd="0" destOrd="0" presId="urn:microsoft.com/office/officeart/2008/layout/PictureStrips"/>
    <dgm:cxn modelId="{27C271BB-1DEE-4103-8471-F9B571CF27BB}" type="presOf" srcId="{86B29793-3D6B-4A6B-82A1-35A64F754F44}" destId="{2CA2F7C6-C777-4CA0-A77B-DC14E6FF5F95}" srcOrd="0" destOrd="0" presId="urn:microsoft.com/office/officeart/2008/layout/PictureStrips"/>
    <dgm:cxn modelId="{5C0D05AF-C544-421B-A9AD-6CA9B1897543}" type="presOf" srcId="{0460E7AF-A768-43B4-AFA0-D69E66151771}" destId="{A03CDEE1-A761-4BB2-88AF-E73504B4DD5D}" srcOrd="0" destOrd="0" presId="urn:microsoft.com/office/officeart/2008/layout/PictureStrips"/>
    <dgm:cxn modelId="{E62D2408-0CA5-43F0-BD96-B002E837D162}" type="presParOf" srcId="{A03CDEE1-A761-4BB2-88AF-E73504B4DD5D}" destId="{3B919248-03F0-46D0-8ACC-640C4EF1961E}" srcOrd="0" destOrd="0" presId="urn:microsoft.com/office/officeart/2008/layout/PictureStrips"/>
    <dgm:cxn modelId="{B3A6599B-E513-431E-8794-77D3DD5EE950}" type="presParOf" srcId="{3B919248-03F0-46D0-8ACC-640C4EF1961E}" destId="{2CA2F7C6-C777-4CA0-A77B-DC14E6FF5F95}" srcOrd="0" destOrd="0" presId="urn:microsoft.com/office/officeart/2008/layout/PictureStrips"/>
    <dgm:cxn modelId="{855471B7-F556-4080-AAEE-F4D165FAF6A4}" type="presParOf" srcId="{3B919248-03F0-46D0-8ACC-640C4EF1961E}" destId="{B4BD57E2-F3BE-405D-8D9C-932175980F01}" srcOrd="1" destOrd="0" presId="urn:microsoft.com/office/officeart/2008/layout/PictureStrips"/>
    <dgm:cxn modelId="{A808AA5A-3D9A-4DD4-A92D-D96D5FDD8CDB}" type="presParOf" srcId="{A03CDEE1-A761-4BB2-88AF-E73504B4DD5D}" destId="{19EEB10A-35F0-427E-AAA4-AE0A36B5C8DB}" srcOrd="1" destOrd="0" presId="urn:microsoft.com/office/officeart/2008/layout/PictureStrips"/>
    <dgm:cxn modelId="{0FF62620-E391-4E58-AC41-9976D9FFC224}" type="presParOf" srcId="{A03CDEE1-A761-4BB2-88AF-E73504B4DD5D}" destId="{BDE10D37-86CD-4E2F-A05F-97F81E9F731D}" srcOrd="2" destOrd="0" presId="urn:microsoft.com/office/officeart/2008/layout/PictureStrips"/>
    <dgm:cxn modelId="{F88E1A2F-952F-4ACA-B976-A625F7A21A2A}" type="presParOf" srcId="{BDE10D37-86CD-4E2F-A05F-97F81E9F731D}" destId="{55E95CF5-EBA6-4A98-A664-D2563BF330A8}" srcOrd="0" destOrd="0" presId="urn:microsoft.com/office/officeart/2008/layout/PictureStrips"/>
    <dgm:cxn modelId="{96B6B88D-B02A-4F90-A7CE-53AB61F5C8D8}" type="presParOf" srcId="{BDE10D37-86CD-4E2F-A05F-97F81E9F731D}" destId="{5AC43742-8915-458A-A8A6-B2AFFA4A948D}" srcOrd="1" destOrd="0" presId="urn:microsoft.com/office/officeart/2008/layout/PictureStrips"/>
    <dgm:cxn modelId="{2F977B10-E755-48DE-83EC-CF7766F8FDA0}" type="presParOf" srcId="{A03CDEE1-A761-4BB2-88AF-E73504B4DD5D}" destId="{859E7077-72F6-4A58-B8AC-A300F6FBDFED}" srcOrd="3" destOrd="0" presId="urn:microsoft.com/office/officeart/2008/layout/PictureStrips"/>
    <dgm:cxn modelId="{B2EBDA18-E373-46DF-99BC-511B43D4B4F1}" type="presParOf" srcId="{A03CDEE1-A761-4BB2-88AF-E73504B4DD5D}" destId="{D575F9CD-2598-4EBB-ACBA-F3317A60350C}" srcOrd="4" destOrd="0" presId="urn:microsoft.com/office/officeart/2008/layout/PictureStrips"/>
    <dgm:cxn modelId="{4C85A3D1-5ED8-436A-A425-049F464B8247}" type="presParOf" srcId="{D575F9CD-2598-4EBB-ACBA-F3317A60350C}" destId="{B748EB48-D512-46A1-870D-4968AC829BC9}" srcOrd="0" destOrd="0" presId="urn:microsoft.com/office/officeart/2008/layout/PictureStrips"/>
    <dgm:cxn modelId="{99CBB163-A6D3-427D-B1B5-9807C2918CA5}" type="presParOf" srcId="{D575F9CD-2598-4EBB-ACBA-F3317A60350C}" destId="{3CFEDC44-573A-45DF-AF79-72096538DA4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B28708-C81C-463D-843F-BE4CCBD2F12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3A86D8AA-C335-42C1-8B53-BCFA0007D70B}">
      <dgm:prSet phldrT="[Texto]" custT="1"/>
      <dgm:spPr>
        <a:noFill/>
      </dgm:spPr>
      <dgm:t>
        <a:bodyPr/>
        <a:lstStyle/>
        <a:p>
          <a:r>
            <a:rPr lang="es-EC" sz="3200" dirty="0" smtClean="0">
              <a:solidFill>
                <a:schemeClr val="tx1"/>
              </a:solidFill>
            </a:rPr>
            <a:t>Precio: penetración de mercado</a:t>
          </a:r>
          <a:endParaRPr lang="es-EC" sz="3200" dirty="0">
            <a:solidFill>
              <a:schemeClr val="tx1"/>
            </a:solidFill>
          </a:endParaRPr>
        </a:p>
      </dgm:t>
    </dgm:pt>
    <dgm:pt modelId="{718AB2C3-525B-45E4-9981-8E192A374DDF}" type="parTrans" cxnId="{C72EC939-15DA-4FCB-9ECE-8E7DDA988DDE}">
      <dgm:prSet/>
      <dgm:spPr/>
      <dgm:t>
        <a:bodyPr/>
        <a:lstStyle/>
        <a:p>
          <a:endParaRPr lang="es-EC" sz="1200">
            <a:solidFill>
              <a:schemeClr val="tx1"/>
            </a:solidFill>
          </a:endParaRPr>
        </a:p>
      </dgm:t>
    </dgm:pt>
    <dgm:pt modelId="{B749B85E-C258-4221-830B-82BD5451B812}" type="sibTrans" cxnId="{C72EC939-15DA-4FCB-9ECE-8E7DDA988DDE}">
      <dgm:prSet/>
      <dgm:spPr/>
      <dgm:t>
        <a:bodyPr/>
        <a:lstStyle/>
        <a:p>
          <a:endParaRPr lang="es-EC" sz="1200">
            <a:solidFill>
              <a:schemeClr val="tx1"/>
            </a:solidFill>
          </a:endParaRPr>
        </a:p>
      </dgm:t>
    </dgm:pt>
    <dgm:pt modelId="{4956F248-28EF-4D23-BBB4-F0F6AABCF465}">
      <dgm:prSet phldrT="[Texto]" custT="1"/>
      <dgm:spPr>
        <a:noFill/>
      </dgm:spPr>
      <dgm:t>
        <a:bodyPr/>
        <a:lstStyle/>
        <a:p>
          <a:r>
            <a:rPr lang="es-EC" sz="3200" dirty="0" smtClean="0">
              <a:solidFill>
                <a:schemeClr val="tx1"/>
              </a:solidFill>
            </a:rPr>
            <a:t>Promoción: logo y material publicitario.</a:t>
          </a:r>
          <a:endParaRPr lang="es-EC" sz="3200" dirty="0">
            <a:solidFill>
              <a:schemeClr val="tx1"/>
            </a:solidFill>
          </a:endParaRPr>
        </a:p>
      </dgm:t>
    </dgm:pt>
    <dgm:pt modelId="{17CB5E62-B244-4DE8-AAE4-E7E29F0D4708}" type="parTrans" cxnId="{85E038E4-179F-44FC-A8BD-38008E84032D}">
      <dgm:prSet/>
      <dgm:spPr/>
      <dgm:t>
        <a:bodyPr/>
        <a:lstStyle/>
        <a:p>
          <a:endParaRPr lang="es-EC" sz="1200">
            <a:solidFill>
              <a:schemeClr val="tx1"/>
            </a:solidFill>
          </a:endParaRPr>
        </a:p>
      </dgm:t>
    </dgm:pt>
    <dgm:pt modelId="{8AC80A1A-5F21-4784-A993-9BCBF08DD287}" type="sibTrans" cxnId="{85E038E4-179F-44FC-A8BD-38008E84032D}">
      <dgm:prSet/>
      <dgm:spPr/>
      <dgm:t>
        <a:bodyPr/>
        <a:lstStyle/>
        <a:p>
          <a:endParaRPr lang="es-EC" sz="1200">
            <a:solidFill>
              <a:schemeClr val="tx1"/>
            </a:solidFill>
          </a:endParaRPr>
        </a:p>
      </dgm:t>
    </dgm:pt>
    <dgm:pt modelId="{E7C174E6-5B72-4070-BFD8-53107B666B38}">
      <dgm:prSet phldrT="[Texto]" custT="1"/>
      <dgm:spPr>
        <a:noFill/>
      </dgm:spPr>
      <dgm:t>
        <a:bodyPr/>
        <a:lstStyle/>
        <a:p>
          <a:r>
            <a:rPr lang="es-EC" sz="3200" dirty="0" smtClean="0">
              <a:solidFill>
                <a:schemeClr val="tx1"/>
              </a:solidFill>
            </a:rPr>
            <a:t>Producto: certificación orgánica</a:t>
          </a:r>
          <a:endParaRPr lang="es-EC" sz="3200" dirty="0">
            <a:solidFill>
              <a:schemeClr val="tx1"/>
            </a:solidFill>
          </a:endParaRPr>
        </a:p>
      </dgm:t>
    </dgm:pt>
    <dgm:pt modelId="{F4F4DDC7-02EC-4996-93F0-A3466C4C3876}" type="parTrans" cxnId="{19C14542-BA11-482C-861B-5753FE4EA68F}">
      <dgm:prSet/>
      <dgm:spPr/>
      <dgm:t>
        <a:bodyPr/>
        <a:lstStyle/>
        <a:p>
          <a:endParaRPr lang="es-EC" sz="1200">
            <a:solidFill>
              <a:schemeClr val="tx1"/>
            </a:solidFill>
          </a:endParaRPr>
        </a:p>
      </dgm:t>
    </dgm:pt>
    <dgm:pt modelId="{132F1746-483F-4FFC-B28E-5E9295F36BA0}" type="sibTrans" cxnId="{19C14542-BA11-482C-861B-5753FE4EA68F}">
      <dgm:prSet/>
      <dgm:spPr/>
      <dgm:t>
        <a:bodyPr/>
        <a:lstStyle/>
        <a:p>
          <a:endParaRPr lang="es-EC" sz="1200">
            <a:solidFill>
              <a:schemeClr val="tx1"/>
            </a:solidFill>
          </a:endParaRPr>
        </a:p>
      </dgm:t>
    </dgm:pt>
    <dgm:pt modelId="{C03105C7-83F8-45C7-B39C-B5EB0FFEF0F8}">
      <dgm:prSet phldrT="[Texto]" custT="1"/>
      <dgm:spPr>
        <a:noFill/>
      </dgm:spPr>
      <dgm:t>
        <a:bodyPr/>
        <a:lstStyle/>
        <a:p>
          <a:r>
            <a:rPr lang="es-EC" sz="3200" dirty="0" smtClean="0">
              <a:solidFill>
                <a:schemeClr val="tx1"/>
              </a:solidFill>
            </a:rPr>
            <a:t>Plaza: distribuidores y local fácil para distribución</a:t>
          </a:r>
          <a:endParaRPr lang="es-EC" sz="3200" dirty="0">
            <a:solidFill>
              <a:schemeClr val="tx1"/>
            </a:solidFill>
          </a:endParaRPr>
        </a:p>
      </dgm:t>
    </dgm:pt>
    <dgm:pt modelId="{12AFBAC0-E75A-4995-A005-B6C64AAE6799}" type="parTrans" cxnId="{E383B265-0E65-42A4-8E95-3224A8F05FDB}">
      <dgm:prSet/>
      <dgm:spPr/>
      <dgm:t>
        <a:bodyPr/>
        <a:lstStyle/>
        <a:p>
          <a:endParaRPr lang="es-EC" sz="1200">
            <a:solidFill>
              <a:schemeClr val="tx1"/>
            </a:solidFill>
          </a:endParaRPr>
        </a:p>
      </dgm:t>
    </dgm:pt>
    <dgm:pt modelId="{C6DBD3FA-E39D-4B25-8D76-2C2122B7ED79}" type="sibTrans" cxnId="{E383B265-0E65-42A4-8E95-3224A8F05FDB}">
      <dgm:prSet/>
      <dgm:spPr/>
      <dgm:t>
        <a:bodyPr/>
        <a:lstStyle/>
        <a:p>
          <a:endParaRPr lang="es-EC" sz="1200">
            <a:solidFill>
              <a:schemeClr val="tx1"/>
            </a:solidFill>
          </a:endParaRPr>
        </a:p>
      </dgm:t>
    </dgm:pt>
    <dgm:pt modelId="{2EBB6A15-B255-4885-B235-614A18F84C46}" type="pres">
      <dgm:prSet presAssocID="{06B28708-C81C-463D-843F-BE4CCBD2F129}" presName="linearFlow" presStyleCnt="0">
        <dgm:presLayoutVars>
          <dgm:dir/>
          <dgm:resizeHandles val="exact"/>
        </dgm:presLayoutVars>
      </dgm:prSet>
      <dgm:spPr/>
      <dgm:t>
        <a:bodyPr/>
        <a:lstStyle/>
        <a:p>
          <a:endParaRPr lang="es-EC"/>
        </a:p>
      </dgm:t>
    </dgm:pt>
    <dgm:pt modelId="{EF9CCEC7-A756-4528-9E24-726FA567F420}" type="pres">
      <dgm:prSet presAssocID="{3A86D8AA-C335-42C1-8B53-BCFA0007D70B}" presName="composite" presStyleCnt="0"/>
      <dgm:spPr/>
    </dgm:pt>
    <dgm:pt modelId="{4631423A-1E6B-406B-9B6A-3C6C8B95983F}" type="pres">
      <dgm:prSet presAssocID="{3A86D8AA-C335-42C1-8B53-BCFA0007D70B}" presName="imgShp"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3FD7E9EF-0D6D-4DCF-83EA-D0748B083E64}" type="pres">
      <dgm:prSet presAssocID="{3A86D8AA-C335-42C1-8B53-BCFA0007D70B}" presName="txShp" presStyleLbl="node1" presStyleIdx="0" presStyleCnt="4">
        <dgm:presLayoutVars>
          <dgm:bulletEnabled val="1"/>
        </dgm:presLayoutVars>
      </dgm:prSet>
      <dgm:spPr/>
      <dgm:t>
        <a:bodyPr/>
        <a:lstStyle/>
        <a:p>
          <a:endParaRPr lang="es-EC"/>
        </a:p>
      </dgm:t>
    </dgm:pt>
    <dgm:pt modelId="{FDE67400-282E-4E86-913D-16C10B6F458C}" type="pres">
      <dgm:prSet presAssocID="{B749B85E-C258-4221-830B-82BD5451B812}" presName="spacing" presStyleCnt="0"/>
      <dgm:spPr/>
    </dgm:pt>
    <dgm:pt modelId="{A1E73C73-A4A7-45A0-8004-E4347AD8200E}" type="pres">
      <dgm:prSet presAssocID="{4956F248-28EF-4D23-BBB4-F0F6AABCF465}" presName="composite" presStyleCnt="0"/>
      <dgm:spPr/>
    </dgm:pt>
    <dgm:pt modelId="{93D4B533-D5AC-425C-B7AD-0BFAC69D5367}" type="pres">
      <dgm:prSet presAssocID="{4956F248-28EF-4D23-BBB4-F0F6AABCF465}" presName="imgShp"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6FEC51CB-AD93-44AE-BCC4-E9DCEAE72DF3}" type="pres">
      <dgm:prSet presAssocID="{4956F248-28EF-4D23-BBB4-F0F6AABCF465}" presName="txShp" presStyleLbl="node1" presStyleIdx="1" presStyleCnt="4">
        <dgm:presLayoutVars>
          <dgm:bulletEnabled val="1"/>
        </dgm:presLayoutVars>
      </dgm:prSet>
      <dgm:spPr/>
      <dgm:t>
        <a:bodyPr/>
        <a:lstStyle/>
        <a:p>
          <a:endParaRPr lang="es-EC"/>
        </a:p>
      </dgm:t>
    </dgm:pt>
    <dgm:pt modelId="{8D6742B9-6996-4306-BBC1-D4BF145AE477}" type="pres">
      <dgm:prSet presAssocID="{8AC80A1A-5F21-4784-A993-9BCBF08DD287}" presName="spacing" presStyleCnt="0"/>
      <dgm:spPr/>
    </dgm:pt>
    <dgm:pt modelId="{AA393CDB-19E3-4ED5-B9CF-BF18B3B31743}" type="pres">
      <dgm:prSet presAssocID="{E7C174E6-5B72-4070-BFD8-53107B666B38}" presName="composite" presStyleCnt="0"/>
      <dgm:spPr/>
    </dgm:pt>
    <dgm:pt modelId="{4EB5508D-F14B-47A4-9DEE-5BE19395B9C7}" type="pres">
      <dgm:prSet presAssocID="{E7C174E6-5B72-4070-BFD8-53107B666B38}" presName="imgShp"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B457613D-0F98-4ACF-B2E1-734FA359B930}" type="pres">
      <dgm:prSet presAssocID="{E7C174E6-5B72-4070-BFD8-53107B666B38}" presName="txShp" presStyleLbl="node1" presStyleIdx="2" presStyleCnt="4">
        <dgm:presLayoutVars>
          <dgm:bulletEnabled val="1"/>
        </dgm:presLayoutVars>
      </dgm:prSet>
      <dgm:spPr/>
      <dgm:t>
        <a:bodyPr/>
        <a:lstStyle/>
        <a:p>
          <a:endParaRPr lang="es-EC"/>
        </a:p>
      </dgm:t>
    </dgm:pt>
    <dgm:pt modelId="{07457991-4102-46A5-B9CC-92E072182F1A}" type="pres">
      <dgm:prSet presAssocID="{132F1746-483F-4FFC-B28E-5E9295F36BA0}" presName="spacing" presStyleCnt="0"/>
      <dgm:spPr/>
    </dgm:pt>
    <dgm:pt modelId="{B3CA3B12-D46B-4A18-8217-750253C50A1E}" type="pres">
      <dgm:prSet presAssocID="{C03105C7-83F8-45C7-B39C-B5EB0FFEF0F8}" presName="composite" presStyleCnt="0"/>
      <dgm:spPr/>
    </dgm:pt>
    <dgm:pt modelId="{81FE6B76-7B10-4298-968D-8F0531B70714}" type="pres">
      <dgm:prSet presAssocID="{C03105C7-83F8-45C7-B39C-B5EB0FFEF0F8}" presName="imgShp"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s-EC"/>
        </a:p>
      </dgm:t>
    </dgm:pt>
    <dgm:pt modelId="{7A71FF34-EE45-4C04-BDD0-A0D4F81A5575}" type="pres">
      <dgm:prSet presAssocID="{C03105C7-83F8-45C7-B39C-B5EB0FFEF0F8}" presName="txShp" presStyleLbl="node1" presStyleIdx="3" presStyleCnt="4">
        <dgm:presLayoutVars>
          <dgm:bulletEnabled val="1"/>
        </dgm:presLayoutVars>
      </dgm:prSet>
      <dgm:spPr/>
      <dgm:t>
        <a:bodyPr/>
        <a:lstStyle/>
        <a:p>
          <a:endParaRPr lang="es-EC"/>
        </a:p>
      </dgm:t>
    </dgm:pt>
  </dgm:ptLst>
  <dgm:cxnLst>
    <dgm:cxn modelId="{E383B265-0E65-42A4-8E95-3224A8F05FDB}" srcId="{06B28708-C81C-463D-843F-BE4CCBD2F129}" destId="{C03105C7-83F8-45C7-B39C-B5EB0FFEF0F8}" srcOrd="3" destOrd="0" parTransId="{12AFBAC0-E75A-4995-A005-B6C64AAE6799}" sibTransId="{C6DBD3FA-E39D-4B25-8D76-2C2122B7ED79}"/>
    <dgm:cxn modelId="{EF8A57FA-916B-424E-B9EC-FB3301662E5F}" type="presOf" srcId="{4956F248-28EF-4D23-BBB4-F0F6AABCF465}" destId="{6FEC51CB-AD93-44AE-BCC4-E9DCEAE72DF3}" srcOrd="0" destOrd="0" presId="urn:microsoft.com/office/officeart/2005/8/layout/vList3"/>
    <dgm:cxn modelId="{26D5B11D-26E1-4466-831A-A806B6F4E9EB}" type="presOf" srcId="{3A86D8AA-C335-42C1-8B53-BCFA0007D70B}" destId="{3FD7E9EF-0D6D-4DCF-83EA-D0748B083E64}" srcOrd="0" destOrd="0" presId="urn:microsoft.com/office/officeart/2005/8/layout/vList3"/>
    <dgm:cxn modelId="{C72EC939-15DA-4FCB-9ECE-8E7DDA988DDE}" srcId="{06B28708-C81C-463D-843F-BE4CCBD2F129}" destId="{3A86D8AA-C335-42C1-8B53-BCFA0007D70B}" srcOrd="0" destOrd="0" parTransId="{718AB2C3-525B-45E4-9981-8E192A374DDF}" sibTransId="{B749B85E-C258-4221-830B-82BD5451B812}"/>
    <dgm:cxn modelId="{BF0DB2D9-650C-4AA3-9C91-3BC8A7B491B4}" type="presOf" srcId="{06B28708-C81C-463D-843F-BE4CCBD2F129}" destId="{2EBB6A15-B255-4885-B235-614A18F84C46}" srcOrd="0" destOrd="0" presId="urn:microsoft.com/office/officeart/2005/8/layout/vList3"/>
    <dgm:cxn modelId="{19C14542-BA11-482C-861B-5753FE4EA68F}" srcId="{06B28708-C81C-463D-843F-BE4CCBD2F129}" destId="{E7C174E6-5B72-4070-BFD8-53107B666B38}" srcOrd="2" destOrd="0" parTransId="{F4F4DDC7-02EC-4996-93F0-A3466C4C3876}" sibTransId="{132F1746-483F-4FFC-B28E-5E9295F36BA0}"/>
    <dgm:cxn modelId="{D2D3E4A4-9F87-4978-BC5C-7FAD7411B44C}" type="presOf" srcId="{C03105C7-83F8-45C7-B39C-B5EB0FFEF0F8}" destId="{7A71FF34-EE45-4C04-BDD0-A0D4F81A5575}" srcOrd="0" destOrd="0" presId="urn:microsoft.com/office/officeart/2005/8/layout/vList3"/>
    <dgm:cxn modelId="{85E038E4-179F-44FC-A8BD-38008E84032D}" srcId="{06B28708-C81C-463D-843F-BE4CCBD2F129}" destId="{4956F248-28EF-4D23-BBB4-F0F6AABCF465}" srcOrd="1" destOrd="0" parTransId="{17CB5E62-B244-4DE8-AAE4-E7E29F0D4708}" sibTransId="{8AC80A1A-5F21-4784-A993-9BCBF08DD287}"/>
    <dgm:cxn modelId="{ABAF1236-B778-4713-BE17-0DE9C2253B01}" type="presOf" srcId="{E7C174E6-5B72-4070-BFD8-53107B666B38}" destId="{B457613D-0F98-4ACF-B2E1-734FA359B930}" srcOrd="0" destOrd="0" presId="urn:microsoft.com/office/officeart/2005/8/layout/vList3"/>
    <dgm:cxn modelId="{6F849BC6-FAB1-4ABD-8D60-36F9EBB87A40}" type="presParOf" srcId="{2EBB6A15-B255-4885-B235-614A18F84C46}" destId="{EF9CCEC7-A756-4528-9E24-726FA567F420}" srcOrd="0" destOrd="0" presId="urn:microsoft.com/office/officeart/2005/8/layout/vList3"/>
    <dgm:cxn modelId="{C42F1C6E-FB0B-431C-9536-92057E58440D}" type="presParOf" srcId="{EF9CCEC7-A756-4528-9E24-726FA567F420}" destId="{4631423A-1E6B-406B-9B6A-3C6C8B95983F}" srcOrd="0" destOrd="0" presId="urn:microsoft.com/office/officeart/2005/8/layout/vList3"/>
    <dgm:cxn modelId="{84DEC7E3-5E05-4718-A5C5-2D09ADBE6E31}" type="presParOf" srcId="{EF9CCEC7-A756-4528-9E24-726FA567F420}" destId="{3FD7E9EF-0D6D-4DCF-83EA-D0748B083E64}" srcOrd="1" destOrd="0" presId="urn:microsoft.com/office/officeart/2005/8/layout/vList3"/>
    <dgm:cxn modelId="{799E5B0A-A64B-4561-A1B6-122E04922568}" type="presParOf" srcId="{2EBB6A15-B255-4885-B235-614A18F84C46}" destId="{FDE67400-282E-4E86-913D-16C10B6F458C}" srcOrd="1" destOrd="0" presId="urn:microsoft.com/office/officeart/2005/8/layout/vList3"/>
    <dgm:cxn modelId="{2763812F-FE2D-416A-B142-26EE7248F6D8}" type="presParOf" srcId="{2EBB6A15-B255-4885-B235-614A18F84C46}" destId="{A1E73C73-A4A7-45A0-8004-E4347AD8200E}" srcOrd="2" destOrd="0" presId="urn:microsoft.com/office/officeart/2005/8/layout/vList3"/>
    <dgm:cxn modelId="{F1E084CB-9497-4044-BD2B-3DA161AEB156}" type="presParOf" srcId="{A1E73C73-A4A7-45A0-8004-E4347AD8200E}" destId="{93D4B533-D5AC-425C-B7AD-0BFAC69D5367}" srcOrd="0" destOrd="0" presId="urn:microsoft.com/office/officeart/2005/8/layout/vList3"/>
    <dgm:cxn modelId="{4F4362C0-93A4-4C21-A921-1D33AFEB5449}" type="presParOf" srcId="{A1E73C73-A4A7-45A0-8004-E4347AD8200E}" destId="{6FEC51CB-AD93-44AE-BCC4-E9DCEAE72DF3}" srcOrd="1" destOrd="0" presId="urn:microsoft.com/office/officeart/2005/8/layout/vList3"/>
    <dgm:cxn modelId="{B37D55F8-6990-476C-A71F-7E55F6F43EA7}" type="presParOf" srcId="{2EBB6A15-B255-4885-B235-614A18F84C46}" destId="{8D6742B9-6996-4306-BBC1-D4BF145AE477}" srcOrd="3" destOrd="0" presId="urn:microsoft.com/office/officeart/2005/8/layout/vList3"/>
    <dgm:cxn modelId="{B5DCC6C4-C5E2-4EE4-92C1-08AF65B915E3}" type="presParOf" srcId="{2EBB6A15-B255-4885-B235-614A18F84C46}" destId="{AA393CDB-19E3-4ED5-B9CF-BF18B3B31743}" srcOrd="4" destOrd="0" presId="urn:microsoft.com/office/officeart/2005/8/layout/vList3"/>
    <dgm:cxn modelId="{DCBDECD6-02F9-4A8A-9A34-6F9CE962B501}" type="presParOf" srcId="{AA393CDB-19E3-4ED5-B9CF-BF18B3B31743}" destId="{4EB5508D-F14B-47A4-9DEE-5BE19395B9C7}" srcOrd="0" destOrd="0" presId="urn:microsoft.com/office/officeart/2005/8/layout/vList3"/>
    <dgm:cxn modelId="{E208224A-3004-456D-AD0F-B853F449C3D6}" type="presParOf" srcId="{AA393CDB-19E3-4ED5-B9CF-BF18B3B31743}" destId="{B457613D-0F98-4ACF-B2E1-734FA359B930}" srcOrd="1" destOrd="0" presId="urn:microsoft.com/office/officeart/2005/8/layout/vList3"/>
    <dgm:cxn modelId="{717B22A3-028C-44AE-8581-E77460FF90E6}" type="presParOf" srcId="{2EBB6A15-B255-4885-B235-614A18F84C46}" destId="{07457991-4102-46A5-B9CC-92E072182F1A}" srcOrd="5" destOrd="0" presId="urn:microsoft.com/office/officeart/2005/8/layout/vList3"/>
    <dgm:cxn modelId="{75EB9760-0ED6-4151-979B-316C74442B52}" type="presParOf" srcId="{2EBB6A15-B255-4885-B235-614A18F84C46}" destId="{B3CA3B12-D46B-4A18-8217-750253C50A1E}" srcOrd="6" destOrd="0" presId="urn:microsoft.com/office/officeart/2005/8/layout/vList3"/>
    <dgm:cxn modelId="{B3AB00E6-0B02-4C1E-AB65-4F65E9D5201B}" type="presParOf" srcId="{B3CA3B12-D46B-4A18-8217-750253C50A1E}" destId="{81FE6B76-7B10-4298-968D-8F0531B70714}" srcOrd="0" destOrd="0" presId="urn:microsoft.com/office/officeart/2005/8/layout/vList3"/>
    <dgm:cxn modelId="{B376D12E-8E0B-46AC-B583-0739178027DF}" type="presParOf" srcId="{B3CA3B12-D46B-4A18-8217-750253C50A1E}" destId="{7A71FF34-EE45-4C04-BDD0-A0D4F81A557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87BBF0-E8C5-4616-B32D-DC3CC2E1A3C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51EA37C8-01BE-45C7-A246-BAF23568BA22}">
      <dgm:prSet phldrT="[Texto]" custT="1"/>
      <dgm:spPr>
        <a:noFill/>
      </dgm:spPr>
      <dgm:t>
        <a:bodyPr/>
        <a:lstStyle/>
        <a:p>
          <a:r>
            <a:rPr lang="es-EC" sz="1400" dirty="0" smtClean="0">
              <a:solidFill>
                <a:schemeClr val="tx1"/>
              </a:solidFill>
            </a:rPr>
            <a:t>Mecanismos externos</a:t>
          </a:r>
          <a:endParaRPr lang="es-EC" sz="1400" dirty="0">
            <a:solidFill>
              <a:schemeClr val="tx1"/>
            </a:solidFill>
          </a:endParaRPr>
        </a:p>
      </dgm:t>
    </dgm:pt>
    <dgm:pt modelId="{129A9001-2054-4B00-B2B0-5A71A02A99AA}" type="parTrans" cxnId="{8093F116-6EAD-4A02-AC04-52846CE9219A}">
      <dgm:prSet/>
      <dgm:spPr/>
      <dgm:t>
        <a:bodyPr/>
        <a:lstStyle/>
        <a:p>
          <a:endParaRPr lang="es-EC" sz="2000">
            <a:solidFill>
              <a:schemeClr val="tx1"/>
            </a:solidFill>
          </a:endParaRPr>
        </a:p>
      </dgm:t>
    </dgm:pt>
    <dgm:pt modelId="{0DB1B575-8EB4-44BE-95BF-4C4947454333}" type="sibTrans" cxnId="{8093F116-6EAD-4A02-AC04-52846CE9219A}">
      <dgm:prSet/>
      <dgm:spPr/>
      <dgm:t>
        <a:bodyPr/>
        <a:lstStyle/>
        <a:p>
          <a:endParaRPr lang="es-EC" sz="2000">
            <a:solidFill>
              <a:schemeClr val="tx1"/>
            </a:solidFill>
          </a:endParaRPr>
        </a:p>
      </dgm:t>
    </dgm:pt>
    <dgm:pt modelId="{CB774140-D631-48B5-98C1-4808DC06C0EA}">
      <dgm:prSet phldrT="[Texto]" custT="1"/>
      <dgm:spPr>
        <a:noFill/>
      </dgm:spPr>
      <dgm:t>
        <a:bodyPr/>
        <a:lstStyle/>
        <a:p>
          <a:r>
            <a:rPr lang="es-EC" sz="1400" dirty="0" smtClean="0">
              <a:solidFill>
                <a:schemeClr val="tx1"/>
              </a:solidFill>
            </a:rPr>
            <a:t>Organismos de supervisión y control</a:t>
          </a:r>
          <a:endParaRPr lang="es-EC" sz="1400" dirty="0">
            <a:solidFill>
              <a:schemeClr val="tx1"/>
            </a:solidFill>
          </a:endParaRPr>
        </a:p>
      </dgm:t>
    </dgm:pt>
    <dgm:pt modelId="{F5924DC9-74BD-4E8B-8CE4-BBB73EE86C76}" type="parTrans" cxnId="{68F9C0A2-EAA0-4A0D-8671-1359DFAAE0DC}">
      <dgm:prSet custT="1"/>
      <dgm:spPr/>
      <dgm:t>
        <a:bodyPr/>
        <a:lstStyle/>
        <a:p>
          <a:endParaRPr lang="es-EC" sz="700">
            <a:solidFill>
              <a:schemeClr val="tx1"/>
            </a:solidFill>
          </a:endParaRPr>
        </a:p>
      </dgm:t>
    </dgm:pt>
    <dgm:pt modelId="{0E7A770E-39E3-47B7-B098-DF86964C9FEA}" type="sibTrans" cxnId="{68F9C0A2-EAA0-4A0D-8671-1359DFAAE0DC}">
      <dgm:prSet/>
      <dgm:spPr/>
      <dgm:t>
        <a:bodyPr/>
        <a:lstStyle/>
        <a:p>
          <a:endParaRPr lang="es-EC" sz="2000">
            <a:solidFill>
              <a:schemeClr val="tx1"/>
            </a:solidFill>
          </a:endParaRPr>
        </a:p>
      </dgm:t>
    </dgm:pt>
    <dgm:pt modelId="{16A856C3-0329-4810-BB73-EB8CC8501502}">
      <dgm:prSet phldrT="[Texto]" custT="1"/>
      <dgm:spPr>
        <a:noFill/>
      </dgm:spPr>
      <dgm:t>
        <a:bodyPr/>
        <a:lstStyle/>
        <a:p>
          <a:r>
            <a:rPr lang="es-EC" sz="1400" dirty="0" smtClean="0">
              <a:solidFill>
                <a:schemeClr val="tx1"/>
              </a:solidFill>
            </a:rPr>
            <a:t>SEPS</a:t>
          </a:r>
          <a:endParaRPr lang="es-EC" sz="1400" dirty="0">
            <a:solidFill>
              <a:schemeClr val="tx1"/>
            </a:solidFill>
          </a:endParaRPr>
        </a:p>
      </dgm:t>
    </dgm:pt>
    <dgm:pt modelId="{FBD70978-A4D0-46E4-A3DC-DB7ABD1BE3B4}" type="parTrans" cxnId="{BFFB7DA8-E703-4959-9D8D-4F035FC00248}">
      <dgm:prSet custT="1"/>
      <dgm:spPr/>
      <dgm:t>
        <a:bodyPr/>
        <a:lstStyle/>
        <a:p>
          <a:endParaRPr lang="es-EC" sz="600">
            <a:solidFill>
              <a:schemeClr val="tx1"/>
            </a:solidFill>
          </a:endParaRPr>
        </a:p>
      </dgm:t>
    </dgm:pt>
    <dgm:pt modelId="{0BDB32CB-39F7-43E8-9C44-FC3DA46D44BB}" type="sibTrans" cxnId="{BFFB7DA8-E703-4959-9D8D-4F035FC00248}">
      <dgm:prSet/>
      <dgm:spPr/>
      <dgm:t>
        <a:bodyPr/>
        <a:lstStyle/>
        <a:p>
          <a:endParaRPr lang="es-EC" sz="2000">
            <a:solidFill>
              <a:schemeClr val="tx1"/>
            </a:solidFill>
          </a:endParaRPr>
        </a:p>
      </dgm:t>
    </dgm:pt>
    <dgm:pt modelId="{4412986D-14B5-491E-B5C6-0505DDCB145E}">
      <dgm:prSet phldrT="[Texto]" custT="1"/>
      <dgm:spPr>
        <a:noFill/>
      </dgm:spPr>
      <dgm:t>
        <a:bodyPr/>
        <a:lstStyle/>
        <a:p>
          <a:r>
            <a:rPr lang="es-EC" sz="1400" dirty="0" smtClean="0">
              <a:solidFill>
                <a:schemeClr val="tx1"/>
              </a:solidFill>
            </a:rPr>
            <a:t>Organización Certificadora</a:t>
          </a:r>
          <a:endParaRPr lang="es-EC" sz="1400" dirty="0">
            <a:solidFill>
              <a:schemeClr val="tx1"/>
            </a:solidFill>
          </a:endParaRPr>
        </a:p>
      </dgm:t>
    </dgm:pt>
    <dgm:pt modelId="{D8B2FFE5-9D85-4D4D-A084-5A315B89F65D}" type="parTrans" cxnId="{EFDBA140-8846-44AD-A1BB-C1BAE6B29F40}">
      <dgm:prSet custT="1"/>
      <dgm:spPr/>
      <dgm:t>
        <a:bodyPr/>
        <a:lstStyle/>
        <a:p>
          <a:endParaRPr lang="es-EC" sz="600">
            <a:solidFill>
              <a:schemeClr val="tx1"/>
            </a:solidFill>
          </a:endParaRPr>
        </a:p>
      </dgm:t>
    </dgm:pt>
    <dgm:pt modelId="{26B85089-3CB9-4CC4-AB33-F3ACC8AD524A}" type="sibTrans" cxnId="{EFDBA140-8846-44AD-A1BB-C1BAE6B29F40}">
      <dgm:prSet/>
      <dgm:spPr/>
      <dgm:t>
        <a:bodyPr/>
        <a:lstStyle/>
        <a:p>
          <a:endParaRPr lang="es-EC" sz="2000">
            <a:solidFill>
              <a:schemeClr val="tx1"/>
            </a:solidFill>
          </a:endParaRPr>
        </a:p>
      </dgm:t>
    </dgm:pt>
    <dgm:pt modelId="{D385FF55-7B4B-4FED-A9FB-E4EFD64C6D11}">
      <dgm:prSet phldrT="[Texto]" custT="1"/>
      <dgm:spPr>
        <a:noFill/>
      </dgm:spPr>
      <dgm:t>
        <a:bodyPr/>
        <a:lstStyle/>
        <a:p>
          <a:r>
            <a:rPr lang="es-EC" sz="1400" dirty="0" smtClean="0">
              <a:solidFill>
                <a:schemeClr val="tx1"/>
              </a:solidFill>
            </a:rPr>
            <a:t>Capacitación</a:t>
          </a:r>
          <a:endParaRPr lang="es-EC" sz="1400" dirty="0">
            <a:solidFill>
              <a:schemeClr val="tx1"/>
            </a:solidFill>
          </a:endParaRPr>
        </a:p>
      </dgm:t>
    </dgm:pt>
    <dgm:pt modelId="{A84209FF-97A4-433B-BFCB-DE822BC8BBC6}" type="parTrans" cxnId="{BD6DFBF8-2385-4BE0-9048-5E5C2190C417}">
      <dgm:prSet custT="1"/>
      <dgm:spPr/>
      <dgm:t>
        <a:bodyPr/>
        <a:lstStyle/>
        <a:p>
          <a:endParaRPr lang="es-EC" sz="600">
            <a:solidFill>
              <a:schemeClr val="tx1"/>
            </a:solidFill>
          </a:endParaRPr>
        </a:p>
      </dgm:t>
    </dgm:pt>
    <dgm:pt modelId="{8A0D4CED-5327-4C69-9997-2AE6475EB0C9}" type="sibTrans" cxnId="{BD6DFBF8-2385-4BE0-9048-5E5C2190C417}">
      <dgm:prSet/>
      <dgm:spPr/>
      <dgm:t>
        <a:bodyPr/>
        <a:lstStyle/>
        <a:p>
          <a:endParaRPr lang="es-EC" sz="2000">
            <a:solidFill>
              <a:schemeClr val="tx1"/>
            </a:solidFill>
          </a:endParaRPr>
        </a:p>
      </dgm:t>
    </dgm:pt>
    <dgm:pt modelId="{D10847FF-CF22-466F-BE66-31DB07C92A6A}">
      <dgm:prSet phldrT="[Texto]" custT="1"/>
      <dgm:spPr>
        <a:noFill/>
      </dgm:spPr>
      <dgm:t>
        <a:bodyPr/>
        <a:lstStyle/>
        <a:p>
          <a:r>
            <a:rPr lang="es-EC" sz="1400" dirty="0" smtClean="0">
              <a:solidFill>
                <a:schemeClr val="tx1"/>
              </a:solidFill>
            </a:rPr>
            <a:t>MAGAP</a:t>
          </a:r>
        </a:p>
        <a:p>
          <a:r>
            <a:rPr lang="es-EC" sz="1400" dirty="0" smtClean="0">
              <a:solidFill>
                <a:schemeClr val="tx1"/>
              </a:solidFill>
            </a:rPr>
            <a:t>Gobierno Provincia de Pichincha</a:t>
          </a:r>
        </a:p>
        <a:p>
          <a:r>
            <a:rPr lang="es-EC" sz="1400" dirty="0" smtClean="0">
              <a:solidFill>
                <a:schemeClr val="tx1"/>
              </a:solidFill>
            </a:rPr>
            <a:t>Fundaciones</a:t>
          </a:r>
          <a:endParaRPr lang="es-EC" sz="1400" dirty="0">
            <a:solidFill>
              <a:schemeClr val="tx1"/>
            </a:solidFill>
          </a:endParaRPr>
        </a:p>
      </dgm:t>
    </dgm:pt>
    <dgm:pt modelId="{516151E1-A59C-4854-926E-37D1FE7F73D3}" type="parTrans" cxnId="{D8096D52-E58E-41C5-A8E3-1946DFF3020C}">
      <dgm:prSet custT="1"/>
      <dgm:spPr/>
      <dgm:t>
        <a:bodyPr/>
        <a:lstStyle/>
        <a:p>
          <a:endParaRPr lang="es-EC" sz="600">
            <a:solidFill>
              <a:schemeClr val="tx1"/>
            </a:solidFill>
          </a:endParaRPr>
        </a:p>
      </dgm:t>
    </dgm:pt>
    <dgm:pt modelId="{DF6C27CE-DE6C-4944-A758-20C2EE4A3C98}" type="sibTrans" cxnId="{D8096D52-E58E-41C5-A8E3-1946DFF3020C}">
      <dgm:prSet/>
      <dgm:spPr/>
      <dgm:t>
        <a:bodyPr/>
        <a:lstStyle/>
        <a:p>
          <a:endParaRPr lang="es-EC" sz="2000">
            <a:solidFill>
              <a:schemeClr val="tx1"/>
            </a:solidFill>
          </a:endParaRPr>
        </a:p>
      </dgm:t>
    </dgm:pt>
    <dgm:pt modelId="{7E013EB0-45D2-4002-AF28-5BE6AA60E7BA}">
      <dgm:prSet phldrT="[Texto]" custT="1"/>
      <dgm:spPr>
        <a:noFill/>
      </dgm:spPr>
      <dgm:t>
        <a:bodyPr/>
        <a:lstStyle/>
        <a:p>
          <a:r>
            <a:rPr lang="es-EC" sz="1400" dirty="0" smtClean="0">
              <a:solidFill>
                <a:schemeClr val="tx1"/>
              </a:solidFill>
            </a:rPr>
            <a:t>Financiamiento</a:t>
          </a:r>
          <a:endParaRPr lang="es-EC" sz="1400" dirty="0">
            <a:solidFill>
              <a:schemeClr val="tx1"/>
            </a:solidFill>
          </a:endParaRPr>
        </a:p>
      </dgm:t>
    </dgm:pt>
    <dgm:pt modelId="{806EFD96-FEF3-4A10-B9FC-324F5F8FA83B}" type="parTrans" cxnId="{15F3104D-ED1A-420D-A63F-211158D1D00C}">
      <dgm:prSet custT="1"/>
      <dgm:spPr/>
      <dgm:t>
        <a:bodyPr/>
        <a:lstStyle/>
        <a:p>
          <a:endParaRPr lang="es-EC" sz="700">
            <a:solidFill>
              <a:schemeClr val="tx1"/>
            </a:solidFill>
          </a:endParaRPr>
        </a:p>
      </dgm:t>
    </dgm:pt>
    <dgm:pt modelId="{6D6ADCB5-67A4-4D28-B4E0-A00053B0E973}" type="sibTrans" cxnId="{15F3104D-ED1A-420D-A63F-211158D1D00C}">
      <dgm:prSet/>
      <dgm:spPr/>
      <dgm:t>
        <a:bodyPr/>
        <a:lstStyle/>
        <a:p>
          <a:endParaRPr lang="es-EC" sz="2000">
            <a:solidFill>
              <a:schemeClr val="tx1"/>
            </a:solidFill>
          </a:endParaRPr>
        </a:p>
      </dgm:t>
    </dgm:pt>
    <dgm:pt modelId="{2E591D8D-FA84-4C4E-92E0-9C693DDE72A8}">
      <dgm:prSet phldrT="[Texto]" custT="1"/>
      <dgm:spPr>
        <a:noFill/>
      </dgm:spPr>
      <dgm:t>
        <a:bodyPr/>
        <a:lstStyle/>
        <a:p>
          <a:r>
            <a:rPr lang="es-EC" sz="1400" dirty="0" smtClean="0">
              <a:solidFill>
                <a:schemeClr val="tx1"/>
              </a:solidFill>
            </a:rPr>
            <a:t>Instituciones financieras</a:t>
          </a:r>
          <a:endParaRPr lang="es-EC" sz="1400" dirty="0">
            <a:solidFill>
              <a:schemeClr val="tx1"/>
            </a:solidFill>
          </a:endParaRPr>
        </a:p>
      </dgm:t>
    </dgm:pt>
    <dgm:pt modelId="{73BFB0DB-9260-4AA4-AE0B-F029147208FE}" type="parTrans" cxnId="{6EC146FB-B804-46F7-9084-5D9BCC2B973E}">
      <dgm:prSet custT="1"/>
      <dgm:spPr/>
      <dgm:t>
        <a:bodyPr/>
        <a:lstStyle/>
        <a:p>
          <a:endParaRPr lang="es-EC" sz="600">
            <a:solidFill>
              <a:schemeClr val="tx1"/>
            </a:solidFill>
          </a:endParaRPr>
        </a:p>
      </dgm:t>
    </dgm:pt>
    <dgm:pt modelId="{C2AABA06-BFC2-46B5-A7BA-46B0391C43C6}" type="sibTrans" cxnId="{6EC146FB-B804-46F7-9084-5D9BCC2B973E}">
      <dgm:prSet/>
      <dgm:spPr/>
      <dgm:t>
        <a:bodyPr/>
        <a:lstStyle/>
        <a:p>
          <a:endParaRPr lang="es-EC" sz="2000">
            <a:solidFill>
              <a:schemeClr val="tx1"/>
            </a:solidFill>
          </a:endParaRPr>
        </a:p>
      </dgm:t>
    </dgm:pt>
    <dgm:pt modelId="{2A05BD63-B877-4A1C-84A2-6D3573DF608C}">
      <dgm:prSet phldrT="[Texto]" custT="1"/>
      <dgm:spPr>
        <a:noFill/>
      </dgm:spPr>
      <dgm:t>
        <a:bodyPr/>
        <a:lstStyle/>
        <a:p>
          <a:r>
            <a:rPr lang="es-EC" sz="1400" dirty="0" smtClean="0">
              <a:solidFill>
                <a:schemeClr val="tx1"/>
              </a:solidFill>
            </a:rPr>
            <a:t>Fundaciones</a:t>
          </a:r>
        </a:p>
        <a:p>
          <a:endParaRPr lang="es-EC" sz="1400" dirty="0">
            <a:solidFill>
              <a:schemeClr val="tx1"/>
            </a:solidFill>
          </a:endParaRPr>
        </a:p>
      </dgm:t>
    </dgm:pt>
    <dgm:pt modelId="{5281C1B9-BFBC-43E5-936A-EC22717A958A}" type="parTrans" cxnId="{BC15D43E-8CFD-491C-92AE-579FE769E544}">
      <dgm:prSet custT="1"/>
      <dgm:spPr/>
      <dgm:t>
        <a:bodyPr/>
        <a:lstStyle/>
        <a:p>
          <a:endParaRPr lang="es-EC" sz="600">
            <a:solidFill>
              <a:schemeClr val="tx1"/>
            </a:solidFill>
          </a:endParaRPr>
        </a:p>
      </dgm:t>
    </dgm:pt>
    <dgm:pt modelId="{8DC001D6-2516-4B91-8987-CF3FE4D2C4DA}" type="sibTrans" cxnId="{BC15D43E-8CFD-491C-92AE-579FE769E544}">
      <dgm:prSet/>
      <dgm:spPr/>
      <dgm:t>
        <a:bodyPr/>
        <a:lstStyle/>
        <a:p>
          <a:endParaRPr lang="es-EC" sz="2000">
            <a:solidFill>
              <a:schemeClr val="tx1"/>
            </a:solidFill>
          </a:endParaRPr>
        </a:p>
      </dgm:t>
    </dgm:pt>
    <dgm:pt modelId="{9709E33E-5DC7-4721-B914-9BC758C57450}" type="pres">
      <dgm:prSet presAssocID="{D487BBF0-E8C5-4616-B32D-DC3CC2E1A3C1}" presName="diagram" presStyleCnt="0">
        <dgm:presLayoutVars>
          <dgm:chPref val="1"/>
          <dgm:dir/>
          <dgm:animOne val="branch"/>
          <dgm:animLvl val="lvl"/>
          <dgm:resizeHandles val="exact"/>
        </dgm:presLayoutVars>
      </dgm:prSet>
      <dgm:spPr/>
      <dgm:t>
        <a:bodyPr/>
        <a:lstStyle/>
        <a:p>
          <a:endParaRPr lang="es-EC"/>
        </a:p>
      </dgm:t>
    </dgm:pt>
    <dgm:pt modelId="{B32ECD4E-CD51-4408-BC85-2EA61DE829FF}" type="pres">
      <dgm:prSet presAssocID="{51EA37C8-01BE-45C7-A246-BAF23568BA22}" presName="root1" presStyleCnt="0"/>
      <dgm:spPr/>
    </dgm:pt>
    <dgm:pt modelId="{DFC00738-DA67-4C92-8A4B-1223405FA29E}" type="pres">
      <dgm:prSet presAssocID="{51EA37C8-01BE-45C7-A246-BAF23568BA22}" presName="LevelOneTextNode" presStyleLbl="node0" presStyleIdx="0" presStyleCnt="1">
        <dgm:presLayoutVars>
          <dgm:chPref val="3"/>
        </dgm:presLayoutVars>
      </dgm:prSet>
      <dgm:spPr/>
      <dgm:t>
        <a:bodyPr/>
        <a:lstStyle/>
        <a:p>
          <a:endParaRPr lang="es-EC"/>
        </a:p>
      </dgm:t>
    </dgm:pt>
    <dgm:pt modelId="{CA1294BD-D0C1-4B79-B623-FD54C83D5F66}" type="pres">
      <dgm:prSet presAssocID="{51EA37C8-01BE-45C7-A246-BAF23568BA22}" presName="level2hierChild" presStyleCnt="0"/>
      <dgm:spPr/>
    </dgm:pt>
    <dgm:pt modelId="{27DD7B2F-CE9A-4649-B974-42AE4F663BF2}" type="pres">
      <dgm:prSet presAssocID="{F5924DC9-74BD-4E8B-8CE4-BBB73EE86C76}" presName="conn2-1" presStyleLbl="parChTrans1D2" presStyleIdx="0" presStyleCnt="3"/>
      <dgm:spPr/>
      <dgm:t>
        <a:bodyPr/>
        <a:lstStyle/>
        <a:p>
          <a:endParaRPr lang="es-EC"/>
        </a:p>
      </dgm:t>
    </dgm:pt>
    <dgm:pt modelId="{9AE56D06-1575-4EA4-9C4C-C9994E1FA798}" type="pres">
      <dgm:prSet presAssocID="{F5924DC9-74BD-4E8B-8CE4-BBB73EE86C76}" presName="connTx" presStyleLbl="parChTrans1D2" presStyleIdx="0" presStyleCnt="3"/>
      <dgm:spPr/>
      <dgm:t>
        <a:bodyPr/>
        <a:lstStyle/>
        <a:p>
          <a:endParaRPr lang="es-EC"/>
        </a:p>
      </dgm:t>
    </dgm:pt>
    <dgm:pt modelId="{9A06984A-EB7A-4770-9724-5D96DF2A9F33}" type="pres">
      <dgm:prSet presAssocID="{CB774140-D631-48B5-98C1-4808DC06C0EA}" presName="root2" presStyleCnt="0"/>
      <dgm:spPr/>
    </dgm:pt>
    <dgm:pt modelId="{35C3C2A4-DFC2-460D-BA93-F438B784A834}" type="pres">
      <dgm:prSet presAssocID="{CB774140-D631-48B5-98C1-4808DC06C0EA}" presName="LevelTwoTextNode" presStyleLbl="node2" presStyleIdx="0" presStyleCnt="3">
        <dgm:presLayoutVars>
          <dgm:chPref val="3"/>
        </dgm:presLayoutVars>
      </dgm:prSet>
      <dgm:spPr/>
      <dgm:t>
        <a:bodyPr/>
        <a:lstStyle/>
        <a:p>
          <a:endParaRPr lang="es-EC"/>
        </a:p>
      </dgm:t>
    </dgm:pt>
    <dgm:pt modelId="{633B4B61-6DE0-437E-830F-685617530C2F}" type="pres">
      <dgm:prSet presAssocID="{CB774140-D631-48B5-98C1-4808DC06C0EA}" presName="level3hierChild" presStyleCnt="0"/>
      <dgm:spPr/>
    </dgm:pt>
    <dgm:pt modelId="{8C3631A1-DFB4-4A5A-ABB5-9271190FA610}" type="pres">
      <dgm:prSet presAssocID="{FBD70978-A4D0-46E4-A3DC-DB7ABD1BE3B4}" presName="conn2-1" presStyleLbl="parChTrans1D3" presStyleIdx="0" presStyleCnt="5"/>
      <dgm:spPr/>
      <dgm:t>
        <a:bodyPr/>
        <a:lstStyle/>
        <a:p>
          <a:endParaRPr lang="es-EC"/>
        </a:p>
      </dgm:t>
    </dgm:pt>
    <dgm:pt modelId="{2D79FE4A-0D99-4041-9360-724F2362A77B}" type="pres">
      <dgm:prSet presAssocID="{FBD70978-A4D0-46E4-A3DC-DB7ABD1BE3B4}" presName="connTx" presStyleLbl="parChTrans1D3" presStyleIdx="0" presStyleCnt="5"/>
      <dgm:spPr/>
      <dgm:t>
        <a:bodyPr/>
        <a:lstStyle/>
        <a:p>
          <a:endParaRPr lang="es-EC"/>
        </a:p>
      </dgm:t>
    </dgm:pt>
    <dgm:pt modelId="{1957E5B7-2AE4-493D-AB50-F571CE2F9528}" type="pres">
      <dgm:prSet presAssocID="{16A856C3-0329-4810-BB73-EB8CC8501502}" presName="root2" presStyleCnt="0"/>
      <dgm:spPr/>
    </dgm:pt>
    <dgm:pt modelId="{3D339363-AAD4-4028-B5F1-D46791F34BD1}" type="pres">
      <dgm:prSet presAssocID="{16A856C3-0329-4810-BB73-EB8CC8501502}" presName="LevelTwoTextNode" presStyleLbl="node3" presStyleIdx="0" presStyleCnt="5">
        <dgm:presLayoutVars>
          <dgm:chPref val="3"/>
        </dgm:presLayoutVars>
      </dgm:prSet>
      <dgm:spPr/>
      <dgm:t>
        <a:bodyPr/>
        <a:lstStyle/>
        <a:p>
          <a:endParaRPr lang="es-EC"/>
        </a:p>
      </dgm:t>
    </dgm:pt>
    <dgm:pt modelId="{AE059CCF-28D4-4569-AE63-1885FDC1119B}" type="pres">
      <dgm:prSet presAssocID="{16A856C3-0329-4810-BB73-EB8CC8501502}" presName="level3hierChild" presStyleCnt="0"/>
      <dgm:spPr/>
    </dgm:pt>
    <dgm:pt modelId="{23A447EC-C937-4636-BF28-2C955501233C}" type="pres">
      <dgm:prSet presAssocID="{D8B2FFE5-9D85-4D4D-A084-5A315B89F65D}" presName="conn2-1" presStyleLbl="parChTrans1D3" presStyleIdx="1" presStyleCnt="5"/>
      <dgm:spPr/>
      <dgm:t>
        <a:bodyPr/>
        <a:lstStyle/>
        <a:p>
          <a:endParaRPr lang="es-EC"/>
        </a:p>
      </dgm:t>
    </dgm:pt>
    <dgm:pt modelId="{AB64D7B2-A69E-44FB-9C28-F596510D6954}" type="pres">
      <dgm:prSet presAssocID="{D8B2FFE5-9D85-4D4D-A084-5A315B89F65D}" presName="connTx" presStyleLbl="parChTrans1D3" presStyleIdx="1" presStyleCnt="5"/>
      <dgm:spPr/>
      <dgm:t>
        <a:bodyPr/>
        <a:lstStyle/>
        <a:p>
          <a:endParaRPr lang="es-EC"/>
        </a:p>
      </dgm:t>
    </dgm:pt>
    <dgm:pt modelId="{637B50F1-8AAE-411B-A71C-8B499B356ED3}" type="pres">
      <dgm:prSet presAssocID="{4412986D-14B5-491E-B5C6-0505DDCB145E}" presName="root2" presStyleCnt="0"/>
      <dgm:spPr/>
    </dgm:pt>
    <dgm:pt modelId="{287ACCC2-4C9D-474F-991A-63DFE658A863}" type="pres">
      <dgm:prSet presAssocID="{4412986D-14B5-491E-B5C6-0505DDCB145E}" presName="LevelTwoTextNode" presStyleLbl="node3" presStyleIdx="1" presStyleCnt="5">
        <dgm:presLayoutVars>
          <dgm:chPref val="3"/>
        </dgm:presLayoutVars>
      </dgm:prSet>
      <dgm:spPr/>
      <dgm:t>
        <a:bodyPr/>
        <a:lstStyle/>
        <a:p>
          <a:endParaRPr lang="es-EC"/>
        </a:p>
      </dgm:t>
    </dgm:pt>
    <dgm:pt modelId="{1618E322-1D9F-4AE5-975A-652804088A93}" type="pres">
      <dgm:prSet presAssocID="{4412986D-14B5-491E-B5C6-0505DDCB145E}" presName="level3hierChild" presStyleCnt="0"/>
      <dgm:spPr/>
    </dgm:pt>
    <dgm:pt modelId="{4F4597B3-B67A-42C0-800F-D78CB3C25AB0}" type="pres">
      <dgm:prSet presAssocID="{A84209FF-97A4-433B-BFCB-DE822BC8BBC6}" presName="conn2-1" presStyleLbl="parChTrans1D2" presStyleIdx="1" presStyleCnt="3"/>
      <dgm:spPr/>
      <dgm:t>
        <a:bodyPr/>
        <a:lstStyle/>
        <a:p>
          <a:endParaRPr lang="es-EC"/>
        </a:p>
      </dgm:t>
    </dgm:pt>
    <dgm:pt modelId="{1889FA9E-BD17-4F58-978F-3D4DB24AC765}" type="pres">
      <dgm:prSet presAssocID="{A84209FF-97A4-433B-BFCB-DE822BC8BBC6}" presName="connTx" presStyleLbl="parChTrans1D2" presStyleIdx="1" presStyleCnt="3"/>
      <dgm:spPr/>
      <dgm:t>
        <a:bodyPr/>
        <a:lstStyle/>
        <a:p>
          <a:endParaRPr lang="es-EC"/>
        </a:p>
      </dgm:t>
    </dgm:pt>
    <dgm:pt modelId="{1310936E-5CD3-4727-A225-42640294952E}" type="pres">
      <dgm:prSet presAssocID="{D385FF55-7B4B-4FED-A9FB-E4EFD64C6D11}" presName="root2" presStyleCnt="0"/>
      <dgm:spPr/>
    </dgm:pt>
    <dgm:pt modelId="{EFE24108-9E43-40E5-818D-9BEE5024CFD9}" type="pres">
      <dgm:prSet presAssocID="{D385FF55-7B4B-4FED-A9FB-E4EFD64C6D11}" presName="LevelTwoTextNode" presStyleLbl="node2" presStyleIdx="1" presStyleCnt="3">
        <dgm:presLayoutVars>
          <dgm:chPref val="3"/>
        </dgm:presLayoutVars>
      </dgm:prSet>
      <dgm:spPr/>
      <dgm:t>
        <a:bodyPr/>
        <a:lstStyle/>
        <a:p>
          <a:endParaRPr lang="es-EC"/>
        </a:p>
      </dgm:t>
    </dgm:pt>
    <dgm:pt modelId="{BF6CBAAF-2A94-4E26-B83F-B4E2A94BA5F9}" type="pres">
      <dgm:prSet presAssocID="{D385FF55-7B4B-4FED-A9FB-E4EFD64C6D11}" presName="level3hierChild" presStyleCnt="0"/>
      <dgm:spPr/>
    </dgm:pt>
    <dgm:pt modelId="{5641F931-CD7C-41E7-9532-109DCF192E1A}" type="pres">
      <dgm:prSet presAssocID="{516151E1-A59C-4854-926E-37D1FE7F73D3}" presName="conn2-1" presStyleLbl="parChTrans1D3" presStyleIdx="2" presStyleCnt="5"/>
      <dgm:spPr/>
      <dgm:t>
        <a:bodyPr/>
        <a:lstStyle/>
        <a:p>
          <a:endParaRPr lang="es-EC"/>
        </a:p>
      </dgm:t>
    </dgm:pt>
    <dgm:pt modelId="{FB68D99E-DB2D-4B36-B78F-20D2C191C5B5}" type="pres">
      <dgm:prSet presAssocID="{516151E1-A59C-4854-926E-37D1FE7F73D3}" presName="connTx" presStyleLbl="parChTrans1D3" presStyleIdx="2" presStyleCnt="5"/>
      <dgm:spPr/>
      <dgm:t>
        <a:bodyPr/>
        <a:lstStyle/>
        <a:p>
          <a:endParaRPr lang="es-EC"/>
        </a:p>
      </dgm:t>
    </dgm:pt>
    <dgm:pt modelId="{025E8EF5-076A-40F2-84BF-DF672329A213}" type="pres">
      <dgm:prSet presAssocID="{D10847FF-CF22-466F-BE66-31DB07C92A6A}" presName="root2" presStyleCnt="0"/>
      <dgm:spPr/>
    </dgm:pt>
    <dgm:pt modelId="{27FA7802-70B9-4031-94ED-8ADC7DF71083}" type="pres">
      <dgm:prSet presAssocID="{D10847FF-CF22-466F-BE66-31DB07C92A6A}" presName="LevelTwoTextNode" presStyleLbl="node3" presStyleIdx="2" presStyleCnt="5">
        <dgm:presLayoutVars>
          <dgm:chPref val="3"/>
        </dgm:presLayoutVars>
      </dgm:prSet>
      <dgm:spPr/>
      <dgm:t>
        <a:bodyPr/>
        <a:lstStyle/>
        <a:p>
          <a:endParaRPr lang="es-EC"/>
        </a:p>
      </dgm:t>
    </dgm:pt>
    <dgm:pt modelId="{88B9F04C-A421-4E59-A130-A5AD216B3585}" type="pres">
      <dgm:prSet presAssocID="{D10847FF-CF22-466F-BE66-31DB07C92A6A}" presName="level3hierChild" presStyleCnt="0"/>
      <dgm:spPr/>
    </dgm:pt>
    <dgm:pt modelId="{78325D66-003B-446C-A7A4-629D7CD390AD}" type="pres">
      <dgm:prSet presAssocID="{806EFD96-FEF3-4A10-B9FC-324F5F8FA83B}" presName="conn2-1" presStyleLbl="parChTrans1D2" presStyleIdx="2" presStyleCnt="3"/>
      <dgm:spPr/>
      <dgm:t>
        <a:bodyPr/>
        <a:lstStyle/>
        <a:p>
          <a:endParaRPr lang="es-EC"/>
        </a:p>
      </dgm:t>
    </dgm:pt>
    <dgm:pt modelId="{6D1A3340-1650-4791-A238-78716F712909}" type="pres">
      <dgm:prSet presAssocID="{806EFD96-FEF3-4A10-B9FC-324F5F8FA83B}" presName="connTx" presStyleLbl="parChTrans1D2" presStyleIdx="2" presStyleCnt="3"/>
      <dgm:spPr/>
      <dgm:t>
        <a:bodyPr/>
        <a:lstStyle/>
        <a:p>
          <a:endParaRPr lang="es-EC"/>
        </a:p>
      </dgm:t>
    </dgm:pt>
    <dgm:pt modelId="{5DD4EFFC-0C7C-4C67-A6C4-B2FDFFB241A9}" type="pres">
      <dgm:prSet presAssocID="{7E013EB0-45D2-4002-AF28-5BE6AA60E7BA}" presName="root2" presStyleCnt="0"/>
      <dgm:spPr/>
    </dgm:pt>
    <dgm:pt modelId="{B3C10221-C223-43C4-B108-754286C0BEFA}" type="pres">
      <dgm:prSet presAssocID="{7E013EB0-45D2-4002-AF28-5BE6AA60E7BA}" presName="LevelTwoTextNode" presStyleLbl="node2" presStyleIdx="2" presStyleCnt="3">
        <dgm:presLayoutVars>
          <dgm:chPref val="3"/>
        </dgm:presLayoutVars>
      </dgm:prSet>
      <dgm:spPr/>
      <dgm:t>
        <a:bodyPr/>
        <a:lstStyle/>
        <a:p>
          <a:endParaRPr lang="es-EC"/>
        </a:p>
      </dgm:t>
    </dgm:pt>
    <dgm:pt modelId="{E2B572C0-A6E6-477A-ADA6-7066E43700B0}" type="pres">
      <dgm:prSet presAssocID="{7E013EB0-45D2-4002-AF28-5BE6AA60E7BA}" presName="level3hierChild" presStyleCnt="0"/>
      <dgm:spPr/>
    </dgm:pt>
    <dgm:pt modelId="{C5D2F159-D609-4437-AC22-F8E505310D0E}" type="pres">
      <dgm:prSet presAssocID="{73BFB0DB-9260-4AA4-AE0B-F029147208FE}" presName="conn2-1" presStyleLbl="parChTrans1D3" presStyleIdx="3" presStyleCnt="5"/>
      <dgm:spPr/>
      <dgm:t>
        <a:bodyPr/>
        <a:lstStyle/>
        <a:p>
          <a:endParaRPr lang="es-EC"/>
        </a:p>
      </dgm:t>
    </dgm:pt>
    <dgm:pt modelId="{AB66F4AF-EDDF-421D-BDDD-0ABC64D781D0}" type="pres">
      <dgm:prSet presAssocID="{73BFB0DB-9260-4AA4-AE0B-F029147208FE}" presName="connTx" presStyleLbl="parChTrans1D3" presStyleIdx="3" presStyleCnt="5"/>
      <dgm:spPr/>
      <dgm:t>
        <a:bodyPr/>
        <a:lstStyle/>
        <a:p>
          <a:endParaRPr lang="es-EC"/>
        </a:p>
      </dgm:t>
    </dgm:pt>
    <dgm:pt modelId="{5648AE42-8340-427F-AFF7-E11CE355B136}" type="pres">
      <dgm:prSet presAssocID="{2E591D8D-FA84-4C4E-92E0-9C693DDE72A8}" presName="root2" presStyleCnt="0"/>
      <dgm:spPr/>
    </dgm:pt>
    <dgm:pt modelId="{063A0D6A-3E8F-45A9-9EBC-6E4B4835F98A}" type="pres">
      <dgm:prSet presAssocID="{2E591D8D-FA84-4C4E-92E0-9C693DDE72A8}" presName="LevelTwoTextNode" presStyleLbl="node3" presStyleIdx="3" presStyleCnt="5">
        <dgm:presLayoutVars>
          <dgm:chPref val="3"/>
        </dgm:presLayoutVars>
      </dgm:prSet>
      <dgm:spPr/>
      <dgm:t>
        <a:bodyPr/>
        <a:lstStyle/>
        <a:p>
          <a:endParaRPr lang="es-EC"/>
        </a:p>
      </dgm:t>
    </dgm:pt>
    <dgm:pt modelId="{7B857F5F-455C-4F3B-9DA9-0118710AFF00}" type="pres">
      <dgm:prSet presAssocID="{2E591D8D-FA84-4C4E-92E0-9C693DDE72A8}" presName="level3hierChild" presStyleCnt="0"/>
      <dgm:spPr/>
    </dgm:pt>
    <dgm:pt modelId="{3CD956BC-75C4-4202-A9D2-A2DD907038FB}" type="pres">
      <dgm:prSet presAssocID="{5281C1B9-BFBC-43E5-936A-EC22717A958A}" presName="conn2-1" presStyleLbl="parChTrans1D3" presStyleIdx="4" presStyleCnt="5"/>
      <dgm:spPr/>
      <dgm:t>
        <a:bodyPr/>
        <a:lstStyle/>
        <a:p>
          <a:endParaRPr lang="es-EC"/>
        </a:p>
      </dgm:t>
    </dgm:pt>
    <dgm:pt modelId="{284FCDE4-A8EE-47C9-8FD6-57F959852E15}" type="pres">
      <dgm:prSet presAssocID="{5281C1B9-BFBC-43E5-936A-EC22717A958A}" presName="connTx" presStyleLbl="parChTrans1D3" presStyleIdx="4" presStyleCnt="5"/>
      <dgm:spPr/>
      <dgm:t>
        <a:bodyPr/>
        <a:lstStyle/>
        <a:p>
          <a:endParaRPr lang="es-EC"/>
        </a:p>
      </dgm:t>
    </dgm:pt>
    <dgm:pt modelId="{7EC7EB41-CF8C-4E2F-B94A-4AEB978BD212}" type="pres">
      <dgm:prSet presAssocID="{2A05BD63-B877-4A1C-84A2-6D3573DF608C}" presName="root2" presStyleCnt="0"/>
      <dgm:spPr/>
    </dgm:pt>
    <dgm:pt modelId="{8BFF1A72-136D-48F2-9308-85B8C64175C2}" type="pres">
      <dgm:prSet presAssocID="{2A05BD63-B877-4A1C-84A2-6D3573DF608C}" presName="LevelTwoTextNode" presStyleLbl="node3" presStyleIdx="4" presStyleCnt="5">
        <dgm:presLayoutVars>
          <dgm:chPref val="3"/>
        </dgm:presLayoutVars>
      </dgm:prSet>
      <dgm:spPr/>
      <dgm:t>
        <a:bodyPr/>
        <a:lstStyle/>
        <a:p>
          <a:endParaRPr lang="es-EC"/>
        </a:p>
      </dgm:t>
    </dgm:pt>
    <dgm:pt modelId="{D972BBBE-812E-46AC-833A-7E597F021D00}" type="pres">
      <dgm:prSet presAssocID="{2A05BD63-B877-4A1C-84A2-6D3573DF608C}" presName="level3hierChild" presStyleCnt="0"/>
      <dgm:spPr/>
    </dgm:pt>
  </dgm:ptLst>
  <dgm:cxnLst>
    <dgm:cxn modelId="{7CFDBA0A-2795-4DF6-8F03-3F42038FE5FC}" type="presOf" srcId="{D487BBF0-E8C5-4616-B32D-DC3CC2E1A3C1}" destId="{9709E33E-5DC7-4721-B914-9BC758C57450}" srcOrd="0" destOrd="0" presId="urn:microsoft.com/office/officeart/2005/8/layout/hierarchy2"/>
    <dgm:cxn modelId="{F3D95160-1750-4337-9972-76E7C98163B6}" type="presOf" srcId="{7E013EB0-45D2-4002-AF28-5BE6AA60E7BA}" destId="{B3C10221-C223-43C4-B108-754286C0BEFA}" srcOrd="0" destOrd="0" presId="urn:microsoft.com/office/officeart/2005/8/layout/hierarchy2"/>
    <dgm:cxn modelId="{BFFB7DA8-E703-4959-9D8D-4F035FC00248}" srcId="{CB774140-D631-48B5-98C1-4808DC06C0EA}" destId="{16A856C3-0329-4810-BB73-EB8CC8501502}" srcOrd="0" destOrd="0" parTransId="{FBD70978-A4D0-46E4-A3DC-DB7ABD1BE3B4}" sibTransId="{0BDB32CB-39F7-43E8-9C44-FC3DA46D44BB}"/>
    <dgm:cxn modelId="{79318454-D5B9-4E16-8DC4-1441AE1EF597}" type="presOf" srcId="{D8B2FFE5-9D85-4D4D-A084-5A315B89F65D}" destId="{AB64D7B2-A69E-44FB-9C28-F596510D6954}" srcOrd="1" destOrd="0" presId="urn:microsoft.com/office/officeart/2005/8/layout/hierarchy2"/>
    <dgm:cxn modelId="{1215CAF3-BBED-4DE1-B5AB-7932C4E5ECD7}" type="presOf" srcId="{FBD70978-A4D0-46E4-A3DC-DB7ABD1BE3B4}" destId="{8C3631A1-DFB4-4A5A-ABB5-9271190FA610}" srcOrd="0" destOrd="0" presId="urn:microsoft.com/office/officeart/2005/8/layout/hierarchy2"/>
    <dgm:cxn modelId="{521718CC-D4FF-4B17-844A-0E9DEDF655FD}" type="presOf" srcId="{D8B2FFE5-9D85-4D4D-A084-5A315B89F65D}" destId="{23A447EC-C937-4636-BF28-2C955501233C}" srcOrd="0" destOrd="0" presId="urn:microsoft.com/office/officeart/2005/8/layout/hierarchy2"/>
    <dgm:cxn modelId="{30C82C09-BA56-4634-A135-2E315F83E578}" type="presOf" srcId="{D385FF55-7B4B-4FED-A9FB-E4EFD64C6D11}" destId="{EFE24108-9E43-40E5-818D-9BEE5024CFD9}" srcOrd="0" destOrd="0" presId="urn:microsoft.com/office/officeart/2005/8/layout/hierarchy2"/>
    <dgm:cxn modelId="{BC15D43E-8CFD-491C-92AE-579FE769E544}" srcId="{7E013EB0-45D2-4002-AF28-5BE6AA60E7BA}" destId="{2A05BD63-B877-4A1C-84A2-6D3573DF608C}" srcOrd="1" destOrd="0" parTransId="{5281C1B9-BFBC-43E5-936A-EC22717A958A}" sibTransId="{8DC001D6-2516-4B91-8987-CF3FE4D2C4DA}"/>
    <dgm:cxn modelId="{ABBD406F-B044-484F-924D-04061E2F7B41}" type="presOf" srcId="{806EFD96-FEF3-4A10-B9FC-324F5F8FA83B}" destId="{78325D66-003B-446C-A7A4-629D7CD390AD}" srcOrd="0" destOrd="0" presId="urn:microsoft.com/office/officeart/2005/8/layout/hierarchy2"/>
    <dgm:cxn modelId="{8B9A9206-B268-493D-ADFC-3F7B5D986B9C}" type="presOf" srcId="{2A05BD63-B877-4A1C-84A2-6D3573DF608C}" destId="{8BFF1A72-136D-48F2-9308-85B8C64175C2}" srcOrd="0" destOrd="0" presId="urn:microsoft.com/office/officeart/2005/8/layout/hierarchy2"/>
    <dgm:cxn modelId="{71A90A5B-2793-4F4F-881F-1CECE7EB9C83}" type="presOf" srcId="{FBD70978-A4D0-46E4-A3DC-DB7ABD1BE3B4}" destId="{2D79FE4A-0D99-4041-9360-724F2362A77B}" srcOrd="1" destOrd="0" presId="urn:microsoft.com/office/officeart/2005/8/layout/hierarchy2"/>
    <dgm:cxn modelId="{F94AEC98-A804-4DAC-A533-22FF0F4F9407}" type="presOf" srcId="{F5924DC9-74BD-4E8B-8CE4-BBB73EE86C76}" destId="{9AE56D06-1575-4EA4-9C4C-C9994E1FA798}" srcOrd="1" destOrd="0" presId="urn:microsoft.com/office/officeart/2005/8/layout/hierarchy2"/>
    <dgm:cxn modelId="{AFBAA810-0CB2-4E23-B1FD-F84100DC5871}" type="presOf" srcId="{73BFB0DB-9260-4AA4-AE0B-F029147208FE}" destId="{C5D2F159-D609-4437-AC22-F8E505310D0E}" srcOrd="0" destOrd="0" presId="urn:microsoft.com/office/officeart/2005/8/layout/hierarchy2"/>
    <dgm:cxn modelId="{EFDBA140-8846-44AD-A1BB-C1BAE6B29F40}" srcId="{CB774140-D631-48B5-98C1-4808DC06C0EA}" destId="{4412986D-14B5-491E-B5C6-0505DDCB145E}" srcOrd="1" destOrd="0" parTransId="{D8B2FFE5-9D85-4D4D-A084-5A315B89F65D}" sibTransId="{26B85089-3CB9-4CC4-AB33-F3ACC8AD524A}"/>
    <dgm:cxn modelId="{74D3C278-08A3-440A-9B78-76F6601181FB}" type="presOf" srcId="{16A856C3-0329-4810-BB73-EB8CC8501502}" destId="{3D339363-AAD4-4028-B5F1-D46791F34BD1}" srcOrd="0" destOrd="0" presId="urn:microsoft.com/office/officeart/2005/8/layout/hierarchy2"/>
    <dgm:cxn modelId="{BD6DFBF8-2385-4BE0-9048-5E5C2190C417}" srcId="{51EA37C8-01BE-45C7-A246-BAF23568BA22}" destId="{D385FF55-7B4B-4FED-A9FB-E4EFD64C6D11}" srcOrd="1" destOrd="0" parTransId="{A84209FF-97A4-433B-BFCB-DE822BC8BBC6}" sibTransId="{8A0D4CED-5327-4C69-9997-2AE6475EB0C9}"/>
    <dgm:cxn modelId="{F35B0744-E87D-4C65-941E-07211996FCCA}" type="presOf" srcId="{516151E1-A59C-4854-926E-37D1FE7F73D3}" destId="{5641F931-CD7C-41E7-9532-109DCF192E1A}" srcOrd="0" destOrd="0" presId="urn:microsoft.com/office/officeart/2005/8/layout/hierarchy2"/>
    <dgm:cxn modelId="{4F6128ED-FA37-46A9-96B6-B3EFCD8E2671}" type="presOf" srcId="{73BFB0DB-9260-4AA4-AE0B-F029147208FE}" destId="{AB66F4AF-EDDF-421D-BDDD-0ABC64D781D0}" srcOrd="1" destOrd="0" presId="urn:microsoft.com/office/officeart/2005/8/layout/hierarchy2"/>
    <dgm:cxn modelId="{074AFF43-69BF-417E-85A4-3819DB1B0429}" type="presOf" srcId="{806EFD96-FEF3-4A10-B9FC-324F5F8FA83B}" destId="{6D1A3340-1650-4791-A238-78716F712909}" srcOrd="1" destOrd="0" presId="urn:microsoft.com/office/officeart/2005/8/layout/hierarchy2"/>
    <dgm:cxn modelId="{44A7D848-A04E-473E-838A-390D423E275C}" type="presOf" srcId="{A84209FF-97A4-433B-BFCB-DE822BC8BBC6}" destId="{1889FA9E-BD17-4F58-978F-3D4DB24AC765}" srcOrd="1" destOrd="0" presId="urn:microsoft.com/office/officeart/2005/8/layout/hierarchy2"/>
    <dgm:cxn modelId="{8833A148-AA8D-444E-BA74-BEE55A24B52F}" type="presOf" srcId="{5281C1B9-BFBC-43E5-936A-EC22717A958A}" destId="{284FCDE4-A8EE-47C9-8FD6-57F959852E15}" srcOrd="1" destOrd="0" presId="urn:microsoft.com/office/officeart/2005/8/layout/hierarchy2"/>
    <dgm:cxn modelId="{466C2A5A-9E78-47E7-B217-28CE8123E24B}" type="presOf" srcId="{A84209FF-97A4-433B-BFCB-DE822BC8BBC6}" destId="{4F4597B3-B67A-42C0-800F-D78CB3C25AB0}" srcOrd="0" destOrd="0" presId="urn:microsoft.com/office/officeart/2005/8/layout/hierarchy2"/>
    <dgm:cxn modelId="{3ABBF25F-5728-4DAF-B94C-1DD3DA81B54E}" type="presOf" srcId="{D10847FF-CF22-466F-BE66-31DB07C92A6A}" destId="{27FA7802-70B9-4031-94ED-8ADC7DF71083}" srcOrd="0" destOrd="0" presId="urn:microsoft.com/office/officeart/2005/8/layout/hierarchy2"/>
    <dgm:cxn modelId="{79C00252-D1CA-4FF6-8B3C-7BF7D24BA7B6}" type="presOf" srcId="{CB774140-D631-48B5-98C1-4808DC06C0EA}" destId="{35C3C2A4-DFC2-460D-BA93-F438B784A834}" srcOrd="0" destOrd="0" presId="urn:microsoft.com/office/officeart/2005/8/layout/hierarchy2"/>
    <dgm:cxn modelId="{46DBD193-D204-4E82-9579-4BF5AF09F14F}" type="presOf" srcId="{51EA37C8-01BE-45C7-A246-BAF23568BA22}" destId="{DFC00738-DA67-4C92-8A4B-1223405FA29E}" srcOrd="0" destOrd="0" presId="urn:microsoft.com/office/officeart/2005/8/layout/hierarchy2"/>
    <dgm:cxn modelId="{68F9C0A2-EAA0-4A0D-8671-1359DFAAE0DC}" srcId="{51EA37C8-01BE-45C7-A246-BAF23568BA22}" destId="{CB774140-D631-48B5-98C1-4808DC06C0EA}" srcOrd="0" destOrd="0" parTransId="{F5924DC9-74BD-4E8B-8CE4-BBB73EE86C76}" sibTransId="{0E7A770E-39E3-47B7-B098-DF86964C9FEA}"/>
    <dgm:cxn modelId="{15F3104D-ED1A-420D-A63F-211158D1D00C}" srcId="{51EA37C8-01BE-45C7-A246-BAF23568BA22}" destId="{7E013EB0-45D2-4002-AF28-5BE6AA60E7BA}" srcOrd="2" destOrd="0" parTransId="{806EFD96-FEF3-4A10-B9FC-324F5F8FA83B}" sibTransId="{6D6ADCB5-67A4-4D28-B4E0-A00053B0E973}"/>
    <dgm:cxn modelId="{14BF35C9-AAD9-43E7-98BC-F1E58D834476}" type="presOf" srcId="{4412986D-14B5-491E-B5C6-0505DDCB145E}" destId="{287ACCC2-4C9D-474F-991A-63DFE658A863}" srcOrd="0" destOrd="0" presId="urn:microsoft.com/office/officeart/2005/8/layout/hierarchy2"/>
    <dgm:cxn modelId="{47807092-3264-4B33-A616-B4B0885BAA64}" type="presOf" srcId="{5281C1B9-BFBC-43E5-936A-EC22717A958A}" destId="{3CD956BC-75C4-4202-A9D2-A2DD907038FB}" srcOrd="0" destOrd="0" presId="urn:microsoft.com/office/officeart/2005/8/layout/hierarchy2"/>
    <dgm:cxn modelId="{D8096D52-E58E-41C5-A8E3-1946DFF3020C}" srcId="{D385FF55-7B4B-4FED-A9FB-E4EFD64C6D11}" destId="{D10847FF-CF22-466F-BE66-31DB07C92A6A}" srcOrd="0" destOrd="0" parTransId="{516151E1-A59C-4854-926E-37D1FE7F73D3}" sibTransId="{DF6C27CE-DE6C-4944-A758-20C2EE4A3C98}"/>
    <dgm:cxn modelId="{BB5690A9-1900-4A85-B3A0-DED75980AAEF}" type="presOf" srcId="{516151E1-A59C-4854-926E-37D1FE7F73D3}" destId="{FB68D99E-DB2D-4B36-B78F-20D2C191C5B5}" srcOrd="1" destOrd="0" presId="urn:microsoft.com/office/officeart/2005/8/layout/hierarchy2"/>
    <dgm:cxn modelId="{6EC146FB-B804-46F7-9084-5D9BCC2B973E}" srcId="{7E013EB0-45D2-4002-AF28-5BE6AA60E7BA}" destId="{2E591D8D-FA84-4C4E-92E0-9C693DDE72A8}" srcOrd="0" destOrd="0" parTransId="{73BFB0DB-9260-4AA4-AE0B-F029147208FE}" sibTransId="{C2AABA06-BFC2-46B5-A7BA-46B0391C43C6}"/>
    <dgm:cxn modelId="{8093F116-6EAD-4A02-AC04-52846CE9219A}" srcId="{D487BBF0-E8C5-4616-B32D-DC3CC2E1A3C1}" destId="{51EA37C8-01BE-45C7-A246-BAF23568BA22}" srcOrd="0" destOrd="0" parTransId="{129A9001-2054-4B00-B2B0-5A71A02A99AA}" sibTransId="{0DB1B575-8EB4-44BE-95BF-4C4947454333}"/>
    <dgm:cxn modelId="{B20E3C29-B831-4CE6-AFA2-B56E00B89481}" type="presOf" srcId="{2E591D8D-FA84-4C4E-92E0-9C693DDE72A8}" destId="{063A0D6A-3E8F-45A9-9EBC-6E4B4835F98A}" srcOrd="0" destOrd="0" presId="urn:microsoft.com/office/officeart/2005/8/layout/hierarchy2"/>
    <dgm:cxn modelId="{91771B61-FC0D-45FD-BD2D-0FBC731779B7}" type="presOf" srcId="{F5924DC9-74BD-4E8B-8CE4-BBB73EE86C76}" destId="{27DD7B2F-CE9A-4649-B974-42AE4F663BF2}" srcOrd="0" destOrd="0" presId="urn:microsoft.com/office/officeart/2005/8/layout/hierarchy2"/>
    <dgm:cxn modelId="{56A74770-314A-4945-ABD5-EE0C78973C11}" type="presParOf" srcId="{9709E33E-5DC7-4721-B914-9BC758C57450}" destId="{B32ECD4E-CD51-4408-BC85-2EA61DE829FF}" srcOrd="0" destOrd="0" presId="urn:microsoft.com/office/officeart/2005/8/layout/hierarchy2"/>
    <dgm:cxn modelId="{3418D583-814E-43FA-BEE7-D343E81CA119}" type="presParOf" srcId="{B32ECD4E-CD51-4408-BC85-2EA61DE829FF}" destId="{DFC00738-DA67-4C92-8A4B-1223405FA29E}" srcOrd="0" destOrd="0" presId="urn:microsoft.com/office/officeart/2005/8/layout/hierarchy2"/>
    <dgm:cxn modelId="{84DE81A5-D043-4129-BF88-0746C36EA161}" type="presParOf" srcId="{B32ECD4E-CD51-4408-BC85-2EA61DE829FF}" destId="{CA1294BD-D0C1-4B79-B623-FD54C83D5F66}" srcOrd="1" destOrd="0" presId="urn:microsoft.com/office/officeart/2005/8/layout/hierarchy2"/>
    <dgm:cxn modelId="{1606D607-82D3-49D4-8DCF-6D7A1E13EE68}" type="presParOf" srcId="{CA1294BD-D0C1-4B79-B623-FD54C83D5F66}" destId="{27DD7B2F-CE9A-4649-B974-42AE4F663BF2}" srcOrd="0" destOrd="0" presId="urn:microsoft.com/office/officeart/2005/8/layout/hierarchy2"/>
    <dgm:cxn modelId="{8ABC840D-AD5E-4B9E-8EA6-FE99CA346A49}" type="presParOf" srcId="{27DD7B2F-CE9A-4649-B974-42AE4F663BF2}" destId="{9AE56D06-1575-4EA4-9C4C-C9994E1FA798}" srcOrd="0" destOrd="0" presId="urn:microsoft.com/office/officeart/2005/8/layout/hierarchy2"/>
    <dgm:cxn modelId="{B9E736A3-79CB-46F9-BC4A-C76DCE34FA71}" type="presParOf" srcId="{CA1294BD-D0C1-4B79-B623-FD54C83D5F66}" destId="{9A06984A-EB7A-4770-9724-5D96DF2A9F33}" srcOrd="1" destOrd="0" presId="urn:microsoft.com/office/officeart/2005/8/layout/hierarchy2"/>
    <dgm:cxn modelId="{278D640E-813C-40CE-8696-F09F639ACED6}" type="presParOf" srcId="{9A06984A-EB7A-4770-9724-5D96DF2A9F33}" destId="{35C3C2A4-DFC2-460D-BA93-F438B784A834}" srcOrd="0" destOrd="0" presId="urn:microsoft.com/office/officeart/2005/8/layout/hierarchy2"/>
    <dgm:cxn modelId="{E956EC0C-3567-4C55-BFAF-4123C43EFBC9}" type="presParOf" srcId="{9A06984A-EB7A-4770-9724-5D96DF2A9F33}" destId="{633B4B61-6DE0-437E-830F-685617530C2F}" srcOrd="1" destOrd="0" presId="urn:microsoft.com/office/officeart/2005/8/layout/hierarchy2"/>
    <dgm:cxn modelId="{E7093420-FF6B-4F2E-877F-130808BE1BC1}" type="presParOf" srcId="{633B4B61-6DE0-437E-830F-685617530C2F}" destId="{8C3631A1-DFB4-4A5A-ABB5-9271190FA610}" srcOrd="0" destOrd="0" presId="urn:microsoft.com/office/officeart/2005/8/layout/hierarchy2"/>
    <dgm:cxn modelId="{7CC84892-9B0F-4B04-81E0-7AAD90E847ED}" type="presParOf" srcId="{8C3631A1-DFB4-4A5A-ABB5-9271190FA610}" destId="{2D79FE4A-0D99-4041-9360-724F2362A77B}" srcOrd="0" destOrd="0" presId="urn:microsoft.com/office/officeart/2005/8/layout/hierarchy2"/>
    <dgm:cxn modelId="{072B1A45-B9DE-4007-AC41-18897C24DC02}" type="presParOf" srcId="{633B4B61-6DE0-437E-830F-685617530C2F}" destId="{1957E5B7-2AE4-493D-AB50-F571CE2F9528}" srcOrd="1" destOrd="0" presId="urn:microsoft.com/office/officeart/2005/8/layout/hierarchy2"/>
    <dgm:cxn modelId="{6106E1E4-B16C-43F1-9BD3-07DBA38A0615}" type="presParOf" srcId="{1957E5B7-2AE4-493D-AB50-F571CE2F9528}" destId="{3D339363-AAD4-4028-B5F1-D46791F34BD1}" srcOrd="0" destOrd="0" presId="urn:microsoft.com/office/officeart/2005/8/layout/hierarchy2"/>
    <dgm:cxn modelId="{DDF92253-07A3-4189-9A04-B5C626477A9E}" type="presParOf" srcId="{1957E5B7-2AE4-493D-AB50-F571CE2F9528}" destId="{AE059CCF-28D4-4569-AE63-1885FDC1119B}" srcOrd="1" destOrd="0" presId="urn:microsoft.com/office/officeart/2005/8/layout/hierarchy2"/>
    <dgm:cxn modelId="{874B925E-BBD2-4A4E-9BB4-782E102B502D}" type="presParOf" srcId="{633B4B61-6DE0-437E-830F-685617530C2F}" destId="{23A447EC-C937-4636-BF28-2C955501233C}" srcOrd="2" destOrd="0" presId="urn:microsoft.com/office/officeart/2005/8/layout/hierarchy2"/>
    <dgm:cxn modelId="{A1374886-1C34-4EB1-9B0E-3FFD72E50274}" type="presParOf" srcId="{23A447EC-C937-4636-BF28-2C955501233C}" destId="{AB64D7B2-A69E-44FB-9C28-F596510D6954}" srcOrd="0" destOrd="0" presId="urn:microsoft.com/office/officeart/2005/8/layout/hierarchy2"/>
    <dgm:cxn modelId="{8FD84950-E063-4C94-9345-DE5EE7954222}" type="presParOf" srcId="{633B4B61-6DE0-437E-830F-685617530C2F}" destId="{637B50F1-8AAE-411B-A71C-8B499B356ED3}" srcOrd="3" destOrd="0" presId="urn:microsoft.com/office/officeart/2005/8/layout/hierarchy2"/>
    <dgm:cxn modelId="{522EAD3C-8DBE-434F-B681-7DEAD5F7E9BD}" type="presParOf" srcId="{637B50F1-8AAE-411B-A71C-8B499B356ED3}" destId="{287ACCC2-4C9D-474F-991A-63DFE658A863}" srcOrd="0" destOrd="0" presId="urn:microsoft.com/office/officeart/2005/8/layout/hierarchy2"/>
    <dgm:cxn modelId="{915EC7CD-BD03-4410-882C-99F9B6A1A305}" type="presParOf" srcId="{637B50F1-8AAE-411B-A71C-8B499B356ED3}" destId="{1618E322-1D9F-4AE5-975A-652804088A93}" srcOrd="1" destOrd="0" presId="urn:microsoft.com/office/officeart/2005/8/layout/hierarchy2"/>
    <dgm:cxn modelId="{63D04A28-EE26-4D57-B71E-25EF3B9870E3}" type="presParOf" srcId="{CA1294BD-D0C1-4B79-B623-FD54C83D5F66}" destId="{4F4597B3-B67A-42C0-800F-D78CB3C25AB0}" srcOrd="2" destOrd="0" presId="urn:microsoft.com/office/officeart/2005/8/layout/hierarchy2"/>
    <dgm:cxn modelId="{4CEE7F92-F0C3-44E9-8640-FFE7A0A79588}" type="presParOf" srcId="{4F4597B3-B67A-42C0-800F-D78CB3C25AB0}" destId="{1889FA9E-BD17-4F58-978F-3D4DB24AC765}" srcOrd="0" destOrd="0" presId="urn:microsoft.com/office/officeart/2005/8/layout/hierarchy2"/>
    <dgm:cxn modelId="{499E565E-B47A-479D-A1CE-058862EE56DD}" type="presParOf" srcId="{CA1294BD-D0C1-4B79-B623-FD54C83D5F66}" destId="{1310936E-5CD3-4727-A225-42640294952E}" srcOrd="3" destOrd="0" presId="urn:microsoft.com/office/officeart/2005/8/layout/hierarchy2"/>
    <dgm:cxn modelId="{D8392350-7CBD-4176-A47E-0DC5BD35FCA4}" type="presParOf" srcId="{1310936E-5CD3-4727-A225-42640294952E}" destId="{EFE24108-9E43-40E5-818D-9BEE5024CFD9}" srcOrd="0" destOrd="0" presId="urn:microsoft.com/office/officeart/2005/8/layout/hierarchy2"/>
    <dgm:cxn modelId="{9EF47F6E-E0B0-496D-8EF1-85F0D24CEE3A}" type="presParOf" srcId="{1310936E-5CD3-4727-A225-42640294952E}" destId="{BF6CBAAF-2A94-4E26-B83F-B4E2A94BA5F9}" srcOrd="1" destOrd="0" presId="urn:microsoft.com/office/officeart/2005/8/layout/hierarchy2"/>
    <dgm:cxn modelId="{48D1D822-E145-49A9-9FB1-59E3D2B9D5B1}" type="presParOf" srcId="{BF6CBAAF-2A94-4E26-B83F-B4E2A94BA5F9}" destId="{5641F931-CD7C-41E7-9532-109DCF192E1A}" srcOrd="0" destOrd="0" presId="urn:microsoft.com/office/officeart/2005/8/layout/hierarchy2"/>
    <dgm:cxn modelId="{EFCDD9D6-3946-40C4-9AB7-B46D10FAD7BF}" type="presParOf" srcId="{5641F931-CD7C-41E7-9532-109DCF192E1A}" destId="{FB68D99E-DB2D-4B36-B78F-20D2C191C5B5}" srcOrd="0" destOrd="0" presId="urn:microsoft.com/office/officeart/2005/8/layout/hierarchy2"/>
    <dgm:cxn modelId="{E5722A86-C9D4-4420-AE0D-3F3EC3CD7E17}" type="presParOf" srcId="{BF6CBAAF-2A94-4E26-B83F-B4E2A94BA5F9}" destId="{025E8EF5-076A-40F2-84BF-DF672329A213}" srcOrd="1" destOrd="0" presId="urn:microsoft.com/office/officeart/2005/8/layout/hierarchy2"/>
    <dgm:cxn modelId="{DF27A60E-04A9-45F9-A142-0FB25F4D46F1}" type="presParOf" srcId="{025E8EF5-076A-40F2-84BF-DF672329A213}" destId="{27FA7802-70B9-4031-94ED-8ADC7DF71083}" srcOrd="0" destOrd="0" presId="urn:microsoft.com/office/officeart/2005/8/layout/hierarchy2"/>
    <dgm:cxn modelId="{69C36486-6328-43FA-BA6C-760A4E9676B2}" type="presParOf" srcId="{025E8EF5-076A-40F2-84BF-DF672329A213}" destId="{88B9F04C-A421-4E59-A130-A5AD216B3585}" srcOrd="1" destOrd="0" presId="urn:microsoft.com/office/officeart/2005/8/layout/hierarchy2"/>
    <dgm:cxn modelId="{0E9C7F45-27A5-487E-B18F-496813CF6150}" type="presParOf" srcId="{CA1294BD-D0C1-4B79-B623-FD54C83D5F66}" destId="{78325D66-003B-446C-A7A4-629D7CD390AD}" srcOrd="4" destOrd="0" presId="urn:microsoft.com/office/officeart/2005/8/layout/hierarchy2"/>
    <dgm:cxn modelId="{358EEEEA-7439-464F-B3A2-6CE60AAEE8D8}" type="presParOf" srcId="{78325D66-003B-446C-A7A4-629D7CD390AD}" destId="{6D1A3340-1650-4791-A238-78716F712909}" srcOrd="0" destOrd="0" presId="urn:microsoft.com/office/officeart/2005/8/layout/hierarchy2"/>
    <dgm:cxn modelId="{0EBE38C9-36BD-4CCE-991B-070419EFDFA4}" type="presParOf" srcId="{CA1294BD-D0C1-4B79-B623-FD54C83D5F66}" destId="{5DD4EFFC-0C7C-4C67-A6C4-B2FDFFB241A9}" srcOrd="5" destOrd="0" presId="urn:microsoft.com/office/officeart/2005/8/layout/hierarchy2"/>
    <dgm:cxn modelId="{535321E8-E8C7-44B1-A74B-9CA9607C695E}" type="presParOf" srcId="{5DD4EFFC-0C7C-4C67-A6C4-B2FDFFB241A9}" destId="{B3C10221-C223-43C4-B108-754286C0BEFA}" srcOrd="0" destOrd="0" presId="urn:microsoft.com/office/officeart/2005/8/layout/hierarchy2"/>
    <dgm:cxn modelId="{7A77E587-F699-4268-808B-A453ADCD246C}" type="presParOf" srcId="{5DD4EFFC-0C7C-4C67-A6C4-B2FDFFB241A9}" destId="{E2B572C0-A6E6-477A-ADA6-7066E43700B0}" srcOrd="1" destOrd="0" presId="urn:microsoft.com/office/officeart/2005/8/layout/hierarchy2"/>
    <dgm:cxn modelId="{7F1D5C11-6CC2-428F-94D3-F11E8E724CF3}" type="presParOf" srcId="{E2B572C0-A6E6-477A-ADA6-7066E43700B0}" destId="{C5D2F159-D609-4437-AC22-F8E505310D0E}" srcOrd="0" destOrd="0" presId="urn:microsoft.com/office/officeart/2005/8/layout/hierarchy2"/>
    <dgm:cxn modelId="{A6466637-A8B5-4153-9F82-CB82694E999A}" type="presParOf" srcId="{C5D2F159-D609-4437-AC22-F8E505310D0E}" destId="{AB66F4AF-EDDF-421D-BDDD-0ABC64D781D0}" srcOrd="0" destOrd="0" presId="urn:microsoft.com/office/officeart/2005/8/layout/hierarchy2"/>
    <dgm:cxn modelId="{63F1B1E7-8519-49CC-90E1-92F8FF8EB647}" type="presParOf" srcId="{E2B572C0-A6E6-477A-ADA6-7066E43700B0}" destId="{5648AE42-8340-427F-AFF7-E11CE355B136}" srcOrd="1" destOrd="0" presId="urn:microsoft.com/office/officeart/2005/8/layout/hierarchy2"/>
    <dgm:cxn modelId="{EE8B4138-7618-45B9-8801-EB9F803C2D91}" type="presParOf" srcId="{5648AE42-8340-427F-AFF7-E11CE355B136}" destId="{063A0D6A-3E8F-45A9-9EBC-6E4B4835F98A}" srcOrd="0" destOrd="0" presId="urn:microsoft.com/office/officeart/2005/8/layout/hierarchy2"/>
    <dgm:cxn modelId="{A4DCDDAA-F19A-436B-BCA5-224694CB163C}" type="presParOf" srcId="{5648AE42-8340-427F-AFF7-E11CE355B136}" destId="{7B857F5F-455C-4F3B-9DA9-0118710AFF00}" srcOrd="1" destOrd="0" presId="urn:microsoft.com/office/officeart/2005/8/layout/hierarchy2"/>
    <dgm:cxn modelId="{E213384A-04E1-47AD-8BDB-35A941F480AC}" type="presParOf" srcId="{E2B572C0-A6E6-477A-ADA6-7066E43700B0}" destId="{3CD956BC-75C4-4202-A9D2-A2DD907038FB}" srcOrd="2" destOrd="0" presId="urn:microsoft.com/office/officeart/2005/8/layout/hierarchy2"/>
    <dgm:cxn modelId="{F247FEE1-2EC4-4A11-9E34-BFD5AE97ABDF}" type="presParOf" srcId="{3CD956BC-75C4-4202-A9D2-A2DD907038FB}" destId="{284FCDE4-A8EE-47C9-8FD6-57F959852E15}" srcOrd="0" destOrd="0" presId="urn:microsoft.com/office/officeart/2005/8/layout/hierarchy2"/>
    <dgm:cxn modelId="{29B68BB2-B67B-4DD6-B4A7-253A1805A90C}" type="presParOf" srcId="{E2B572C0-A6E6-477A-ADA6-7066E43700B0}" destId="{7EC7EB41-CF8C-4E2F-B94A-4AEB978BD212}" srcOrd="3" destOrd="0" presId="urn:microsoft.com/office/officeart/2005/8/layout/hierarchy2"/>
    <dgm:cxn modelId="{EE25FB31-64A5-4159-9A8E-8AA5C2109743}" type="presParOf" srcId="{7EC7EB41-CF8C-4E2F-B94A-4AEB978BD212}" destId="{8BFF1A72-136D-48F2-9308-85B8C64175C2}" srcOrd="0" destOrd="0" presId="urn:microsoft.com/office/officeart/2005/8/layout/hierarchy2"/>
    <dgm:cxn modelId="{BAE34825-C1C8-40CC-8500-EA3FD87AE481}" type="presParOf" srcId="{7EC7EB41-CF8C-4E2F-B94A-4AEB978BD212}" destId="{D972BBBE-812E-46AC-833A-7E597F021D0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7DF172-FA91-4745-8764-94C9D0F50BD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42A1E6B-1D4F-44B8-8BDC-30CD2B104799}">
      <dgm:prSet phldrT="[Texto]" custT="1"/>
      <dgm:spPr/>
      <dgm:t>
        <a:bodyPr/>
        <a:lstStyle/>
        <a:p>
          <a:r>
            <a:rPr lang="es-EC" sz="2000" dirty="0" smtClean="0">
              <a:solidFill>
                <a:schemeClr val="tx1"/>
              </a:solidFill>
            </a:rPr>
            <a:t>Misión</a:t>
          </a:r>
          <a:endParaRPr lang="es-EC" sz="2000" dirty="0">
            <a:solidFill>
              <a:schemeClr val="tx1"/>
            </a:solidFill>
          </a:endParaRPr>
        </a:p>
      </dgm:t>
    </dgm:pt>
    <dgm:pt modelId="{E3BD3CA6-87AD-4F69-9887-F7F6844D5451}" type="parTrans" cxnId="{DA74EC06-0B94-4184-9C65-B9863C786355}">
      <dgm:prSet/>
      <dgm:spPr/>
      <dgm:t>
        <a:bodyPr/>
        <a:lstStyle/>
        <a:p>
          <a:endParaRPr lang="es-EC" sz="2000">
            <a:solidFill>
              <a:schemeClr val="tx1"/>
            </a:solidFill>
          </a:endParaRPr>
        </a:p>
      </dgm:t>
    </dgm:pt>
    <dgm:pt modelId="{5D8029DE-4E88-47DF-B4BC-6FE4BA9BAAF9}" type="sibTrans" cxnId="{DA74EC06-0B94-4184-9C65-B9863C786355}">
      <dgm:prSet/>
      <dgm:spPr/>
      <dgm:t>
        <a:bodyPr/>
        <a:lstStyle/>
        <a:p>
          <a:endParaRPr lang="es-EC" sz="2000">
            <a:solidFill>
              <a:schemeClr val="tx1"/>
            </a:solidFill>
          </a:endParaRPr>
        </a:p>
      </dgm:t>
    </dgm:pt>
    <dgm:pt modelId="{9A8525ED-F79D-4002-85D1-576859D292F0}">
      <dgm:prSet phldrT="[Texto]" custT="1"/>
      <dgm:spPr/>
      <dgm:t>
        <a:bodyPr/>
        <a:lstStyle/>
        <a:p>
          <a:r>
            <a:rPr lang="es-EC" sz="1600" dirty="0" smtClean="0">
              <a:solidFill>
                <a:schemeClr val="tx1"/>
              </a:solidFill>
            </a:rPr>
            <a:t>Ser una organización solidaria que apoye a la economía de la comunidad mediante la producción y comercialización de alimentos orgánicos certificados con un alto estándar de calidad brindando el mejor servicio a sus clientes.</a:t>
          </a:r>
          <a:endParaRPr lang="es-EC" sz="1600" dirty="0">
            <a:solidFill>
              <a:schemeClr val="tx1"/>
            </a:solidFill>
          </a:endParaRPr>
        </a:p>
      </dgm:t>
    </dgm:pt>
    <dgm:pt modelId="{5E5EAE88-B81C-479F-AA3E-C1D6D2B37D6E}" type="parTrans" cxnId="{7FD6A3CB-C9B8-4230-8C07-163B8C23FD3B}">
      <dgm:prSet/>
      <dgm:spPr/>
      <dgm:t>
        <a:bodyPr/>
        <a:lstStyle/>
        <a:p>
          <a:endParaRPr lang="es-EC" sz="2000">
            <a:solidFill>
              <a:schemeClr val="tx1"/>
            </a:solidFill>
          </a:endParaRPr>
        </a:p>
      </dgm:t>
    </dgm:pt>
    <dgm:pt modelId="{FC4CEC67-732A-4D87-8CC4-149CE4783537}" type="sibTrans" cxnId="{7FD6A3CB-C9B8-4230-8C07-163B8C23FD3B}">
      <dgm:prSet/>
      <dgm:spPr/>
      <dgm:t>
        <a:bodyPr/>
        <a:lstStyle/>
        <a:p>
          <a:endParaRPr lang="es-EC" sz="2000">
            <a:solidFill>
              <a:schemeClr val="tx1"/>
            </a:solidFill>
          </a:endParaRPr>
        </a:p>
      </dgm:t>
    </dgm:pt>
    <dgm:pt modelId="{0482F8F1-C1A2-4ABE-AD73-6639E6141CB2}">
      <dgm:prSet phldrT="[Texto]" custT="1"/>
      <dgm:spPr/>
      <dgm:t>
        <a:bodyPr/>
        <a:lstStyle/>
        <a:p>
          <a:r>
            <a:rPr lang="es-EC" sz="2000" dirty="0" smtClean="0">
              <a:solidFill>
                <a:schemeClr val="tx1"/>
              </a:solidFill>
            </a:rPr>
            <a:t>Visión</a:t>
          </a:r>
          <a:endParaRPr lang="es-EC" sz="2000" dirty="0">
            <a:solidFill>
              <a:schemeClr val="tx1"/>
            </a:solidFill>
          </a:endParaRPr>
        </a:p>
      </dgm:t>
    </dgm:pt>
    <dgm:pt modelId="{F8BAA624-6AD8-4CBD-83AF-3BCDFCBB8F3A}" type="parTrans" cxnId="{E804B10D-A34A-40CC-AB44-0C53924543DD}">
      <dgm:prSet/>
      <dgm:spPr/>
      <dgm:t>
        <a:bodyPr/>
        <a:lstStyle/>
        <a:p>
          <a:endParaRPr lang="es-EC" sz="2000">
            <a:solidFill>
              <a:schemeClr val="tx1"/>
            </a:solidFill>
          </a:endParaRPr>
        </a:p>
      </dgm:t>
    </dgm:pt>
    <dgm:pt modelId="{107C832B-C798-4148-A3A9-56A429425166}" type="sibTrans" cxnId="{E804B10D-A34A-40CC-AB44-0C53924543DD}">
      <dgm:prSet/>
      <dgm:spPr/>
      <dgm:t>
        <a:bodyPr/>
        <a:lstStyle/>
        <a:p>
          <a:endParaRPr lang="es-EC" sz="2000">
            <a:solidFill>
              <a:schemeClr val="tx1"/>
            </a:solidFill>
          </a:endParaRPr>
        </a:p>
      </dgm:t>
    </dgm:pt>
    <dgm:pt modelId="{D41CE128-8201-4BC8-A565-80CF18BADA3E}">
      <dgm:prSet phldrT="[Texto]" custT="1"/>
      <dgm:spPr/>
      <dgm:t>
        <a:bodyPr/>
        <a:lstStyle/>
        <a:p>
          <a:r>
            <a:rPr lang="es-EC" sz="1600" dirty="0" smtClean="0">
              <a:solidFill>
                <a:schemeClr val="tx1"/>
              </a:solidFill>
            </a:rPr>
            <a:t>Ser una organización elegida por la calidad de sus productos, y sea reconocida por su buen servicio y aporte a la comunidad.</a:t>
          </a:r>
          <a:endParaRPr lang="es-EC" sz="1600" dirty="0">
            <a:solidFill>
              <a:schemeClr val="tx1"/>
            </a:solidFill>
          </a:endParaRPr>
        </a:p>
      </dgm:t>
    </dgm:pt>
    <dgm:pt modelId="{35C052F5-2A89-4150-83DC-C43ADE6B423D}" type="parTrans" cxnId="{AAD22A9C-053F-4B18-9016-169A0ACAA5C1}">
      <dgm:prSet/>
      <dgm:spPr/>
      <dgm:t>
        <a:bodyPr/>
        <a:lstStyle/>
        <a:p>
          <a:endParaRPr lang="es-EC" sz="2000">
            <a:solidFill>
              <a:schemeClr val="tx1"/>
            </a:solidFill>
          </a:endParaRPr>
        </a:p>
      </dgm:t>
    </dgm:pt>
    <dgm:pt modelId="{FD7DDA08-ED83-4572-9FA8-985662024717}" type="sibTrans" cxnId="{AAD22A9C-053F-4B18-9016-169A0ACAA5C1}">
      <dgm:prSet/>
      <dgm:spPr/>
      <dgm:t>
        <a:bodyPr/>
        <a:lstStyle/>
        <a:p>
          <a:endParaRPr lang="es-EC" sz="2000">
            <a:solidFill>
              <a:schemeClr val="tx1"/>
            </a:solidFill>
          </a:endParaRPr>
        </a:p>
      </dgm:t>
    </dgm:pt>
    <dgm:pt modelId="{8E45493A-9201-4A52-BD97-A5E46E605E49}">
      <dgm:prSet phldrT="[Texto]" custT="1"/>
      <dgm:spPr/>
      <dgm:t>
        <a:bodyPr/>
        <a:lstStyle/>
        <a:p>
          <a:r>
            <a:rPr lang="es-EC" sz="2000" dirty="0" smtClean="0">
              <a:solidFill>
                <a:schemeClr val="tx1"/>
              </a:solidFill>
            </a:rPr>
            <a:t>Valores </a:t>
          </a:r>
          <a:endParaRPr lang="es-EC" sz="2000" dirty="0">
            <a:solidFill>
              <a:schemeClr val="tx1"/>
            </a:solidFill>
          </a:endParaRPr>
        </a:p>
      </dgm:t>
    </dgm:pt>
    <dgm:pt modelId="{67587263-728D-4195-BA20-5D367667C6F1}" type="parTrans" cxnId="{8E53DB84-01F1-45B2-B670-B9E36EC18EB6}">
      <dgm:prSet/>
      <dgm:spPr/>
      <dgm:t>
        <a:bodyPr/>
        <a:lstStyle/>
        <a:p>
          <a:endParaRPr lang="es-EC" sz="2000">
            <a:solidFill>
              <a:schemeClr val="tx1"/>
            </a:solidFill>
          </a:endParaRPr>
        </a:p>
      </dgm:t>
    </dgm:pt>
    <dgm:pt modelId="{85EC5BB3-E2A3-40C8-8D16-8A9C5AA27476}" type="sibTrans" cxnId="{8E53DB84-01F1-45B2-B670-B9E36EC18EB6}">
      <dgm:prSet/>
      <dgm:spPr/>
      <dgm:t>
        <a:bodyPr/>
        <a:lstStyle/>
        <a:p>
          <a:endParaRPr lang="es-EC" sz="2000">
            <a:solidFill>
              <a:schemeClr val="tx1"/>
            </a:solidFill>
          </a:endParaRPr>
        </a:p>
      </dgm:t>
    </dgm:pt>
    <dgm:pt modelId="{E01CC4C8-4560-47A5-AA5D-AD550CC5C51B}">
      <dgm:prSet phldrT="[Texto]" custT="1"/>
      <dgm:spPr/>
      <dgm:t>
        <a:bodyPr/>
        <a:lstStyle/>
        <a:p>
          <a:r>
            <a:rPr lang="es-EC" sz="1600" dirty="0" smtClean="0">
              <a:solidFill>
                <a:schemeClr val="tx1"/>
              </a:solidFill>
            </a:rPr>
            <a:t>Trabajo en equipo, humildad, respeto, servicio, comunidad, solidaridad y confianza</a:t>
          </a:r>
          <a:endParaRPr lang="es-EC" sz="1600" dirty="0">
            <a:solidFill>
              <a:schemeClr val="tx1"/>
            </a:solidFill>
          </a:endParaRPr>
        </a:p>
      </dgm:t>
    </dgm:pt>
    <dgm:pt modelId="{3585D582-83CB-4BC5-811A-AFE62AC18D1E}" type="parTrans" cxnId="{9120A049-D34F-455D-9B9D-342116F5DE22}">
      <dgm:prSet/>
      <dgm:spPr/>
      <dgm:t>
        <a:bodyPr/>
        <a:lstStyle/>
        <a:p>
          <a:endParaRPr lang="es-EC" sz="2000">
            <a:solidFill>
              <a:schemeClr val="tx1"/>
            </a:solidFill>
          </a:endParaRPr>
        </a:p>
      </dgm:t>
    </dgm:pt>
    <dgm:pt modelId="{F161A95C-0491-4851-9A0D-F4BF7E8F3A40}" type="sibTrans" cxnId="{9120A049-D34F-455D-9B9D-342116F5DE22}">
      <dgm:prSet/>
      <dgm:spPr/>
      <dgm:t>
        <a:bodyPr/>
        <a:lstStyle/>
        <a:p>
          <a:endParaRPr lang="es-EC" sz="2000">
            <a:solidFill>
              <a:schemeClr val="tx1"/>
            </a:solidFill>
          </a:endParaRPr>
        </a:p>
      </dgm:t>
    </dgm:pt>
    <dgm:pt modelId="{F2460FAB-7546-4D09-AF13-B1477E40074D}">
      <dgm:prSet phldrT="[Texto]" custT="1"/>
      <dgm:spPr/>
      <dgm:t>
        <a:bodyPr/>
        <a:lstStyle/>
        <a:p>
          <a:r>
            <a:rPr lang="es-EC" sz="2000" dirty="0" smtClean="0">
              <a:solidFill>
                <a:schemeClr val="tx1"/>
              </a:solidFill>
            </a:rPr>
            <a:t>Objetivos</a:t>
          </a:r>
          <a:endParaRPr lang="es-EC" sz="2000" dirty="0">
            <a:solidFill>
              <a:schemeClr val="tx1"/>
            </a:solidFill>
          </a:endParaRPr>
        </a:p>
      </dgm:t>
    </dgm:pt>
    <dgm:pt modelId="{90076B92-F96A-4645-B450-B1AECB8BDB90}" type="parTrans" cxnId="{98475425-9CB0-442D-9E68-227F9BB8CF33}">
      <dgm:prSet/>
      <dgm:spPr/>
      <dgm:t>
        <a:bodyPr/>
        <a:lstStyle/>
        <a:p>
          <a:endParaRPr lang="es-EC" sz="2000">
            <a:solidFill>
              <a:schemeClr val="tx1"/>
            </a:solidFill>
          </a:endParaRPr>
        </a:p>
      </dgm:t>
    </dgm:pt>
    <dgm:pt modelId="{A819982E-1214-486C-A1A6-4E7B844BF346}" type="sibTrans" cxnId="{98475425-9CB0-442D-9E68-227F9BB8CF33}">
      <dgm:prSet/>
      <dgm:spPr/>
      <dgm:t>
        <a:bodyPr/>
        <a:lstStyle/>
        <a:p>
          <a:endParaRPr lang="es-EC" sz="2000">
            <a:solidFill>
              <a:schemeClr val="tx1"/>
            </a:solidFill>
          </a:endParaRPr>
        </a:p>
      </dgm:t>
    </dgm:pt>
    <dgm:pt modelId="{CEBF6205-06E6-4049-8EA6-AC810BCBE25A}">
      <dgm:prSet phldrT="[Texto]" custT="1"/>
      <dgm:spPr/>
      <dgm:t>
        <a:bodyPr/>
        <a:lstStyle/>
        <a:p>
          <a:r>
            <a:rPr lang="es-EC" sz="1400" dirty="0" smtClean="0">
              <a:solidFill>
                <a:schemeClr val="tx1"/>
              </a:solidFill>
            </a:rPr>
            <a:t>Mejorar la calidad de vida de los integrantes de la Unidad Productiva Comunitaria</a:t>
          </a:r>
          <a:endParaRPr lang="es-EC" sz="1400" dirty="0">
            <a:solidFill>
              <a:schemeClr val="tx1"/>
            </a:solidFill>
          </a:endParaRPr>
        </a:p>
      </dgm:t>
    </dgm:pt>
    <dgm:pt modelId="{3C80236B-A4F0-4613-8251-94160F331337}" type="parTrans" cxnId="{B78598D7-F94A-4B3F-8B33-D23F4A670B6E}">
      <dgm:prSet/>
      <dgm:spPr/>
      <dgm:t>
        <a:bodyPr/>
        <a:lstStyle/>
        <a:p>
          <a:endParaRPr lang="es-EC" sz="2000">
            <a:solidFill>
              <a:schemeClr val="tx1"/>
            </a:solidFill>
          </a:endParaRPr>
        </a:p>
      </dgm:t>
    </dgm:pt>
    <dgm:pt modelId="{F8F9DD41-2231-4DCA-9A74-9DB5CBF03EF8}" type="sibTrans" cxnId="{B78598D7-F94A-4B3F-8B33-D23F4A670B6E}">
      <dgm:prSet/>
      <dgm:spPr/>
      <dgm:t>
        <a:bodyPr/>
        <a:lstStyle/>
        <a:p>
          <a:endParaRPr lang="es-EC" sz="2000">
            <a:solidFill>
              <a:schemeClr val="tx1"/>
            </a:solidFill>
          </a:endParaRPr>
        </a:p>
      </dgm:t>
    </dgm:pt>
    <dgm:pt modelId="{C6680B90-983E-42B8-B8F2-9E8C0DB69003}">
      <dgm:prSet custT="1"/>
      <dgm:spPr/>
      <dgm:t>
        <a:bodyPr/>
        <a:lstStyle/>
        <a:p>
          <a:r>
            <a:rPr lang="es-EC" sz="1400" dirty="0" smtClean="0">
              <a:solidFill>
                <a:schemeClr val="tx1"/>
              </a:solidFill>
            </a:rPr>
            <a:t>Aportar al crecimiento socio-económico a la comunidad</a:t>
          </a:r>
          <a:endParaRPr lang="es-EC" sz="1400" dirty="0">
            <a:solidFill>
              <a:schemeClr val="tx1"/>
            </a:solidFill>
          </a:endParaRPr>
        </a:p>
      </dgm:t>
    </dgm:pt>
    <dgm:pt modelId="{0276754C-EE35-4EE8-8B06-054F78142E7D}" type="parTrans" cxnId="{C6F179D1-F4FD-470B-BC82-A85B5DBEA372}">
      <dgm:prSet/>
      <dgm:spPr/>
      <dgm:t>
        <a:bodyPr/>
        <a:lstStyle/>
        <a:p>
          <a:endParaRPr lang="es-EC" sz="2000">
            <a:solidFill>
              <a:schemeClr val="tx1"/>
            </a:solidFill>
          </a:endParaRPr>
        </a:p>
      </dgm:t>
    </dgm:pt>
    <dgm:pt modelId="{44987524-94E9-44F8-9DFA-2611590E7CA4}" type="sibTrans" cxnId="{C6F179D1-F4FD-470B-BC82-A85B5DBEA372}">
      <dgm:prSet/>
      <dgm:spPr/>
      <dgm:t>
        <a:bodyPr/>
        <a:lstStyle/>
        <a:p>
          <a:endParaRPr lang="es-EC" sz="2000">
            <a:solidFill>
              <a:schemeClr val="tx1"/>
            </a:solidFill>
          </a:endParaRPr>
        </a:p>
      </dgm:t>
    </dgm:pt>
    <dgm:pt modelId="{311D5837-70A5-416B-8D0A-22033AB27169}">
      <dgm:prSet custT="1"/>
      <dgm:spPr/>
      <dgm:t>
        <a:bodyPr/>
        <a:lstStyle/>
        <a:p>
          <a:r>
            <a:rPr lang="es-EC" sz="1400" dirty="0" smtClean="0">
              <a:solidFill>
                <a:schemeClr val="tx1"/>
              </a:solidFill>
            </a:rPr>
            <a:t>Brindar productos orgánicos certificados con altos estándares de calidad</a:t>
          </a:r>
          <a:endParaRPr lang="es-EC" sz="1400" dirty="0">
            <a:solidFill>
              <a:schemeClr val="tx1"/>
            </a:solidFill>
          </a:endParaRPr>
        </a:p>
      </dgm:t>
    </dgm:pt>
    <dgm:pt modelId="{54316F6E-DF43-441C-99D1-237E2ACFB4DF}" type="parTrans" cxnId="{146351ED-3C7C-4FA7-A6D7-4CE171FC55E1}">
      <dgm:prSet/>
      <dgm:spPr/>
      <dgm:t>
        <a:bodyPr/>
        <a:lstStyle/>
        <a:p>
          <a:endParaRPr lang="es-EC" sz="2000">
            <a:solidFill>
              <a:schemeClr val="tx1"/>
            </a:solidFill>
          </a:endParaRPr>
        </a:p>
      </dgm:t>
    </dgm:pt>
    <dgm:pt modelId="{2D8EC570-42EA-4392-AF1D-28C98D50FF22}" type="sibTrans" cxnId="{146351ED-3C7C-4FA7-A6D7-4CE171FC55E1}">
      <dgm:prSet/>
      <dgm:spPr/>
      <dgm:t>
        <a:bodyPr/>
        <a:lstStyle/>
        <a:p>
          <a:endParaRPr lang="es-EC" sz="2000">
            <a:solidFill>
              <a:schemeClr val="tx1"/>
            </a:solidFill>
          </a:endParaRPr>
        </a:p>
      </dgm:t>
    </dgm:pt>
    <dgm:pt modelId="{CDF3A47C-96E6-4E57-8322-E2B272CB4FCF}" type="pres">
      <dgm:prSet presAssocID="{FA7DF172-FA91-4745-8764-94C9D0F50BD5}" presName="linear" presStyleCnt="0">
        <dgm:presLayoutVars>
          <dgm:dir/>
          <dgm:resizeHandles val="exact"/>
        </dgm:presLayoutVars>
      </dgm:prSet>
      <dgm:spPr/>
      <dgm:t>
        <a:bodyPr/>
        <a:lstStyle/>
        <a:p>
          <a:endParaRPr lang="es-EC"/>
        </a:p>
      </dgm:t>
    </dgm:pt>
    <dgm:pt modelId="{E9BEB146-AAE0-4035-B3BE-84E68CB6B354}" type="pres">
      <dgm:prSet presAssocID="{942A1E6B-1D4F-44B8-8BDC-30CD2B104799}" presName="comp" presStyleCnt="0"/>
      <dgm:spPr/>
    </dgm:pt>
    <dgm:pt modelId="{CEA55EE8-46B9-414E-866C-1ACE79656110}" type="pres">
      <dgm:prSet presAssocID="{942A1E6B-1D4F-44B8-8BDC-30CD2B104799}" presName="box" presStyleLbl="node1" presStyleIdx="0" presStyleCnt="4"/>
      <dgm:spPr/>
      <dgm:t>
        <a:bodyPr/>
        <a:lstStyle/>
        <a:p>
          <a:endParaRPr lang="es-EC"/>
        </a:p>
      </dgm:t>
    </dgm:pt>
    <dgm:pt modelId="{3FA3BB89-CF9D-48D4-BE6D-400CE7A7F75F}" type="pres">
      <dgm:prSet presAssocID="{942A1E6B-1D4F-44B8-8BDC-30CD2B104799}"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BCA5966A-32F9-47D3-9A08-F14FBBF906D8}" type="pres">
      <dgm:prSet presAssocID="{942A1E6B-1D4F-44B8-8BDC-30CD2B104799}" presName="text" presStyleLbl="node1" presStyleIdx="0" presStyleCnt="4">
        <dgm:presLayoutVars>
          <dgm:bulletEnabled val="1"/>
        </dgm:presLayoutVars>
      </dgm:prSet>
      <dgm:spPr/>
      <dgm:t>
        <a:bodyPr/>
        <a:lstStyle/>
        <a:p>
          <a:endParaRPr lang="es-EC"/>
        </a:p>
      </dgm:t>
    </dgm:pt>
    <dgm:pt modelId="{474BE858-D67F-404E-99F5-A550B04CB1B3}" type="pres">
      <dgm:prSet presAssocID="{5D8029DE-4E88-47DF-B4BC-6FE4BA9BAAF9}" presName="spacer" presStyleCnt="0"/>
      <dgm:spPr/>
    </dgm:pt>
    <dgm:pt modelId="{E4BEAA9D-24BB-46E3-8AA4-080A37B925D4}" type="pres">
      <dgm:prSet presAssocID="{0482F8F1-C1A2-4ABE-AD73-6639E6141CB2}" presName="comp" presStyleCnt="0"/>
      <dgm:spPr/>
    </dgm:pt>
    <dgm:pt modelId="{E9914C4B-D86F-4CDE-920A-D1140DD508C5}" type="pres">
      <dgm:prSet presAssocID="{0482F8F1-C1A2-4ABE-AD73-6639E6141CB2}" presName="box" presStyleLbl="node1" presStyleIdx="1" presStyleCnt="4"/>
      <dgm:spPr/>
      <dgm:t>
        <a:bodyPr/>
        <a:lstStyle/>
        <a:p>
          <a:endParaRPr lang="es-EC"/>
        </a:p>
      </dgm:t>
    </dgm:pt>
    <dgm:pt modelId="{C52DC187-9003-4220-815F-E64417248234}" type="pres">
      <dgm:prSet presAssocID="{0482F8F1-C1A2-4ABE-AD73-6639E6141CB2}"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E1144B7D-32E5-4007-AFE0-014FFCF981BD}" type="pres">
      <dgm:prSet presAssocID="{0482F8F1-C1A2-4ABE-AD73-6639E6141CB2}" presName="text" presStyleLbl="node1" presStyleIdx="1" presStyleCnt="4">
        <dgm:presLayoutVars>
          <dgm:bulletEnabled val="1"/>
        </dgm:presLayoutVars>
      </dgm:prSet>
      <dgm:spPr/>
      <dgm:t>
        <a:bodyPr/>
        <a:lstStyle/>
        <a:p>
          <a:endParaRPr lang="es-EC"/>
        </a:p>
      </dgm:t>
    </dgm:pt>
    <dgm:pt modelId="{EEBE3609-B8C5-4AC4-9B64-8F93258EBD78}" type="pres">
      <dgm:prSet presAssocID="{107C832B-C798-4148-A3A9-56A429425166}" presName="spacer" presStyleCnt="0"/>
      <dgm:spPr/>
    </dgm:pt>
    <dgm:pt modelId="{C5C7B8E9-DDA6-40CD-A62D-D52C55A31BD1}" type="pres">
      <dgm:prSet presAssocID="{8E45493A-9201-4A52-BD97-A5E46E605E49}" presName="comp" presStyleCnt="0"/>
      <dgm:spPr/>
    </dgm:pt>
    <dgm:pt modelId="{69E2AEE9-FC7F-4A19-A628-922B730F2283}" type="pres">
      <dgm:prSet presAssocID="{8E45493A-9201-4A52-BD97-A5E46E605E49}" presName="box" presStyleLbl="node1" presStyleIdx="2" presStyleCnt="4"/>
      <dgm:spPr/>
      <dgm:t>
        <a:bodyPr/>
        <a:lstStyle/>
        <a:p>
          <a:endParaRPr lang="es-EC"/>
        </a:p>
      </dgm:t>
    </dgm:pt>
    <dgm:pt modelId="{9C5315EF-378B-4E8B-856E-A27F472A0D80}" type="pres">
      <dgm:prSet presAssocID="{8E45493A-9201-4A52-BD97-A5E46E605E49}"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F0B38A95-188E-4F68-9EF6-9F8FB5F85F0B}" type="pres">
      <dgm:prSet presAssocID="{8E45493A-9201-4A52-BD97-A5E46E605E49}" presName="text" presStyleLbl="node1" presStyleIdx="2" presStyleCnt="4">
        <dgm:presLayoutVars>
          <dgm:bulletEnabled val="1"/>
        </dgm:presLayoutVars>
      </dgm:prSet>
      <dgm:spPr/>
      <dgm:t>
        <a:bodyPr/>
        <a:lstStyle/>
        <a:p>
          <a:endParaRPr lang="es-EC"/>
        </a:p>
      </dgm:t>
    </dgm:pt>
    <dgm:pt modelId="{9A30C9B7-A965-45CF-BE75-991045844D33}" type="pres">
      <dgm:prSet presAssocID="{85EC5BB3-E2A3-40C8-8D16-8A9C5AA27476}" presName="spacer" presStyleCnt="0"/>
      <dgm:spPr/>
    </dgm:pt>
    <dgm:pt modelId="{09A599F1-33F3-4E04-8FDF-A4A76795ED46}" type="pres">
      <dgm:prSet presAssocID="{F2460FAB-7546-4D09-AF13-B1477E40074D}" presName="comp" presStyleCnt="0"/>
      <dgm:spPr/>
    </dgm:pt>
    <dgm:pt modelId="{E5ECAEC1-6D74-462B-8D68-0A8C50FCF714}" type="pres">
      <dgm:prSet presAssocID="{F2460FAB-7546-4D09-AF13-B1477E40074D}" presName="box" presStyleLbl="node1" presStyleIdx="3" presStyleCnt="4"/>
      <dgm:spPr/>
      <dgm:t>
        <a:bodyPr/>
        <a:lstStyle/>
        <a:p>
          <a:endParaRPr lang="es-EC"/>
        </a:p>
      </dgm:t>
    </dgm:pt>
    <dgm:pt modelId="{916AA7C1-3DFF-4D03-87E0-DECAEBFDF264}" type="pres">
      <dgm:prSet presAssocID="{F2460FAB-7546-4D09-AF13-B1477E40074D}"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s-EC"/>
        </a:p>
      </dgm:t>
    </dgm:pt>
    <dgm:pt modelId="{55D61E4D-BD5A-455E-91E4-473BD8DF9D07}" type="pres">
      <dgm:prSet presAssocID="{F2460FAB-7546-4D09-AF13-B1477E40074D}" presName="text" presStyleLbl="node1" presStyleIdx="3" presStyleCnt="4">
        <dgm:presLayoutVars>
          <dgm:bulletEnabled val="1"/>
        </dgm:presLayoutVars>
      </dgm:prSet>
      <dgm:spPr/>
      <dgm:t>
        <a:bodyPr/>
        <a:lstStyle/>
        <a:p>
          <a:endParaRPr lang="es-EC"/>
        </a:p>
      </dgm:t>
    </dgm:pt>
  </dgm:ptLst>
  <dgm:cxnLst>
    <dgm:cxn modelId="{8E53DB84-01F1-45B2-B670-B9E36EC18EB6}" srcId="{FA7DF172-FA91-4745-8764-94C9D0F50BD5}" destId="{8E45493A-9201-4A52-BD97-A5E46E605E49}" srcOrd="2" destOrd="0" parTransId="{67587263-728D-4195-BA20-5D367667C6F1}" sibTransId="{85EC5BB3-E2A3-40C8-8D16-8A9C5AA27476}"/>
    <dgm:cxn modelId="{DA74EC06-0B94-4184-9C65-B9863C786355}" srcId="{FA7DF172-FA91-4745-8764-94C9D0F50BD5}" destId="{942A1E6B-1D4F-44B8-8BDC-30CD2B104799}" srcOrd="0" destOrd="0" parTransId="{E3BD3CA6-87AD-4F69-9887-F7F6844D5451}" sibTransId="{5D8029DE-4E88-47DF-B4BC-6FE4BA9BAAF9}"/>
    <dgm:cxn modelId="{8409711D-7748-48D1-A3A9-36F3D16AD207}" type="presOf" srcId="{E01CC4C8-4560-47A5-AA5D-AD550CC5C51B}" destId="{69E2AEE9-FC7F-4A19-A628-922B730F2283}" srcOrd="0" destOrd="1" presId="urn:microsoft.com/office/officeart/2005/8/layout/vList4"/>
    <dgm:cxn modelId="{E804B10D-A34A-40CC-AB44-0C53924543DD}" srcId="{FA7DF172-FA91-4745-8764-94C9D0F50BD5}" destId="{0482F8F1-C1A2-4ABE-AD73-6639E6141CB2}" srcOrd="1" destOrd="0" parTransId="{F8BAA624-6AD8-4CBD-83AF-3BCDFCBB8F3A}" sibTransId="{107C832B-C798-4148-A3A9-56A429425166}"/>
    <dgm:cxn modelId="{EF77D41D-97F9-49C9-B858-9A5369459B0A}" type="presOf" srcId="{311D5837-70A5-416B-8D0A-22033AB27169}" destId="{55D61E4D-BD5A-455E-91E4-473BD8DF9D07}" srcOrd="1" destOrd="3" presId="urn:microsoft.com/office/officeart/2005/8/layout/vList4"/>
    <dgm:cxn modelId="{C6F179D1-F4FD-470B-BC82-A85B5DBEA372}" srcId="{F2460FAB-7546-4D09-AF13-B1477E40074D}" destId="{C6680B90-983E-42B8-B8F2-9E8C0DB69003}" srcOrd="1" destOrd="0" parTransId="{0276754C-EE35-4EE8-8B06-054F78142E7D}" sibTransId="{44987524-94E9-44F8-9DFA-2611590E7CA4}"/>
    <dgm:cxn modelId="{B78598D7-F94A-4B3F-8B33-D23F4A670B6E}" srcId="{F2460FAB-7546-4D09-AF13-B1477E40074D}" destId="{CEBF6205-06E6-4049-8EA6-AC810BCBE25A}" srcOrd="0" destOrd="0" parTransId="{3C80236B-A4F0-4613-8251-94160F331337}" sibTransId="{F8F9DD41-2231-4DCA-9A74-9DB5CBF03EF8}"/>
    <dgm:cxn modelId="{77D53424-CAE3-4C56-B20D-CF6F1AB317E8}" type="presOf" srcId="{F2460FAB-7546-4D09-AF13-B1477E40074D}" destId="{55D61E4D-BD5A-455E-91E4-473BD8DF9D07}" srcOrd="1" destOrd="0" presId="urn:microsoft.com/office/officeart/2005/8/layout/vList4"/>
    <dgm:cxn modelId="{15E8D24C-1B44-409C-8661-767E132F5B29}" type="presOf" srcId="{8E45493A-9201-4A52-BD97-A5E46E605E49}" destId="{F0B38A95-188E-4F68-9EF6-9F8FB5F85F0B}" srcOrd="1" destOrd="0" presId="urn:microsoft.com/office/officeart/2005/8/layout/vList4"/>
    <dgm:cxn modelId="{B077AE07-782C-453A-8F78-8FA5DA78739A}" type="presOf" srcId="{8E45493A-9201-4A52-BD97-A5E46E605E49}" destId="{69E2AEE9-FC7F-4A19-A628-922B730F2283}" srcOrd="0" destOrd="0" presId="urn:microsoft.com/office/officeart/2005/8/layout/vList4"/>
    <dgm:cxn modelId="{7FD6A3CB-C9B8-4230-8C07-163B8C23FD3B}" srcId="{942A1E6B-1D4F-44B8-8BDC-30CD2B104799}" destId="{9A8525ED-F79D-4002-85D1-576859D292F0}" srcOrd="0" destOrd="0" parTransId="{5E5EAE88-B81C-479F-AA3E-C1D6D2B37D6E}" sibTransId="{FC4CEC67-732A-4D87-8CC4-149CE4783537}"/>
    <dgm:cxn modelId="{AAD22A9C-053F-4B18-9016-169A0ACAA5C1}" srcId="{0482F8F1-C1A2-4ABE-AD73-6639E6141CB2}" destId="{D41CE128-8201-4BC8-A565-80CF18BADA3E}" srcOrd="0" destOrd="0" parTransId="{35C052F5-2A89-4150-83DC-C43ADE6B423D}" sibTransId="{FD7DDA08-ED83-4572-9FA8-985662024717}"/>
    <dgm:cxn modelId="{587F4C50-1559-47A4-BC50-F21D50AD4576}" type="presOf" srcId="{942A1E6B-1D4F-44B8-8BDC-30CD2B104799}" destId="{BCA5966A-32F9-47D3-9A08-F14FBBF906D8}" srcOrd="1" destOrd="0" presId="urn:microsoft.com/office/officeart/2005/8/layout/vList4"/>
    <dgm:cxn modelId="{D9405C7C-2B83-4269-946B-957305A18D0C}" type="presOf" srcId="{D41CE128-8201-4BC8-A565-80CF18BADA3E}" destId="{E9914C4B-D86F-4CDE-920A-D1140DD508C5}" srcOrd="0" destOrd="1" presId="urn:microsoft.com/office/officeart/2005/8/layout/vList4"/>
    <dgm:cxn modelId="{A8713252-0DAC-4538-87EC-8A3B214AC69C}" type="presOf" srcId="{F2460FAB-7546-4D09-AF13-B1477E40074D}" destId="{E5ECAEC1-6D74-462B-8D68-0A8C50FCF714}" srcOrd="0" destOrd="0" presId="urn:microsoft.com/office/officeart/2005/8/layout/vList4"/>
    <dgm:cxn modelId="{3EFD3167-5950-4D3A-9AEF-BC8F73B22784}" type="presOf" srcId="{0482F8F1-C1A2-4ABE-AD73-6639E6141CB2}" destId="{E9914C4B-D86F-4CDE-920A-D1140DD508C5}" srcOrd="0" destOrd="0" presId="urn:microsoft.com/office/officeart/2005/8/layout/vList4"/>
    <dgm:cxn modelId="{B1A248F7-12C6-44DC-8C2F-1EB3363D82EB}" type="presOf" srcId="{CEBF6205-06E6-4049-8EA6-AC810BCBE25A}" destId="{E5ECAEC1-6D74-462B-8D68-0A8C50FCF714}" srcOrd="0" destOrd="1" presId="urn:microsoft.com/office/officeart/2005/8/layout/vList4"/>
    <dgm:cxn modelId="{98475425-9CB0-442D-9E68-227F9BB8CF33}" srcId="{FA7DF172-FA91-4745-8764-94C9D0F50BD5}" destId="{F2460FAB-7546-4D09-AF13-B1477E40074D}" srcOrd="3" destOrd="0" parTransId="{90076B92-F96A-4645-B450-B1AECB8BDB90}" sibTransId="{A819982E-1214-486C-A1A6-4E7B844BF346}"/>
    <dgm:cxn modelId="{CC0CDDBC-5212-4FFC-9F83-884549AFB3F9}" type="presOf" srcId="{D41CE128-8201-4BC8-A565-80CF18BADA3E}" destId="{E1144B7D-32E5-4007-AFE0-014FFCF981BD}" srcOrd="1" destOrd="1" presId="urn:microsoft.com/office/officeart/2005/8/layout/vList4"/>
    <dgm:cxn modelId="{75278A83-C6D5-4396-AFA3-C994556C923A}" type="presOf" srcId="{9A8525ED-F79D-4002-85D1-576859D292F0}" destId="{CEA55EE8-46B9-414E-866C-1ACE79656110}" srcOrd="0" destOrd="1" presId="urn:microsoft.com/office/officeart/2005/8/layout/vList4"/>
    <dgm:cxn modelId="{27474D0C-D943-4823-82C7-FD705DA835AC}" type="presOf" srcId="{9A8525ED-F79D-4002-85D1-576859D292F0}" destId="{BCA5966A-32F9-47D3-9A08-F14FBBF906D8}" srcOrd="1" destOrd="1" presId="urn:microsoft.com/office/officeart/2005/8/layout/vList4"/>
    <dgm:cxn modelId="{BBADD193-439F-41AC-A059-3ACE871C8FE7}" type="presOf" srcId="{C6680B90-983E-42B8-B8F2-9E8C0DB69003}" destId="{55D61E4D-BD5A-455E-91E4-473BD8DF9D07}" srcOrd="1" destOrd="2" presId="urn:microsoft.com/office/officeart/2005/8/layout/vList4"/>
    <dgm:cxn modelId="{9120A049-D34F-455D-9B9D-342116F5DE22}" srcId="{8E45493A-9201-4A52-BD97-A5E46E605E49}" destId="{E01CC4C8-4560-47A5-AA5D-AD550CC5C51B}" srcOrd="0" destOrd="0" parTransId="{3585D582-83CB-4BC5-811A-AFE62AC18D1E}" sibTransId="{F161A95C-0491-4851-9A0D-F4BF7E8F3A40}"/>
    <dgm:cxn modelId="{399520B7-D710-4EFA-B0B2-A684529F9AEF}" type="presOf" srcId="{E01CC4C8-4560-47A5-AA5D-AD550CC5C51B}" destId="{F0B38A95-188E-4F68-9EF6-9F8FB5F85F0B}" srcOrd="1" destOrd="1" presId="urn:microsoft.com/office/officeart/2005/8/layout/vList4"/>
    <dgm:cxn modelId="{2C3D3F98-A05D-4708-A8D6-9DB1B09362EE}" type="presOf" srcId="{C6680B90-983E-42B8-B8F2-9E8C0DB69003}" destId="{E5ECAEC1-6D74-462B-8D68-0A8C50FCF714}" srcOrd="0" destOrd="2" presId="urn:microsoft.com/office/officeart/2005/8/layout/vList4"/>
    <dgm:cxn modelId="{9F437014-9297-48E0-8C57-6B7AC789F293}" type="presOf" srcId="{311D5837-70A5-416B-8D0A-22033AB27169}" destId="{E5ECAEC1-6D74-462B-8D68-0A8C50FCF714}" srcOrd="0" destOrd="3" presId="urn:microsoft.com/office/officeart/2005/8/layout/vList4"/>
    <dgm:cxn modelId="{8B3E03CD-6277-43FE-B1AD-F80F37CD9E93}" type="presOf" srcId="{0482F8F1-C1A2-4ABE-AD73-6639E6141CB2}" destId="{E1144B7D-32E5-4007-AFE0-014FFCF981BD}" srcOrd="1" destOrd="0" presId="urn:microsoft.com/office/officeart/2005/8/layout/vList4"/>
    <dgm:cxn modelId="{146351ED-3C7C-4FA7-A6D7-4CE171FC55E1}" srcId="{F2460FAB-7546-4D09-AF13-B1477E40074D}" destId="{311D5837-70A5-416B-8D0A-22033AB27169}" srcOrd="2" destOrd="0" parTransId="{54316F6E-DF43-441C-99D1-237E2ACFB4DF}" sibTransId="{2D8EC570-42EA-4392-AF1D-28C98D50FF22}"/>
    <dgm:cxn modelId="{72CA46CD-964A-4AF3-B212-F5E2ABF50DE1}" type="presOf" srcId="{CEBF6205-06E6-4049-8EA6-AC810BCBE25A}" destId="{55D61E4D-BD5A-455E-91E4-473BD8DF9D07}" srcOrd="1" destOrd="1" presId="urn:microsoft.com/office/officeart/2005/8/layout/vList4"/>
    <dgm:cxn modelId="{F887559B-3DC4-4D8F-9B83-9FB9D862930E}" type="presOf" srcId="{942A1E6B-1D4F-44B8-8BDC-30CD2B104799}" destId="{CEA55EE8-46B9-414E-866C-1ACE79656110}" srcOrd="0" destOrd="0" presId="urn:microsoft.com/office/officeart/2005/8/layout/vList4"/>
    <dgm:cxn modelId="{D10F68B9-A7CF-4054-9EB0-E43DC4A8D94E}" type="presOf" srcId="{FA7DF172-FA91-4745-8764-94C9D0F50BD5}" destId="{CDF3A47C-96E6-4E57-8322-E2B272CB4FCF}" srcOrd="0" destOrd="0" presId="urn:microsoft.com/office/officeart/2005/8/layout/vList4"/>
    <dgm:cxn modelId="{0B26A590-33D3-42F3-A1AD-2B7660F56D9E}" type="presParOf" srcId="{CDF3A47C-96E6-4E57-8322-E2B272CB4FCF}" destId="{E9BEB146-AAE0-4035-B3BE-84E68CB6B354}" srcOrd="0" destOrd="0" presId="urn:microsoft.com/office/officeart/2005/8/layout/vList4"/>
    <dgm:cxn modelId="{9979BE81-6524-48D9-8018-F16D57C67E59}" type="presParOf" srcId="{E9BEB146-AAE0-4035-B3BE-84E68CB6B354}" destId="{CEA55EE8-46B9-414E-866C-1ACE79656110}" srcOrd="0" destOrd="0" presId="urn:microsoft.com/office/officeart/2005/8/layout/vList4"/>
    <dgm:cxn modelId="{7A96F5D4-498A-4226-BC1D-D3C961091047}" type="presParOf" srcId="{E9BEB146-AAE0-4035-B3BE-84E68CB6B354}" destId="{3FA3BB89-CF9D-48D4-BE6D-400CE7A7F75F}" srcOrd="1" destOrd="0" presId="urn:microsoft.com/office/officeart/2005/8/layout/vList4"/>
    <dgm:cxn modelId="{16E9D0E2-B28F-4FF4-83B1-741E88121921}" type="presParOf" srcId="{E9BEB146-AAE0-4035-B3BE-84E68CB6B354}" destId="{BCA5966A-32F9-47D3-9A08-F14FBBF906D8}" srcOrd="2" destOrd="0" presId="urn:microsoft.com/office/officeart/2005/8/layout/vList4"/>
    <dgm:cxn modelId="{627C92B2-2155-4B22-886A-0738072B772B}" type="presParOf" srcId="{CDF3A47C-96E6-4E57-8322-E2B272CB4FCF}" destId="{474BE858-D67F-404E-99F5-A550B04CB1B3}" srcOrd="1" destOrd="0" presId="urn:microsoft.com/office/officeart/2005/8/layout/vList4"/>
    <dgm:cxn modelId="{C3B93C86-1094-4E70-BACE-DDCACC8A4AA1}" type="presParOf" srcId="{CDF3A47C-96E6-4E57-8322-E2B272CB4FCF}" destId="{E4BEAA9D-24BB-46E3-8AA4-080A37B925D4}" srcOrd="2" destOrd="0" presId="urn:microsoft.com/office/officeart/2005/8/layout/vList4"/>
    <dgm:cxn modelId="{CB3F9BF3-5D9E-46C7-9C07-4041E95AB282}" type="presParOf" srcId="{E4BEAA9D-24BB-46E3-8AA4-080A37B925D4}" destId="{E9914C4B-D86F-4CDE-920A-D1140DD508C5}" srcOrd="0" destOrd="0" presId="urn:microsoft.com/office/officeart/2005/8/layout/vList4"/>
    <dgm:cxn modelId="{E4677F95-39FB-4565-950A-1B8797D0321A}" type="presParOf" srcId="{E4BEAA9D-24BB-46E3-8AA4-080A37B925D4}" destId="{C52DC187-9003-4220-815F-E64417248234}" srcOrd="1" destOrd="0" presId="urn:microsoft.com/office/officeart/2005/8/layout/vList4"/>
    <dgm:cxn modelId="{B0121EBA-0BCC-417A-87E4-48AC5B8FFE53}" type="presParOf" srcId="{E4BEAA9D-24BB-46E3-8AA4-080A37B925D4}" destId="{E1144B7D-32E5-4007-AFE0-014FFCF981BD}" srcOrd="2" destOrd="0" presId="urn:microsoft.com/office/officeart/2005/8/layout/vList4"/>
    <dgm:cxn modelId="{B01F2CA9-ACCE-4210-8A16-03BA6C80D186}" type="presParOf" srcId="{CDF3A47C-96E6-4E57-8322-E2B272CB4FCF}" destId="{EEBE3609-B8C5-4AC4-9B64-8F93258EBD78}" srcOrd="3" destOrd="0" presId="urn:microsoft.com/office/officeart/2005/8/layout/vList4"/>
    <dgm:cxn modelId="{49CB9335-0576-4DF7-950E-110952054D44}" type="presParOf" srcId="{CDF3A47C-96E6-4E57-8322-E2B272CB4FCF}" destId="{C5C7B8E9-DDA6-40CD-A62D-D52C55A31BD1}" srcOrd="4" destOrd="0" presId="urn:microsoft.com/office/officeart/2005/8/layout/vList4"/>
    <dgm:cxn modelId="{39D84624-7FF3-4184-9970-B1FB4BF97053}" type="presParOf" srcId="{C5C7B8E9-DDA6-40CD-A62D-D52C55A31BD1}" destId="{69E2AEE9-FC7F-4A19-A628-922B730F2283}" srcOrd="0" destOrd="0" presId="urn:microsoft.com/office/officeart/2005/8/layout/vList4"/>
    <dgm:cxn modelId="{4A081BBE-CECC-4B56-9355-D6D453973210}" type="presParOf" srcId="{C5C7B8E9-DDA6-40CD-A62D-D52C55A31BD1}" destId="{9C5315EF-378B-4E8B-856E-A27F472A0D80}" srcOrd="1" destOrd="0" presId="urn:microsoft.com/office/officeart/2005/8/layout/vList4"/>
    <dgm:cxn modelId="{80691DDD-8DE5-4246-A983-35C349034D5B}" type="presParOf" srcId="{C5C7B8E9-DDA6-40CD-A62D-D52C55A31BD1}" destId="{F0B38A95-188E-4F68-9EF6-9F8FB5F85F0B}" srcOrd="2" destOrd="0" presId="urn:microsoft.com/office/officeart/2005/8/layout/vList4"/>
    <dgm:cxn modelId="{65C44C92-9A4B-42DD-B41C-DE7B309153BD}" type="presParOf" srcId="{CDF3A47C-96E6-4E57-8322-E2B272CB4FCF}" destId="{9A30C9B7-A965-45CF-BE75-991045844D33}" srcOrd="5" destOrd="0" presId="urn:microsoft.com/office/officeart/2005/8/layout/vList4"/>
    <dgm:cxn modelId="{2B0B57B9-4C2C-4439-B195-83107EF25591}" type="presParOf" srcId="{CDF3A47C-96E6-4E57-8322-E2B272CB4FCF}" destId="{09A599F1-33F3-4E04-8FDF-A4A76795ED46}" srcOrd="6" destOrd="0" presId="urn:microsoft.com/office/officeart/2005/8/layout/vList4"/>
    <dgm:cxn modelId="{B2FE3E84-C065-43EB-9C92-E94CC06B5F71}" type="presParOf" srcId="{09A599F1-33F3-4E04-8FDF-A4A76795ED46}" destId="{E5ECAEC1-6D74-462B-8D68-0A8C50FCF714}" srcOrd="0" destOrd="0" presId="urn:microsoft.com/office/officeart/2005/8/layout/vList4"/>
    <dgm:cxn modelId="{355FBF8F-2986-4CF9-B876-296D8DE3317A}" type="presParOf" srcId="{09A599F1-33F3-4E04-8FDF-A4A76795ED46}" destId="{916AA7C1-3DFF-4D03-87E0-DECAEBFDF264}" srcOrd="1" destOrd="0" presId="urn:microsoft.com/office/officeart/2005/8/layout/vList4"/>
    <dgm:cxn modelId="{4215899A-37F7-40DC-9037-F6DDB35A14CB}" type="presParOf" srcId="{09A599F1-33F3-4E04-8FDF-A4A76795ED46}" destId="{55D61E4D-BD5A-455E-91E4-473BD8DF9D0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4C2430-B678-400A-88FC-58FDDDCE1BC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1CF30A83-A515-4EC4-AB67-965F358B399C}">
      <dgm:prSet phldrT="[Texto]" custT="1"/>
      <dgm:spPr>
        <a:noFill/>
      </dgm:spPr>
      <dgm:t>
        <a:bodyPr/>
        <a:lstStyle/>
        <a:p>
          <a:r>
            <a:rPr lang="es-EC" sz="1200">
              <a:latin typeface="Times New Roman" panose="02020603050405020304" pitchFamily="18" charset="0"/>
              <a:cs typeface="Times New Roman" panose="02020603050405020304" pitchFamily="18" charset="0"/>
            </a:rPr>
            <a:t>Presidente</a:t>
          </a:r>
        </a:p>
      </dgm:t>
    </dgm:pt>
    <dgm:pt modelId="{DAA581D0-E311-4D66-84AC-86473F6B461C}" type="parTrans" cxnId="{C12A11E7-5E55-4A04-A3E8-7936E93B83D7}">
      <dgm:prSet/>
      <dgm:spPr/>
      <dgm:t>
        <a:bodyPr/>
        <a:lstStyle/>
        <a:p>
          <a:endParaRPr lang="es-EC" sz="3600">
            <a:latin typeface="Times New Roman" panose="02020603050405020304" pitchFamily="18" charset="0"/>
            <a:cs typeface="Times New Roman" panose="02020603050405020304" pitchFamily="18" charset="0"/>
          </a:endParaRPr>
        </a:p>
      </dgm:t>
    </dgm:pt>
    <dgm:pt modelId="{CE9F0C93-8B00-4B07-8C9E-48C053604AE4}" type="sibTrans" cxnId="{C12A11E7-5E55-4A04-A3E8-7936E93B83D7}">
      <dgm:prSet/>
      <dgm:spPr/>
      <dgm:t>
        <a:bodyPr/>
        <a:lstStyle/>
        <a:p>
          <a:endParaRPr lang="es-EC" sz="3600">
            <a:latin typeface="Times New Roman" panose="02020603050405020304" pitchFamily="18" charset="0"/>
            <a:cs typeface="Times New Roman" panose="02020603050405020304" pitchFamily="18" charset="0"/>
          </a:endParaRPr>
        </a:p>
      </dgm:t>
    </dgm:pt>
    <dgm:pt modelId="{188E58D0-42E2-4C08-800D-24E7665E5264}">
      <dgm:prSet phldrT="[Texto]" custT="1"/>
      <dgm:spPr>
        <a:noFill/>
      </dgm:spPr>
      <dgm:t>
        <a:bodyPr/>
        <a:lstStyle/>
        <a:p>
          <a:r>
            <a:rPr lang="es-EC" sz="1200">
              <a:latin typeface="Times New Roman" panose="02020603050405020304" pitchFamily="18" charset="0"/>
              <a:cs typeface="Times New Roman" panose="02020603050405020304" pitchFamily="18" charset="0"/>
            </a:rPr>
            <a:t>Tesorero</a:t>
          </a:r>
        </a:p>
      </dgm:t>
    </dgm:pt>
    <dgm:pt modelId="{B2D6E50B-17D7-4EA3-B872-E0979F96ADAE}" type="parTrans" cxnId="{CA4F5D85-0961-4A7D-873F-32754131A076}">
      <dgm:prSet/>
      <dgm:spPr/>
      <dgm:t>
        <a:bodyPr/>
        <a:lstStyle/>
        <a:p>
          <a:endParaRPr lang="es-EC" sz="3600">
            <a:latin typeface="Times New Roman" panose="02020603050405020304" pitchFamily="18" charset="0"/>
            <a:cs typeface="Times New Roman" panose="02020603050405020304" pitchFamily="18" charset="0"/>
          </a:endParaRPr>
        </a:p>
      </dgm:t>
    </dgm:pt>
    <dgm:pt modelId="{1AAEAC3B-ADF6-4B74-8E91-9934F9DE92EC}" type="sibTrans" cxnId="{CA4F5D85-0961-4A7D-873F-32754131A076}">
      <dgm:prSet/>
      <dgm:spPr/>
      <dgm:t>
        <a:bodyPr/>
        <a:lstStyle/>
        <a:p>
          <a:endParaRPr lang="es-EC" sz="3600">
            <a:latin typeface="Times New Roman" panose="02020603050405020304" pitchFamily="18" charset="0"/>
            <a:cs typeface="Times New Roman" panose="02020603050405020304" pitchFamily="18" charset="0"/>
          </a:endParaRPr>
        </a:p>
      </dgm:t>
    </dgm:pt>
    <dgm:pt modelId="{1DCEC01A-F137-4FDE-AA25-2D9450B72840}">
      <dgm:prSet phldrT="[Texto]" custT="1"/>
      <dgm:spPr>
        <a:noFill/>
      </dgm:spPr>
      <dgm:t>
        <a:bodyPr/>
        <a:lstStyle/>
        <a:p>
          <a:r>
            <a:rPr lang="es-EC" sz="1200">
              <a:latin typeface="Times New Roman" panose="02020603050405020304" pitchFamily="18" charset="0"/>
              <a:cs typeface="Times New Roman" panose="02020603050405020304" pitchFamily="18" charset="0"/>
            </a:rPr>
            <a:t>Coordinador compras comunitarias</a:t>
          </a:r>
        </a:p>
      </dgm:t>
    </dgm:pt>
    <dgm:pt modelId="{6E419803-477B-4BD6-83CB-BA7AC78A6F3D}" type="parTrans" cxnId="{4399328A-61DA-4B4D-993F-88F0997C6235}">
      <dgm:prSet/>
      <dgm:spPr/>
      <dgm:t>
        <a:bodyPr/>
        <a:lstStyle/>
        <a:p>
          <a:endParaRPr lang="es-EC" sz="3600">
            <a:latin typeface="Times New Roman" panose="02020603050405020304" pitchFamily="18" charset="0"/>
            <a:cs typeface="Times New Roman" panose="02020603050405020304" pitchFamily="18" charset="0"/>
          </a:endParaRPr>
        </a:p>
      </dgm:t>
    </dgm:pt>
    <dgm:pt modelId="{7DE86E95-5A9E-4642-8D55-F39902C8E8FB}" type="sibTrans" cxnId="{4399328A-61DA-4B4D-993F-88F0997C6235}">
      <dgm:prSet/>
      <dgm:spPr/>
      <dgm:t>
        <a:bodyPr/>
        <a:lstStyle/>
        <a:p>
          <a:endParaRPr lang="es-EC" sz="3600">
            <a:latin typeface="Times New Roman" panose="02020603050405020304" pitchFamily="18" charset="0"/>
            <a:cs typeface="Times New Roman" panose="02020603050405020304" pitchFamily="18" charset="0"/>
          </a:endParaRPr>
        </a:p>
      </dgm:t>
    </dgm:pt>
    <dgm:pt modelId="{3EA531C4-EC48-4269-841D-B27C0A236CC4}">
      <dgm:prSet phldrT="[Texto]" custT="1"/>
      <dgm:spPr>
        <a:noFill/>
      </dgm:spPr>
      <dgm:t>
        <a:bodyPr/>
        <a:lstStyle/>
        <a:p>
          <a:r>
            <a:rPr lang="es-EC" sz="1200">
              <a:latin typeface="Times New Roman" panose="02020603050405020304" pitchFamily="18" charset="0"/>
              <a:cs typeface="Times New Roman" panose="02020603050405020304" pitchFamily="18" charset="0"/>
            </a:rPr>
            <a:t>Coordinador de Ventas</a:t>
          </a:r>
        </a:p>
      </dgm:t>
    </dgm:pt>
    <dgm:pt modelId="{C25A3E60-03CC-4331-8368-5D09F6CEA671}" type="parTrans" cxnId="{0F6BF88A-810F-40C5-B241-21BD460CA448}">
      <dgm:prSet/>
      <dgm:spPr/>
      <dgm:t>
        <a:bodyPr/>
        <a:lstStyle/>
        <a:p>
          <a:endParaRPr lang="es-EC" sz="3600">
            <a:latin typeface="Times New Roman" panose="02020603050405020304" pitchFamily="18" charset="0"/>
            <a:cs typeface="Times New Roman" panose="02020603050405020304" pitchFamily="18" charset="0"/>
          </a:endParaRPr>
        </a:p>
      </dgm:t>
    </dgm:pt>
    <dgm:pt modelId="{999B8B4D-168E-4116-8104-F89C0FEF2D1F}" type="sibTrans" cxnId="{0F6BF88A-810F-40C5-B241-21BD460CA448}">
      <dgm:prSet/>
      <dgm:spPr/>
      <dgm:t>
        <a:bodyPr/>
        <a:lstStyle/>
        <a:p>
          <a:endParaRPr lang="es-EC" sz="3600">
            <a:latin typeface="Times New Roman" panose="02020603050405020304" pitchFamily="18" charset="0"/>
            <a:cs typeface="Times New Roman" panose="02020603050405020304" pitchFamily="18" charset="0"/>
          </a:endParaRPr>
        </a:p>
      </dgm:t>
    </dgm:pt>
    <dgm:pt modelId="{7ADDDB23-7011-4B17-923E-3B56AEEB2CEA}">
      <dgm:prSet phldrT="[Texto]" custT="1"/>
      <dgm:spPr>
        <a:noFill/>
      </dgm:spPr>
      <dgm:t>
        <a:bodyPr/>
        <a:lstStyle/>
        <a:p>
          <a:r>
            <a:rPr lang="es-EC" sz="1200">
              <a:latin typeface="Times New Roman" panose="02020603050405020304" pitchFamily="18" charset="0"/>
              <a:cs typeface="Times New Roman" panose="02020603050405020304" pitchFamily="18" charset="0"/>
            </a:rPr>
            <a:t>Productores</a:t>
          </a:r>
        </a:p>
      </dgm:t>
    </dgm:pt>
    <dgm:pt modelId="{5173FEED-A729-43E7-8F35-1A8496EE3776}" type="parTrans" cxnId="{E1118A05-7831-49A2-8C5C-906FB2E08F35}">
      <dgm:prSet/>
      <dgm:spPr/>
      <dgm:t>
        <a:bodyPr/>
        <a:lstStyle/>
        <a:p>
          <a:endParaRPr lang="es-EC" sz="3600">
            <a:latin typeface="Times New Roman" panose="02020603050405020304" pitchFamily="18" charset="0"/>
            <a:cs typeface="Times New Roman" panose="02020603050405020304" pitchFamily="18" charset="0"/>
          </a:endParaRPr>
        </a:p>
      </dgm:t>
    </dgm:pt>
    <dgm:pt modelId="{733CB863-887E-4BDD-8426-1A64E47FF775}" type="sibTrans" cxnId="{E1118A05-7831-49A2-8C5C-906FB2E08F35}">
      <dgm:prSet/>
      <dgm:spPr/>
      <dgm:t>
        <a:bodyPr/>
        <a:lstStyle/>
        <a:p>
          <a:endParaRPr lang="es-EC" sz="3600">
            <a:latin typeface="Times New Roman" panose="02020603050405020304" pitchFamily="18" charset="0"/>
            <a:cs typeface="Times New Roman" panose="02020603050405020304" pitchFamily="18" charset="0"/>
          </a:endParaRPr>
        </a:p>
      </dgm:t>
    </dgm:pt>
    <dgm:pt modelId="{64121027-DDEB-498D-80B6-9B797563D542}" type="pres">
      <dgm:prSet presAssocID="{334C2430-B678-400A-88FC-58FDDDCE1BC0}" presName="hierChild1" presStyleCnt="0">
        <dgm:presLayoutVars>
          <dgm:orgChart val="1"/>
          <dgm:chPref val="1"/>
          <dgm:dir/>
          <dgm:animOne val="branch"/>
          <dgm:animLvl val="lvl"/>
          <dgm:resizeHandles/>
        </dgm:presLayoutVars>
      </dgm:prSet>
      <dgm:spPr/>
      <dgm:t>
        <a:bodyPr/>
        <a:lstStyle/>
        <a:p>
          <a:endParaRPr lang="es-EC"/>
        </a:p>
      </dgm:t>
    </dgm:pt>
    <dgm:pt modelId="{188ABE9B-968D-4D2C-B3B7-14CF74F835FD}" type="pres">
      <dgm:prSet presAssocID="{1CF30A83-A515-4EC4-AB67-965F358B399C}" presName="hierRoot1" presStyleCnt="0">
        <dgm:presLayoutVars>
          <dgm:hierBranch val="init"/>
        </dgm:presLayoutVars>
      </dgm:prSet>
      <dgm:spPr/>
    </dgm:pt>
    <dgm:pt modelId="{B7CF7453-9BA2-4A6D-A125-8548EC93D5DC}" type="pres">
      <dgm:prSet presAssocID="{1CF30A83-A515-4EC4-AB67-965F358B399C}" presName="rootComposite1" presStyleCnt="0"/>
      <dgm:spPr/>
    </dgm:pt>
    <dgm:pt modelId="{BE3D2D02-E427-43F2-A859-DB36A0DB91D7}" type="pres">
      <dgm:prSet presAssocID="{1CF30A83-A515-4EC4-AB67-965F358B399C}" presName="rootText1" presStyleLbl="node0" presStyleIdx="0" presStyleCnt="1" custLinFactNeighborX="-3303" custLinFactNeighborY="-4717">
        <dgm:presLayoutVars>
          <dgm:chPref val="3"/>
        </dgm:presLayoutVars>
      </dgm:prSet>
      <dgm:spPr/>
      <dgm:t>
        <a:bodyPr/>
        <a:lstStyle/>
        <a:p>
          <a:endParaRPr lang="es-EC"/>
        </a:p>
      </dgm:t>
    </dgm:pt>
    <dgm:pt modelId="{1629DE22-ADA8-4C47-A2D7-8356FC3C6C96}" type="pres">
      <dgm:prSet presAssocID="{1CF30A83-A515-4EC4-AB67-965F358B399C}" presName="rootConnector1" presStyleLbl="node1" presStyleIdx="0" presStyleCnt="0"/>
      <dgm:spPr/>
      <dgm:t>
        <a:bodyPr/>
        <a:lstStyle/>
        <a:p>
          <a:endParaRPr lang="es-EC"/>
        </a:p>
      </dgm:t>
    </dgm:pt>
    <dgm:pt modelId="{D48D50C6-2E24-4219-B21E-C40A2A97D10B}" type="pres">
      <dgm:prSet presAssocID="{1CF30A83-A515-4EC4-AB67-965F358B399C}" presName="hierChild2" presStyleCnt="0"/>
      <dgm:spPr/>
    </dgm:pt>
    <dgm:pt modelId="{D1D8FDD7-FCE8-4BAF-AEFB-ADB1C526B065}" type="pres">
      <dgm:prSet presAssocID="{B2D6E50B-17D7-4EA3-B872-E0979F96ADAE}" presName="Name37" presStyleLbl="parChTrans1D2" presStyleIdx="0" presStyleCnt="4"/>
      <dgm:spPr/>
      <dgm:t>
        <a:bodyPr/>
        <a:lstStyle/>
        <a:p>
          <a:endParaRPr lang="es-EC"/>
        </a:p>
      </dgm:t>
    </dgm:pt>
    <dgm:pt modelId="{ACDCAAD8-4405-497D-A9BC-E2999A18A39E}" type="pres">
      <dgm:prSet presAssocID="{188E58D0-42E2-4C08-800D-24E7665E5264}" presName="hierRoot2" presStyleCnt="0">
        <dgm:presLayoutVars>
          <dgm:hierBranch val="init"/>
        </dgm:presLayoutVars>
      </dgm:prSet>
      <dgm:spPr/>
    </dgm:pt>
    <dgm:pt modelId="{A02A8747-1979-43C4-89BC-E904E86BFD7E}" type="pres">
      <dgm:prSet presAssocID="{188E58D0-42E2-4C08-800D-24E7665E5264}" presName="rootComposite" presStyleCnt="0"/>
      <dgm:spPr/>
    </dgm:pt>
    <dgm:pt modelId="{5D981FC6-AB15-4A6B-8A72-47EC9C28B38A}" type="pres">
      <dgm:prSet presAssocID="{188E58D0-42E2-4C08-800D-24E7665E5264}" presName="rootText" presStyleLbl="node2" presStyleIdx="0" presStyleCnt="4">
        <dgm:presLayoutVars>
          <dgm:chPref val="3"/>
        </dgm:presLayoutVars>
      </dgm:prSet>
      <dgm:spPr/>
      <dgm:t>
        <a:bodyPr/>
        <a:lstStyle/>
        <a:p>
          <a:endParaRPr lang="es-EC"/>
        </a:p>
      </dgm:t>
    </dgm:pt>
    <dgm:pt modelId="{4336CBB0-C50B-4D5E-AB90-B514AB0195EB}" type="pres">
      <dgm:prSet presAssocID="{188E58D0-42E2-4C08-800D-24E7665E5264}" presName="rootConnector" presStyleLbl="node2" presStyleIdx="0" presStyleCnt="4"/>
      <dgm:spPr/>
      <dgm:t>
        <a:bodyPr/>
        <a:lstStyle/>
        <a:p>
          <a:endParaRPr lang="es-EC"/>
        </a:p>
      </dgm:t>
    </dgm:pt>
    <dgm:pt modelId="{AAC01E9F-4607-4C20-9251-2384D94FE92E}" type="pres">
      <dgm:prSet presAssocID="{188E58D0-42E2-4C08-800D-24E7665E5264}" presName="hierChild4" presStyleCnt="0"/>
      <dgm:spPr/>
    </dgm:pt>
    <dgm:pt modelId="{447AA199-9A76-4AC4-99C5-4D931DA431C1}" type="pres">
      <dgm:prSet presAssocID="{188E58D0-42E2-4C08-800D-24E7665E5264}" presName="hierChild5" presStyleCnt="0"/>
      <dgm:spPr/>
    </dgm:pt>
    <dgm:pt modelId="{ACE8F6A9-00C6-4999-8B3F-76451F2611E4}" type="pres">
      <dgm:prSet presAssocID="{6E419803-477B-4BD6-83CB-BA7AC78A6F3D}" presName="Name37" presStyleLbl="parChTrans1D2" presStyleIdx="1" presStyleCnt="4"/>
      <dgm:spPr/>
      <dgm:t>
        <a:bodyPr/>
        <a:lstStyle/>
        <a:p>
          <a:endParaRPr lang="es-EC"/>
        </a:p>
      </dgm:t>
    </dgm:pt>
    <dgm:pt modelId="{04DEB980-BBD4-406F-AFB6-7F17F772E58D}" type="pres">
      <dgm:prSet presAssocID="{1DCEC01A-F137-4FDE-AA25-2D9450B72840}" presName="hierRoot2" presStyleCnt="0">
        <dgm:presLayoutVars>
          <dgm:hierBranch val="init"/>
        </dgm:presLayoutVars>
      </dgm:prSet>
      <dgm:spPr/>
    </dgm:pt>
    <dgm:pt modelId="{FF21C4ED-24AC-4083-8C2F-FDD54411F36F}" type="pres">
      <dgm:prSet presAssocID="{1DCEC01A-F137-4FDE-AA25-2D9450B72840}" presName="rootComposite" presStyleCnt="0"/>
      <dgm:spPr/>
    </dgm:pt>
    <dgm:pt modelId="{B04818B2-80AE-44B5-9DD3-35BD37B20150}" type="pres">
      <dgm:prSet presAssocID="{1DCEC01A-F137-4FDE-AA25-2D9450B72840}" presName="rootText" presStyleLbl="node2" presStyleIdx="1" presStyleCnt="4">
        <dgm:presLayoutVars>
          <dgm:chPref val="3"/>
        </dgm:presLayoutVars>
      </dgm:prSet>
      <dgm:spPr/>
      <dgm:t>
        <a:bodyPr/>
        <a:lstStyle/>
        <a:p>
          <a:endParaRPr lang="es-EC"/>
        </a:p>
      </dgm:t>
    </dgm:pt>
    <dgm:pt modelId="{377DEE22-FD3E-496C-A440-EBE997C45455}" type="pres">
      <dgm:prSet presAssocID="{1DCEC01A-F137-4FDE-AA25-2D9450B72840}" presName="rootConnector" presStyleLbl="node2" presStyleIdx="1" presStyleCnt="4"/>
      <dgm:spPr/>
      <dgm:t>
        <a:bodyPr/>
        <a:lstStyle/>
        <a:p>
          <a:endParaRPr lang="es-EC"/>
        </a:p>
      </dgm:t>
    </dgm:pt>
    <dgm:pt modelId="{9D6C51C0-16D2-4565-9FC9-FAF6E524985F}" type="pres">
      <dgm:prSet presAssocID="{1DCEC01A-F137-4FDE-AA25-2D9450B72840}" presName="hierChild4" presStyleCnt="0"/>
      <dgm:spPr/>
    </dgm:pt>
    <dgm:pt modelId="{CA5D6950-10A5-4425-8BA8-5A9EFA669EA0}" type="pres">
      <dgm:prSet presAssocID="{1DCEC01A-F137-4FDE-AA25-2D9450B72840}" presName="hierChild5" presStyleCnt="0"/>
      <dgm:spPr/>
    </dgm:pt>
    <dgm:pt modelId="{808B966B-AE88-406C-AE2B-B990528B184A}" type="pres">
      <dgm:prSet presAssocID="{C25A3E60-03CC-4331-8368-5D09F6CEA671}" presName="Name37" presStyleLbl="parChTrans1D2" presStyleIdx="2" presStyleCnt="4"/>
      <dgm:spPr/>
      <dgm:t>
        <a:bodyPr/>
        <a:lstStyle/>
        <a:p>
          <a:endParaRPr lang="es-EC"/>
        </a:p>
      </dgm:t>
    </dgm:pt>
    <dgm:pt modelId="{075C72B7-1E81-4F81-85DE-36A2811977C2}" type="pres">
      <dgm:prSet presAssocID="{3EA531C4-EC48-4269-841D-B27C0A236CC4}" presName="hierRoot2" presStyleCnt="0">
        <dgm:presLayoutVars>
          <dgm:hierBranch val="init"/>
        </dgm:presLayoutVars>
      </dgm:prSet>
      <dgm:spPr/>
    </dgm:pt>
    <dgm:pt modelId="{EAB39825-800A-41F2-BDBE-728A13B94BBA}" type="pres">
      <dgm:prSet presAssocID="{3EA531C4-EC48-4269-841D-B27C0A236CC4}" presName="rootComposite" presStyleCnt="0"/>
      <dgm:spPr/>
    </dgm:pt>
    <dgm:pt modelId="{975F2FF2-7F16-4591-AA51-3651DD7B5EDE}" type="pres">
      <dgm:prSet presAssocID="{3EA531C4-EC48-4269-841D-B27C0A236CC4}" presName="rootText" presStyleLbl="node2" presStyleIdx="2" presStyleCnt="4">
        <dgm:presLayoutVars>
          <dgm:chPref val="3"/>
        </dgm:presLayoutVars>
      </dgm:prSet>
      <dgm:spPr/>
      <dgm:t>
        <a:bodyPr/>
        <a:lstStyle/>
        <a:p>
          <a:endParaRPr lang="es-EC"/>
        </a:p>
      </dgm:t>
    </dgm:pt>
    <dgm:pt modelId="{0F19E46E-B637-4105-886F-9741310CDC58}" type="pres">
      <dgm:prSet presAssocID="{3EA531C4-EC48-4269-841D-B27C0A236CC4}" presName="rootConnector" presStyleLbl="node2" presStyleIdx="2" presStyleCnt="4"/>
      <dgm:spPr/>
      <dgm:t>
        <a:bodyPr/>
        <a:lstStyle/>
        <a:p>
          <a:endParaRPr lang="es-EC"/>
        </a:p>
      </dgm:t>
    </dgm:pt>
    <dgm:pt modelId="{56E5D162-EB0A-4274-BCC5-93EE54100393}" type="pres">
      <dgm:prSet presAssocID="{3EA531C4-EC48-4269-841D-B27C0A236CC4}" presName="hierChild4" presStyleCnt="0"/>
      <dgm:spPr/>
    </dgm:pt>
    <dgm:pt modelId="{7F8880FF-8917-4D19-B9AC-D1FDC7661BE2}" type="pres">
      <dgm:prSet presAssocID="{3EA531C4-EC48-4269-841D-B27C0A236CC4}" presName="hierChild5" presStyleCnt="0"/>
      <dgm:spPr/>
    </dgm:pt>
    <dgm:pt modelId="{18D87E96-B344-4129-BBE7-89AB67800E2E}" type="pres">
      <dgm:prSet presAssocID="{5173FEED-A729-43E7-8F35-1A8496EE3776}" presName="Name37" presStyleLbl="parChTrans1D2" presStyleIdx="3" presStyleCnt="4"/>
      <dgm:spPr/>
      <dgm:t>
        <a:bodyPr/>
        <a:lstStyle/>
        <a:p>
          <a:endParaRPr lang="es-EC"/>
        </a:p>
      </dgm:t>
    </dgm:pt>
    <dgm:pt modelId="{FEE14054-E303-41F5-8109-4D6E12160B7E}" type="pres">
      <dgm:prSet presAssocID="{7ADDDB23-7011-4B17-923E-3B56AEEB2CEA}" presName="hierRoot2" presStyleCnt="0">
        <dgm:presLayoutVars>
          <dgm:hierBranch val="init"/>
        </dgm:presLayoutVars>
      </dgm:prSet>
      <dgm:spPr/>
    </dgm:pt>
    <dgm:pt modelId="{06F841E0-B849-4997-95F1-F9670740A4D6}" type="pres">
      <dgm:prSet presAssocID="{7ADDDB23-7011-4B17-923E-3B56AEEB2CEA}" presName="rootComposite" presStyleCnt="0"/>
      <dgm:spPr/>
    </dgm:pt>
    <dgm:pt modelId="{E49931AC-5ECA-4992-AD0B-0CB548EEBEE4}" type="pres">
      <dgm:prSet presAssocID="{7ADDDB23-7011-4B17-923E-3B56AEEB2CEA}" presName="rootText" presStyleLbl="node2" presStyleIdx="3" presStyleCnt="4">
        <dgm:presLayoutVars>
          <dgm:chPref val="3"/>
        </dgm:presLayoutVars>
      </dgm:prSet>
      <dgm:spPr/>
      <dgm:t>
        <a:bodyPr/>
        <a:lstStyle/>
        <a:p>
          <a:endParaRPr lang="es-EC"/>
        </a:p>
      </dgm:t>
    </dgm:pt>
    <dgm:pt modelId="{0B3A0E60-89CE-4784-BF96-27D63AE5433F}" type="pres">
      <dgm:prSet presAssocID="{7ADDDB23-7011-4B17-923E-3B56AEEB2CEA}" presName="rootConnector" presStyleLbl="node2" presStyleIdx="3" presStyleCnt="4"/>
      <dgm:spPr/>
      <dgm:t>
        <a:bodyPr/>
        <a:lstStyle/>
        <a:p>
          <a:endParaRPr lang="es-EC"/>
        </a:p>
      </dgm:t>
    </dgm:pt>
    <dgm:pt modelId="{EF8EED4F-42A6-454D-814A-FAD74980F996}" type="pres">
      <dgm:prSet presAssocID="{7ADDDB23-7011-4B17-923E-3B56AEEB2CEA}" presName="hierChild4" presStyleCnt="0"/>
      <dgm:spPr/>
    </dgm:pt>
    <dgm:pt modelId="{DB9D1AC9-079C-4C86-82CB-339072E10856}" type="pres">
      <dgm:prSet presAssocID="{7ADDDB23-7011-4B17-923E-3B56AEEB2CEA}" presName="hierChild5" presStyleCnt="0"/>
      <dgm:spPr/>
    </dgm:pt>
    <dgm:pt modelId="{E293AE72-1D43-4686-B69F-398CDB66F6D5}" type="pres">
      <dgm:prSet presAssocID="{1CF30A83-A515-4EC4-AB67-965F358B399C}" presName="hierChild3" presStyleCnt="0"/>
      <dgm:spPr/>
    </dgm:pt>
  </dgm:ptLst>
  <dgm:cxnLst>
    <dgm:cxn modelId="{0F49EA93-95B7-4ED7-BEF1-295E7806C058}" type="presOf" srcId="{B2D6E50B-17D7-4EA3-B872-E0979F96ADAE}" destId="{D1D8FDD7-FCE8-4BAF-AEFB-ADB1C526B065}" srcOrd="0" destOrd="0" presId="urn:microsoft.com/office/officeart/2005/8/layout/orgChart1"/>
    <dgm:cxn modelId="{6B914274-892F-44C7-8734-F4DCD63D1CB3}" type="presOf" srcId="{7ADDDB23-7011-4B17-923E-3B56AEEB2CEA}" destId="{E49931AC-5ECA-4992-AD0B-0CB548EEBEE4}" srcOrd="0" destOrd="0" presId="urn:microsoft.com/office/officeart/2005/8/layout/orgChart1"/>
    <dgm:cxn modelId="{E1118A05-7831-49A2-8C5C-906FB2E08F35}" srcId="{1CF30A83-A515-4EC4-AB67-965F358B399C}" destId="{7ADDDB23-7011-4B17-923E-3B56AEEB2CEA}" srcOrd="3" destOrd="0" parTransId="{5173FEED-A729-43E7-8F35-1A8496EE3776}" sibTransId="{733CB863-887E-4BDD-8426-1A64E47FF775}"/>
    <dgm:cxn modelId="{126C4435-BD45-407A-BA3A-D356F3037333}" type="presOf" srcId="{334C2430-B678-400A-88FC-58FDDDCE1BC0}" destId="{64121027-DDEB-498D-80B6-9B797563D542}" srcOrd="0" destOrd="0" presId="urn:microsoft.com/office/officeart/2005/8/layout/orgChart1"/>
    <dgm:cxn modelId="{E8F29DA9-726A-4EE9-B750-048DFDC11D41}" type="presOf" srcId="{1DCEC01A-F137-4FDE-AA25-2D9450B72840}" destId="{B04818B2-80AE-44B5-9DD3-35BD37B20150}" srcOrd="0" destOrd="0" presId="urn:microsoft.com/office/officeart/2005/8/layout/orgChart1"/>
    <dgm:cxn modelId="{8317E032-BD64-48A9-89AC-5C676ABEAAB1}" type="presOf" srcId="{188E58D0-42E2-4C08-800D-24E7665E5264}" destId="{4336CBB0-C50B-4D5E-AB90-B514AB0195EB}" srcOrd="1" destOrd="0" presId="urn:microsoft.com/office/officeart/2005/8/layout/orgChart1"/>
    <dgm:cxn modelId="{4399328A-61DA-4B4D-993F-88F0997C6235}" srcId="{1CF30A83-A515-4EC4-AB67-965F358B399C}" destId="{1DCEC01A-F137-4FDE-AA25-2D9450B72840}" srcOrd="1" destOrd="0" parTransId="{6E419803-477B-4BD6-83CB-BA7AC78A6F3D}" sibTransId="{7DE86E95-5A9E-4642-8D55-F39902C8E8FB}"/>
    <dgm:cxn modelId="{CB18C679-2E6E-47FC-8C3A-4B6FA51879DD}" type="presOf" srcId="{3EA531C4-EC48-4269-841D-B27C0A236CC4}" destId="{975F2FF2-7F16-4591-AA51-3651DD7B5EDE}" srcOrd="0" destOrd="0" presId="urn:microsoft.com/office/officeart/2005/8/layout/orgChart1"/>
    <dgm:cxn modelId="{0661F66A-B74F-4AB2-AD07-943E46AAE673}" type="presOf" srcId="{3EA531C4-EC48-4269-841D-B27C0A236CC4}" destId="{0F19E46E-B637-4105-886F-9741310CDC58}" srcOrd="1" destOrd="0" presId="urn:microsoft.com/office/officeart/2005/8/layout/orgChart1"/>
    <dgm:cxn modelId="{F8277CE3-86CC-4DF4-B1C8-97074B48C29A}" type="presOf" srcId="{7ADDDB23-7011-4B17-923E-3B56AEEB2CEA}" destId="{0B3A0E60-89CE-4784-BF96-27D63AE5433F}" srcOrd="1" destOrd="0" presId="urn:microsoft.com/office/officeart/2005/8/layout/orgChart1"/>
    <dgm:cxn modelId="{CA4F5D85-0961-4A7D-873F-32754131A076}" srcId="{1CF30A83-A515-4EC4-AB67-965F358B399C}" destId="{188E58D0-42E2-4C08-800D-24E7665E5264}" srcOrd="0" destOrd="0" parTransId="{B2D6E50B-17D7-4EA3-B872-E0979F96ADAE}" sibTransId="{1AAEAC3B-ADF6-4B74-8E91-9934F9DE92EC}"/>
    <dgm:cxn modelId="{629EF2EC-F68B-42A2-AE23-9C4D5AD4D6C6}" type="presOf" srcId="{5173FEED-A729-43E7-8F35-1A8496EE3776}" destId="{18D87E96-B344-4129-BBE7-89AB67800E2E}" srcOrd="0" destOrd="0" presId="urn:microsoft.com/office/officeart/2005/8/layout/orgChart1"/>
    <dgm:cxn modelId="{C4AC5D8A-13C5-4AC9-949F-FD9480CB38CF}" type="presOf" srcId="{1CF30A83-A515-4EC4-AB67-965F358B399C}" destId="{1629DE22-ADA8-4C47-A2D7-8356FC3C6C96}" srcOrd="1" destOrd="0" presId="urn:microsoft.com/office/officeart/2005/8/layout/orgChart1"/>
    <dgm:cxn modelId="{4CE83274-9A12-4A50-9F21-2BB4EB51F5C4}" type="presOf" srcId="{188E58D0-42E2-4C08-800D-24E7665E5264}" destId="{5D981FC6-AB15-4A6B-8A72-47EC9C28B38A}" srcOrd="0" destOrd="0" presId="urn:microsoft.com/office/officeart/2005/8/layout/orgChart1"/>
    <dgm:cxn modelId="{25F6C6EC-1199-4071-8EAF-127B3C82A0B6}" type="presOf" srcId="{C25A3E60-03CC-4331-8368-5D09F6CEA671}" destId="{808B966B-AE88-406C-AE2B-B990528B184A}" srcOrd="0" destOrd="0" presId="urn:microsoft.com/office/officeart/2005/8/layout/orgChart1"/>
    <dgm:cxn modelId="{628A882D-CD9B-4870-8B4E-558EA97BA23B}" type="presOf" srcId="{6E419803-477B-4BD6-83CB-BA7AC78A6F3D}" destId="{ACE8F6A9-00C6-4999-8B3F-76451F2611E4}" srcOrd="0" destOrd="0" presId="urn:microsoft.com/office/officeart/2005/8/layout/orgChart1"/>
    <dgm:cxn modelId="{0F6BF88A-810F-40C5-B241-21BD460CA448}" srcId="{1CF30A83-A515-4EC4-AB67-965F358B399C}" destId="{3EA531C4-EC48-4269-841D-B27C0A236CC4}" srcOrd="2" destOrd="0" parTransId="{C25A3E60-03CC-4331-8368-5D09F6CEA671}" sibTransId="{999B8B4D-168E-4116-8104-F89C0FEF2D1F}"/>
    <dgm:cxn modelId="{3CB6942B-54E2-432F-B025-FF94EBA677F4}" type="presOf" srcId="{1CF30A83-A515-4EC4-AB67-965F358B399C}" destId="{BE3D2D02-E427-43F2-A859-DB36A0DB91D7}" srcOrd="0" destOrd="0" presId="urn:microsoft.com/office/officeart/2005/8/layout/orgChart1"/>
    <dgm:cxn modelId="{3B461B67-62AA-4C98-A5F5-09856C3009F9}" type="presOf" srcId="{1DCEC01A-F137-4FDE-AA25-2D9450B72840}" destId="{377DEE22-FD3E-496C-A440-EBE997C45455}" srcOrd="1" destOrd="0" presId="urn:microsoft.com/office/officeart/2005/8/layout/orgChart1"/>
    <dgm:cxn modelId="{C12A11E7-5E55-4A04-A3E8-7936E93B83D7}" srcId="{334C2430-B678-400A-88FC-58FDDDCE1BC0}" destId="{1CF30A83-A515-4EC4-AB67-965F358B399C}" srcOrd="0" destOrd="0" parTransId="{DAA581D0-E311-4D66-84AC-86473F6B461C}" sibTransId="{CE9F0C93-8B00-4B07-8C9E-48C053604AE4}"/>
    <dgm:cxn modelId="{2D063F0A-3BEF-45E8-A4C9-24F7DC83A8AA}" type="presParOf" srcId="{64121027-DDEB-498D-80B6-9B797563D542}" destId="{188ABE9B-968D-4D2C-B3B7-14CF74F835FD}" srcOrd="0" destOrd="0" presId="urn:microsoft.com/office/officeart/2005/8/layout/orgChart1"/>
    <dgm:cxn modelId="{DC7FF3CC-2992-460F-B0F8-42301F0EE19F}" type="presParOf" srcId="{188ABE9B-968D-4D2C-B3B7-14CF74F835FD}" destId="{B7CF7453-9BA2-4A6D-A125-8548EC93D5DC}" srcOrd="0" destOrd="0" presId="urn:microsoft.com/office/officeart/2005/8/layout/orgChart1"/>
    <dgm:cxn modelId="{6E4EDA94-25DA-46D9-AF54-85F82B5160E1}" type="presParOf" srcId="{B7CF7453-9BA2-4A6D-A125-8548EC93D5DC}" destId="{BE3D2D02-E427-43F2-A859-DB36A0DB91D7}" srcOrd="0" destOrd="0" presId="urn:microsoft.com/office/officeart/2005/8/layout/orgChart1"/>
    <dgm:cxn modelId="{52954FEA-4DDF-4C7B-A5C9-B029FA276A27}" type="presParOf" srcId="{B7CF7453-9BA2-4A6D-A125-8548EC93D5DC}" destId="{1629DE22-ADA8-4C47-A2D7-8356FC3C6C96}" srcOrd="1" destOrd="0" presId="urn:microsoft.com/office/officeart/2005/8/layout/orgChart1"/>
    <dgm:cxn modelId="{AA85E152-92E0-474A-B055-85AE9CA05B6C}" type="presParOf" srcId="{188ABE9B-968D-4D2C-B3B7-14CF74F835FD}" destId="{D48D50C6-2E24-4219-B21E-C40A2A97D10B}" srcOrd="1" destOrd="0" presId="urn:microsoft.com/office/officeart/2005/8/layout/orgChart1"/>
    <dgm:cxn modelId="{574F262D-24DD-4F95-8525-B69DB5C1886D}" type="presParOf" srcId="{D48D50C6-2E24-4219-B21E-C40A2A97D10B}" destId="{D1D8FDD7-FCE8-4BAF-AEFB-ADB1C526B065}" srcOrd="0" destOrd="0" presId="urn:microsoft.com/office/officeart/2005/8/layout/orgChart1"/>
    <dgm:cxn modelId="{193485ED-512B-438E-B254-26F73A0BC85B}" type="presParOf" srcId="{D48D50C6-2E24-4219-B21E-C40A2A97D10B}" destId="{ACDCAAD8-4405-497D-A9BC-E2999A18A39E}" srcOrd="1" destOrd="0" presId="urn:microsoft.com/office/officeart/2005/8/layout/orgChart1"/>
    <dgm:cxn modelId="{527C8EBC-7A0F-41B4-A01A-7BDEB3848C53}" type="presParOf" srcId="{ACDCAAD8-4405-497D-A9BC-E2999A18A39E}" destId="{A02A8747-1979-43C4-89BC-E904E86BFD7E}" srcOrd="0" destOrd="0" presId="urn:microsoft.com/office/officeart/2005/8/layout/orgChart1"/>
    <dgm:cxn modelId="{D87E55A4-4615-4461-B65F-98D37D3734BB}" type="presParOf" srcId="{A02A8747-1979-43C4-89BC-E904E86BFD7E}" destId="{5D981FC6-AB15-4A6B-8A72-47EC9C28B38A}" srcOrd="0" destOrd="0" presId="urn:microsoft.com/office/officeart/2005/8/layout/orgChart1"/>
    <dgm:cxn modelId="{CB190D46-2393-415B-8FBC-AC39253131C9}" type="presParOf" srcId="{A02A8747-1979-43C4-89BC-E904E86BFD7E}" destId="{4336CBB0-C50B-4D5E-AB90-B514AB0195EB}" srcOrd="1" destOrd="0" presId="urn:microsoft.com/office/officeart/2005/8/layout/orgChart1"/>
    <dgm:cxn modelId="{690DE479-5EA7-411B-AD3D-1EB40A533E50}" type="presParOf" srcId="{ACDCAAD8-4405-497D-A9BC-E2999A18A39E}" destId="{AAC01E9F-4607-4C20-9251-2384D94FE92E}" srcOrd="1" destOrd="0" presId="urn:microsoft.com/office/officeart/2005/8/layout/orgChart1"/>
    <dgm:cxn modelId="{160C7CC1-F14B-4381-97A4-3A9C13CC4AD2}" type="presParOf" srcId="{ACDCAAD8-4405-497D-A9BC-E2999A18A39E}" destId="{447AA199-9A76-4AC4-99C5-4D931DA431C1}" srcOrd="2" destOrd="0" presId="urn:microsoft.com/office/officeart/2005/8/layout/orgChart1"/>
    <dgm:cxn modelId="{E480AF41-0631-4665-87D0-98A5829F3548}" type="presParOf" srcId="{D48D50C6-2E24-4219-B21E-C40A2A97D10B}" destId="{ACE8F6A9-00C6-4999-8B3F-76451F2611E4}" srcOrd="2" destOrd="0" presId="urn:microsoft.com/office/officeart/2005/8/layout/orgChart1"/>
    <dgm:cxn modelId="{DA0778AF-2C9B-48B0-9D86-CD6824EB4DF7}" type="presParOf" srcId="{D48D50C6-2E24-4219-B21E-C40A2A97D10B}" destId="{04DEB980-BBD4-406F-AFB6-7F17F772E58D}" srcOrd="3" destOrd="0" presId="urn:microsoft.com/office/officeart/2005/8/layout/orgChart1"/>
    <dgm:cxn modelId="{3F614B13-1F84-4B99-BA4F-6FE24E7A783B}" type="presParOf" srcId="{04DEB980-BBD4-406F-AFB6-7F17F772E58D}" destId="{FF21C4ED-24AC-4083-8C2F-FDD54411F36F}" srcOrd="0" destOrd="0" presId="urn:microsoft.com/office/officeart/2005/8/layout/orgChart1"/>
    <dgm:cxn modelId="{D21F0D69-9760-42C1-9633-A27ACB5A73DC}" type="presParOf" srcId="{FF21C4ED-24AC-4083-8C2F-FDD54411F36F}" destId="{B04818B2-80AE-44B5-9DD3-35BD37B20150}" srcOrd="0" destOrd="0" presId="urn:microsoft.com/office/officeart/2005/8/layout/orgChart1"/>
    <dgm:cxn modelId="{301A346C-8CA5-459F-B491-A2821351955B}" type="presParOf" srcId="{FF21C4ED-24AC-4083-8C2F-FDD54411F36F}" destId="{377DEE22-FD3E-496C-A440-EBE997C45455}" srcOrd="1" destOrd="0" presId="urn:microsoft.com/office/officeart/2005/8/layout/orgChart1"/>
    <dgm:cxn modelId="{577681B1-6C3B-4CF5-AC51-2A677A23C6FA}" type="presParOf" srcId="{04DEB980-BBD4-406F-AFB6-7F17F772E58D}" destId="{9D6C51C0-16D2-4565-9FC9-FAF6E524985F}" srcOrd="1" destOrd="0" presId="urn:microsoft.com/office/officeart/2005/8/layout/orgChart1"/>
    <dgm:cxn modelId="{A07D40FE-4BCF-434A-ACFC-2EC6C6B5214F}" type="presParOf" srcId="{04DEB980-BBD4-406F-AFB6-7F17F772E58D}" destId="{CA5D6950-10A5-4425-8BA8-5A9EFA669EA0}" srcOrd="2" destOrd="0" presId="urn:microsoft.com/office/officeart/2005/8/layout/orgChart1"/>
    <dgm:cxn modelId="{264158BE-05DB-4C84-860D-F5EB6DD2E806}" type="presParOf" srcId="{D48D50C6-2E24-4219-B21E-C40A2A97D10B}" destId="{808B966B-AE88-406C-AE2B-B990528B184A}" srcOrd="4" destOrd="0" presId="urn:microsoft.com/office/officeart/2005/8/layout/orgChart1"/>
    <dgm:cxn modelId="{A790BB6B-0487-44C2-BE2B-592172065713}" type="presParOf" srcId="{D48D50C6-2E24-4219-B21E-C40A2A97D10B}" destId="{075C72B7-1E81-4F81-85DE-36A2811977C2}" srcOrd="5" destOrd="0" presId="urn:microsoft.com/office/officeart/2005/8/layout/orgChart1"/>
    <dgm:cxn modelId="{EC40274A-8FBF-4CE4-A383-2AF360AB1D91}" type="presParOf" srcId="{075C72B7-1E81-4F81-85DE-36A2811977C2}" destId="{EAB39825-800A-41F2-BDBE-728A13B94BBA}" srcOrd="0" destOrd="0" presId="urn:microsoft.com/office/officeart/2005/8/layout/orgChart1"/>
    <dgm:cxn modelId="{201A5787-0CC4-4FBA-A174-BDE277C00F29}" type="presParOf" srcId="{EAB39825-800A-41F2-BDBE-728A13B94BBA}" destId="{975F2FF2-7F16-4591-AA51-3651DD7B5EDE}" srcOrd="0" destOrd="0" presId="urn:microsoft.com/office/officeart/2005/8/layout/orgChart1"/>
    <dgm:cxn modelId="{8F384369-34F2-4B5F-B57F-8A844E166A6A}" type="presParOf" srcId="{EAB39825-800A-41F2-BDBE-728A13B94BBA}" destId="{0F19E46E-B637-4105-886F-9741310CDC58}" srcOrd="1" destOrd="0" presId="urn:microsoft.com/office/officeart/2005/8/layout/orgChart1"/>
    <dgm:cxn modelId="{7CCA5967-739C-4E1B-8E04-077BE618CB62}" type="presParOf" srcId="{075C72B7-1E81-4F81-85DE-36A2811977C2}" destId="{56E5D162-EB0A-4274-BCC5-93EE54100393}" srcOrd="1" destOrd="0" presId="urn:microsoft.com/office/officeart/2005/8/layout/orgChart1"/>
    <dgm:cxn modelId="{129F1911-8BC2-4D52-BE14-FF0668C78003}" type="presParOf" srcId="{075C72B7-1E81-4F81-85DE-36A2811977C2}" destId="{7F8880FF-8917-4D19-B9AC-D1FDC7661BE2}" srcOrd="2" destOrd="0" presId="urn:microsoft.com/office/officeart/2005/8/layout/orgChart1"/>
    <dgm:cxn modelId="{B34B1E82-586D-44C9-9146-7B994D3AC88E}" type="presParOf" srcId="{D48D50C6-2E24-4219-B21E-C40A2A97D10B}" destId="{18D87E96-B344-4129-BBE7-89AB67800E2E}" srcOrd="6" destOrd="0" presId="urn:microsoft.com/office/officeart/2005/8/layout/orgChart1"/>
    <dgm:cxn modelId="{A285DD01-A499-4DB6-9A2B-4D675CA65173}" type="presParOf" srcId="{D48D50C6-2E24-4219-B21E-C40A2A97D10B}" destId="{FEE14054-E303-41F5-8109-4D6E12160B7E}" srcOrd="7" destOrd="0" presId="urn:microsoft.com/office/officeart/2005/8/layout/orgChart1"/>
    <dgm:cxn modelId="{9EC722CF-4ADC-46E1-A7F6-6E89751A0355}" type="presParOf" srcId="{FEE14054-E303-41F5-8109-4D6E12160B7E}" destId="{06F841E0-B849-4997-95F1-F9670740A4D6}" srcOrd="0" destOrd="0" presId="urn:microsoft.com/office/officeart/2005/8/layout/orgChart1"/>
    <dgm:cxn modelId="{16F646FC-9837-432D-8A68-DA5DB5031C30}" type="presParOf" srcId="{06F841E0-B849-4997-95F1-F9670740A4D6}" destId="{E49931AC-5ECA-4992-AD0B-0CB548EEBEE4}" srcOrd="0" destOrd="0" presId="urn:microsoft.com/office/officeart/2005/8/layout/orgChart1"/>
    <dgm:cxn modelId="{AAB0EEA7-6BDA-4D9C-A353-28C7E11F2718}" type="presParOf" srcId="{06F841E0-B849-4997-95F1-F9670740A4D6}" destId="{0B3A0E60-89CE-4784-BF96-27D63AE5433F}" srcOrd="1" destOrd="0" presId="urn:microsoft.com/office/officeart/2005/8/layout/orgChart1"/>
    <dgm:cxn modelId="{AC6F7A19-8162-4C81-A5A2-39C6F4DAD77B}" type="presParOf" srcId="{FEE14054-E303-41F5-8109-4D6E12160B7E}" destId="{EF8EED4F-42A6-454D-814A-FAD74980F996}" srcOrd="1" destOrd="0" presId="urn:microsoft.com/office/officeart/2005/8/layout/orgChart1"/>
    <dgm:cxn modelId="{BBDECDD5-7EB5-4B87-AE0F-172BB317F9FD}" type="presParOf" srcId="{FEE14054-E303-41F5-8109-4D6E12160B7E}" destId="{DB9D1AC9-079C-4C86-82CB-339072E10856}" srcOrd="2" destOrd="0" presId="urn:microsoft.com/office/officeart/2005/8/layout/orgChart1"/>
    <dgm:cxn modelId="{C1B1E674-B564-4DFF-8E75-E629EF083E94}" type="presParOf" srcId="{188ABE9B-968D-4D2C-B3B7-14CF74F835FD}" destId="{E293AE72-1D43-4686-B69F-398CDB66F6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93F1F6-E2B3-4B70-B48B-7CD13332791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B69F7044-918A-475A-BB65-978BDD29F43D}">
      <dgm:prSet phldrT="[Texto]" custT="1"/>
      <dgm:spPr>
        <a:noFill/>
      </dgm:spPr>
      <dgm:t>
        <a:bodyPr/>
        <a:lstStyle/>
        <a:p>
          <a:r>
            <a:rPr lang="es-EC" sz="2400" dirty="0" smtClean="0">
              <a:solidFill>
                <a:srgbClr val="003300"/>
              </a:solidFill>
            </a:rPr>
            <a:t>Políticas</a:t>
          </a:r>
          <a:endParaRPr lang="es-EC" sz="2400" dirty="0">
            <a:solidFill>
              <a:srgbClr val="003300"/>
            </a:solidFill>
          </a:endParaRPr>
        </a:p>
      </dgm:t>
    </dgm:pt>
    <dgm:pt modelId="{48472711-5575-4B0B-9F65-561C729506D6}" type="parTrans" cxnId="{EF8A4D44-1957-4611-912D-8220B181E0AC}">
      <dgm:prSet/>
      <dgm:spPr/>
      <dgm:t>
        <a:bodyPr/>
        <a:lstStyle/>
        <a:p>
          <a:endParaRPr lang="es-EC" sz="2000">
            <a:solidFill>
              <a:srgbClr val="003300"/>
            </a:solidFill>
          </a:endParaRPr>
        </a:p>
      </dgm:t>
    </dgm:pt>
    <dgm:pt modelId="{A4469632-BA23-4D4D-9E16-94508B01E2A1}" type="sibTrans" cxnId="{EF8A4D44-1957-4611-912D-8220B181E0AC}">
      <dgm:prSet/>
      <dgm:spPr/>
      <dgm:t>
        <a:bodyPr/>
        <a:lstStyle/>
        <a:p>
          <a:endParaRPr lang="es-EC" sz="2000">
            <a:solidFill>
              <a:srgbClr val="003300"/>
            </a:solidFill>
          </a:endParaRPr>
        </a:p>
      </dgm:t>
    </dgm:pt>
    <dgm:pt modelId="{FC792B48-E5A4-4B5C-8B95-5A038172AAAC}">
      <dgm:prSet phldrT="[Texto]" custT="1"/>
      <dgm:spPr>
        <a:noFill/>
      </dgm:spPr>
      <dgm:t>
        <a:bodyPr/>
        <a:lstStyle/>
        <a:p>
          <a:r>
            <a:rPr lang="es-EC" sz="1200" dirty="0" smtClean="0">
              <a:solidFill>
                <a:srgbClr val="003300"/>
              </a:solidFill>
            </a:rPr>
            <a:t>Aporte</a:t>
          </a:r>
          <a:endParaRPr lang="es-EC" sz="1200" dirty="0">
            <a:solidFill>
              <a:srgbClr val="003300"/>
            </a:solidFill>
          </a:endParaRPr>
        </a:p>
      </dgm:t>
    </dgm:pt>
    <dgm:pt modelId="{86CC9FAA-C36A-43D2-8BE2-60792F24ED99}" type="parTrans" cxnId="{C7FF453E-3B04-4E27-A06F-43A409621E4D}">
      <dgm:prSet/>
      <dgm:spPr/>
      <dgm:t>
        <a:bodyPr/>
        <a:lstStyle/>
        <a:p>
          <a:endParaRPr lang="es-EC" sz="2000">
            <a:solidFill>
              <a:srgbClr val="003300"/>
            </a:solidFill>
          </a:endParaRPr>
        </a:p>
      </dgm:t>
    </dgm:pt>
    <dgm:pt modelId="{F471B122-6BC2-4265-AEF7-D73E8FF26188}" type="sibTrans" cxnId="{C7FF453E-3B04-4E27-A06F-43A409621E4D}">
      <dgm:prSet/>
      <dgm:spPr/>
      <dgm:t>
        <a:bodyPr/>
        <a:lstStyle/>
        <a:p>
          <a:endParaRPr lang="es-EC" sz="2000">
            <a:solidFill>
              <a:srgbClr val="003300"/>
            </a:solidFill>
          </a:endParaRPr>
        </a:p>
      </dgm:t>
    </dgm:pt>
    <dgm:pt modelId="{90B3FBB6-CDCE-451C-AAAF-85BC9EC8B53E}">
      <dgm:prSet phldrT="[Texto]" custT="1"/>
      <dgm:spPr>
        <a:noFill/>
      </dgm:spPr>
      <dgm:t>
        <a:bodyPr/>
        <a:lstStyle/>
        <a:p>
          <a:r>
            <a:rPr lang="es-EC" sz="1200" dirty="0" smtClean="0">
              <a:solidFill>
                <a:srgbClr val="003300"/>
              </a:solidFill>
            </a:rPr>
            <a:t>Separación</a:t>
          </a:r>
          <a:endParaRPr lang="es-EC" sz="1200" dirty="0">
            <a:solidFill>
              <a:srgbClr val="003300"/>
            </a:solidFill>
          </a:endParaRPr>
        </a:p>
      </dgm:t>
    </dgm:pt>
    <dgm:pt modelId="{6F73B95B-D138-4F3E-B738-022C52B2F1FF}" type="parTrans" cxnId="{9D9F0D4A-FAB9-441D-82D9-2272A6F011C1}">
      <dgm:prSet/>
      <dgm:spPr/>
      <dgm:t>
        <a:bodyPr/>
        <a:lstStyle/>
        <a:p>
          <a:endParaRPr lang="es-EC" sz="2000">
            <a:solidFill>
              <a:srgbClr val="003300"/>
            </a:solidFill>
          </a:endParaRPr>
        </a:p>
      </dgm:t>
    </dgm:pt>
    <dgm:pt modelId="{6237AF72-938B-4C2F-8C6D-75F5BDE3A278}" type="sibTrans" cxnId="{9D9F0D4A-FAB9-441D-82D9-2272A6F011C1}">
      <dgm:prSet/>
      <dgm:spPr/>
      <dgm:t>
        <a:bodyPr/>
        <a:lstStyle/>
        <a:p>
          <a:endParaRPr lang="es-EC" sz="2000">
            <a:solidFill>
              <a:srgbClr val="003300"/>
            </a:solidFill>
          </a:endParaRPr>
        </a:p>
      </dgm:t>
    </dgm:pt>
    <dgm:pt modelId="{AC7D2AA5-98AC-41DC-8552-D3776E9FF865}">
      <dgm:prSet phldrT="[Texto]" custT="1"/>
      <dgm:spPr>
        <a:noFill/>
      </dgm:spPr>
      <dgm:t>
        <a:bodyPr/>
        <a:lstStyle/>
        <a:p>
          <a:r>
            <a:rPr lang="es-EC" sz="1200" dirty="0" smtClean="0">
              <a:solidFill>
                <a:srgbClr val="003300"/>
              </a:solidFill>
            </a:rPr>
            <a:t>Crédito</a:t>
          </a:r>
          <a:endParaRPr lang="es-EC" sz="1200" dirty="0">
            <a:solidFill>
              <a:srgbClr val="003300"/>
            </a:solidFill>
          </a:endParaRPr>
        </a:p>
      </dgm:t>
    </dgm:pt>
    <dgm:pt modelId="{19F94301-80C2-4C2C-9993-D6ED5320546D}" type="parTrans" cxnId="{D9846F04-FC2B-4DAE-86D9-587378FB8868}">
      <dgm:prSet/>
      <dgm:spPr/>
      <dgm:t>
        <a:bodyPr/>
        <a:lstStyle/>
        <a:p>
          <a:endParaRPr lang="es-EC" sz="2000">
            <a:solidFill>
              <a:srgbClr val="003300"/>
            </a:solidFill>
          </a:endParaRPr>
        </a:p>
      </dgm:t>
    </dgm:pt>
    <dgm:pt modelId="{07865901-B800-4ECE-8DF3-8C8FDAA6D125}" type="sibTrans" cxnId="{D9846F04-FC2B-4DAE-86D9-587378FB8868}">
      <dgm:prSet/>
      <dgm:spPr/>
      <dgm:t>
        <a:bodyPr/>
        <a:lstStyle/>
        <a:p>
          <a:endParaRPr lang="es-EC" sz="2000">
            <a:solidFill>
              <a:srgbClr val="003300"/>
            </a:solidFill>
          </a:endParaRPr>
        </a:p>
      </dgm:t>
    </dgm:pt>
    <dgm:pt modelId="{A9B89C54-03D8-4A96-9A11-026267502014}">
      <dgm:prSet phldrT="[Texto]" custT="1"/>
      <dgm:spPr>
        <a:noFill/>
      </dgm:spPr>
      <dgm:t>
        <a:bodyPr/>
        <a:lstStyle/>
        <a:p>
          <a:r>
            <a:rPr lang="es-EC" sz="1200" dirty="0" smtClean="0">
              <a:solidFill>
                <a:srgbClr val="003300"/>
              </a:solidFill>
            </a:rPr>
            <a:t>Centro de acopio</a:t>
          </a:r>
          <a:endParaRPr lang="es-EC" sz="1200" dirty="0">
            <a:solidFill>
              <a:srgbClr val="003300"/>
            </a:solidFill>
          </a:endParaRPr>
        </a:p>
      </dgm:t>
    </dgm:pt>
    <dgm:pt modelId="{84C04BA4-0CB6-4AC2-A4A9-980ECC74AF78}" type="parTrans" cxnId="{AEE96239-5E20-426D-8FA4-932A0B69C8F3}">
      <dgm:prSet/>
      <dgm:spPr/>
      <dgm:t>
        <a:bodyPr/>
        <a:lstStyle/>
        <a:p>
          <a:endParaRPr lang="es-EC" sz="2000">
            <a:solidFill>
              <a:srgbClr val="003300"/>
            </a:solidFill>
          </a:endParaRPr>
        </a:p>
      </dgm:t>
    </dgm:pt>
    <dgm:pt modelId="{10B6D382-2451-4951-8B20-0B56A0A9AA26}" type="sibTrans" cxnId="{AEE96239-5E20-426D-8FA4-932A0B69C8F3}">
      <dgm:prSet/>
      <dgm:spPr/>
      <dgm:t>
        <a:bodyPr/>
        <a:lstStyle/>
        <a:p>
          <a:endParaRPr lang="es-EC" sz="2000">
            <a:solidFill>
              <a:srgbClr val="003300"/>
            </a:solidFill>
          </a:endParaRPr>
        </a:p>
      </dgm:t>
    </dgm:pt>
    <dgm:pt modelId="{EFEB618C-9B12-450A-BB86-3550EB6A9716}">
      <dgm:prSet phldrT="[Texto]" custT="1"/>
      <dgm:spPr>
        <a:noFill/>
      </dgm:spPr>
      <dgm:t>
        <a:bodyPr/>
        <a:lstStyle/>
        <a:p>
          <a:r>
            <a:rPr lang="es-EC" sz="1200" dirty="0" smtClean="0">
              <a:solidFill>
                <a:srgbClr val="003300"/>
              </a:solidFill>
            </a:rPr>
            <a:t>Ingreso</a:t>
          </a:r>
          <a:endParaRPr lang="es-EC" sz="1200" dirty="0">
            <a:solidFill>
              <a:srgbClr val="003300"/>
            </a:solidFill>
          </a:endParaRPr>
        </a:p>
      </dgm:t>
    </dgm:pt>
    <dgm:pt modelId="{B76BE087-DA95-4BBC-BE89-367F0FB7B28E}" type="parTrans" cxnId="{36BADC38-7F50-4F3A-9D99-B012F95616B2}">
      <dgm:prSet/>
      <dgm:spPr/>
      <dgm:t>
        <a:bodyPr/>
        <a:lstStyle/>
        <a:p>
          <a:endParaRPr lang="es-EC" sz="2000">
            <a:solidFill>
              <a:srgbClr val="003300"/>
            </a:solidFill>
          </a:endParaRPr>
        </a:p>
      </dgm:t>
    </dgm:pt>
    <dgm:pt modelId="{FFDE1615-6D4D-4DF1-847B-E145C19FEA3D}" type="sibTrans" cxnId="{36BADC38-7F50-4F3A-9D99-B012F95616B2}">
      <dgm:prSet/>
      <dgm:spPr/>
      <dgm:t>
        <a:bodyPr/>
        <a:lstStyle/>
        <a:p>
          <a:endParaRPr lang="es-EC" sz="2000">
            <a:solidFill>
              <a:srgbClr val="003300"/>
            </a:solidFill>
          </a:endParaRPr>
        </a:p>
      </dgm:t>
    </dgm:pt>
    <dgm:pt modelId="{9A7A82D6-10FC-4287-ABA8-52E0D6E7A17D}">
      <dgm:prSet phldrT="[Texto]" custT="1"/>
      <dgm:spPr>
        <a:noFill/>
      </dgm:spPr>
      <dgm:t>
        <a:bodyPr/>
        <a:lstStyle/>
        <a:p>
          <a:r>
            <a:rPr lang="es-EC" sz="1200" dirty="0" smtClean="0">
              <a:solidFill>
                <a:srgbClr val="003300"/>
              </a:solidFill>
            </a:rPr>
            <a:t>Pago </a:t>
          </a:r>
          <a:endParaRPr lang="es-EC" sz="1200" dirty="0">
            <a:solidFill>
              <a:srgbClr val="003300"/>
            </a:solidFill>
          </a:endParaRPr>
        </a:p>
      </dgm:t>
    </dgm:pt>
    <dgm:pt modelId="{C047E5EC-7495-4959-B38A-FDF301A01F89}" type="parTrans" cxnId="{CCC4AAE6-6F19-4F7C-A4D7-1C936A0D382E}">
      <dgm:prSet/>
      <dgm:spPr/>
      <dgm:t>
        <a:bodyPr/>
        <a:lstStyle/>
        <a:p>
          <a:endParaRPr lang="es-EC" sz="2000">
            <a:solidFill>
              <a:srgbClr val="003300"/>
            </a:solidFill>
          </a:endParaRPr>
        </a:p>
      </dgm:t>
    </dgm:pt>
    <dgm:pt modelId="{79327BFE-6320-4BD9-94AB-9278B5455734}" type="sibTrans" cxnId="{CCC4AAE6-6F19-4F7C-A4D7-1C936A0D382E}">
      <dgm:prSet/>
      <dgm:spPr/>
      <dgm:t>
        <a:bodyPr/>
        <a:lstStyle/>
        <a:p>
          <a:endParaRPr lang="es-EC" sz="2000">
            <a:solidFill>
              <a:srgbClr val="003300"/>
            </a:solidFill>
          </a:endParaRPr>
        </a:p>
      </dgm:t>
    </dgm:pt>
    <dgm:pt modelId="{6B7568F5-9AF0-4B5F-BBB8-DAD73FBFF038}">
      <dgm:prSet phldrT="[Texto]" custT="1"/>
      <dgm:spPr>
        <a:noFill/>
      </dgm:spPr>
      <dgm:t>
        <a:bodyPr/>
        <a:lstStyle/>
        <a:p>
          <a:r>
            <a:rPr lang="es-EC" sz="1200" dirty="0" smtClean="0">
              <a:solidFill>
                <a:srgbClr val="003300"/>
              </a:solidFill>
            </a:rPr>
            <a:t>Póliza de vida</a:t>
          </a:r>
          <a:endParaRPr lang="es-EC" sz="1200" dirty="0">
            <a:solidFill>
              <a:srgbClr val="003300"/>
            </a:solidFill>
          </a:endParaRPr>
        </a:p>
      </dgm:t>
    </dgm:pt>
    <dgm:pt modelId="{243607DD-2711-4074-8A2D-8730CB64C872}" type="parTrans" cxnId="{4C08BD1E-B20D-4E31-BB93-479386E79111}">
      <dgm:prSet/>
      <dgm:spPr/>
      <dgm:t>
        <a:bodyPr/>
        <a:lstStyle/>
        <a:p>
          <a:endParaRPr lang="es-EC" sz="2000">
            <a:solidFill>
              <a:srgbClr val="003300"/>
            </a:solidFill>
          </a:endParaRPr>
        </a:p>
      </dgm:t>
    </dgm:pt>
    <dgm:pt modelId="{C7EF45D5-5E40-4685-A626-F9C5BA236655}" type="sibTrans" cxnId="{4C08BD1E-B20D-4E31-BB93-479386E79111}">
      <dgm:prSet/>
      <dgm:spPr/>
      <dgm:t>
        <a:bodyPr/>
        <a:lstStyle/>
        <a:p>
          <a:endParaRPr lang="es-EC" sz="2000">
            <a:solidFill>
              <a:srgbClr val="003300"/>
            </a:solidFill>
          </a:endParaRPr>
        </a:p>
      </dgm:t>
    </dgm:pt>
    <dgm:pt modelId="{BAB34C13-20E0-42FB-979D-420A69047C92}" type="pres">
      <dgm:prSet presAssocID="{6593F1F6-E2B3-4B70-B48B-7CD13332791D}" presName="Name0" presStyleCnt="0">
        <dgm:presLayoutVars>
          <dgm:chMax val="1"/>
          <dgm:dir/>
          <dgm:animLvl val="ctr"/>
          <dgm:resizeHandles val="exact"/>
        </dgm:presLayoutVars>
      </dgm:prSet>
      <dgm:spPr/>
      <dgm:t>
        <a:bodyPr/>
        <a:lstStyle/>
        <a:p>
          <a:endParaRPr lang="es-EC"/>
        </a:p>
      </dgm:t>
    </dgm:pt>
    <dgm:pt modelId="{85464856-6DEA-4038-9305-F8750D6F752E}" type="pres">
      <dgm:prSet presAssocID="{B69F7044-918A-475A-BB65-978BDD29F43D}" presName="centerShape" presStyleLbl="node0" presStyleIdx="0" presStyleCnt="1" custScaleX="127302"/>
      <dgm:spPr/>
      <dgm:t>
        <a:bodyPr/>
        <a:lstStyle/>
        <a:p>
          <a:endParaRPr lang="es-EC"/>
        </a:p>
      </dgm:t>
    </dgm:pt>
    <dgm:pt modelId="{2055AFE6-F3E7-4CE5-9C60-58BDA041068C}" type="pres">
      <dgm:prSet presAssocID="{FC792B48-E5A4-4B5C-8B95-5A038172AAAC}" presName="node" presStyleLbl="node1" presStyleIdx="0" presStyleCnt="7">
        <dgm:presLayoutVars>
          <dgm:bulletEnabled val="1"/>
        </dgm:presLayoutVars>
      </dgm:prSet>
      <dgm:spPr/>
      <dgm:t>
        <a:bodyPr/>
        <a:lstStyle/>
        <a:p>
          <a:endParaRPr lang="es-EC"/>
        </a:p>
      </dgm:t>
    </dgm:pt>
    <dgm:pt modelId="{814071D2-088F-4F15-84E5-5ED5D2F0A008}" type="pres">
      <dgm:prSet presAssocID="{FC792B48-E5A4-4B5C-8B95-5A038172AAAC}" presName="dummy" presStyleCnt="0"/>
      <dgm:spPr/>
    </dgm:pt>
    <dgm:pt modelId="{7CEA2453-A8AD-4324-9F96-7D0A6C4D1E72}" type="pres">
      <dgm:prSet presAssocID="{F471B122-6BC2-4265-AEF7-D73E8FF26188}" presName="sibTrans" presStyleLbl="sibTrans2D1" presStyleIdx="0" presStyleCnt="7"/>
      <dgm:spPr/>
      <dgm:t>
        <a:bodyPr/>
        <a:lstStyle/>
        <a:p>
          <a:endParaRPr lang="es-EC"/>
        </a:p>
      </dgm:t>
    </dgm:pt>
    <dgm:pt modelId="{E66CB486-DB44-432A-A568-B15A7B1D37D7}" type="pres">
      <dgm:prSet presAssocID="{EFEB618C-9B12-450A-BB86-3550EB6A9716}" presName="node" presStyleLbl="node1" presStyleIdx="1" presStyleCnt="7">
        <dgm:presLayoutVars>
          <dgm:bulletEnabled val="1"/>
        </dgm:presLayoutVars>
      </dgm:prSet>
      <dgm:spPr/>
      <dgm:t>
        <a:bodyPr/>
        <a:lstStyle/>
        <a:p>
          <a:endParaRPr lang="es-EC"/>
        </a:p>
      </dgm:t>
    </dgm:pt>
    <dgm:pt modelId="{2F6C5580-59F3-49E6-9722-FD0406ACA3C9}" type="pres">
      <dgm:prSet presAssocID="{EFEB618C-9B12-450A-BB86-3550EB6A9716}" presName="dummy" presStyleCnt="0"/>
      <dgm:spPr/>
    </dgm:pt>
    <dgm:pt modelId="{2522C779-861D-4315-A3BE-0C059ECD1748}" type="pres">
      <dgm:prSet presAssocID="{FFDE1615-6D4D-4DF1-847B-E145C19FEA3D}" presName="sibTrans" presStyleLbl="sibTrans2D1" presStyleIdx="1" presStyleCnt="7"/>
      <dgm:spPr/>
      <dgm:t>
        <a:bodyPr/>
        <a:lstStyle/>
        <a:p>
          <a:endParaRPr lang="es-EC"/>
        </a:p>
      </dgm:t>
    </dgm:pt>
    <dgm:pt modelId="{24C80C08-5363-4AD9-AB00-748295ADF5CE}" type="pres">
      <dgm:prSet presAssocID="{90B3FBB6-CDCE-451C-AAAF-85BC9EC8B53E}" presName="node" presStyleLbl="node1" presStyleIdx="2" presStyleCnt="7" custScaleX="150085">
        <dgm:presLayoutVars>
          <dgm:bulletEnabled val="1"/>
        </dgm:presLayoutVars>
      </dgm:prSet>
      <dgm:spPr/>
      <dgm:t>
        <a:bodyPr/>
        <a:lstStyle/>
        <a:p>
          <a:endParaRPr lang="es-EC"/>
        </a:p>
      </dgm:t>
    </dgm:pt>
    <dgm:pt modelId="{18B9341F-6231-46ED-A8C4-80BC6B20637F}" type="pres">
      <dgm:prSet presAssocID="{90B3FBB6-CDCE-451C-AAAF-85BC9EC8B53E}" presName="dummy" presStyleCnt="0"/>
      <dgm:spPr/>
    </dgm:pt>
    <dgm:pt modelId="{26CC243E-322E-4BE4-975B-E8A903B4A27E}" type="pres">
      <dgm:prSet presAssocID="{6237AF72-938B-4C2F-8C6D-75F5BDE3A278}" presName="sibTrans" presStyleLbl="sibTrans2D1" presStyleIdx="2" presStyleCnt="7"/>
      <dgm:spPr/>
      <dgm:t>
        <a:bodyPr/>
        <a:lstStyle/>
        <a:p>
          <a:endParaRPr lang="es-EC"/>
        </a:p>
      </dgm:t>
    </dgm:pt>
    <dgm:pt modelId="{8B0CB7C6-5C3B-4EB1-87B8-08576ACE7074}" type="pres">
      <dgm:prSet presAssocID="{AC7D2AA5-98AC-41DC-8552-D3776E9FF865}" presName="node" presStyleLbl="node1" presStyleIdx="3" presStyleCnt="7">
        <dgm:presLayoutVars>
          <dgm:bulletEnabled val="1"/>
        </dgm:presLayoutVars>
      </dgm:prSet>
      <dgm:spPr/>
      <dgm:t>
        <a:bodyPr/>
        <a:lstStyle/>
        <a:p>
          <a:endParaRPr lang="es-EC"/>
        </a:p>
      </dgm:t>
    </dgm:pt>
    <dgm:pt modelId="{8A48AF9C-3146-440B-BC2B-F4A548BD7B75}" type="pres">
      <dgm:prSet presAssocID="{AC7D2AA5-98AC-41DC-8552-D3776E9FF865}" presName="dummy" presStyleCnt="0"/>
      <dgm:spPr/>
    </dgm:pt>
    <dgm:pt modelId="{BA91ABC0-AE1B-404B-8375-7A499059A174}" type="pres">
      <dgm:prSet presAssocID="{07865901-B800-4ECE-8DF3-8C8FDAA6D125}" presName="sibTrans" presStyleLbl="sibTrans2D1" presStyleIdx="3" presStyleCnt="7"/>
      <dgm:spPr/>
      <dgm:t>
        <a:bodyPr/>
        <a:lstStyle/>
        <a:p>
          <a:endParaRPr lang="es-EC"/>
        </a:p>
      </dgm:t>
    </dgm:pt>
    <dgm:pt modelId="{4D338E6F-FD5E-40EE-A684-DBAF4D738F0F}" type="pres">
      <dgm:prSet presAssocID="{A9B89C54-03D8-4A96-9A11-026267502014}" presName="node" presStyleLbl="node1" presStyleIdx="4" presStyleCnt="7" custRadScaleRad="102449" custRadScaleInc="-1126">
        <dgm:presLayoutVars>
          <dgm:bulletEnabled val="1"/>
        </dgm:presLayoutVars>
      </dgm:prSet>
      <dgm:spPr/>
      <dgm:t>
        <a:bodyPr/>
        <a:lstStyle/>
        <a:p>
          <a:endParaRPr lang="es-EC"/>
        </a:p>
      </dgm:t>
    </dgm:pt>
    <dgm:pt modelId="{06E5A6E7-F48B-4C61-9831-6AF5691321F6}" type="pres">
      <dgm:prSet presAssocID="{A9B89C54-03D8-4A96-9A11-026267502014}" presName="dummy" presStyleCnt="0"/>
      <dgm:spPr/>
    </dgm:pt>
    <dgm:pt modelId="{5C472885-5554-4B2F-947E-E3656EA9C003}" type="pres">
      <dgm:prSet presAssocID="{10B6D382-2451-4951-8B20-0B56A0A9AA26}" presName="sibTrans" presStyleLbl="sibTrans2D1" presStyleIdx="4" presStyleCnt="7" custLinFactNeighborX="2440" custLinFactNeighborY="311"/>
      <dgm:spPr/>
      <dgm:t>
        <a:bodyPr/>
        <a:lstStyle/>
        <a:p>
          <a:endParaRPr lang="es-EC"/>
        </a:p>
      </dgm:t>
    </dgm:pt>
    <dgm:pt modelId="{CA6D604C-604A-429C-8DEC-A887436A2895}" type="pres">
      <dgm:prSet presAssocID="{9A7A82D6-10FC-4287-ABA8-52E0D6E7A17D}" presName="node" presStyleLbl="node1" presStyleIdx="5" presStyleCnt="7">
        <dgm:presLayoutVars>
          <dgm:bulletEnabled val="1"/>
        </dgm:presLayoutVars>
      </dgm:prSet>
      <dgm:spPr/>
      <dgm:t>
        <a:bodyPr/>
        <a:lstStyle/>
        <a:p>
          <a:endParaRPr lang="es-EC"/>
        </a:p>
      </dgm:t>
    </dgm:pt>
    <dgm:pt modelId="{7D2E1B69-E7AB-4066-AA3F-7205B86731EB}" type="pres">
      <dgm:prSet presAssocID="{9A7A82D6-10FC-4287-ABA8-52E0D6E7A17D}" presName="dummy" presStyleCnt="0"/>
      <dgm:spPr/>
    </dgm:pt>
    <dgm:pt modelId="{CA07C74D-ADB1-48AB-BD61-C9AEA4175C38}" type="pres">
      <dgm:prSet presAssocID="{79327BFE-6320-4BD9-94AB-9278B5455734}" presName="sibTrans" presStyleLbl="sibTrans2D1" presStyleIdx="5" presStyleCnt="7"/>
      <dgm:spPr/>
      <dgm:t>
        <a:bodyPr/>
        <a:lstStyle/>
        <a:p>
          <a:endParaRPr lang="es-EC"/>
        </a:p>
      </dgm:t>
    </dgm:pt>
    <dgm:pt modelId="{78C802BE-1EA0-46CD-AF19-F69A0E330D49}" type="pres">
      <dgm:prSet presAssocID="{6B7568F5-9AF0-4B5F-BBB8-DAD73FBFF038}" presName="node" presStyleLbl="node1" presStyleIdx="6" presStyleCnt="7">
        <dgm:presLayoutVars>
          <dgm:bulletEnabled val="1"/>
        </dgm:presLayoutVars>
      </dgm:prSet>
      <dgm:spPr/>
      <dgm:t>
        <a:bodyPr/>
        <a:lstStyle/>
        <a:p>
          <a:endParaRPr lang="es-EC"/>
        </a:p>
      </dgm:t>
    </dgm:pt>
    <dgm:pt modelId="{79EB6BBE-57D3-417A-B245-F9D8873A948C}" type="pres">
      <dgm:prSet presAssocID="{6B7568F5-9AF0-4B5F-BBB8-DAD73FBFF038}" presName="dummy" presStyleCnt="0"/>
      <dgm:spPr/>
    </dgm:pt>
    <dgm:pt modelId="{8D1397F0-7EDC-4799-9AEE-0C29E29A4DA3}" type="pres">
      <dgm:prSet presAssocID="{C7EF45D5-5E40-4685-A626-F9C5BA236655}" presName="sibTrans" presStyleLbl="sibTrans2D1" presStyleIdx="6" presStyleCnt="7"/>
      <dgm:spPr/>
      <dgm:t>
        <a:bodyPr/>
        <a:lstStyle/>
        <a:p>
          <a:endParaRPr lang="es-EC"/>
        </a:p>
      </dgm:t>
    </dgm:pt>
  </dgm:ptLst>
  <dgm:cxnLst>
    <dgm:cxn modelId="{36BADC38-7F50-4F3A-9D99-B012F95616B2}" srcId="{B69F7044-918A-475A-BB65-978BDD29F43D}" destId="{EFEB618C-9B12-450A-BB86-3550EB6A9716}" srcOrd="1" destOrd="0" parTransId="{B76BE087-DA95-4BBC-BE89-367F0FB7B28E}" sibTransId="{FFDE1615-6D4D-4DF1-847B-E145C19FEA3D}"/>
    <dgm:cxn modelId="{C7FF453E-3B04-4E27-A06F-43A409621E4D}" srcId="{B69F7044-918A-475A-BB65-978BDD29F43D}" destId="{FC792B48-E5A4-4B5C-8B95-5A038172AAAC}" srcOrd="0" destOrd="0" parTransId="{86CC9FAA-C36A-43D2-8BE2-60792F24ED99}" sibTransId="{F471B122-6BC2-4265-AEF7-D73E8FF26188}"/>
    <dgm:cxn modelId="{73CA3712-B9E8-4769-A3DC-1CBDA7D7B150}" type="presOf" srcId="{6237AF72-938B-4C2F-8C6D-75F5BDE3A278}" destId="{26CC243E-322E-4BE4-975B-E8A903B4A27E}" srcOrd="0" destOrd="0" presId="urn:microsoft.com/office/officeart/2005/8/layout/radial6"/>
    <dgm:cxn modelId="{B5E155E3-FFB1-4F53-89B5-3CAE642A6514}" type="presOf" srcId="{9A7A82D6-10FC-4287-ABA8-52E0D6E7A17D}" destId="{CA6D604C-604A-429C-8DEC-A887436A2895}" srcOrd="0" destOrd="0" presId="urn:microsoft.com/office/officeart/2005/8/layout/radial6"/>
    <dgm:cxn modelId="{A92CEF1E-81DF-48F3-9EF8-14151888D04E}" type="presOf" srcId="{10B6D382-2451-4951-8B20-0B56A0A9AA26}" destId="{5C472885-5554-4B2F-947E-E3656EA9C003}" srcOrd="0" destOrd="0" presId="urn:microsoft.com/office/officeart/2005/8/layout/radial6"/>
    <dgm:cxn modelId="{740849C6-00F8-4D03-822D-34EBE116F669}" type="presOf" srcId="{FC792B48-E5A4-4B5C-8B95-5A038172AAAC}" destId="{2055AFE6-F3E7-4CE5-9C60-58BDA041068C}" srcOrd="0" destOrd="0" presId="urn:microsoft.com/office/officeart/2005/8/layout/radial6"/>
    <dgm:cxn modelId="{44601C6F-D8F0-4CF7-B743-6CC5A8DE7E8A}" type="presOf" srcId="{B69F7044-918A-475A-BB65-978BDD29F43D}" destId="{85464856-6DEA-4038-9305-F8750D6F752E}" srcOrd="0" destOrd="0" presId="urn:microsoft.com/office/officeart/2005/8/layout/radial6"/>
    <dgm:cxn modelId="{D9846F04-FC2B-4DAE-86D9-587378FB8868}" srcId="{B69F7044-918A-475A-BB65-978BDD29F43D}" destId="{AC7D2AA5-98AC-41DC-8552-D3776E9FF865}" srcOrd="3" destOrd="0" parTransId="{19F94301-80C2-4C2C-9993-D6ED5320546D}" sibTransId="{07865901-B800-4ECE-8DF3-8C8FDAA6D125}"/>
    <dgm:cxn modelId="{CCC4AAE6-6F19-4F7C-A4D7-1C936A0D382E}" srcId="{B69F7044-918A-475A-BB65-978BDD29F43D}" destId="{9A7A82D6-10FC-4287-ABA8-52E0D6E7A17D}" srcOrd="5" destOrd="0" parTransId="{C047E5EC-7495-4959-B38A-FDF301A01F89}" sibTransId="{79327BFE-6320-4BD9-94AB-9278B5455734}"/>
    <dgm:cxn modelId="{AEE96239-5E20-426D-8FA4-932A0B69C8F3}" srcId="{B69F7044-918A-475A-BB65-978BDD29F43D}" destId="{A9B89C54-03D8-4A96-9A11-026267502014}" srcOrd="4" destOrd="0" parTransId="{84C04BA4-0CB6-4AC2-A4A9-980ECC74AF78}" sibTransId="{10B6D382-2451-4951-8B20-0B56A0A9AA26}"/>
    <dgm:cxn modelId="{4C08BD1E-B20D-4E31-BB93-479386E79111}" srcId="{B69F7044-918A-475A-BB65-978BDD29F43D}" destId="{6B7568F5-9AF0-4B5F-BBB8-DAD73FBFF038}" srcOrd="6" destOrd="0" parTransId="{243607DD-2711-4074-8A2D-8730CB64C872}" sibTransId="{C7EF45D5-5E40-4685-A626-F9C5BA236655}"/>
    <dgm:cxn modelId="{C5B8D534-E207-4D19-8F73-EB2B9726F095}" type="presOf" srcId="{07865901-B800-4ECE-8DF3-8C8FDAA6D125}" destId="{BA91ABC0-AE1B-404B-8375-7A499059A174}" srcOrd="0" destOrd="0" presId="urn:microsoft.com/office/officeart/2005/8/layout/radial6"/>
    <dgm:cxn modelId="{585FAD37-21FC-48BB-8E44-BF4075A7E156}" type="presOf" srcId="{79327BFE-6320-4BD9-94AB-9278B5455734}" destId="{CA07C74D-ADB1-48AB-BD61-C9AEA4175C38}" srcOrd="0" destOrd="0" presId="urn:microsoft.com/office/officeart/2005/8/layout/radial6"/>
    <dgm:cxn modelId="{57582A58-6367-42AD-8656-23C72020057B}" type="presOf" srcId="{AC7D2AA5-98AC-41DC-8552-D3776E9FF865}" destId="{8B0CB7C6-5C3B-4EB1-87B8-08576ACE7074}" srcOrd="0" destOrd="0" presId="urn:microsoft.com/office/officeart/2005/8/layout/radial6"/>
    <dgm:cxn modelId="{AF24EECE-4581-4ABC-9228-8D924D0266FF}" type="presOf" srcId="{90B3FBB6-CDCE-451C-AAAF-85BC9EC8B53E}" destId="{24C80C08-5363-4AD9-AB00-748295ADF5CE}" srcOrd="0" destOrd="0" presId="urn:microsoft.com/office/officeart/2005/8/layout/radial6"/>
    <dgm:cxn modelId="{EF8A4D44-1957-4611-912D-8220B181E0AC}" srcId="{6593F1F6-E2B3-4B70-B48B-7CD13332791D}" destId="{B69F7044-918A-475A-BB65-978BDD29F43D}" srcOrd="0" destOrd="0" parTransId="{48472711-5575-4B0B-9F65-561C729506D6}" sibTransId="{A4469632-BA23-4D4D-9E16-94508B01E2A1}"/>
    <dgm:cxn modelId="{EDF34B62-9FCD-4B4E-A20C-A13F65811457}" type="presOf" srcId="{A9B89C54-03D8-4A96-9A11-026267502014}" destId="{4D338E6F-FD5E-40EE-A684-DBAF4D738F0F}" srcOrd="0" destOrd="0" presId="urn:microsoft.com/office/officeart/2005/8/layout/radial6"/>
    <dgm:cxn modelId="{7FCAD6C7-C32A-40B7-AFB0-18D2FE6BD5EC}" type="presOf" srcId="{6593F1F6-E2B3-4B70-B48B-7CD13332791D}" destId="{BAB34C13-20E0-42FB-979D-420A69047C92}" srcOrd="0" destOrd="0" presId="urn:microsoft.com/office/officeart/2005/8/layout/radial6"/>
    <dgm:cxn modelId="{F3F7038D-DE26-4013-91F4-9C734DA5ABB0}" type="presOf" srcId="{F471B122-6BC2-4265-AEF7-D73E8FF26188}" destId="{7CEA2453-A8AD-4324-9F96-7D0A6C4D1E72}" srcOrd="0" destOrd="0" presId="urn:microsoft.com/office/officeart/2005/8/layout/radial6"/>
    <dgm:cxn modelId="{F5CA6352-DBA8-4748-89F4-60AE531FDFA3}" type="presOf" srcId="{EFEB618C-9B12-450A-BB86-3550EB6A9716}" destId="{E66CB486-DB44-432A-A568-B15A7B1D37D7}" srcOrd="0" destOrd="0" presId="urn:microsoft.com/office/officeart/2005/8/layout/radial6"/>
    <dgm:cxn modelId="{9DC311D8-3FE0-4566-89BA-C1EDDFEEA93D}" type="presOf" srcId="{C7EF45D5-5E40-4685-A626-F9C5BA236655}" destId="{8D1397F0-7EDC-4799-9AEE-0C29E29A4DA3}" srcOrd="0" destOrd="0" presId="urn:microsoft.com/office/officeart/2005/8/layout/radial6"/>
    <dgm:cxn modelId="{E2891AC1-BCB2-4AF3-A74A-6A4194F3482A}" type="presOf" srcId="{FFDE1615-6D4D-4DF1-847B-E145C19FEA3D}" destId="{2522C779-861D-4315-A3BE-0C059ECD1748}" srcOrd="0" destOrd="0" presId="urn:microsoft.com/office/officeart/2005/8/layout/radial6"/>
    <dgm:cxn modelId="{9D9F0D4A-FAB9-441D-82D9-2272A6F011C1}" srcId="{B69F7044-918A-475A-BB65-978BDD29F43D}" destId="{90B3FBB6-CDCE-451C-AAAF-85BC9EC8B53E}" srcOrd="2" destOrd="0" parTransId="{6F73B95B-D138-4F3E-B738-022C52B2F1FF}" sibTransId="{6237AF72-938B-4C2F-8C6D-75F5BDE3A278}"/>
    <dgm:cxn modelId="{9C66FD8C-698D-4A96-AD03-2EEA349830AD}" type="presOf" srcId="{6B7568F5-9AF0-4B5F-BBB8-DAD73FBFF038}" destId="{78C802BE-1EA0-46CD-AF19-F69A0E330D49}" srcOrd="0" destOrd="0" presId="urn:microsoft.com/office/officeart/2005/8/layout/radial6"/>
    <dgm:cxn modelId="{7B2AD8EB-A551-472A-A865-C78FA3FDE9EC}" type="presParOf" srcId="{BAB34C13-20E0-42FB-979D-420A69047C92}" destId="{85464856-6DEA-4038-9305-F8750D6F752E}" srcOrd="0" destOrd="0" presId="urn:microsoft.com/office/officeart/2005/8/layout/radial6"/>
    <dgm:cxn modelId="{C0DD90F0-B79B-46B7-AC6B-D81A167CD23E}" type="presParOf" srcId="{BAB34C13-20E0-42FB-979D-420A69047C92}" destId="{2055AFE6-F3E7-4CE5-9C60-58BDA041068C}" srcOrd="1" destOrd="0" presId="urn:microsoft.com/office/officeart/2005/8/layout/radial6"/>
    <dgm:cxn modelId="{FAEF14E6-49E4-46B9-A41B-373AF024D789}" type="presParOf" srcId="{BAB34C13-20E0-42FB-979D-420A69047C92}" destId="{814071D2-088F-4F15-84E5-5ED5D2F0A008}" srcOrd="2" destOrd="0" presId="urn:microsoft.com/office/officeart/2005/8/layout/radial6"/>
    <dgm:cxn modelId="{E51AC787-3B7B-4208-9D24-F9CD0CD36321}" type="presParOf" srcId="{BAB34C13-20E0-42FB-979D-420A69047C92}" destId="{7CEA2453-A8AD-4324-9F96-7D0A6C4D1E72}" srcOrd="3" destOrd="0" presId="urn:microsoft.com/office/officeart/2005/8/layout/radial6"/>
    <dgm:cxn modelId="{BF7AC25B-5BDC-4E6A-BB8C-AEBD8C8A0A18}" type="presParOf" srcId="{BAB34C13-20E0-42FB-979D-420A69047C92}" destId="{E66CB486-DB44-432A-A568-B15A7B1D37D7}" srcOrd="4" destOrd="0" presId="urn:microsoft.com/office/officeart/2005/8/layout/radial6"/>
    <dgm:cxn modelId="{101C2D01-A443-4EFE-85F8-C39C642F8C9F}" type="presParOf" srcId="{BAB34C13-20E0-42FB-979D-420A69047C92}" destId="{2F6C5580-59F3-49E6-9722-FD0406ACA3C9}" srcOrd="5" destOrd="0" presId="urn:microsoft.com/office/officeart/2005/8/layout/radial6"/>
    <dgm:cxn modelId="{261861F1-5057-4DD9-BF64-A3817AA3695A}" type="presParOf" srcId="{BAB34C13-20E0-42FB-979D-420A69047C92}" destId="{2522C779-861D-4315-A3BE-0C059ECD1748}" srcOrd="6" destOrd="0" presId="urn:microsoft.com/office/officeart/2005/8/layout/radial6"/>
    <dgm:cxn modelId="{1B11F4C5-8040-4665-B9F9-7485BDE1A4C7}" type="presParOf" srcId="{BAB34C13-20E0-42FB-979D-420A69047C92}" destId="{24C80C08-5363-4AD9-AB00-748295ADF5CE}" srcOrd="7" destOrd="0" presId="urn:microsoft.com/office/officeart/2005/8/layout/radial6"/>
    <dgm:cxn modelId="{E8D0D7BF-EF76-4C78-802E-3F0DC5D5E95A}" type="presParOf" srcId="{BAB34C13-20E0-42FB-979D-420A69047C92}" destId="{18B9341F-6231-46ED-A8C4-80BC6B20637F}" srcOrd="8" destOrd="0" presId="urn:microsoft.com/office/officeart/2005/8/layout/radial6"/>
    <dgm:cxn modelId="{AA344A2A-4552-4542-8D5F-633F318A259D}" type="presParOf" srcId="{BAB34C13-20E0-42FB-979D-420A69047C92}" destId="{26CC243E-322E-4BE4-975B-E8A903B4A27E}" srcOrd="9" destOrd="0" presId="urn:microsoft.com/office/officeart/2005/8/layout/radial6"/>
    <dgm:cxn modelId="{3924C5BA-F957-479B-9BEC-8587C2306ECE}" type="presParOf" srcId="{BAB34C13-20E0-42FB-979D-420A69047C92}" destId="{8B0CB7C6-5C3B-4EB1-87B8-08576ACE7074}" srcOrd="10" destOrd="0" presId="urn:microsoft.com/office/officeart/2005/8/layout/radial6"/>
    <dgm:cxn modelId="{ECA54219-CA88-4EA4-AC9F-7CF9DDAD15BA}" type="presParOf" srcId="{BAB34C13-20E0-42FB-979D-420A69047C92}" destId="{8A48AF9C-3146-440B-BC2B-F4A548BD7B75}" srcOrd="11" destOrd="0" presId="urn:microsoft.com/office/officeart/2005/8/layout/radial6"/>
    <dgm:cxn modelId="{EA601143-7369-47BC-8FC0-310FA93F53CC}" type="presParOf" srcId="{BAB34C13-20E0-42FB-979D-420A69047C92}" destId="{BA91ABC0-AE1B-404B-8375-7A499059A174}" srcOrd="12" destOrd="0" presId="urn:microsoft.com/office/officeart/2005/8/layout/radial6"/>
    <dgm:cxn modelId="{61F061E1-D133-4F7D-AD3E-27582337F2DC}" type="presParOf" srcId="{BAB34C13-20E0-42FB-979D-420A69047C92}" destId="{4D338E6F-FD5E-40EE-A684-DBAF4D738F0F}" srcOrd="13" destOrd="0" presId="urn:microsoft.com/office/officeart/2005/8/layout/radial6"/>
    <dgm:cxn modelId="{A400177A-FFD5-4438-AF67-C8ED2E01F7F9}" type="presParOf" srcId="{BAB34C13-20E0-42FB-979D-420A69047C92}" destId="{06E5A6E7-F48B-4C61-9831-6AF5691321F6}" srcOrd="14" destOrd="0" presId="urn:microsoft.com/office/officeart/2005/8/layout/radial6"/>
    <dgm:cxn modelId="{2579AB53-72DD-4052-9495-91A5CCC122B4}" type="presParOf" srcId="{BAB34C13-20E0-42FB-979D-420A69047C92}" destId="{5C472885-5554-4B2F-947E-E3656EA9C003}" srcOrd="15" destOrd="0" presId="urn:microsoft.com/office/officeart/2005/8/layout/radial6"/>
    <dgm:cxn modelId="{B4AF165B-339E-4052-A898-4F2496204F3A}" type="presParOf" srcId="{BAB34C13-20E0-42FB-979D-420A69047C92}" destId="{CA6D604C-604A-429C-8DEC-A887436A2895}" srcOrd="16" destOrd="0" presId="urn:microsoft.com/office/officeart/2005/8/layout/radial6"/>
    <dgm:cxn modelId="{2CB98391-C713-4288-A172-B32D1A2A0AB5}" type="presParOf" srcId="{BAB34C13-20E0-42FB-979D-420A69047C92}" destId="{7D2E1B69-E7AB-4066-AA3F-7205B86731EB}" srcOrd="17" destOrd="0" presId="urn:microsoft.com/office/officeart/2005/8/layout/radial6"/>
    <dgm:cxn modelId="{F7301A8B-8D9D-4501-82D9-2BBA75695821}" type="presParOf" srcId="{BAB34C13-20E0-42FB-979D-420A69047C92}" destId="{CA07C74D-ADB1-48AB-BD61-C9AEA4175C38}" srcOrd="18" destOrd="0" presId="urn:microsoft.com/office/officeart/2005/8/layout/radial6"/>
    <dgm:cxn modelId="{A4E9275E-C7A0-44A4-A275-9EE7BC29C45B}" type="presParOf" srcId="{BAB34C13-20E0-42FB-979D-420A69047C92}" destId="{78C802BE-1EA0-46CD-AF19-F69A0E330D49}" srcOrd="19" destOrd="0" presId="urn:microsoft.com/office/officeart/2005/8/layout/radial6"/>
    <dgm:cxn modelId="{2ABD290D-DCE1-4534-9301-C4DBEE5CB978}" type="presParOf" srcId="{BAB34C13-20E0-42FB-979D-420A69047C92}" destId="{79EB6BBE-57D3-417A-B245-F9D8873A948C}" srcOrd="20" destOrd="0" presId="urn:microsoft.com/office/officeart/2005/8/layout/radial6"/>
    <dgm:cxn modelId="{9345FE75-2840-4C44-9199-02291C97A981}" type="presParOf" srcId="{BAB34C13-20E0-42FB-979D-420A69047C92}" destId="{8D1397F0-7EDC-4799-9AEE-0C29E29A4DA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B28708-C81C-463D-843F-BE4CCBD2F12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3A86D8AA-C335-42C1-8B53-BCFA0007D70B}">
      <dgm:prSet phldrT="[Texto]"/>
      <dgm:spPr>
        <a:noFill/>
      </dgm:spPr>
      <dgm:t>
        <a:bodyPr/>
        <a:lstStyle/>
        <a:p>
          <a:r>
            <a:rPr lang="es-EC" dirty="0" smtClean="0">
              <a:solidFill>
                <a:schemeClr val="tx1"/>
              </a:solidFill>
            </a:rPr>
            <a:t>Proveedores</a:t>
          </a:r>
          <a:endParaRPr lang="es-EC" dirty="0">
            <a:solidFill>
              <a:schemeClr val="tx1"/>
            </a:solidFill>
          </a:endParaRPr>
        </a:p>
      </dgm:t>
    </dgm:pt>
    <dgm:pt modelId="{718AB2C3-525B-45E4-9981-8E192A374DDF}" type="parTrans" cxnId="{C72EC939-15DA-4FCB-9ECE-8E7DDA988DDE}">
      <dgm:prSet/>
      <dgm:spPr/>
      <dgm:t>
        <a:bodyPr/>
        <a:lstStyle/>
        <a:p>
          <a:endParaRPr lang="es-EC">
            <a:solidFill>
              <a:schemeClr val="tx1"/>
            </a:solidFill>
          </a:endParaRPr>
        </a:p>
      </dgm:t>
    </dgm:pt>
    <dgm:pt modelId="{B749B85E-C258-4221-830B-82BD5451B812}" type="sibTrans" cxnId="{C72EC939-15DA-4FCB-9ECE-8E7DDA988DDE}">
      <dgm:prSet/>
      <dgm:spPr/>
      <dgm:t>
        <a:bodyPr/>
        <a:lstStyle/>
        <a:p>
          <a:endParaRPr lang="es-EC">
            <a:solidFill>
              <a:schemeClr val="tx1"/>
            </a:solidFill>
          </a:endParaRPr>
        </a:p>
      </dgm:t>
    </dgm:pt>
    <dgm:pt modelId="{4956F248-28EF-4D23-BBB4-F0F6AABCF465}">
      <dgm:prSet phldrT="[Texto]"/>
      <dgm:spPr>
        <a:noFill/>
      </dgm:spPr>
      <dgm:t>
        <a:bodyPr/>
        <a:lstStyle/>
        <a:p>
          <a:r>
            <a:rPr lang="es-EC" dirty="0" smtClean="0">
              <a:solidFill>
                <a:schemeClr val="tx1"/>
              </a:solidFill>
            </a:rPr>
            <a:t>Detallistas</a:t>
          </a:r>
          <a:endParaRPr lang="es-EC" dirty="0">
            <a:solidFill>
              <a:schemeClr val="tx1"/>
            </a:solidFill>
          </a:endParaRPr>
        </a:p>
      </dgm:t>
    </dgm:pt>
    <dgm:pt modelId="{17CB5E62-B244-4DE8-AAE4-E7E29F0D4708}" type="parTrans" cxnId="{85E038E4-179F-44FC-A8BD-38008E84032D}">
      <dgm:prSet/>
      <dgm:spPr/>
      <dgm:t>
        <a:bodyPr/>
        <a:lstStyle/>
        <a:p>
          <a:endParaRPr lang="es-EC">
            <a:solidFill>
              <a:schemeClr val="tx1"/>
            </a:solidFill>
          </a:endParaRPr>
        </a:p>
      </dgm:t>
    </dgm:pt>
    <dgm:pt modelId="{8AC80A1A-5F21-4784-A993-9BCBF08DD287}" type="sibTrans" cxnId="{85E038E4-179F-44FC-A8BD-38008E84032D}">
      <dgm:prSet/>
      <dgm:spPr/>
      <dgm:t>
        <a:bodyPr/>
        <a:lstStyle/>
        <a:p>
          <a:endParaRPr lang="es-EC">
            <a:solidFill>
              <a:schemeClr val="tx1"/>
            </a:solidFill>
          </a:endParaRPr>
        </a:p>
      </dgm:t>
    </dgm:pt>
    <dgm:pt modelId="{0402BC09-DD3A-44F8-829C-7B7C7B19757F}">
      <dgm:prSet phldrT="[Texto]"/>
      <dgm:spPr>
        <a:noFill/>
      </dgm:spPr>
      <dgm:t>
        <a:bodyPr/>
        <a:lstStyle/>
        <a:p>
          <a:r>
            <a:rPr lang="es-EC" dirty="0" smtClean="0">
              <a:solidFill>
                <a:schemeClr val="tx1"/>
              </a:solidFill>
            </a:rPr>
            <a:t>Restaurantes</a:t>
          </a:r>
          <a:endParaRPr lang="es-EC" dirty="0">
            <a:solidFill>
              <a:schemeClr val="tx1"/>
            </a:solidFill>
          </a:endParaRPr>
        </a:p>
      </dgm:t>
    </dgm:pt>
    <dgm:pt modelId="{A6D92C49-678E-4507-8DCB-74B1461EF03E}" type="parTrans" cxnId="{72A56B59-0EEE-4C5E-B600-D1131204CD1A}">
      <dgm:prSet/>
      <dgm:spPr/>
      <dgm:t>
        <a:bodyPr/>
        <a:lstStyle/>
        <a:p>
          <a:endParaRPr lang="es-EC">
            <a:solidFill>
              <a:schemeClr val="tx1"/>
            </a:solidFill>
          </a:endParaRPr>
        </a:p>
      </dgm:t>
    </dgm:pt>
    <dgm:pt modelId="{C97F42C9-4738-4DC7-A6B1-B4F629AE1049}" type="sibTrans" cxnId="{72A56B59-0EEE-4C5E-B600-D1131204CD1A}">
      <dgm:prSet/>
      <dgm:spPr/>
      <dgm:t>
        <a:bodyPr/>
        <a:lstStyle/>
        <a:p>
          <a:endParaRPr lang="es-EC">
            <a:solidFill>
              <a:schemeClr val="tx1"/>
            </a:solidFill>
          </a:endParaRPr>
        </a:p>
      </dgm:t>
    </dgm:pt>
    <dgm:pt modelId="{2EBB6A15-B255-4885-B235-614A18F84C46}" type="pres">
      <dgm:prSet presAssocID="{06B28708-C81C-463D-843F-BE4CCBD2F129}" presName="linearFlow" presStyleCnt="0">
        <dgm:presLayoutVars>
          <dgm:dir/>
          <dgm:resizeHandles val="exact"/>
        </dgm:presLayoutVars>
      </dgm:prSet>
      <dgm:spPr/>
      <dgm:t>
        <a:bodyPr/>
        <a:lstStyle/>
        <a:p>
          <a:endParaRPr lang="es-EC"/>
        </a:p>
      </dgm:t>
    </dgm:pt>
    <dgm:pt modelId="{EF9CCEC7-A756-4528-9E24-726FA567F420}" type="pres">
      <dgm:prSet presAssocID="{3A86D8AA-C335-42C1-8B53-BCFA0007D70B}" presName="composite" presStyleCnt="0"/>
      <dgm:spPr/>
    </dgm:pt>
    <dgm:pt modelId="{4631423A-1E6B-406B-9B6A-3C6C8B95983F}" type="pres">
      <dgm:prSet presAssocID="{3A86D8AA-C335-42C1-8B53-BCFA0007D70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3FD7E9EF-0D6D-4DCF-83EA-D0748B083E64}" type="pres">
      <dgm:prSet presAssocID="{3A86D8AA-C335-42C1-8B53-BCFA0007D70B}" presName="txShp" presStyleLbl="node1" presStyleIdx="0" presStyleCnt="3">
        <dgm:presLayoutVars>
          <dgm:bulletEnabled val="1"/>
        </dgm:presLayoutVars>
      </dgm:prSet>
      <dgm:spPr/>
      <dgm:t>
        <a:bodyPr/>
        <a:lstStyle/>
        <a:p>
          <a:endParaRPr lang="es-EC"/>
        </a:p>
      </dgm:t>
    </dgm:pt>
    <dgm:pt modelId="{FDE67400-282E-4E86-913D-16C10B6F458C}" type="pres">
      <dgm:prSet presAssocID="{B749B85E-C258-4221-830B-82BD5451B812}" presName="spacing" presStyleCnt="0"/>
      <dgm:spPr/>
    </dgm:pt>
    <dgm:pt modelId="{A1E73C73-A4A7-45A0-8004-E4347AD8200E}" type="pres">
      <dgm:prSet presAssocID="{4956F248-28EF-4D23-BBB4-F0F6AABCF465}" presName="composite" presStyleCnt="0"/>
      <dgm:spPr/>
    </dgm:pt>
    <dgm:pt modelId="{93D4B533-D5AC-425C-B7AD-0BFAC69D5367}" type="pres">
      <dgm:prSet presAssocID="{4956F248-28EF-4D23-BBB4-F0F6AABCF465}" presName="imgShp"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6FEC51CB-AD93-44AE-BCC4-E9DCEAE72DF3}" type="pres">
      <dgm:prSet presAssocID="{4956F248-28EF-4D23-BBB4-F0F6AABCF465}" presName="txShp" presStyleLbl="node1" presStyleIdx="1" presStyleCnt="3">
        <dgm:presLayoutVars>
          <dgm:bulletEnabled val="1"/>
        </dgm:presLayoutVars>
      </dgm:prSet>
      <dgm:spPr/>
      <dgm:t>
        <a:bodyPr/>
        <a:lstStyle/>
        <a:p>
          <a:endParaRPr lang="es-EC"/>
        </a:p>
      </dgm:t>
    </dgm:pt>
    <dgm:pt modelId="{8D6742B9-6996-4306-BBC1-D4BF145AE477}" type="pres">
      <dgm:prSet presAssocID="{8AC80A1A-5F21-4784-A993-9BCBF08DD287}" presName="spacing" presStyleCnt="0"/>
      <dgm:spPr/>
    </dgm:pt>
    <dgm:pt modelId="{5669A140-5A5E-404E-9E60-2A6B981CD7C3}" type="pres">
      <dgm:prSet presAssocID="{0402BC09-DD3A-44F8-829C-7B7C7B19757F}" presName="composite" presStyleCnt="0"/>
      <dgm:spPr/>
    </dgm:pt>
    <dgm:pt modelId="{AC9E323B-59CC-43C0-91DA-F4B62C34A808}" type="pres">
      <dgm:prSet presAssocID="{0402BC09-DD3A-44F8-829C-7B7C7B19757F}"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868F6A55-6E70-42A6-9B11-7BD4E4FE5597}" type="pres">
      <dgm:prSet presAssocID="{0402BC09-DD3A-44F8-829C-7B7C7B19757F}" presName="txShp" presStyleLbl="node1" presStyleIdx="2" presStyleCnt="3">
        <dgm:presLayoutVars>
          <dgm:bulletEnabled val="1"/>
        </dgm:presLayoutVars>
      </dgm:prSet>
      <dgm:spPr/>
      <dgm:t>
        <a:bodyPr/>
        <a:lstStyle/>
        <a:p>
          <a:endParaRPr lang="es-EC"/>
        </a:p>
      </dgm:t>
    </dgm:pt>
  </dgm:ptLst>
  <dgm:cxnLst>
    <dgm:cxn modelId="{7907338F-40DB-46F3-AC51-F7CD4A84F782}" type="presOf" srcId="{06B28708-C81C-463D-843F-BE4CCBD2F129}" destId="{2EBB6A15-B255-4885-B235-614A18F84C46}" srcOrd="0" destOrd="0" presId="urn:microsoft.com/office/officeart/2005/8/layout/vList3"/>
    <dgm:cxn modelId="{C72EC939-15DA-4FCB-9ECE-8E7DDA988DDE}" srcId="{06B28708-C81C-463D-843F-BE4CCBD2F129}" destId="{3A86D8AA-C335-42C1-8B53-BCFA0007D70B}" srcOrd="0" destOrd="0" parTransId="{718AB2C3-525B-45E4-9981-8E192A374DDF}" sibTransId="{B749B85E-C258-4221-830B-82BD5451B812}"/>
    <dgm:cxn modelId="{72A56B59-0EEE-4C5E-B600-D1131204CD1A}" srcId="{06B28708-C81C-463D-843F-BE4CCBD2F129}" destId="{0402BC09-DD3A-44F8-829C-7B7C7B19757F}" srcOrd="2" destOrd="0" parTransId="{A6D92C49-678E-4507-8DCB-74B1461EF03E}" sibTransId="{C97F42C9-4738-4DC7-A6B1-B4F629AE1049}"/>
    <dgm:cxn modelId="{33D37DA9-2FDF-473E-86F1-AC29027774B4}" type="presOf" srcId="{4956F248-28EF-4D23-BBB4-F0F6AABCF465}" destId="{6FEC51CB-AD93-44AE-BCC4-E9DCEAE72DF3}" srcOrd="0" destOrd="0" presId="urn:microsoft.com/office/officeart/2005/8/layout/vList3"/>
    <dgm:cxn modelId="{233DC599-2ABF-469D-9C2A-AA49B1646F32}" type="presOf" srcId="{0402BC09-DD3A-44F8-829C-7B7C7B19757F}" destId="{868F6A55-6E70-42A6-9B11-7BD4E4FE5597}" srcOrd="0" destOrd="0" presId="urn:microsoft.com/office/officeart/2005/8/layout/vList3"/>
    <dgm:cxn modelId="{BAC399DD-0AA7-4598-B926-CF8C40EC70E3}" type="presOf" srcId="{3A86D8AA-C335-42C1-8B53-BCFA0007D70B}" destId="{3FD7E9EF-0D6D-4DCF-83EA-D0748B083E64}" srcOrd="0" destOrd="0" presId="urn:microsoft.com/office/officeart/2005/8/layout/vList3"/>
    <dgm:cxn modelId="{85E038E4-179F-44FC-A8BD-38008E84032D}" srcId="{06B28708-C81C-463D-843F-BE4CCBD2F129}" destId="{4956F248-28EF-4D23-BBB4-F0F6AABCF465}" srcOrd="1" destOrd="0" parTransId="{17CB5E62-B244-4DE8-AAE4-E7E29F0D4708}" sibTransId="{8AC80A1A-5F21-4784-A993-9BCBF08DD287}"/>
    <dgm:cxn modelId="{D7AFE801-5FD5-4EDD-BC92-223257AC073C}" type="presParOf" srcId="{2EBB6A15-B255-4885-B235-614A18F84C46}" destId="{EF9CCEC7-A756-4528-9E24-726FA567F420}" srcOrd="0" destOrd="0" presId="urn:microsoft.com/office/officeart/2005/8/layout/vList3"/>
    <dgm:cxn modelId="{25A367E4-E70F-464F-BD31-C9BF8AC7F5DF}" type="presParOf" srcId="{EF9CCEC7-A756-4528-9E24-726FA567F420}" destId="{4631423A-1E6B-406B-9B6A-3C6C8B95983F}" srcOrd="0" destOrd="0" presId="urn:microsoft.com/office/officeart/2005/8/layout/vList3"/>
    <dgm:cxn modelId="{DB29177E-D14C-4F5C-9C5B-112866B4FC57}" type="presParOf" srcId="{EF9CCEC7-A756-4528-9E24-726FA567F420}" destId="{3FD7E9EF-0D6D-4DCF-83EA-D0748B083E64}" srcOrd="1" destOrd="0" presId="urn:microsoft.com/office/officeart/2005/8/layout/vList3"/>
    <dgm:cxn modelId="{166C1E16-E53A-4F6D-83E2-64122CAAFA28}" type="presParOf" srcId="{2EBB6A15-B255-4885-B235-614A18F84C46}" destId="{FDE67400-282E-4E86-913D-16C10B6F458C}" srcOrd="1" destOrd="0" presId="urn:microsoft.com/office/officeart/2005/8/layout/vList3"/>
    <dgm:cxn modelId="{4656CED6-4E37-44B7-8F5D-7CDBAB79347E}" type="presParOf" srcId="{2EBB6A15-B255-4885-B235-614A18F84C46}" destId="{A1E73C73-A4A7-45A0-8004-E4347AD8200E}" srcOrd="2" destOrd="0" presId="urn:microsoft.com/office/officeart/2005/8/layout/vList3"/>
    <dgm:cxn modelId="{5B14B15F-9C85-4F22-854A-0A2143122792}" type="presParOf" srcId="{A1E73C73-A4A7-45A0-8004-E4347AD8200E}" destId="{93D4B533-D5AC-425C-B7AD-0BFAC69D5367}" srcOrd="0" destOrd="0" presId="urn:microsoft.com/office/officeart/2005/8/layout/vList3"/>
    <dgm:cxn modelId="{F18B329B-07D9-4AC2-9169-5144F4037B5A}" type="presParOf" srcId="{A1E73C73-A4A7-45A0-8004-E4347AD8200E}" destId="{6FEC51CB-AD93-44AE-BCC4-E9DCEAE72DF3}" srcOrd="1" destOrd="0" presId="urn:microsoft.com/office/officeart/2005/8/layout/vList3"/>
    <dgm:cxn modelId="{F2311597-4D25-4BC3-A097-8EA1BB7AB5DF}" type="presParOf" srcId="{2EBB6A15-B255-4885-B235-614A18F84C46}" destId="{8D6742B9-6996-4306-BBC1-D4BF145AE477}" srcOrd="3" destOrd="0" presId="urn:microsoft.com/office/officeart/2005/8/layout/vList3"/>
    <dgm:cxn modelId="{877E5761-4369-47C5-A854-C77ECD36C5BB}" type="presParOf" srcId="{2EBB6A15-B255-4885-B235-614A18F84C46}" destId="{5669A140-5A5E-404E-9E60-2A6B981CD7C3}" srcOrd="4" destOrd="0" presId="urn:microsoft.com/office/officeart/2005/8/layout/vList3"/>
    <dgm:cxn modelId="{2AB2ED44-4B38-4D1A-86E0-408110C2E28E}" type="presParOf" srcId="{5669A140-5A5E-404E-9E60-2A6B981CD7C3}" destId="{AC9E323B-59CC-43C0-91DA-F4B62C34A808}" srcOrd="0" destOrd="0" presId="urn:microsoft.com/office/officeart/2005/8/layout/vList3"/>
    <dgm:cxn modelId="{E4A5692D-8C9C-4A6C-B41B-F1301C7DBA8A}" type="presParOf" srcId="{5669A140-5A5E-404E-9E60-2A6B981CD7C3}" destId="{868F6A55-6E70-42A6-9B11-7BD4E4FE559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E9C46A-64C1-47F6-B326-9C88E59DAD0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s-EC"/>
        </a:p>
      </dgm:t>
    </dgm:pt>
    <dgm:pt modelId="{89779624-7601-46D2-9747-1FEDD2718677}">
      <dgm:prSet phldrT="[Texto]" custT="1"/>
      <dgm:spPr>
        <a:noFill/>
      </dgm:spPr>
      <dgm:t>
        <a:bodyPr/>
        <a:lstStyle/>
        <a:p>
          <a:r>
            <a:rPr lang="es-EC" sz="1200" dirty="0" smtClean="0">
              <a:solidFill>
                <a:srgbClr val="003300"/>
              </a:solidFill>
            </a:rPr>
            <a:t> </a:t>
          </a:r>
          <a:endParaRPr lang="es-EC" sz="1200" dirty="0">
            <a:solidFill>
              <a:srgbClr val="003300"/>
            </a:solidFill>
          </a:endParaRPr>
        </a:p>
      </dgm:t>
    </dgm:pt>
    <dgm:pt modelId="{E273BBBF-395E-457B-A9CB-4BFBDC278245}" type="parTrans" cxnId="{A7FD83A3-75B7-482B-8AED-615A48C54EC0}">
      <dgm:prSet/>
      <dgm:spPr/>
      <dgm:t>
        <a:bodyPr/>
        <a:lstStyle/>
        <a:p>
          <a:endParaRPr lang="es-EC" sz="2800">
            <a:solidFill>
              <a:srgbClr val="003300"/>
            </a:solidFill>
          </a:endParaRPr>
        </a:p>
      </dgm:t>
    </dgm:pt>
    <dgm:pt modelId="{D54F7856-A18B-4EE1-8940-5B716706D9B2}" type="sibTrans" cxnId="{A7FD83A3-75B7-482B-8AED-615A48C54EC0}">
      <dgm:prSet/>
      <dgm:spPr/>
      <dgm:t>
        <a:bodyPr/>
        <a:lstStyle/>
        <a:p>
          <a:endParaRPr lang="es-EC" sz="2800">
            <a:solidFill>
              <a:srgbClr val="003300"/>
            </a:solidFill>
          </a:endParaRPr>
        </a:p>
      </dgm:t>
    </dgm:pt>
    <dgm:pt modelId="{0AF7FFC9-010C-4A47-A50C-8190D7A11B8C}">
      <dgm:prSet phldrT="[Texto]" custT="1"/>
      <dgm:spPr>
        <a:noFill/>
      </dgm:spPr>
      <dgm:t>
        <a:bodyPr/>
        <a:lstStyle/>
        <a:p>
          <a:r>
            <a:rPr lang="es-EC" sz="1200" dirty="0" smtClean="0">
              <a:solidFill>
                <a:srgbClr val="003300"/>
              </a:solidFill>
            </a:rPr>
            <a:t>Herramienta administrativa</a:t>
          </a:r>
          <a:endParaRPr lang="es-EC" sz="1200" dirty="0">
            <a:solidFill>
              <a:srgbClr val="003300"/>
            </a:solidFill>
          </a:endParaRPr>
        </a:p>
      </dgm:t>
    </dgm:pt>
    <dgm:pt modelId="{CF3D2D48-C522-469B-8129-8B5DF2D8E47E}" type="parTrans" cxnId="{7BD7A848-2051-47D5-88BD-8FA292371182}">
      <dgm:prSet/>
      <dgm:spPr/>
      <dgm:t>
        <a:bodyPr/>
        <a:lstStyle/>
        <a:p>
          <a:endParaRPr lang="es-EC" sz="2800">
            <a:solidFill>
              <a:srgbClr val="003300"/>
            </a:solidFill>
          </a:endParaRPr>
        </a:p>
      </dgm:t>
    </dgm:pt>
    <dgm:pt modelId="{97CD4AE8-C664-49E3-8FAF-3DDF17373AB8}" type="sibTrans" cxnId="{7BD7A848-2051-47D5-88BD-8FA292371182}">
      <dgm:prSet/>
      <dgm:spPr/>
      <dgm:t>
        <a:bodyPr/>
        <a:lstStyle/>
        <a:p>
          <a:endParaRPr lang="es-EC" sz="2800">
            <a:solidFill>
              <a:srgbClr val="003300"/>
            </a:solidFill>
          </a:endParaRPr>
        </a:p>
      </dgm:t>
    </dgm:pt>
    <dgm:pt modelId="{00D9CECB-DDAD-4D21-9450-B567CC513A7D}">
      <dgm:prSet phldrT="[Texto]" custT="1"/>
      <dgm:spPr>
        <a:noFill/>
      </dgm:spPr>
      <dgm:t>
        <a:bodyPr/>
        <a:lstStyle/>
        <a:p>
          <a:r>
            <a:rPr lang="es-EC" sz="1200" dirty="0" smtClean="0">
              <a:solidFill>
                <a:srgbClr val="003300"/>
              </a:solidFill>
            </a:rPr>
            <a:t>Fuente de ingresos</a:t>
          </a:r>
          <a:endParaRPr lang="es-EC" sz="1200" dirty="0">
            <a:solidFill>
              <a:srgbClr val="003300"/>
            </a:solidFill>
          </a:endParaRPr>
        </a:p>
      </dgm:t>
    </dgm:pt>
    <dgm:pt modelId="{BA202FB7-5127-4BE7-9983-8C74CE9BA83B}" type="parTrans" cxnId="{3F84DBFE-77DE-403E-9718-B56E7FCB5427}">
      <dgm:prSet/>
      <dgm:spPr/>
      <dgm:t>
        <a:bodyPr/>
        <a:lstStyle/>
        <a:p>
          <a:endParaRPr lang="es-EC" sz="2800">
            <a:solidFill>
              <a:srgbClr val="003300"/>
            </a:solidFill>
          </a:endParaRPr>
        </a:p>
      </dgm:t>
    </dgm:pt>
    <dgm:pt modelId="{3B8014F9-F460-42CC-AAEB-60ACE535ECDA}" type="sibTrans" cxnId="{3F84DBFE-77DE-403E-9718-B56E7FCB5427}">
      <dgm:prSet/>
      <dgm:spPr/>
      <dgm:t>
        <a:bodyPr/>
        <a:lstStyle/>
        <a:p>
          <a:endParaRPr lang="es-EC" sz="2800">
            <a:solidFill>
              <a:srgbClr val="003300"/>
            </a:solidFill>
          </a:endParaRPr>
        </a:p>
      </dgm:t>
    </dgm:pt>
    <dgm:pt modelId="{BA0D3607-A500-459D-BA14-68308413A28B}">
      <dgm:prSet phldrT="[Texto]" custT="1"/>
      <dgm:spPr>
        <a:noFill/>
      </dgm:spPr>
      <dgm:t>
        <a:bodyPr/>
        <a:lstStyle/>
        <a:p>
          <a:r>
            <a:rPr lang="es-EC" sz="1200" dirty="0" smtClean="0">
              <a:solidFill>
                <a:srgbClr val="003300"/>
              </a:solidFill>
            </a:rPr>
            <a:t>Integración con la comunidad</a:t>
          </a:r>
          <a:endParaRPr lang="es-EC" sz="1200" dirty="0">
            <a:solidFill>
              <a:srgbClr val="003300"/>
            </a:solidFill>
          </a:endParaRPr>
        </a:p>
      </dgm:t>
    </dgm:pt>
    <dgm:pt modelId="{4F7D59DC-F59D-477B-A9FF-A32F68840DE5}" type="parTrans" cxnId="{C49B3AB9-6B40-4E4E-B463-B5961E9C48C8}">
      <dgm:prSet/>
      <dgm:spPr/>
      <dgm:t>
        <a:bodyPr/>
        <a:lstStyle/>
        <a:p>
          <a:endParaRPr lang="es-EC" sz="2800">
            <a:solidFill>
              <a:srgbClr val="003300"/>
            </a:solidFill>
          </a:endParaRPr>
        </a:p>
      </dgm:t>
    </dgm:pt>
    <dgm:pt modelId="{2F30B033-DEB4-468E-AF6A-E8BE67F53C10}" type="sibTrans" cxnId="{C49B3AB9-6B40-4E4E-B463-B5961E9C48C8}">
      <dgm:prSet/>
      <dgm:spPr/>
      <dgm:t>
        <a:bodyPr/>
        <a:lstStyle/>
        <a:p>
          <a:endParaRPr lang="es-EC" sz="2800">
            <a:solidFill>
              <a:srgbClr val="003300"/>
            </a:solidFill>
          </a:endParaRPr>
        </a:p>
      </dgm:t>
    </dgm:pt>
    <dgm:pt modelId="{19AA3BB3-737B-4F43-B038-16EDA20202D4}">
      <dgm:prSet phldrT="[Texto]" custT="1"/>
      <dgm:spPr>
        <a:noFill/>
      </dgm:spPr>
      <dgm:t>
        <a:bodyPr/>
        <a:lstStyle/>
        <a:p>
          <a:r>
            <a:rPr lang="es-EC" sz="1200" dirty="0" smtClean="0">
              <a:solidFill>
                <a:srgbClr val="003300"/>
              </a:solidFill>
            </a:rPr>
            <a:t>Vida Digna</a:t>
          </a:r>
          <a:endParaRPr lang="es-EC" sz="1200" dirty="0">
            <a:solidFill>
              <a:srgbClr val="003300"/>
            </a:solidFill>
          </a:endParaRPr>
        </a:p>
      </dgm:t>
    </dgm:pt>
    <dgm:pt modelId="{169946CC-E234-4380-9319-0421FD00E9B7}" type="parTrans" cxnId="{2AFE8EB3-0FA4-4405-A629-0898A7056C74}">
      <dgm:prSet/>
      <dgm:spPr/>
      <dgm:t>
        <a:bodyPr/>
        <a:lstStyle/>
        <a:p>
          <a:endParaRPr lang="es-EC" sz="2800">
            <a:solidFill>
              <a:srgbClr val="003300"/>
            </a:solidFill>
          </a:endParaRPr>
        </a:p>
      </dgm:t>
    </dgm:pt>
    <dgm:pt modelId="{76492343-29BA-433B-A52B-8F670F990E59}" type="sibTrans" cxnId="{2AFE8EB3-0FA4-4405-A629-0898A7056C74}">
      <dgm:prSet/>
      <dgm:spPr/>
      <dgm:t>
        <a:bodyPr/>
        <a:lstStyle/>
        <a:p>
          <a:endParaRPr lang="es-EC" sz="2800">
            <a:solidFill>
              <a:srgbClr val="003300"/>
            </a:solidFill>
          </a:endParaRPr>
        </a:p>
      </dgm:t>
    </dgm:pt>
    <dgm:pt modelId="{12FA8646-7D13-492A-9ADB-606E777BEFB9}">
      <dgm:prSet phldrT="[Texto]" custT="1"/>
      <dgm:spPr>
        <a:noFill/>
      </dgm:spPr>
      <dgm:t>
        <a:bodyPr/>
        <a:lstStyle/>
        <a:p>
          <a:r>
            <a:rPr lang="es-EC" sz="1200" dirty="0" smtClean="0">
              <a:solidFill>
                <a:srgbClr val="003300"/>
              </a:solidFill>
            </a:rPr>
            <a:t>Capacitación </a:t>
          </a:r>
          <a:endParaRPr lang="es-EC" sz="1200" dirty="0">
            <a:solidFill>
              <a:srgbClr val="003300"/>
            </a:solidFill>
          </a:endParaRPr>
        </a:p>
      </dgm:t>
    </dgm:pt>
    <dgm:pt modelId="{DFB92104-1C6E-4B4E-AB79-AC595198C9A8}" type="parTrans" cxnId="{14C2514A-C8B0-46FE-B031-687837BF6706}">
      <dgm:prSet/>
      <dgm:spPr/>
      <dgm:t>
        <a:bodyPr/>
        <a:lstStyle/>
        <a:p>
          <a:endParaRPr lang="es-EC" sz="2800">
            <a:solidFill>
              <a:srgbClr val="003300"/>
            </a:solidFill>
          </a:endParaRPr>
        </a:p>
      </dgm:t>
    </dgm:pt>
    <dgm:pt modelId="{EFBF3A1E-BAC4-408F-80D9-5618F1BA692A}" type="sibTrans" cxnId="{14C2514A-C8B0-46FE-B031-687837BF6706}">
      <dgm:prSet/>
      <dgm:spPr/>
      <dgm:t>
        <a:bodyPr/>
        <a:lstStyle/>
        <a:p>
          <a:endParaRPr lang="es-EC" sz="2800">
            <a:solidFill>
              <a:srgbClr val="003300"/>
            </a:solidFill>
          </a:endParaRPr>
        </a:p>
      </dgm:t>
    </dgm:pt>
    <dgm:pt modelId="{9D884965-A08F-4606-86B7-8BD842408D40}">
      <dgm:prSet phldrT="[Texto]" custT="1"/>
      <dgm:spPr>
        <a:noFill/>
      </dgm:spPr>
      <dgm:t>
        <a:bodyPr/>
        <a:lstStyle/>
        <a:p>
          <a:r>
            <a:rPr lang="es-EC" sz="1200" smtClean="0">
              <a:solidFill>
                <a:srgbClr val="003300"/>
              </a:solidFill>
            </a:rPr>
            <a:t>Aprovechamiento de tierras</a:t>
          </a:r>
          <a:endParaRPr lang="es-EC" sz="1200" dirty="0">
            <a:solidFill>
              <a:srgbClr val="003300"/>
            </a:solidFill>
          </a:endParaRPr>
        </a:p>
      </dgm:t>
    </dgm:pt>
    <dgm:pt modelId="{02F0F857-889C-44A1-B3A6-3C4A928000D1}" type="parTrans" cxnId="{E282D473-F918-4F05-97A9-AC1DE0AA30AD}">
      <dgm:prSet/>
      <dgm:spPr/>
      <dgm:t>
        <a:bodyPr/>
        <a:lstStyle/>
        <a:p>
          <a:endParaRPr lang="es-EC" sz="2800">
            <a:solidFill>
              <a:srgbClr val="003300"/>
            </a:solidFill>
          </a:endParaRPr>
        </a:p>
      </dgm:t>
    </dgm:pt>
    <dgm:pt modelId="{87AEE89E-0ECB-4B16-9FA1-B5DB01191437}" type="sibTrans" cxnId="{E282D473-F918-4F05-97A9-AC1DE0AA30AD}">
      <dgm:prSet/>
      <dgm:spPr/>
      <dgm:t>
        <a:bodyPr/>
        <a:lstStyle/>
        <a:p>
          <a:endParaRPr lang="es-EC" sz="2800">
            <a:solidFill>
              <a:srgbClr val="003300"/>
            </a:solidFill>
          </a:endParaRPr>
        </a:p>
      </dgm:t>
    </dgm:pt>
    <dgm:pt modelId="{3E375801-4283-4CDE-BBA0-446D9E042A9F}" type="pres">
      <dgm:prSet presAssocID="{9AE9C46A-64C1-47F6-B326-9C88E59DAD07}" presName="Name0" presStyleCnt="0">
        <dgm:presLayoutVars>
          <dgm:chMax val="1"/>
          <dgm:chPref val="1"/>
          <dgm:dir/>
          <dgm:animOne val="branch"/>
          <dgm:animLvl val="lvl"/>
        </dgm:presLayoutVars>
      </dgm:prSet>
      <dgm:spPr/>
      <dgm:t>
        <a:bodyPr/>
        <a:lstStyle/>
        <a:p>
          <a:endParaRPr lang="es-EC"/>
        </a:p>
      </dgm:t>
    </dgm:pt>
    <dgm:pt modelId="{224A0FDE-C16A-420D-A6B8-F6281CBB65DE}" type="pres">
      <dgm:prSet presAssocID="{89779624-7601-46D2-9747-1FEDD2718677}" presName="Parent" presStyleLbl="node0" presStyleIdx="0" presStyleCnt="1">
        <dgm:presLayoutVars>
          <dgm:chMax val="6"/>
          <dgm:chPref val="6"/>
        </dgm:presLayoutVars>
      </dgm:prSet>
      <dgm:spPr/>
      <dgm:t>
        <a:bodyPr/>
        <a:lstStyle/>
        <a:p>
          <a:endParaRPr lang="es-EC"/>
        </a:p>
      </dgm:t>
    </dgm:pt>
    <dgm:pt modelId="{B5DEAD16-E19E-4B1D-9759-FFDC041AC96F}" type="pres">
      <dgm:prSet presAssocID="{0AF7FFC9-010C-4A47-A50C-8190D7A11B8C}" presName="Accent1" presStyleCnt="0"/>
      <dgm:spPr/>
    </dgm:pt>
    <dgm:pt modelId="{933FC61A-9585-4032-9467-DD07532C75F9}" type="pres">
      <dgm:prSet presAssocID="{0AF7FFC9-010C-4A47-A50C-8190D7A11B8C}" presName="Accent" presStyleLbl="bgShp" presStyleIdx="0" presStyleCnt="6"/>
      <dgm:spPr/>
    </dgm:pt>
    <dgm:pt modelId="{1B8F6E14-FF8C-49B8-949E-0111F691160C}" type="pres">
      <dgm:prSet presAssocID="{0AF7FFC9-010C-4A47-A50C-8190D7A11B8C}" presName="Child1" presStyleLbl="node1" presStyleIdx="0" presStyleCnt="6">
        <dgm:presLayoutVars>
          <dgm:chMax val="0"/>
          <dgm:chPref val="0"/>
          <dgm:bulletEnabled val="1"/>
        </dgm:presLayoutVars>
      </dgm:prSet>
      <dgm:spPr/>
      <dgm:t>
        <a:bodyPr/>
        <a:lstStyle/>
        <a:p>
          <a:endParaRPr lang="es-EC"/>
        </a:p>
      </dgm:t>
    </dgm:pt>
    <dgm:pt modelId="{46DFC2A3-8277-4A46-9366-2074DA3D219F}" type="pres">
      <dgm:prSet presAssocID="{00D9CECB-DDAD-4D21-9450-B567CC513A7D}" presName="Accent2" presStyleCnt="0"/>
      <dgm:spPr/>
    </dgm:pt>
    <dgm:pt modelId="{C411452E-0951-489F-800E-32E3202475DA}" type="pres">
      <dgm:prSet presAssocID="{00D9CECB-DDAD-4D21-9450-B567CC513A7D}" presName="Accent" presStyleLbl="bgShp" presStyleIdx="1" presStyleCnt="6"/>
      <dgm:spPr/>
    </dgm:pt>
    <dgm:pt modelId="{0D1B8BDB-7473-4A98-B585-755DDCEB8F05}" type="pres">
      <dgm:prSet presAssocID="{00D9CECB-DDAD-4D21-9450-B567CC513A7D}" presName="Child2" presStyleLbl="node1" presStyleIdx="1" presStyleCnt="6">
        <dgm:presLayoutVars>
          <dgm:chMax val="0"/>
          <dgm:chPref val="0"/>
          <dgm:bulletEnabled val="1"/>
        </dgm:presLayoutVars>
      </dgm:prSet>
      <dgm:spPr/>
      <dgm:t>
        <a:bodyPr/>
        <a:lstStyle/>
        <a:p>
          <a:endParaRPr lang="es-EC"/>
        </a:p>
      </dgm:t>
    </dgm:pt>
    <dgm:pt modelId="{865A90E7-7D22-458F-A3B2-237850BA9C25}" type="pres">
      <dgm:prSet presAssocID="{BA0D3607-A500-459D-BA14-68308413A28B}" presName="Accent3" presStyleCnt="0"/>
      <dgm:spPr/>
    </dgm:pt>
    <dgm:pt modelId="{375F6C1E-EFAA-4EDC-80A6-5E307A6F412A}" type="pres">
      <dgm:prSet presAssocID="{BA0D3607-A500-459D-BA14-68308413A28B}" presName="Accent" presStyleLbl="bgShp" presStyleIdx="2" presStyleCnt="6"/>
      <dgm:spPr/>
    </dgm:pt>
    <dgm:pt modelId="{10FCF65A-DA64-420E-A28B-2A5DA6F48DF6}" type="pres">
      <dgm:prSet presAssocID="{BA0D3607-A500-459D-BA14-68308413A28B}" presName="Child3" presStyleLbl="node1" presStyleIdx="2" presStyleCnt="6">
        <dgm:presLayoutVars>
          <dgm:chMax val="0"/>
          <dgm:chPref val="0"/>
          <dgm:bulletEnabled val="1"/>
        </dgm:presLayoutVars>
      </dgm:prSet>
      <dgm:spPr/>
      <dgm:t>
        <a:bodyPr/>
        <a:lstStyle/>
        <a:p>
          <a:endParaRPr lang="es-EC"/>
        </a:p>
      </dgm:t>
    </dgm:pt>
    <dgm:pt modelId="{8691049B-3AFD-443B-9149-31CDB33809A2}" type="pres">
      <dgm:prSet presAssocID="{19AA3BB3-737B-4F43-B038-16EDA20202D4}" presName="Accent4" presStyleCnt="0"/>
      <dgm:spPr/>
    </dgm:pt>
    <dgm:pt modelId="{8BC2701E-DEB6-4C44-8034-AE9E0AA57FDA}" type="pres">
      <dgm:prSet presAssocID="{19AA3BB3-737B-4F43-B038-16EDA20202D4}" presName="Accent" presStyleLbl="bgShp" presStyleIdx="3" presStyleCnt="6"/>
      <dgm:spPr/>
    </dgm:pt>
    <dgm:pt modelId="{BC64E287-F1B3-4E77-90EF-49DB92DD1AFA}" type="pres">
      <dgm:prSet presAssocID="{19AA3BB3-737B-4F43-B038-16EDA20202D4}" presName="Child4" presStyleLbl="node1" presStyleIdx="3" presStyleCnt="6">
        <dgm:presLayoutVars>
          <dgm:chMax val="0"/>
          <dgm:chPref val="0"/>
          <dgm:bulletEnabled val="1"/>
        </dgm:presLayoutVars>
      </dgm:prSet>
      <dgm:spPr/>
      <dgm:t>
        <a:bodyPr/>
        <a:lstStyle/>
        <a:p>
          <a:endParaRPr lang="es-EC"/>
        </a:p>
      </dgm:t>
    </dgm:pt>
    <dgm:pt modelId="{ED593C08-DE5D-4EE5-89C3-1D21D06B08D1}" type="pres">
      <dgm:prSet presAssocID="{12FA8646-7D13-492A-9ADB-606E777BEFB9}" presName="Accent5" presStyleCnt="0"/>
      <dgm:spPr/>
    </dgm:pt>
    <dgm:pt modelId="{0576913D-F089-4964-A2C1-B9616CA84251}" type="pres">
      <dgm:prSet presAssocID="{12FA8646-7D13-492A-9ADB-606E777BEFB9}" presName="Accent" presStyleLbl="bgShp" presStyleIdx="4" presStyleCnt="6"/>
      <dgm:spPr/>
    </dgm:pt>
    <dgm:pt modelId="{75882128-6E19-492A-A1F4-A2E4C1A9551B}" type="pres">
      <dgm:prSet presAssocID="{12FA8646-7D13-492A-9ADB-606E777BEFB9}" presName="Child5" presStyleLbl="node1" presStyleIdx="4" presStyleCnt="6">
        <dgm:presLayoutVars>
          <dgm:chMax val="0"/>
          <dgm:chPref val="0"/>
          <dgm:bulletEnabled val="1"/>
        </dgm:presLayoutVars>
      </dgm:prSet>
      <dgm:spPr/>
      <dgm:t>
        <a:bodyPr/>
        <a:lstStyle/>
        <a:p>
          <a:endParaRPr lang="es-EC"/>
        </a:p>
      </dgm:t>
    </dgm:pt>
    <dgm:pt modelId="{35A519E4-B8FA-4695-BE77-A8B702AE9A9D}" type="pres">
      <dgm:prSet presAssocID="{9D884965-A08F-4606-86B7-8BD842408D40}" presName="Accent6" presStyleCnt="0"/>
      <dgm:spPr/>
    </dgm:pt>
    <dgm:pt modelId="{9DE6A17E-8FB7-4B2F-BC48-54E5E92B2DA5}" type="pres">
      <dgm:prSet presAssocID="{9D884965-A08F-4606-86B7-8BD842408D40}" presName="Accent" presStyleLbl="bgShp" presStyleIdx="5" presStyleCnt="6"/>
      <dgm:spPr/>
    </dgm:pt>
    <dgm:pt modelId="{650DA716-D583-4E5C-ACEF-D85185E1AC01}" type="pres">
      <dgm:prSet presAssocID="{9D884965-A08F-4606-86B7-8BD842408D40}" presName="Child6" presStyleLbl="node1" presStyleIdx="5" presStyleCnt="6">
        <dgm:presLayoutVars>
          <dgm:chMax val="0"/>
          <dgm:chPref val="0"/>
          <dgm:bulletEnabled val="1"/>
        </dgm:presLayoutVars>
      </dgm:prSet>
      <dgm:spPr/>
      <dgm:t>
        <a:bodyPr/>
        <a:lstStyle/>
        <a:p>
          <a:endParaRPr lang="es-EC"/>
        </a:p>
      </dgm:t>
    </dgm:pt>
  </dgm:ptLst>
  <dgm:cxnLst>
    <dgm:cxn modelId="{C1CF6088-A741-4439-9FE5-8478DC71F2E9}" type="presOf" srcId="{19AA3BB3-737B-4F43-B038-16EDA20202D4}" destId="{BC64E287-F1B3-4E77-90EF-49DB92DD1AFA}" srcOrd="0" destOrd="0" presId="urn:microsoft.com/office/officeart/2011/layout/HexagonRadial"/>
    <dgm:cxn modelId="{A7FD83A3-75B7-482B-8AED-615A48C54EC0}" srcId="{9AE9C46A-64C1-47F6-B326-9C88E59DAD07}" destId="{89779624-7601-46D2-9747-1FEDD2718677}" srcOrd="0" destOrd="0" parTransId="{E273BBBF-395E-457B-A9CB-4BFBDC278245}" sibTransId="{D54F7856-A18B-4EE1-8940-5B716706D9B2}"/>
    <dgm:cxn modelId="{EA5A60A6-8784-442A-9E58-2B4AAE39D118}" type="presOf" srcId="{89779624-7601-46D2-9747-1FEDD2718677}" destId="{224A0FDE-C16A-420D-A6B8-F6281CBB65DE}" srcOrd="0" destOrd="0" presId="urn:microsoft.com/office/officeart/2011/layout/HexagonRadial"/>
    <dgm:cxn modelId="{3F84DBFE-77DE-403E-9718-B56E7FCB5427}" srcId="{89779624-7601-46D2-9747-1FEDD2718677}" destId="{00D9CECB-DDAD-4D21-9450-B567CC513A7D}" srcOrd="1" destOrd="0" parTransId="{BA202FB7-5127-4BE7-9983-8C74CE9BA83B}" sibTransId="{3B8014F9-F460-42CC-AAEB-60ACE535ECDA}"/>
    <dgm:cxn modelId="{14C2514A-C8B0-46FE-B031-687837BF6706}" srcId="{89779624-7601-46D2-9747-1FEDD2718677}" destId="{12FA8646-7D13-492A-9ADB-606E777BEFB9}" srcOrd="4" destOrd="0" parTransId="{DFB92104-1C6E-4B4E-AB79-AC595198C9A8}" sibTransId="{EFBF3A1E-BAC4-408F-80D9-5618F1BA692A}"/>
    <dgm:cxn modelId="{DA26D535-DD97-4815-A50A-86FF6210D453}" type="presOf" srcId="{9AE9C46A-64C1-47F6-B326-9C88E59DAD07}" destId="{3E375801-4283-4CDE-BBA0-446D9E042A9F}" srcOrd="0" destOrd="0" presId="urn:microsoft.com/office/officeart/2011/layout/HexagonRadial"/>
    <dgm:cxn modelId="{2AFE8EB3-0FA4-4405-A629-0898A7056C74}" srcId="{89779624-7601-46D2-9747-1FEDD2718677}" destId="{19AA3BB3-737B-4F43-B038-16EDA20202D4}" srcOrd="3" destOrd="0" parTransId="{169946CC-E234-4380-9319-0421FD00E9B7}" sibTransId="{76492343-29BA-433B-A52B-8F670F990E59}"/>
    <dgm:cxn modelId="{C49B3AB9-6B40-4E4E-B463-B5961E9C48C8}" srcId="{89779624-7601-46D2-9747-1FEDD2718677}" destId="{BA0D3607-A500-459D-BA14-68308413A28B}" srcOrd="2" destOrd="0" parTransId="{4F7D59DC-F59D-477B-A9FF-A32F68840DE5}" sibTransId="{2F30B033-DEB4-468E-AF6A-E8BE67F53C10}"/>
    <dgm:cxn modelId="{AD4A3335-D880-49B6-A6BE-E144BA11B2BC}" type="presOf" srcId="{12FA8646-7D13-492A-9ADB-606E777BEFB9}" destId="{75882128-6E19-492A-A1F4-A2E4C1A9551B}" srcOrd="0" destOrd="0" presId="urn:microsoft.com/office/officeart/2011/layout/HexagonRadial"/>
    <dgm:cxn modelId="{2637D18E-A153-425C-8F1A-FF444062B238}" type="presOf" srcId="{9D884965-A08F-4606-86B7-8BD842408D40}" destId="{650DA716-D583-4E5C-ACEF-D85185E1AC01}" srcOrd="0" destOrd="0" presId="urn:microsoft.com/office/officeart/2011/layout/HexagonRadial"/>
    <dgm:cxn modelId="{47DABC12-363B-409A-B7AB-24426A813CF3}" type="presOf" srcId="{0AF7FFC9-010C-4A47-A50C-8190D7A11B8C}" destId="{1B8F6E14-FF8C-49B8-949E-0111F691160C}" srcOrd="0" destOrd="0" presId="urn:microsoft.com/office/officeart/2011/layout/HexagonRadial"/>
    <dgm:cxn modelId="{E282D473-F918-4F05-97A9-AC1DE0AA30AD}" srcId="{89779624-7601-46D2-9747-1FEDD2718677}" destId="{9D884965-A08F-4606-86B7-8BD842408D40}" srcOrd="5" destOrd="0" parTransId="{02F0F857-889C-44A1-B3A6-3C4A928000D1}" sibTransId="{87AEE89E-0ECB-4B16-9FA1-B5DB01191437}"/>
    <dgm:cxn modelId="{C5972058-296D-40FC-BC1F-8083A9524470}" type="presOf" srcId="{00D9CECB-DDAD-4D21-9450-B567CC513A7D}" destId="{0D1B8BDB-7473-4A98-B585-755DDCEB8F05}" srcOrd="0" destOrd="0" presId="urn:microsoft.com/office/officeart/2011/layout/HexagonRadial"/>
    <dgm:cxn modelId="{7BD7A848-2051-47D5-88BD-8FA292371182}" srcId="{89779624-7601-46D2-9747-1FEDD2718677}" destId="{0AF7FFC9-010C-4A47-A50C-8190D7A11B8C}" srcOrd="0" destOrd="0" parTransId="{CF3D2D48-C522-469B-8129-8B5DF2D8E47E}" sibTransId="{97CD4AE8-C664-49E3-8FAF-3DDF17373AB8}"/>
    <dgm:cxn modelId="{6A7F7666-651C-4603-A2A2-B7C6B49B44E7}" type="presOf" srcId="{BA0D3607-A500-459D-BA14-68308413A28B}" destId="{10FCF65A-DA64-420E-A28B-2A5DA6F48DF6}" srcOrd="0" destOrd="0" presId="urn:microsoft.com/office/officeart/2011/layout/HexagonRadial"/>
    <dgm:cxn modelId="{F6319C63-E4CD-45D6-B9C8-8180D3BF91D3}" type="presParOf" srcId="{3E375801-4283-4CDE-BBA0-446D9E042A9F}" destId="{224A0FDE-C16A-420D-A6B8-F6281CBB65DE}" srcOrd="0" destOrd="0" presId="urn:microsoft.com/office/officeart/2011/layout/HexagonRadial"/>
    <dgm:cxn modelId="{6639387A-6C86-4CA6-AD89-3FA033A087BB}" type="presParOf" srcId="{3E375801-4283-4CDE-BBA0-446D9E042A9F}" destId="{B5DEAD16-E19E-4B1D-9759-FFDC041AC96F}" srcOrd="1" destOrd="0" presId="urn:microsoft.com/office/officeart/2011/layout/HexagonRadial"/>
    <dgm:cxn modelId="{0D5BAEF1-DF9E-4E94-AB45-433E71331D14}" type="presParOf" srcId="{B5DEAD16-E19E-4B1D-9759-FFDC041AC96F}" destId="{933FC61A-9585-4032-9467-DD07532C75F9}" srcOrd="0" destOrd="0" presId="urn:microsoft.com/office/officeart/2011/layout/HexagonRadial"/>
    <dgm:cxn modelId="{B5B7AA41-5CCE-4824-A845-FFB79B0E27AC}" type="presParOf" srcId="{3E375801-4283-4CDE-BBA0-446D9E042A9F}" destId="{1B8F6E14-FF8C-49B8-949E-0111F691160C}" srcOrd="2" destOrd="0" presId="urn:microsoft.com/office/officeart/2011/layout/HexagonRadial"/>
    <dgm:cxn modelId="{88879A6C-C103-4848-A3BF-476CB3C60B5F}" type="presParOf" srcId="{3E375801-4283-4CDE-BBA0-446D9E042A9F}" destId="{46DFC2A3-8277-4A46-9366-2074DA3D219F}" srcOrd="3" destOrd="0" presId="urn:microsoft.com/office/officeart/2011/layout/HexagonRadial"/>
    <dgm:cxn modelId="{D040C356-02BA-4C1E-842E-640A68F67138}" type="presParOf" srcId="{46DFC2A3-8277-4A46-9366-2074DA3D219F}" destId="{C411452E-0951-489F-800E-32E3202475DA}" srcOrd="0" destOrd="0" presId="urn:microsoft.com/office/officeart/2011/layout/HexagonRadial"/>
    <dgm:cxn modelId="{21C6CFAF-2EEA-4F94-9B65-8D5B7131F3D9}" type="presParOf" srcId="{3E375801-4283-4CDE-BBA0-446D9E042A9F}" destId="{0D1B8BDB-7473-4A98-B585-755DDCEB8F05}" srcOrd="4" destOrd="0" presId="urn:microsoft.com/office/officeart/2011/layout/HexagonRadial"/>
    <dgm:cxn modelId="{CC46D3FA-CEF9-4768-BB25-8D9421A8AE3F}" type="presParOf" srcId="{3E375801-4283-4CDE-BBA0-446D9E042A9F}" destId="{865A90E7-7D22-458F-A3B2-237850BA9C25}" srcOrd="5" destOrd="0" presId="urn:microsoft.com/office/officeart/2011/layout/HexagonRadial"/>
    <dgm:cxn modelId="{8D9539DE-E81F-4FA2-837A-603EE912744F}" type="presParOf" srcId="{865A90E7-7D22-458F-A3B2-237850BA9C25}" destId="{375F6C1E-EFAA-4EDC-80A6-5E307A6F412A}" srcOrd="0" destOrd="0" presId="urn:microsoft.com/office/officeart/2011/layout/HexagonRadial"/>
    <dgm:cxn modelId="{CBD36D0F-159F-4A0D-88F5-060D1F43A27C}" type="presParOf" srcId="{3E375801-4283-4CDE-BBA0-446D9E042A9F}" destId="{10FCF65A-DA64-420E-A28B-2A5DA6F48DF6}" srcOrd="6" destOrd="0" presId="urn:microsoft.com/office/officeart/2011/layout/HexagonRadial"/>
    <dgm:cxn modelId="{D3C15C61-862E-4DF9-BC8F-883964BB3DB4}" type="presParOf" srcId="{3E375801-4283-4CDE-BBA0-446D9E042A9F}" destId="{8691049B-3AFD-443B-9149-31CDB33809A2}" srcOrd="7" destOrd="0" presId="urn:microsoft.com/office/officeart/2011/layout/HexagonRadial"/>
    <dgm:cxn modelId="{7FB7776E-3AD0-42E3-824F-7E46284AB1A4}" type="presParOf" srcId="{8691049B-3AFD-443B-9149-31CDB33809A2}" destId="{8BC2701E-DEB6-4C44-8034-AE9E0AA57FDA}" srcOrd="0" destOrd="0" presId="urn:microsoft.com/office/officeart/2011/layout/HexagonRadial"/>
    <dgm:cxn modelId="{AABE86DF-5B9F-4E39-AA22-C218FBB58E2E}" type="presParOf" srcId="{3E375801-4283-4CDE-BBA0-446D9E042A9F}" destId="{BC64E287-F1B3-4E77-90EF-49DB92DD1AFA}" srcOrd="8" destOrd="0" presId="urn:microsoft.com/office/officeart/2011/layout/HexagonRadial"/>
    <dgm:cxn modelId="{B9982176-409E-4B54-8E47-45B311C0103E}" type="presParOf" srcId="{3E375801-4283-4CDE-BBA0-446D9E042A9F}" destId="{ED593C08-DE5D-4EE5-89C3-1D21D06B08D1}" srcOrd="9" destOrd="0" presId="urn:microsoft.com/office/officeart/2011/layout/HexagonRadial"/>
    <dgm:cxn modelId="{43BEE138-F305-4195-AB3A-B64DCD245696}" type="presParOf" srcId="{ED593C08-DE5D-4EE5-89C3-1D21D06B08D1}" destId="{0576913D-F089-4964-A2C1-B9616CA84251}" srcOrd="0" destOrd="0" presId="urn:microsoft.com/office/officeart/2011/layout/HexagonRadial"/>
    <dgm:cxn modelId="{701FAE66-8D83-4431-B696-B6C7A87D716B}" type="presParOf" srcId="{3E375801-4283-4CDE-BBA0-446D9E042A9F}" destId="{75882128-6E19-492A-A1F4-A2E4C1A9551B}" srcOrd="10" destOrd="0" presId="urn:microsoft.com/office/officeart/2011/layout/HexagonRadial"/>
    <dgm:cxn modelId="{57C9D418-506F-4F17-9583-5BC9D4B0D027}" type="presParOf" srcId="{3E375801-4283-4CDE-BBA0-446D9E042A9F}" destId="{35A519E4-B8FA-4695-BE77-A8B702AE9A9D}" srcOrd="11" destOrd="0" presId="urn:microsoft.com/office/officeart/2011/layout/HexagonRadial"/>
    <dgm:cxn modelId="{614ACEFD-ADFD-411F-A221-738684297C42}" type="presParOf" srcId="{35A519E4-B8FA-4695-BE77-A8B702AE9A9D}" destId="{9DE6A17E-8FB7-4B2F-BC48-54E5E92B2DA5}" srcOrd="0" destOrd="0" presId="urn:microsoft.com/office/officeart/2011/layout/HexagonRadial"/>
    <dgm:cxn modelId="{E6B16595-8CE2-4359-BB03-7C663EACA7E8}" type="presParOf" srcId="{3E375801-4283-4CDE-BBA0-446D9E042A9F}" destId="{650DA716-D583-4E5C-ACEF-D85185E1AC0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1495B1-507B-4A15-8A8F-BB3BB2F3399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BC9DBC2E-901C-450A-9B9A-67FF4B0F97F7}">
      <dgm:prSet phldrT="[Texto]"/>
      <dgm:spPr/>
      <dgm:t>
        <a:bodyPr/>
        <a:lstStyle/>
        <a:p>
          <a:r>
            <a:rPr lang="es-EC" b="1" dirty="0">
              <a:solidFill>
                <a:srgbClr val="003300"/>
              </a:solidFill>
            </a:rPr>
            <a:t>CONCLUSIONES</a:t>
          </a:r>
        </a:p>
      </dgm:t>
    </dgm:pt>
    <dgm:pt modelId="{DD296713-A59D-4A55-8F4C-016ABCA89301}" type="parTrans" cxnId="{893E469F-D650-4025-8F22-7D95C63F9B7F}">
      <dgm:prSet/>
      <dgm:spPr/>
      <dgm:t>
        <a:bodyPr/>
        <a:lstStyle/>
        <a:p>
          <a:endParaRPr lang="es-EC">
            <a:solidFill>
              <a:srgbClr val="003300"/>
            </a:solidFill>
          </a:endParaRPr>
        </a:p>
      </dgm:t>
    </dgm:pt>
    <dgm:pt modelId="{858B8032-18ED-4523-A94F-B1BEE8E780FC}" type="sibTrans" cxnId="{893E469F-D650-4025-8F22-7D95C63F9B7F}">
      <dgm:prSet/>
      <dgm:spPr/>
      <dgm:t>
        <a:bodyPr/>
        <a:lstStyle/>
        <a:p>
          <a:endParaRPr lang="es-EC">
            <a:solidFill>
              <a:srgbClr val="003300"/>
            </a:solidFill>
          </a:endParaRPr>
        </a:p>
      </dgm:t>
    </dgm:pt>
    <dgm:pt modelId="{9148D74D-A859-41B0-9C14-7E69AB0DD49F}">
      <dgm:prSet phldrT="[Texto]"/>
      <dgm:spPr/>
      <dgm:t>
        <a:bodyPr/>
        <a:lstStyle/>
        <a:p>
          <a:r>
            <a:rPr lang="es-EC">
              <a:solidFill>
                <a:srgbClr val="003300"/>
              </a:solidFill>
            </a:rPr>
            <a:t>El ingreso mensual promedio de los productores agrícolas en la zona rural es de $144</a:t>
          </a:r>
        </a:p>
      </dgm:t>
    </dgm:pt>
    <dgm:pt modelId="{ECEE3660-C4A9-4F54-B052-36BD8DEBC6D0}" type="parTrans" cxnId="{1A98F726-3F09-45F2-AD3D-F67B4B934F47}">
      <dgm:prSet/>
      <dgm:spPr/>
      <dgm:t>
        <a:bodyPr/>
        <a:lstStyle/>
        <a:p>
          <a:endParaRPr lang="es-EC">
            <a:solidFill>
              <a:srgbClr val="003300"/>
            </a:solidFill>
          </a:endParaRPr>
        </a:p>
      </dgm:t>
    </dgm:pt>
    <dgm:pt modelId="{A2077269-FC51-493F-87C8-5E20F4F3F545}" type="sibTrans" cxnId="{1A98F726-3F09-45F2-AD3D-F67B4B934F47}">
      <dgm:prSet/>
      <dgm:spPr/>
      <dgm:t>
        <a:bodyPr/>
        <a:lstStyle/>
        <a:p>
          <a:endParaRPr lang="es-EC">
            <a:solidFill>
              <a:srgbClr val="003300"/>
            </a:solidFill>
          </a:endParaRPr>
        </a:p>
      </dgm:t>
    </dgm:pt>
    <dgm:pt modelId="{AFFDA744-8A3E-4DF8-85A6-1B4DC108AA66}">
      <dgm:prSet phldrT="[Texto]"/>
      <dgm:spPr/>
      <dgm:t>
        <a:bodyPr/>
        <a:lstStyle/>
        <a:p>
          <a:r>
            <a:rPr lang="es-EC" dirty="0">
              <a:solidFill>
                <a:srgbClr val="003300"/>
              </a:solidFill>
            </a:rPr>
            <a:t>Los productores de la parroquia de </a:t>
          </a:r>
          <a:r>
            <a:rPr lang="es-EC" dirty="0" smtClean="0">
              <a:solidFill>
                <a:srgbClr val="003300"/>
              </a:solidFill>
            </a:rPr>
            <a:t>Guayllabamba estarían </a:t>
          </a:r>
          <a:r>
            <a:rPr lang="es-EC" dirty="0">
              <a:solidFill>
                <a:srgbClr val="003300"/>
              </a:solidFill>
            </a:rPr>
            <a:t>dispuestos a formar parte de la unidad productiva comunitaria </a:t>
          </a:r>
          <a:r>
            <a:rPr lang="es-EC" dirty="0" smtClean="0">
              <a:solidFill>
                <a:srgbClr val="003300"/>
              </a:solidFill>
            </a:rPr>
            <a:t>rural</a:t>
          </a:r>
          <a:endParaRPr lang="es-EC" dirty="0">
            <a:solidFill>
              <a:srgbClr val="003300"/>
            </a:solidFill>
          </a:endParaRPr>
        </a:p>
      </dgm:t>
    </dgm:pt>
    <dgm:pt modelId="{DAB8F6E9-CC95-438A-BA8F-B37349B8A2B2}" type="parTrans" cxnId="{A3239647-E2CC-4D12-8F69-B9E6C5E8145F}">
      <dgm:prSet/>
      <dgm:spPr/>
      <dgm:t>
        <a:bodyPr/>
        <a:lstStyle/>
        <a:p>
          <a:endParaRPr lang="es-EC">
            <a:solidFill>
              <a:srgbClr val="003300"/>
            </a:solidFill>
          </a:endParaRPr>
        </a:p>
      </dgm:t>
    </dgm:pt>
    <dgm:pt modelId="{1A7C3F47-F172-455F-9968-1B4378185115}" type="sibTrans" cxnId="{A3239647-E2CC-4D12-8F69-B9E6C5E8145F}">
      <dgm:prSet/>
      <dgm:spPr/>
      <dgm:t>
        <a:bodyPr/>
        <a:lstStyle/>
        <a:p>
          <a:endParaRPr lang="es-EC">
            <a:solidFill>
              <a:srgbClr val="003300"/>
            </a:solidFill>
          </a:endParaRPr>
        </a:p>
      </dgm:t>
    </dgm:pt>
    <dgm:pt modelId="{1DDE8347-3EE5-4AC5-AD42-C04D873DD7FC}">
      <dgm:prSet phldrT="[Texto]"/>
      <dgm:spPr/>
      <dgm:t>
        <a:bodyPr/>
        <a:lstStyle/>
        <a:p>
          <a:r>
            <a:rPr lang="es-EC">
              <a:solidFill>
                <a:srgbClr val="003300"/>
              </a:solidFill>
            </a:rPr>
            <a:t>Los posibles clientes están dispuestos a pagar un 20% adicional al precio regular de los productos</a:t>
          </a:r>
        </a:p>
      </dgm:t>
    </dgm:pt>
    <dgm:pt modelId="{02D3266D-DCBB-49BC-8BB2-82B9D1FC7682}" type="parTrans" cxnId="{14099535-5B12-4C3F-8680-73B093447A4E}">
      <dgm:prSet/>
      <dgm:spPr/>
      <dgm:t>
        <a:bodyPr/>
        <a:lstStyle/>
        <a:p>
          <a:endParaRPr lang="es-EC">
            <a:solidFill>
              <a:srgbClr val="003300"/>
            </a:solidFill>
          </a:endParaRPr>
        </a:p>
      </dgm:t>
    </dgm:pt>
    <dgm:pt modelId="{E7D52390-4EEB-4C47-B751-5CCE390ED325}" type="sibTrans" cxnId="{14099535-5B12-4C3F-8680-73B093447A4E}">
      <dgm:prSet/>
      <dgm:spPr/>
      <dgm:t>
        <a:bodyPr/>
        <a:lstStyle/>
        <a:p>
          <a:endParaRPr lang="es-EC">
            <a:solidFill>
              <a:srgbClr val="003300"/>
            </a:solidFill>
          </a:endParaRPr>
        </a:p>
      </dgm:t>
    </dgm:pt>
    <dgm:pt modelId="{68BFB0AF-7C51-4F5C-99CB-C399B88BDCDD}">
      <dgm:prSet phldrT="[Texto]"/>
      <dgm:spPr/>
      <dgm:t>
        <a:bodyPr/>
        <a:lstStyle/>
        <a:p>
          <a:r>
            <a:rPr lang="es-EC">
              <a:solidFill>
                <a:srgbClr val="003300"/>
              </a:solidFill>
            </a:rPr>
            <a:t>El presente estudio es una herramienta con la cual se contribuye al ingreso mensual promedio de los productores agrícolas.</a:t>
          </a:r>
        </a:p>
      </dgm:t>
    </dgm:pt>
    <dgm:pt modelId="{6FEF6738-4AFC-40CE-B732-1B8C0224A436}" type="parTrans" cxnId="{9B9626FE-2803-4A38-A3B9-6C688BA63B74}">
      <dgm:prSet/>
      <dgm:spPr/>
      <dgm:t>
        <a:bodyPr/>
        <a:lstStyle/>
        <a:p>
          <a:endParaRPr lang="es-EC">
            <a:solidFill>
              <a:srgbClr val="003300"/>
            </a:solidFill>
          </a:endParaRPr>
        </a:p>
      </dgm:t>
    </dgm:pt>
    <dgm:pt modelId="{DF2128EF-D83E-463D-B921-D113E3ED80FB}" type="sibTrans" cxnId="{9B9626FE-2803-4A38-A3B9-6C688BA63B74}">
      <dgm:prSet/>
      <dgm:spPr/>
      <dgm:t>
        <a:bodyPr/>
        <a:lstStyle/>
        <a:p>
          <a:endParaRPr lang="es-EC">
            <a:solidFill>
              <a:srgbClr val="003300"/>
            </a:solidFill>
          </a:endParaRPr>
        </a:p>
      </dgm:t>
    </dgm:pt>
    <dgm:pt modelId="{AB5CDD11-6A11-4937-93B5-9CCFA80372C8}" type="pres">
      <dgm:prSet presAssocID="{4E1495B1-507B-4A15-8A8F-BB3BB2F33994}" presName="diagram" presStyleCnt="0">
        <dgm:presLayoutVars>
          <dgm:chMax val="1"/>
          <dgm:dir/>
          <dgm:animLvl val="ctr"/>
          <dgm:resizeHandles val="exact"/>
        </dgm:presLayoutVars>
      </dgm:prSet>
      <dgm:spPr/>
      <dgm:t>
        <a:bodyPr/>
        <a:lstStyle/>
        <a:p>
          <a:endParaRPr lang="es-EC"/>
        </a:p>
      </dgm:t>
    </dgm:pt>
    <dgm:pt modelId="{DFBDBEA0-8927-447D-9DC9-59936C6F7139}" type="pres">
      <dgm:prSet presAssocID="{4E1495B1-507B-4A15-8A8F-BB3BB2F33994}" presName="matrix" presStyleCnt="0"/>
      <dgm:spPr/>
    </dgm:pt>
    <dgm:pt modelId="{79B1AC5B-A363-45B8-A2A7-F056F19BC8D8}" type="pres">
      <dgm:prSet presAssocID="{4E1495B1-507B-4A15-8A8F-BB3BB2F33994}" presName="tile1" presStyleLbl="node1" presStyleIdx="0" presStyleCnt="4"/>
      <dgm:spPr/>
      <dgm:t>
        <a:bodyPr/>
        <a:lstStyle/>
        <a:p>
          <a:endParaRPr lang="es-EC"/>
        </a:p>
      </dgm:t>
    </dgm:pt>
    <dgm:pt modelId="{316C1F69-4502-4D3E-9F07-2126FD318622}" type="pres">
      <dgm:prSet presAssocID="{4E1495B1-507B-4A15-8A8F-BB3BB2F33994}" presName="tile1text" presStyleLbl="node1" presStyleIdx="0" presStyleCnt="4">
        <dgm:presLayoutVars>
          <dgm:chMax val="0"/>
          <dgm:chPref val="0"/>
          <dgm:bulletEnabled val="1"/>
        </dgm:presLayoutVars>
      </dgm:prSet>
      <dgm:spPr/>
      <dgm:t>
        <a:bodyPr/>
        <a:lstStyle/>
        <a:p>
          <a:endParaRPr lang="es-EC"/>
        </a:p>
      </dgm:t>
    </dgm:pt>
    <dgm:pt modelId="{11E6A29E-63E4-4CA0-91E3-A347E292718D}" type="pres">
      <dgm:prSet presAssocID="{4E1495B1-507B-4A15-8A8F-BB3BB2F33994}" presName="tile2" presStyleLbl="node1" presStyleIdx="1" presStyleCnt="4"/>
      <dgm:spPr/>
      <dgm:t>
        <a:bodyPr/>
        <a:lstStyle/>
        <a:p>
          <a:endParaRPr lang="es-EC"/>
        </a:p>
      </dgm:t>
    </dgm:pt>
    <dgm:pt modelId="{D848645F-5DD1-4CE2-875F-9CD3B8FF348E}" type="pres">
      <dgm:prSet presAssocID="{4E1495B1-507B-4A15-8A8F-BB3BB2F33994}" presName="tile2text" presStyleLbl="node1" presStyleIdx="1" presStyleCnt="4">
        <dgm:presLayoutVars>
          <dgm:chMax val="0"/>
          <dgm:chPref val="0"/>
          <dgm:bulletEnabled val="1"/>
        </dgm:presLayoutVars>
      </dgm:prSet>
      <dgm:spPr/>
      <dgm:t>
        <a:bodyPr/>
        <a:lstStyle/>
        <a:p>
          <a:endParaRPr lang="es-EC"/>
        </a:p>
      </dgm:t>
    </dgm:pt>
    <dgm:pt modelId="{54EA56DC-EE6E-4F7D-ACB7-89B1260BA07B}" type="pres">
      <dgm:prSet presAssocID="{4E1495B1-507B-4A15-8A8F-BB3BB2F33994}" presName="tile3" presStyleLbl="node1" presStyleIdx="2" presStyleCnt="4"/>
      <dgm:spPr/>
      <dgm:t>
        <a:bodyPr/>
        <a:lstStyle/>
        <a:p>
          <a:endParaRPr lang="es-EC"/>
        </a:p>
      </dgm:t>
    </dgm:pt>
    <dgm:pt modelId="{F8804644-35DA-418C-BDBC-C5138874375E}" type="pres">
      <dgm:prSet presAssocID="{4E1495B1-507B-4A15-8A8F-BB3BB2F33994}" presName="tile3text" presStyleLbl="node1" presStyleIdx="2" presStyleCnt="4">
        <dgm:presLayoutVars>
          <dgm:chMax val="0"/>
          <dgm:chPref val="0"/>
          <dgm:bulletEnabled val="1"/>
        </dgm:presLayoutVars>
      </dgm:prSet>
      <dgm:spPr/>
      <dgm:t>
        <a:bodyPr/>
        <a:lstStyle/>
        <a:p>
          <a:endParaRPr lang="es-EC"/>
        </a:p>
      </dgm:t>
    </dgm:pt>
    <dgm:pt modelId="{FA683AB1-6845-46D5-8EE9-F5E64D7D70C0}" type="pres">
      <dgm:prSet presAssocID="{4E1495B1-507B-4A15-8A8F-BB3BB2F33994}" presName="tile4" presStyleLbl="node1" presStyleIdx="3" presStyleCnt="4"/>
      <dgm:spPr/>
      <dgm:t>
        <a:bodyPr/>
        <a:lstStyle/>
        <a:p>
          <a:endParaRPr lang="es-EC"/>
        </a:p>
      </dgm:t>
    </dgm:pt>
    <dgm:pt modelId="{5BF3D4A2-6840-49DA-B8A0-AB92FC7B0A26}" type="pres">
      <dgm:prSet presAssocID="{4E1495B1-507B-4A15-8A8F-BB3BB2F33994}" presName="tile4text" presStyleLbl="node1" presStyleIdx="3" presStyleCnt="4">
        <dgm:presLayoutVars>
          <dgm:chMax val="0"/>
          <dgm:chPref val="0"/>
          <dgm:bulletEnabled val="1"/>
        </dgm:presLayoutVars>
      </dgm:prSet>
      <dgm:spPr/>
      <dgm:t>
        <a:bodyPr/>
        <a:lstStyle/>
        <a:p>
          <a:endParaRPr lang="es-EC"/>
        </a:p>
      </dgm:t>
    </dgm:pt>
    <dgm:pt modelId="{3CE1548E-26CB-4891-96F1-97150B9556BC}" type="pres">
      <dgm:prSet presAssocID="{4E1495B1-507B-4A15-8A8F-BB3BB2F33994}" presName="centerTile" presStyleLbl="fgShp" presStyleIdx="0" presStyleCnt="1">
        <dgm:presLayoutVars>
          <dgm:chMax val="0"/>
          <dgm:chPref val="0"/>
        </dgm:presLayoutVars>
      </dgm:prSet>
      <dgm:spPr/>
      <dgm:t>
        <a:bodyPr/>
        <a:lstStyle/>
        <a:p>
          <a:endParaRPr lang="es-EC"/>
        </a:p>
      </dgm:t>
    </dgm:pt>
  </dgm:ptLst>
  <dgm:cxnLst>
    <dgm:cxn modelId="{6ADB94B6-BE12-4C13-ADE9-B8FF2D35DACD}" type="presOf" srcId="{AFFDA744-8A3E-4DF8-85A6-1B4DC108AA66}" destId="{11E6A29E-63E4-4CA0-91E3-A347E292718D}" srcOrd="0" destOrd="0" presId="urn:microsoft.com/office/officeart/2005/8/layout/matrix1"/>
    <dgm:cxn modelId="{0E279681-3C9B-4EC9-BAED-9F4FCCF55B62}" type="presOf" srcId="{68BFB0AF-7C51-4F5C-99CB-C399B88BDCDD}" destId="{5BF3D4A2-6840-49DA-B8A0-AB92FC7B0A26}" srcOrd="1" destOrd="0" presId="urn:microsoft.com/office/officeart/2005/8/layout/matrix1"/>
    <dgm:cxn modelId="{191E11A5-25E1-4E1B-9AF8-835868CFEE83}" type="presOf" srcId="{1DDE8347-3EE5-4AC5-AD42-C04D873DD7FC}" destId="{F8804644-35DA-418C-BDBC-C5138874375E}" srcOrd="1" destOrd="0" presId="urn:microsoft.com/office/officeart/2005/8/layout/matrix1"/>
    <dgm:cxn modelId="{9B9626FE-2803-4A38-A3B9-6C688BA63B74}" srcId="{BC9DBC2E-901C-450A-9B9A-67FF4B0F97F7}" destId="{68BFB0AF-7C51-4F5C-99CB-C399B88BDCDD}" srcOrd="3" destOrd="0" parTransId="{6FEF6738-4AFC-40CE-B732-1B8C0224A436}" sibTransId="{DF2128EF-D83E-463D-B921-D113E3ED80FB}"/>
    <dgm:cxn modelId="{1F4FF52E-EC10-440B-BE42-25D4DFC87222}" type="presOf" srcId="{AFFDA744-8A3E-4DF8-85A6-1B4DC108AA66}" destId="{D848645F-5DD1-4CE2-875F-9CD3B8FF348E}" srcOrd="1" destOrd="0" presId="urn:microsoft.com/office/officeart/2005/8/layout/matrix1"/>
    <dgm:cxn modelId="{591B270A-710D-498B-BA22-5542EA43C0D8}" type="presOf" srcId="{1DDE8347-3EE5-4AC5-AD42-C04D873DD7FC}" destId="{54EA56DC-EE6E-4F7D-ACB7-89B1260BA07B}" srcOrd="0" destOrd="0" presId="urn:microsoft.com/office/officeart/2005/8/layout/matrix1"/>
    <dgm:cxn modelId="{B75A6EE0-F32B-482D-AFE3-37D9FD7E8932}" type="presOf" srcId="{68BFB0AF-7C51-4F5C-99CB-C399B88BDCDD}" destId="{FA683AB1-6845-46D5-8EE9-F5E64D7D70C0}" srcOrd="0" destOrd="0" presId="urn:microsoft.com/office/officeart/2005/8/layout/matrix1"/>
    <dgm:cxn modelId="{14099535-5B12-4C3F-8680-73B093447A4E}" srcId="{BC9DBC2E-901C-450A-9B9A-67FF4B0F97F7}" destId="{1DDE8347-3EE5-4AC5-AD42-C04D873DD7FC}" srcOrd="2" destOrd="0" parTransId="{02D3266D-DCBB-49BC-8BB2-82B9D1FC7682}" sibTransId="{E7D52390-4EEB-4C47-B751-5CCE390ED325}"/>
    <dgm:cxn modelId="{A4D62A81-C3DB-4531-A8C3-7F53440F6166}" type="presOf" srcId="{9148D74D-A859-41B0-9C14-7E69AB0DD49F}" destId="{316C1F69-4502-4D3E-9F07-2126FD318622}" srcOrd="1" destOrd="0" presId="urn:microsoft.com/office/officeart/2005/8/layout/matrix1"/>
    <dgm:cxn modelId="{A3239647-E2CC-4D12-8F69-B9E6C5E8145F}" srcId="{BC9DBC2E-901C-450A-9B9A-67FF4B0F97F7}" destId="{AFFDA744-8A3E-4DF8-85A6-1B4DC108AA66}" srcOrd="1" destOrd="0" parTransId="{DAB8F6E9-CC95-438A-BA8F-B37349B8A2B2}" sibTransId="{1A7C3F47-F172-455F-9968-1B4378185115}"/>
    <dgm:cxn modelId="{3F841DEB-F37F-4BEA-B820-E277B5F33F6A}" type="presOf" srcId="{4E1495B1-507B-4A15-8A8F-BB3BB2F33994}" destId="{AB5CDD11-6A11-4937-93B5-9CCFA80372C8}" srcOrd="0" destOrd="0" presId="urn:microsoft.com/office/officeart/2005/8/layout/matrix1"/>
    <dgm:cxn modelId="{37EE37E6-C4B7-4CBF-B432-42DFA5DEAE9F}" type="presOf" srcId="{9148D74D-A859-41B0-9C14-7E69AB0DD49F}" destId="{79B1AC5B-A363-45B8-A2A7-F056F19BC8D8}" srcOrd="0" destOrd="0" presId="urn:microsoft.com/office/officeart/2005/8/layout/matrix1"/>
    <dgm:cxn modelId="{1A98F726-3F09-45F2-AD3D-F67B4B934F47}" srcId="{BC9DBC2E-901C-450A-9B9A-67FF4B0F97F7}" destId="{9148D74D-A859-41B0-9C14-7E69AB0DD49F}" srcOrd="0" destOrd="0" parTransId="{ECEE3660-C4A9-4F54-B052-36BD8DEBC6D0}" sibTransId="{A2077269-FC51-493F-87C8-5E20F4F3F545}"/>
    <dgm:cxn modelId="{893E469F-D650-4025-8F22-7D95C63F9B7F}" srcId="{4E1495B1-507B-4A15-8A8F-BB3BB2F33994}" destId="{BC9DBC2E-901C-450A-9B9A-67FF4B0F97F7}" srcOrd="0" destOrd="0" parTransId="{DD296713-A59D-4A55-8F4C-016ABCA89301}" sibTransId="{858B8032-18ED-4523-A94F-B1BEE8E780FC}"/>
    <dgm:cxn modelId="{4CC8FCB1-43CD-4127-9363-4327D379BF0A}" type="presOf" srcId="{BC9DBC2E-901C-450A-9B9A-67FF4B0F97F7}" destId="{3CE1548E-26CB-4891-96F1-97150B9556BC}" srcOrd="0" destOrd="0" presId="urn:microsoft.com/office/officeart/2005/8/layout/matrix1"/>
    <dgm:cxn modelId="{86A24C43-7CAC-4EC4-AD4D-67DC6E151FB1}" type="presParOf" srcId="{AB5CDD11-6A11-4937-93B5-9CCFA80372C8}" destId="{DFBDBEA0-8927-447D-9DC9-59936C6F7139}" srcOrd="0" destOrd="0" presId="urn:microsoft.com/office/officeart/2005/8/layout/matrix1"/>
    <dgm:cxn modelId="{7C906D58-D69A-4C86-A381-49557F7CE453}" type="presParOf" srcId="{DFBDBEA0-8927-447D-9DC9-59936C6F7139}" destId="{79B1AC5B-A363-45B8-A2A7-F056F19BC8D8}" srcOrd="0" destOrd="0" presId="urn:microsoft.com/office/officeart/2005/8/layout/matrix1"/>
    <dgm:cxn modelId="{393B083F-EBDF-4F79-80C3-1152CAD7615D}" type="presParOf" srcId="{DFBDBEA0-8927-447D-9DC9-59936C6F7139}" destId="{316C1F69-4502-4D3E-9F07-2126FD318622}" srcOrd="1" destOrd="0" presId="urn:microsoft.com/office/officeart/2005/8/layout/matrix1"/>
    <dgm:cxn modelId="{93530334-4559-4E8E-AA25-CF8EF7E455B4}" type="presParOf" srcId="{DFBDBEA0-8927-447D-9DC9-59936C6F7139}" destId="{11E6A29E-63E4-4CA0-91E3-A347E292718D}" srcOrd="2" destOrd="0" presId="urn:microsoft.com/office/officeart/2005/8/layout/matrix1"/>
    <dgm:cxn modelId="{0421075F-11B7-49B8-B255-DC6576AE329F}" type="presParOf" srcId="{DFBDBEA0-8927-447D-9DC9-59936C6F7139}" destId="{D848645F-5DD1-4CE2-875F-9CD3B8FF348E}" srcOrd="3" destOrd="0" presId="urn:microsoft.com/office/officeart/2005/8/layout/matrix1"/>
    <dgm:cxn modelId="{5E414B93-4336-4F90-9FC6-66C232699033}" type="presParOf" srcId="{DFBDBEA0-8927-447D-9DC9-59936C6F7139}" destId="{54EA56DC-EE6E-4F7D-ACB7-89B1260BA07B}" srcOrd="4" destOrd="0" presId="urn:microsoft.com/office/officeart/2005/8/layout/matrix1"/>
    <dgm:cxn modelId="{386CC942-303F-4C0B-98B8-FB40960C2909}" type="presParOf" srcId="{DFBDBEA0-8927-447D-9DC9-59936C6F7139}" destId="{F8804644-35DA-418C-BDBC-C5138874375E}" srcOrd="5" destOrd="0" presId="urn:microsoft.com/office/officeart/2005/8/layout/matrix1"/>
    <dgm:cxn modelId="{9ABB2348-6692-4F21-A1E4-88D6AB11D4FC}" type="presParOf" srcId="{DFBDBEA0-8927-447D-9DC9-59936C6F7139}" destId="{FA683AB1-6845-46D5-8EE9-F5E64D7D70C0}" srcOrd="6" destOrd="0" presId="urn:microsoft.com/office/officeart/2005/8/layout/matrix1"/>
    <dgm:cxn modelId="{2CC528F1-C405-4E37-880D-59FC7DC7BC9A}" type="presParOf" srcId="{DFBDBEA0-8927-447D-9DC9-59936C6F7139}" destId="{5BF3D4A2-6840-49DA-B8A0-AB92FC7B0A26}" srcOrd="7" destOrd="0" presId="urn:microsoft.com/office/officeart/2005/8/layout/matrix1"/>
    <dgm:cxn modelId="{C6FD3AD6-AEF5-4CCA-942A-EF109F7BB7D9}" type="presParOf" srcId="{AB5CDD11-6A11-4937-93B5-9CCFA80372C8}" destId="{3CE1548E-26CB-4891-96F1-97150B9556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6F538-4FF9-4A15-AAA9-0376485D763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110A8E3C-5F64-4422-AA95-B0BF10C5FD18}">
      <dgm:prSet phldrT="[Texto]"/>
      <dgm:spPr/>
      <dgm:t>
        <a:bodyPr/>
        <a:lstStyle/>
        <a:p>
          <a:r>
            <a:rPr lang="es-EC" dirty="0" smtClean="0"/>
            <a:t>Objetivo General</a:t>
          </a:r>
          <a:endParaRPr lang="es-EC" dirty="0"/>
        </a:p>
      </dgm:t>
    </dgm:pt>
    <dgm:pt modelId="{5D553B4B-6836-4FD5-A033-5F63D0BC43A6}" type="parTrans" cxnId="{BBF8CFDA-D5BD-4E77-B717-5B2DE0BFA61C}">
      <dgm:prSet/>
      <dgm:spPr/>
      <dgm:t>
        <a:bodyPr/>
        <a:lstStyle/>
        <a:p>
          <a:endParaRPr lang="es-EC"/>
        </a:p>
      </dgm:t>
    </dgm:pt>
    <dgm:pt modelId="{7D7358AF-7B61-4737-A315-608C24FBCB86}" type="sibTrans" cxnId="{BBF8CFDA-D5BD-4E77-B717-5B2DE0BFA61C}">
      <dgm:prSet/>
      <dgm:spPr/>
      <dgm:t>
        <a:bodyPr/>
        <a:lstStyle/>
        <a:p>
          <a:endParaRPr lang="es-EC"/>
        </a:p>
      </dgm:t>
    </dgm:pt>
    <dgm:pt modelId="{11384D1E-85A3-4981-8636-BF58727622B9}">
      <dgm:prSet phldrT="[Texto]" custT="1"/>
      <dgm:spPr>
        <a:noFill/>
      </dgm:spPr>
      <dgm:t>
        <a:bodyPr/>
        <a:lstStyle/>
        <a:p>
          <a:pPr algn="just"/>
          <a:r>
            <a:rPr lang="es-EC" sz="1200" dirty="0" smtClean="0"/>
            <a:t>Elaborar un modelo de gestión </a:t>
          </a:r>
          <a:r>
            <a:rPr lang="es-EC" sz="1200" dirty="0" smtClean="0"/>
            <a:t>administrativa </a:t>
          </a:r>
          <a:r>
            <a:rPr lang="es-EC" sz="1200" dirty="0" smtClean="0"/>
            <a:t>para la conformación de una unidad productiva comunitaria rural que produzca alimentos orgánicos certificados en la parroquia de Guayllabamba, con el fin de mejorar la calidad de vida de la comunidad e incrementar la participación de mercado de unidades económicas productivas artesanales, mediante un análisis de necesidades de los habitantes de la comunidad.</a:t>
          </a:r>
          <a:endParaRPr lang="es-EC" sz="1200" dirty="0"/>
        </a:p>
      </dgm:t>
    </dgm:pt>
    <dgm:pt modelId="{95B6D584-877A-4973-A31F-125BFD37B468}" type="parTrans" cxnId="{C4A759BC-C678-4AD5-AC63-3E88BD3DDCD2}">
      <dgm:prSet/>
      <dgm:spPr/>
      <dgm:t>
        <a:bodyPr/>
        <a:lstStyle/>
        <a:p>
          <a:endParaRPr lang="es-EC"/>
        </a:p>
      </dgm:t>
    </dgm:pt>
    <dgm:pt modelId="{99C4FD66-253B-4D81-A334-23AB266FE112}" type="sibTrans" cxnId="{C4A759BC-C678-4AD5-AC63-3E88BD3DDCD2}">
      <dgm:prSet/>
      <dgm:spPr/>
      <dgm:t>
        <a:bodyPr/>
        <a:lstStyle/>
        <a:p>
          <a:endParaRPr lang="es-EC"/>
        </a:p>
      </dgm:t>
    </dgm:pt>
    <dgm:pt modelId="{40C1B42E-0734-4071-A854-E219278A2142}">
      <dgm:prSet phldrT="[Texto]"/>
      <dgm:spPr/>
      <dgm:t>
        <a:bodyPr/>
        <a:lstStyle/>
        <a:p>
          <a:r>
            <a:rPr lang="es-EC" dirty="0" smtClean="0"/>
            <a:t>Objetivos Específicos</a:t>
          </a:r>
          <a:endParaRPr lang="es-EC" dirty="0"/>
        </a:p>
      </dgm:t>
    </dgm:pt>
    <dgm:pt modelId="{86C49AA8-6761-4793-9A4B-AAF823269A7A}" type="parTrans" cxnId="{7E33BD2A-BA26-4347-97CE-1685DA333A7E}">
      <dgm:prSet/>
      <dgm:spPr/>
      <dgm:t>
        <a:bodyPr/>
        <a:lstStyle/>
        <a:p>
          <a:endParaRPr lang="es-EC"/>
        </a:p>
      </dgm:t>
    </dgm:pt>
    <dgm:pt modelId="{8A06832F-D743-4B11-9B57-695EF632CCBD}" type="sibTrans" cxnId="{7E33BD2A-BA26-4347-97CE-1685DA333A7E}">
      <dgm:prSet/>
      <dgm:spPr/>
      <dgm:t>
        <a:bodyPr/>
        <a:lstStyle/>
        <a:p>
          <a:endParaRPr lang="es-EC"/>
        </a:p>
      </dgm:t>
    </dgm:pt>
    <dgm:pt modelId="{0C804914-C82E-4512-B29F-8E5FEAE212CC}">
      <dgm:prSet phldrT="[Texto]"/>
      <dgm:spPr>
        <a:noFill/>
      </dgm:spPr>
      <dgm:t>
        <a:bodyPr/>
        <a:lstStyle/>
        <a:p>
          <a:pPr algn="just"/>
          <a:endParaRPr lang="es-EC" dirty="0"/>
        </a:p>
      </dgm:t>
    </dgm:pt>
    <dgm:pt modelId="{18C9E498-5C99-426E-BA3F-E87283624847}" type="parTrans" cxnId="{B6AD73EF-EB50-4568-B4F5-78A112984996}">
      <dgm:prSet/>
      <dgm:spPr/>
      <dgm:t>
        <a:bodyPr/>
        <a:lstStyle/>
        <a:p>
          <a:endParaRPr lang="es-EC"/>
        </a:p>
      </dgm:t>
    </dgm:pt>
    <dgm:pt modelId="{4FF65C77-0DF3-4235-851C-6E20D2991018}" type="sibTrans" cxnId="{B6AD73EF-EB50-4568-B4F5-78A112984996}">
      <dgm:prSet/>
      <dgm:spPr/>
      <dgm:t>
        <a:bodyPr/>
        <a:lstStyle/>
        <a:p>
          <a:endParaRPr lang="es-EC"/>
        </a:p>
      </dgm:t>
    </dgm:pt>
    <dgm:pt modelId="{EFB0E2B3-5EE7-4C6D-925E-21110A0BCB7F}">
      <dgm:prSet/>
      <dgm:spPr>
        <a:noFill/>
      </dgm:spPr>
      <dgm:t>
        <a:bodyPr/>
        <a:lstStyle/>
        <a:p>
          <a:pPr algn="just"/>
          <a:r>
            <a:rPr lang="es-EC" dirty="0" smtClean="0"/>
            <a:t>Establecer un marco teórico que sirva como base para la realización del estudio.</a:t>
          </a:r>
          <a:endParaRPr lang="es-EC" dirty="0"/>
        </a:p>
      </dgm:t>
    </dgm:pt>
    <dgm:pt modelId="{815AE183-3128-4158-AB30-0161365AB781}" type="parTrans" cxnId="{DB12C0DC-7CFF-43B8-8CAC-B70116B74A0C}">
      <dgm:prSet/>
      <dgm:spPr/>
      <dgm:t>
        <a:bodyPr/>
        <a:lstStyle/>
        <a:p>
          <a:endParaRPr lang="es-EC"/>
        </a:p>
      </dgm:t>
    </dgm:pt>
    <dgm:pt modelId="{6117DDEA-C560-4A7D-9416-0ECA993807FC}" type="sibTrans" cxnId="{DB12C0DC-7CFF-43B8-8CAC-B70116B74A0C}">
      <dgm:prSet/>
      <dgm:spPr/>
      <dgm:t>
        <a:bodyPr/>
        <a:lstStyle/>
        <a:p>
          <a:endParaRPr lang="es-EC"/>
        </a:p>
      </dgm:t>
    </dgm:pt>
    <dgm:pt modelId="{7C23B233-FB34-4FB3-A11B-CD0A7F5A332E}">
      <dgm:prSet/>
      <dgm:spPr>
        <a:noFill/>
      </dgm:spPr>
      <dgm:t>
        <a:bodyPr/>
        <a:lstStyle/>
        <a:p>
          <a:pPr algn="just"/>
          <a:r>
            <a:rPr lang="es-EC" dirty="0" smtClean="0"/>
            <a:t>Realizar una investigación de mercado</a:t>
          </a:r>
          <a:endParaRPr lang="es-EC" dirty="0"/>
        </a:p>
      </dgm:t>
    </dgm:pt>
    <dgm:pt modelId="{02EC7EFB-B14C-450C-9DC9-5EB48A585FEF}" type="parTrans" cxnId="{6BCA2E76-B8B7-4CD4-B285-39969EF2D897}">
      <dgm:prSet/>
      <dgm:spPr/>
      <dgm:t>
        <a:bodyPr/>
        <a:lstStyle/>
        <a:p>
          <a:endParaRPr lang="es-EC"/>
        </a:p>
      </dgm:t>
    </dgm:pt>
    <dgm:pt modelId="{DD32ECD3-C9C1-4FA2-A5C7-AF3336CDC9CA}" type="sibTrans" cxnId="{6BCA2E76-B8B7-4CD4-B285-39969EF2D897}">
      <dgm:prSet/>
      <dgm:spPr/>
      <dgm:t>
        <a:bodyPr/>
        <a:lstStyle/>
        <a:p>
          <a:endParaRPr lang="es-EC"/>
        </a:p>
      </dgm:t>
    </dgm:pt>
    <dgm:pt modelId="{03E7988C-A953-40B6-9A26-9D4E521BD8AC}">
      <dgm:prSet/>
      <dgm:spPr>
        <a:noFill/>
      </dgm:spPr>
      <dgm:t>
        <a:bodyPr/>
        <a:lstStyle/>
        <a:p>
          <a:pPr algn="just"/>
          <a:r>
            <a:rPr lang="es-EC" dirty="0" smtClean="0"/>
            <a:t>Determinar la capacidad técnica y operativa de las unidades productivas comunitarias.</a:t>
          </a:r>
          <a:endParaRPr lang="es-EC" dirty="0"/>
        </a:p>
      </dgm:t>
    </dgm:pt>
    <dgm:pt modelId="{0B780695-28F2-4A25-8761-40C7CDED60FC}" type="parTrans" cxnId="{BAD8538D-659E-4297-8DF4-B88E1473DDC5}">
      <dgm:prSet/>
      <dgm:spPr/>
      <dgm:t>
        <a:bodyPr/>
        <a:lstStyle/>
        <a:p>
          <a:endParaRPr lang="es-EC"/>
        </a:p>
      </dgm:t>
    </dgm:pt>
    <dgm:pt modelId="{CD43FAFD-7AEC-40C9-8A43-E32CFB88BF3B}" type="sibTrans" cxnId="{BAD8538D-659E-4297-8DF4-B88E1473DDC5}">
      <dgm:prSet/>
      <dgm:spPr/>
      <dgm:t>
        <a:bodyPr/>
        <a:lstStyle/>
        <a:p>
          <a:endParaRPr lang="es-EC"/>
        </a:p>
      </dgm:t>
    </dgm:pt>
    <dgm:pt modelId="{91030401-EA14-4C13-B9E3-F028CDAC5C50}">
      <dgm:prSet/>
      <dgm:spPr>
        <a:noFill/>
      </dgm:spPr>
      <dgm:t>
        <a:bodyPr/>
        <a:lstStyle/>
        <a:p>
          <a:pPr algn="just"/>
          <a:r>
            <a:rPr lang="es-EC" dirty="0" smtClean="0"/>
            <a:t>Elaborar un estudio financiero para determinar la oportunidad real de las unidades productivas comunitarias.</a:t>
          </a:r>
          <a:endParaRPr lang="es-EC" dirty="0"/>
        </a:p>
      </dgm:t>
    </dgm:pt>
    <dgm:pt modelId="{FF89BCCA-F113-4B9E-A2F3-829676BB713B}" type="parTrans" cxnId="{E322B86B-E146-4C14-BBE1-FF471D35DAFD}">
      <dgm:prSet/>
      <dgm:spPr/>
      <dgm:t>
        <a:bodyPr/>
        <a:lstStyle/>
        <a:p>
          <a:endParaRPr lang="es-EC"/>
        </a:p>
      </dgm:t>
    </dgm:pt>
    <dgm:pt modelId="{B3EEC71D-A629-4156-8410-D3F33722CA64}" type="sibTrans" cxnId="{E322B86B-E146-4C14-BBE1-FF471D35DAFD}">
      <dgm:prSet/>
      <dgm:spPr/>
      <dgm:t>
        <a:bodyPr/>
        <a:lstStyle/>
        <a:p>
          <a:endParaRPr lang="es-EC"/>
        </a:p>
      </dgm:t>
    </dgm:pt>
    <dgm:pt modelId="{052CF053-F89C-468B-9434-30DC76C455FE}">
      <dgm:prSet/>
      <dgm:spPr>
        <a:noFill/>
      </dgm:spPr>
      <dgm:t>
        <a:bodyPr/>
        <a:lstStyle/>
        <a:p>
          <a:pPr algn="just"/>
          <a:r>
            <a:rPr lang="es-EC" dirty="0" smtClean="0"/>
            <a:t>Diseñar una propuesta de Modelo de Gestión administrativo de la unidad productiva comunitaria.</a:t>
          </a:r>
          <a:endParaRPr lang="es-EC" dirty="0"/>
        </a:p>
      </dgm:t>
    </dgm:pt>
    <dgm:pt modelId="{7524A404-5E2D-4274-BBC5-7D3F0B931B3F}" type="parTrans" cxnId="{DE248D91-1DB3-4A2F-BD91-F1D5A3F42D89}">
      <dgm:prSet/>
      <dgm:spPr/>
      <dgm:t>
        <a:bodyPr/>
        <a:lstStyle/>
        <a:p>
          <a:endParaRPr lang="es-EC"/>
        </a:p>
      </dgm:t>
    </dgm:pt>
    <dgm:pt modelId="{242D986B-90C7-4CFA-8460-BF21ECD74D9A}" type="sibTrans" cxnId="{DE248D91-1DB3-4A2F-BD91-F1D5A3F42D89}">
      <dgm:prSet/>
      <dgm:spPr/>
      <dgm:t>
        <a:bodyPr/>
        <a:lstStyle/>
        <a:p>
          <a:endParaRPr lang="es-EC"/>
        </a:p>
      </dgm:t>
    </dgm:pt>
    <dgm:pt modelId="{B3DF2020-919B-4FCE-9FA9-DC2986373EFB}" type="pres">
      <dgm:prSet presAssocID="{E156F538-4FF9-4A15-AAA9-0376485D7638}" presName="Name0" presStyleCnt="0">
        <dgm:presLayoutVars>
          <dgm:dir/>
          <dgm:animLvl val="lvl"/>
          <dgm:resizeHandles/>
        </dgm:presLayoutVars>
      </dgm:prSet>
      <dgm:spPr/>
      <dgm:t>
        <a:bodyPr/>
        <a:lstStyle/>
        <a:p>
          <a:endParaRPr lang="es-EC"/>
        </a:p>
      </dgm:t>
    </dgm:pt>
    <dgm:pt modelId="{E2BAE2B1-E946-4D02-A895-598AD83A7641}" type="pres">
      <dgm:prSet presAssocID="{110A8E3C-5F64-4422-AA95-B0BF10C5FD18}" presName="linNode" presStyleCnt="0"/>
      <dgm:spPr/>
    </dgm:pt>
    <dgm:pt modelId="{62661352-1743-4ADC-B08B-85B208628EC6}" type="pres">
      <dgm:prSet presAssocID="{110A8E3C-5F64-4422-AA95-B0BF10C5FD18}" presName="parentShp" presStyleLbl="node1" presStyleIdx="0" presStyleCnt="2" custScaleY="60287">
        <dgm:presLayoutVars>
          <dgm:bulletEnabled val="1"/>
        </dgm:presLayoutVars>
      </dgm:prSet>
      <dgm:spPr/>
      <dgm:t>
        <a:bodyPr/>
        <a:lstStyle/>
        <a:p>
          <a:endParaRPr lang="es-EC"/>
        </a:p>
      </dgm:t>
    </dgm:pt>
    <dgm:pt modelId="{8637635B-5FF4-4028-9AA0-8A2E0BBE3643}" type="pres">
      <dgm:prSet presAssocID="{110A8E3C-5F64-4422-AA95-B0BF10C5FD18}" presName="childShp" presStyleLbl="bgAccFollowNode1" presStyleIdx="0" presStyleCnt="2" custScaleY="60287">
        <dgm:presLayoutVars>
          <dgm:bulletEnabled val="1"/>
        </dgm:presLayoutVars>
      </dgm:prSet>
      <dgm:spPr/>
      <dgm:t>
        <a:bodyPr/>
        <a:lstStyle/>
        <a:p>
          <a:endParaRPr lang="es-EC"/>
        </a:p>
      </dgm:t>
    </dgm:pt>
    <dgm:pt modelId="{F193E5E1-BACF-46E0-8C0D-BC38FF0A0B98}" type="pres">
      <dgm:prSet presAssocID="{7D7358AF-7B61-4737-A315-608C24FBCB86}" presName="spacing" presStyleCnt="0"/>
      <dgm:spPr/>
    </dgm:pt>
    <dgm:pt modelId="{66157252-5D47-42B6-918D-F83414898B85}" type="pres">
      <dgm:prSet presAssocID="{40C1B42E-0734-4071-A854-E219278A2142}" presName="linNode" presStyleCnt="0"/>
      <dgm:spPr/>
    </dgm:pt>
    <dgm:pt modelId="{E31D8B58-AAB1-4F60-A965-E74E1F6FBD8F}" type="pres">
      <dgm:prSet presAssocID="{40C1B42E-0734-4071-A854-E219278A2142}" presName="parentShp" presStyleLbl="node1" presStyleIdx="1" presStyleCnt="2" custScaleY="108486" custLinFactNeighborX="416" custLinFactNeighborY="-1063">
        <dgm:presLayoutVars>
          <dgm:bulletEnabled val="1"/>
        </dgm:presLayoutVars>
      </dgm:prSet>
      <dgm:spPr/>
      <dgm:t>
        <a:bodyPr/>
        <a:lstStyle/>
        <a:p>
          <a:endParaRPr lang="es-EC"/>
        </a:p>
      </dgm:t>
    </dgm:pt>
    <dgm:pt modelId="{79FF4129-F016-4457-9EB2-4D90C10DFEFF}" type="pres">
      <dgm:prSet presAssocID="{40C1B42E-0734-4071-A854-E219278A2142}" presName="childShp" presStyleLbl="bgAccFollowNode1" presStyleIdx="1" presStyleCnt="2" custScaleY="128364" custLinFactNeighborX="624" custLinFactNeighborY="-1063">
        <dgm:presLayoutVars>
          <dgm:bulletEnabled val="1"/>
        </dgm:presLayoutVars>
      </dgm:prSet>
      <dgm:spPr/>
      <dgm:t>
        <a:bodyPr/>
        <a:lstStyle/>
        <a:p>
          <a:endParaRPr lang="es-EC"/>
        </a:p>
      </dgm:t>
    </dgm:pt>
  </dgm:ptLst>
  <dgm:cxnLst>
    <dgm:cxn modelId="{99E3499D-2910-47A7-9F47-BDAE67157B42}" type="presOf" srcId="{0C804914-C82E-4512-B29F-8E5FEAE212CC}" destId="{79FF4129-F016-4457-9EB2-4D90C10DFEFF}" srcOrd="0" destOrd="0" presId="urn:microsoft.com/office/officeart/2005/8/layout/vList6"/>
    <dgm:cxn modelId="{B6AD73EF-EB50-4568-B4F5-78A112984996}" srcId="{40C1B42E-0734-4071-A854-E219278A2142}" destId="{0C804914-C82E-4512-B29F-8E5FEAE212CC}" srcOrd="0" destOrd="0" parTransId="{18C9E498-5C99-426E-BA3F-E87283624847}" sibTransId="{4FF65C77-0DF3-4235-851C-6E20D2991018}"/>
    <dgm:cxn modelId="{3ECE98FF-0CC4-4596-9191-4A2B5A3A40C2}" type="presOf" srcId="{E156F538-4FF9-4A15-AAA9-0376485D7638}" destId="{B3DF2020-919B-4FCE-9FA9-DC2986373EFB}" srcOrd="0" destOrd="0" presId="urn:microsoft.com/office/officeart/2005/8/layout/vList6"/>
    <dgm:cxn modelId="{572A17B9-29B9-42A3-8F17-951B536F9E8B}" type="presOf" srcId="{110A8E3C-5F64-4422-AA95-B0BF10C5FD18}" destId="{62661352-1743-4ADC-B08B-85B208628EC6}" srcOrd="0" destOrd="0" presId="urn:microsoft.com/office/officeart/2005/8/layout/vList6"/>
    <dgm:cxn modelId="{4205D72C-6BC4-4514-BC6B-3B36A5CBE8B1}" type="presOf" srcId="{03E7988C-A953-40B6-9A26-9D4E521BD8AC}" destId="{79FF4129-F016-4457-9EB2-4D90C10DFEFF}" srcOrd="0" destOrd="4" presId="urn:microsoft.com/office/officeart/2005/8/layout/vList6"/>
    <dgm:cxn modelId="{8B675253-82E7-426E-A380-CD26C6433663}" type="presOf" srcId="{EFB0E2B3-5EE7-4C6D-925E-21110A0BCB7F}" destId="{79FF4129-F016-4457-9EB2-4D90C10DFEFF}" srcOrd="0" destOrd="1" presId="urn:microsoft.com/office/officeart/2005/8/layout/vList6"/>
    <dgm:cxn modelId="{DE248D91-1DB3-4A2F-BD91-F1D5A3F42D89}" srcId="{40C1B42E-0734-4071-A854-E219278A2142}" destId="{052CF053-F89C-468B-9434-30DC76C455FE}" srcOrd="3" destOrd="0" parTransId="{7524A404-5E2D-4274-BBC5-7D3F0B931B3F}" sibTransId="{242D986B-90C7-4CFA-8460-BF21ECD74D9A}"/>
    <dgm:cxn modelId="{BAD8538D-659E-4297-8DF4-B88E1473DDC5}" srcId="{40C1B42E-0734-4071-A854-E219278A2142}" destId="{03E7988C-A953-40B6-9A26-9D4E521BD8AC}" srcOrd="4" destOrd="0" parTransId="{0B780695-28F2-4A25-8761-40C7CDED60FC}" sibTransId="{CD43FAFD-7AEC-40C9-8A43-E32CFB88BF3B}"/>
    <dgm:cxn modelId="{6BCA2E76-B8B7-4CD4-B285-39969EF2D897}" srcId="{40C1B42E-0734-4071-A854-E219278A2142}" destId="{7C23B233-FB34-4FB3-A11B-CD0A7F5A332E}" srcOrd="2" destOrd="0" parTransId="{02EC7EFB-B14C-450C-9DC9-5EB48A585FEF}" sibTransId="{DD32ECD3-C9C1-4FA2-A5C7-AF3336CDC9CA}"/>
    <dgm:cxn modelId="{E322B86B-E146-4C14-BBE1-FF471D35DAFD}" srcId="{40C1B42E-0734-4071-A854-E219278A2142}" destId="{91030401-EA14-4C13-B9E3-F028CDAC5C50}" srcOrd="5" destOrd="0" parTransId="{FF89BCCA-F113-4B9E-A2F3-829676BB713B}" sibTransId="{B3EEC71D-A629-4156-8410-D3F33722CA64}"/>
    <dgm:cxn modelId="{7B3FB27A-A3D9-423C-A101-95CBC61B1D3A}" type="presOf" srcId="{052CF053-F89C-468B-9434-30DC76C455FE}" destId="{79FF4129-F016-4457-9EB2-4D90C10DFEFF}" srcOrd="0" destOrd="3" presId="urn:microsoft.com/office/officeart/2005/8/layout/vList6"/>
    <dgm:cxn modelId="{7E33BD2A-BA26-4347-97CE-1685DA333A7E}" srcId="{E156F538-4FF9-4A15-AAA9-0376485D7638}" destId="{40C1B42E-0734-4071-A854-E219278A2142}" srcOrd="1" destOrd="0" parTransId="{86C49AA8-6761-4793-9A4B-AAF823269A7A}" sibTransId="{8A06832F-D743-4B11-9B57-695EF632CCBD}"/>
    <dgm:cxn modelId="{C4A759BC-C678-4AD5-AC63-3E88BD3DDCD2}" srcId="{110A8E3C-5F64-4422-AA95-B0BF10C5FD18}" destId="{11384D1E-85A3-4981-8636-BF58727622B9}" srcOrd="0" destOrd="0" parTransId="{95B6D584-877A-4973-A31F-125BFD37B468}" sibTransId="{99C4FD66-253B-4D81-A334-23AB266FE112}"/>
    <dgm:cxn modelId="{DB12C0DC-7CFF-43B8-8CAC-B70116B74A0C}" srcId="{40C1B42E-0734-4071-A854-E219278A2142}" destId="{EFB0E2B3-5EE7-4C6D-925E-21110A0BCB7F}" srcOrd="1" destOrd="0" parTransId="{815AE183-3128-4158-AB30-0161365AB781}" sibTransId="{6117DDEA-C560-4A7D-9416-0ECA993807FC}"/>
    <dgm:cxn modelId="{F2768D05-993E-4F5E-863A-E327BE3A075E}" type="presOf" srcId="{7C23B233-FB34-4FB3-A11B-CD0A7F5A332E}" destId="{79FF4129-F016-4457-9EB2-4D90C10DFEFF}" srcOrd="0" destOrd="2" presId="urn:microsoft.com/office/officeart/2005/8/layout/vList6"/>
    <dgm:cxn modelId="{BBF8CFDA-D5BD-4E77-B717-5B2DE0BFA61C}" srcId="{E156F538-4FF9-4A15-AAA9-0376485D7638}" destId="{110A8E3C-5F64-4422-AA95-B0BF10C5FD18}" srcOrd="0" destOrd="0" parTransId="{5D553B4B-6836-4FD5-A033-5F63D0BC43A6}" sibTransId="{7D7358AF-7B61-4737-A315-608C24FBCB86}"/>
    <dgm:cxn modelId="{39D9640F-B85E-4BEF-B9D7-DF66855F323D}" type="presOf" srcId="{11384D1E-85A3-4981-8636-BF58727622B9}" destId="{8637635B-5FF4-4028-9AA0-8A2E0BBE3643}" srcOrd="0" destOrd="0" presId="urn:microsoft.com/office/officeart/2005/8/layout/vList6"/>
    <dgm:cxn modelId="{6B7F16B2-B1B6-4D52-B890-FC0FA47B8F1A}" type="presOf" srcId="{40C1B42E-0734-4071-A854-E219278A2142}" destId="{E31D8B58-AAB1-4F60-A965-E74E1F6FBD8F}" srcOrd="0" destOrd="0" presId="urn:microsoft.com/office/officeart/2005/8/layout/vList6"/>
    <dgm:cxn modelId="{F73A4583-1784-4F77-B1D7-988C81DBE75F}" type="presOf" srcId="{91030401-EA14-4C13-B9E3-F028CDAC5C50}" destId="{79FF4129-F016-4457-9EB2-4D90C10DFEFF}" srcOrd="0" destOrd="5" presId="urn:microsoft.com/office/officeart/2005/8/layout/vList6"/>
    <dgm:cxn modelId="{709D119F-2183-49F7-8C8A-A0BCEC0B13C5}" type="presParOf" srcId="{B3DF2020-919B-4FCE-9FA9-DC2986373EFB}" destId="{E2BAE2B1-E946-4D02-A895-598AD83A7641}" srcOrd="0" destOrd="0" presId="urn:microsoft.com/office/officeart/2005/8/layout/vList6"/>
    <dgm:cxn modelId="{6EEBCE20-6459-4350-9DD4-C5FCEB281432}" type="presParOf" srcId="{E2BAE2B1-E946-4D02-A895-598AD83A7641}" destId="{62661352-1743-4ADC-B08B-85B208628EC6}" srcOrd="0" destOrd="0" presId="urn:microsoft.com/office/officeart/2005/8/layout/vList6"/>
    <dgm:cxn modelId="{D6BB712A-758B-41CE-BA5E-0B9CEDEF8A2D}" type="presParOf" srcId="{E2BAE2B1-E946-4D02-A895-598AD83A7641}" destId="{8637635B-5FF4-4028-9AA0-8A2E0BBE3643}" srcOrd="1" destOrd="0" presId="urn:microsoft.com/office/officeart/2005/8/layout/vList6"/>
    <dgm:cxn modelId="{B893F1F8-A4E5-4576-8917-918B0B5143F9}" type="presParOf" srcId="{B3DF2020-919B-4FCE-9FA9-DC2986373EFB}" destId="{F193E5E1-BACF-46E0-8C0D-BC38FF0A0B98}" srcOrd="1" destOrd="0" presId="urn:microsoft.com/office/officeart/2005/8/layout/vList6"/>
    <dgm:cxn modelId="{CF9A615E-0A5F-4998-94CB-F9C5233629F9}" type="presParOf" srcId="{B3DF2020-919B-4FCE-9FA9-DC2986373EFB}" destId="{66157252-5D47-42B6-918D-F83414898B85}" srcOrd="2" destOrd="0" presId="urn:microsoft.com/office/officeart/2005/8/layout/vList6"/>
    <dgm:cxn modelId="{DE4DB5AC-2F17-4263-B118-E32E2DC2FA7F}" type="presParOf" srcId="{66157252-5D47-42B6-918D-F83414898B85}" destId="{E31D8B58-AAB1-4F60-A965-E74E1F6FBD8F}" srcOrd="0" destOrd="0" presId="urn:microsoft.com/office/officeart/2005/8/layout/vList6"/>
    <dgm:cxn modelId="{ECB73560-30CF-4BBC-A5BA-491FEDDE4788}" type="presParOf" srcId="{66157252-5D47-42B6-918D-F83414898B85}" destId="{79FF4129-F016-4457-9EB2-4D90C10DFEF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E1495B1-507B-4A15-8A8F-BB3BB2F3399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BC9DBC2E-901C-450A-9B9A-67FF4B0F97F7}">
      <dgm:prSet phldrT="[Texto]" custT="1"/>
      <dgm:spPr/>
      <dgm:t>
        <a:bodyPr/>
        <a:lstStyle/>
        <a:p>
          <a:r>
            <a:rPr lang="es-EC" sz="1800" b="1">
              <a:solidFill>
                <a:srgbClr val="003300"/>
              </a:solidFill>
            </a:rPr>
            <a:t>RECOMENDACIONES</a:t>
          </a:r>
        </a:p>
      </dgm:t>
    </dgm:pt>
    <dgm:pt modelId="{DD296713-A59D-4A55-8F4C-016ABCA89301}" type="parTrans" cxnId="{893E469F-D650-4025-8F22-7D95C63F9B7F}">
      <dgm:prSet/>
      <dgm:spPr/>
      <dgm:t>
        <a:bodyPr/>
        <a:lstStyle/>
        <a:p>
          <a:endParaRPr lang="es-EC" sz="1800">
            <a:solidFill>
              <a:srgbClr val="003300"/>
            </a:solidFill>
          </a:endParaRPr>
        </a:p>
      </dgm:t>
    </dgm:pt>
    <dgm:pt modelId="{858B8032-18ED-4523-A94F-B1BEE8E780FC}" type="sibTrans" cxnId="{893E469F-D650-4025-8F22-7D95C63F9B7F}">
      <dgm:prSet/>
      <dgm:spPr/>
      <dgm:t>
        <a:bodyPr/>
        <a:lstStyle/>
        <a:p>
          <a:endParaRPr lang="es-EC" sz="1800">
            <a:solidFill>
              <a:srgbClr val="003300"/>
            </a:solidFill>
          </a:endParaRPr>
        </a:p>
      </dgm:t>
    </dgm:pt>
    <dgm:pt modelId="{9148D74D-A859-41B0-9C14-7E69AB0DD49F}">
      <dgm:prSet phldrT="[Texto]" custT="1"/>
      <dgm:spPr/>
      <dgm:t>
        <a:bodyPr/>
        <a:lstStyle/>
        <a:p>
          <a:r>
            <a:rPr lang="es-EC" sz="1800">
              <a:solidFill>
                <a:srgbClr val="003300"/>
              </a:solidFill>
            </a:rPr>
            <a:t>Seguir el modelo de gestión administrativo propuesto y fortalecer las estrategias de la misma ajustándose a la realidad de los integrantes de la unidad productiva comunitaria </a:t>
          </a:r>
        </a:p>
      </dgm:t>
    </dgm:pt>
    <dgm:pt modelId="{ECEE3660-C4A9-4F54-B052-36BD8DEBC6D0}" type="parTrans" cxnId="{1A98F726-3F09-45F2-AD3D-F67B4B934F47}">
      <dgm:prSet/>
      <dgm:spPr/>
      <dgm:t>
        <a:bodyPr/>
        <a:lstStyle/>
        <a:p>
          <a:endParaRPr lang="es-EC" sz="1800">
            <a:solidFill>
              <a:srgbClr val="003300"/>
            </a:solidFill>
          </a:endParaRPr>
        </a:p>
      </dgm:t>
    </dgm:pt>
    <dgm:pt modelId="{A2077269-FC51-493F-87C8-5E20F4F3F545}" type="sibTrans" cxnId="{1A98F726-3F09-45F2-AD3D-F67B4B934F47}">
      <dgm:prSet/>
      <dgm:spPr/>
      <dgm:t>
        <a:bodyPr/>
        <a:lstStyle/>
        <a:p>
          <a:endParaRPr lang="es-EC" sz="1800">
            <a:solidFill>
              <a:srgbClr val="003300"/>
            </a:solidFill>
          </a:endParaRPr>
        </a:p>
      </dgm:t>
    </dgm:pt>
    <dgm:pt modelId="{AFFDA744-8A3E-4DF8-85A6-1B4DC108AA66}">
      <dgm:prSet phldrT="[Texto]" custT="1"/>
      <dgm:spPr/>
      <dgm:t>
        <a:bodyPr/>
        <a:lstStyle/>
        <a:p>
          <a:r>
            <a:rPr lang="es-EC" sz="1800">
              <a:solidFill>
                <a:srgbClr val="003300"/>
              </a:solidFill>
            </a:rPr>
            <a:t>Tener una superficie de suelo certificado de al menos 5 hectáreas para poder cubrir los costos de inversión del proyecto y contar con al menos 15 socios dentro de la unidad productiva con el fin de tener el motor de trabajo necesario para producir la cantidad de alimentos estimado en el proyecto.</a:t>
          </a:r>
        </a:p>
      </dgm:t>
    </dgm:pt>
    <dgm:pt modelId="{DAB8F6E9-CC95-438A-BA8F-B37349B8A2B2}" type="parTrans" cxnId="{A3239647-E2CC-4D12-8F69-B9E6C5E8145F}">
      <dgm:prSet/>
      <dgm:spPr/>
      <dgm:t>
        <a:bodyPr/>
        <a:lstStyle/>
        <a:p>
          <a:endParaRPr lang="es-EC" sz="1800">
            <a:solidFill>
              <a:srgbClr val="003300"/>
            </a:solidFill>
          </a:endParaRPr>
        </a:p>
      </dgm:t>
    </dgm:pt>
    <dgm:pt modelId="{1A7C3F47-F172-455F-9968-1B4378185115}" type="sibTrans" cxnId="{A3239647-E2CC-4D12-8F69-B9E6C5E8145F}">
      <dgm:prSet/>
      <dgm:spPr/>
      <dgm:t>
        <a:bodyPr/>
        <a:lstStyle/>
        <a:p>
          <a:endParaRPr lang="es-EC" sz="1800">
            <a:solidFill>
              <a:srgbClr val="003300"/>
            </a:solidFill>
          </a:endParaRPr>
        </a:p>
      </dgm:t>
    </dgm:pt>
    <dgm:pt modelId="{68BFB0AF-7C51-4F5C-99CB-C399B88BDCDD}">
      <dgm:prSet phldrT="[Texto]" custT="1"/>
      <dgm:spPr/>
      <dgm:t>
        <a:bodyPr/>
        <a:lstStyle/>
        <a:p>
          <a:r>
            <a:rPr lang="es-EC" sz="1800" dirty="0">
              <a:solidFill>
                <a:srgbClr val="003300"/>
              </a:solidFill>
            </a:rPr>
            <a:t>Poner en marcha el proyecto debido a que el estudio de mercado, técnico, y financiero arrojaron resultados favorables y factibles para la conformación de la unidad productiva comunitaria con financiamiento.</a:t>
          </a:r>
        </a:p>
      </dgm:t>
    </dgm:pt>
    <dgm:pt modelId="{6FEF6738-4AFC-40CE-B732-1B8C0224A436}" type="parTrans" cxnId="{9B9626FE-2803-4A38-A3B9-6C688BA63B74}">
      <dgm:prSet/>
      <dgm:spPr/>
      <dgm:t>
        <a:bodyPr/>
        <a:lstStyle/>
        <a:p>
          <a:endParaRPr lang="es-EC" sz="1800">
            <a:solidFill>
              <a:srgbClr val="003300"/>
            </a:solidFill>
          </a:endParaRPr>
        </a:p>
      </dgm:t>
    </dgm:pt>
    <dgm:pt modelId="{DF2128EF-D83E-463D-B921-D113E3ED80FB}" type="sibTrans" cxnId="{9B9626FE-2803-4A38-A3B9-6C688BA63B74}">
      <dgm:prSet/>
      <dgm:spPr/>
      <dgm:t>
        <a:bodyPr/>
        <a:lstStyle/>
        <a:p>
          <a:endParaRPr lang="es-EC" sz="1800">
            <a:solidFill>
              <a:srgbClr val="003300"/>
            </a:solidFill>
          </a:endParaRPr>
        </a:p>
      </dgm:t>
    </dgm:pt>
    <dgm:pt modelId="{49F339E4-2CDA-4AC7-8627-FD7A082DA69C}">
      <dgm:prSet custT="1"/>
      <dgm:spPr/>
      <dgm:t>
        <a:bodyPr/>
        <a:lstStyle/>
        <a:p>
          <a:r>
            <a:rPr lang="es-EC" sz="1800" dirty="0">
              <a:solidFill>
                <a:srgbClr val="003300"/>
              </a:solidFill>
            </a:rPr>
            <a:t>Implementar la unidad productiva que produzca alimentos orgánicos bajo el modelo de gestión administrativo planteado </a:t>
          </a:r>
        </a:p>
      </dgm:t>
    </dgm:pt>
    <dgm:pt modelId="{FECAF78A-9832-4C31-99D1-B4B7497D6503}" type="parTrans" cxnId="{0CF00E1D-9BB8-4998-8E39-62F1EC73F8C7}">
      <dgm:prSet/>
      <dgm:spPr/>
      <dgm:t>
        <a:bodyPr/>
        <a:lstStyle/>
        <a:p>
          <a:endParaRPr lang="es-EC" sz="1800">
            <a:solidFill>
              <a:srgbClr val="003300"/>
            </a:solidFill>
          </a:endParaRPr>
        </a:p>
      </dgm:t>
    </dgm:pt>
    <dgm:pt modelId="{CEA182BC-6159-4ABA-8C5E-8050512893B1}" type="sibTrans" cxnId="{0CF00E1D-9BB8-4998-8E39-62F1EC73F8C7}">
      <dgm:prSet/>
      <dgm:spPr/>
      <dgm:t>
        <a:bodyPr/>
        <a:lstStyle/>
        <a:p>
          <a:endParaRPr lang="es-EC" sz="1800">
            <a:solidFill>
              <a:srgbClr val="003300"/>
            </a:solidFill>
          </a:endParaRPr>
        </a:p>
      </dgm:t>
    </dgm:pt>
    <dgm:pt modelId="{AB5CDD11-6A11-4937-93B5-9CCFA80372C8}" type="pres">
      <dgm:prSet presAssocID="{4E1495B1-507B-4A15-8A8F-BB3BB2F33994}" presName="diagram" presStyleCnt="0">
        <dgm:presLayoutVars>
          <dgm:chMax val="1"/>
          <dgm:dir/>
          <dgm:animLvl val="ctr"/>
          <dgm:resizeHandles val="exact"/>
        </dgm:presLayoutVars>
      </dgm:prSet>
      <dgm:spPr/>
      <dgm:t>
        <a:bodyPr/>
        <a:lstStyle/>
        <a:p>
          <a:endParaRPr lang="es-EC"/>
        </a:p>
      </dgm:t>
    </dgm:pt>
    <dgm:pt modelId="{DFBDBEA0-8927-447D-9DC9-59936C6F7139}" type="pres">
      <dgm:prSet presAssocID="{4E1495B1-507B-4A15-8A8F-BB3BB2F33994}" presName="matrix" presStyleCnt="0"/>
      <dgm:spPr/>
    </dgm:pt>
    <dgm:pt modelId="{79B1AC5B-A363-45B8-A2A7-F056F19BC8D8}" type="pres">
      <dgm:prSet presAssocID="{4E1495B1-507B-4A15-8A8F-BB3BB2F33994}" presName="tile1" presStyleLbl="node1" presStyleIdx="0" presStyleCnt="4"/>
      <dgm:spPr/>
      <dgm:t>
        <a:bodyPr/>
        <a:lstStyle/>
        <a:p>
          <a:endParaRPr lang="es-EC"/>
        </a:p>
      </dgm:t>
    </dgm:pt>
    <dgm:pt modelId="{316C1F69-4502-4D3E-9F07-2126FD318622}" type="pres">
      <dgm:prSet presAssocID="{4E1495B1-507B-4A15-8A8F-BB3BB2F33994}" presName="tile1text" presStyleLbl="node1" presStyleIdx="0" presStyleCnt="4">
        <dgm:presLayoutVars>
          <dgm:chMax val="0"/>
          <dgm:chPref val="0"/>
          <dgm:bulletEnabled val="1"/>
        </dgm:presLayoutVars>
      </dgm:prSet>
      <dgm:spPr/>
      <dgm:t>
        <a:bodyPr/>
        <a:lstStyle/>
        <a:p>
          <a:endParaRPr lang="es-EC"/>
        </a:p>
      </dgm:t>
    </dgm:pt>
    <dgm:pt modelId="{11E6A29E-63E4-4CA0-91E3-A347E292718D}" type="pres">
      <dgm:prSet presAssocID="{4E1495B1-507B-4A15-8A8F-BB3BB2F33994}" presName="tile2" presStyleLbl="node1" presStyleIdx="1" presStyleCnt="4"/>
      <dgm:spPr/>
      <dgm:t>
        <a:bodyPr/>
        <a:lstStyle/>
        <a:p>
          <a:endParaRPr lang="es-EC"/>
        </a:p>
      </dgm:t>
    </dgm:pt>
    <dgm:pt modelId="{D848645F-5DD1-4CE2-875F-9CD3B8FF348E}" type="pres">
      <dgm:prSet presAssocID="{4E1495B1-507B-4A15-8A8F-BB3BB2F33994}" presName="tile2text" presStyleLbl="node1" presStyleIdx="1" presStyleCnt="4">
        <dgm:presLayoutVars>
          <dgm:chMax val="0"/>
          <dgm:chPref val="0"/>
          <dgm:bulletEnabled val="1"/>
        </dgm:presLayoutVars>
      </dgm:prSet>
      <dgm:spPr/>
      <dgm:t>
        <a:bodyPr/>
        <a:lstStyle/>
        <a:p>
          <a:endParaRPr lang="es-EC"/>
        </a:p>
      </dgm:t>
    </dgm:pt>
    <dgm:pt modelId="{54EA56DC-EE6E-4F7D-ACB7-89B1260BA07B}" type="pres">
      <dgm:prSet presAssocID="{4E1495B1-507B-4A15-8A8F-BB3BB2F33994}" presName="tile3" presStyleLbl="node1" presStyleIdx="2" presStyleCnt="4"/>
      <dgm:spPr/>
      <dgm:t>
        <a:bodyPr/>
        <a:lstStyle/>
        <a:p>
          <a:endParaRPr lang="es-EC"/>
        </a:p>
      </dgm:t>
    </dgm:pt>
    <dgm:pt modelId="{F8804644-35DA-418C-BDBC-C5138874375E}" type="pres">
      <dgm:prSet presAssocID="{4E1495B1-507B-4A15-8A8F-BB3BB2F33994}" presName="tile3text" presStyleLbl="node1" presStyleIdx="2" presStyleCnt="4">
        <dgm:presLayoutVars>
          <dgm:chMax val="0"/>
          <dgm:chPref val="0"/>
          <dgm:bulletEnabled val="1"/>
        </dgm:presLayoutVars>
      </dgm:prSet>
      <dgm:spPr/>
      <dgm:t>
        <a:bodyPr/>
        <a:lstStyle/>
        <a:p>
          <a:endParaRPr lang="es-EC"/>
        </a:p>
      </dgm:t>
    </dgm:pt>
    <dgm:pt modelId="{FA683AB1-6845-46D5-8EE9-F5E64D7D70C0}" type="pres">
      <dgm:prSet presAssocID="{4E1495B1-507B-4A15-8A8F-BB3BB2F33994}" presName="tile4" presStyleLbl="node1" presStyleIdx="3" presStyleCnt="4"/>
      <dgm:spPr/>
      <dgm:t>
        <a:bodyPr/>
        <a:lstStyle/>
        <a:p>
          <a:endParaRPr lang="es-EC"/>
        </a:p>
      </dgm:t>
    </dgm:pt>
    <dgm:pt modelId="{5BF3D4A2-6840-49DA-B8A0-AB92FC7B0A26}" type="pres">
      <dgm:prSet presAssocID="{4E1495B1-507B-4A15-8A8F-BB3BB2F33994}" presName="tile4text" presStyleLbl="node1" presStyleIdx="3" presStyleCnt="4">
        <dgm:presLayoutVars>
          <dgm:chMax val="0"/>
          <dgm:chPref val="0"/>
          <dgm:bulletEnabled val="1"/>
        </dgm:presLayoutVars>
      </dgm:prSet>
      <dgm:spPr/>
      <dgm:t>
        <a:bodyPr/>
        <a:lstStyle/>
        <a:p>
          <a:endParaRPr lang="es-EC"/>
        </a:p>
      </dgm:t>
    </dgm:pt>
    <dgm:pt modelId="{3CE1548E-26CB-4891-96F1-97150B9556BC}" type="pres">
      <dgm:prSet presAssocID="{4E1495B1-507B-4A15-8A8F-BB3BB2F33994}" presName="centerTile" presStyleLbl="fgShp" presStyleIdx="0" presStyleCnt="1">
        <dgm:presLayoutVars>
          <dgm:chMax val="0"/>
          <dgm:chPref val="0"/>
        </dgm:presLayoutVars>
      </dgm:prSet>
      <dgm:spPr/>
      <dgm:t>
        <a:bodyPr/>
        <a:lstStyle/>
        <a:p>
          <a:endParaRPr lang="es-EC"/>
        </a:p>
      </dgm:t>
    </dgm:pt>
  </dgm:ptLst>
  <dgm:cxnLst>
    <dgm:cxn modelId="{0CF00E1D-9BB8-4998-8E39-62F1EC73F8C7}" srcId="{BC9DBC2E-901C-450A-9B9A-67FF4B0F97F7}" destId="{49F339E4-2CDA-4AC7-8627-FD7A082DA69C}" srcOrd="1" destOrd="0" parTransId="{FECAF78A-9832-4C31-99D1-B4B7497D6503}" sibTransId="{CEA182BC-6159-4ABA-8C5E-8050512893B1}"/>
    <dgm:cxn modelId="{BE57426E-46C9-4231-9010-B86DB0BA357E}" type="presOf" srcId="{68BFB0AF-7C51-4F5C-99CB-C399B88BDCDD}" destId="{FA683AB1-6845-46D5-8EE9-F5E64D7D70C0}" srcOrd="0" destOrd="0" presId="urn:microsoft.com/office/officeart/2005/8/layout/matrix1"/>
    <dgm:cxn modelId="{9B9626FE-2803-4A38-A3B9-6C688BA63B74}" srcId="{BC9DBC2E-901C-450A-9B9A-67FF4B0F97F7}" destId="{68BFB0AF-7C51-4F5C-99CB-C399B88BDCDD}" srcOrd="3" destOrd="0" parTransId="{6FEF6738-4AFC-40CE-B732-1B8C0224A436}" sibTransId="{DF2128EF-D83E-463D-B921-D113E3ED80FB}"/>
    <dgm:cxn modelId="{79F06EF2-37E3-4DEF-A458-0F135B7BACE5}" type="presOf" srcId="{AFFDA744-8A3E-4DF8-85A6-1B4DC108AA66}" destId="{54EA56DC-EE6E-4F7D-ACB7-89B1260BA07B}" srcOrd="0" destOrd="0" presId="urn:microsoft.com/office/officeart/2005/8/layout/matrix1"/>
    <dgm:cxn modelId="{74069D7C-8D57-4B71-B002-BF61B33AF6E7}" type="presOf" srcId="{49F339E4-2CDA-4AC7-8627-FD7A082DA69C}" destId="{D848645F-5DD1-4CE2-875F-9CD3B8FF348E}" srcOrd="1" destOrd="0" presId="urn:microsoft.com/office/officeart/2005/8/layout/matrix1"/>
    <dgm:cxn modelId="{C757451F-2C00-4457-AC19-5EA320A5313C}" type="presOf" srcId="{49F339E4-2CDA-4AC7-8627-FD7A082DA69C}" destId="{11E6A29E-63E4-4CA0-91E3-A347E292718D}" srcOrd="0" destOrd="0" presId="urn:microsoft.com/office/officeart/2005/8/layout/matrix1"/>
    <dgm:cxn modelId="{A3239647-E2CC-4D12-8F69-B9E6C5E8145F}" srcId="{BC9DBC2E-901C-450A-9B9A-67FF4B0F97F7}" destId="{AFFDA744-8A3E-4DF8-85A6-1B4DC108AA66}" srcOrd="2" destOrd="0" parTransId="{DAB8F6E9-CC95-438A-BA8F-B37349B8A2B2}" sibTransId="{1A7C3F47-F172-455F-9968-1B4378185115}"/>
    <dgm:cxn modelId="{1A98F726-3F09-45F2-AD3D-F67B4B934F47}" srcId="{BC9DBC2E-901C-450A-9B9A-67FF4B0F97F7}" destId="{9148D74D-A859-41B0-9C14-7E69AB0DD49F}" srcOrd="0" destOrd="0" parTransId="{ECEE3660-C4A9-4F54-B052-36BD8DEBC6D0}" sibTransId="{A2077269-FC51-493F-87C8-5E20F4F3F545}"/>
    <dgm:cxn modelId="{893E469F-D650-4025-8F22-7D95C63F9B7F}" srcId="{4E1495B1-507B-4A15-8A8F-BB3BB2F33994}" destId="{BC9DBC2E-901C-450A-9B9A-67FF4B0F97F7}" srcOrd="0" destOrd="0" parTransId="{DD296713-A59D-4A55-8F4C-016ABCA89301}" sibTransId="{858B8032-18ED-4523-A94F-B1BEE8E780FC}"/>
    <dgm:cxn modelId="{7E255F5C-D422-4687-99E7-D09ED2D9F69C}" type="presOf" srcId="{AFFDA744-8A3E-4DF8-85A6-1B4DC108AA66}" destId="{F8804644-35DA-418C-BDBC-C5138874375E}" srcOrd="1" destOrd="0" presId="urn:microsoft.com/office/officeart/2005/8/layout/matrix1"/>
    <dgm:cxn modelId="{3D8E6976-496A-4858-9521-888517B1B06C}" type="presOf" srcId="{68BFB0AF-7C51-4F5C-99CB-C399B88BDCDD}" destId="{5BF3D4A2-6840-49DA-B8A0-AB92FC7B0A26}" srcOrd="1" destOrd="0" presId="urn:microsoft.com/office/officeart/2005/8/layout/matrix1"/>
    <dgm:cxn modelId="{15AFCB24-E207-4631-8D96-1B4FD2F3423A}" type="presOf" srcId="{9148D74D-A859-41B0-9C14-7E69AB0DD49F}" destId="{316C1F69-4502-4D3E-9F07-2126FD318622}" srcOrd="1" destOrd="0" presId="urn:microsoft.com/office/officeart/2005/8/layout/matrix1"/>
    <dgm:cxn modelId="{26762446-A27E-496F-ADDA-151DAD492466}" type="presOf" srcId="{9148D74D-A859-41B0-9C14-7E69AB0DD49F}" destId="{79B1AC5B-A363-45B8-A2A7-F056F19BC8D8}" srcOrd="0" destOrd="0" presId="urn:microsoft.com/office/officeart/2005/8/layout/matrix1"/>
    <dgm:cxn modelId="{C9CF8865-0B0C-49CC-B54C-5DAC6868369D}" type="presOf" srcId="{4E1495B1-507B-4A15-8A8F-BB3BB2F33994}" destId="{AB5CDD11-6A11-4937-93B5-9CCFA80372C8}" srcOrd="0" destOrd="0" presId="urn:microsoft.com/office/officeart/2005/8/layout/matrix1"/>
    <dgm:cxn modelId="{9C14AE35-1771-4F99-9535-F5A318E5A8FB}" type="presOf" srcId="{BC9DBC2E-901C-450A-9B9A-67FF4B0F97F7}" destId="{3CE1548E-26CB-4891-96F1-97150B9556BC}" srcOrd="0" destOrd="0" presId="urn:microsoft.com/office/officeart/2005/8/layout/matrix1"/>
    <dgm:cxn modelId="{115A8D88-0603-47C1-8915-0EF9A52ECE70}" type="presParOf" srcId="{AB5CDD11-6A11-4937-93B5-9CCFA80372C8}" destId="{DFBDBEA0-8927-447D-9DC9-59936C6F7139}" srcOrd="0" destOrd="0" presId="urn:microsoft.com/office/officeart/2005/8/layout/matrix1"/>
    <dgm:cxn modelId="{C684A6F0-4CF3-4B7A-B8AB-DE0145E61AC8}" type="presParOf" srcId="{DFBDBEA0-8927-447D-9DC9-59936C6F7139}" destId="{79B1AC5B-A363-45B8-A2A7-F056F19BC8D8}" srcOrd="0" destOrd="0" presId="urn:microsoft.com/office/officeart/2005/8/layout/matrix1"/>
    <dgm:cxn modelId="{C86B11FB-411F-4087-8FA6-A19FF4789085}" type="presParOf" srcId="{DFBDBEA0-8927-447D-9DC9-59936C6F7139}" destId="{316C1F69-4502-4D3E-9F07-2126FD318622}" srcOrd="1" destOrd="0" presId="urn:microsoft.com/office/officeart/2005/8/layout/matrix1"/>
    <dgm:cxn modelId="{A5AFBECA-A8AC-44C5-AED1-5510B7D50DBD}" type="presParOf" srcId="{DFBDBEA0-8927-447D-9DC9-59936C6F7139}" destId="{11E6A29E-63E4-4CA0-91E3-A347E292718D}" srcOrd="2" destOrd="0" presId="urn:microsoft.com/office/officeart/2005/8/layout/matrix1"/>
    <dgm:cxn modelId="{91901CCD-3773-4994-9DFB-2B0A8324027C}" type="presParOf" srcId="{DFBDBEA0-8927-447D-9DC9-59936C6F7139}" destId="{D848645F-5DD1-4CE2-875F-9CD3B8FF348E}" srcOrd="3" destOrd="0" presId="urn:microsoft.com/office/officeart/2005/8/layout/matrix1"/>
    <dgm:cxn modelId="{4BF2EFC0-5675-4C4F-B1E8-F2214399CFC4}" type="presParOf" srcId="{DFBDBEA0-8927-447D-9DC9-59936C6F7139}" destId="{54EA56DC-EE6E-4F7D-ACB7-89B1260BA07B}" srcOrd="4" destOrd="0" presId="urn:microsoft.com/office/officeart/2005/8/layout/matrix1"/>
    <dgm:cxn modelId="{A1D41D14-31F6-4A29-82B8-EA916C75BB04}" type="presParOf" srcId="{DFBDBEA0-8927-447D-9DC9-59936C6F7139}" destId="{F8804644-35DA-418C-BDBC-C5138874375E}" srcOrd="5" destOrd="0" presId="urn:microsoft.com/office/officeart/2005/8/layout/matrix1"/>
    <dgm:cxn modelId="{E985DBB1-95D5-41C1-950E-A47A7BCCC3DD}" type="presParOf" srcId="{DFBDBEA0-8927-447D-9DC9-59936C6F7139}" destId="{FA683AB1-6845-46D5-8EE9-F5E64D7D70C0}" srcOrd="6" destOrd="0" presId="urn:microsoft.com/office/officeart/2005/8/layout/matrix1"/>
    <dgm:cxn modelId="{3EB4DDF8-387A-4C33-8648-2CF6AE36296F}" type="presParOf" srcId="{DFBDBEA0-8927-447D-9DC9-59936C6F7139}" destId="{5BF3D4A2-6840-49DA-B8A0-AB92FC7B0A26}" srcOrd="7" destOrd="0" presId="urn:microsoft.com/office/officeart/2005/8/layout/matrix1"/>
    <dgm:cxn modelId="{09DC35CD-3BA6-4C98-BC1F-7074AB499E06}" type="presParOf" srcId="{AB5CDD11-6A11-4937-93B5-9CCFA80372C8}" destId="{3CE1548E-26CB-4891-96F1-97150B9556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C30CE-FF42-49A9-BB93-55E3645DB70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5B7ADF6A-AB55-436C-B535-9163CA2B27A0}">
      <dgm:prSet phldrT="[Texto]" custT="1"/>
      <dgm:spPr>
        <a:noFill/>
      </dgm:spPr>
      <dgm:t>
        <a:bodyPr/>
        <a:lstStyle/>
        <a:p>
          <a:r>
            <a:rPr lang="es-EC" sz="2000" dirty="0" smtClean="0">
              <a:solidFill>
                <a:schemeClr val="tx1"/>
              </a:solidFill>
            </a:rPr>
            <a:t>Teorías de Soporte</a:t>
          </a:r>
          <a:endParaRPr lang="es-EC" sz="2000" dirty="0">
            <a:solidFill>
              <a:schemeClr val="tx1"/>
            </a:solidFill>
          </a:endParaRPr>
        </a:p>
      </dgm:t>
    </dgm:pt>
    <dgm:pt modelId="{A25B2C53-3FC4-453A-A5BD-B3FF2D856B2A}" type="parTrans" cxnId="{13CE98C0-A107-4F14-ACCA-CF59FF5F1640}">
      <dgm:prSet/>
      <dgm:spPr/>
      <dgm:t>
        <a:bodyPr/>
        <a:lstStyle/>
        <a:p>
          <a:endParaRPr lang="es-EC" sz="1100">
            <a:solidFill>
              <a:schemeClr val="tx1"/>
            </a:solidFill>
          </a:endParaRPr>
        </a:p>
      </dgm:t>
    </dgm:pt>
    <dgm:pt modelId="{8B739508-524B-4EC0-A2DC-7872A37A48C5}" type="sibTrans" cxnId="{13CE98C0-A107-4F14-ACCA-CF59FF5F1640}">
      <dgm:prSet/>
      <dgm:spPr/>
      <dgm:t>
        <a:bodyPr/>
        <a:lstStyle/>
        <a:p>
          <a:endParaRPr lang="es-EC" sz="1100">
            <a:solidFill>
              <a:schemeClr val="tx1"/>
            </a:solidFill>
          </a:endParaRPr>
        </a:p>
      </dgm:t>
    </dgm:pt>
    <dgm:pt modelId="{0FBFBE50-91E4-482A-AC5A-8BB44BEA15A7}">
      <dgm:prSet phldrT="[Texto]" custT="1"/>
      <dgm:spPr>
        <a:noFill/>
      </dgm:spPr>
      <dgm:t>
        <a:bodyPr/>
        <a:lstStyle/>
        <a:p>
          <a:r>
            <a:rPr lang="es-MX" sz="2000" dirty="0" smtClean="0">
              <a:solidFill>
                <a:schemeClr val="tx1"/>
              </a:solidFill>
            </a:rPr>
            <a:t>Economía Popular y Solidaria</a:t>
          </a:r>
          <a:endParaRPr lang="es-EC" sz="2000" dirty="0">
            <a:solidFill>
              <a:schemeClr val="tx1"/>
            </a:solidFill>
          </a:endParaRPr>
        </a:p>
      </dgm:t>
    </dgm:pt>
    <dgm:pt modelId="{EDAA2472-F047-4B22-9CAB-BCF0C8012800}" type="parTrans" cxnId="{2FFDF5B5-A286-4400-A729-7B5414ECB49E}">
      <dgm:prSet custT="1"/>
      <dgm:spPr/>
      <dgm:t>
        <a:bodyPr/>
        <a:lstStyle/>
        <a:p>
          <a:endParaRPr lang="es-EC" sz="300">
            <a:solidFill>
              <a:schemeClr val="tx1"/>
            </a:solidFill>
          </a:endParaRPr>
        </a:p>
      </dgm:t>
    </dgm:pt>
    <dgm:pt modelId="{D1DD767E-2F77-483E-81FE-E96053093935}" type="sibTrans" cxnId="{2FFDF5B5-A286-4400-A729-7B5414ECB49E}">
      <dgm:prSet/>
      <dgm:spPr/>
      <dgm:t>
        <a:bodyPr/>
        <a:lstStyle/>
        <a:p>
          <a:endParaRPr lang="es-EC" sz="1100">
            <a:solidFill>
              <a:schemeClr val="tx1"/>
            </a:solidFill>
          </a:endParaRPr>
        </a:p>
      </dgm:t>
    </dgm:pt>
    <dgm:pt modelId="{6945AFC6-DB78-447A-9AB5-799FD155CB9C}">
      <dgm:prSet phldrT="[Texto]" custT="1"/>
      <dgm:spPr>
        <a:noFill/>
      </dgm:spPr>
      <dgm:t>
        <a:bodyPr/>
        <a:lstStyle/>
        <a:p>
          <a:r>
            <a:rPr lang="es-EC" sz="2000" dirty="0" smtClean="0">
              <a:solidFill>
                <a:schemeClr val="tx1"/>
              </a:solidFill>
            </a:rPr>
            <a:t>Buen Vivir</a:t>
          </a:r>
          <a:endParaRPr lang="es-EC" sz="2000" dirty="0">
            <a:solidFill>
              <a:schemeClr val="tx1"/>
            </a:solidFill>
          </a:endParaRPr>
        </a:p>
      </dgm:t>
    </dgm:pt>
    <dgm:pt modelId="{510BDAA9-67D8-45A9-BA63-E19996D1608B}" type="parTrans" cxnId="{A70475C6-4033-43A1-BF10-72E09A264B44}">
      <dgm:prSet custT="1"/>
      <dgm:spPr/>
      <dgm:t>
        <a:bodyPr/>
        <a:lstStyle/>
        <a:p>
          <a:endParaRPr lang="es-EC" sz="300">
            <a:solidFill>
              <a:schemeClr val="tx1"/>
            </a:solidFill>
          </a:endParaRPr>
        </a:p>
      </dgm:t>
    </dgm:pt>
    <dgm:pt modelId="{1F976558-E137-4F2E-8427-8D772B8F02D4}" type="sibTrans" cxnId="{A70475C6-4033-43A1-BF10-72E09A264B44}">
      <dgm:prSet/>
      <dgm:spPr/>
      <dgm:t>
        <a:bodyPr/>
        <a:lstStyle/>
        <a:p>
          <a:endParaRPr lang="es-EC" sz="1100">
            <a:solidFill>
              <a:schemeClr val="tx1"/>
            </a:solidFill>
          </a:endParaRPr>
        </a:p>
      </dgm:t>
    </dgm:pt>
    <dgm:pt modelId="{08A82F36-503A-4FDB-ADA1-8965F7E6671F}" type="pres">
      <dgm:prSet presAssocID="{F8DC30CE-FF42-49A9-BB93-55E3645DB702}" presName="diagram" presStyleCnt="0">
        <dgm:presLayoutVars>
          <dgm:chPref val="1"/>
          <dgm:dir/>
          <dgm:animOne val="branch"/>
          <dgm:animLvl val="lvl"/>
          <dgm:resizeHandles val="exact"/>
        </dgm:presLayoutVars>
      </dgm:prSet>
      <dgm:spPr/>
      <dgm:t>
        <a:bodyPr/>
        <a:lstStyle/>
        <a:p>
          <a:endParaRPr lang="es-EC"/>
        </a:p>
      </dgm:t>
    </dgm:pt>
    <dgm:pt modelId="{21519EB7-52F0-4A5D-A382-E14984E71E2E}" type="pres">
      <dgm:prSet presAssocID="{5B7ADF6A-AB55-436C-B535-9163CA2B27A0}" presName="root1" presStyleCnt="0"/>
      <dgm:spPr/>
    </dgm:pt>
    <dgm:pt modelId="{9CAA506F-9AC9-4297-B25F-7804353FD1B4}" type="pres">
      <dgm:prSet presAssocID="{5B7ADF6A-AB55-436C-B535-9163CA2B27A0}" presName="LevelOneTextNode" presStyleLbl="node0" presStyleIdx="0" presStyleCnt="1">
        <dgm:presLayoutVars>
          <dgm:chPref val="3"/>
        </dgm:presLayoutVars>
      </dgm:prSet>
      <dgm:spPr/>
      <dgm:t>
        <a:bodyPr/>
        <a:lstStyle/>
        <a:p>
          <a:endParaRPr lang="es-EC"/>
        </a:p>
      </dgm:t>
    </dgm:pt>
    <dgm:pt modelId="{91318CE7-DF4E-4FB5-9D83-94A4485B8642}" type="pres">
      <dgm:prSet presAssocID="{5B7ADF6A-AB55-436C-B535-9163CA2B27A0}" presName="level2hierChild" presStyleCnt="0"/>
      <dgm:spPr/>
    </dgm:pt>
    <dgm:pt modelId="{85A0FB2B-59F6-40B5-A734-CF5C353BEE7C}" type="pres">
      <dgm:prSet presAssocID="{EDAA2472-F047-4B22-9CAB-BCF0C8012800}" presName="conn2-1" presStyleLbl="parChTrans1D2" presStyleIdx="0" presStyleCnt="2"/>
      <dgm:spPr/>
      <dgm:t>
        <a:bodyPr/>
        <a:lstStyle/>
        <a:p>
          <a:endParaRPr lang="es-EC"/>
        </a:p>
      </dgm:t>
    </dgm:pt>
    <dgm:pt modelId="{9692496E-9AEF-4775-913C-F5BC6664B64F}" type="pres">
      <dgm:prSet presAssocID="{EDAA2472-F047-4B22-9CAB-BCF0C8012800}" presName="connTx" presStyleLbl="parChTrans1D2" presStyleIdx="0" presStyleCnt="2"/>
      <dgm:spPr/>
      <dgm:t>
        <a:bodyPr/>
        <a:lstStyle/>
        <a:p>
          <a:endParaRPr lang="es-EC"/>
        </a:p>
      </dgm:t>
    </dgm:pt>
    <dgm:pt modelId="{2F7AFA5D-9B98-4E58-A0C9-2A66FD61C840}" type="pres">
      <dgm:prSet presAssocID="{0FBFBE50-91E4-482A-AC5A-8BB44BEA15A7}" presName="root2" presStyleCnt="0"/>
      <dgm:spPr/>
    </dgm:pt>
    <dgm:pt modelId="{366FFA90-CFBB-40F9-8C4B-D29B41A05C99}" type="pres">
      <dgm:prSet presAssocID="{0FBFBE50-91E4-482A-AC5A-8BB44BEA15A7}" presName="LevelTwoTextNode" presStyleLbl="node2" presStyleIdx="0" presStyleCnt="2" custScaleX="89303" custScaleY="76393">
        <dgm:presLayoutVars>
          <dgm:chPref val="3"/>
        </dgm:presLayoutVars>
      </dgm:prSet>
      <dgm:spPr/>
      <dgm:t>
        <a:bodyPr/>
        <a:lstStyle/>
        <a:p>
          <a:endParaRPr lang="es-EC"/>
        </a:p>
      </dgm:t>
    </dgm:pt>
    <dgm:pt modelId="{116BB9E2-A223-4517-B78A-5C1267A93547}" type="pres">
      <dgm:prSet presAssocID="{0FBFBE50-91E4-482A-AC5A-8BB44BEA15A7}" presName="level3hierChild" presStyleCnt="0"/>
      <dgm:spPr/>
    </dgm:pt>
    <dgm:pt modelId="{705FF2EB-00E5-43E4-8F63-D7418C196E63}" type="pres">
      <dgm:prSet presAssocID="{510BDAA9-67D8-45A9-BA63-E19996D1608B}" presName="conn2-1" presStyleLbl="parChTrans1D2" presStyleIdx="1" presStyleCnt="2"/>
      <dgm:spPr/>
      <dgm:t>
        <a:bodyPr/>
        <a:lstStyle/>
        <a:p>
          <a:endParaRPr lang="es-EC"/>
        </a:p>
      </dgm:t>
    </dgm:pt>
    <dgm:pt modelId="{AB77493B-8E02-4A08-94A4-C69D334AEDC8}" type="pres">
      <dgm:prSet presAssocID="{510BDAA9-67D8-45A9-BA63-E19996D1608B}" presName="connTx" presStyleLbl="parChTrans1D2" presStyleIdx="1" presStyleCnt="2"/>
      <dgm:spPr/>
      <dgm:t>
        <a:bodyPr/>
        <a:lstStyle/>
        <a:p>
          <a:endParaRPr lang="es-EC"/>
        </a:p>
      </dgm:t>
    </dgm:pt>
    <dgm:pt modelId="{C6E4FD96-FCBE-4482-AA71-BD207F507457}" type="pres">
      <dgm:prSet presAssocID="{6945AFC6-DB78-447A-9AB5-799FD155CB9C}" presName="root2" presStyleCnt="0"/>
      <dgm:spPr/>
    </dgm:pt>
    <dgm:pt modelId="{343620F5-C7DE-4FCE-81CF-34421D8115FF}" type="pres">
      <dgm:prSet presAssocID="{6945AFC6-DB78-447A-9AB5-799FD155CB9C}" presName="LevelTwoTextNode" presStyleLbl="node2" presStyleIdx="1" presStyleCnt="2" custScaleX="89303" custScaleY="76393">
        <dgm:presLayoutVars>
          <dgm:chPref val="3"/>
        </dgm:presLayoutVars>
      </dgm:prSet>
      <dgm:spPr/>
      <dgm:t>
        <a:bodyPr/>
        <a:lstStyle/>
        <a:p>
          <a:endParaRPr lang="es-EC"/>
        </a:p>
      </dgm:t>
    </dgm:pt>
    <dgm:pt modelId="{FDB43008-507C-42BF-A86F-5B0B36D4C83D}" type="pres">
      <dgm:prSet presAssocID="{6945AFC6-DB78-447A-9AB5-799FD155CB9C}" presName="level3hierChild" presStyleCnt="0"/>
      <dgm:spPr/>
    </dgm:pt>
  </dgm:ptLst>
  <dgm:cxnLst>
    <dgm:cxn modelId="{9538FD64-A220-4243-B416-BA142C160359}" type="presOf" srcId="{5B7ADF6A-AB55-436C-B535-9163CA2B27A0}" destId="{9CAA506F-9AC9-4297-B25F-7804353FD1B4}" srcOrd="0" destOrd="0" presId="urn:microsoft.com/office/officeart/2005/8/layout/hierarchy2"/>
    <dgm:cxn modelId="{0B7906BF-A8A3-4EC4-9298-66ACFC3486DA}" type="presOf" srcId="{EDAA2472-F047-4B22-9CAB-BCF0C8012800}" destId="{85A0FB2B-59F6-40B5-A734-CF5C353BEE7C}" srcOrd="0" destOrd="0" presId="urn:microsoft.com/office/officeart/2005/8/layout/hierarchy2"/>
    <dgm:cxn modelId="{13CE98C0-A107-4F14-ACCA-CF59FF5F1640}" srcId="{F8DC30CE-FF42-49A9-BB93-55E3645DB702}" destId="{5B7ADF6A-AB55-436C-B535-9163CA2B27A0}" srcOrd="0" destOrd="0" parTransId="{A25B2C53-3FC4-453A-A5BD-B3FF2D856B2A}" sibTransId="{8B739508-524B-4EC0-A2DC-7872A37A48C5}"/>
    <dgm:cxn modelId="{E94FAAD5-C1DD-4BCE-A8BD-63B2B95687B0}" type="presOf" srcId="{510BDAA9-67D8-45A9-BA63-E19996D1608B}" destId="{705FF2EB-00E5-43E4-8F63-D7418C196E63}" srcOrd="0" destOrd="0" presId="urn:microsoft.com/office/officeart/2005/8/layout/hierarchy2"/>
    <dgm:cxn modelId="{E38587EF-A05F-466D-993C-4C67CD5AC7E6}" type="presOf" srcId="{F8DC30CE-FF42-49A9-BB93-55E3645DB702}" destId="{08A82F36-503A-4FDB-ADA1-8965F7E6671F}" srcOrd="0" destOrd="0" presId="urn:microsoft.com/office/officeart/2005/8/layout/hierarchy2"/>
    <dgm:cxn modelId="{2FFDF5B5-A286-4400-A729-7B5414ECB49E}" srcId="{5B7ADF6A-AB55-436C-B535-9163CA2B27A0}" destId="{0FBFBE50-91E4-482A-AC5A-8BB44BEA15A7}" srcOrd="0" destOrd="0" parTransId="{EDAA2472-F047-4B22-9CAB-BCF0C8012800}" sibTransId="{D1DD767E-2F77-483E-81FE-E96053093935}"/>
    <dgm:cxn modelId="{B0CF44DD-6305-4FC1-881C-55FCDAE6FF12}" type="presOf" srcId="{EDAA2472-F047-4B22-9CAB-BCF0C8012800}" destId="{9692496E-9AEF-4775-913C-F5BC6664B64F}" srcOrd="1" destOrd="0" presId="urn:microsoft.com/office/officeart/2005/8/layout/hierarchy2"/>
    <dgm:cxn modelId="{2B7D5091-AC67-4C3A-B0A8-257D00B411D7}" type="presOf" srcId="{510BDAA9-67D8-45A9-BA63-E19996D1608B}" destId="{AB77493B-8E02-4A08-94A4-C69D334AEDC8}" srcOrd="1" destOrd="0" presId="urn:microsoft.com/office/officeart/2005/8/layout/hierarchy2"/>
    <dgm:cxn modelId="{C25CDDCE-E7AA-43CE-A4F1-3A78307A946A}" type="presOf" srcId="{0FBFBE50-91E4-482A-AC5A-8BB44BEA15A7}" destId="{366FFA90-CFBB-40F9-8C4B-D29B41A05C99}" srcOrd="0" destOrd="0" presId="urn:microsoft.com/office/officeart/2005/8/layout/hierarchy2"/>
    <dgm:cxn modelId="{1ADC24BE-5266-4C46-99FC-A6ED638D14D8}" type="presOf" srcId="{6945AFC6-DB78-447A-9AB5-799FD155CB9C}" destId="{343620F5-C7DE-4FCE-81CF-34421D8115FF}" srcOrd="0" destOrd="0" presId="urn:microsoft.com/office/officeart/2005/8/layout/hierarchy2"/>
    <dgm:cxn modelId="{A70475C6-4033-43A1-BF10-72E09A264B44}" srcId="{5B7ADF6A-AB55-436C-B535-9163CA2B27A0}" destId="{6945AFC6-DB78-447A-9AB5-799FD155CB9C}" srcOrd="1" destOrd="0" parTransId="{510BDAA9-67D8-45A9-BA63-E19996D1608B}" sibTransId="{1F976558-E137-4F2E-8427-8D772B8F02D4}"/>
    <dgm:cxn modelId="{956C5DA3-DFD9-4138-B919-C43E5754E6E6}" type="presParOf" srcId="{08A82F36-503A-4FDB-ADA1-8965F7E6671F}" destId="{21519EB7-52F0-4A5D-A382-E14984E71E2E}" srcOrd="0" destOrd="0" presId="urn:microsoft.com/office/officeart/2005/8/layout/hierarchy2"/>
    <dgm:cxn modelId="{83254307-8B90-4161-B6F4-FD09059D0F69}" type="presParOf" srcId="{21519EB7-52F0-4A5D-A382-E14984E71E2E}" destId="{9CAA506F-9AC9-4297-B25F-7804353FD1B4}" srcOrd="0" destOrd="0" presId="urn:microsoft.com/office/officeart/2005/8/layout/hierarchy2"/>
    <dgm:cxn modelId="{C3BEBA0C-BC84-4A0B-A7F4-8808E3249854}" type="presParOf" srcId="{21519EB7-52F0-4A5D-A382-E14984E71E2E}" destId="{91318CE7-DF4E-4FB5-9D83-94A4485B8642}" srcOrd="1" destOrd="0" presId="urn:microsoft.com/office/officeart/2005/8/layout/hierarchy2"/>
    <dgm:cxn modelId="{010A84C6-4180-4F56-8A50-578A42AF8FE2}" type="presParOf" srcId="{91318CE7-DF4E-4FB5-9D83-94A4485B8642}" destId="{85A0FB2B-59F6-40B5-A734-CF5C353BEE7C}" srcOrd="0" destOrd="0" presId="urn:microsoft.com/office/officeart/2005/8/layout/hierarchy2"/>
    <dgm:cxn modelId="{962D13F8-73AE-4806-866E-00123CC3EDA0}" type="presParOf" srcId="{85A0FB2B-59F6-40B5-A734-CF5C353BEE7C}" destId="{9692496E-9AEF-4775-913C-F5BC6664B64F}" srcOrd="0" destOrd="0" presId="urn:microsoft.com/office/officeart/2005/8/layout/hierarchy2"/>
    <dgm:cxn modelId="{A3F43462-2388-4292-B438-25FD2E0C4A09}" type="presParOf" srcId="{91318CE7-DF4E-4FB5-9D83-94A4485B8642}" destId="{2F7AFA5D-9B98-4E58-A0C9-2A66FD61C840}" srcOrd="1" destOrd="0" presId="urn:microsoft.com/office/officeart/2005/8/layout/hierarchy2"/>
    <dgm:cxn modelId="{756F9878-61F1-49E5-98E8-8C389F906C19}" type="presParOf" srcId="{2F7AFA5D-9B98-4E58-A0C9-2A66FD61C840}" destId="{366FFA90-CFBB-40F9-8C4B-D29B41A05C99}" srcOrd="0" destOrd="0" presId="urn:microsoft.com/office/officeart/2005/8/layout/hierarchy2"/>
    <dgm:cxn modelId="{EC3CC6C3-1945-4E60-928D-1678DED7C782}" type="presParOf" srcId="{2F7AFA5D-9B98-4E58-A0C9-2A66FD61C840}" destId="{116BB9E2-A223-4517-B78A-5C1267A93547}" srcOrd="1" destOrd="0" presId="urn:microsoft.com/office/officeart/2005/8/layout/hierarchy2"/>
    <dgm:cxn modelId="{D7517105-25FB-467D-A7E8-E5F4BA3A0361}" type="presParOf" srcId="{91318CE7-DF4E-4FB5-9D83-94A4485B8642}" destId="{705FF2EB-00E5-43E4-8F63-D7418C196E63}" srcOrd="2" destOrd="0" presId="urn:microsoft.com/office/officeart/2005/8/layout/hierarchy2"/>
    <dgm:cxn modelId="{910040A6-4FA3-4CDD-8866-7E68041D93B0}" type="presParOf" srcId="{705FF2EB-00E5-43E4-8F63-D7418C196E63}" destId="{AB77493B-8E02-4A08-94A4-C69D334AEDC8}" srcOrd="0" destOrd="0" presId="urn:microsoft.com/office/officeart/2005/8/layout/hierarchy2"/>
    <dgm:cxn modelId="{CC88B5C2-33DA-4887-A503-3192CC4BC111}" type="presParOf" srcId="{91318CE7-DF4E-4FB5-9D83-94A4485B8642}" destId="{C6E4FD96-FCBE-4482-AA71-BD207F507457}" srcOrd="3" destOrd="0" presId="urn:microsoft.com/office/officeart/2005/8/layout/hierarchy2"/>
    <dgm:cxn modelId="{4D952167-E934-4749-BC89-7DB417EE5BDD}" type="presParOf" srcId="{C6E4FD96-FCBE-4482-AA71-BD207F507457}" destId="{343620F5-C7DE-4FCE-81CF-34421D8115FF}" srcOrd="0" destOrd="0" presId="urn:microsoft.com/office/officeart/2005/8/layout/hierarchy2"/>
    <dgm:cxn modelId="{056C8DCB-701E-4CB7-BB8A-86240BB96BED}" type="presParOf" srcId="{C6E4FD96-FCBE-4482-AA71-BD207F507457}" destId="{FDB43008-507C-42BF-A86F-5B0B36D4C83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495B1-507B-4A15-8A8F-BB3BB2F3399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BC9DBC2E-901C-450A-9B9A-67FF4B0F97F7}">
      <dgm:prSet phldrT="[Texto]" custT="1"/>
      <dgm:spPr/>
      <dgm:t>
        <a:bodyPr/>
        <a:lstStyle/>
        <a:p>
          <a:r>
            <a:rPr lang="es-MX" sz="1200" dirty="0" smtClean="0">
              <a:solidFill>
                <a:srgbClr val="003300"/>
              </a:solidFill>
            </a:rPr>
            <a:t>FODA</a:t>
          </a:r>
          <a:endParaRPr lang="es-EC" sz="1200" dirty="0">
            <a:solidFill>
              <a:srgbClr val="003300"/>
            </a:solidFill>
          </a:endParaRPr>
        </a:p>
      </dgm:t>
    </dgm:pt>
    <dgm:pt modelId="{DD296713-A59D-4A55-8F4C-016ABCA89301}" type="parTrans" cxnId="{893E469F-D650-4025-8F22-7D95C63F9B7F}">
      <dgm:prSet/>
      <dgm:spPr/>
      <dgm:t>
        <a:bodyPr/>
        <a:lstStyle/>
        <a:p>
          <a:endParaRPr lang="es-EC" sz="2800">
            <a:solidFill>
              <a:srgbClr val="003300"/>
            </a:solidFill>
          </a:endParaRPr>
        </a:p>
      </dgm:t>
    </dgm:pt>
    <dgm:pt modelId="{858B8032-18ED-4523-A94F-B1BEE8E780FC}" type="sibTrans" cxnId="{893E469F-D650-4025-8F22-7D95C63F9B7F}">
      <dgm:prSet/>
      <dgm:spPr/>
      <dgm:t>
        <a:bodyPr/>
        <a:lstStyle/>
        <a:p>
          <a:endParaRPr lang="es-EC" sz="2800">
            <a:solidFill>
              <a:srgbClr val="003300"/>
            </a:solidFill>
          </a:endParaRPr>
        </a:p>
      </dgm:t>
    </dgm:pt>
    <dgm:pt modelId="{9148D74D-A859-41B0-9C14-7E69AB0DD49F}">
      <dgm:prSet phldrT="[Texto]" custT="1"/>
      <dgm:spPr/>
      <dgm:t>
        <a:bodyPr/>
        <a:lstStyle/>
        <a:p>
          <a:r>
            <a:rPr lang="es-EC" sz="1200" dirty="0" smtClean="0">
              <a:solidFill>
                <a:srgbClr val="003300"/>
              </a:solidFill>
              <a:effectLst/>
            </a:rPr>
            <a:t>FORTALEZAS</a:t>
          </a:r>
        </a:p>
        <a:p>
          <a:endParaRPr lang="es-EC" sz="1200" dirty="0" smtClean="0">
            <a:solidFill>
              <a:srgbClr val="003300"/>
            </a:solidFill>
            <a:effectLst/>
          </a:endParaRPr>
        </a:p>
        <a:p>
          <a:r>
            <a:rPr lang="es-EC" sz="1200" b="1" i="0" u="none" dirty="0" smtClean="0">
              <a:solidFill>
                <a:srgbClr val="003300"/>
              </a:solidFill>
            </a:rPr>
            <a:t>Demanda creciente de alimentos orgánicos</a:t>
          </a:r>
          <a:endParaRPr lang="es-EC" sz="1200" b="0" i="0" u="none" dirty="0" smtClean="0">
            <a:solidFill>
              <a:srgbClr val="003300"/>
            </a:solidFill>
          </a:endParaRPr>
        </a:p>
        <a:p>
          <a:pPr rtl="0"/>
          <a:r>
            <a:rPr lang="es-EC" sz="1200" b="1" i="0" u="none" dirty="0" smtClean="0">
              <a:solidFill>
                <a:srgbClr val="003300"/>
              </a:solidFill>
            </a:rPr>
            <a:t>Certificación orgánica</a:t>
          </a:r>
          <a:endParaRPr lang="es-EC" sz="1200" b="0" i="0" u="none" dirty="0" smtClean="0">
            <a:solidFill>
              <a:srgbClr val="003300"/>
            </a:solidFill>
          </a:endParaRPr>
        </a:p>
        <a:p>
          <a:pPr rtl="0"/>
          <a:r>
            <a:rPr lang="es-EC" sz="1200" b="1" i="0" u="none" dirty="0" smtClean="0">
              <a:solidFill>
                <a:srgbClr val="003300"/>
              </a:solidFill>
            </a:rPr>
            <a:t>Proveedores (certificadora de alimentos)</a:t>
          </a:r>
          <a:endParaRPr lang="es-EC" sz="1200" b="0" i="0" u="none" dirty="0" smtClean="0">
            <a:solidFill>
              <a:srgbClr val="003300"/>
            </a:solidFill>
          </a:endParaRPr>
        </a:p>
        <a:p>
          <a:pPr rtl="0"/>
          <a:r>
            <a:rPr lang="es-EC" sz="1200" b="1" i="0" u="none" dirty="0" smtClean="0">
              <a:solidFill>
                <a:srgbClr val="003300"/>
              </a:solidFill>
            </a:rPr>
            <a:t>Mercado potencial creciente acorde al crecimiento de la población económicamente activa.</a:t>
          </a:r>
          <a:endParaRPr lang="es-EC" sz="1200" dirty="0">
            <a:solidFill>
              <a:srgbClr val="003300"/>
            </a:solidFill>
          </a:endParaRPr>
        </a:p>
      </dgm:t>
    </dgm:pt>
    <dgm:pt modelId="{ECEE3660-C4A9-4F54-B052-36BD8DEBC6D0}" type="parTrans" cxnId="{1A98F726-3F09-45F2-AD3D-F67B4B934F47}">
      <dgm:prSet/>
      <dgm:spPr/>
      <dgm:t>
        <a:bodyPr/>
        <a:lstStyle/>
        <a:p>
          <a:endParaRPr lang="es-EC" sz="2800">
            <a:solidFill>
              <a:srgbClr val="003300"/>
            </a:solidFill>
          </a:endParaRPr>
        </a:p>
      </dgm:t>
    </dgm:pt>
    <dgm:pt modelId="{A2077269-FC51-493F-87C8-5E20F4F3F545}" type="sibTrans" cxnId="{1A98F726-3F09-45F2-AD3D-F67B4B934F47}">
      <dgm:prSet/>
      <dgm:spPr/>
      <dgm:t>
        <a:bodyPr/>
        <a:lstStyle/>
        <a:p>
          <a:endParaRPr lang="es-EC" sz="2800">
            <a:solidFill>
              <a:srgbClr val="003300"/>
            </a:solidFill>
          </a:endParaRPr>
        </a:p>
      </dgm:t>
    </dgm:pt>
    <dgm:pt modelId="{AFFDA744-8A3E-4DF8-85A6-1B4DC108AA66}">
      <dgm:prSet phldrT="[Texto]" custT="1"/>
      <dgm:spPr/>
      <dgm:t>
        <a:bodyPr/>
        <a:lstStyle/>
        <a:p>
          <a:r>
            <a:rPr lang="es-EC" sz="1200" dirty="0" smtClean="0">
              <a:solidFill>
                <a:srgbClr val="003300"/>
              </a:solidFill>
              <a:effectLst/>
            </a:rPr>
            <a:t>OPORTUNDADES</a:t>
          </a:r>
        </a:p>
        <a:p>
          <a:endParaRPr lang="es-EC" sz="1200" dirty="0" smtClean="0">
            <a:solidFill>
              <a:srgbClr val="003300"/>
            </a:solidFill>
            <a:effectLst/>
          </a:endParaRPr>
        </a:p>
        <a:p>
          <a:r>
            <a:rPr lang="es-EC" sz="1200" b="1" i="0" u="none" dirty="0" smtClean="0">
              <a:solidFill>
                <a:srgbClr val="003300"/>
              </a:solidFill>
            </a:rPr>
            <a:t>Constante crecimiento del PIB</a:t>
          </a:r>
          <a:endParaRPr lang="es-EC" sz="1200" b="0" i="0" u="none" dirty="0" smtClean="0">
            <a:solidFill>
              <a:srgbClr val="003300"/>
            </a:solidFill>
          </a:endParaRPr>
        </a:p>
        <a:p>
          <a:pPr rtl="0"/>
          <a:r>
            <a:rPr lang="es-EC" sz="1200" b="1" i="0" u="none" dirty="0" smtClean="0">
              <a:solidFill>
                <a:srgbClr val="003300"/>
              </a:solidFill>
            </a:rPr>
            <a:t>Alta participación de cultivos transitorios en las superficie de suelo</a:t>
          </a:r>
          <a:endParaRPr lang="es-EC" sz="1200" b="0" i="0" u="none" dirty="0" smtClean="0">
            <a:solidFill>
              <a:srgbClr val="003300"/>
            </a:solidFill>
          </a:endParaRPr>
        </a:p>
        <a:p>
          <a:pPr rtl="0"/>
          <a:r>
            <a:rPr lang="es-EC" sz="1200" b="1" i="0" u="none" dirty="0" smtClean="0">
              <a:solidFill>
                <a:srgbClr val="003300"/>
              </a:solidFill>
            </a:rPr>
            <a:t>Pobreza en el sector rural</a:t>
          </a:r>
          <a:endParaRPr lang="es-EC" sz="1200" dirty="0">
            <a:solidFill>
              <a:srgbClr val="003300"/>
            </a:solidFill>
          </a:endParaRPr>
        </a:p>
      </dgm:t>
    </dgm:pt>
    <dgm:pt modelId="{DAB8F6E9-CC95-438A-BA8F-B37349B8A2B2}" type="parTrans" cxnId="{A3239647-E2CC-4D12-8F69-B9E6C5E8145F}">
      <dgm:prSet/>
      <dgm:spPr/>
      <dgm:t>
        <a:bodyPr/>
        <a:lstStyle/>
        <a:p>
          <a:endParaRPr lang="es-EC" sz="2800">
            <a:solidFill>
              <a:srgbClr val="003300"/>
            </a:solidFill>
          </a:endParaRPr>
        </a:p>
      </dgm:t>
    </dgm:pt>
    <dgm:pt modelId="{1A7C3F47-F172-455F-9968-1B4378185115}" type="sibTrans" cxnId="{A3239647-E2CC-4D12-8F69-B9E6C5E8145F}">
      <dgm:prSet/>
      <dgm:spPr/>
      <dgm:t>
        <a:bodyPr/>
        <a:lstStyle/>
        <a:p>
          <a:endParaRPr lang="es-EC" sz="2800">
            <a:solidFill>
              <a:srgbClr val="003300"/>
            </a:solidFill>
          </a:endParaRPr>
        </a:p>
      </dgm:t>
    </dgm:pt>
    <dgm:pt modelId="{1DDE8347-3EE5-4AC5-AD42-C04D873DD7FC}">
      <dgm:prSet phldrT="[Texto]" custT="1"/>
      <dgm:spPr/>
      <dgm:t>
        <a:bodyPr/>
        <a:lstStyle/>
        <a:p>
          <a:r>
            <a:rPr lang="es-EC" sz="1200" dirty="0" smtClean="0">
              <a:solidFill>
                <a:srgbClr val="003300"/>
              </a:solidFill>
              <a:effectLst/>
            </a:rPr>
            <a:t>DEBILIDADES </a:t>
          </a:r>
        </a:p>
        <a:p>
          <a:endParaRPr lang="es-EC" sz="1200" dirty="0" smtClean="0">
            <a:solidFill>
              <a:srgbClr val="003300"/>
            </a:solidFill>
            <a:effectLst/>
          </a:endParaRPr>
        </a:p>
        <a:p>
          <a:r>
            <a:rPr lang="es-EC" sz="1200" b="1" i="0" u="none" dirty="0" smtClean="0">
              <a:solidFill>
                <a:srgbClr val="003300"/>
              </a:solidFill>
            </a:rPr>
            <a:t>Requisitos de conformación</a:t>
          </a:r>
          <a:endParaRPr lang="es-EC" sz="1200" b="0" i="0" u="none" dirty="0" smtClean="0">
            <a:solidFill>
              <a:srgbClr val="003300"/>
            </a:solidFill>
          </a:endParaRPr>
        </a:p>
        <a:p>
          <a:pPr rtl="0"/>
          <a:r>
            <a:rPr lang="es-EC" sz="1200" b="1" i="0" u="none" dirty="0" smtClean="0">
              <a:solidFill>
                <a:srgbClr val="003300"/>
              </a:solidFill>
            </a:rPr>
            <a:t>Financiamiento </a:t>
          </a:r>
          <a:endParaRPr lang="es-EC" sz="1200" b="0" i="0" u="none" dirty="0" smtClean="0">
            <a:solidFill>
              <a:srgbClr val="003300"/>
            </a:solidFill>
          </a:endParaRPr>
        </a:p>
        <a:p>
          <a:endParaRPr lang="es-EC" sz="1200" dirty="0" smtClean="0">
            <a:solidFill>
              <a:srgbClr val="003300"/>
            </a:solidFill>
          </a:endParaRPr>
        </a:p>
      </dgm:t>
    </dgm:pt>
    <dgm:pt modelId="{02D3266D-DCBB-49BC-8BB2-82B9D1FC7682}" type="parTrans" cxnId="{14099535-5B12-4C3F-8680-73B093447A4E}">
      <dgm:prSet/>
      <dgm:spPr/>
      <dgm:t>
        <a:bodyPr/>
        <a:lstStyle/>
        <a:p>
          <a:endParaRPr lang="es-EC" sz="2800">
            <a:solidFill>
              <a:srgbClr val="003300"/>
            </a:solidFill>
          </a:endParaRPr>
        </a:p>
      </dgm:t>
    </dgm:pt>
    <dgm:pt modelId="{E7D52390-4EEB-4C47-B751-5CCE390ED325}" type="sibTrans" cxnId="{14099535-5B12-4C3F-8680-73B093447A4E}">
      <dgm:prSet/>
      <dgm:spPr/>
      <dgm:t>
        <a:bodyPr/>
        <a:lstStyle/>
        <a:p>
          <a:endParaRPr lang="es-EC" sz="2800">
            <a:solidFill>
              <a:srgbClr val="003300"/>
            </a:solidFill>
          </a:endParaRPr>
        </a:p>
      </dgm:t>
    </dgm:pt>
    <dgm:pt modelId="{68BFB0AF-7C51-4F5C-99CB-C399B88BDCDD}">
      <dgm:prSet phldrT="[Texto]" custT="1"/>
      <dgm:spPr/>
      <dgm:t>
        <a:bodyPr/>
        <a:lstStyle/>
        <a:p>
          <a:r>
            <a:rPr lang="es-EC" sz="1200" dirty="0" smtClean="0">
              <a:solidFill>
                <a:srgbClr val="003300"/>
              </a:solidFill>
              <a:effectLst/>
            </a:rPr>
            <a:t>AMENAZAS</a:t>
          </a:r>
        </a:p>
        <a:p>
          <a:endParaRPr lang="es-EC" sz="1200" dirty="0" smtClean="0">
            <a:solidFill>
              <a:srgbClr val="003300"/>
            </a:solidFill>
            <a:effectLst/>
          </a:endParaRPr>
        </a:p>
        <a:p>
          <a:r>
            <a:rPr lang="es-EC" sz="1200" b="1" i="0" u="none" dirty="0" smtClean="0">
              <a:solidFill>
                <a:srgbClr val="003300"/>
              </a:solidFill>
            </a:rPr>
            <a:t>Productos sustitutos</a:t>
          </a:r>
          <a:endParaRPr lang="es-EC" sz="1200" b="0" i="0" u="none" dirty="0" smtClean="0">
            <a:solidFill>
              <a:srgbClr val="003300"/>
            </a:solidFill>
          </a:endParaRPr>
        </a:p>
        <a:p>
          <a:pPr rtl="0"/>
          <a:r>
            <a:rPr lang="es-EC" sz="1200" b="1" i="0" u="none" dirty="0" smtClean="0">
              <a:solidFill>
                <a:srgbClr val="003300"/>
              </a:solidFill>
            </a:rPr>
            <a:t>Alimentos regulares a precios más bajos que los orgánicos</a:t>
          </a:r>
          <a:endParaRPr lang="es-EC" sz="1200" dirty="0">
            <a:solidFill>
              <a:srgbClr val="003300"/>
            </a:solidFill>
          </a:endParaRPr>
        </a:p>
      </dgm:t>
    </dgm:pt>
    <dgm:pt modelId="{6FEF6738-4AFC-40CE-B732-1B8C0224A436}" type="parTrans" cxnId="{9B9626FE-2803-4A38-A3B9-6C688BA63B74}">
      <dgm:prSet/>
      <dgm:spPr/>
      <dgm:t>
        <a:bodyPr/>
        <a:lstStyle/>
        <a:p>
          <a:endParaRPr lang="es-EC" sz="2800">
            <a:solidFill>
              <a:srgbClr val="003300"/>
            </a:solidFill>
          </a:endParaRPr>
        </a:p>
      </dgm:t>
    </dgm:pt>
    <dgm:pt modelId="{DF2128EF-D83E-463D-B921-D113E3ED80FB}" type="sibTrans" cxnId="{9B9626FE-2803-4A38-A3B9-6C688BA63B74}">
      <dgm:prSet/>
      <dgm:spPr/>
      <dgm:t>
        <a:bodyPr/>
        <a:lstStyle/>
        <a:p>
          <a:endParaRPr lang="es-EC" sz="2800">
            <a:solidFill>
              <a:srgbClr val="003300"/>
            </a:solidFill>
          </a:endParaRPr>
        </a:p>
      </dgm:t>
    </dgm:pt>
    <dgm:pt modelId="{AB5CDD11-6A11-4937-93B5-9CCFA80372C8}" type="pres">
      <dgm:prSet presAssocID="{4E1495B1-507B-4A15-8A8F-BB3BB2F33994}" presName="diagram" presStyleCnt="0">
        <dgm:presLayoutVars>
          <dgm:chMax val="1"/>
          <dgm:dir/>
          <dgm:animLvl val="ctr"/>
          <dgm:resizeHandles val="exact"/>
        </dgm:presLayoutVars>
      </dgm:prSet>
      <dgm:spPr/>
      <dgm:t>
        <a:bodyPr/>
        <a:lstStyle/>
        <a:p>
          <a:endParaRPr lang="es-EC"/>
        </a:p>
      </dgm:t>
    </dgm:pt>
    <dgm:pt modelId="{DFBDBEA0-8927-447D-9DC9-59936C6F7139}" type="pres">
      <dgm:prSet presAssocID="{4E1495B1-507B-4A15-8A8F-BB3BB2F33994}" presName="matrix" presStyleCnt="0"/>
      <dgm:spPr/>
    </dgm:pt>
    <dgm:pt modelId="{79B1AC5B-A363-45B8-A2A7-F056F19BC8D8}" type="pres">
      <dgm:prSet presAssocID="{4E1495B1-507B-4A15-8A8F-BB3BB2F33994}" presName="tile1" presStyleLbl="node1" presStyleIdx="0" presStyleCnt="4"/>
      <dgm:spPr/>
      <dgm:t>
        <a:bodyPr/>
        <a:lstStyle/>
        <a:p>
          <a:endParaRPr lang="es-EC"/>
        </a:p>
      </dgm:t>
    </dgm:pt>
    <dgm:pt modelId="{316C1F69-4502-4D3E-9F07-2126FD318622}" type="pres">
      <dgm:prSet presAssocID="{4E1495B1-507B-4A15-8A8F-BB3BB2F33994}" presName="tile1text" presStyleLbl="node1" presStyleIdx="0" presStyleCnt="4">
        <dgm:presLayoutVars>
          <dgm:chMax val="0"/>
          <dgm:chPref val="0"/>
          <dgm:bulletEnabled val="1"/>
        </dgm:presLayoutVars>
      </dgm:prSet>
      <dgm:spPr/>
      <dgm:t>
        <a:bodyPr/>
        <a:lstStyle/>
        <a:p>
          <a:endParaRPr lang="es-EC"/>
        </a:p>
      </dgm:t>
    </dgm:pt>
    <dgm:pt modelId="{11E6A29E-63E4-4CA0-91E3-A347E292718D}" type="pres">
      <dgm:prSet presAssocID="{4E1495B1-507B-4A15-8A8F-BB3BB2F33994}" presName="tile2" presStyleLbl="node1" presStyleIdx="1" presStyleCnt="4"/>
      <dgm:spPr/>
      <dgm:t>
        <a:bodyPr/>
        <a:lstStyle/>
        <a:p>
          <a:endParaRPr lang="es-EC"/>
        </a:p>
      </dgm:t>
    </dgm:pt>
    <dgm:pt modelId="{D848645F-5DD1-4CE2-875F-9CD3B8FF348E}" type="pres">
      <dgm:prSet presAssocID="{4E1495B1-507B-4A15-8A8F-BB3BB2F33994}" presName="tile2text" presStyleLbl="node1" presStyleIdx="1" presStyleCnt="4">
        <dgm:presLayoutVars>
          <dgm:chMax val="0"/>
          <dgm:chPref val="0"/>
          <dgm:bulletEnabled val="1"/>
        </dgm:presLayoutVars>
      </dgm:prSet>
      <dgm:spPr/>
      <dgm:t>
        <a:bodyPr/>
        <a:lstStyle/>
        <a:p>
          <a:endParaRPr lang="es-EC"/>
        </a:p>
      </dgm:t>
    </dgm:pt>
    <dgm:pt modelId="{54EA56DC-EE6E-4F7D-ACB7-89B1260BA07B}" type="pres">
      <dgm:prSet presAssocID="{4E1495B1-507B-4A15-8A8F-BB3BB2F33994}" presName="tile3" presStyleLbl="node1" presStyleIdx="2" presStyleCnt="4"/>
      <dgm:spPr/>
      <dgm:t>
        <a:bodyPr/>
        <a:lstStyle/>
        <a:p>
          <a:endParaRPr lang="es-EC"/>
        </a:p>
      </dgm:t>
    </dgm:pt>
    <dgm:pt modelId="{F8804644-35DA-418C-BDBC-C5138874375E}" type="pres">
      <dgm:prSet presAssocID="{4E1495B1-507B-4A15-8A8F-BB3BB2F33994}" presName="tile3text" presStyleLbl="node1" presStyleIdx="2" presStyleCnt="4">
        <dgm:presLayoutVars>
          <dgm:chMax val="0"/>
          <dgm:chPref val="0"/>
          <dgm:bulletEnabled val="1"/>
        </dgm:presLayoutVars>
      </dgm:prSet>
      <dgm:spPr/>
      <dgm:t>
        <a:bodyPr/>
        <a:lstStyle/>
        <a:p>
          <a:endParaRPr lang="es-EC"/>
        </a:p>
      </dgm:t>
    </dgm:pt>
    <dgm:pt modelId="{FA683AB1-6845-46D5-8EE9-F5E64D7D70C0}" type="pres">
      <dgm:prSet presAssocID="{4E1495B1-507B-4A15-8A8F-BB3BB2F33994}" presName="tile4" presStyleLbl="node1" presStyleIdx="3" presStyleCnt="4"/>
      <dgm:spPr/>
      <dgm:t>
        <a:bodyPr/>
        <a:lstStyle/>
        <a:p>
          <a:endParaRPr lang="es-EC"/>
        </a:p>
      </dgm:t>
    </dgm:pt>
    <dgm:pt modelId="{5BF3D4A2-6840-49DA-B8A0-AB92FC7B0A26}" type="pres">
      <dgm:prSet presAssocID="{4E1495B1-507B-4A15-8A8F-BB3BB2F33994}" presName="tile4text" presStyleLbl="node1" presStyleIdx="3" presStyleCnt="4">
        <dgm:presLayoutVars>
          <dgm:chMax val="0"/>
          <dgm:chPref val="0"/>
          <dgm:bulletEnabled val="1"/>
        </dgm:presLayoutVars>
      </dgm:prSet>
      <dgm:spPr/>
      <dgm:t>
        <a:bodyPr/>
        <a:lstStyle/>
        <a:p>
          <a:endParaRPr lang="es-EC"/>
        </a:p>
      </dgm:t>
    </dgm:pt>
    <dgm:pt modelId="{3CE1548E-26CB-4891-96F1-97150B9556BC}" type="pres">
      <dgm:prSet presAssocID="{4E1495B1-507B-4A15-8A8F-BB3BB2F33994}" presName="centerTile" presStyleLbl="fgShp" presStyleIdx="0" presStyleCnt="1">
        <dgm:presLayoutVars>
          <dgm:chMax val="0"/>
          <dgm:chPref val="0"/>
        </dgm:presLayoutVars>
      </dgm:prSet>
      <dgm:spPr/>
      <dgm:t>
        <a:bodyPr/>
        <a:lstStyle/>
        <a:p>
          <a:endParaRPr lang="es-EC"/>
        </a:p>
      </dgm:t>
    </dgm:pt>
  </dgm:ptLst>
  <dgm:cxnLst>
    <dgm:cxn modelId="{945171E4-5277-4468-980D-C103C771B074}" type="presOf" srcId="{AFFDA744-8A3E-4DF8-85A6-1B4DC108AA66}" destId="{11E6A29E-63E4-4CA0-91E3-A347E292718D}" srcOrd="0" destOrd="0" presId="urn:microsoft.com/office/officeart/2005/8/layout/matrix1"/>
    <dgm:cxn modelId="{F09CC50F-4205-4CD4-8C0C-8E5267C64F44}" type="presOf" srcId="{9148D74D-A859-41B0-9C14-7E69AB0DD49F}" destId="{316C1F69-4502-4D3E-9F07-2126FD318622}" srcOrd="1" destOrd="0" presId="urn:microsoft.com/office/officeart/2005/8/layout/matrix1"/>
    <dgm:cxn modelId="{86DB454F-9709-49BC-9B4A-D4CAFF656908}" type="presOf" srcId="{1DDE8347-3EE5-4AC5-AD42-C04D873DD7FC}" destId="{54EA56DC-EE6E-4F7D-ACB7-89B1260BA07B}" srcOrd="0" destOrd="0" presId="urn:microsoft.com/office/officeart/2005/8/layout/matrix1"/>
    <dgm:cxn modelId="{1BE059EE-ECE7-4BAD-B401-8D11C4699272}" type="presOf" srcId="{AFFDA744-8A3E-4DF8-85A6-1B4DC108AA66}" destId="{D848645F-5DD1-4CE2-875F-9CD3B8FF348E}" srcOrd="1" destOrd="0" presId="urn:microsoft.com/office/officeart/2005/8/layout/matrix1"/>
    <dgm:cxn modelId="{9B9626FE-2803-4A38-A3B9-6C688BA63B74}" srcId="{BC9DBC2E-901C-450A-9B9A-67FF4B0F97F7}" destId="{68BFB0AF-7C51-4F5C-99CB-C399B88BDCDD}" srcOrd="3" destOrd="0" parTransId="{6FEF6738-4AFC-40CE-B732-1B8C0224A436}" sibTransId="{DF2128EF-D83E-463D-B921-D113E3ED80FB}"/>
    <dgm:cxn modelId="{29C4B431-D809-4DA4-925C-097C68760911}" type="presOf" srcId="{4E1495B1-507B-4A15-8A8F-BB3BB2F33994}" destId="{AB5CDD11-6A11-4937-93B5-9CCFA80372C8}" srcOrd="0" destOrd="0" presId="urn:microsoft.com/office/officeart/2005/8/layout/matrix1"/>
    <dgm:cxn modelId="{39F15DD3-907B-4DC2-81FF-2FC355BD095A}" type="presOf" srcId="{1DDE8347-3EE5-4AC5-AD42-C04D873DD7FC}" destId="{F8804644-35DA-418C-BDBC-C5138874375E}" srcOrd="1" destOrd="0" presId="urn:microsoft.com/office/officeart/2005/8/layout/matrix1"/>
    <dgm:cxn modelId="{14099535-5B12-4C3F-8680-73B093447A4E}" srcId="{BC9DBC2E-901C-450A-9B9A-67FF4B0F97F7}" destId="{1DDE8347-3EE5-4AC5-AD42-C04D873DD7FC}" srcOrd="2" destOrd="0" parTransId="{02D3266D-DCBB-49BC-8BB2-82B9D1FC7682}" sibTransId="{E7D52390-4EEB-4C47-B751-5CCE390ED325}"/>
    <dgm:cxn modelId="{C3619929-1643-4C2B-A56F-4AB64A973F60}" type="presOf" srcId="{68BFB0AF-7C51-4F5C-99CB-C399B88BDCDD}" destId="{5BF3D4A2-6840-49DA-B8A0-AB92FC7B0A26}" srcOrd="1" destOrd="0" presId="urn:microsoft.com/office/officeart/2005/8/layout/matrix1"/>
    <dgm:cxn modelId="{C7F30433-8B59-4BC4-BE75-3588A054F2DE}" type="presOf" srcId="{BC9DBC2E-901C-450A-9B9A-67FF4B0F97F7}" destId="{3CE1548E-26CB-4891-96F1-97150B9556BC}" srcOrd="0" destOrd="0" presId="urn:microsoft.com/office/officeart/2005/8/layout/matrix1"/>
    <dgm:cxn modelId="{A3239647-E2CC-4D12-8F69-B9E6C5E8145F}" srcId="{BC9DBC2E-901C-450A-9B9A-67FF4B0F97F7}" destId="{AFFDA744-8A3E-4DF8-85A6-1B4DC108AA66}" srcOrd="1" destOrd="0" parTransId="{DAB8F6E9-CC95-438A-BA8F-B37349B8A2B2}" sibTransId="{1A7C3F47-F172-455F-9968-1B4378185115}"/>
    <dgm:cxn modelId="{1A98F726-3F09-45F2-AD3D-F67B4B934F47}" srcId="{BC9DBC2E-901C-450A-9B9A-67FF4B0F97F7}" destId="{9148D74D-A859-41B0-9C14-7E69AB0DD49F}" srcOrd="0" destOrd="0" parTransId="{ECEE3660-C4A9-4F54-B052-36BD8DEBC6D0}" sibTransId="{A2077269-FC51-493F-87C8-5E20F4F3F545}"/>
    <dgm:cxn modelId="{893E469F-D650-4025-8F22-7D95C63F9B7F}" srcId="{4E1495B1-507B-4A15-8A8F-BB3BB2F33994}" destId="{BC9DBC2E-901C-450A-9B9A-67FF4B0F97F7}" srcOrd="0" destOrd="0" parTransId="{DD296713-A59D-4A55-8F4C-016ABCA89301}" sibTransId="{858B8032-18ED-4523-A94F-B1BEE8E780FC}"/>
    <dgm:cxn modelId="{0A4A61E0-6AB5-4344-B788-B28809722D41}" type="presOf" srcId="{68BFB0AF-7C51-4F5C-99CB-C399B88BDCDD}" destId="{FA683AB1-6845-46D5-8EE9-F5E64D7D70C0}" srcOrd="0" destOrd="0" presId="urn:microsoft.com/office/officeart/2005/8/layout/matrix1"/>
    <dgm:cxn modelId="{3075DAB0-2D9E-43C5-937D-BD1B776B38F4}" type="presOf" srcId="{9148D74D-A859-41B0-9C14-7E69AB0DD49F}" destId="{79B1AC5B-A363-45B8-A2A7-F056F19BC8D8}" srcOrd="0" destOrd="0" presId="urn:microsoft.com/office/officeart/2005/8/layout/matrix1"/>
    <dgm:cxn modelId="{9620342A-3A26-431D-80D2-3A1CD40670B1}" type="presParOf" srcId="{AB5CDD11-6A11-4937-93B5-9CCFA80372C8}" destId="{DFBDBEA0-8927-447D-9DC9-59936C6F7139}" srcOrd="0" destOrd="0" presId="urn:microsoft.com/office/officeart/2005/8/layout/matrix1"/>
    <dgm:cxn modelId="{DA849B9E-8BF3-4E2E-9173-6FB938527CF0}" type="presParOf" srcId="{DFBDBEA0-8927-447D-9DC9-59936C6F7139}" destId="{79B1AC5B-A363-45B8-A2A7-F056F19BC8D8}" srcOrd="0" destOrd="0" presId="urn:microsoft.com/office/officeart/2005/8/layout/matrix1"/>
    <dgm:cxn modelId="{B7845C82-E5A7-4A17-AEDF-9B319A71C5A1}" type="presParOf" srcId="{DFBDBEA0-8927-447D-9DC9-59936C6F7139}" destId="{316C1F69-4502-4D3E-9F07-2126FD318622}" srcOrd="1" destOrd="0" presId="urn:microsoft.com/office/officeart/2005/8/layout/matrix1"/>
    <dgm:cxn modelId="{E094F398-2BC5-434E-888D-FA5C11DB56D2}" type="presParOf" srcId="{DFBDBEA0-8927-447D-9DC9-59936C6F7139}" destId="{11E6A29E-63E4-4CA0-91E3-A347E292718D}" srcOrd="2" destOrd="0" presId="urn:microsoft.com/office/officeart/2005/8/layout/matrix1"/>
    <dgm:cxn modelId="{9FD2516A-C3CB-4079-9CEC-64ED46F07A1E}" type="presParOf" srcId="{DFBDBEA0-8927-447D-9DC9-59936C6F7139}" destId="{D848645F-5DD1-4CE2-875F-9CD3B8FF348E}" srcOrd="3" destOrd="0" presId="urn:microsoft.com/office/officeart/2005/8/layout/matrix1"/>
    <dgm:cxn modelId="{3BC1019E-87CC-459C-A21E-D210F973BB9B}" type="presParOf" srcId="{DFBDBEA0-8927-447D-9DC9-59936C6F7139}" destId="{54EA56DC-EE6E-4F7D-ACB7-89B1260BA07B}" srcOrd="4" destOrd="0" presId="urn:microsoft.com/office/officeart/2005/8/layout/matrix1"/>
    <dgm:cxn modelId="{3618DE65-C393-47A9-947A-88847082E99F}" type="presParOf" srcId="{DFBDBEA0-8927-447D-9DC9-59936C6F7139}" destId="{F8804644-35DA-418C-BDBC-C5138874375E}" srcOrd="5" destOrd="0" presId="urn:microsoft.com/office/officeart/2005/8/layout/matrix1"/>
    <dgm:cxn modelId="{EEB95A01-6AE3-4BD7-B0D1-1A1C0B5CE6CF}" type="presParOf" srcId="{DFBDBEA0-8927-447D-9DC9-59936C6F7139}" destId="{FA683AB1-6845-46D5-8EE9-F5E64D7D70C0}" srcOrd="6" destOrd="0" presId="urn:microsoft.com/office/officeart/2005/8/layout/matrix1"/>
    <dgm:cxn modelId="{0A570189-DC11-4265-9A3A-433693FB5C5D}" type="presParOf" srcId="{DFBDBEA0-8927-447D-9DC9-59936C6F7139}" destId="{5BF3D4A2-6840-49DA-B8A0-AB92FC7B0A26}" srcOrd="7" destOrd="0" presId="urn:microsoft.com/office/officeart/2005/8/layout/matrix1"/>
    <dgm:cxn modelId="{876DD830-2D05-401D-AEE8-BB030F807A65}" type="presParOf" srcId="{AB5CDD11-6A11-4937-93B5-9CCFA80372C8}" destId="{3CE1548E-26CB-4891-96F1-97150B9556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7CF114-3D57-4EFC-BA41-0181F68670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3305DEEE-60AB-4855-95BC-E1FDD0604CAE}">
      <dgm:prSet phldrT="[Texto]"/>
      <dgm:spPr>
        <a:noFill/>
      </dgm:spPr>
      <dgm:t>
        <a:bodyPr/>
        <a:lstStyle/>
        <a:p>
          <a:r>
            <a:rPr lang="es-EC" dirty="0" smtClean="0">
              <a:solidFill>
                <a:schemeClr val="tx1"/>
              </a:solidFill>
            </a:rPr>
            <a:t>El 56% de los encuestados tiene un ingreso en el rango de $0-$500</a:t>
          </a:r>
          <a:endParaRPr lang="es-EC" dirty="0">
            <a:solidFill>
              <a:schemeClr val="tx1"/>
            </a:solidFill>
          </a:endParaRPr>
        </a:p>
      </dgm:t>
    </dgm:pt>
    <dgm:pt modelId="{7A7D6230-7C45-4446-83DF-BBF4709B38FA}" type="parTrans" cxnId="{091AAEC6-A981-467A-8252-93641D05A1DF}">
      <dgm:prSet/>
      <dgm:spPr/>
      <dgm:t>
        <a:bodyPr/>
        <a:lstStyle/>
        <a:p>
          <a:endParaRPr lang="es-EC">
            <a:solidFill>
              <a:schemeClr val="tx1"/>
            </a:solidFill>
          </a:endParaRPr>
        </a:p>
      </dgm:t>
    </dgm:pt>
    <dgm:pt modelId="{3B193A49-A91F-4705-A1AD-BE980F8AA518}" type="sibTrans" cxnId="{091AAEC6-A981-467A-8252-93641D05A1DF}">
      <dgm:prSet/>
      <dgm:spPr/>
      <dgm:t>
        <a:bodyPr/>
        <a:lstStyle/>
        <a:p>
          <a:endParaRPr lang="es-EC">
            <a:solidFill>
              <a:schemeClr val="tx1"/>
            </a:solidFill>
          </a:endParaRPr>
        </a:p>
      </dgm:t>
    </dgm:pt>
    <dgm:pt modelId="{45C67E2C-4749-472B-B9E7-A67F7A129714}">
      <dgm:prSet/>
      <dgm:spPr>
        <a:noFill/>
      </dgm:spPr>
      <dgm:t>
        <a:bodyPr/>
        <a:lstStyle/>
        <a:p>
          <a:r>
            <a:rPr lang="es-EC" smtClean="0">
              <a:solidFill>
                <a:schemeClr val="tx1"/>
              </a:solidFill>
            </a:rPr>
            <a:t>19% de los encuestados son productores agrícolas,  y constituyen el 20% de los encuestados cuyo ingreso va desde los $0-$500,.</a:t>
          </a:r>
          <a:endParaRPr lang="es-EC">
            <a:solidFill>
              <a:schemeClr val="tx1"/>
            </a:solidFill>
          </a:endParaRPr>
        </a:p>
      </dgm:t>
    </dgm:pt>
    <dgm:pt modelId="{3E220D9B-0E01-481A-86A7-F6335B4A8017}" type="parTrans" cxnId="{6FDB9CA1-28F2-4CED-B318-35CE0628481E}">
      <dgm:prSet/>
      <dgm:spPr/>
      <dgm:t>
        <a:bodyPr/>
        <a:lstStyle/>
        <a:p>
          <a:endParaRPr lang="es-EC">
            <a:solidFill>
              <a:schemeClr val="tx1"/>
            </a:solidFill>
          </a:endParaRPr>
        </a:p>
      </dgm:t>
    </dgm:pt>
    <dgm:pt modelId="{76469647-54A0-4D5E-B8D9-94B0125839E3}" type="sibTrans" cxnId="{6FDB9CA1-28F2-4CED-B318-35CE0628481E}">
      <dgm:prSet/>
      <dgm:spPr/>
      <dgm:t>
        <a:bodyPr/>
        <a:lstStyle/>
        <a:p>
          <a:endParaRPr lang="es-EC">
            <a:solidFill>
              <a:schemeClr val="tx1"/>
            </a:solidFill>
          </a:endParaRPr>
        </a:p>
      </dgm:t>
    </dgm:pt>
    <dgm:pt modelId="{985EA024-AB5A-48E6-B9C1-176E762A6A2F}">
      <dgm:prSet/>
      <dgm:spPr>
        <a:noFill/>
      </dgm:spPr>
      <dgm:t>
        <a:bodyPr/>
        <a:lstStyle/>
        <a:p>
          <a:r>
            <a:rPr lang="es-EC" dirty="0" smtClean="0">
              <a:solidFill>
                <a:schemeClr val="tx1"/>
              </a:solidFill>
            </a:rPr>
            <a:t>40% de los encuestados estaría interesado en formar parte de la unidad productiva comunitaria, </a:t>
          </a:r>
          <a:endParaRPr lang="es-EC" dirty="0">
            <a:solidFill>
              <a:schemeClr val="tx1"/>
            </a:solidFill>
          </a:endParaRPr>
        </a:p>
      </dgm:t>
    </dgm:pt>
    <dgm:pt modelId="{D4959665-5A1E-4F9C-9315-C342295E3463}" type="parTrans" cxnId="{1A8539AC-DFCF-4FE6-B36D-614C63DF0C0E}">
      <dgm:prSet/>
      <dgm:spPr/>
      <dgm:t>
        <a:bodyPr/>
        <a:lstStyle/>
        <a:p>
          <a:endParaRPr lang="es-EC">
            <a:solidFill>
              <a:schemeClr val="tx1"/>
            </a:solidFill>
          </a:endParaRPr>
        </a:p>
      </dgm:t>
    </dgm:pt>
    <dgm:pt modelId="{D79D3F09-2D53-412E-B326-233080A5441A}" type="sibTrans" cxnId="{1A8539AC-DFCF-4FE6-B36D-614C63DF0C0E}">
      <dgm:prSet/>
      <dgm:spPr/>
      <dgm:t>
        <a:bodyPr/>
        <a:lstStyle/>
        <a:p>
          <a:endParaRPr lang="es-EC">
            <a:solidFill>
              <a:schemeClr val="tx1"/>
            </a:solidFill>
          </a:endParaRPr>
        </a:p>
      </dgm:t>
    </dgm:pt>
    <dgm:pt modelId="{69406452-6D58-4151-A71C-C9E80E1D4169}" type="pres">
      <dgm:prSet presAssocID="{847CF114-3D57-4EFC-BA41-0181F6867024}" presName="diagram" presStyleCnt="0">
        <dgm:presLayoutVars>
          <dgm:dir/>
          <dgm:resizeHandles val="exact"/>
        </dgm:presLayoutVars>
      </dgm:prSet>
      <dgm:spPr/>
      <dgm:t>
        <a:bodyPr/>
        <a:lstStyle/>
        <a:p>
          <a:endParaRPr lang="es-EC"/>
        </a:p>
      </dgm:t>
    </dgm:pt>
    <dgm:pt modelId="{89E52A4F-1CA5-46E8-8DCA-4B39DDA5C6DF}" type="pres">
      <dgm:prSet presAssocID="{3305DEEE-60AB-4855-95BC-E1FDD0604CAE}" presName="node" presStyleLbl="node1" presStyleIdx="0" presStyleCnt="3">
        <dgm:presLayoutVars>
          <dgm:bulletEnabled val="1"/>
        </dgm:presLayoutVars>
      </dgm:prSet>
      <dgm:spPr/>
      <dgm:t>
        <a:bodyPr/>
        <a:lstStyle/>
        <a:p>
          <a:endParaRPr lang="es-EC"/>
        </a:p>
      </dgm:t>
    </dgm:pt>
    <dgm:pt modelId="{24A27CC8-A386-484A-92AF-8E5EEAA792EC}" type="pres">
      <dgm:prSet presAssocID="{3B193A49-A91F-4705-A1AD-BE980F8AA518}" presName="sibTrans" presStyleCnt="0"/>
      <dgm:spPr/>
    </dgm:pt>
    <dgm:pt modelId="{4BA1B986-9831-4C7D-900E-6B3009EB2396}" type="pres">
      <dgm:prSet presAssocID="{45C67E2C-4749-472B-B9E7-A67F7A129714}" presName="node" presStyleLbl="node1" presStyleIdx="1" presStyleCnt="3">
        <dgm:presLayoutVars>
          <dgm:bulletEnabled val="1"/>
        </dgm:presLayoutVars>
      </dgm:prSet>
      <dgm:spPr/>
      <dgm:t>
        <a:bodyPr/>
        <a:lstStyle/>
        <a:p>
          <a:endParaRPr lang="es-EC"/>
        </a:p>
      </dgm:t>
    </dgm:pt>
    <dgm:pt modelId="{BD125805-F0D7-4EA1-B95B-6343BB167141}" type="pres">
      <dgm:prSet presAssocID="{76469647-54A0-4D5E-B8D9-94B0125839E3}" presName="sibTrans" presStyleCnt="0"/>
      <dgm:spPr/>
    </dgm:pt>
    <dgm:pt modelId="{F7DCB0BA-9A1E-446A-8967-0157C9CAA186}" type="pres">
      <dgm:prSet presAssocID="{985EA024-AB5A-48E6-B9C1-176E762A6A2F}" presName="node" presStyleLbl="node1" presStyleIdx="2" presStyleCnt="3">
        <dgm:presLayoutVars>
          <dgm:bulletEnabled val="1"/>
        </dgm:presLayoutVars>
      </dgm:prSet>
      <dgm:spPr/>
      <dgm:t>
        <a:bodyPr/>
        <a:lstStyle/>
        <a:p>
          <a:endParaRPr lang="es-EC"/>
        </a:p>
      </dgm:t>
    </dgm:pt>
  </dgm:ptLst>
  <dgm:cxnLst>
    <dgm:cxn modelId="{6FDB9CA1-28F2-4CED-B318-35CE0628481E}" srcId="{847CF114-3D57-4EFC-BA41-0181F6867024}" destId="{45C67E2C-4749-472B-B9E7-A67F7A129714}" srcOrd="1" destOrd="0" parTransId="{3E220D9B-0E01-481A-86A7-F6335B4A8017}" sibTransId="{76469647-54A0-4D5E-B8D9-94B0125839E3}"/>
    <dgm:cxn modelId="{6FECE961-6511-4A4D-A337-76233D32C438}" type="presOf" srcId="{3305DEEE-60AB-4855-95BC-E1FDD0604CAE}" destId="{89E52A4F-1CA5-46E8-8DCA-4B39DDA5C6DF}" srcOrd="0" destOrd="0" presId="urn:microsoft.com/office/officeart/2005/8/layout/default"/>
    <dgm:cxn modelId="{5A7CAAFD-F6AF-42D9-8275-E81F59BD072D}" type="presOf" srcId="{985EA024-AB5A-48E6-B9C1-176E762A6A2F}" destId="{F7DCB0BA-9A1E-446A-8967-0157C9CAA186}" srcOrd="0" destOrd="0" presId="urn:microsoft.com/office/officeart/2005/8/layout/default"/>
    <dgm:cxn modelId="{091AAEC6-A981-467A-8252-93641D05A1DF}" srcId="{847CF114-3D57-4EFC-BA41-0181F6867024}" destId="{3305DEEE-60AB-4855-95BC-E1FDD0604CAE}" srcOrd="0" destOrd="0" parTransId="{7A7D6230-7C45-4446-83DF-BBF4709B38FA}" sibTransId="{3B193A49-A91F-4705-A1AD-BE980F8AA518}"/>
    <dgm:cxn modelId="{1A8539AC-DFCF-4FE6-B36D-614C63DF0C0E}" srcId="{847CF114-3D57-4EFC-BA41-0181F6867024}" destId="{985EA024-AB5A-48E6-B9C1-176E762A6A2F}" srcOrd="2" destOrd="0" parTransId="{D4959665-5A1E-4F9C-9315-C342295E3463}" sibTransId="{D79D3F09-2D53-412E-B326-233080A5441A}"/>
    <dgm:cxn modelId="{8E6BA453-D825-4E14-8E5E-FF1248D5D82C}" type="presOf" srcId="{847CF114-3D57-4EFC-BA41-0181F6867024}" destId="{69406452-6D58-4151-A71C-C9E80E1D4169}" srcOrd="0" destOrd="0" presId="urn:microsoft.com/office/officeart/2005/8/layout/default"/>
    <dgm:cxn modelId="{F431B97B-910B-4F9B-9B2F-045C17AAC72A}" type="presOf" srcId="{45C67E2C-4749-472B-B9E7-A67F7A129714}" destId="{4BA1B986-9831-4C7D-900E-6B3009EB2396}" srcOrd="0" destOrd="0" presId="urn:microsoft.com/office/officeart/2005/8/layout/default"/>
    <dgm:cxn modelId="{4198A1C8-29AA-4378-95BD-2FA8474606E2}" type="presParOf" srcId="{69406452-6D58-4151-A71C-C9E80E1D4169}" destId="{89E52A4F-1CA5-46E8-8DCA-4B39DDA5C6DF}" srcOrd="0" destOrd="0" presId="urn:microsoft.com/office/officeart/2005/8/layout/default"/>
    <dgm:cxn modelId="{D94A3086-30E2-4CA1-BC7D-0F3986B0F905}" type="presParOf" srcId="{69406452-6D58-4151-A71C-C9E80E1D4169}" destId="{24A27CC8-A386-484A-92AF-8E5EEAA792EC}" srcOrd="1" destOrd="0" presId="urn:microsoft.com/office/officeart/2005/8/layout/default"/>
    <dgm:cxn modelId="{9B980819-FA4F-4430-8FF6-8B5108C3CF00}" type="presParOf" srcId="{69406452-6D58-4151-A71C-C9E80E1D4169}" destId="{4BA1B986-9831-4C7D-900E-6B3009EB2396}" srcOrd="2" destOrd="0" presId="urn:microsoft.com/office/officeart/2005/8/layout/default"/>
    <dgm:cxn modelId="{94468884-7C64-4723-B879-2CEC8396BFC1}" type="presParOf" srcId="{69406452-6D58-4151-A71C-C9E80E1D4169}" destId="{BD125805-F0D7-4EA1-B95B-6343BB167141}" srcOrd="3" destOrd="0" presId="urn:microsoft.com/office/officeart/2005/8/layout/default"/>
    <dgm:cxn modelId="{CB0BF5D5-837B-478F-B65D-F06F39F04BAD}" type="presParOf" srcId="{69406452-6D58-4151-A71C-C9E80E1D4169}" destId="{F7DCB0BA-9A1E-446A-8967-0157C9CAA1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7CF114-3D57-4EFC-BA41-0181F68670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3305DEEE-60AB-4855-95BC-E1FDD0604CAE}">
      <dgm:prSet phldrT="[Texto]"/>
      <dgm:spPr>
        <a:noFill/>
      </dgm:spPr>
      <dgm:t>
        <a:bodyPr/>
        <a:lstStyle/>
        <a:p>
          <a:r>
            <a:rPr lang="es-EC" dirty="0" smtClean="0">
              <a:solidFill>
                <a:schemeClr val="tx1"/>
              </a:solidFill>
            </a:rPr>
            <a:t>92</a:t>
          </a:r>
          <a:r>
            <a:rPr lang="es-EC" dirty="0" smtClean="0">
              <a:solidFill>
                <a:schemeClr val="tx1"/>
              </a:solidFill>
            </a:rPr>
            <a:t>% </a:t>
          </a:r>
          <a:r>
            <a:rPr lang="es-EC" dirty="0" smtClean="0">
              <a:solidFill>
                <a:schemeClr val="tx1"/>
              </a:solidFill>
            </a:rPr>
            <a:t>dispuesto </a:t>
          </a:r>
          <a:r>
            <a:rPr lang="es-EC" dirty="0" smtClean="0">
              <a:solidFill>
                <a:schemeClr val="tx1"/>
              </a:solidFill>
            </a:rPr>
            <a:t>a trabajar en comunidad Los beneficios en común que buscan son Mejorar la calidad de vida, Desarrollo, Crecimiento, Integración con la comunidad, vida digna y capacitación.</a:t>
          </a:r>
          <a:endParaRPr lang="es-EC" dirty="0">
            <a:solidFill>
              <a:schemeClr val="tx1"/>
            </a:solidFill>
          </a:endParaRPr>
        </a:p>
      </dgm:t>
    </dgm:pt>
    <dgm:pt modelId="{7A7D6230-7C45-4446-83DF-BBF4709B38FA}" type="parTrans" cxnId="{091AAEC6-A981-467A-8252-93641D05A1DF}">
      <dgm:prSet/>
      <dgm:spPr/>
      <dgm:t>
        <a:bodyPr/>
        <a:lstStyle/>
        <a:p>
          <a:endParaRPr lang="es-EC">
            <a:solidFill>
              <a:schemeClr val="tx1"/>
            </a:solidFill>
          </a:endParaRPr>
        </a:p>
      </dgm:t>
    </dgm:pt>
    <dgm:pt modelId="{3B193A49-A91F-4705-A1AD-BE980F8AA518}" type="sibTrans" cxnId="{091AAEC6-A981-467A-8252-93641D05A1DF}">
      <dgm:prSet/>
      <dgm:spPr/>
      <dgm:t>
        <a:bodyPr/>
        <a:lstStyle/>
        <a:p>
          <a:endParaRPr lang="es-EC">
            <a:solidFill>
              <a:schemeClr val="tx1"/>
            </a:solidFill>
          </a:endParaRPr>
        </a:p>
      </dgm:t>
    </dgm:pt>
    <dgm:pt modelId="{17121A7F-0E43-4901-A8C1-E19E57940801}">
      <dgm:prSet/>
      <dgm:spPr>
        <a:noFill/>
      </dgm:spPr>
      <dgm:t>
        <a:bodyPr/>
        <a:lstStyle/>
        <a:p>
          <a:r>
            <a:rPr lang="es-EC" dirty="0" smtClean="0">
              <a:solidFill>
                <a:schemeClr val="tx1"/>
              </a:solidFill>
            </a:rPr>
            <a:t>Las personas que desean formar parte de la unidad productiva están dispuestas a aportar entre $20-$150, y además estarían dispuestos a aportar $10 mensualmente para compra de materiales</a:t>
          </a:r>
          <a:endParaRPr lang="es-EC" dirty="0">
            <a:solidFill>
              <a:schemeClr val="tx1"/>
            </a:solidFill>
          </a:endParaRPr>
        </a:p>
      </dgm:t>
    </dgm:pt>
    <dgm:pt modelId="{5628727B-F05E-4C07-BBEB-E6BED6A67B44}" type="parTrans" cxnId="{64E582B6-BD30-45E7-80CF-7D08E2D628E2}">
      <dgm:prSet/>
      <dgm:spPr/>
      <dgm:t>
        <a:bodyPr/>
        <a:lstStyle/>
        <a:p>
          <a:endParaRPr lang="es-EC">
            <a:solidFill>
              <a:schemeClr val="tx1"/>
            </a:solidFill>
          </a:endParaRPr>
        </a:p>
      </dgm:t>
    </dgm:pt>
    <dgm:pt modelId="{AA31B156-6F35-407F-B43F-05FF71D301A6}" type="sibTrans" cxnId="{64E582B6-BD30-45E7-80CF-7D08E2D628E2}">
      <dgm:prSet/>
      <dgm:spPr/>
      <dgm:t>
        <a:bodyPr/>
        <a:lstStyle/>
        <a:p>
          <a:endParaRPr lang="es-EC">
            <a:solidFill>
              <a:schemeClr val="tx1"/>
            </a:solidFill>
          </a:endParaRPr>
        </a:p>
      </dgm:t>
    </dgm:pt>
    <dgm:pt modelId="{69406452-6D58-4151-A71C-C9E80E1D4169}" type="pres">
      <dgm:prSet presAssocID="{847CF114-3D57-4EFC-BA41-0181F6867024}" presName="diagram" presStyleCnt="0">
        <dgm:presLayoutVars>
          <dgm:dir/>
          <dgm:resizeHandles val="exact"/>
        </dgm:presLayoutVars>
      </dgm:prSet>
      <dgm:spPr/>
      <dgm:t>
        <a:bodyPr/>
        <a:lstStyle/>
        <a:p>
          <a:endParaRPr lang="es-EC"/>
        </a:p>
      </dgm:t>
    </dgm:pt>
    <dgm:pt modelId="{89E52A4F-1CA5-46E8-8DCA-4B39DDA5C6DF}" type="pres">
      <dgm:prSet presAssocID="{3305DEEE-60AB-4855-95BC-E1FDD0604CAE}" presName="node" presStyleLbl="node1" presStyleIdx="0" presStyleCnt="2" custLinFactNeighborX="2076" custLinFactNeighborY="-46267">
        <dgm:presLayoutVars>
          <dgm:bulletEnabled val="1"/>
        </dgm:presLayoutVars>
      </dgm:prSet>
      <dgm:spPr/>
      <dgm:t>
        <a:bodyPr/>
        <a:lstStyle/>
        <a:p>
          <a:endParaRPr lang="es-EC"/>
        </a:p>
      </dgm:t>
    </dgm:pt>
    <dgm:pt modelId="{24A27CC8-A386-484A-92AF-8E5EEAA792EC}" type="pres">
      <dgm:prSet presAssocID="{3B193A49-A91F-4705-A1AD-BE980F8AA518}" presName="sibTrans" presStyleCnt="0"/>
      <dgm:spPr/>
    </dgm:pt>
    <dgm:pt modelId="{D8C24A1E-3C50-48F5-9285-7FEAD054EDBF}" type="pres">
      <dgm:prSet presAssocID="{17121A7F-0E43-4901-A8C1-E19E57940801}" presName="node" presStyleLbl="node1" presStyleIdx="1" presStyleCnt="2" custLinFactNeighborX="514" custLinFactNeighborY="14997">
        <dgm:presLayoutVars>
          <dgm:bulletEnabled val="1"/>
        </dgm:presLayoutVars>
      </dgm:prSet>
      <dgm:spPr/>
      <dgm:t>
        <a:bodyPr/>
        <a:lstStyle/>
        <a:p>
          <a:endParaRPr lang="es-EC"/>
        </a:p>
      </dgm:t>
    </dgm:pt>
  </dgm:ptLst>
  <dgm:cxnLst>
    <dgm:cxn modelId="{64E582B6-BD30-45E7-80CF-7D08E2D628E2}" srcId="{847CF114-3D57-4EFC-BA41-0181F6867024}" destId="{17121A7F-0E43-4901-A8C1-E19E57940801}" srcOrd="1" destOrd="0" parTransId="{5628727B-F05E-4C07-BBEB-E6BED6A67B44}" sibTransId="{AA31B156-6F35-407F-B43F-05FF71D301A6}"/>
    <dgm:cxn modelId="{767BBA1C-C7D7-4CCA-925C-8E980B0A4BDF}" type="presOf" srcId="{17121A7F-0E43-4901-A8C1-E19E57940801}" destId="{D8C24A1E-3C50-48F5-9285-7FEAD054EDBF}" srcOrd="0" destOrd="0" presId="urn:microsoft.com/office/officeart/2005/8/layout/default"/>
    <dgm:cxn modelId="{EBF4F768-5F51-4C9A-8C60-E05CBCF25647}" type="presOf" srcId="{847CF114-3D57-4EFC-BA41-0181F6867024}" destId="{69406452-6D58-4151-A71C-C9E80E1D4169}" srcOrd="0" destOrd="0" presId="urn:microsoft.com/office/officeart/2005/8/layout/default"/>
    <dgm:cxn modelId="{091AAEC6-A981-467A-8252-93641D05A1DF}" srcId="{847CF114-3D57-4EFC-BA41-0181F6867024}" destId="{3305DEEE-60AB-4855-95BC-E1FDD0604CAE}" srcOrd="0" destOrd="0" parTransId="{7A7D6230-7C45-4446-83DF-BBF4709B38FA}" sibTransId="{3B193A49-A91F-4705-A1AD-BE980F8AA518}"/>
    <dgm:cxn modelId="{A4EE3267-FFF7-4369-A60E-955CA76D10A5}" type="presOf" srcId="{3305DEEE-60AB-4855-95BC-E1FDD0604CAE}" destId="{89E52A4F-1CA5-46E8-8DCA-4B39DDA5C6DF}" srcOrd="0" destOrd="0" presId="urn:microsoft.com/office/officeart/2005/8/layout/default"/>
    <dgm:cxn modelId="{18B5B514-9F37-4FB3-95C4-5A137B5BBD38}" type="presParOf" srcId="{69406452-6D58-4151-A71C-C9E80E1D4169}" destId="{89E52A4F-1CA5-46E8-8DCA-4B39DDA5C6DF}" srcOrd="0" destOrd="0" presId="urn:microsoft.com/office/officeart/2005/8/layout/default"/>
    <dgm:cxn modelId="{2BBE4F1F-8990-4701-8C04-715FCE3269AA}" type="presParOf" srcId="{69406452-6D58-4151-A71C-C9E80E1D4169}" destId="{24A27CC8-A386-484A-92AF-8E5EEAA792EC}" srcOrd="1" destOrd="0" presId="urn:microsoft.com/office/officeart/2005/8/layout/default"/>
    <dgm:cxn modelId="{32A2FAA5-023E-4C6B-96F5-C06B2362E5A6}" type="presParOf" srcId="{69406452-6D58-4151-A71C-C9E80E1D4169}" destId="{D8C24A1E-3C50-48F5-9285-7FEAD054ED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75D7E1-6067-47D4-ACAA-1145A9C566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1E4D828-219B-4F7A-817B-14FB4469E275}">
      <dgm:prSet phldrT="[Texto]"/>
      <dgm:spPr>
        <a:noFill/>
      </dgm:spPr>
      <dgm:t>
        <a:bodyPr/>
        <a:lstStyle/>
        <a:p>
          <a:r>
            <a:rPr lang="es-EC" dirty="0" smtClean="0">
              <a:solidFill>
                <a:schemeClr val="tx1"/>
              </a:solidFill>
            </a:rPr>
            <a:t>El 86% </a:t>
          </a:r>
          <a:r>
            <a:rPr lang="es-EC" dirty="0" smtClean="0">
              <a:solidFill>
                <a:schemeClr val="tx1"/>
              </a:solidFill>
            </a:rPr>
            <a:t>considera </a:t>
          </a:r>
          <a:r>
            <a:rPr lang="es-EC" dirty="0" smtClean="0">
              <a:solidFill>
                <a:schemeClr val="tx1"/>
              </a:solidFill>
            </a:rPr>
            <a:t>que los agroquímicos pueden causas alteraciones en la salud, y existe el mismo porcentaje en personas que estarían dispuestas a consumir alimentos orgánicos.</a:t>
          </a:r>
          <a:endParaRPr lang="es-EC" dirty="0">
            <a:solidFill>
              <a:schemeClr val="tx1"/>
            </a:solidFill>
          </a:endParaRPr>
        </a:p>
      </dgm:t>
    </dgm:pt>
    <dgm:pt modelId="{A5F3FB1B-4807-4E18-A4EE-66F7EFD4DD21}" type="parTrans" cxnId="{5C294E85-6BE3-4349-951B-CE59D8EAEDCE}">
      <dgm:prSet/>
      <dgm:spPr/>
      <dgm:t>
        <a:bodyPr/>
        <a:lstStyle/>
        <a:p>
          <a:endParaRPr lang="es-EC">
            <a:solidFill>
              <a:schemeClr val="tx1"/>
            </a:solidFill>
          </a:endParaRPr>
        </a:p>
      </dgm:t>
    </dgm:pt>
    <dgm:pt modelId="{CA836FE1-4002-4363-9101-BF0496698B96}" type="sibTrans" cxnId="{5C294E85-6BE3-4349-951B-CE59D8EAEDCE}">
      <dgm:prSet/>
      <dgm:spPr/>
      <dgm:t>
        <a:bodyPr/>
        <a:lstStyle/>
        <a:p>
          <a:endParaRPr lang="es-EC">
            <a:solidFill>
              <a:schemeClr val="tx1"/>
            </a:solidFill>
          </a:endParaRPr>
        </a:p>
      </dgm:t>
    </dgm:pt>
    <dgm:pt modelId="{5B4A295F-D16E-4090-A5E3-D50ED4BEBC2E}">
      <dgm:prSet/>
      <dgm:spPr>
        <a:noFill/>
      </dgm:spPr>
      <dgm:t>
        <a:bodyPr/>
        <a:lstStyle/>
        <a:p>
          <a:r>
            <a:rPr lang="es-EC" dirty="0" smtClean="0">
              <a:solidFill>
                <a:schemeClr val="tx1"/>
              </a:solidFill>
            </a:rPr>
            <a:t>Características: sabor, tamaño, color, olor y forma</a:t>
          </a:r>
          <a:endParaRPr lang="es-EC" dirty="0">
            <a:solidFill>
              <a:schemeClr val="tx1"/>
            </a:solidFill>
          </a:endParaRPr>
        </a:p>
      </dgm:t>
    </dgm:pt>
    <dgm:pt modelId="{FA5B1EF5-2BB1-415A-8A83-918A4FFB5094}" type="parTrans" cxnId="{EC0E592D-745C-4A35-962D-A21717B91504}">
      <dgm:prSet/>
      <dgm:spPr/>
      <dgm:t>
        <a:bodyPr/>
        <a:lstStyle/>
        <a:p>
          <a:endParaRPr lang="es-EC">
            <a:solidFill>
              <a:schemeClr val="tx1"/>
            </a:solidFill>
          </a:endParaRPr>
        </a:p>
      </dgm:t>
    </dgm:pt>
    <dgm:pt modelId="{263263E3-95EA-4F10-A57E-921AA87AD9E3}" type="sibTrans" cxnId="{EC0E592D-745C-4A35-962D-A21717B91504}">
      <dgm:prSet/>
      <dgm:spPr/>
      <dgm:t>
        <a:bodyPr/>
        <a:lstStyle/>
        <a:p>
          <a:endParaRPr lang="es-EC">
            <a:solidFill>
              <a:schemeClr val="tx1"/>
            </a:solidFill>
          </a:endParaRPr>
        </a:p>
      </dgm:t>
    </dgm:pt>
    <dgm:pt modelId="{040D521A-9DE9-4C5A-8021-11B444056BE4}" type="pres">
      <dgm:prSet presAssocID="{BD75D7E1-6067-47D4-ACAA-1145A9C566B2}" presName="diagram" presStyleCnt="0">
        <dgm:presLayoutVars>
          <dgm:dir/>
          <dgm:resizeHandles val="exact"/>
        </dgm:presLayoutVars>
      </dgm:prSet>
      <dgm:spPr/>
      <dgm:t>
        <a:bodyPr/>
        <a:lstStyle/>
        <a:p>
          <a:endParaRPr lang="es-EC"/>
        </a:p>
      </dgm:t>
    </dgm:pt>
    <dgm:pt modelId="{38F7CD47-D57D-422B-88DB-639C03B29B27}" type="pres">
      <dgm:prSet presAssocID="{61E4D828-219B-4F7A-817B-14FB4469E275}" presName="node" presStyleLbl="node1" presStyleIdx="0" presStyleCnt="2" custLinFactNeighborX="-48696" custLinFactNeighborY="4457">
        <dgm:presLayoutVars>
          <dgm:bulletEnabled val="1"/>
        </dgm:presLayoutVars>
      </dgm:prSet>
      <dgm:spPr/>
      <dgm:t>
        <a:bodyPr/>
        <a:lstStyle/>
        <a:p>
          <a:endParaRPr lang="es-EC"/>
        </a:p>
      </dgm:t>
    </dgm:pt>
    <dgm:pt modelId="{D2023E39-94A1-404A-BAF7-CF3ED50BB573}" type="pres">
      <dgm:prSet presAssocID="{CA836FE1-4002-4363-9101-BF0496698B96}" presName="sibTrans" presStyleCnt="0"/>
      <dgm:spPr/>
    </dgm:pt>
    <dgm:pt modelId="{70315EF4-1C8A-490A-B9C9-0C42E1EB9D2D}" type="pres">
      <dgm:prSet presAssocID="{5B4A295F-D16E-4090-A5E3-D50ED4BEBC2E}" presName="node" presStyleLbl="node1" presStyleIdx="1" presStyleCnt="2" custLinFactNeighborX="25586" custLinFactNeighborY="-149">
        <dgm:presLayoutVars>
          <dgm:bulletEnabled val="1"/>
        </dgm:presLayoutVars>
      </dgm:prSet>
      <dgm:spPr/>
      <dgm:t>
        <a:bodyPr/>
        <a:lstStyle/>
        <a:p>
          <a:endParaRPr lang="es-EC"/>
        </a:p>
      </dgm:t>
    </dgm:pt>
  </dgm:ptLst>
  <dgm:cxnLst>
    <dgm:cxn modelId="{EC0E592D-745C-4A35-962D-A21717B91504}" srcId="{BD75D7E1-6067-47D4-ACAA-1145A9C566B2}" destId="{5B4A295F-D16E-4090-A5E3-D50ED4BEBC2E}" srcOrd="1" destOrd="0" parTransId="{FA5B1EF5-2BB1-415A-8A83-918A4FFB5094}" sibTransId="{263263E3-95EA-4F10-A57E-921AA87AD9E3}"/>
    <dgm:cxn modelId="{3F9E25DE-B28A-486A-89F6-F5F8369DDD5F}" type="presOf" srcId="{61E4D828-219B-4F7A-817B-14FB4469E275}" destId="{38F7CD47-D57D-422B-88DB-639C03B29B27}" srcOrd="0" destOrd="0" presId="urn:microsoft.com/office/officeart/2005/8/layout/default"/>
    <dgm:cxn modelId="{C45D1F00-BF37-4177-8E07-01B553A7E945}" type="presOf" srcId="{BD75D7E1-6067-47D4-ACAA-1145A9C566B2}" destId="{040D521A-9DE9-4C5A-8021-11B444056BE4}" srcOrd="0" destOrd="0" presId="urn:microsoft.com/office/officeart/2005/8/layout/default"/>
    <dgm:cxn modelId="{5C294E85-6BE3-4349-951B-CE59D8EAEDCE}" srcId="{BD75D7E1-6067-47D4-ACAA-1145A9C566B2}" destId="{61E4D828-219B-4F7A-817B-14FB4469E275}" srcOrd="0" destOrd="0" parTransId="{A5F3FB1B-4807-4E18-A4EE-66F7EFD4DD21}" sibTransId="{CA836FE1-4002-4363-9101-BF0496698B96}"/>
    <dgm:cxn modelId="{6962EAFF-E071-4AA3-9231-271E151FEB77}" type="presOf" srcId="{5B4A295F-D16E-4090-A5E3-D50ED4BEBC2E}" destId="{70315EF4-1C8A-490A-B9C9-0C42E1EB9D2D}" srcOrd="0" destOrd="0" presId="urn:microsoft.com/office/officeart/2005/8/layout/default"/>
    <dgm:cxn modelId="{CF2CDA9E-57E7-41E1-B0D5-55660C201B4D}" type="presParOf" srcId="{040D521A-9DE9-4C5A-8021-11B444056BE4}" destId="{38F7CD47-D57D-422B-88DB-639C03B29B27}" srcOrd="0" destOrd="0" presId="urn:microsoft.com/office/officeart/2005/8/layout/default"/>
    <dgm:cxn modelId="{CE6B3681-D137-4560-9B8B-642731FEB671}" type="presParOf" srcId="{040D521A-9DE9-4C5A-8021-11B444056BE4}" destId="{D2023E39-94A1-404A-BAF7-CF3ED50BB573}" srcOrd="1" destOrd="0" presId="urn:microsoft.com/office/officeart/2005/8/layout/default"/>
    <dgm:cxn modelId="{F0A371FC-3379-452C-96ED-6D0EFC34AFA7}" type="presParOf" srcId="{040D521A-9DE9-4C5A-8021-11B444056BE4}" destId="{70315EF4-1C8A-490A-B9C9-0C42E1EB9D2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75D7E1-6067-47D4-ACAA-1145A9C566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2337B24-CDDF-4865-877E-0B465D309B42}">
      <dgm:prSet/>
      <dgm:spPr>
        <a:noFill/>
      </dgm:spPr>
      <dgm:t>
        <a:bodyPr/>
        <a:lstStyle/>
        <a:p>
          <a:r>
            <a:rPr lang="es-EC" smtClean="0">
              <a:solidFill>
                <a:schemeClr val="tx1"/>
              </a:solidFill>
            </a:rPr>
            <a:t>De las personas que estarían dispuestas a consumir alimentos orgánicos, el 76% de ellos respondió que pagaría un valor adicional superior al que está acostumbrado con un promedio del 20% en incremento de precio</a:t>
          </a:r>
          <a:endParaRPr lang="es-EC">
            <a:solidFill>
              <a:schemeClr val="tx1"/>
            </a:solidFill>
          </a:endParaRPr>
        </a:p>
      </dgm:t>
    </dgm:pt>
    <dgm:pt modelId="{437209E2-EB7C-4A4D-BB70-CBE654328131}" type="parTrans" cxnId="{270B0655-8D17-4CD7-B712-25C9EE6D7BC7}">
      <dgm:prSet/>
      <dgm:spPr/>
      <dgm:t>
        <a:bodyPr/>
        <a:lstStyle/>
        <a:p>
          <a:endParaRPr lang="es-EC">
            <a:solidFill>
              <a:schemeClr val="tx1"/>
            </a:solidFill>
          </a:endParaRPr>
        </a:p>
      </dgm:t>
    </dgm:pt>
    <dgm:pt modelId="{FB0FA0C3-19C1-4448-AB01-1A079D3035D3}" type="sibTrans" cxnId="{270B0655-8D17-4CD7-B712-25C9EE6D7BC7}">
      <dgm:prSet/>
      <dgm:spPr/>
      <dgm:t>
        <a:bodyPr/>
        <a:lstStyle/>
        <a:p>
          <a:endParaRPr lang="es-EC">
            <a:solidFill>
              <a:schemeClr val="tx1"/>
            </a:solidFill>
          </a:endParaRPr>
        </a:p>
      </dgm:t>
    </dgm:pt>
    <dgm:pt modelId="{E29629D8-C103-4E54-8CEB-B631B6AD8A46}">
      <dgm:prSet/>
      <dgm:spPr>
        <a:noFill/>
      </dgm:spPr>
      <dgm:t>
        <a:bodyPr/>
        <a:lstStyle/>
        <a:p>
          <a:r>
            <a:rPr lang="es-EC" dirty="0" smtClean="0">
              <a:solidFill>
                <a:schemeClr val="tx1"/>
              </a:solidFill>
            </a:rPr>
            <a:t>Se encontró que, el 93% de las personas que estarían dispuestas a consumir alimentos orgánicos, les gustaría recibir información relacionada con estos productos  mediante redes sociales </a:t>
          </a:r>
          <a:endParaRPr lang="es-EC" dirty="0">
            <a:solidFill>
              <a:schemeClr val="tx1"/>
            </a:solidFill>
          </a:endParaRPr>
        </a:p>
      </dgm:t>
    </dgm:pt>
    <dgm:pt modelId="{887A3C87-D4FE-4934-843A-ACA05516355C}" type="parTrans" cxnId="{BBD0B5FD-A52E-4A0E-9AE7-3DA57D6FD34C}">
      <dgm:prSet/>
      <dgm:spPr/>
      <dgm:t>
        <a:bodyPr/>
        <a:lstStyle/>
        <a:p>
          <a:endParaRPr lang="es-EC">
            <a:solidFill>
              <a:schemeClr val="tx1"/>
            </a:solidFill>
          </a:endParaRPr>
        </a:p>
      </dgm:t>
    </dgm:pt>
    <dgm:pt modelId="{39EE2967-F651-46DC-868E-BBA630AEE0A7}" type="sibTrans" cxnId="{BBD0B5FD-A52E-4A0E-9AE7-3DA57D6FD34C}">
      <dgm:prSet/>
      <dgm:spPr/>
      <dgm:t>
        <a:bodyPr/>
        <a:lstStyle/>
        <a:p>
          <a:endParaRPr lang="es-EC">
            <a:solidFill>
              <a:schemeClr val="tx1"/>
            </a:solidFill>
          </a:endParaRPr>
        </a:p>
      </dgm:t>
    </dgm:pt>
    <dgm:pt modelId="{040D521A-9DE9-4C5A-8021-11B444056BE4}" type="pres">
      <dgm:prSet presAssocID="{BD75D7E1-6067-47D4-ACAA-1145A9C566B2}" presName="diagram" presStyleCnt="0">
        <dgm:presLayoutVars>
          <dgm:dir/>
          <dgm:resizeHandles val="exact"/>
        </dgm:presLayoutVars>
      </dgm:prSet>
      <dgm:spPr/>
      <dgm:t>
        <a:bodyPr/>
        <a:lstStyle/>
        <a:p>
          <a:endParaRPr lang="es-EC"/>
        </a:p>
      </dgm:t>
    </dgm:pt>
    <dgm:pt modelId="{936AF123-EA61-4B9C-B7DF-9DEF6542E847}" type="pres">
      <dgm:prSet presAssocID="{62337B24-CDDF-4865-877E-0B465D309B42}" presName="node" presStyleLbl="node1" presStyleIdx="0" presStyleCnt="2" custScaleY="104662" custLinFactNeighborX="37563" custLinFactNeighborY="-22">
        <dgm:presLayoutVars>
          <dgm:bulletEnabled val="1"/>
        </dgm:presLayoutVars>
      </dgm:prSet>
      <dgm:spPr/>
      <dgm:t>
        <a:bodyPr/>
        <a:lstStyle/>
        <a:p>
          <a:endParaRPr lang="es-EC"/>
        </a:p>
      </dgm:t>
    </dgm:pt>
    <dgm:pt modelId="{68C1C6F5-2778-444F-ADD6-237F94CC15A7}" type="pres">
      <dgm:prSet presAssocID="{FB0FA0C3-19C1-4448-AB01-1A079D3035D3}" presName="sibTrans" presStyleCnt="0"/>
      <dgm:spPr/>
    </dgm:pt>
    <dgm:pt modelId="{C49C3207-C098-4E54-940D-789B7BBD9EF5}" type="pres">
      <dgm:prSet presAssocID="{E29629D8-C103-4E54-8CEB-B631B6AD8A46}" presName="node" presStyleLbl="node1" presStyleIdx="1" presStyleCnt="2" custLinFactNeighborX="-41188" custLinFactNeighborY="-4437">
        <dgm:presLayoutVars>
          <dgm:bulletEnabled val="1"/>
        </dgm:presLayoutVars>
      </dgm:prSet>
      <dgm:spPr/>
      <dgm:t>
        <a:bodyPr/>
        <a:lstStyle/>
        <a:p>
          <a:endParaRPr lang="es-EC"/>
        </a:p>
      </dgm:t>
    </dgm:pt>
  </dgm:ptLst>
  <dgm:cxnLst>
    <dgm:cxn modelId="{270B0655-8D17-4CD7-B712-25C9EE6D7BC7}" srcId="{BD75D7E1-6067-47D4-ACAA-1145A9C566B2}" destId="{62337B24-CDDF-4865-877E-0B465D309B42}" srcOrd="0" destOrd="0" parTransId="{437209E2-EB7C-4A4D-BB70-CBE654328131}" sibTransId="{FB0FA0C3-19C1-4448-AB01-1A079D3035D3}"/>
    <dgm:cxn modelId="{4B949C5C-2E1D-46DB-A370-CBC9210FBAF4}" type="presOf" srcId="{62337B24-CDDF-4865-877E-0B465D309B42}" destId="{936AF123-EA61-4B9C-B7DF-9DEF6542E847}" srcOrd="0" destOrd="0" presId="urn:microsoft.com/office/officeart/2005/8/layout/default"/>
    <dgm:cxn modelId="{94D523DF-D132-4434-8CA8-03376A19550A}" type="presOf" srcId="{BD75D7E1-6067-47D4-ACAA-1145A9C566B2}" destId="{040D521A-9DE9-4C5A-8021-11B444056BE4}" srcOrd="0" destOrd="0" presId="urn:microsoft.com/office/officeart/2005/8/layout/default"/>
    <dgm:cxn modelId="{BBD0B5FD-A52E-4A0E-9AE7-3DA57D6FD34C}" srcId="{BD75D7E1-6067-47D4-ACAA-1145A9C566B2}" destId="{E29629D8-C103-4E54-8CEB-B631B6AD8A46}" srcOrd="1" destOrd="0" parTransId="{887A3C87-D4FE-4934-843A-ACA05516355C}" sibTransId="{39EE2967-F651-46DC-868E-BBA630AEE0A7}"/>
    <dgm:cxn modelId="{F3EFD8C4-A7A1-4EB9-BAB7-EF548CB73AA0}" type="presOf" srcId="{E29629D8-C103-4E54-8CEB-B631B6AD8A46}" destId="{C49C3207-C098-4E54-940D-789B7BBD9EF5}" srcOrd="0" destOrd="0" presId="urn:microsoft.com/office/officeart/2005/8/layout/default"/>
    <dgm:cxn modelId="{EA94A8D7-EB36-40B4-97B8-268EE4128EAC}" type="presParOf" srcId="{040D521A-9DE9-4C5A-8021-11B444056BE4}" destId="{936AF123-EA61-4B9C-B7DF-9DEF6542E847}" srcOrd="0" destOrd="0" presId="urn:microsoft.com/office/officeart/2005/8/layout/default"/>
    <dgm:cxn modelId="{977D4C41-D9C1-476C-86DB-9ADC646DA9B6}" type="presParOf" srcId="{040D521A-9DE9-4C5A-8021-11B444056BE4}" destId="{68C1C6F5-2778-444F-ADD6-237F94CC15A7}" srcOrd="1" destOrd="0" presId="urn:microsoft.com/office/officeart/2005/8/layout/default"/>
    <dgm:cxn modelId="{35824755-3BBB-4AA3-BA88-7E0384190B75}" type="presParOf" srcId="{040D521A-9DE9-4C5A-8021-11B444056BE4}" destId="{C49C3207-C098-4E54-940D-789B7BBD9EF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37CD6A-FE71-4E7D-8EF0-ECF1D92CD05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76BEBEA3-8E43-4D7E-BDB0-D55A99E5B576}">
      <dgm:prSet phldrT="[Texto]" custT="1"/>
      <dgm:spPr/>
      <dgm:t>
        <a:bodyPr/>
        <a:lstStyle/>
        <a:p>
          <a:r>
            <a:rPr lang="es-EC" sz="3600" dirty="0" smtClean="0">
              <a:solidFill>
                <a:schemeClr val="tx1"/>
              </a:solidFill>
            </a:rPr>
            <a:t>Tamaño de la población</a:t>
          </a:r>
          <a:endParaRPr lang="es-EC" sz="3600" dirty="0">
            <a:solidFill>
              <a:schemeClr val="tx1"/>
            </a:solidFill>
          </a:endParaRPr>
        </a:p>
      </dgm:t>
    </dgm:pt>
    <dgm:pt modelId="{3D6D7571-89EF-4594-9A0B-87373359C779}" type="parTrans" cxnId="{E5E886FF-CFBF-4161-AE6F-869B108B473A}">
      <dgm:prSet/>
      <dgm:spPr/>
      <dgm:t>
        <a:bodyPr/>
        <a:lstStyle/>
        <a:p>
          <a:endParaRPr lang="es-EC" sz="1200">
            <a:solidFill>
              <a:schemeClr val="tx1"/>
            </a:solidFill>
          </a:endParaRPr>
        </a:p>
      </dgm:t>
    </dgm:pt>
    <dgm:pt modelId="{1C56545A-30B3-472F-B231-C61B8E1DE46C}" type="sibTrans" cxnId="{E5E886FF-CFBF-4161-AE6F-869B108B473A}">
      <dgm:prSet/>
      <dgm:spPr/>
      <dgm:t>
        <a:bodyPr/>
        <a:lstStyle/>
        <a:p>
          <a:endParaRPr lang="es-EC" sz="1200">
            <a:solidFill>
              <a:schemeClr val="tx1"/>
            </a:solidFill>
          </a:endParaRPr>
        </a:p>
      </dgm:t>
    </dgm:pt>
    <dgm:pt modelId="{BA37C67A-FAD2-45A0-AB76-4CECEDBC884D}">
      <dgm:prSet phldrT="[Texto]" custT="1"/>
      <dgm:spPr/>
      <dgm:t>
        <a:bodyPr/>
        <a:lstStyle/>
        <a:p>
          <a:r>
            <a:rPr lang="es-EC" sz="3600" dirty="0" smtClean="0">
              <a:solidFill>
                <a:schemeClr val="tx1"/>
              </a:solidFill>
            </a:rPr>
            <a:t>Hábitos de consumo</a:t>
          </a:r>
          <a:endParaRPr lang="es-EC" sz="3600" dirty="0">
            <a:solidFill>
              <a:schemeClr val="tx1"/>
            </a:solidFill>
          </a:endParaRPr>
        </a:p>
      </dgm:t>
    </dgm:pt>
    <dgm:pt modelId="{634B902E-C873-4771-8BEB-D3595B83F585}" type="parTrans" cxnId="{1E691169-41B8-4CE3-A175-2596735CC53B}">
      <dgm:prSet/>
      <dgm:spPr/>
      <dgm:t>
        <a:bodyPr/>
        <a:lstStyle/>
        <a:p>
          <a:endParaRPr lang="es-EC" sz="1200">
            <a:solidFill>
              <a:schemeClr val="tx1"/>
            </a:solidFill>
          </a:endParaRPr>
        </a:p>
      </dgm:t>
    </dgm:pt>
    <dgm:pt modelId="{35A7DF3C-EF9A-4BF0-81D0-A0724F8372B3}" type="sibTrans" cxnId="{1E691169-41B8-4CE3-A175-2596735CC53B}">
      <dgm:prSet/>
      <dgm:spPr/>
      <dgm:t>
        <a:bodyPr/>
        <a:lstStyle/>
        <a:p>
          <a:endParaRPr lang="es-EC" sz="1200">
            <a:solidFill>
              <a:schemeClr val="tx1"/>
            </a:solidFill>
          </a:endParaRPr>
        </a:p>
      </dgm:t>
    </dgm:pt>
    <dgm:pt modelId="{7A7E5FB8-DF36-44C9-8E6F-F1D6275D8C3A}">
      <dgm:prSet phldrT="[Texto]" custT="1"/>
      <dgm:spPr/>
      <dgm:t>
        <a:bodyPr/>
        <a:lstStyle/>
        <a:p>
          <a:r>
            <a:rPr lang="es-EC" sz="3600" dirty="0" smtClean="0">
              <a:solidFill>
                <a:schemeClr val="tx1"/>
              </a:solidFill>
            </a:rPr>
            <a:t>Gustos y preferencias</a:t>
          </a:r>
          <a:endParaRPr lang="es-EC" sz="3600" dirty="0">
            <a:solidFill>
              <a:schemeClr val="tx1"/>
            </a:solidFill>
          </a:endParaRPr>
        </a:p>
      </dgm:t>
    </dgm:pt>
    <dgm:pt modelId="{286F53BB-2BB8-49A6-A0FE-50338BFCB11A}" type="parTrans" cxnId="{B499295F-AF7D-4410-B49A-A7ED40815187}">
      <dgm:prSet/>
      <dgm:spPr/>
      <dgm:t>
        <a:bodyPr/>
        <a:lstStyle/>
        <a:p>
          <a:endParaRPr lang="es-EC" sz="1200">
            <a:solidFill>
              <a:schemeClr val="tx1"/>
            </a:solidFill>
          </a:endParaRPr>
        </a:p>
      </dgm:t>
    </dgm:pt>
    <dgm:pt modelId="{BDA40D87-D2DB-47B8-980A-3E71CCBBDA98}" type="sibTrans" cxnId="{B499295F-AF7D-4410-B49A-A7ED40815187}">
      <dgm:prSet/>
      <dgm:spPr/>
      <dgm:t>
        <a:bodyPr/>
        <a:lstStyle/>
        <a:p>
          <a:endParaRPr lang="es-EC" sz="1200">
            <a:solidFill>
              <a:schemeClr val="tx1"/>
            </a:solidFill>
          </a:endParaRPr>
        </a:p>
      </dgm:t>
    </dgm:pt>
    <dgm:pt modelId="{CEEA4C35-CC79-43D7-8941-316E9FDAB69E}" type="pres">
      <dgm:prSet presAssocID="{DC37CD6A-FE71-4E7D-8EF0-ECF1D92CD05C}" presName="linear" presStyleCnt="0">
        <dgm:presLayoutVars>
          <dgm:dir/>
          <dgm:resizeHandles val="exact"/>
        </dgm:presLayoutVars>
      </dgm:prSet>
      <dgm:spPr/>
      <dgm:t>
        <a:bodyPr/>
        <a:lstStyle/>
        <a:p>
          <a:endParaRPr lang="es-EC"/>
        </a:p>
      </dgm:t>
    </dgm:pt>
    <dgm:pt modelId="{6873D22C-A79F-48D0-A7FD-45ACD7571E22}" type="pres">
      <dgm:prSet presAssocID="{76BEBEA3-8E43-4D7E-BDB0-D55A99E5B576}" presName="comp" presStyleCnt="0"/>
      <dgm:spPr/>
    </dgm:pt>
    <dgm:pt modelId="{0E3618B2-55F2-4C69-B208-AF3E664A2B31}" type="pres">
      <dgm:prSet presAssocID="{76BEBEA3-8E43-4D7E-BDB0-D55A99E5B576}" presName="box" presStyleLbl="node1" presStyleIdx="0" presStyleCnt="3" custLinFactNeighborY="-4728"/>
      <dgm:spPr/>
      <dgm:t>
        <a:bodyPr/>
        <a:lstStyle/>
        <a:p>
          <a:endParaRPr lang="es-EC"/>
        </a:p>
      </dgm:t>
    </dgm:pt>
    <dgm:pt modelId="{AAA2EAAC-9DD2-40D3-8019-143FE4800A50}" type="pres">
      <dgm:prSet presAssocID="{76BEBEA3-8E43-4D7E-BDB0-D55A99E5B576}"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48A56C1E-B743-4A98-BB02-7FA6106A386B}" type="pres">
      <dgm:prSet presAssocID="{76BEBEA3-8E43-4D7E-BDB0-D55A99E5B576}" presName="text" presStyleLbl="node1" presStyleIdx="0" presStyleCnt="3">
        <dgm:presLayoutVars>
          <dgm:bulletEnabled val="1"/>
        </dgm:presLayoutVars>
      </dgm:prSet>
      <dgm:spPr/>
      <dgm:t>
        <a:bodyPr/>
        <a:lstStyle/>
        <a:p>
          <a:endParaRPr lang="es-EC"/>
        </a:p>
      </dgm:t>
    </dgm:pt>
    <dgm:pt modelId="{ADD14794-8DAB-473E-8A3F-3F5F9A1EEF08}" type="pres">
      <dgm:prSet presAssocID="{1C56545A-30B3-472F-B231-C61B8E1DE46C}" presName="spacer" presStyleCnt="0"/>
      <dgm:spPr/>
    </dgm:pt>
    <dgm:pt modelId="{367610EA-0979-4937-8E63-388E37A4248D}" type="pres">
      <dgm:prSet presAssocID="{BA37C67A-FAD2-45A0-AB76-4CECEDBC884D}" presName="comp" presStyleCnt="0"/>
      <dgm:spPr/>
    </dgm:pt>
    <dgm:pt modelId="{D5497551-1BF8-4B9A-B3EE-C63B0A4FA61E}" type="pres">
      <dgm:prSet presAssocID="{BA37C67A-FAD2-45A0-AB76-4CECEDBC884D}" presName="box" presStyleLbl="node1" presStyleIdx="1" presStyleCnt="3"/>
      <dgm:spPr/>
      <dgm:t>
        <a:bodyPr/>
        <a:lstStyle/>
        <a:p>
          <a:endParaRPr lang="es-EC"/>
        </a:p>
      </dgm:t>
    </dgm:pt>
    <dgm:pt modelId="{09EE2DC4-B163-46D3-8D20-A0FB15EDDF76}" type="pres">
      <dgm:prSet presAssocID="{BA37C67A-FAD2-45A0-AB76-4CECEDBC884D}"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8242366E-5683-4C5E-9223-D8341AE7EEFA}" type="pres">
      <dgm:prSet presAssocID="{BA37C67A-FAD2-45A0-AB76-4CECEDBC884D}" presName="text" presStyleLbl="node1" presStyleIdx="1" presStyleCnt="3">
        <dgm:presLayoutVars>
          <dgm:bulletEnabled val="1"/>
        </dgm:presLayoutVars>
      </dgm:prSet>
      <dgm:spPr/>
      <dgm:t>
        <a:bodyPr/>
        <a:lstStyle/>
        <a:p>
          <a:endParaRPr lang="es-EC"/>
        </a:p>
      </dgm:t>
    </dgm:pt>
    <dgm:pt modelId="{C0C50148-BABD-4325-B116-E8DA272E0825}" type="pres">
      <dgm:prSet presAssocID="{35A7DF3C-EF9A-4BF0-81D0-A0724F8372B3}" presName="spacer" presStyleCnt="0"/>
      <dgm:spPr/>
    </dgm:pt>
    <dgm:pt modelId="{F4BD1E4C-78B6-424A-9F85-19F1DCDA7C38}" type="pres">
      <dgm:prSet presAssocID="{7A7E5FB8-DF36-44C9-8E6F-F1D6275D8C3A}" presName="comp" presStyleCnt="0"/>
      <dgm:spPr/>
    </dgm:pt>
    <dgm:pt modelId="{4E94AC35-46D0-4E5F-8BC5-22F9017CD224}" type="pres">
      <dgm:prSet presAssocID="{7A7E5FB8-DF36-44C9-8E6F-F1D6275D8C3A}" presName="box" presStyleLbl="node1" presStyleIdx="2" presStyleCnt="3"/>
      <dgm:spPr/>
      <dgm:t>
        <a:bodyPr/>
        <a:lstStyle/>
        <a:p>
          <a:endParaRPr lang="es-EC"/>
        </a:p>
      </dgm:t>
    </dgm:pt>
    <dgm:pt modelId="{59646808-179E-4CE1-B466-317F4669D1F8}" type="pres">
      <dgm:prSet presAssocID="{7A7E5FB8-DF36-44C9-8E6F-F1D6275D8C3A}"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72D502F9-540E-4A6E-B33E-B101641F8283}" type="pres">
      <dgm:prSet presAssocID="{7A7E5FB8-DF36-44C9-8E6F-F1D6275D8C3A}" presName="text" presStyleLbl="node1" presStyleIdx="2" presStyleCnt="3">
        <dgm:presLayoutVars>
          <dgm:bulletEnabled val="1"/>
        </dgm:presLayoutVars>
      </dgm:prSet>
      <dgm:spPr/>
      <dgm:t>
        <a:bodyPr/>
        <a:lstStyle/>
        <a:p>
          <a:endParaRPr lang="es-EC"/>
        </a:p>
      </dgm:t>
    </dgm:pt>
  </dgm:ptLst>
  <dgm:cxnLst>
    <dgm:cxn modelId="{D6E7891E-73F1-4A17-9770-CA9DC84DF2D9}" type="presOf" srcId="{DC37CD6A-FE71-4E7D-8EF0-ECF1D92CD05C}" destId="{CEEA4C35-CC79-43D7-8941-316E9FDAB69E}" srcOrd="0" destOrd="0" presId="urn:microsoft.com/office/officeart/2005/8/layout/vList4"/>
    <dgm:cxn modelId="{B499295F-AF7D-4410-B49A-A7ED40815187}" srcId="{DC37CD6A-FE71-4E7D-8EF0-ECF1D92CD05C}" destId="{7A7E5FB8-DF36-44C9-8E6F-F1D6275D8C3A}" srcOrd="2" destOrd="0" parTransId="{286F53BB-2BB8-49A6-A0FE-50338BFCB11A}" sibTransId="{BDA40D87-D2DB-47B8-980A-3E71CCBBDA98}"/>
    <dgm:cxn modelId="{9F0B00F4-ADE5-4E2F-AF05-651AB1CD48A5}" type="presOf" srcId="{7A7E5FB8-DF36-44C9-8E6F-F1D6275D8C3A}" destId="{4E94AC35-46D0-4E5F-8BC5-22F9017CD224}" srcOrd="0" destOrd="0" presId="urn:microsoft.com/office/officeart/2005/8/layout/vList4"/>
    <dgm:cxn modelId="{0AF291E4-7D5B-428C-9D1D-FFBDEE5219B0}" type="presOf" srcId="{76BEBEA3-8E43-4D7E-BDB0-D55A99E5B576}" destId="{48A56C1E-B743-4A98-BB02-7FA6106A386B}" srcOrd="1" destOrd="0" presId="urn:microsoft.com/office/officeart/2005/8/layout/vList4"/>
    <dgm:cxn modelId="{A358938B-9556-47F2-8DD3-373092786163}" type="presOf" srcId="{76BEBEA3-8E43-4D7E-BDB0-D55A99E5B576}" destId="{0E3618B2-55F2-4C69-B208-AF3E664A2B31}" srcOrd="0" destOrd="0" presId="urn:microsoft.com/office/officeart/2005/8/layout/vList4"/>
    <dgm:cxn modelId="{D184A8F6-9A43-4C71-8DC1-928656586131}" type="presOf" srcId="{BA37C67A-FAD2-45A0-AB76-4CECEDBC884D}" destId="{D5497551-1BF8-4B9A-B3EE-C63B0A4FA61E}" srcOrd="0" destOrd="0" presId="urn:microsoft.com/office/officeart/2005/8/layout/vList4"/>
    <dgm:cxn modelId="{2B3F0FE1-F049-4498-9FFC-7D7D4B092BC4}" type="presOf" srcId="{7A7E5FB8-DF36-44C9-8E6F-F1D6275D8C3A}" destId="{72D502F9-540E-4A6E-B33E-B101641F8283}" srcOrd="1" destOrd="0" presId="urn:microsoft.com/office/officeart/2005/8/layout/vList4"/>
    <dgm:cxn modelId="{56542D52-E8F7-4405-8144-F16A853742D3}" type="presOf" srcId="{BA37C67A-FAD2-45A0-AB76-4CECEDBC884D}" destId="{8242366E-5683-4C5E-9223-D8341AE7EEFA}" srcOrd="1" destOrd="0" presId="urn:microsoft.com/office/officeart/2005/8/layout/vList4"/>
    <dgm:cxn modelId="{E5E886FF-CFBF-4161-AE6F-869B108B473A}" srcId="{DC37CD6A-FE71-4E7D-8EF0-ECF1D92CD05C}" destId="{76BEBEA3-8E43-4D7E-BDB0-D55A99E5B576}" srcOrd="0" destOrd="0" parTransId="{3D6D7571-89EF-4594-9A0B-87373359C779}" sibTransId="{1C56545A-30B3-472F-B231-C61B8E1DE46C}"/>
    <dgm:cxn modelId="{1E691169-41B8-4CE3-A175-2596735CC53B}" srcId="{DC37CD6A-FE71-4E7D-8EF0-ECF1D92CD05C}" destId="{BA37C67A-FAD2-45A0-AB76-4CECEDBC884D}" srcOrd="1" destOrd="0" parTransId="{634B902E-C873-4771-8BEB-D3595B83F585}" sibTransId="{35A7DF3C-EF9A-4BF0-81D0-A0724F8372B3}"/>
    <dgm:cxn modelId="{3DB885DE-D530-45FB-827B-4DC42719239B}" type="presParOf" srcId="{CEEA4C35-CC79-43D7-8941-316E9FDAB69E}" destId="{6873D22C-A79F-48D0-A7FD-45ACD7571E22}" srcOrd="0" destOrd="0" presId="urn:microsoft.com/office/officeart/2005/8/layout/vList4"/>
    <dgm:cxn modelId="{87E250AA-88C2-4F6B-A397-28DA86B8D253}" type="presParOf" srcId="{6873D22C-A79F-48D0-A7FD-45ACD7571E22}" destId="{0E3618B2-55F2-4C69-B208-AF3E664A2B31}" srcOrd="0" destOrd="0" presId="urn:microsoft.com/office/officeart/2005/8/layout/vList4"/>
    <dgm:cxn modelId="{1FC963A4-25A6-4747-B079-CC5DCCED5F47}" type="presParOf" srcId="{6873D22C-A79F-48D0-A7FD-45ACD7571E22}" destId="{AAA2EAAC-9DD2-40D3-8019-143FE4800A50}" srcOrd="1" destOrd="0" presId="urn:microsoft.com/office/officeart/2005/8/layout/vList4"/>
    <dgm:cxn modelId="{45C84C66-3C8A-46A7-AF8D-0ABCE0A3B1B8}" type="presParOf" srcId="{6873D22C-A79F-48D0-A7FD-45ACD7571E22}" destId="{48A56C1E-B743-4A98-BB02-7FA6106A386B}" srcOrd="2" destOrd="0" presId="urn:microsoft.com/office/officeart/2005/8/layout/vList4"/>
    <dgm:cxn modelId="{4A02FBA9-0EBA-4D5A-AB71-33BB37B28F4F}" type="presParOf" srcId="{CEEA4C35-CC79-43D7-8941-316E9FDAB69E}" destId="{ADD14794-8DAB-473E-8A3F-3F5F9A1EEF08}" srcOrd="1" destOrd="0" presId="urn:microsoft.com/office/officeart/2005/8/layout/vList4"/>
    <dgm:cxn modelId="{357A9DB3-739D-4CB6-9E5B-C8D39CD0FF32}" type="presParOf" srcId="{CEEA4C35-CC79-43D7-8941-316E9FDAB69E}" destId="{367610EA-0979-4937-8E63-388E37A4248D}" srcOrd="2" destOrd="0" presId="urn:microsoft.com/office/officeart/2005/8/layout/vList4"/>
    <dgm:cxn modelId="{A888F616-EC4A-4FDC-8E02-61603EDB5803}" type="presParOf" srcId="{367610EA-0979-4937-8E63-388E37A4248D}" destId="{D5497551-1BF8-4B9A-B3EE-C63B0A4FA61E}" srcOrd="0" destOrd="0" presId="urn:microsoft.com/office/officeart/2005/8/layout/vList4"/>
    <dgm:cxn modelId="{5EBEFAF5-45EB-4BD2-8230-63F94B0A16C6}" type="presParOf" srcId="{367610EA-0979-4937-8E63-388E37A4248D}" destId="{09EE2DC4-B163-46D3-8D20-A0FB15EDDF76}" srcOrd="1" destOrd="0" presId="urn:microsoft.com/office/officeart/2005/8/layout/vList4"/>
    <dgm:cxn modelId="{DDE71A4F-A649-46B9-B430-2E16751B8B95}" type="presParOf" srcId="{367610EA-0979-4937-8E63-388E37A4248D}" destId="{8242366E-5683-4C5E-9223-D8341AE7EEFA}" srcOrd="2" destOrd="0" presId="urn:microsoft.com/office/officeart/2005/8/layout/vList4"/>
    <dgm:cxn modelId="{D3F0BDAD-435E-4A47-BDB1-B90514AEFA60}" type="presParOf" srcId="{CEEA4C35-CC79-43D7-8941-316E9FDAB69E}" destId="{C0C50148-BABD-4325-B116-E8DA272E0825}" srcOrd="3" destOrd="0" presId="urn:microsoft.com/office/officeart/2005/8/layout/vList4"/>
    <dgm:cxn modelId="{A816BE72-D7FA-4E3C-8A38-922AB520B933}" type="presParOf" srcId="{CEEA4C35-CC79-43D7-8941-316E9FDAB69E}" destId="{F4BD1E4C-78B6-424A-9F85-19F1DCDA7C38}" srcOrd="4" destOrd="0" presId="urn:microsoft.com/office/officeart/2005/8/layout/vList4"/>
    <dgm:cxn modelId="{F771FCBD-E7FB-456D-8445-D4E3AA8905ED}" type="presParOf" srcId="{F4BD1E4C-78B6-424A-9F85-19F1DCDA7C38}" destId="{4E94AC35-46D0-4E5F-8BC5-22F9017CD224}" srcOrd="0" destOrd="0" presId="urn:microsoft.com/office/officeart/2005/8/layout/vList4"/>
    <dgm:cxn modelId="{656E2707-89AB-426C-B93A-41B1D5D98FA6}" type="presParOf" srcId="{F4BD1E4C-78B6-424A-9F85-19F1DCDA7C38}" destId="{59646808-179E-4CE1-B466-317F4669D1F8}" srcOrd="1" destOrd="0" presId="urn:microsoft.com/office/officeart/2005/8/layout/vList4"/>
    <dgm:cxn modelId="{A44FD74D-893C-4EF2-AFD7-5C8BFED9D0B7}" type="presParOf" srcId="{F4BD1E4C-78B6-424A-9F85-19F1DCDA7C38}" destId="{72D502F9-540E-4A6E-B33E-B101641F828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7BECB-7B5E-44EC-9771-C1D59B224DF7}">
      <dsp:nvSpPr>
        <dsp:cNvPr id="0" name=""/>
        <dsp:cNvSpPr/>
      </dsp:nvSpPr>
      <dsp:spPr>
        <a:xfrm>
          <a:off x="0" y="0"/>
          <a:ext cx="8829629" cy="162183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Antecedentes:</a:t>
          </a:r>
          <a:r>
            <a:rPr lang="es-MX" sz="2100" kern="1200" dirty="0" smtClean="0"/>
            <a:t> Ecuador viene desarrollando el Plan Nacional del Buen Vivir, que en conjunto con la Economía Popular y solidaria y el cambio de la Matriz Productiva que buscan que las personas de menor ingreso como son los productores agrícolas se desarrollen mediante el emprendimiento de Unidades Económicas Populares (UEP)</a:t>
          </a:r>
        </a:p>
      </dsp:txBody>
      <dsp:txXfrm>
        <a:off x="0" y="0"/>
        <a:ext cx="8829629" cy="1621839"/>
      </dsp:txXfrm>
    </dsp:sp>
    <dsp:sp modelId="{159C6230-50EC-4EF2-8F79-02B2F628400D}">
      <dsp:nvSpPr>
        <dsp:cNvPr id="0" name=""/>
        <dsp:cNvSpPr/>
      </dsp:nvSpPr>
      <dsp:spPr>
        <a:xfrm>
          <a:off x="0" y="1621839"/>
          <a:ext cx="4414814" cy="34058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1" kern="1200" dirty="0" smtClean="0"/>
            <a:t>Necesidades: </a:t>
          </a:r>
          <a:r>
            <a:rPr lang="es-EC" sz="1800" kern="1200" dirty="0" smtClean="0"/>
            <a:t>Las principales necesidades con las que cuenta el segmento a estudiar son:</a:t>
          </a:r>
        </a:p>
        <a:p>
          <a:pPr lvl="0" algn="just" defTabSz="800100">
            <a:lnSpc>
              <a:spcPct val="90000"/>
            </a:lnSpc>
            <a:spcBef>
              <a:spcPct val="0"/>
            </a:spcBef>
            <a:spcAft>
              <a:spcPct val="35000"/>
            </a:spcAft>
          </a:pPr>
          <a:r>
            <a:rPr lang="es-EC" sz="1800" kern="1200" dirty="0" smtClean="0"/>
            <a:t>Brechas sociales</a:t>
          </a:r>
        </a:p>
        <a:p>
          <a:pPr lvl="0" algn="just" defTabSz="800100">
            <a:lnSpc>
              <a:spcPct val="90000"/>
            </a:lnSpc>
            <a:spcBef>
              <a:spcPct val="0"/>
            </a:spcBef>
            <a:spcAft>
              <a:spcPct val="35000"/>
            </a:spcAft>
          </a:pPr>
          <a:r>
            <a:rPr lang="es-EC" sz="1800" kern="1200" dirty="0" smtClean="0"/>
            <a:t>Baja participación de las UEP</a:t>
          </a:r>
        </a:p>
        <a:p>
          <a:pPr lvl="0" algn="just" defTabSz="800100">
            <a:lnSpc>
              <a:spcPct val="90000"/>
            </a:lnSpc>
            <a:spcBef>
              <a:spcPct val="0"/>
            </a:spcBef>
            <a:spcAft>
              <a:spcPct val="35000"/>
            </a:spcAft>
          </a:pPr>
          <a:r>
            <a:rPr lang="es-EC" sz="1800" kern="1200" dirty="0" smtClean="0"/>
            <a:t>Inadecuada organización de unidades productivas</a:t>
          </a:r>
        </a:p>
        <a:p>
          <a:pPr lvl="0" algn="just" defTabSz="800100">
            <a:lnSpc>
              <a:spcPct val="90000"/>
            </a:lnSpc>
            <a:spcBef>
              <a:spcPct val="0"/>
            </a:spcBef>
            <a:spcAft>
              <a:spcPct val="35000"/>
            </a:spcAft>
          </a:pPr>
          <a:r>
            <a:rPr lang="es-EC" sz="1800" kern="1200" dirty="0" smtClean="0"/>
            <a:t>Pocas asociaciones con certificación orgánica (sello verde)</a:t>
          </a:r>
        </a:p>
      </dsp:txBody>
      <dsp:txXfrm>
        <a:off x="0" y="1621839"/>
        <a:ext cx="4414814" cy="3405863"/>
      </dsp:txXfrm>
    </dsp:sp>
    <dsp:sp modelId="{364B7442-AAE8-4A1E-A6AF-07CC3EDFB53C}">
      <dsp:nvSpPr>
        <dsp:cNvPr id="0" name=""/>
        <dsp:cNvSpPr/>
      </dsp:nvSpPr>
      <dsp:spPr>
        <a:xfrm>
          <a:off x="4414814" y="1621839"/>
          <a:ext cx="4414814" cy="34058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1" kern="1200" dirty="0" smtClean="0"/>
            <a:t>Justificación:</a:t>
          </a:r>
        </a:p>
        <a:p>
          <a:pPr lvl="0" algn="just" defTabSz="800100">
            <a:lnSpc>
              <a:spcPct val="90000"/>
            </a:lnSpc>
            <a:spcBef>
              <a:spcPct val="0"/>
            </a:spcBef>
            <a:spcAft>
              <a:spcPct val="35000"/>
            </a:spcAft>
          </a:pPr>
          <a:r>
            <a:rPr lang="es-MX" sz="1800" kern="1200" dirty="0" smtClean="0"/>
            <a:t>Proyecto amparado en la Constitución de la República del Ecuador, la Superintendencia de Economía Popular y Solidaria y el Plan nacional del Buen Vivir </a:t>
          </a:r>
        </a:p>
        <a:p>
          <a:pPr lvl="0" algn="just" defTabSz="800100">
            <a:lnSpc>
              <a:spcPct val="90000"/>
            </a:lnSpc>
            <a:spcBef>
              <a:spcPct val="0"/>
            </a:spcBef>
            <a:spcAft>
              <a:spcPct val="35000"/>
            </a:spcAft>
          </a:pPr>
          <a:r>
            <a:rPr lang="es-EC" sz="1800" kern="1200" dirty="0" smtClean="0"/>
            <a:t>Propósito: brindar una herramienta administrativa de fácil uso para potenciar las UEP en especial las que produzcan alimentos orgánicos e incentivar el cambio de la matriz productiva para mejorar los ingresos de sus integrantes y su calidad de vida.</a:t>
          </a:r>
        </a:p>
      </dsp:txBody>
      <dsp:txXfrm>
        <a:off x="4414814" y="1621839"/>
        <a:ext cx="4414814" cy="3405863"/>
      </dsp:txXfrm>
    </dsp:sp>
    <dsp:sp modelId="{76E4B960-6AA8-441D-80DF-6A60D90331D0}">
      <dsp:nvSpPr>
        <dsp:cNvPr id="0" name=""/>
        <dsp:cNvSpPr/>
      </dsp:nvSpPr>
      <dsp:spPr>
        <a:xfrm>
          <a:off x="0" y="5027702"/>
          <a:ext cx="8829629" cy="37842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18B2-55F2-4C69-B208-AF3E664A2B31}">
      <dsp:nvSpPr>
        <dsp:cNvPr id="0" name=""/>
        <dsp:cNvSpPr/>
      </dsp:nvSpPr>
      <dsp:spPr>
        <a:xfrm>
          <a:off x="0" y="0"/>
          <a:ext cx="8748464" cy="994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solidFill>
                <a:schemeClr val="tx1"/>
              </a:solidFill>
            </a:rPr>
            <a:t>Nivel de Ingresos</a:t>
          </a:r>
          <a:endParaRPr lang="es-EC" sz="3600" kern="1200" dirty="0">
            <a:solidFill>
              <a:schemeClr val="tx1"/>
            </a:solidFill>
          </a:endParaRPr>
        </a:p>
      </dsp:txBody>
      <dsp:txXfrm>
        <a:off x="1849108" y="0"/>
        <a:ext cx="6899355" cy="994153"/>
      </dsp:txXfrm>
    </dsp:sp>
    <dsp:sp modelId="{AAA2EAAC-9DD2-40D3-8019-143FE4800A50}">
      <dsp:nvSpPr>
        <dsp:cNvPr id="0" name=""/>
        <dsp:cNvSpPr/>
      </dsp:nvSpPr>
      <dsp:spPr>
        <a:xfrm>
          <a:off x="99415" y="99415"/>
          <a:ext cx="1749692" cy="79532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97551-1BF8-4B9A-B3EE-C63B0A4FA61E}">
      <dsp:nvSpPr>
        <dsp:cNvPr id="0" name=""/>
        <dsp:cNvSpPr/>
      </dsp:nvSpPr>
      <dsp:spPr>
        <a:xfrm>
          <a:off x="0" y="1093568"/>
          <a:ext cx="8748464" cy="994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solidFill>
                <a:schemeClr val="tx1"/>
              </a:solidFill>
            </a:rPr>
            <a:t>Nivel de precios</a:t>
          </a:r>
          <a:endParaRPr lang="es-EC" sz="3600" kern="1200" dirty="0">
            <a:solidFill>
              <a:schemeClr val="tx1"/>
            </a:solidFill>
          </a:endParaRPr>
        </a:p>
      </dsp:txBody>
      <dsp:txXfrm>
        <a:off x="1849108" y="1093568"/>
        <a:ext cx="6899355" cy="994153"/>
      </dsp:txXfrm>
    </dsp:sp>
    <dsp:sp modelId="{09EE2DC4-B163-46D3-8D20-A0FB15EDDF76}">
      <dsp:nvSpPr>
        <dsp:cNvPr id="0" name=""/>
        <dsp:cNvSpPr/>
      </dsp:nvSpPr>
      <dsp:spPr>
        <a:xfrm>
          <a:off x="99415" y="1192984"/>
          <a:ext cx="1749692" cy="79532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2F7C6-C777-4CA0-A77B-DC14E6FF5F95}">
      <dsp:nvSpPr>
        <dsp:cNvPr id="0" name=""/>
        <dsp:cNvSpPr/>
      </dsp:nvSpPr>
      <dsp:spPr>
        <a:xfrm>
          <a:off x="182387" y="1013583"/>
          <a:ext cx="4307827" cy="13461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1824" tIns="148590" rIns="148590" bIns="148590" numCol="1" spcCol="1270" anchor="ctr" anchorCtr="0">
          <a:noAutofit/>
        </a:bodyPr>
        <a:lstStyle/>
        <a:p>
          <a:pPr lvl="0" algn="l" defTabSz="1733550">
            <a:lnSpc>
              <a:spcPct val="90000"/>
            </a:lnSpc>
            <a:spcBef>
              <a:spcPct val="0"/>
            </a:spcBef>
            <a:spcAft>
              <a:spcPct val="35000"/>
            </a:spcAft>
          </a:pPr>
          <a:r>
            <a:rPr lang="es-EC" sz="3900" kern="1200" dirty="0" smtClean="0"/>
            <a:t>Número de </a:t>
          </a:r>
          <a:r>
            <a:rPr lang="es-EC" sz="3900" kern="1200" dirty="0" smtClean="0"/>
            <a:t>competidores</a:t>
          </a:r>
          <a:endParaRPr lang="es-EC" sz="3900" kern="1200" dirty="0"/>
        </a:p>
      </dsp:txBody>
      <dsp:txXfrm>
        <a:off x="182387" y="1013583"/>
        <a:ext cx="4307827" cy="1346196"/>
      </dsp:txXfrm>
    </dsp:sp>
    <dsp:sp modelId="{B4BD57E2-F3BE-405D-8D9C-932175980F01}">
      <dsp:nvSpPr>
        <dsp:cNvPr id="0" name=""/>
        <dsp:cNvSpPr/>
      </dsp:nvSpPr>
      <dsp:spPr>
        <a:xfrm>
          <a:off x="2894" y="819133"/>
          <a:ext cx="942337" cy="1413506"/>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95CF5-EBA6-4A98-A664-D2563BF330A8}">
      <dsp:nvSpPr>
        <dsp:cNvPr id="0" name=""/>
        <dsp:cNvSpPr/>
      </dsp:nvSpPr>
      <dsp:spPr>
        <a:xfrm>
          <a:off x="4906963" y="1013583"/>
          <a:ext cx="4307827" cy="13461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1824" tIns="148590" rIns="148590" bIns="148590" numCol="1" spcCol="1270" anchor="ctr" anchorCtr="0">
          <a:noAutofit/>
        </a:bodyPr>
        <a:lstStyle/>
        <a:p>
          <a:pPr lvl="0" algn="l" defTabSz="1733550">
            <a:lnSpc>
              <a:spcPct val="90000"/>
            </a:lnSpc>
            <a:spcBef>
              <a:spcPct val="0"/>
            </a:spcBef>
            <a:spcAft>
              <a:spcPct val="35000"/>
            </a:spcAft>
          </a:pPr>
          <a:r>
            <a:rPr lang="es-EC" sz="3900" kern="1200" dirty="0" smtClean="0"/>
            <a:t>Capacidad de inversión </a:t>
          </a:r>
          <a:r>
            <a:rPr lang="es-EC" sz="3900" kern="1200" dirty="0" smtClean="0"/>
            <a:t>fija</a:t>
          </a:r>
          <a:endParaRPr lang="es-EC" sz="3900" kern="1200" dirty="0"/>
        </a:p>
      </dsp:txBody>
      <dsp:txXfrm>
        <a:off x="4906963" y="1013583"/>
        <a:ext cx="4307827" cy="1346196"/>
      </dsp:txXfrm>
    </dsp:sp>
    <dsp:sp modelId="{5AC43742-8915-458A-A8A6-B2AFFA4A948D}">
      <dsp:nvSpPr>
        <dsp:cNvPr id="0" name=""/>
        <dsp:cNvSpPr/>
      </dsp:nvSpPr>
      <dsp:spPr>
        <a:xfrm>
          <a:off x="4727471" y="819133"/>
          <a:ext cx="942337" cy="141350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8EB48-D512-46A1-870D-4968AC829BC9}">
      <dsp:nvSpPr>
        <dsp:cNvPr id="0" name=""/>
        <dsp:cNvSpPr/>
      </dsp:nvSpPr>
      <dsp:spPr>
        <a:xfrm>
          <a:off x="2544675" y="2708295"/>
          <a:ext cx="4307827" cy="13461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1824" tIns="148590" rIns="148590" bIns="148590" numCol="1" spcCol="1270" anchor="ctr" anchorCtr="0">
          <a:noAutofit/>
        </a:bodyPr>
        <a:lstStyle/>
        <a:p>
          <a:pPr lvl="0" algn="l" defTabSz="1733550">
            <a:lnSpc>
              <a:spcPct val="90000"/>
            </a:lnSpc>
            <a:spcBef>
              <a:spcPct val="0"/>
            </a:spcBef>
            <a:spcAft>
              <a:spcPct val="35000"/>
            </a:spcAft>
          </a:pPr>
          <a:r>
            <a:rPr lang="es-EC" sz="3900" kern="1200" dirty="0" smtClean="0"/>
            <a:t>Barreras de entrada</a:t>
          </a:r>
          <a:endParaRPr lang="es-EC" sz="3900" kern="1200" dirty="0"/>
        </a:p>
      </dsp:txBody>
      <dsp:txXfrm>
        <a:off x="2544675" y="2708295"/>
        <a:ext cx="4307827" cy="1346196"/>
      </dsp:txXfrm>
    </dsp:sp>
    <dsp:sp modelId="{3CFEDC44-573A-45DF-AF79-72096538DA42}">
      <dsp:nvSpPr>
        <dsp:cNvPr id="0" name=""/>
        <dsp:cNvSpPr/>
      </dsp:nvSpPr>
      <dsp:spPr>
        <a:xfrm>
          <a:off x="2365182" y="2513844"/>
          <a:ext cx="942337" cy="141350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E9EF-0D6D-4DCF-83EA-D0748B083E64}">
      <dsp:nvSpPr>
        <dsp:cNvPr id="0" name=""/>
        <dsp:cNvSpPr/>
      </dsp:nvSpPr>
      <dsp:spPr>
        <a:xfrm rot="10800000">
          <a:off x="1818397" y="587"/>
          <a:ext cx="6177206" cy="1049937"/>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93"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Precio: penetración de mercado</a:t>
          </a:r>
          <a:endParaRPr lang="es-EC" sz="3200" kern="1200" dirty="0">
            <a:solidFill>
              <a:schemeClr val="tx1"/>
            </a:solidFill>
          </a:endParaRPr>
        </a:p>
      </dsp:txBody>
      <dsp:txXfrm rot="10800000">
        <a:off x="2080881" y="587"/>
        <a:ext cx="5914722" cy="1049937"/>
      </dsp:txXfrm>
    </dsp:sp>
    <dsp:sp modelId="{4631423A-1E6B-406B-9B6A-3C6C8B95983F}">
      <dsp:nvSpPr>
        <dsp:cNvPr id="0" name=""/>
        <dsp:cNvSpPr/>
      </dsp:nvSpPr>
      <dsp:spPr>
        <a:xfrm>
          <a:off x="1293428" y="587"/>
          <a:ext cx="1049937" cy="104993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C51CB-AD93-44AE-BCC4-E9DCEAE72DF3}">
      <dsp:nvSpPr>
        <dsp:cNvPr id="0" name=""/>
        <dsp:cNvSpPr/>
      </dsp:nvSpPr>
      <dsp:spPr>
        <a:xfrm rot="10800000">
          <a:off x="1818397" y="1363939"/>
          <a:ext cx="6177206" cy="1049937"/>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93"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Promoción: logo y material publicitario.</a:t>
          </a:r>
          <a:endParaRPr lang="es-EC" sz="3200" kern="1200" dirty="0">
            <a:solidFill>
              <a:schemeClr val="tx1"/>
            </a:solidFill>
          </a:endParaRPr>
        </a:p>
      </dsp:txBody>
      <dsp:txXfrm rot="10800000">
        <a:off x="2080881" y="1363939"/>
        <a:ext cx="5914722" cy="1049937"/>
      </dsp:txXfrm>
    </dsp:sp>
    <dsp:sp modelId="{93D4B533-D5AC-425C-B7AD-0BFAC69D5367}">
      <dsp:nvSpPr>
        <dsp:cNvPr id="0" name=""/>
        <dsp:cNvSpPr/>
      </dsp:nvSpPr>
      <dsp:spPr>
        <a:xfrm>
          <a:off x="1293428" y="1363939"/>
          <a:ext cx="1049937" cy="104993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7613D-0F98-4ACF-B2E1-734FA359B930}">
      <dsp:nvSpPr>
        <dsp:cNvPr id="0" name=""/>
        <dsp:cNvSpPr/>
      </dsp:nvSpPr>
      <dsp:spPr>
        <a:xfrm rot="10800000">
          <a:off x="1818397" y="2727290"/>
          <a:ext cx="6177206" cy="1049937"/>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93"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Producto: certificación orgánica</a:t>
          </a:r>
          <a:endParaRPr lang="es-EC" sz="3200" kern="1200" dirty="0">
            <a:solidFill>
              <a:schemeClr val="tx1"/>
            </a:solidFill>
          </a:endParaRPr>
        </a:p>
      </dsp:txBody>
      <dsp:txXfrm rot="10800000">
        <a:off x="2080881" y="2727290"/>
        <a:ext cx="5914722" cy="1049937"/>
      </dsp:txXfrm>
    </dsp:sp>
    <dsp:sp modelId="{4EB5508D-F14B-47A4-9DEE-5BE19395B9C7}">
      <dsp:nvSpPr>
        <dsp:cNvPr id="0" name=""/>
        <dsp:cNvSpPr/>
      </dsp:nvSpPr>
      <dsp:spPr>
        <a:xfrm>
          <a:off x="1293428" y="2727290"/>
          <a:ext cx="1049937" cy="104993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1FF34-EE45-4C04-BDD0-A0D4F81A5575}">
      <dsp:nvSpPr>
        <dsp:cNvPr id="0" name=""/>
        <dsp:cNvSpPr/>
      </dsp:nvSpPr>
      <dsp:spPr>
        <a:xfrm rot="10800000">
          <a:off x="1818397" y="4090641"/>
          <a:ext cx="6177206" cy="1049937"/>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93"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Plaza: distribuidores y local fácil para distribución</a:t>
          </a:r>
          <a:endParaRPr lang="es-EC" sz="3200" kern="1200" dirty="0">
            <a:solidFill>
              <a:schemeClr val="tx1"/>
            </a:solidFill>
          </a:endParaRPr>
        </a:p>
      </dsp:txBody>
      <dsp:txXfrm rot="10800000">
        <a:off x="2080881" y="4090641"/>
        <a:ext cx="5914722" cy="1049937"/>
      </dsp:txXfrm>
    </dsp:sp>
    <dsp:sp modelId="{81FE6B76-7B10-4298-968D-8F0531B70714}">
      <dsp:nvSpPr>
        <dsp:cNvPr id="0" name=""/>
        <dsp:cNvSpPr/>
      </dsp:nvSpPr>
      <dsp:spPr>
        <a:xfrm>
          <a:off x="1293428" y="4090641"/>
          <a:ext cx="1049937" cy="104993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00738-DA67-4C92-8A4B-1223405FA29E}">
      <dsp:nvSpPr>
        <dsp:cNvPr id="0" name=""/>
        <dsp:cNvSpPr/>
      </dsp:nvSpPr>
      <dsp:spPr>
        <a:xfrm>
          <a:off x="691423" y="216018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Mecanismos externos</a:t>
          </a:r>
          <a:endParaRPr lang="es-EC" sz="1400" kern="1200" dirty="0">
            <a:solidFill>
              <a:schemeClr val="tx1"/>
            </a:solidFill>
          </a:endParaRPr>
        </a:p>
      </dsp:txBody>
      <dsp:txXfrm>
        <a:off x="718879" y="2187642"/>
        <a:ext cx="1819940" cy="882514"/>
      </dsp:txXfrm>
    </dsp:sp>
    <dsp:sp modelId="{27DD7B2F-CE9A-4649-B974-42AE4F663BF2}">
      <dsp:nvSpPr>
        <dsp:cNvPr id="0" name=""/>
        <dsp:cNvSpPr/>
      </dsp:nvSpPr>
      <dsp:spPr>
        <a:xfrm rot="17692822">
          <a:off x="2049998" y="1804323"/>
          <a:ext cx="1782497" cy="32092"/>
        </a:xfrm>
        <a:custGeom>
          <a:avLst/>
          <a:gdLst/>
          <a:ahLst/>
          <a:cxnLst/>
          <a:rect l="0" t="0" r="0" b="0"/>
          <a:pathLst>
            <a:path>
              <a:moveTo>
                <a:pt x="0" y="16046"/>
              </a:moveTo>
              <a:lnTo>
                <a:pt x="178249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solidFill>
              <a:schemeClr val="tx1"/>
            </a:solidFill>
          </a:endParaRPr>
        </a:p>
      </dsp:txBody>
      <dsp:txXfrm>
        <a:off x="2896684" y="1775807"/>
        <a:ext cx="89124" cy="89124"/>
      </dsp:txXfrm>
    </dsp:sp>
    <dsp:sp modelId="{35C3C2A4-DFC2-460D-BA93-F438B784A834}">
      <dsp:nvSpPr>
        <dsp:cNvPr id="0" name=""/>
        <dsp:cNvSpPr/>
      </dsp:nvSpPr>
      <dsp:spPr>
        <a:xfrm>
          <a:off x="3316217" y="54312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Organismos de supervisión y control</a:t>
          </a:r>
          <a:endParaRPr lang="es-EC" sz="1400" kern="1200" dirty="0">
            <a:solidFill>
              <a:schemeClr val="tx1"/>
            </a:solidFill>
          </a:endParaRPr>
        </a:p>
      </dsp:txBody>
      <dsp:txXfrm>
        <a:off x="3343673" y="570582"/>
        <a:ext cx="1819940" cy="882514"/>
      </dsp:txXfrm>
    </dsp:sp>
    <dsp:sp modelId="{8C3631A1-DFB4-4A5A-ABB5-9271190FA610}">
      <dsp:nvSpPr>
        <dsp:cNvPr id="0" name=""/>
        <dsp:cNvSpPr/>
      </dsp:nvSpPr>
      <dsp:spPr>
        <a:xfrm rot="19457599">
          <a:off x="5104263" y="726283"/>
          <a:ext cx="923555" cy="32092"/>
        </a:xfrm>
        <a:custGeom>
          <a:avLst/>
          <a:gdLst/>
          <a:ahLst/>
          <a:cxnLst/>
          <a:rect l="0" t="0" r="0" b="0"/>
          <a:pathLst>
            <a:path>
              <a:moveTo>
                <a:pt x="0" y="16046"/>
              </a:moveTo>
              <a:lnTo>
                <a:pt x="92355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5542952" y="719240"/>
        <a:ext cx="46177" cy="46177"/>
      </dsp:txXfrm>
    </dsp:sp>
    <dsp:sp modelId="{3D339363-AAD4-4028-B5F1-D46791F34BD1}">
      <dsp:nvSpPr>
        <dsp:cNvPr id="0" name=""/>
        <dsp:cNvSpPr/>
      </dsp:nvSpPr>
      <dsp:spPr>
        <a:xfrm>
          <a:off x="5941011" y="410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SEPS</a:t>
          </a:r>
          <a:endParaRPr lang="es-EC" sz="1400" kern="1200" dirty="0">
            <a:solidFill>
              <a:schemeClr val="tx1"/>
            </a:solidFill>
          </a:endParaRPr>
        </a:p>
      </dsp:txBody>
      <dsp:txXfrm>
        <a:off x="5968467" y="31562"/>
        <a:ext cx="1819940" cy="882514"/>
      </dsp:txXfrm>
    </dsp:sp>
    <dsp:sp modelId="{23A447EC-C937-4636-BF28-2C955501233C}">
      <dsp:nvSpPr>
        <dsp:cNvPr id="0" name=""/>
        <dsp:cNvSpPr/>
      </dsp:nvSpPr>
      <dsp:spPr>
        <a:xfrm rot="2142401">
          <a:off x="5104263" y="1265303"/>
          <a:ext cx="923555" cy="32092"/>
        </a:xfrm>
        <a:custGeom>
          <a:avLst/>
          <a:gdLst/>
          <a:ahLst/>
          <a:cxnLst/>
          <a:rect l="0" t="0" r="0" b="0"/>
          <a:pathLst>
            <a:path>
              <a:moveTo>
                <a:pt x="0" y="16046"/>
              </a:moveTo>
              <a:lnTo>
                <a:pt x="92355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5542952" y="1258260"/>
        <a:ext cx="46177" cy="46177"/>
      </dsp:txXfrm>
    </dsp:sp>
    <dsp:sp modelId="{287ACCC2-4C9D-474F-991A-63DFE658A863}">
      <dsp:nvSpPr>
        <dsp:cNvPr id="0" name=""/>
        <dsp:cNvSpPr/>
      </dsp:nvSpPr>
      <dsp:spPr>
        <a:xfrm>
          <a:off x="5941011" y="108214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Organización Certificadora</a:t>
          </a:r>
          <a:endParaRPr lang="es-EC" sz="1400" kern="1200" dirty="0">
            <a:solidFill>
              <a:schemeClr val="tx1"/>
            </a:solidFill>
          </a:endParaRPr>
        </a:p>
      </dsp:txBody>
      <dsp:txXfrm>
        <a:off x="5968467" y="1109602"/>
        <a:ext cx="1819940" cy="882514"/>
      </dsp:txXfrm>
    </dsp:sp>
    <dsp:sp modelId="{4F4597B3-B67A-42C0-800F-D78CB3C25AB0}">
      <dsp:nvSpPr>
        <dsp:cNvPr id="0" name=""/>
        <dsp:cNvSpPr/>
      </dsp:nvSpPr>
      <dsp:spPr>
        <a:xfrm>
          <a:off x="2566276" y="2612853"/>
          <a:ext cx="749941" cy="32092"/>
        </a:xfrm>
        <a:custGeom>
          <a:avLst/>
          <a:gdLst/>
          <a:ahLst/>
          <a:cxnLst/>
          <a:rect l="0" t="0" r="0" b="0"/>
          <a:pathLst>
            <a:path>
              <a:moveTo>
                <a:pt x="0" y="16046"/>
              </a:moveTo>
              <a:lnTo>
                <a:pt x="74994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922498" y="2610151"/>
        <a:ext cx="37497" cy="37497"/>
      </dsp:txXfrm>
    </dsp:sp>
    <dsp:sp modelId="{EFE24108-9E43-40E5-818D-9BEE5024CFD9}">
      <dsp:nvSpPr>
        <dsp:cNvPr id="0" name=""/>
        <dsp:cNvSpPr/>
      </dsp:nvSpPr>
      <dsp:spPr>
        <a:xfrm>
          <a:off x="3316217" y="216018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Capacitación</a:t>
          </a:r>
          <a:endParaRPr lang="es-EC" sz="1400" kern="1200" dirty="0">
            <a:solidFill>
              <a:schemeClr val="tx1"/>
            </a:solidFill>
          </a:endParaRPr>
        </a:p>
      </dsp:txBody>
      <dsp:txXfrm>
        <a:off x="3343673" y="2187642"/>
        <a:ext cx="1819940" cy="882514"/>
      </dsp:txXfrm>
    </dsp:sp>
    <dsp:sp modelId="{5641F931-CD7C-41E7-9532-109DCF192E1A}">
      <dsp:nvSpPr>
        <dsp:cNvPr id="0" name=""/>
        <dsp:cNvSpPr/>
      </dsp:nvSpPr>
      <dsp:spPr>
        <a:xfrm>
          <a:off x="5191070" y="2612853"/>
          <a:ext cx="749941" cy="32092"/>
        </a:xfrm>
        <a:custGeom>
          <a:avLst/>
          <a:gdLst/>
          <a:ahLst/>
          <a:cxnLst/>
          <a:rect l="0" t="0" r="0" b="0"/>
          <a:pathLst>
            <a:path>
              <a:moveTo>
                <a:pt x="0" y="16046"/>
              </a:moveTo>
              <a:lnTo>
                <a:pt x="74994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5547292" y="2610151"/>
        <a:ext cx="37497" cy="37497"/>
      </dsp:txXfrm>
    </dsp:sp>
    <dsp:sp modelId="{27FA7802-70B9-4031-94ED-8ADC7DF71083}">
      <dsp:nvSpPr>
        <dsp:cNvPr id="0" name=""/>
        <dsp:cNvSpPr/>
      </dsp:nvSpPr>
      <dsp:spPr>
        <a:xfrm>
          <a:off x="5941011" y="2160186"/>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MAGAP</a:t>
          </a:r>
        </a:p>
        <a:p>
          <a:pPr lvl="0" algn="ctr" defTabSz="622300">
            <a:lnSpc>
              <a:spcPct val="90000"/>
            </a:lnSpc>
            <a:spcBef>
              <a:spcPct val="0"/>
            </a:spcBef>
            <a:spcAft>
              <a:spcPct val="35000"/>
            </a:spcAft>
          </a:pPr>
          <a:r>
            <a:rPr lang="es-EC" sz="1400" kern="1200" dirty="0" smtClean="0">
              <a:solidFill>
                <a:schemeClr val="tx1"/>
              </a:solidFill>
            </a:rPr>
            <a:t>Gobierno Provincia de Pichincha</a:t>
          </a:r>
        </a:p>
        <a:p>
          <a:pPr lvl="0" algn="ctr" defTabSz="622300">
            <a:lnSpc>
              <a:spcPct val="90000"/>
            </a:lnSpc>
            <a:spcBef>
              <a:spcPct val="0"/>
            </a:spcBef>
            <a:spcAft>
              <a:spcPct val="35000"/>
            </a:spcAft>
          </a:pPr>
          <a:r>
            <a:rPr lang="es-EC" sz="1400" kern="1200" dirty="0" smtClean="0">
              <a:solidFill>
                <a:schemeClr val="tx1"/>
              </a:solidFill>
            </a:rPr>
            <a:t>Fundaciones</a:t>
          </a:r>
          <a:endParaRPr lang="es-EC" sz="1400" kern="1200" dirty="0">
            <a:solidFill>
              <a:schemeClr val="tx1"/>
            </a:solidFill>
          </a:endParaRPr>
        </a:p>
      </dsp:txBody>
      <dsp:txXfrm>
        <a:off x="5968467" y="2187642"/>
        <a:ext cx="1819940" cy="882514"/>
      </dsp:txXfrm>
    </dsp:sp>
    <dsp:sp modelId="{78325D66-003B-446C-A7A4-629D7CD390AD}">
      <dsp:nvSpPr>
        <dsp:cNvPr id="0" name=""/>
        <dsp:cNvSpPr/>
      </dsp:nvSpPr>
      <dsp:spPr>
        <a:xfrm rot="3907178">
          <a:off x="2049998" y="3421383"/>
          <a:ext cx="1782497" cy="32092"/>
        </a:xfrm>
        <a:custGeom>
          <a:avLst/>
          <a:gdLst/>
          <a:ahLst/>
          <a:cxnLst/>
          <a:rect l="0" t="0" r="0" b="0"/>
          <a:pathLst>
            <a:path>
              <a:moveTo>
                <a:pt x="0" y="16046"/>
              </a:moveTo>
              <a:lnTo>
                <a:pt x="178249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solidFill>
              <a:schemeClr val="tx1"/>
            </a:solidFill>
          </a:endParaRPr>
        </a:p>
      </dsp:txBody>
      <dsp:txXfrm>
        <a:off x="2896684" y="3392867"/>
        <a:ext cx="89124" cy="89124"/>
      </dsp:txXfrm>
    </dsp:sp>
    <dsp:sp modelId="{B3C10221-C223-43C4-B108-754286C0BEFA}">
      <dsp:nvSpPr>
        <dsp:cNvPr id="0" name=""/>
        <dsp:cNvSpPr/>
      </dsp:nvSpPr>
      <dsp:spPr>
        <a:xfrm>
          <a:off x="3316217" y="3777247"/>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Financiamiento</a:t>
          </a:r>
          <a:endParaRPr lang="es-EC" sz="1400" kern="1200" dirty="0">
            <a:solidFill>
              <a:schemeClr val="tx1"/>
            </a:solidFill>
          </a:endParaRPr>
        </a:p>
      </dsp:txBody>
      <dsp:txXfrm>
        <a:off x="3343673" y="3804703"/>
        <a:ext cx="1819940" cy="882514"/>
      </dsp:txXfrm>
    </dsp:sp>
    <dsp:sp modelId="{C5D2F159-D609-4437-AC22-F8E505310D0E}">
      <dsp:nvSpPr>
        <dsp:cNvPr id="0" name=""/>
        <dsp:cNvSpPr/>
      </dsp:nvSpPr>
      <dsp:spPr>
        <a:xfrm rot="19457599">
          <a:off x="5104263" y="3960404"/>
          <a:ext cx="923555" cy="32092"/>
        </a:xfrm>
        <a:custGeom>
          <a:avLst/>
          <a:gdLst/>
          <a:ahLst/>
          <a:cxnLst/>
          <a:rect l="0" t="0" r="0" b="0"/>
          <a:pathLst>
            <a:path>
              <a:moveTo>
                <a:pt x="0" y="16046"/>
              </a:moveTo>
              <a:lnTo>
                <a:pt x="92355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5542952" y="3953361"/>
        <a:ext cx="46177" cy="46177"/>
      </dsp:txXfrm>
    </dsp:sp>
    <dsp:sp modelId="{063A0D6A-3E8F-45A9-9EBC-6E4B4835F98A}">
      <dsp:nvSpPr>
        <dsp:cNvPr id="0" name=""/>
        <dsp:cNvSpPr/>
      </dsp:nvSpPr>
      <dsp:spPr>
        <a:xfrm>
          <a:off x="5941011" y="3238227"/>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Instituciones financieras</a:t>
          </a:r>
          <a:endParaRPr lang="es-EC" sz="1400" kern="1200" dirty="0">
            <a:solidFill>
              <a:schemeClr val="tx1"/>
            </a:solidFill>
          </a:endParaRPr>
        </a:p>
      </dsp:txBody>
      <dsp:txXfrm>
        <a:off x="5968467" y="3265683"/>
        <a:ext cx="1819940" cy="882514"/>
      </dsp:txXfrm>
    </dsp:sp>
    <dsp:sp modelId="{3CD956BC-75C4-4202-A9D2-A2DD907038FB}">
      <dsp:nvSpPr>
        <dsp:cNvPr id="0" name=""/>
        <dsp:cNvSpPr/>
      </dsp:nvSpPr>
      <dsp:spPr>
        <a:xfrm rot="2142401">
          <a:off x="5104263" y="4499424"/>
          <a:ext cx="923555" cy="32092"/>
        </a:xfrm>
        <a:custGeom>
          <a:avLst/>
          <a:gdLst/>
          <a:ahLst/>
          <a:cxnLst/>
          <a:rect l="0" t="0" r="0" b="0"/>
          <a:pathLst>
            <a:path>
              <a:moveTo>
                <a:pt x="0" y="16046"/>
              </a:moveTo>
              <a:lnTo>
                <a:pt x="923555"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5542952" y="4492381"/>
        <a:ext cx="46177" cy="46177"/>
      </dsp:txXfrm>
    </dsp:sp>
    <dsp:sp modelId="{8BFF1A72-136D-48F2-9308-85B8C64175C2}">
      <dsp:nvSpPr>
        <dsp:cNvPr id="0" name=""/>
        <dsp:cNvSpPr/>
      </dsp:nvSpPr>
      <dsp:spPr>
        <a:xfrm>
          <a:off x="5941011" y="4316267"/>
          <a:ext cx="1874852" cy="9374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Fundaciones</a:t>
          </a:r>
        </a:p>
        <a:p>
          <a:pPr lvl="0" algn="ctr" defTabSz="622300">
            <a:lnSpc>
              <a:spcPct val="90000"/>
            </a:lnSpc>
            <a:spcBef>
              <a:spcPct val="0"/>
            </a:spcBef>
            <a:spcAft>
              <a:spcPct val="35000"/>
            </a:spcAft>
          </a:pPr>
          <a:endParaRPr lang="es-EC" sz="1400" kern="1200" dirty="0">
            <a:solidFill>
              <a:schemeClr val="tx1"/>
            </a:solidFill>
          </a:endParaRPr>
        </a:p>
      </dsp:txBody>
      <dsp:txXfrm>
        <a:off x="5968467" y="4343723"/>
        <a:ext cx="1819940" cy="8825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55EE8-46B9-414E-866C-1ACE79656110}">
      <dsp:nvSpPr>
        <dsp:cNvPr id="0" name=""/>
        <dsp:cNvSpPr/>
      </dsp:nvSpPr>
      <dsp:spPr>
        <a:xfrm>
          <a:off x="0" y="0"/>
          <a:ext cx="8229600" cy="135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Misión</a:t>
          </a:r>
          <a:endParaRPr lang="es-EC" sz="20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Ser una organización solidaria que apoye a la economía de la comunidad mediante la producción y comercialización de alimentos orgánicos certificados con un alto estándar de calidad brindando el mejor servicio a sus clientes.</a:t>
          </a:r>
          <a:endParaRPr lang="es-EC" sz="1600" kern="1200" dirty="0">
            <a:solidFill>
              <a:schemeClr val="tx1"/>
            </a:solidFill>
          </a:endParaRPr>
        </a:p>
      </dsp:txBody>
      <dsp:txXfrm>
        <a:off x="1781483" y="0"/>
        <a:ext cx="6448116" cy="1355634"/>
      </dsp:txXfrm>
    </dsp:sp>
    <dsp:sp modelId="{3FA3BB89-CF9D-48D4-BE6D-400CE7A7F75F}">
      <dsp:nvSpPr>
        <dsp:cNvPr id="0" name=""/>
        <dsp:cNvSpPr/>
      </dsp:nvSpPr>
      <dsp:spPr>
        <a:xfrm>
          <a:off x="135563" y="135563"/>
          <a:ext cx="1645920" cy="108450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14C4B-D86F-4CDE-920A-D1140DD508C5}">
      <dsp:nvSpPr>
        <dsp:cNvPr id="0" name=""/>
        <dsp:cNvSpPr/>
      </dsp:nvSpPr>
      <dsp:spPr>
        <a:xfrm>
          <a:off x="0" y="1491198"/>
          <a:ext cx="8229600" cy="135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Visión</a:t>
          </a:r>
          <a:endParaRPr lang="es-EC" sz="20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Ser una organización elegida por la calidad de sus productos, y sea reconocida por su buen servicio y aporte a la comunidad.</a:t>
          </a:r>
          <a:endParaRPr lang="es-EC" sz="1600" kern="1200" dirty="0">
            <a:solidFill>
              <a:schemeClr val="tx1"/>
            </a:solidFill>
          </a:endParaRPr>
        </a:p>
      </dsp:txBody>
      <dsp:txXfrm>
        <a:off x="1781483" y="1491198"/>
        <a:ext cx="6448116" cy="1355634"/>
      </dsp:txXfrm>
    </dsp:sp>
    <dsp:sp modelId="{C52DC187-9003-4220-815F-E64417248234}">
      <dsp:nvSpPr>
        <dsp:cNvPr id="0" name=""/>
        <dsp:cNvSpPr/>
      </dsp:nvSpPr>
      <dsp:spPr>
        <a:xfrm>
          <a:off x="135563" y="1626761"/>
          <a:ext cx="1645920" cy="108450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2AEE9-FC7F-4A19-A628-922B730F2283}">
      <dsp:nvSpPr>
        <dsp:cNvPr id="0" name=""/>
        <dsp:cNvSpPr/>
      </dsp:nvSpPr>
      <dsp:spPr>
        <a:xfrm>
          <a:off x="0" y="2982396"/>
          <a:ext cx="8229600" cy="135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Valores </a:t>
          </a:r>
          <a:endParaRPr lang="es-EC" sz="20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Trabajo en equipo, humildad, respeto, servicio, comunidad, solidaridad y confianza</a:t>
          </a:r>
          <a:endParaRPr lang="es-EC" sz="1600" kern="1200" dirty="0">
            <a:solidFill>
              <a:schemeClr val="tx1"/>
            </a:solidFill>
          </a:endParaRPr>
        </a:p>
      </dsp:txBody>
      <dsp:txXfrm>
        <a:off x="1781483" y="2982396"/>
        <a:ext cx="6448116" cy="1355634"/>
      </dsp:txXfrm>
    </dsp:sp>
    <dsp:sp modelId="{9C5315EF-378B-4E8B-856E-A27F472A0D80}">
      <dsp:nvSpPr>
        <dsp:cNvPr id="0" name=""/>
        <dsp:cNvSpPr/>
      </dsp:nvSpPr>
      <dsp:spPr>
        <a:xfrm>
          <a:off x="135563" y="3117960"/>
          <a:ext cx="1645920" cy="108450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CAEC1-6D74-462B-8D68-0A8C50FCF714}">
      <dsp:nvSpPr>
        <dsp:cNvPr id="0" name=""/>
        <dsp:cNvSpPr/>
      </dsp:nvSpPr>
      <dsp:spPr>
        <a:xfrm>
          <a:off x="0" y="4473595"/>
          <a:ext cx="8229600" cy="135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rPr>
            <a:t>Objetivos</a:t>
          </a:r>
          <a:endParaRPr lang="es-EC" sz="20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Mejorar la calidad de vida de los integrantes de la Unidad Productiva Comunitaria</a:t>
          </a:r>
          <a:endParaRPr lang="es-EC"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Aportar al crecimiento socio-económico a la comunidad</a:t>
          </a:r>
          <a:endParaRPr lang="es-EC"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Brindar productos orgánicos certificados con altos estándares de calidad</a:t>
          </a:r>
          <a:endParaRPr lang="es-EC" sz="1400" kern="1200" dirty="0">
            <a:solidFill>
              <a:schemeClr val="tx1"/>
            </a:solidFill>
          </a:endParaRPr>
        </a:p>
      </dsp:txBody>
      <dsp:txXfrm>
        <a:off x="1781483" y="4473595"/>
        <a:ext cx="6448116" cy="1355634"/>
      </dsp:txXfrm>
    </dsp:sp>
    <dsp:sp modelId="{916AA7C1-3DFF-4D03-87E0-DECAEBFDF264}">
      <dsp:nvSpPr>
        <dsp:cNvPr id="0" name=""/>
        <dsp:cNvSpPr/>
      </dsp:nvSpPr>
      <dsp:spPr>
        <a:xfrm>
          <a:off x="135563" y="4609158"/>
          <a:ext cx="1645920" cy="108450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87E96-B344-4129-BBE7-89AB67800E2E}">
      <dsp:nvSpPr>
        <dsp:cNvPr id="0" name=""/>
        <dsp:cNvSpPr/>
      </dsp:nvSpPr>
      <dsp:spPr>
        <a:xfrm>
          <a:off x="4056151" y="2399974"/>
          <a:ext cx="3281385" cy="414756"/>
        </a:xfrm>
        <a:custGeom>
          <a:avLst/>
          <a:gdLst/>
          <a:ahLst/>
          <a:cxnLst/>
          <a:rect l="0" t="0" r="0" b="0"/>
          <a:pathLst>
            <a:path>
              <a:moveTo>
                <a:pt x="0" y="0"/>
              </a:moveTo>
              <a:lnTo>
                <a:pt x="0" y="228317"/>
              </a:lnTo>
              <a:lnTo>
                <a:pt x="3281385" y="228317"/>
              </a:lnTo>
              <a:lnTo>
                <a:pt x="3281385" y="41475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B966B-AE88-406C-AE2B-B990528B184A}">
      <dsp:nvSpPr>
        <dsp:cNvPr id="0" name=""/>
        <dsp:cNvSpPr/>
      </dsp:nvSpPr>
      <dsp:spPr>
        <a:xfrm>
          <a:off x="4056151" y="2399974"/>
          <a:ext cx="1132894" cy="414756"/>
        </a:xfrm>
        <a:custGeom>
          <a:avLst/>
          <a:gdLst/>
          <a:ahLst/>
          <a:cxnLst/>
          <a:rect l="0" t="0" r="0" b="0"/>
          <a:pathLst>
            <a:path>
              <a:moveTo>
                <a:pt x="0" y="0"/>
              </a:moveTo>
              <a:lnTo>
                <a:pt x="0" y="228317"/>
              </a:lnTo>
              <a:lnTo>
                <a:pt x="1132894" y="228317"/>
              </a:lnTo>
              <a:lnTo>
                <a:pt x="1132894" y="41475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8F6A9-00C6-4999-8B3F-76451F2611E4}">
      <dsp:nvSpPr>
        <dsp:cNvPr id="0" name=""/>
        <dsp:cNvSpPr/>
      </dsp:nvSpPr>
      <dsp:spPr>
        <a:xfrm>
          <a:off x="3040554" y="2399974"/>
          <a:ext cx="1015597" cy="414756"/>
        </a:xfrm>
        <a:custGeom>
          <a:avLst/>
          <a:gdLst/>
          <a:ahLst/>
          <a:cxnLst/>
          <a:rect l="0" t="0" r="0" b="0"/>
          <a:pathLst>
            <a:path>
              <a:moveTo>
                <a:pt x="1015597" y="0"/>
              </a:moveTo>
              <a:lnTo>
                <a:pt x="1015597" y="228317"/>
              </a:lnTo>
              <a:lnTo>
                <a:pt x="0" y="228317"/>
              </a:lnTo>
              <a:lnTo>
                <a:pt x="0" y="41475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FDD7-FCE8-4BAF-AEFB-ADB1C526B065}">
      <dsp:nvSpPr>
        <dsp:cNvPr id="0" name=""/>
        <dsp:cNvSpPr/>
      </dsp:nvSpPr>
      <dsp:spPr>
        <a:xfrm>
          <a:off x="892063" y="2399974"/>
          <a:ext cx="3164088" cy="414756"/>
        </a:xfrm>
        <a:custGeom>
          <a:avLst/>
          <a:gdLst/>
          <a:ahLst/>
          <a:cxnLst/>
          <a:rect l="0" t="0" r="0" b="0"/>
          <a:pathLst>
            <a:path>
              <a:moveTo>
                <a:pt x="3164088" y="0"/>
              </a:moveTo>
              <a:lnTo>
                <a:pt x="3164088" y="228317"/>
              </a:lnTo>
              <a:lnTo>
                <a:pt x="0" y="228317"/>
              </a:lnTo>
              <a:lnTo>
                <a:pt x="0" y="41475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D2D02-E427-43F2-A859-DB36A0DB91D7}">
      <dsp:nvSpPr>
        <dsp:cNvPr id="0" name=""/>
        <dsp:cNvSpPr/>
      </dsp:nvSpPr>
      <dsp:spPr>
        <a:xfrm>
          <a:off x="3168345" y="1512168"/>
          <a:ext cx="1775612" cy="887806"/>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Presidente</a:t>
          </a:r>
        </a:p>
      </dsp:txBody>
      <dsp:txXfrm>
        <a:off x="3168345" y="1512168"/>
        <a:ext cx="1775612" cy="887806"/>
      </dsp:txXfrm>
    </dsp:sp>
    <dsp:sp modelId="{5D981FC6-AB15-4A6B-8A72-47EC9C28B38A}">
      <dsp:nvSpPr>
        <dsp:cNvPr id="0" name=""/>
        <dsp:cNvSpPr/>
      </dsp:nvSpPr>
      <dsp:spPr>
        <a:xfrm>
          <a:off x="4256" y="2814731"/>
          <a:ext cx="1775612" cy="887806"/>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Tesorero</a:t>
          </a:r>
        </a:p>
      </dsp:txBody>
      <dsp:txXfrm>
        <a:off x="4256" y="2814731"/>
        <a:ext cx="1775612" cy="887806"/>
      </dsp:txXfrm>
    </dsp:sp>
    <dsp:sp modelId="{B04818B2-80AE-44B5-9DD3-35BD37B20150}">
      <dsp:nvSpPr>
        <dsp:cNvPr id="0" name=""/>
        <dsp:cNvSpPr/>
      </dsp:nvSpPr>
      <dsp:spPr>
        <a:xfrm>
          <a:off x="2152748" y="2814731"/>
          <a:ext cx="1775612" cy="887806"/>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Coordinador compras comunitarias</a:t>
          </a:r>
        </a:p>
      </dsp:txBody>
      <dsp:txXfrm>
        <a:off x="2152748" y="2814731"/>
        <a:ext cx="1775612" cy="887806"/>
      </dsp:txXfrm>
    </dsp:sp>
    <dsp:sp modelId="{975F2FF2-7F16-4591-AA51-3651DD7B5EDE}">
      <dsp:nvSpPr>
        <dsp:cNvPr id="0" name=""/>
        <dsp:cNvSpPr/>
      </dsp:nvSpPr>
      <dsp:spPr>
        <a:xfrm>
          <a:off x="4301239" y="2814731"/>
          <a:ext cx="1775612" cy="887806"/>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Coordinador de Ventas</a:t>
          </a:r>
        </a:p>
      </dsp:txBody>
      <dsp:txXfrm>
        <a:off x="4301239" y="2814731"/>
        <a:ext cx="1775612" cy="887806"/>
      </dsp:txXfrm>
    </dsp:sp>
    <dsp:sp modelId="{E49931AC-5ECA-4992-AD0B-0CB548EEBEE4}">
      <dsp:nvSpPr>
        <dsp:cNvPr id="0" name=""/>
        <dsp:cNvSpPr/>
      </dsp:nvSpPr>
      <dsp:spPr>
        <a:xfrm>
          <a:off x="6449730" y="2814731"/>
          <a:ext cx="1775612" cy="887806"/>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Productores</a:t>
          </a:r>
        </a:p>
      </dsp:txBody>
      <dsp:txXfrm>
        <a:off x="6449730" y="2814731"/>
        <a:ext cx="1775612" cy="8878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397F0-7EDC-4799-9AEE-0C29E29A4DA3}">
      <dsp:nvSpPr>
        <dsp:cNvPr id="0" name=""/>
        <dsp:cNvSpPr/>
      </dsp:nvSpPr>
      <dsp:spPr>
        <a:xfrm>
          <a:off x="2215891" y="502269"/>
          <a:ext cx="3982588" cy="3982588"/>
        </a:xfrm>
        <a:prstGeom prst="blockArc">
          <a:avLst>
            <a:gd name="adj1" fmla="val 13114286"/>
            <a:gd name="adj2" fmla="val 16200000"/>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7C74D-ADB1-48AB-BD61-C9AEA4175C38}">
      <dsp:nvSpPr>
        <dsp:cNvPr id="0" name=""/>
        <dsp:cNvSpPr/>
      </dsp:nvSpPr>
      <dsp:spPr>
        <a:xfrm>
          <a:off x="2215891" y="502269"/>
          <a:ext cx="3982588" cy="3982588"/>
        </a:xfrm>
        <a:prstGeom prst="blockArc">
          <a:avLst>
            <a:gd name="adj1" fmla="val 10028571"/>
            <a:gd name="adj2" fmla="val 13114286"/>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72885-5554-4B2F-947E-E3656EA9C003}">
      <dsp:nvSpPr>
        <dsp:cNvPr id="0" name=""/>
        <dsp:cNvSpPr/>
      </dsp:nvSpPr>
      <dsp:spPr>
        <a:xfrm>
          <a:off x="2315109" y="523704"/>
          <a:ext cx="3982588" cy="3982588"/>
        </a:xfrm>
        <a:prstGeom prst="blockArc">
          <a:avLst>
            <a:gd name="adj1" fmla="val 6975594"/>
            <a:gd name="adj2" fmla="val 10044906"/>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1ABC0-AE1B-404B-8375-7A499059A174}">
      <dsp:nvSpPr>
        <dsp:cNvPr id="0" name=""/>
        <dsp:cNvSpPr/>
      </dsp:nvSpPr>
      <dsp:spPr>
        <a:xfrm>
          <a:off x="2207629" y="506271"/>
          <a:ext cx="3982588" cy="3982588"/>
        </a:xfrm>
        <a:prstGeom prst="blockArc">
          <a:avLst>
            <a:gd name="adj1" fmla="val 3840978"/>
            <a:gd name="adj2" fmla="val 6955391"/>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CC243E-322E-4BE4-975B-E8A903B4A27E}">
      <dsp:nvSpPr>
        <dsp:cNvPr id="0" name=""/>
        <dsp:cNvSpPr/>
      </dsp:nvSpPr>
      <dsp:spPr>
        <a:xfrm>
          <a:off x="2215891" y="502269"/>
          <a:ext cx="3982588" cy="3982588"/>
        </a:xfrm>
        <a:prstGeom prst="blockArc">
          <a:avLst>
            <a:gd name="adj1" fmla="val 771429"/>
            <a:gd name="adj2" fmla="val 3857143"/>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22C779-861D-4315-A3BE-0C059ECD1748}">
      <dsp:nvSpPr>
        <dsp:cNvPr id="0" name=""/>
        <dsp:cNvSpPr/>
      </dsp:nvSpPr>
      <dsp:spPr>
        <a:xfrm>
          <a:off x="2215891" y="502269"/>
          <a:ext cx="3982588" cy="3982588"/>
        </a:xfrm>
        <a:prstGeom prst="blockArc">
          <a:avLst>
            <a:gd name="adj1" fmla="val 19285714"/>
            <a:gd name="adj2" fmla="val 771429"/>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A2453-A8AD-4324-9F96-7D0A6C4D1E72}">
      <dsp:nvSpPr>
        <dsp:cNvPr id="0" name=""/>
        <dsp:cNvSpPr/>
      </dsp:nvSpPr>
      <dsp:spPr>
        <a:xfrm>
          <a:off x="2215891" y="502269"/>
          <a:ext cx="3982588" cy="3982588"/>
        </a:xfrm>
        <a:prstGeom prst="blockArc">
          <a:avLst>
            <a:gd name="adj1" fmla="val 16200000"/>
            <a:gd name="adj2" fmla="val 19285714"/>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64856-6DEA-4038-9305-F8750D6F752E}">
      <dsp:nvSpPr>
        <dsp:cNvPr id="0" name=""/>
        <dsp:cNvSpPr/>
      </dsp:nvSpPr>
      <dsp:spPr>
        <a:xfrm>
          <a:off x="3224658" y="1721755"/>
          <a:ext cx="1965054" cy="1543616"/>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rgbClr val="003300"/>
              </a:solidFill>
            </a:rPr>
            <a:t>Políticas</a:t>
          </a:r>
          <a:endParaRPr lang="es-EC" sz="2400" kern="1200" dirty="0">
            <a:solidFill>
              <a:srgbClr val="003300"/>
            </a:solidFill>
          </a:endParaRPr>
        </a:p>
      </dsp:txBody>
      <dsp:txXfrm>
        <a:off x="3512433" y="1947812"/>
        <a:ext cx="1389504" cy="1091502"/>
      </dsp:txXfrm>
    </dsp:sp>
    <dsp:sp modelId="{2055AFE6-F3E7-4CE5-9C60-58BDA041068C}">
      <dsp:nvSpPr>
        <dsp:cNvPr id="0" name=""/>
        <dsp:cNvSpPr/>
      </dsp:nvSpPr>
      <dsp:spPr>
        <a:xfrm>
          <a:off x="3666920" y="902"/>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Aporte</a:t>
          </a:r>
          <a:endParaRPr lang="es-EC" sz="1200" kern="1200" dirty="0">
            <a:solidFill>
              <a:srgbClr val="003300"/>
            </a:solidFill>
          </a:endParaRPr>
        </a:p>
      </dsp:txBody>
      <dsp:txXfrm>
        <a:off x="3825160" y="159142"/>
        <a:ext cx="764051" cy="764051"/>
      </dsp:txXfrm>
    </dsp:sp>
    <dsp:sp modelId="{E66CB486-DB44-432A-A568-B15A7B1D37D7}">
      <dsp:nvSpPr>
        <dsp:cNvPr id="0" name=""/>
        <dsp:cNvSpPr/>
      </dsp:nvSpPr>
      <dsp:spPr>
        <a:xfrm>
          <a:off x="5193364" y="735999"/>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Ingreso</a:t>
          </a:r>
          <a:endParaRPr lang="es-EC" sz="1200" kern="1200" dirty="0">
            <a:solidFill>
              <a:srgbClr val="003300"/>
            </a:solidFill>
          </a:endParaRPr>
        </a:p>
      </dsp:txBody>
      <dsp:txXfrm>
        <a:off x="5351604" y="894239"/>
        <a:ext cx="764051" cy="764051"/>
      </dsp:txXfrm>
    </dsp:sp>
    <dsp:sp modelId="{24C80C08-5363-4AD9-AB00-748295ADF5CE}">
      <dsp:nvSpPr>
        <dsp:cNvPr id="0" name=""/>
        <dsp:cNvSpPr/>
      </dsp:nvSpPr>
      <dsp:spPr>
        <a:xfrm>
          <a:off x="5299772" y="2387746"/>
          <a:ext cx="1621715"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Separación</a:t>
          </a:r>
          <a:endParaRPr lang="es-EC" sz="1200" kern="1200" dirty="0">
            <a:solidFill>
              <a:srgbClr val="003300"/>
            </a:solidFill>
          </a:endParaRPr>
        </a:p>
      </dsp:txBody>
      <dsp:txXfrm>
        <a:off x="5537267" y="2545986"/>
        <a:ext cx="1146725" cy="764051"/>
      </dsp:txXfrm>
    </dsp:sp>
    <dsp:sp modelId="{8B0CB7C6-5C3B-4EB1-87B8-08576ACE7074}">
      <dsp:nvSpPr>
        <dsp:cNvPr id="0" name=""/>
        <dsp:cNvSpPr/>
      </dsp:nvSpPr>
      <dsp:spPr>
        <a:xfrm>
          <a:off x="4514032" y="3712344"/>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Crédito</a:t>
          </a:r>
          <a:endParaRPr lang="es-EC" sz="1200" kern="1200" dirty="0">
            <a:solidFill>
              <a:srgbClr val="003300"/>
            </a:solidFill>
          </a:endParaRPr>
        </a:p>
      </dsp:txBody>
      <dsp:txXfrm>
        <a:off x="4672272" y="3870584"/>
        <a:ext cx="764051" cy="764051"/>
      </dsp:txXfrm>
    </dsp:sp>
    <dsp:sp modelId="{4D338E6F-FD5E-40EE-A684-DBAF4D738F0F}">
      <dsp:nvSpPr>
        <dsp:cNvPr id="0" name=""/>
        <dsp:cNvSpPr/>
      </dsp:nvSpPr>
      <dsp:spPr>
        <a:xfrm>
          <a:off x="2805138" y="3713247"/>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Centro de acopio</a:t>
          </a:r>
          <a:endParaRPr lang="es-EC" sz="1200" kern="1200" dirty="0">
            <a:solidFill>
              <a:srgbClr val="003300"/>
            </a:solidFill>
          </a:endParaRPr>
        </a:p>
      </dsp:txBody>
      <dsp:txXfrm>
        <a:off x="2963378" y="3871487"/>
        <a:ext cx="764051" cy="764051"/>
      </dsp:txXfrm>
    </dsp:sp>
    <dsp:sp modelId="{CA6D604C-604A-429C-8DEC-A887436A2895}">
      <dsp:nvSpPr>
        <dsp:cNvPr id="0" name=""/>
        <dsp:cNvSpPr/>
      </dsp:nvSpPr>
      <dsp:spPr>
        <a:xfrm>
          <a:off x="1763475" y="2387746"/>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Pago </a:t>
          </a:r>
          <a:endParaRPr lang="es-EC" sz="1200" kern="1200" dirty="0">
            <a:solidFill>
              <a:srgbClr val="003300"/>
            </a:solidFill>
          </a:endParaRPr>
        </a:p>
      </dsp:txBody>
      <dsp:txXfrm>
        <a:off x="1921715" y="2545986"/>
        <a:ext cx="764051" cy="764051"/>
      </dsp:txXfrm>
    </dsp:sp>
    <dsp:sp modelId="{78C802BE-1EA0-46CD-AF19-F69A0E330D49}">
      <dsp:nvSpPr>
        <dsp:cNvPr id="0" name=""/>
        <dsp:cNvSpPr/>
      </dsp:nvSpPr>
      <dsp:spPr>
        <a:xfrm>
          <a:off x="2140476" y="735999"/>
          <a:ext cx="1080531" cy="10805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Póliza de vida</a:t>
          </a:r>
          <a:endParaRPr lang="es-EC" sz="1200" kern="1200" dirty="0">
            <a:solidFill>
              <a:srgbClr val="003300"/>
            </a:solidFill>
          </a:endParaRPr>
        </a:p>
      </dsp:txBody>
      <dsp:txXfrm>
        <a:off x="2298716" y="894239"/>
        <a:ext cx="764051" cy="7640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E9EF-0D6D-4DCF-83EA-D0748B083E64}">
      <dsp:nvSpPr>
        <dsp:cNvPr id="0" name=""/>
        <dsp:cNvSpPr/>
      </dsp:nvSpPr>
      <dsp:spPr>
        <a:xfrm rot="10800000">
          <a:off x="1713649" y="890"/>
          <a:ext cx="5472684" cy="1340765"/>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40" tIns="163830" rIns="305816" bIns="163830" numCol="1" spcCol="1270" anchor="ctr" anchorCtr="0">
          <a:noAutofit/>
        </a:bodyPr>
        <a:lstStyle/>
        <a:p>
          <a:pPr lvl="0" algn="ctr" defTabSz="1911350">
            <a:lnSpc>
              <a:spcPct val="90000"/>
            </a:lnSpc>
            <a:spcBef>
              <a:spcPct val="0"/>
            </a:spcBef>
            <a:spcAft>
              <a:spcPct val="35000"/>
            </a:spcAft>
          </a:pPr>
          <a:r>
            <a:rPr lang="es-EC" sz="4300" kern="1200" dirty="0" smtClean="0">
              <a:solidFill>
                <a:schemeClr val="tx1"/>
              </a:solidFill>
            </a:rPr>
            <a:t>Proveedores</a:t>
          </a:r>
          <a:endParaRPr lang="es-EC" sz="4300" kern="1200" dirty="0">
            <a:solidFill>
              <a:schemeClr val="tx1"/>
            </a:solidFill>
          </a:endParaRPr>
        </a:p>
      </dsp:txBody>
      <dsp:txXfrm rot="10800000">
        <a:off x="2048840" y="890"/>
        <a:ext cx="5137493" cy="1340765"/>
      </dsp:txXfrm>
    </dsp:sp>
    <dsp:sp modelId="{4631423A-1E6B-406B-9B6A-3C6C8B95983F}">
      <dsp:nvSpPr>
        <dsp:cNvPr id="0" name=""/>
        <dsp:cNvSpPr/>
      </dsp:nvSpPr>
      <dsp:spPr>
        <a:xfrm>
          <a:off x="1043266" y="890"/>
          <a:ext cx="1340765" cy="1340765"/>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C51CB-AD93-44AE-BCC4-E9DCEAE72DF3}">
      <dsp:nvSpPr>
        <dsp:cNvPr id="0" name=""/>
        <dsp:cNvSpPr/>
      </dsp:nvSpPr>
      <dsp:spPr>
        <a:xfrm rot="10800000">
          <a:off x="1713649" y="1741885"/>
          <a:ext cx="5472684" cy="1340765"/>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40" tIns="163830" rIns="305816" bIns="163830" numCol="1" spcCol="1270" anchor="ctr" anchorCtr="0">
          <a:noAutofit/>
        </a:bodyPr>
        <a:lstStyle/>
        <a:p>
          <a:pPr lvl="0" algn="ctr" defTabSz="1911350">
            <a:lnSpc>
              <a:spcPct val="90000"/>
            </a:lnSpc>
            <a:spcBef>
              <a:spcPct val="0"/>
            </a:spcBef>
            <a:spcAft>
              <a:spcPct val="35000"/>
            </a:spcAft>
          </a:pPr>
          <a:r>
            <a:rPr lang="es-EC" sz="4300" kern="1200" dirty="0" smtClean="0">
              <a:solidFill>
                <a:schemeClr val="tx1"/>
              </a:solidFill>
            </a:rPr>
            <a:t>Detallistas</a:t>
          </a:r>
          <a:endParaRPr lang="es-EC" sz="4300" kern="1200" dirty="0">
            <a:solidFill>
              <a:schemeClr val="tx1"/>
            </a:solidFill>
          </a:endParaRPr>
        </a:p>
      </dsp:txBody>
      <dsp:txXfrm rot="10800000">
        <a:off x="2048840" y="1741885"/>
        <a:ext cx="5137493" cy="1340765"/>
      </dsp:txXfrm>
    </dsp:sp>
    <dsp:sp modelId="{93D4B533-D5AC-425C-B7AD-0BFAC69D5367}">
      <dsp:nvSpPr>
        <dsp:cNvPr id="0" name=""/>
        <dsp:cNvSpPr/>
      </dsp:nvSpPr>
      <dsp:spPr>
        <a:xfrm>
          <a:off x="1043266" y="1741885"/>
          <a:ext cx="1340765" cy="1340765"/>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F6A55-6E70-42A6-9B11-7BD4E4FE5597}">
      <dsp:nvSpPr>
        <dsp:cNvPr id="0" name=""/>
        <dsp:cNvSpPr/>
      </dsp:nvSpPr>
      <dsp:spPr>
        <a:xfrm rot="10800000">
          <a:off x="1713649" y="3482879"/>
          <a:ext cx="5472684" cy="1340765"/>
        </a:xfrm>
        <a:prstGeom prst="homePlat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40" tIns="163830" rIns="305816" bIns="163830" numCol="1" spcCol="1270" anchor="ctr" anchorCtr="0">
          <a:noAutofit/>
        </a:bodyPr>
        <a:lstStyle/>
        <a:p>
          <a:pPr lvl="0" algn="ctr" defTabSz="1911350">
            <a:lnSpc>
              <a:spcPct val="90000"/>
            </a:lnSpc>
            <a:spcBef>
              <a:spcPct val="0"/>
            </a:spcBef>
            <a:spcAft>
              <a:spcPct val="35000"/>
            </a:spcAft>
          </a:pPr>
          <a:r>
            <a:rPr lang="es-EC" sz="4300" kern="1200" dirty="0" smtClean="0">
              <a:solidFill>
                <a:schemeClr val="tx1"/>
              </a:solidFill>
            </a:rPr>
            <a:t>Restaurantes</a:t>
          </a:r>
          <a:endParaRPr lang="es-EC" sz="4300" kern="1200" dirty="0">
            <a:solidFill>
              <a:schemeClr val="tx1"/>
            </a:solidFill>
          </a:endParaRPr>
        </a:p>
      </dsp:txBody>
      <dsp:txXfrm rot="10800000">
        <a:off x="2048840" y="3482879"/>
        <a:ext cx="5137493" cy="1340765"/>
      </dsp:txXfrm>
    </dsp:sp>
    <dsp:sp modelId="{AC9E323B-59CC-43C0-91DA-F4B62C34A808}">
      <dsp:nvSpPr>
        <dsp:cNvPr id="0" name=""/>
        <dsp:cNvSpPr/>
      </dsp:nvSpPr>
      <dsp:spPr>
        <a:xfrm>
          <a:off x="1043266" y="3482879"/>
          <a:ext cx="1340765" cy="1340765"/>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A0FDE-C16A-420D-A6B8-F6281CBB65DE}">
      <dsp:nvSpPr>
        <dsp:cNvPr id="0" name=""/>
        <dsp:cNvSpPr/>
      </dsp:nvSpPr>
      <dsp:spPr>
        <a:xfrm>
          <a:off x="3036848" y="1695773"/>
          <a:ext cx="2155402" cy="1864510"/>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 </a:t>
          </a:r>
          <a:endParaRPr lang="es-EC" sz="1200" kern="1200" dirty="0">
            <a:solidFill>
              <a:srgbClr val="003300"/>
            </a:solidFill>
          </a:endParaRPr>
        </a:p>
      </dsp:txBody>
      <dsp:txXfrm>
        <a:off x="3394028" y="2004748"/>
        <a:ext cx="1441042" cy="1246560"/>
      </dsp:txXfrm>
    </dsp:sp>
    <dsp:sp modelId="{C411452E-0951-489F-800E-32E3202475DA}">
      <dsp:nvSpPr>
        <dsp:cNvPr id="0" name=""/>
        <dsp:cNvSpPr/>
      </dsp:nvSpPr>
      <dsp:spPr>
        <a:xfrm>
          <a:off x="4386544" y="80373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F6E14-FF8C-49B8-949E-0111F691160C}">
      <dsp:nvSpPr>
        <dsp:cNvPr id="0" name=""/>
        <dsp:cNvSpPr/>
      </dsp:nvSpPr>
      <dsp:spPr>
        <a:xfrm>
          <a:off x="3235391" y="0"/>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Herramienta administrativa</a:t>
          </a:r>
          <a:endParaRPr lang="es-EC" sz="1200" kern="1200" dirty="0">
            <a:solidFill>
              <a:srgbClr val="003300"/>
            </a:solidFill>
          </a:endParaRPr>
        </a:p>
      </dsp:txBody>
      <dsp:txXfrm>
        <a:off x="3528111" y="253237"/>
        <a:ext cx="1180897" cy="1021614"/>
      </dsp:txXfrm>
    </dsp:sp>
    <dsp:sp modelId="{375F6C1E-EFAA-4EDC-80A6-5E307A6F412A}">
      <dsp:nvSpPr>
        <dsp:cNvPr id="0" name=""/>
        <dsp:cNvSpPr/>
      </dsp:nvSpPr>
      <dsp:spPr>
        <a:xfrm>
          <a:off x="5335643" y="2113672"/>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B8BDB-7473-4A98-B585-755DDCEB8F05}">
      <dsp:nvSpPr>
        <dsp:cNvPr id="0" name=""/>
        <dsp:cNvSpPr/>
      </dsp:nvSpPr>
      <dsp:spPr>
        <a:xfrm>
          <a:off x="4855327" y="939877"/>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Fuente de ingresos</a:t>
          </a:r>
          <a:endParaRPr lang="es-EC" sz="1200" kern="1200" dirty="0">
            <a:solidFill>
              <a:srgbClr val="003300"/>
            </a:solidFill>
          </a:endParaRPr>
        </a:p>
      </dsp:txBody>
      <dsp:txXfrm>
        <a:off x="5148047" y="1193114"/>
        <a:ext cx="1180897" cy="1021614"/>
      </dsp:txXfrm>
    </dsp:sp>
    <dsp:sp modelId="{8BC2701E-DEB6-4C44-8034-AE9E0AA57FDA}">
      <dsp:nvSpPr>
        <dsp:cNvPr id="0" name=""/>
        <dsp:cNvSpPr/>
      </dsp:nvSpPr>
      <dsp:spPr>
        <a:xfrm>
          <a:off x="4676337" y="3592349"/>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CF65A-DA64-420E-A28B-2A5DA6F48DF6}">
      <dsp:nvSpPr>
        <dsp:cNvPr id="0" name=""/>
        <dsp:cNvSpPr/>
      </dsp:nvSpPr>
      <dsp:spPr>
        <a:xfrm>
          <a:off x="4855327" y="2787566"/>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Integración con la comunidad</a:t>
          </a:r>
          <a:endParaRPr lang="es-EC" sz="1200" kern="1200" dirty="0">
            <a:solidFill>
              <a:srgbClr val="003300"/>
            </a:solidFill>
          </a:endParaRPr>
        </a:p>
      </dsp:txBody>
      <dsp:txXfrm>
        <a:off x="5148047" y="3040803"/>
        <a:ext cx="1180897" cy="1021614"/>
      </dsp:txXfrm>
    </dsp:sp>
    <dsp:sp modelId="{0576913D-F089-4964-A2C1-B9616CA84251}">
      <dsp:nvSpPr>
        <dsp:cNvPr id="0" name=""/>
        <dsp:cNvSpPr/>
      </dsp:nvSpPr>
      <dsp:spPr>
        <a:xfrm>
          <a:off x="3040859" y="374584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4E287-F1B3-4E77-90EF-49DB92DD1AFA}">
      <dsp:nvSpPr>
        <dsp:cNvPr id="0" name=""/>
        <dsp:cNvSpPr/>
      </dsp:nvSpPr>
      <dsp:spPr>
        <a:xfrm>
          <a:off x="3235391" y="3728495"/>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Vida Digna</a:t>
          </a:r>
          <a:endParaRPr lang="es-EC" sz="1200" kern="1200" dirty="0">
            <a:solidFill>
              <a:srgbClr val="003300"/>
            </a:solidFill>
          </a:endParaRPr>
        </a:p>
      </dsp:txBody>
      <dsp:txXfrm>
        <a:off x="3528111" y="3981732"/>
        <a:ext cx="1180897" cy="1021614"/>
      </dsp:txXfrm>
    </dsp:sp>
    <dsp:sp modelId="{9DE6A17E-8FB7-4B2F-BC48-54E5E92B2DA5}">
      <dsp:nvSpPr>
        <dsp:cNvPr id="0" name=""/>
        <dsp:cNvSpPr/>
      </dsp:nvSpPr>
      <dsp:spPr>
        <a:xfrm>
          <a:off x="2076217" y="2436426"/>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82128-6E19-492A-A1F4-A2E4C1A9551B}">
      <dsp:nvSpPr>
        <dsp:cNvPr id="0" name=""/>
        <dsp:cNvSpPr/>
      </dsp:nvSpPr>
      <dsp:spPr>
        <a:xfrm>
          <a:off x="1607935" y="2788617"/>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rPr>
            <a:t>Capacitación </a:t>
          </a:r>
          <a:endParaRPr lang="es-EC" sz="1200" kern="1200" dirty="0">
            <a:solidFill>
              <a:srgbClr val="003300"/>
            </a:solidFill>
          </a:endParaRPr>
        </a:p>
      </dsp:txBody>
      <dsp:txXfrm>
        <a:off x="1900655" y="3041854"/>
        <a:ext cx="1180897" cy="1021614"/>
      </dsp:txXfrm>
    </dsp:sp>
    <dsp:sp modelId="{650DA716-D583-4E5C-ACEF-D85185E1AC01}">
      <dsp:nvSpPr>
        <dsp:cNvPr id="0" name=""/>
        <dsp:cNvSpPr/>
      </dsp:nvSpPr>
      <dsp:spPr>
        <a:xfrm>
          <a:off x="1607935" y="937774"/>
          <a:ext cx="1766337" cy="1528088"/>
        </a:xfrm>
        <a:prstGeom prst="hexagon">
          <a:avLst>
            <a:gd name="adj" fmla="val 2857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solidFill>
                <a:srgbClr val="003300"/>
              </a:solidFill>
            </a:rPr>
            <a:t>Aprovechamiento de tierras</a:t>
          </a:r>
          <a:endParaRPr lang="es-EC" sz="1200" kern="1200" dirty="0">
            <a:solidFill>
              <a:srgbClr val="003300"/>
            </a:solidFill>
          </a:endParaRPr>
        </a:p>
      </dsp:txBody>
      <dsp:txXfrm>
        <a:off x="1900655" y="1191011"/>
        <a:ext cx="1180897" cy="10216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AC5B-A363-45B8-A2A7-F056F19BC8D8}">
      <dsp:nvSpPr>
        <dsp:cNvPr id="0" name=""/>
        <dsp:cNvSpPr/>
      </dsp:nvSpPr>
      <dsp:spPr>
        <a:xfrm rot="16200000">
          <a:off x="687387" y="-687387"/>
          <a:ext cx="2740024"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a:solidFill>
                <a:srgbClr val="003300"/>
              </a:solidFill>
            </a:rPr>
            <a:t>El ingreso mensual promedio de los productores agrícolas en la zona rural es de $144</a:t>
          </a:r>
        </a:p>
      </dsp:txBody>
      <dsp:txXfrm rot="5400000">
        <a:off x="-1" y="1"/>
        <a:ext cx="4114800" cy="2055018"/>
      </dsp:txXfrm>
    </dsp:sp>
    <dsp:sp modelId="{11E6A29E-63E4-4CA0-91E3-A347E292718D}">
      <dsp:nvSpPr>
        <dsp:cNvPr id="0" name=""/>
        <dsp:cNvSpPr/>
      </dsp:nvSpPr>
      <dsp:spPr>
        <a:xfrm>
          <a:off x="4114800" y="0"/>
          <a:ext cx="4114800" cy="27400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a:solidFill>
                <a:srgbClr val="003300"/>
              </a:solidFill>
            </a:rPr>
            <a:t>Los productores de la parroquia de </a:t>
          </a:r>
          <a:r>
            <a:rPr lang="es-EC" sz="2100" kern="1200" dirty="0" smtClean="0">
              <a:solidFill>
                <a:srgbClr val="003300"/>
              </a:solidFill>
            </a:rPr>
            <a:t>Guayllabamba estarían </a:t>
          </a:r>
          <a:r>
            <a:rPr lang="es-EC" sz="2100" kern="1200" dirty="0">
              <a:solidFill>
                <a:srgbClr val="003300"/>
              </a:solidFill>
            </a:rPr>
            <a:t>dispuestos a formar parte de la unidad productiva comunitaria </a:t>
          </a:r>
          <a:r>
            <a:rPr lang="es-EC" sz="2100" kern="1200" dirty="0" smtClean="0">
              <a:solidFill>
                <a:srgbClr val="003300"/>
              </a:solidFill>
            </a:rPr>
            <a:t>rural</a:t>
          </a:r>
          <a:endParaRPr lang="es-EC" sz="2100" kern="1200" dirty="0">
            <a:solidFill>
              <a:srgbClr val="003300"/>
            </a:solidFill>
          </a:endParaRPr>
        </a:p>
      </dsp:txBody>
      <dsp:txXfrm>
        <a:off x="4114800" y="0"/>
        <a:ext cx="4114800" cy="2055018"/>
      </dsp:txXfrm>
    </dsp:sp>
    <dsp:sp modelId="{54EA56DC-EE6E-4F7D-ACB7-89B1260BA07B}">
      <dsp:nvSpPr>
        <dsp:cNvPr id="0" name=""/>
        <dsp:cNvSpPr/>
      </dsp:nvSpPr>
      <dsp:spPr>
        <a:xfrm rot="10800000">
          <a:off x="0" y="2740024"/>
          <a:ext cx="4114800" cy="27400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a:solidFill>
                <a:srgbClr val="003300"/>
              </a:solidFill>
            </a:rPr>
            <a:t>Los posibles clientes están dispuestos a pagar un 20% adicional al precio regular de los productos</a:t>
          </a:r>
        </a:p>
      </dsp:txBody>
      <dsp:txXfrm rot="10800000">
        <a:off x="0" y="3425031"/>
        <a:ext cx="4114800" cy="2055018"/>
      </dsp:txXfrm>
    </dsp:sp>
    <dsp:sp modelId="{FA683AB1-6845-46D5-8EE9-F5E64D7D70C0}">
      <dsp:nvSpPr>
        <dsp:cNvPr id="0" name=""/>
        <dsp:cNvSpPr/>
      </dsp:nvSpPr>
      <dsp:spPr>
        <a:xfrm rot="5400000">
          <a:off x="4802187" y="2052637"/>
          <a:ext cx="2740024"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a:solidFill>
                <a:srgbClr val="003300"/>
              </a:solidFill>
            </a:rPr>
            <a:t>El presente estudio es una herramienta con la cual se contribuye al ingreso mensual promedio de los productores agrícolas.</a:t>
          </a:r>
        </a:p>
      </dsp:txBody>
      <dsp:txXfrm rot="-5400000">
        <a:off x="4114799" y="3425031"/>
        <a:ext cx="4114800" cy="2055018"/>
      </dsp:txXfrm>
    </dsp:sp>
    <dsp:sp modelId="{3CE1548E-26CB-4891-96F1-97150B9556BC}">
      <dsp:nvSpPr>
        <dsp:cNvPr id="0" name=""/>
        <dsp:cNvSpPr/>
      </dsp:nvSpPr>
      <dsp:spPr>
        <a:xfrm>
          <a:off x="2880359" y="2055018"/>
          <a:ext cx="2468880" cy="137001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solidFill>
                <a:srgbClr val="003300"/>
              </a:solidFill>
            </a:rPr>
            <a:t>CONCLUSIONES</a:t>
          </a:r>
        </a:p>
      </dsp:txBody>
      <dsp:txXfrm>
        <a:off x="2947237" y="2121896"/>
        <a:ext cx="2335124" cy="1236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7635B-5FF4-4028-9AA0-8A2E0BBE3643}">
      <dsp:nvSpPr>
        <dsp:cNvPr id="0" name=""/>
        <dsp:cNvSpPr/>
      </dsp:nvSpPr>
      <dsp:spPr>
        <a:xfrm>
          <a:off x="3291839" y="2674"/>
          <a:ext cx="4937760" cy="1753318"/>
        </a:xfrm>
        <a:prstGeom prst="rightArrow">
          <a:avLst>
            <a:gd name="adj1" fmla="val 75000"/>
            <a:gd name="adj2" fmla="val 50000"/>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smtClean="0"/>
            <a:t>Elaborar un modelo de gestión </a:t>
          </a:r>
          <a:r>
            <a:rPr lang="es-EC" sz="1200" kern="1200" dirty="0" smtClean="0"/>
            <a:t>administrativa </a:t>
          </a:r>
          <a:r>
            <a:rPr lang="es-EC" sz="1200" kern="1200" dirty="0" smtClean="0"/>
            <a:t>para la conformación de una unidad productiva comunitaria rural que produzca alimentos orgánicos certificados en la parroquia de Guayllabamba, con el fin de mejorar la calidad de vida de la comunidad e incrementar la participación de mercado de unidades económicas productivas artesanales, mediante un análisis de necesidades de los habitantes de la comunidad.</a:t>
          </a:r>
          <a:endParaRPr lang="es-EC" sz="1200" kern="1200" dirty="0"/>
        </a:p>
      </dsp:txBody>
      <dsp:txXfrm>
        <a:off x="3291839" y="221839"/>
        <a:ext cx="4280266" cy="1314988"/>
      </dsp:txXfrm>
    </dsp:sp>
    <dsp:sp modelId="{62661352-1743-4ADC-B08B-85B208628EC6}">
      <dsp:nvSpPr>
        <dsp:cNvPr id="0" name=""/>
        <dsp:cNvSpPr/>
      </dsp:nvSpPr>
      <dsp:spPr>
        <a:xfrm>
          <a:off x="0" y="2674"/>
          <a:ext cx="3291840" cy="1753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kern="1200" dirty="0" smtClean="0"/>
            <a:t>Objetivo General</a:t>
          </a:r>
          <a:endParaRPr lang="es-EC" sz="4000" kern="1200" dirty="0"/>
        </a:p>
      </dsp:txBody>
      <dsp:txXfrm>
        <a:off x="85590" y="88264"/>
        <a:ext cx="3120660" cy="1582138"/>
      </dsp:txXfrm>
    </dsp:sp>
    <dsp:sp modelId="{79FF4129-F016-4457-9EB2-4D90C10DFEFF}">
      <dsp:nvSpPr>
        <dsp:cNvPr id="0" name=""/>
        <dsp:cNvSpPr/>
      </dsp:nvSpPr>
      <dsp:spPr>
        <a:xfrm>
          <a:off x="3296662" y="2015906"/>
          <a:ext cx="4932937" cy="3733191"/>
        </a:xfrm>
        <a:prstGeom prst="rightArrow">
          <a:avLst>
            <a:gd name="adj1" fmla="val 75000"/>
            <a:gd name="adj2" fmla="val 50000"/>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Establecer un marco teórico que sirva como base para la realización del estudio.</a:t>
          </a:r>
          <a:endParaRPr lang="es-EC" sz="1400" kern="1200" dirty="0"/>
        </a:p>
        <a:p>
          <a:pPr marL="114300" lvl="1" indent="-114300" algn="just" defTabSz="622300">
            <a:lnSpc>
              <a:spcPct val="90000"/>
            </a:lnSpc>
            <a:spcBef>
              <a:spcPct val="0"/>
            </a:spcBef>
            <a:spcAft>
              <a:spcPct val="15000"/>
            </a:spcAft>
            <a:buChar char="••"/>
          </a:pPr>
          <a:r>
            <a:rPr lang="es-EC" sz="1400" kern="1200" dirty="0" smtClean="0"/>
            <a:t>Realizar una investigación de mercado</a:t>
          </a:r>
          <a:endParaRPr lang="es-EC" sz="1400" kern="1200" dirty="0"/>
        </a:p>
        <a:p>
          <a:pPr marL="114300" lvl="1" indent="-114300" algn="just" defTabSz="622300">
            <a:lnSpc>
              <a:spcPct val="90000"/>
            </a:lnSpc>
            <a:spcBef>
              <a:spcPct val="0"/>
            </a:spcBef>
            <a:spcAft>
              <a:spcPct val="15000"/>
            </a:spcAft>
            <a:buChar char="••"/>
          </a:pPr>
          <a:r>
            <a:rPr lang="es-EC" sz="1400" kern="1200" dirty="0" smtClean="0"/>
            <a:t>Diseñar una propuesta de Modelo de Gestión administrativo de la unidad productiva comunitaria.</a:t>
          </a:r>
          <a:endParaRPr lang="es-EC" sz="1400" kern="1200" dirty="0"/>
        </a:p>
        <a:p>
          <a:pPr marL="114300" lvl="1" indent="-114300" algn="just" defTabSz="622300">
            <a:lnSpc>
              <a:spcPct val="90000"/>
            </a:lnSpc>
            <a:spcBef>
              <a:spcPct val="0"/>
            </a:spcBef>
            <a:spcAft>
              <a:spcPct val="15000"/>
            </a:spcAft>
            <a:buChar char="••"/>
          </a:pPr>
          <a:r>
            <a:rPr lang="es-EC" sz="1400" kern="1200" dirty="0" smtClean="0"/>
            <a:t>Determinar la capacidad técnica y operativa de las unidades productivas comunitarias.</a:t>
          </a:r>
          <a:endParaRPr lang="es-EC" sz="1400" kern="1200" dirty="0"/>
        </a:p>
        <a:p>
          <a:pPr marL="114300" lvl="1" indent="-114300" algn="just" defTabSz="622300">
            <a:lnSpc>
              <a:spcPct val="90000"/>
            </a:lnSpc>
            <a:spcBef>
              <a:spcPct val="0"/>
            </a:spcBef>
            <a:spcAft>
              <a:spcPct val="15000"/>
            </a:spcAft>
            <a:buChar char="••"/>
          </a:pPr>
          <a:r>
            <a:rPr lang="es-EC" sz="1400" kern="1200" dirty="0" smtClean="0"/>
            <a:t>Elaborar un estudio financiero para determinar la oportunidad real de las unidades productivas comunitarias.</a:t>
          </a:r>
          <a:endParaRPr lang="es-EC" sz="1400" kern="1200" dirty="0"/>
        </a:p>
      </dsp:txBody>
      <dsp:txXfrm>
        <a:off x="3296662" y="2482555"/>
        <a:ext cx="3532990" cy="2799893"/>
      </dsp:txXfrm>
    </dsp:sp>
    <dsp:sp modelId="{E31D8B58-AAB1-4F60-A965-E74E1F6FBD8F}">
      <dsp:nvSpPr>
        <dsp:cNvPr id="0" name=""/>
        <dsp:cNvSpPr/>
      </dsp:nvSpPr>
      <dsp:spPr>
        <a:xfrm>
          <a:off x="24539" y="2304960"/>
          <a:ext cx="3288625" cy="3155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kern="1200" dirty="0" smtClean="0"/>
            <a:t>Objetivos Específicos</a:t>
          </a:r>
          <a:endParaRPr lang="es-EC" sz="4000" kern="1200" dirty="0"/>
        </a:p>
      </dsp:txBody>
      <dsp:txXfrm>
        <a:off x="178557" y="2458978"/>
        <a:ext cx="2980589" cy="28470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AC5B-A363-45B8-A2A7-F056F19BC8D8}">
      <dsp:nvSpPr>
        <dsp:cNvPr id="0" name=""/>
        <dsp:cNvSpPr/>
      </dsp:nvSpPr>
      <dsp:spPr>
        <a:xfrm rot="16200000">
          <a:off x="773441" y="-773441"/>
          <a:ext cx="2903611" cy="44504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a:solidFill>
                <a:srgbClr val="003300"/>
              </a:solidFill>
            </a:rPr>
            <a:t>Seguir el modelo de gestión administrativo propuesto y fortalecer las estrategias de la misma ajustándose a la realidad de los integrantes de la unidad productiva comunitaria </a:t>
          </a:r>
        </a:p>
      </dsp:txBody>
      <dsp:txXfrm rot="5400000">
        <a:off x="0" y="0"/>
        <a:ext cx="4450493" cy="2177708"/>
      </dsp:txXfrm>
    </dsp:sp>
    <dsp:sp modelId="{11E6A29E-63E4-4CA0-91E3-A347E292718D}">
      <dsp:nvSpPr>
        <dsp:cNvPr id="0" name=""/>
        <dsp:cNvSpPr/>
      </dsp:nvSpPr>
      <dsp:spPr>
        <a:xfrm>
          <a:off x="4450493" y="0"/>
          <a:ext cx="4450493" cy="29036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solidFill>
                <a:srgbClr val="003300"/>
              </a:solidFill>
            </a:rPr>
            <a:t>Implementar la unidad productiva que produzca alimentos orgánicos bajo el modelo de gestión administrativo planteado </a:t>
          </a:r>
        </a:p>
      </dsp:txBody>
      <dsp:txXfrm>
        <a:off x="4450493" y="0"/>
        <a:ext cx="4450493" cy="2177708"/>
      </dsp:txXfrm>
    </dsp:sp>
    <dsp:sp modelId="{54EA56DC-EE6E-4F7D-ACB7-89B1260BA07B}">
      <dsp:nvSpPr>
        <dsp:cNvPr id="0" name=""/>
        <dsp:cNvSpPr/>
      </dsp:nvSpPr>
      <dsp:spPr>
        <a:xfrm rot="10800000">
          <a:off x="0" y="2903611"/>
          <a:ext cx="4450493" cy="29036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a:solidFill>
                <a:srgbClr val="003300"/>
              </a:solidFill>
            </a:rPr>
            <a:t>Tener una superficie de suelo certificado de al menos 5 hectáreas para poder cubrir los costos de inversión del proyecto y contar con al menos 15 socios dentro de la unidad productiva con el fin de tener el motor de trabajo necesario para producir la cantidad de alimentos estimado en el proyecto.</a:t>
          </a:r>
        </a:p>
      </dsp:txBody>
      <dsp:txXfrm rot="10800000">
        <a:off x="0" y="3629514"/>
        <a:ext cx="4450493" cy="2177708"/>
      </dsp:txXfrm>
    </dsp:sp>
    <dsp:sp modelId="{FA683AB1-6845-46D5-8EE9-F5E64D7D70C0}">
      <dsp:nvSpPr>
        <dsp:cNvPr id="0" name=""/>
        <dsp:cNvSpPr/>
      </dsp:nvSpPr>
      <dsp:spPr>
        <a:xfrm rot="5400000">
          <a:off x="5223934" y="2130170"/>
          <a:ext cx="2903611" cy="44504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a:solidFill>
                <a:srgbClr val="003300"/>
              </a:solidFill>
            </a:rPr>
            <a:t>Poner en marcha el proyecto debido a que el estudio de mercado, técnico, y financiero arrojaron resultados favorables y factibles para la conformación de la unidad productiva comunitaria con financiamiento.</a:t>
          </a:r>
        </a:p>
      </dsp:txBody>
      <dsp:txXfrm rot="-5400000">
        <a:off x="4450493" y="3629513"/>
        <a:ext cx="4450493" cy="2177708"/>
      </dsp:txXfrm>
    </dsp:sp>
    <dsp:sp modelId="{3CE1548E-26CB-4891-96F1-97150B9556BC}">
      <dsp:nvSpPr>
        <dsp:cNvPr id="0" name=""/>
        <dsp:cNvSpPr/>
      </dsp:nvSpPr>
      <dsp:spPr>
        <a:xfrm>
          <a:off x="3115345" y="2177708"/>
          <a:ext cx="2670296" cy="145180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solidFill>
                <a:srgbClr val="003300"/>
              </a:solidFill>
            </a:rPr>
            <a:t>RECOMENDACIONES</a:t>
          </a:r>
        </a:p>
      </dsp:txBody>
      <dsp:txXfrm>
        <a:off x="3186216" y="2248579"/>
        <a:ext cx="2528554" cy="1310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A506F-9AC9-4297-B25F-7804353FD1B4}">
      <dsp:nvSpPr>
        <dsp:cNvPr id="0" name=""/>
        <dsp:cNvSpPr/>
      </dsp:nvSpPr>
      <dsp:spPr>
        <a:xfrm>
          <a:off x="3253" y="2307824"/>
          <a:ext cx="3586124" cy="179306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Teorías de Soporte</a:t>
          </a:r>
          <a:endParaRPr lang="es-EC" sz="2000" kern="1200" dirty="0">
            <a:solidFill>
              <a:schemeClr val="tx1"/>
            </a:solidFill>
          </a:endParaRPr>
        </a:p>
      </dsp:txBody>
      <dsp:txXfrm>
        <a:off x="55770" y="2360341"/>
        <a:ext cx="3481090" cy="1688028"/>
      </dsp:txXfrm>
    </dsp:sp>
    <dsp:sp modelId="{85A0FB2B-59F6-40B5-A734-CF5C353BEE7C}">
      <dsp:nvSpPr>
        <dsp:cNvPr id="0" name=""/>
        <dsp:cNvSpPr/>
      </dsp:nvSpPr>
      <dsp:spPr>
        <a:xfrm rot="19815883">
          <a:off x="3480618" y="2769491"/>
          <a:ext cx="1651971" cy="50361"/>
        </a:xfrm>
        <a:custGeom>
          <a:avLst/>
          <a:gdLst/>
          <a:ahLst/>
          <a:cxnLst/>
          <a:rect l="0" t="0" r="0" b="0"/>
          <a:pathLst>
            <a:path>
              <a:moveTo>
                <a:pt x="0" y="25180"/>
              </a:moveTo>
              <a:lnTo>
                <a:pt x="1651971" y="25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EC" sz="300" kern="1200">
            <a:solidFill>
              <a:schemeClr val="tx1"/>
            </a:solidFill>
          </a:endParaRPr>
        </a:p>
      </dsp:txBody>
      <dsp:txXfrm>
        <a:off x="4265304" y="2753373"/>
        <a:ext cx="82598" cy="82598"/>
      </dsp:txXfrm>
    </dsp:sp>
    <dsp:sp modelId="{366FFA90-CFBB-40F9-8C4B-D29B41A05C99}">
      <dsp:nvSpPr>
        <dsp:cNvPr id="0" name=""/>
        <dsp:cNvSpPr/>
      </dsp:nvSpPr>
      <dsp:spPr>
        <a:xfrm>
          <a:off x="5023828" y="1700102"/>
          <a:ext cx="3202517" cy="1369774"/>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Economía Popular y Solidaria</a:t>
          </a:r>
          <a:endParaRPr lang="es-EC" sz="2000" kern="1200" dirty="0">
            <a:solidFill>
              <a:schemeClr val="tx1"/>
            </a:solidFill>
          </a:endParaRPr>
        </a:p>
      </dsp:txBody>
      <dsp:txXfrm>
        <a:off x="5063947" y="1740221"/>
        <a:ext cx="3122279" cy="1289536"/>
      </dsp:txXfrm>
    </dsp:sp>
    <dsp:sp modelId="{705FF2EB-00E5-43E4-8F63-D7418C196E63}">
      <dsp:nvSpPr>
        <dsp:cNvPr id="0" name=""/>
        <dsp:cNvSpPr/>
      </dsp:nvSpPr>
      <dsp:spPr>
        <a:xfrm rot="1784117">
          <a:off x="3480618" y="3588858"/>
          <a:ext cx="1651971" cy="50361"/>
        </a:xfrm>
        <a:custGeom>
          <a:avLst/>
          <a:gdLst/>
          <a:ahLst/>
          <a:cxnLst/>
          <a:rect l="0" t="0" r="0" b="0"/>
          <a:pathLst>
            <a:path>
              <a:moveTo>
                <a:pt x="0" y="25180"/>
              </a:moveTo>
              <a:lnTo>
                <a:pt x="1651971" y="25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EC" sz="300" kern="1200">
            <a:solidFill>
              <a:schemeClr val="tx1"/>
            </a:solidFill>
          </a:endParaRPr>
        </a:p>
      </dsp:txBody>
      <dsp:txXfrm>
        <a:off x="4265304" y="3572740"/>
        <a:ext cx="82598" cy="82598"/>
      </dsp:txXfrm>
    </dsp:sp>
    <dsp:sp modelId="{343620F5-C7DE-4FCE-81CF-34421D8115FF}">
      <dsp:nvSpPr>
        <dsp:cNvPr id="0" name=""/>
        <dsp:cNvSpPr/>
      </dsp:nvSpPr>
      <dsp:spPr>
        <a:xfrm>
          <a:off x="5023828" y="3338835"/>
          <a:ext cx="3202517" cy="1369774"/>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Buen Vivir</a:t>
          </a:r>
          <a:endParaRPr lang="es-EC" sz="2000" kern="1200" dirty="0">
            <a:solidFill>
              <a:schemeClr val="tx1"/>
            </a:solidFill>
          </a:endParaRPr>
        </a:p>
      </dsp:txBody>
      <dsp:txXfrm>
        <a:off x="5063947" y="3378954"/>
        <a:ext cx="3122279" cy="1289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AC5B-A363-45B8-A2A7-F056F19BC8D8}">
      <dsp:nvSpPr>
        <dsp:cNvPr id="0" name=""/>
        <dsp:cNvSpPr/>
      </dsp:nvSpPr>
      <dsp:spPr>
        <a:xfrm rot="16200000">
          <a:off x="843049" y="-843049"/>
          <a:ext cx="242870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effectLst/>
            </a:rPr>
            <a:t>FORTALEZAS</a:t>
          </a:r>
        </a:p>
        <a:p>
          <a:pPr lvl="0" algn="ctr" defTabSz="533400">
            <a:lnSpc>
              <a:spcPct val="90000"/>
            </a:lnSpc>
            <a:spcBef>
              <a:spcPct val="0"/>
            </a:spcBef>
            <a:spcAft>
              <a:spcPct val="35000"/>
            </a:spcAft>
          </a:pPr>
          <a:endParaRPr lang="es-EC" sz="1200" kern="1200" dirty="0" smtClean="0">
            <a:solidFill>
              <a:srgbClr val="003300"/>
            </a:solidFill>
            <a:effectLst/>
          </a:endParaRPr>
        </a:p>
        <a:p>
          <a:pPr lvl="0" algn="ctr" defTabSz="533400">
            <a:lnSpc>
              <a:spcPct val="90000"/>
            </a:lnSpc>
            <a:spcBef>
              <a:spcPct val="0"/>
            </a:spcBef>
            <a:spcAft>
              <a:spcPct val="35000"/>
            </a:spcAft>
          </a:pPr>
          <a:r>
            <a:rPr lang="es-EC" sz="1200" b="1" i="0" u="none" kern="1200" dirty="0" smtClean="0">
              <a:solidFill>
                <a:srgbClr val="003300"/>
              </a:solidFill>
            </a:rPr>
            <a:t>Demanda creciente de alimentos orgánicos</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Certificación orgánica</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Proveedores (certificadora de alimentos)</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Mercado potencial creciente acorde al crecimiento de la población económicamente activa.</a:t>
          </a:r>
          <a:endParaRPr lang="es-EC" sz="1200" kern="1200" dirty="0">
            <a:solidFill>
              <a:srgbClr val="003300"/>
            </a:solidFill>
          </a:endParaRPr>
        </a:p>
      </dsp:txBody>
      <dsp:txXfrm rot="5400000">
        <a:off x="-1" y="1"/>
        <a:ext cx="4114800" cy="1821526"/>
      </dsp:txXfrm>
    </dsp:sp>
    <dsp:sp modelId="{11E6A29E-63E4-4CA0-91E3-A347E292718D}">
      <dsp:nvSpPr>
        <dsp:cNvPr id="0" name=""/>
        <dsp:cNvSpPr/>
      </dsp:nvSpPr>
      <dsp:spPr>
        <a:xfrm>
          <a:off x="4114800" y="0"/>
          <a:ext cx="4114800" cy="242870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effectLst/>
            </a:rPr>
            <a:t>OPORTUNDADES</a:t>
          </a:r>
        </a:p>
        <a:p>
          <a:pPr lvl="0" algn="ctr" defTabSz="533400">
            <a:lnSpc>
              <a:spcPct val="90000"/>
            </a:lnSpc>
            <a:spcBef>
              <a:spcPct val="0"/>
            </a:spcBef>
            <a:spcAft>
              <a:spcPct val="35000"/>
            </a:spcAft>
          </a:pPr>
          <a:endParaRPr lang="es-EC" sz="1200" kern="1200" dirty="0" smtClean="0">
            <a:solidFill>
              <a:srgbClr val="003300"/>
            </a:solidFill>
            <a:effectLst/>
          </a:endParaRPr>
        </a:p>
        <a:p>
          <a:pPr lvl="0" algn="ctr" defTabSz="533400">
            <a:lnSpc>
              <a:spcPct val="90000"/>
            </a:lnSpc>
            <a:spcBef>
              <a:spcPct val="0"/>
            </a:spcBef>
            <a:spcAft>
              <a:spcPct val="35000"/>
            </a:spcAft>
          </a:pPr>
          <a:r>
            <a:rPr lang="es-EC" sz="1200" b="1" i="0" u="none" kern="1200" dirty="0" smtClean="0">
              <a:solidFill>
                <a:srgbClr val="003300"/>
              </a:solidFill>
            </a:rPr>
            <a:t>Constante crecimiento del PIB</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Alta participación de cultivos transitorios en las superficie de suelo</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Pobreza en el sector rural</a:t>
          </a:r>
          <a:endParaRPr lang="es-EC" sz="1200" kern="1200" dirty="0">
            <a:solidFill>
              <a:srgbClr val="003300"/>
            </a:solidFill>
          </a:endParaRPr>
        </a:p>
      </dsp:txBody>
      <dsp:txXfrm>
        <a:off x="4114800" y="0"/>
        <a:ext cx="4114800" cy="1821526"/>
      </dsp:txXfrm>
    </dsp:sp>
    <dsp:sp modelId="{54EA56DC-EE6E-4F7D-ACB7-89B1260BA07B}">
      <dsp:nvSpPr>
        <dsp:cNvPr id="0" name=""/>
        <dsp:cNvSpPr/>
      </dsp:nvSpPr>
      <dsp:spPr>
        <a:xfrm rot="10800000">
          <a:off x="0" y="2428701"/>
          <a:ext cx="4114800" cy="242870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effectLst/>
            </a:rPr>
            <a:t>DEBILIDADES </a:t>
          </a:r>
        </a:p>
        <a:p>
          <a:pPr lvl="0" algn="ctr" defTabSz="533400">
            <a:lnSpc>
              <a:spcPct val="90000"/>
            </a:lnSpc>
            <a:spcBef>
              <a:spcPct val="0"/>
            </a:spcBef>
            <a:spcAft>
              <a:spcPct val="35000"/>
            </a:spcAft>
          </a:pPr>
          <a:endParaRPr lang="es-EC" sz="1200" kern="1200" dirty="0" smtClean="0">
            <a:solidFill>
              <a:srgbClr val="003300"/>
            </a:solidFill>
            <a:effectLst/>
          </a:endParaRPr>
        </a:p>
        <a:p>
          <a:pPr lvl="0" algn="ctr" defTabSz="533400">
            <a:lnSpc>
              <a:spcPct val="90000"/>
            </a:lnSpc>
            <a:spcBef>
              <a:spcPct val="0"/>
            </a:spcBef>
            <a:spcAft>
              <a:spcPct val="35000"/>
            </a:spcAft>
          </a:pPr>
          <a:r>
            <a:rPr lang="es-EC" sz="1200" b="1" i="0" u="none" kern="1200" dirty="0" smtClean="0">
              <a:solidFill>
                <a:srgbClr val="003300"/>
              </a:solidFill>
            </a:rPr>
            <a:t>Requisitos de conformación</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Financiamiento </a:t>
          </a:r>
          <a:endParaRPr lang="es-EC" sz="1200" b="0" i="0" u="none" kern="1200" dirty="0" smtClean="0">
            <a:solidFill>
              <a:srgbClr val="003300"/>
            </a:solidFill>
          </a:endParaRPr>
        </a:p>
        <a:p>
          <a:pPr lvl="0" algn="ctr" defTabSz="533400">
            <a:lnSpc>
              <a:spcPct val="90000"/>
            </a:lnSpc>
            <a:spcBef>
              <a:spcPct val="0"/>
            </a:spcBef>
            <a:spcAft>
              <a:spcPct val="35000"/>
            </a:spcAft>
          </a:pPr>
          <a:endParaRPr lang="es-EC" sz="1200" kern="1200" dirty="0" smtClean="0">
            <a:solidFill>
              <a:srgbClr val="003300"/>
            </a:solidFill>
          </a:endParaRPr>
        </a:p>
      </dsp:txBody>
      <dsp:txXfrm rot="10800000">
        <a:off x="0" y="3035876"/>
        <a:ext cx="4114800" cy="1821526"/>
      </dsp:txXfrm>
    </dsp:sp>
    <dsp:sp modelId="{FA683AB1-6845-46D5-8EE9-F5E64D7D70C0}">
      <dsp:nvSpPr>
        <dsp:cNvPr id="0" name=""/>
        <dsp:cNvSpPr/>
      </dsp:nvSpPr>
      <dsp:spPr>
        <a:xfrm rot="5400000">
          <a:off x="4957849" y="1585652"/>
          <a:ext cx="242870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rgbClr val="003300"/>
              </a:solidFill>
              <a:effectLst/>
            </a:rPr>
            <a:t>AMENAZAS</a:t>
          </a:r>
        </a:p>
        <a:p>
          <a:pPr lvl="0" algn="ctr" defTabSz="533400">
            <a:lnSpc>
              <a:spcPct val="90000"/>
            </a:lnSpc>
            <a:spcBef>
              <a:spcPct val="0"/>
            </a:spcBef>
            <a:spcAft>
              <a:spcPct val="35000"/>
            </a:spcAft>
          </a:pPr>
          <a:endParaRPr lang="es-EC" sz="1200" kern="1200" dirty="0" smtClean="0">
            <a:solidFill>
              <a:srgbClr val="003300"/>
            </a:solidFill>
            <a:effectLst/>
          </a:endParaRPr>
        </a:p>
        <a:p>
          <a:pPr lvl="0" algn="ctr" defTabSz="533400">
            <a:lnSpc>
              <a:spcPct val="90000"/>
            </a:lnSpc>
            <a:spcBef>
              <a:spcPct val="0"/>
            </a:spcBef>
            <a:spcAft>
              <a:spcPct val="35000"/>
            </a:spcAft>
          </a:pPr>
          <a:r>
            <a:rPr lang="es-EC" sz="1200" b="1" i="0" u="none" kern="1200" dirty="0" smtClean="0">
              <a:solidFill>
                <a:srgbClr val="003300"/>
              </a:solidFill>
            </a:rPr>
            <a:t>Productos sustitutos</a:t>
          </a:r>
          <a:endParaRPr lang="es-EC" sz="1200" b="0" i="0" u="none" kern="1200" dirty="0" smtClean="0">
            <a:solidFill>
              <a:srgbClr val="003300"/>
            </a:solidFill>
          </a:endParaRPr>
        </a:p>
        <a:p>
          <a:pPr lvl="0" algn="ctr" defTabSz="533400" rtl="0">
            <a:lnSpc>
              <a:spcPct val="90000"/>
            </a:lnSpc>
            <a:spcBef>
              <a:spcPct val="0"/>
            </a:spcBef>
            <a:spcAft>
              <a:spcPct val="35000"/>
            </a:spcAft>
          </a:pPr>
          <a:r>
            <a:rPr lang="es-EC" sz="1200" b="1" i="0" u="none" kern="1200" dirty="0" smtClean="0">
              <a:solidFill>
                <a:srgbClr val="003300"/>
              </a:solidFill>
            </a:rPr>
            <a:t>Alimentos regulares a precios más bajos que los orgánicos</a:t>
          </a:r>
          <a:endParaRPr lang="es-EC" sz="1200" kern="1200" dirty="0">
            <a:solidFill>
              <a:srgbClr val="003300"/>
            </a:solidFill>
          </a:endParaRPr>
        </a:p>
      </dsp:txBody>
      <dsp:txXfrm rot="-5400000">
        <a:off x="4114799" y="3035876"/>
        <a:ext cx="4114800" cy="1821526"/>
      </dsp:txXfrm>
    </dsp:sp>
    <dsp:sp modelId="{3CE1548E-26CB-4891-96F1-97150B9556BC}">
      <dsp:nvSpPr>
        <dsp:cNvPr id="0" name=""/>
        <dsp:cNvSpPr/>
      </dsp:nvSpPr>
      <dsp:spPr>
        <a:xfrm>
          <a:off x="2880359" y="1821526"/>
          <a:ext cx="2468880" cy="121435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rgbClr val="003300"/>
              </a:solidFill>
            </a:rPr>
            <a:t>FODA</a:t>
          </a:r>
          <a:endParaRPr lang="es-EC" sz="1200" kern="1200" dirty="0">
            <a:solidFill>
              <a:srgbClr val="003300"/>
            </a:solidFill>
          </a:endParaRPr>
        </a:p>
      </dsp:txBody>
      <dsp:txXfrm>
        <a:off x="2939639" y="1880806"/>
        <a:ext cx="2350320" cy="1095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52A4F-1CA5-46E8-8DCA-4B39DDA5C6DF}">
      <dsp:nvSpPr>
        <dsp:cNvPr id="0" name=""/>
        <dsp:cNvSpPr/>
      </dsp:nvSpPr>
      <dsp:spPr>
        <a:xfrm>
          <a:off x="812575" y="2067"/>
          <a:ext cx="2782118" cy="166927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El 56% de los encuestados tiene un ingreso en el rango de $0-$500</a:t>
          </a:r>
          <a:endParaRPr lang="es-EC" sz="1700" kern="1200" dirty="0">
            <a:solidFill>
              <a:schemeClr val="tx1"/>
            </a:solidFill>
          </a:endParaRPr>
        </a:p>
      </dsp:txBody>
      <dsp:txXfrm>
        <a:off x="812575" y="2067"/>
        <a:ext cx="2782118" cy="1669271"/>
      </dsp:txXfrm>
    </dsp:sp>
    <dsp:sp modelId="{4BA1B986-9831-4C7D-900E-6B3009EB2396}">
      <dsp:nvSpPr>
        <dsp:cNvPr id="0" name=""/>
        <dsp:cNvSpPr/>
      </dsp:nvSpPr>
      <dsp:spPr>
        <a:xfrm>
          <a:off x="3872905" y="2067"/>
          <a:ext cx="2782118" cy="166927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1"/>
              </a:solidFill>
            </a:rPr>
            <a:t>19% de los encuestados son productores agrícolas,  y constituyen el 20% de los encuestados cuyo ingreso va desde los $0-$500,.</a:t>
          </a:r>
          <a:endParaRPr lang="es-EC" sz="1700" kern="1200">
            <a:solidFill>
              <a:schemeClr val="tx1"/>
            </a:solidFill>
          </a:endParaRPr>
        </a:p>
      </dsp:txBody>
      <dsp:txXfrm>
        <a:off x="3872905" y="2067"/>
        <a:ext cx="2782118" cy="1669271"/>
      </dsp:txXfrm>
    </dsp:sp>
    <dsp:sp modelId="{F7DCB0BA-9A1E-446A-8967-0157C9CAA186}">
      <dsp:nvSpPr>
        <dsp:cNvPr id="0" name=""/>
        <dsp:cNvSpPr/>
      </dsp:nvSpPr>
      <dsp:spPr>
        <a:xfrm>
          <a:off x="2342740" y="1949550"/>
          <a:ext cx="2782118" cy="166927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40% de los encuestados estaría interesado en formar parte de la unidad productiva comunitaria, </a:t>
          </a:r>
          <a:endParaRPr lang="es-EC" sz="1700" kern="1200" dirty="0">
            <a:solidFill>
              <a:schemeClr val="tx1"/>
            </a:solidFill>
          </a:endParaRPr>
        </a:p>
      </dsp:txBody>
      <dsp:txXfrm>
        <a:off x="2342740" y="1949550"/>
        <a:ext cx="2782118" cy="1669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52A4F-1CA5-46E8-8DCA-4B39DDA5C6DF}">
      <dsp:nvSpPr>
        <dsp:cNvPr id="0" name=""/>
        <dsp:cNvSpPr/>
      </dsp:nvSpPr>
      <dsp:spPr>
        <a:xfrm>
          <a:off x="82340" y="0"/>
          <a:ext cx="3917900" cy="23507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92</a:t>
          </a:r>
          <a:r>
            <a:rPr lang="es-EC" sz="2200" kern="1200" dirty="0" smtClean="0">
              <a:solidFill>
                <a:schemeClr val="tx1"/>
              </a:solidFill>
            </a:rPr>
            <a:t>% </a:t>
          </a:r>
          <a:r>
            <a:rPr lang="es-EC" sz="2200" kern="1200" dirty="0" smtClean="0">
              <a:solidFill>
                <a:schemeClr val="tx1"/>
              </a:solidFill>
            </a:rPr>
            <a:t>dispuesto </a:t>
          </a:r>
          <a:r>
            <a:rPr lang="es-EC" sz="2200" kern="1200" dirty="0" smtClean="0">
              <a:solidFill>
                <a:schemeClr val="tx1"/>
              </a:solidFill>
            </a:rPr>
            <a:t>a trabajar en comunidad Los beneficios en común que buscan son Mejorar la calidad de vida, Desarrollo, Crecimiento, Integración con la comunidad, vida digna y capacitación.</a:t>
          </a:r>
          <a:endParaRPr lang="es-EC" sz="2200" kern="1200" dirty="0">
            <a:solidFill>
              <a:schemeClr val="tx1"/>
            </a:solidFill>
          </a:endParaRPr>
        </a:p>
      </dsp:txBody>
      <dsp:txXfrm>
        <a:off x="82340" y="0"/>
        <a:ext cx="3917900" cy="2350740"/>
      </dsp:txXfrm>
    </dsp:sp>
    <dsp:sp modelId="{D8C24A1E-3C50-48F5-9285-7FEAD054EDBF}">
      <dsp:nvSpPr>
        <dsp:cNvPr id="0" name=""/>
        <dsp:cNvSpPr/>
      </dsp:nvSpPr>
      <dsp:spPr>
        <a:xfrm>
          <a:off x="4311699" y="1440151"/>
          <a:ext cx="3917900" cy="23507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Las personas que desean formar parte de la unidad productiva están dispuestas a aportar entre $20-$150, y además estarían dispuestos a aportar $10 mensualmente para compra de materiales</a:t>
          </a:r>
          <a:endParaRPr lang="es-EC" sz="2200" kern="1200" dirty="0">
            <a:solidFill>
              <a:schemeClr val="tx1"/>
            </a:solidFill>
          </a:endParaRPr>
        </a:p>
      </dsp:txBody>
      <dsp:txXfrm>
        <a:off x="4311699" y="1440151"/>
        <a:ext cx="3917900" cy="2350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CD47-D57D-422B-88DB-639C03B29B27}">
      <dsp:nvSpPr>
        <dsp:cNvPr id="0" name=""/>
        <dsp:cNvSpPr/>
      </dsp:nvSpPr>
      <dsp:spPr>
        <a:xfrm>
          <a:off x="34293" y="100601"/>
          <a:ext cx="3748385" cy="224903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El 86% </a:t>
          </a:r>
          <a:r>
            <a:rPr lang="es-EC" sz="2100" kern="1200" dirty="0" smtClean="0">
              <a:solidFill>
                <a:schemeClr val="tx1"/>
              </a:solidFill>
            </a:rPr>
            <a:t>considera </a:t>
          </a:r>
          <a:r>
            <a:rPr lang="es-EC" sz="2100" kern="1200" dirty="0" smtClean="0">
              <a:solidFill>
                <a:schemeClr val="tx1"/>
              </a:solidFill>
            </a:rPr>
            <a:t>que los agroquímicos pueden causas alteraciones en la salud, y existe el mismo porcentaje en personas que estarían dispuestas a consumir alimentos orgánicos.</a:t>
          </a:r>
          <a:endParaRPr lang="es-EC" sz="2100" kern="1200" dirty="0">
            <a:solidFill>
              <a:schemeClr val="tx1"/>
            </a:solidFill>
          </a:endParaRPr>
        </a:p>
      </dsp:txBody>
      <dsp:txXfrm>
        <a:off x="34293" y="100601"/>
        <a:ext cx="3748385" cy="2249031"/>
      </dsp:txXfrm>
    </dsp:sp>
    <dsp:sp modelId="{70315EF4-1C8A-490A-B9C9-0C42E1EB9D2D}">
      <dsp:nvSpPr>
        <dsp:cNvPr id="0" name=""/>
        <dsp:cNvSpPr/>
      </dsp:nvSpPr>
      <dsp:spPr>
        <a:xfrm>
          <a:off x="2818669" y="2620880"/>
          <a:ext cx="3748385" cy="224903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Características: sabor, tamaño, color, olor y forma</a:t>
          </a:r>
          <a:endParaRPr lang="es-EC" sz="2100" kern="1200" dirty="0">
            <a:solidFill>
              <a:schemeClr val="tx1"/>
            </a:solidFill>
          </a:endParaRPr>
        </a:p>
      </dsp:txBody>
      <dsp:txXfrm>
        <a:off x="2818669" y="2620880"/>
        <a:ext cx="3748385" cy="2249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F123-EA61-4B9C-B7DF-9DEF6542E847}">
      <dsp:nvSpPr>
        <dsp:cNvPr id="0" name=""/>
        <dsp:cNvSpPr/>
      </dsp:nvSpPr>
      <dsp:spPr>
        <a:xfrm>
          <a:off x="3754745" y="207"/>
          <a:ext cx="4480411" cy="2813572"/>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smtClean="0">
              <a:solidFill>
                <a:schemeClr val="tx1"/>
              </a:solidFill>
            </a:rPr>
            <a:t>De las personas que estarían dispuestas a consumir alimentos orgánicos, el 76% de ellos respondió que pagaría un valor adicional superior al que está acostumbrado con un promedio del 20% en incremento de precio</a:t>
          </a:r>
          <a:endParaRPr lang="es-EC" sz="2300" kern="1200">
            <a:solidFill>
              <a:schemeClr val="tx1"/>
            </a:solidFill>
          </a:endParaRPr>
        </a:p>
      </dsp:txBody>
      <dsp:txXfrm>
        <a:off x="3754745" y="207"/>
        <a:ext cx="4480411" cy="2813572"/>
      </dsp:txXfrm>
    </dsp:sp>
    <dsp:sp modelId="{C49C3207-C098-4E54-940D-789B7BBD9EF5}">
      <dsp:nvSpPr>
        <dsp:cNvPr id="0" name=""/>
        <dsp:cNvSpPr/>
      </dsp:nvSpPr>
      <dsp:spPr>
        <a:xfrm>
          <a:off x="226377" y="3143135"/>
          <a:ext cx="4480411" cy="2688246"/>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Se encontró que, el 93% de las personas que estarían dispuestas a consumir alimentos orgánicos, les gustaría recibir información relacionada con estos productos  mediante redes sociales </a:t>
          </a:r>
          <a:endParaRPr lang="es-EC" sz="2300" kern="1200" dirty="0">
            <a:solidFill>
              <a:schemeClr val="tx1"/>
            </a:solidFill>
          </a:endParaRPr>
        </a:p>
      </dsp:txBody>
      <dsp:txXfrm>
        <a:off x="226377" y="3143135"/>
        <a:ext cx="4480411" cy="2688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18B2-55F2-4C69-B208-AF3E664A2B31}">
      <dsp:nvSpPr>
        <dsp:cNvPr id="0" name=""/>
        <dsp:cNvSpPr/>
      </dsp:nvSpPr>
      <dsp:spPr>
        <a:xfrm>
          <a:off x="0" y="0"/>
          <a:ext cx="8726587" cy="1059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solidFill>
                <a:schemeClr val="tx1"/>
              </a:solidFill>
            </a:rPr>
            <a:t>Tamaño de la población</a:t>
          </a:r>
          <a:endParaRPr lang="es-EC" sz="3600" kern="1200" dirty="0">
            <a:solidFill>
              <a:schemeClr val="tx1"/>
            </a:solidFill>
          </a:endParaRPr>
        </a:p>
      </dsp:txBody>
      <dsp:txXfrm>
        <a:off x="1851287" y="0"/>
        <a:ext cx="6875299" cy="1059702"/>
      </dsp:txXfrm>
    </dsp:sp>
    <dsp:sp modelId="{AAA2EAAC-9DD2-40D3-8019-143FE4800A50}">
      <dsp:nvSpPr>
        <dsp:cNvPr id="0" name=""/>
        <dsp:cNvSpPr/>
      </dsp:nvSpPr>
      <dsp:spPr>
        <a:xfrm>
          <a:off x="105970" y="105970"/>
          <a:ext cx="1745317" cy="847761"/>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97551-1BF8-4B9A-B3EE-C63B0A4FA61E}">
      <dsp:nvSpPr>
        <dsp:cNvPr id="0" name=""/>
        <dsp:cNvSpPr/>
      </dsp:nvSpPr>
      <dsp:spPr>
        <a:xfrm>
          <a:off x="0" y="1165672"/>
          <a:ext cx="8726587" cy="1059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solidFill>
                <a:schemeClr val="tx1"/>
              </a:solidFill>
            </a:rPr>
            <a:t>Hábitos de consumo</a:t>
          </a:r>
          <a:endParaRPr lang="es-EC" sz="3600" kern="1200" dirty="0">
            <a:solidFill>
              <a:schemeClr val="tx1"/>
            </a:solidFill>
          </a:endParaRPr>
        </a:p>
      </dsp:txBody>
      <dsp:txXfrm>
        <a:off x="1851287" y="1165672"/>
        <a:ext cx="6875299" cy="1059702"/>
      </dsp:txXfrm>
    </dsp:sp>
    <dsp:sp modelId="{09EE2DC4-B163-46D3-8D20-A0FB15EDDF76}">
      <dsp:nvSpPr>
        <dsp:cNvPr id="0" name=""/>
        <dsp:cNvSpPr/>
      </dsp:nvSpPr>
      <dsp:spPr>
        <a:xfrm>
          <a:off x="105970" y="1271642"/>
          <a:ext cx="1745317" cy="84776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4AC35-46D0-4E5F-8BC5-22F9017CD224}">
      <dsp:nvSpPr>
        <dsp:cNvPr id="0" name=""/>
        <dsp:cNvSpPr/>
      </dsp:nvSpPr>
      <dsp:spPr>
        <a:xfrm>
          <a:off x="0" y="2331344"/>
          <a:ext cx="8726587" cy="1059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solidFill>
                <a:schemeClr val="tx1"/>
              </a:solidFill>
            </a:rPr>
            <a:t>Gustos y preferencias</a:t>
          </a:r>
          <a:endParaRPr lang="es-EC" sz="3600" kern="1200" dirty="0">
            <a:solidFill>
              <a:schemeClr val="tx1"/>
            </a:solidFill>
          </a:endParaRPr>
        </a:p>
      </dsp:txBody>
      <dsp:txXfrm>
        <a:off x="1851287" y="2331344"/>
        <a:ext cx="6875299" cy="1059702"/>
      </dsp:txXfrm>
    </dsp:sp>
    <dsp:sp modelId="{59646808-179E-4CE1-B466-317F4669D1F8}">
      <dsp:nvSpPr>
        <dsp:cNvPr id="0" name=""/>
        <dsp:cNvSpPr/>
      </dsp:nvSpPr>
      <dsp:spPr>
        <a:xfrm>
          <a:off x="105970" y="2437315"/>
          <a:ext cx="1745317" cy="84776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C2D325F2-D6FA-41DF-8D1C-ADEC6D2C6546}" type="datetimeFigureOut">
              <a:rPr lang="es-EC"/>
              <a:pPr>
                <a:defRPr/>
              </a:pPr>
              <a:t>07/05/2015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F2B359E5-802C-4971-8549-34D5EE54EF29}" type="slidenum">
              <a:rPr lang="es-EC"/>
              <a:pPr>
                <a:defRPr/>
              </a:pPr>
              <a:t>‹Nº›</a:t>
            </a:fld>
            <a:endParaRPr lang="es-EC"/>
          </a:p>
        </p:txBody>
      </p:sp>
    </p:spTree>
    <p:extLst>
      <p:ext uri="{BB962C8B-B14F-4D97-AF65-F5344CB8AC3E}">
        <p14:creationId xmlns:p14="http://schemas.microsoft.com/office/powerpoint/2010/main" val="23717127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t>EPS: </a:t>
            </a:r>
            <a:r>
              <a:rPr lang="es-EC" dirty="0" smtClean="0">
                <a:solidFill>
                  <a:schemeClr val="tx1"/>
                </a:solidFill>
              </a:rPr>
              <a:t>Conjunto de prácticas económicas y sociales cuyo objetivo es la participación de la comunidad mediante su fuerza de trabajo y de los recursos disponibles para satisfacer sus necesidades y así desarrollarse junto con la comunidad</a:t>
            </a:r>
          </a:p>
          <a:p>
            <a:endParaRPr lang="es-MX"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t>BV: </a:t>
            </a:r>
            <a:r>
              <a:rPr lang="es-MX" dirty="0" err="1" smtClean="0">
                <a:solidFill>
                  <a:schemeClr val="tx1"/>
                </a:solidFill>
              </a:rPr>
              <a:t>Sumak</a:t>
            </a:r>
            <a:r>
              <a:rPr lang="es-MX" dirty="0" smtClean="0">
                <a:solidFill>
                  <a:schemeClr val="tx1"/>
                </a:solidFill>
              </a:rPr>
              <a:t> </a:t>
            </a:r>
            <a:r>
              <a:rPr lang="es-MX" dirty="0" err="1" smtClean="0">
                <a:solidFill>
                  <a:schemeClr val="tx1"/>
                </a:solidFill>
              </a:rPr>
              <a:t>Kawsay</a:t>
            </a:r>
            <a:r>
              <a:rPr lang="es-MX" dirty="0" smtClean="0">
                <a:solidFill>
                  <a:schemeClr val="tx1"/>
                </a:solidFill>
              </a:rPr>
              <a:t> es una idea movilizadora que ofrece alternativas a los problemas contemporáneos de la humanidad</a:t>
            </a:r>
            <a:endParaRPr lang="es-EC" dirty="0" smtClean="0">
              <a:solidFill>
                <a:schemeClr val="tx1"/>
              </a:solidFill>
            </a:endParaRPr>
          </a:p>
          <a:p>
            <a:endParaRPr lang="es-EC" dirty="0"/>
          </a:p>
        </p:txBody>
      </p:sp>
      <p:sp>
        <p:nvSpPr>
          <p:cNvPr id="4" name="Marcador de número de diapositiva 3"/>
          <p:cNvSpPr>
            <a:spLocks noGrp="1"/>
          </p:cNvSpPr>
          <p:nvPr>
            <p:ph type="sldNum" sz="quarter" idx="10"/>
          </p:nvPr>
        </p:nvSpPr>
        <p:spPr/>
        <p:txBody>
          <a:bodyPr/>
          <a:lstStyle/>
          <a:p>
            <a:pPr>
              <a:defRPr/>
            </a:pPr>
            <a:fld id="{F2B359E5-802C-4971-8549-34D5EE54EF29}" type="slidenum">
              <a:rPr lang="es-EC" smtClean="0"/>
              <a:pPr>
                <a:defRPr/>
              </a:pPr>
              <a:t>4</a:t>
            </a:fld>
            <a:endParaRPr lang="es-EC"/>
          </a:p>
        </p:txBody>
      </p:sp>
    </p:spTree>
    <p:extLst>
      <p:ext uri="{BB962C8B-B14F-4D97-AF65-F5344CB8AC3E}">
        <p14:creationId xmlns:p14="http://schemas.microsoft.com/office/powerpoint/2010/main" val="305503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dirty="0" smtClean="0">
                <a:solidFill>
                  <a:schemeClr val="tx1"/>
                </a:solidFill>
              </a:rPr>
              <a:t>Tamaño de la población</a:t>
            </a:r>
          </a:p>
          <a:p>
            <a:pPr lvl="1"/>
            <a:r>
              <a:rPr lang="es-EC" dirty="0" smtClean="0">
                <a:solidFill>
                  <a:schemeClr val="tx1"/>
                </a:solidFill>
              </a:rPr>
              <a:t>1.6% crecimiento anual promedio de población</a:t>
            </a:r>
          </a:p>
          <a:p>
            <a:pPr lvl="0"/>
            <a:r>
              <a:rPr lang="es-EC" dirty="0" smtClean="0">
                <a:solidFill>
                  <a:schemeClr val="tx1"/>
                </a:solidFill>
              </a:rPr>
              <a:t>Hábitos de consumo</a:t>
            </a:r>
          </a:p>
          <a:p>
            <a:pPr lvl="1"/>
            <a:r>
              <a:rPr lang="es-EC" dirty="0" smtClean="0">
                <a:solidFill>
                  <a:schemeClr val="tx1"/>
                </a:solidFill>
              </a:rPr>
              <a:t>Las personas encuestadas consumen regularmente los productos ofertados por la unidad productiva</a:t>
            </a:r>
          </a:p>
          <a:p>
            <a:pPr lvl="1"/>
            <a:r>
              <a:rPr lang="es-EC" dirty="0" smtClean="0">
                <a:solidFill>
                  <a:schemeClr val="tx1"/>
                </a:solidFill>
              </a:rPr>
              <a:t>Las personas consumen alimentos orgánicos sin saber que tienen esa característica</a:t>
            </a:r>
          </a:p>
          <a:p>
            <a:pPr lvl="0"/>
            <a:r>
              <a:rPr lang="es-EC" dirty="0" smtClean="0">
                <a:solidFill>
                  <a:schemeClr val="tx1"/>
                </a:solidFill>
              </a:rPr>
              <a:t>Gustos y preferencias</a:t>
            </a:r>
          </a:p>
          <a:p>
            <a:pPr lvl="1"/>
            <a:r>
              <a:rPr lang="es-EC" dirty="0" smtClean="0">
                <a:solidFill>
                  <a:schemeClr val="tx1"/>
                </a:solidFill>
              </a:rPr>
              <a:t>Los encuestados en su mayoría estarían dispuestos a consumir en orden de preferencia mandarina, limón, frejol, aguacate, chirimoya y lima con una frecuencia que está entre semanal y quincenal</a:t>
            </a:r>
            <a:endParaRPr lang="es-EC" dirty="0" smtClean="0"/>
          </a:p>
          <a:p>
            <a:endParaRPr lang="es-EC" dirty="0"/>
          </a:p>
        </p:txBody>
      </p:sp>
      <p:sp>
        <p:nvSpPr>
          <p:cNvPr id="4" name="Marcador de número de diapositiva 3"/>
          <p:cNvSpPr>
            <a:spLocks noGrp="1"/>
          </p:cNvSpPr>
          <p:nvPr>
            <p:ph type="sldNum" sz="quarter" idx="10"/>
          </p:nvPr>
        </p:nvSpPr>
        <p:spPr/>
        <p:txBody>
          <a:bodyPr/>
          <a:lstStyle/>
          <a:p>
            <a:pPr>
              <a:defRPr/>
            </a:pPr>
            <a:fld id="{F2B359E5-802C-4971-8549-34D5EE54EF29}" type="slidenum">
              <a:rPr lang="es-EC" smtClean="0"/>
              <a:pPr>
                <a:defRPr/>
              </a:pPr>
              <a:t>10</a:t>
            </a:fld>
            <a:endParaRPr lang="es-EC"/>
          </a:p>
        </p:txBody>
      </p:sp>
    </p:spTree>
    <p:extLst>
      <p:ext uri="{BB962C8B-B14F-4D97-AF65-F5344CB8AC3E}">
        <p14:creationId xmlns:p14="http://schemas.microsoft.com/office/powerpoint/2010/main" val="412517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C" dirty="0" smtClean="0"/>
              <a:t>Número de competidores: 158 a nivel de provincia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C" dirty="0" smtClean="0"/>
              <a:t>Capacidad de inversión fija: 15 personas aportando $150 inicial como capital y $10 mensual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C" dirty="0" smtClean="0"/>
          </a:p>
          <a:p>
            <a:endParaRPr lang="es-EC" dirty="0"/>
          </a:p>
        </p:txBody>
      </p:sp>
      <p:sp>
        <p:nvSpPr>
          <p:cNvPr id="4" name="Marcador de número de diapositiva 3"/>
          <p:cNvSpPr>
            <a:spLocks noGrp="1"/>
          </p:cNvSpPr>
          <p:nvPr>
            <p:ph type="sldNum" sz="quarter" idx="10"/>
          </p:nvPr>
        </p:nvSpPr>
        <p:spPr/>
        <p:txBody>
          <a:bodyPr/>
          <a:lstStyle/>
          <a:p>
            <a:pPr>
              <a:defRPr/>
            </a:pPr>
            <a:fld id="{F2B359E5-802C-4971-8549-34D5EE54EF29}" type="slidenum">
              <a:rPr lang="es-EC" smtClean="0"/>
              <a:pPr>
                <a:defRPr/>
              </a:pPr>
              <a:t>11</a:t>
            </a:fld>
            <a:endParaRPr lang="es-EC"/>
          </a:p>
        </p:txBody>
      </p:sp>
    </p:spTree>
    <p:extLst>
      <p:ext uri="{BB962C8B-B14F-4D97-AF65-F5344CB8AC3E}">
        <p14:creationId xmlns:p14="http://schemas.microsoft.com/office/powerpoint/2010/main" val="99428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p:cNvSpPr>
            <a:spLocks noGrp="1" noChangeArrowheads="1"/>
          </p:cNvSpPr>
          <p:nvPr>
            <p:ph type="sldNum" sz="quarter" idx="12"/>
          </p:nvPr>
        </p:nvSpPr>
        <p:spPr>
          <a:ln/>
        </p:spPr>
        <p:txBody>
          <a:bodyPr/>
          <a:lstStyle>
            <a:lvl1pPr>
              <a:defRPr/>
            </a:lvl1pPr>
          </a:lstStyle>
          <a:p>
            <a:pPr>
              <a:defRPr/>
            </a:pPr>
            <a:fld id="{8357D6BB-A5E3-4D8A-A7DD-7C79728AF45E}" type="slidenum">
              <a:rPr lang="es-ES" altLang="es-EC"/>
              <a:pPr>
                <a:defRPr/>
              </a:pPr>
              <a:t>‹Nº›</a:t>
            </a:fld>
            <a:endParaRPr lang="es-ES" altLang="es-EC"/>
          </a:p>
        </p:txBody>
      </p:sp>
    </p:spTree>
    <p:extLst>
      <p:ext uri="{BB962C8B-B14F-4D97-AF65-F5344CB8AC3E}">
        <p14:creationId xmlns:p14="http://schemas.microsoft.com/office/powerpoint/2010/main" val="38309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p:cNvSpPr>
            <a:spLocks noGrp="1" noChangeArrowheads="1"/>
          </p:cNvSpPr>
          <p:nvPr>
            <p:ph type="sldNum" sz="quarter" idx="12"/>
          </p:nvPr>
        </p:nvSpPr>
        <p:spPr>
          <a:ln/>
        </p:spPr>
        <p:txBody>
          <a:bodyPr/>
          <a:lstStyle>
            <a:lvl1pPr>
              <a:defRPr/>
            </a:lvl1pPr>
          </a:lstStyle>
          <a:p>
            <a:pPr>
              <a:defRPr/>
            </a:pPr>
            <a:fld id="{9834AFA3-20E1-4B9E-B7E1-0B719762C0A4}" type="slidenum">
              <a:rPr lang="es-ES" altLang="es-EC"/>
              <a:pPr>
                <a:defRPr/>
              </a:pPr>
              <a:t>‹Nº›</a:t>
            </a:fld>
            <a:endParaRPr lang="es-ES" altLang="es-EC"/>
          </a:p>
        </p:txBody>
      </p:sp>
    </p:spTree>
    <p:extLst>
      <p:ext uri="{BB962C8B-B14F-4D97-AF65-F5344CB8AC3E}">
        <p14:creationId xmlns:p14="http://schemas.microsoft.com/office/powerpoint/2010/main" val="105508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p:cNvSpPr>
            <a:spLocks noGrp="1" noChangeArrowheads="1"/>
          </p:cNvSpPr>
          <p:nvPr>
            <p:ph type="sldNum" sz="quarter" idx="12"/>
          </p:nvPr>
        </p:nvSpPr>
        <p:spPr>
          <a:ln/>
        </p:spPr>
        <p:txBody>
          <a:bodyPr/>
          <a:lstStyle>
            <a:lvl1pPr>
              <a:defRPr/>
            </a:lvl1pPr>
          </a:lstStyle>
          <a:p>
            <a:pPr>
              <a:defRPr/>
            </a:pPr>
            <a:fld id="{68E05950-1964-456C-83BB-55865B28A028}" type="slidenum">
              <a:rPr lang="es-ES" altLang="es-EC"/>
              <a:pPr>
                <a:defRPr/>
              </a:pPr>
              <a:t>‹Nº›</a:t>
            </a:fld>
            <a:endParaRPr lang="es-ES" altLang="es-EC"/>
          </a:p>
        </p:txBody>
      </p:sp>
    </p:spTree>
    <p:extLst>
      <p:ext uri="{BB962C8B-B14F-4D97-AF65-F5344CB8AC3E}">
        <p14:creationId xmlns:p14="http://schemas.microsoft.com/office/powerpoint/2010/main" val="308214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p:cNvSpPr>
            <a:spLocks noGrp="1" noChangeArrowheads="1"/>
          </p:cNvSpPr>
          <p:nvPr>
            <p:ph type="sldNum" sz="quarter" idx="12"/>
          </p:nvPr>
        </p:nvSpPr>
        <p:spPr>
          <a:ln/>
        </p:spPr>
        <p:txBody>
          <a:bodyPr/>
          <a:lstStyle>
            <a:lvl1pPr>
              <a:defRPr/>
            </a:lvl1pPr>
          </a:lstStyle>
          <a:p>
            <a:pPr>
              <a:defRPr/>
            </a:pPr>
            <a:fld id="{A5924977-03B0-4255-8EB5-A9F65018C1AE}" type="slidenum">
              <a:rPr lang="es-ES" altLang="es-EC"/>
              <a:pPr>
                <a:defRPr/>
              </a:pPr>
              <a:t>‹Nº›</a:t>
            </a:fld>
            <a:endParaRPr lang="es-ES" altLang="es-EC"/>
          </a:p>
        </p:txBody>
      </p:sp>
    </p:spTree>
    <p:extLst>
      <p:ext uri="{BB962C8B-B14F-4D97-AF65-F5344CB8AC3E}">
        <p14:creationId xmlns:p14="http://schemas.microsoft.com/office/powerpoint/2010/main" val="149976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p:cNvSpPr>
            <a:spLocks noGrp="1" noChangeArrowheads="1"/>
          </p:cNvSpPr>
          <p:nvPr>
            <p:ph type="sldNum" sz="quarter" idx="12"/>
          </p:nvPr>
        </p:nvSpPr>
        <p:spPr>
          <a:ln/>
        </p:spPr>
        <p:txBody>
          <a:bodyPr/>
          <a:lstStyle>
            <a:lvl1pPr>
              <a:defRPr/>
            </a:lvl1pPr>
          </a:lstStyle>
          <a:p>
            <a:pPr>
              <a:defRPr/>
            </a:pPr>
            <a:fld id="{F312EAB2-9B99-42F9-9A68-1A846DEB49FE}" type="slidenum">
              <a:rPr lang="es-ES" altLang="es-EC"/>
              <a:pPr>
                <a:defRPr/>
              </a:pPr>
              <a:t>‹Nº›</a:t>
            </a:fld>
            <a:endParaRPr lang="es-ES" altLang="es-EC"/>
          </a:p>
        </p:txBody>
      </p:sp>
    </p:spTree>
    <p:extLst>
      <p:ext uri="{BB962C8B-B14F-4D97-AF65-F5344CB8AC3E}">
        <p14:creationId xmlns:p14="http://schemas.microsoft.com/office/powerpoint/2010/main" val="339941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p:cNvSpPr>
            <a:spLocks noGrp="1" noChangeArrowheads="1"/>
          </p:cNvSpPr>
          <p:nvPr>
            <p:ph type="sldNum" sz="quarter" idx="12"/>
          </p:nvPr>
        </p:nvSpPr>
        <p:spPr>
          <a:ln/>
        </p:spPr>
        <p:txBody>
          <a:bodyPr/>
          <a:lstStyle>
            <a:lvl1pPr>
              <a:defRPr/>
            </a:lvl1pPr>
          </a:lstStyle>
          <a:p>
            <a:pPr>
              <a:defRPr/>
            </a:pPr>
            <a:fld id="{102AC487-0969-46D4-928D-D86623AC3142}" type="slidenum">
              <a:rPr lang="es-ES" altLang="es-EC"/>
              <a:pPr>
                <a:defRPr/>
              </a:pPr>
              <a:t>‹Nº›</a:t>
            </a:fld>
            <a:endParaRPr lang="es-ES" altLang="es-EC"/>
          </a:p>
        </p:txBody>
      </p:sp>
    </p:spTree>
    <p:extLst>
      <p:ext uri="{BB962C8B-B14F-4D97-AF65-F5344CB8AC3E}">
        <p14:creationId xmlns:p14="http://schemas.microsoft.com/office/powerpoint/2010/main" val="300597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9" name="Rectangle 6"/>
          <p:cNvSpPr>
            <a:spLocks noGrp="1" noChangeArrowheads="1"/>
          </p:cNvSpPr>
          <p:nvPr>
            <p:ph type="sldNum" sz="quarter" idx="12"/>
          </p:nvPr>
        </p:nvSpPr>
        <p:spPr>
          <a:ln/>
        </p:spPr>
        <p:txBody>
          <a:bodyPr/>
          <a:lstStyle>
            <a:lvl1pPr>
              <a:defRPr/>
            </a:lvl1pPr>
          </a:lstStyle>
          <a:p>
            <a:pPr>
              <a:defRPr/>
            </a:pPr>
            <a:fld id="{27F30BF1-43EB-42BA-8F91-3E241B2940EE}" type="slidenum">
              <a:rPr lang="es-ES" altLang="es-EC"/>
              <a:pPr>
                <a:defRPr/>
              </a:pPr>
              <a:t>‹Nº›</a:t>
            </a:fld>
            <a:endParaRPr lang="es-ES" altLang="es-EC"/>
          </a:p>
        </p:txBody>
      </p:sp>
    </p:spTree>
    <p:extLst>
      <p:ext uri="{BB962C8B-B14F-4D97-AF65-F5344CB8AC3E}">
        <p14:creationId xmlns:p14="http://schemas.microsoft.com/office/powerpoint/2010/main" val="73119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5" name="Rectangle 6"/>
          <p:cNvSpPr>
            <a:spLocks noGrp="1" noChangeArrowheads="1"/>
          </p:cNvSpPr>
          <p:nvPr>
            <p:ph type="sldNum" sz="quarter" idx="12"/>
          </p:nvPr>
        </p:nvSpPr>
        <p:spPr>
          <a:ln/>
        </p:spPr>
        <p:txBody>
          <a:bodyPr/>
          <a:lstStyle>
            <a:lvl1pPr>
              <a:defRPr/>
            </a:lvl1pPr>
          </a:lstStyle>
          <a:p>
            <a:pPr>
              <a:defRPr/>
            </a:pPr>
            <a:fld id="{723FF1B5-29D5-44B1-BC7D-BD8F7854A111}" type="slidenum">
              <a:rPr lang="es-ES" altLang="es-EC"/>
              <a:pPr>
                <a:defRPr/>
              </a:pPr>
              <a:t>‹Nº›</a:t>
            </a:fld>
            <a:endParaRPr lang="es-ES" altLang="es-EC"/>
          </a:p>
        </p:txBody>
      </p:sp>
    </p:spTree>
    <p:extLst>
      <p:ext uri="{BB962C8B-B14F-4D97-AF65-F5344CB8AC3E}">
        <p14:creationId xmlns:p14="http://schemas.microsoft.com/office/powerpoint/2010/main" val="221915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4" name="Rectangle 6"/>
          <p:cNvSpPr>
            <a:spLocks noGrp="1" noChangeArrowheads="1"/>
          </p:cNvSpPr>
          <p:nvPr>
            <p:ph type="sldNum" sz="quarter" idx="12"/>
          </p:nvPr>
        </p:nvSpPr>
        <p:spPr>
          <a:ln/>
        </p:spPr>
        <p:txBody>
          <a:bodyPr/>
          <a:lstStyle>
            <a:lvl1pPr>
              <a:defRPr/>
            </a:lvl1pPr>
          </a:lstStyle>
          <a:p>
            <a:pPr>
              <a:defRPr/>
            </a:pPr>
            <a:fld id="{9AA3381E-D61E-4534-A09E-53B8AD418CE9}" type="slidenum">
              <a:rPr lang="es-ES" altLang="es-EC"/>
              <a:pPr>
                <a:defRPr/>
              </a:pPr>
              <a:t>‹Nº›</a:t>
            </a:fld>
            <a:endParaRPr lang="es-ES" altLang="es-EC"/>
          </a:p>
        </p:txBody>
      </p:sp>
    </p:spTree>
    <p:extLst>
      <p:ext uri="{BB962C8B-B14F-4D97-AF65-F5344CB8AC3E}">
        <p14:creationId xmlns:p14="http://schemas.microsoft.com/office/powerpoint/2010/main" val="23631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p:cNvSpPr>
            <a:spLocks noGrp="1" noChangeArrowheads="1"/>
          </p:cNvSpPr>
          <p:nvPr>
            <p:ph type="sldNum" sz="quarter" idx="12"/>
          </p:nvPr>
        </p:nvSpPr>
        <p:spPr>
          <a:ln/>
        </p:spPr>
        <p:txBody>
          <a:bodyPr/>
          <a:lstStyle>
            <a:lvl1pPr>
              <a:defRPr/>
            </a:lvl1pPr>
          </a:lstStyle>
          <a:p>
            <a:pPr>
              <a:defRPr/>
            </a:pPr>
            <a:fld id="{1F0EE121-E4F8-4C49-981E-F82882BD19E6}" type="slidenum">
              <a:rPr lang="es-ES" altLang="es-EC"/>
              <a:pPr>
                <a:defRPr/>
              </a:pPr>
              <a:t>‹Nº›</a:t>
            </a:fld>
            <a:endParaRPr lang="es-ES" altLang="es-EC"/>
          </a:p>
        </p:txBody>
      </p:sp>
    </p:spTree>
    <p:extLst>
      <p:ext uri="{BB962C8B-B14F-4D97-AF65-F5344CB8AC3E}">
        <p14:creationId xmlns:p14="http://schemas.microsoft.com/office/powerpoint/2010/main" val="21745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p:cNvSpPr>
            <a:spLocks noGrp="1" noChangeArrowheads="1"/>
          </p:cNvSpPr>
          <p:nvPr>
            <p:ph type="sldNum" sz="quarter" idx="12"/>
          </p:nvPr>
        </p:nvSpPr>
        <p:spPr>
          <a:ln/>
        </p:spPr>
        <p:txBody>
          <a:bodyPr/>
          <a:lstStyle>
            <a:lvl1pPr>
              <a:defRPr/>
            </a:lvl1pPr>
          </a:lstStyle>
          <a:p>
            <a:pPr>
              <a:defRPr/>
            </a:pPr>
            <a:fld id="{AF6B8353-BCAB-4D16-936D-B916EC102299}" type="slidenum">
              <a:rPr lang="es-ES" altLang="es-EC"/>
              <a:pPr>
                <a:defRPr/>
              </a:pPr>
              <a:t>‹Nº›</a:t>
            </a:fld>
            <a:endParaRPr lang="es-ES" altLang="es-EC"/>
          </a:p>
        </p:txBody>
      </p:sp>
    </p:spTree>
    <p:extLst>
      <p:ext uri="{BB962C8B-B14F-4D97-AF65-F5344CB8AC3E}">
        <p14:creationId xmlns:p14="http://schemas.microsoft.com/office/powerpoint/2010/main" val="156279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s-ES" alt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s-ES" alt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BBBF741E-1081-4C36-B5B8-7CF521356F99}" type="slidenum">
              <a:rPr lang="es-ES" altLang="es-EC"/>
              <a:pPr>
                <a:defRPr/>
              </a:pPr>
              <a:t>‹Nº›</a:t>
            </a:fld>
            <a:endParaRPr lang="es-ES"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3.xml"/><Relationship Id="rId7" Type="http://schemas.openxmlformats.org/officeDocument/2006/relationships/image" Target="../media/image3.png"/><Relationship Id="rId12" Type="http://schemas.openxmlformats.org/officeDocument/2006/relationships/image" Target="../media/image29.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28.png"/><Relationship Id="rId5" Type="http://schemas.openxmlformats.org/officeDocument/2006/relationships/diagramColors" Target="../diagrams/colors13.xml"/><Relationship Id="rId10" Type="http://schemas.openxmlformats.org/officeDocument/2006/relationships/image" Target="../media/image27.png"/><Relationship Id="rId4" Type="http://schemas.openxmlformats.org/officeDocument/2006/relationships/diagramQuickStyle" Target="../diagrams/quickStyle13.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png"/><Relationship Id="rId4" Type="http://schemas.openxmlformats.org/officeDocument/2006/relationships/diagramData" Target="../diagrams/data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685800" y="1125538"/>
            <a:ext cx="7772400" cy="5327650"/>
          </a:xfrm>
        </p:spPr>
        <p:txBody>
          <a:bodyPr/>
          <a:lstStyle/>
          <a:p>
            <a:pPr eaLnBrk="1" hangingPunct="1"/>
            <a:r>
              <a:rPr lang="es-EC" altLang="es-EC" sz="1600" b="1" dirty="0" smtClean="0"/>
              <a:t/>
            </a:r>
            <a:br>
              <a:rPr lang="es-EC" altLang="es-EC" sz="1600" b="1" dirty="0" smtClean="0"/>
            </a:br>
            <a:r>
              <a:rPr lang="es-EC" altLang="es-EC" sz="1600" b="1" dirty="0" smtClean="0"/>
              <a:t>DEPARTAMENTO DE CIENCIAS ECONÓMICAS, ADMINISTRATIVAS Y DE COMERCIO</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CARRERA DE INGENIERÍA COMERCIAL</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PROYECTO DE TITULACIÓN PREVIO A LA OBTENCIÓN DEL TÍTULO DE INGENIERÍA COMERCIAL</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AUTOR: PASPUEL VERGARA, FERNANDO DAVID</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TEMA: MODELO DE GESTIÓN ADMINISTRATIVA PARA LA CONFORMACIÓN DE UNIDADES PRODUCTIVAS COMUNITARIAS RURALES PARA LA PRODUCCIÓN DE ALIMENTOS ORGÁNICOS EN LA PARROQUIA DE GUAYLLABAMBA</a:t>
            </a:r>
            <a:r>
              <a:rPr lang="es-EC" altLang="es-EC" sz="1600" dirty="0" smtClean="0"/>
              <a:t/>
            </a:r>
            <a:br>
              <a:rPr lang="es-EC" altLang="es-EC" sz="1600" dirty="0" smtClean="0"/>
            </a:br>
            <a:r>
              <a:rPr lang="es-EC" altLang="es-EC" sz="1600" b="1" dirty="0" smtClean="0"/>
              <a:t> </a:t>
            </a:r>
            <a:r>
              <a:rPr lang="es-EC" altLang="es-EC" sz="1600" dirty="0" smtClean="0"/>
              <a:t/>
            </a:r>
            <a:br>
              <a:rPr lang="es-EC" altLang="es-EC" sz="1600" dirty="0" smtClean="0"/>
            </a:br>
            <a:r>
              <a:rPr lang="es-EC" altLang="es-EC" sz="1600" b="1" dirty="0" smtClean="0"/>
              <a:t>DIRECTOR: ING. ALEXANDRA ARMIJOS</a:t>
            </a:r>
            <a:r>
              <a:rPr lang="es-EC" altLang="es-EC" sz="1600" dirty="0" smtClean="0"/>
              <a:t/>
            </a:r>
            <a:br>
              <a:rPr lang="es-EC" altLang="es-EC" sz="1600" dirty="0" smtClean="0"/>
            </a:br>
            <a:r>
              <a:rPr lang="es-EC" altLang="es-EC" sz="1600" b="1" dirty="0" smtClean="0"/>
              <a:t>CODIRECTOR: ING. VÍCTOR PACHACAMA</a:t>
            </a:r>
            <a:r>
              <a:rPr lang="es-EC" altLang="es-EC" sz="1600" dirty="0" smtClean="0"/>
              <a:t/>
            </a:r>
            <a:br>
              <a:rPr lang="es-EC" altLang="es-EC" sz="1600" dirty="0" smtClean="0"/>
            </a:br>
            <a:r>
              <a:rPr lang="es-EC" altLang="es-EC" sz="1600" b="1" dirty="0" smtClean="0"/>
              <a:t>SANGOLQUÍ, ABRIL </a:t>
            </a:r>
            <a:r>
              <a:rPr lang="es-EC" altLang="es-EC" sz="1600" b="1" dirty="0" smtClean="0"/>
              <a:t>2015</a:t>
            </a:r>
            <a:endParaRPr lang="es-EC" altLang="es-EC" sz="1600" dirty="0" smtClean="0"/>
          </a:p>
        </p:txBody>
      </p:sp>
      <p:pic>
        <p:nvPicPr>
          <p:cNvPr id="2051"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2275" y="188913"/>
            <a:ext cx="55435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 y="41275"/>
            <a:ext cx="8229600" cy="706438"/>
          </a:xfrm>
        </p:spPr>
        <p:txBody>
          <a:bodyPr>
            <a:normAutofit fontScale="90000"/>
          </a:bodyPr>
          <a:lstStyle/>
          <a:p>
            <a:pPr algn="l" eaLnBrk="1" hangingPunct="1">
              <a:defRPr/>
            </a:pPr>
            <a:r>
              <a:rPr lang="es-EC" dirty="0" smtClean="0"/>
              <a:t>Análisis de la demanda</a:t>
            </a:r>
            <a:endParaRPr lang="es-EC" dirty="0"/>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1424740426"/>
              </p:ext>
            </p:extLst>
          </p:nvPr>
        </p:nvGraphicFramePr>
        <p:xfrm>
          <a:off x="21876" y="758033"/>
          <a:ext cx="8726587" cy="3391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2" descr="http://blogs.espe.edu.ec/wp-content/uploads/2013/09/LOGO-PRINCIPAL7.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6 Marcador de contenido"/>
          <p:cNvGraphicFramePr>
            <a:graphicFrameLocks/>
          </p:cNvGraphicFramePr>
          <p:nvPr>
            <p:extLst>
              <p:ext uri="{D42A27DB-BD31-4B8C-83A1-F6EECF244321}">
                <p14:modId xmlns:p14="http://schemas.microsoft.com/office/powerpoint/2010/main" val="1115512789"/>
              </p:ext>
            </p:extLst>
          </p:nvPr>
        </p:nvGraphicFramePr>
        <p:xfrm>
          <a:off x="0" y="4221088"/>
          <a:ext cx="8748464" cy="2088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23850" y="74613"/>
            <a:ext cx="8229600" cy="1143000"/>
          </a:xfrm>
        </p:spPr>
        <p:txBody>
          <a:bodyPr/>
          <a:lstStyle/>
          <a:p>
            <a:pPr algn="l" eaLnBrk="1" hangingPunct="1"/>
            <a:r>
              <a:rPr lang="es-EC" altLang="es-EC" dirty="0" smtClean="0"/>
              <a:t>Análisis de la oferta</a:t>
            </a: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2638740419"/>
              </p:ext>
            </p:extLst>
          </p:nvPr>
        </p:nvGraphicFramePr>
        <p:xfrm>
          <a:off x="34834" y="1268760"/>
          <a:ext cx="9217686"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2" descr="http://blogs.espe.edu.ec/wp-content/uploads/2013/09/LOGO-PRINCIPAL7.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739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4 Título"/>
          <p:cNvSpPr>
            <a:spLocks noGrp="1"/>
          </p:cNvSpPr>
          <p:nvPr>
            <p:ph type="title"/>
          </p:nvPr>
        </p:nvSpPr>
        <p:spPr/>
        <p:txBody>
          <a:bodyPr/>
          <a:lstStyle/>
          <a:p>
            <a:pPr algn="l" eaLnBrk="1" hangingPunct="1"/>
            <a:r>
              <a:rPr lang="es-EC" altLang="es-EC" sz="4000" dirty="0" smtClean="0"/>
              <a:t>Comercialización</a:t>
            </a:r>
          </a:p>
        </p:txBody>
      </p:sp>
      <p:graphicFrame>
        <p:nvGraphicFramePr>
          <p:cNvPr id="6" name="1 Marcador de contenido"/>
          <p:cNvGraphicFramePr>
            <a:graphicFrameLocks noGrp="1"/>
          </p:cNvGraphicFramePr>
          <p:nvPr>
            <p:ph sz="quarter" idx="1"/>
          </p:nvPr>
        </p:nvGraphicFramePr>
        <p:xfrm>
          <a:off x="-540568" y="1340768"/>
          <a:ext cx="9289032" cy="5141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99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79512" y="44624"/>
            <a:ext cx="8229600" cy="1143000"/>
          </a:xfrm>
        </p:spPr>
        <p:txBody>
          <a:bodyPr/>
          <a:lstStyle/>
          <a:p>
            <a:pPr algn="l" eaLnBrk="1" hangingPunct="1"/>
            <a:r>
              <a:rPr lang="es-EC" altLang="es-EC" sz="2800" dirty="0" smtClean="0"/>
              <a:t>Capítulo V: PROPUESTA DE MODELO DE GESTIÓN ADMINISTRATIVO DE LA UNIDAD PRODUCTIVA COMUNITARIA </a:t>
            </a: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714850299"/>
              </p:ext>
            </p:extLst>
          </p:nvPr>
        </p:nvGraphicFramePr>
        <p:xfrm>
          <a:off x="-540568" y="1484784"/>
          <a:ext cx="8507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2"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1750" y="3992563"/>
            <a:ext cx="9779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61225" y="1700213"/>
            <a:ext cx="1827213" cy="65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62826" y="2564904"/>
            <a:ext cx="1781174" cy="10620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62825" y="4868863"/>
            <a:ext cx="1787525"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42225" y="5775325"/>
            <a:ext cx="1065213"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114300" y="136525"/>
            <a:ext cx="8229600" cy="635000"/>
          </a:xfrm>
        </p:spPr>
        <p:txBody>
          <a:bodyPr/>
          <a:lstStyle/>
          <a:p>
            <a:pPr algn="l" eaLnBrk="1" hangingPunct="1"/>
            <a:r>
              <a:rPr lang="es-EC" altLang="es-EC" sz="3200" smtClean="0"/>
              <a:t>Mecanismos internos</a:t>
            </a: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1140310410"/>
              </p:ext>
            </p:extLst>
          </p:nvPr>
        </p:nvGraphicFramePr>
        <p:xfrm>
          <a:off x="806896" y="764704"/>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6"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6 CuadroTexto"/>
          <p:cNvSpPr txBox="1">
            <a:spLocks noChangeArrowheads="1"/>
          </p:cNvSpPr>
          <p:nvPr/>
        </p:nvSpPr>
        <p:spPr bwMode="auto">
          <a:xfrm rot="-5400000">
            <a:off x="-1989931" y="3366294"/>
            <a:ext cx="470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altLang="es-EC"/>
              <a:t>DIRECCIONAMIENTO ESTRATÉGICO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pPr algn="l" eaLnBrk="1" hangingPunct="1"/>
            <a:r>
              <a:rPr lang="es-EC" altLang="es-EC" sz="3200" smtClean="0"/>
              <a:t>Estructura Administrativa</a:t>
            </a:r>
          </a:p>
        </p:txBody>
      </p:sp>
      <p:graphicFrame>
        <p:nvGraphicFramePr>
          <p:cNvPr id="6" name="5 Marcador de contenido"/>
          <p:cNvGraphicFramePr>
            <a:graphicFrameLocks noGrp="1"/>
          </p:cNvGraphicFramePr>
          <p:nvPr>
            <p:ph sz="quarter" idx="1"/>
          </p:nvPr>
        </p:nvGraphicFramePr>
        <p:xfrm>
          <a:off x="395536" y="1124744"/>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4 Título"/>
          <p:cNvSpPr>
            <a:spLocks noGrp="1"/>
          </p:cNvSpPr>
          <p:nvPr>
            <p:ph type="title"/>
          </p:nvPr>
        </p:nvSpPr>
        <p:spPr/>
        <p:txBody>
          <a:bodyPr/>
          <a:lstStyle/>
          <a:p>
            <a:pPr eaLnBrk="1" hangingPunct="1"/>
            <a:r>
              <a:rPr lang="es-EC" altLang="es-EC" sz="4800" dirty="0" smtClean="0"/>
              <a:t>Políticas Unidad Productiva</a:t>
            </a:r>
          </a:p>
        </p:txBody>
      </p:sp>
      <p:graphicFrame>
        <p:nvGraphicFramePr>
          <p:cNvPr id="6" name="3 Marcador de contenido"/>
          <p:cNvGraphicFramePr>
            <a:graphicFrameLocks/>
          </p:cNvGraphicFramePr>
          <p:nvPr>
            <p:extLst>
              <p:ext uri="{D42A27DB-BD31-4B8C-83A1-F6EECF244321}">
                <p14:modId xmlns:p14="http://schemas.microsoft.com/office/powerpoint/2010/main" val="2340178076"/>
              </p:ext>
            </p:extLst>
          </p:nvPr>
        </p:nvGraphicFramePr>
        <p:xfrm>
          <a:off x="395536" y="1484784"/>
          <a:ext cx="8684964" cy="4793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4 Título"/>
          <p:cNvSpPr>
            <a:spLocks noGrp="1"/>
          </p:cNvSpPr>
          <p:nvPr>
            <p:ph type="title"/>
          </p:nvPr>
        </p:nvSpPr>
        <p:spPr>
          <a:xfrm>
            <a:off x="144463" y="76200"/>
            <a:ext cx="8229600" cy="1143000"/>
          </a:xfrm>
        </p:spPr>
        <p:txBody>
          <a:bodyPr/>
          <a:lstStyle/>
          <a:p>
            <a:pPr eaLnBrk="1" hangingPunct="1"/>
            <a:r>
              <a:rPr lang="es-EC" altLang="es-EC" smtClean="0"/>
              <a:t>Estrategias de Comercialización</a:t>
            </a:r>
          </a:p>
        </p:txBody>
      </p:sp>
      <p:graphicFrame>
        <p:nvGraphicFramePr>
          <p:cNvPr id="2" name="1 Marcador de contenido"/>
          <p:cNvGraphicFramePr>
            <a:graphicFrameLocks noGrp="1"/>
          </p:cNvGraphicFramePr>
          <p:nvPr>
            <p:ph sz="quarter" idx="1"/>
          </p:nvPr>
        </p:nvGraphicFramePr>
        <p:xfrm>
          <a:off x="457200" y="1844825"/>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4 Título"/>
          <p:cNvSpPr txBox="1">
            <a:spLocks/>
          </p:cNvSpPr>
          <p:nvPr/>
        </p:nvSpPr>
        <p:spPr bwMode="auto">
          <a:xfrm>
            <a:off x="323850" y="1125538"/>
            <a:ext cx="8229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C" altLang="es-EC" sz="3600"/>
              <a:t>Negociación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4 Título"/>
          <p:cNvSpPr>
            <a:spLocks noGrp="1"/>
          </p:cNvSpPr>
          <p:nvPr>
            <p:ph type="title"/>
          </p:nvPr>
        </p:nvSpPr>
        <p:spPr/>
        <p:txBody>
          <a:bodyPr/>
          <a:lstStyle/>
          <a:p>
            <a:pPr algn="l" eaLnBrk="1" hangingPunct="1"/>
            <a:r>
              <a:rPr lang="es-EC" altLang="es-EC" sz="4000" dirty="0" smtClean="0"/>
              <a:t>BENEFICIOS</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4134068230"/>
              </p:ext>
            </p:extLst>
          </p:nvPr>
        </p:nvGraphicFramePr>
        <p:xfrm>
          <a:off x="457200" y="1196752"/>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548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8 Marcador de texto"/>
          <p:cNvSpPr>
            <a:spLocks noGrp="1"/>
          </p:cNvSpPr>
          <p:nvPr>
            <p:ph type="body" sz="quarter" idx="1"/>
          </p:nvPr>
        </p:nvSpPr>
        <p:spPr/>
        <p:txBody>
          <a:bodyPr/>
          <a:lstStyle/>
          <a:p>
            <a:pPr eaLnBrk="1" hangingPunct="1"/>
            <a:r>
              <a:rPr lang="es-EC" altLang="es-EC" smtClean="0"/>
              <a:t>Macro localización</a:t>
            </a:r>
          </a:p>
        </p:txBody>
      </p:sp>
      <p:sp>
        <p:nvSpPr>
          <p:cNvPr id="38918" name="10 Marcador de texto"/>
          <p:cNvSpPr>
            <a:spLocks noGrp="1"/>
          </p:cNvSpPr>
          <p:nvPr>
            <p:ph type="body" sz="quarter" idx="3"/>
          </p:nvPr>
        </p:nvSpPr>
        <p:spPr/>
        <p:txBody>
          <a:bodyPr/>
          <a:lstStyle/>
          <a:p>
            <a:pPr eaLnBrk="1" hangingPunct="1"/>
            <a:r>
              <a:rPr lang="es-EC" altLang="es-EC" smtClean="0"/>
              <a:t>Micro localización</a:t>
            </a:r>
          </a:p>
        </p:txBody>
      </p:sp>
      <p:pic>
        <p:nvPicPr>
          <p:cNvPr id="38919"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p:nvPr/>
        </p:nvPicPr>
        <p:blipFill>
          <a:blip r:embed="rId3"/>
          <a:stretch>
            <a:fillRect/>
          </a:stretch>
        </p:blipFill>
        <p:spPr>
          <a:xfrm>
            <a:off x="251520" y="2531368"/>
            <a:ext cx="4238625" cy="3295650"/>
          </a:xfrm>
          <a:prstGeom prst="rect">
            <a:avLst/>
          </a:prstGeom>
          <a:ln>
            <a:noFill/>
          </a:ln>
          <a:effectLst>
            <a:softEdge rad="112500"/>
          </a:effectLst>
        </p:spPr>
      </p:pic>
      <p:pic>
        <p:nvPicPr>
          <p:cNvPr id="14" name="13 Imagen"/>
          <p:cNvPicPr/>
          <p:nvPr/>
        </p:nvPicPr>
        <p:blipFill>
          <a:blip r:embed="rId4" cstate="email">
            <a:extLst>
              <a:ext uri="{28A0092B-C50C-407E-A947-70E740481C1C}">
                <a14:useLocalDpi xmlns:a14="http://schemas.microsoft.com/office/drawing/2010/main"/>
              </a:ext>
            </a:extLst>
          </a:blip>
          <a:stretch>
            <a:fillRect/>
          </a:stretch>
        </p:blipFill>
        <p:spPr>
          <a:xfrm>
            <a:off x="4830797" y="2520063"/>
            <a:ext cx="3521863" cy="3318259"/>
          </a:xfrm>
          <a:prstGeom prst="rect">
            <a:avLst/>
          </a:prstGeom>
          <a:ln>
            <a:noFill/>
          </a:ln>
          <a:effectLst>
            <a:softEdge rad="112500"/>
          </a:effectLst>
        </p:spPr>
      </p:pic>
      <p:sp>
        <p:nvSpPr>
          <p:cNvPr id="11" name="1 Título"/>
          <p:cNvSpPr txBox="1">
            <a:spLocks/>
          </p:cNvSpPr>
          <p:nvPr/>
        </p:nvSpPr>
        <p:spPr>
          <a:xfrm>
            <a:off x="140395" y="318645"/>
            <a:ext cx="8229600" cy="1143001"/>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C" dirty="0" smtClean="0"/>
              <a:t>Capítulo VI: ESTUDIO TÉCNICO</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0" y="41275"/>
            <a:ext cx="8229600" cy="795338"/>
          </a:xfrm>
        </p:spPr>
        <p:txBody>
          <a:bodyPr/>
          <a:lstStyle/>
          <a:p>
            <a:pPr algn="l" eaLnBrk="1" hangingPunct="1"/>
            <a:r>
              <a:rPr lang="es-EC" altLang="es-EC" smtClean="0"/>
              <a:t>Capítulo I: INTRODUCCIÓN</a:t>
            </a:r>
          </a:p>
        </p:txBody>
      </p:sp>
      <p:sp>
        <p:nvSpPr>
          <p:cNvPr id="3075" name="2 Marcador de contenido"/>
          <p:cNvSpPr>
            <a:spLocks noGrp="1"/>
          </p:cNvSpPr>
          <p:nvPr>
            <p:ph sz="quarter" idx="1"/>
          </p:nvPr>
        </p:nvSpPr>
        <p:spPr/>
        <p:txBody>
          <a:bodyPr/>
          <a:lstStyle/>
          <a:p>
            <a:pPr eaLnBrk="1" hangingPunct="1"/>
            <a:endParaRPr lang="es-EC" altLang="es-EC" smtClean="0"/>
          </a:p>
        </p:txBody>
      </p:sp>
      <p:pic>
        <p:nvPicPr>
          <p:cNvPr id="3076"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194504173"/>
              </p:ext>
            </p:extLst>
          </p:nvPr>
        </p:nvGraphicFramePr>
        <p:xfrm>
          <a:off x="224682" y="1052736"/>
          <a:ext cx="8829629" cy="540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algn="l" eaLnBrk="1" hangingPunct="1"/>
            <a:r>
              <a:rPr lang="es-EC" altLang="es-EC" smtClean="0"/>
              <a:t>CADENA DE VALOR</a:t>
            </a:r>
          </a:p>
        </p:txBody>
      </p:sp>
      <p:pic>
        <p:nvPicPr>
          <p:cNvPr id="40963"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625" y="1772816"/>
            <a:ext cx="8424862" cy="2951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107504" y="713259"/>
            <a:ext cx="8229600" cy="771525"/>
          </a:xfrm>
        </p:spPr>
        <p:txBody>
          <a:bodyPr/>
          <a:lstStyle/>
          <a:p>
            <a:pPr algn="l" eaLnBrk="1" hangingPunct="1"/>
            <a:r>
              <a:rPr lang="es-EC" altLang="es-EC" sz="3600" dirty="0" smtClean="0"/>
              <a:t>INVERSIÓN</a:t>
            </a: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3875740921"/>
              </p:ext>
            </p:extLst>
          </p:nvPr>
        </p:nvGraphicFramePr>
        <p:xfrm>
          <a:off x="539552" y="1423000"/>
          <a:ext cx="7543799" cy="4526280"/>
        </p:xfrm>
        <a:graphic>
          <a:graphicData uri="http://schemas.openxmlformats.org/drawingml/2006/table">
            <a:tbl>
              <a:tblPr firstRow="1" firstCol="1" bandRow="1"/>
              <a:tblGrid>
                <a:gridCol w="3771145"/>
                <a:gridCol w="1886327"/>
                <a:gridCol w="1886327"/>
              </a:tblGrid>
              <a:tr h="251442">
                <a:tc>
                  <a:txBody>
                    <a:bodyPr/>
                    <a:lstStyle/>
                    <a:p>
                      <a:pPr algn="ctr">
                        <a:lnSpc>
                          <a:spcPct val="150000"/>
                        </a:lnSpc>
                        <a:spcAft>
                          <a:spcPts val="0"/>
                        </a:spcAft>
                      </a:pPr>
                      <a:r>
                        <a:rPr lang="es-EC" sz="1100" b="1" dirty="0">
                          <a:effectLst/>
                          <a:latin typeface="Times New Roman"/>
                          <a:ea typeface="Times New Roman"/>
                          <a:cs typeface="Times New Roman"/>
                        </a:rPr>
                        <a:t>Detalle</a:t>
                      </a:r>
                      <a:endParaRPr lang="es-EC" sz="1100" dirty="0">
                        <a:effectLst/>
                        <a:latin typeface="Times New Roman"/>
                        <a:ea typeface="Calibri"/>
                        <a:cs typeface="Times New Roman"/>
                      </a:endParaRPr>
                    </a:p>
                  </a:txBody>
                  <a:tcPr marL="40746" marR="407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a:ea typeface="Times New Roman"/>
                          <a:cs typeface="Times New Roman"/>
                        </a:rPr>
                        <a:t> Valor </a:t>
                      </a:r>
                      <a:endParaRPr lang="es-EC" sz="1100">
                        <a:effectLst/>
                        <a:latin typeface="Times New Roman"/>
                        <a:ea typeface="Calibri"/>
                        <a:cs typeface="Times New Roman"/>
                      </a:endParaRPr>
                    </a:p>
                  </a:txBody>
                  <a:tcPr marL="40746" marR="407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a:ea typeface="Times New Roman"/>
                          <a:cs typeface="Times New Roman"/>
                        </a:rPr>
                        <a:t> Total </a:t>
                      </a:r>
                      <a:endParaRPr lang="es-EC" sz="1100">
                        <a:effectLst/>
                        <a:latin typeface="Times New Roman"/>
                        <a:ea typeface="Calibri"/>
                        <a:cs typeface="Times New Roman"/>
                      </a:endParaRPr>
                    </a:p>
                  </a:txBody>
                  <a:tcPr marL="40746" marR="407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42">
                <a:tc gridSpan="3">
                  <a:txBody>
                    <a:bodyPr/>
                    <a:lstStyle/>
                    <a:p>
                      <a:pPr algn="ctr">
                        <a:lnSpc>
                          <a:spcPct val="150000"/>
                        </a:lnSpc>
                        <a:spcAft>
                          <a:spcPts val="0"/>
                        </a:spcAft>
                      </a:pPr>
                      <a:r>
                        <a:rPr lang="es-EC" sz="1100" b="1">
                          <a:effectLst/>
                          <a:latin typeface="Times New Roman"/>
                          <a:ea typeface="Times New Roman"/>
                          <a:cs typeface="Times New Roman"/>
                        </a:rPr>
                        <a:t>ACTIVOS FIJOS</a:t>
                      </a:r>
                      <a:endParaRPr lang="es-EC" sz="1100">
                        <a:effectLst/>
                        <a:latin typeface="Times New Roman"/>
                        <a:ea typeface="Calibri"/>
                        <a:cs typeface="Times New Roman"/>
                      </a:endParaRPr>
                    </a:p>
                  </a:txBody>
                  <a:tcPr marL="40746" marR="40746"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r h="251442">
                <a:tc>
                  <a:txBody>
                    <a:bodyPr/>
                    <a:lstStyle/>
                    <a:p>
                      <a:pPr algn="l">
                        <a:lnSpc>
                          <a:spcPct val="150000"/>
                        </a:lnSpc>
                        <a:spcAft>
                          <a:spcPts val="0"/>
                        </a:spcAft>
                      </a:pPr>
                      <a:r>
                        <a:rPr lang="es-EC" sz="1100">
                          <a:effectLst/>
                          <a:latin typeface="Times New Roman"/>
                          <a:ea typeface="Times New Roman"/>
                          <a:cs typeface="Times New Roman"/>
                        </a:rPr>
                        <a:t>Maquinaria</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7.000,00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Equipos de computación</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1.300,00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dirty="0">
                          <a:effectLst/>
                          <a:latin typeface="Times New Roman"/>
                          <a:ea typeface="Times New Roman"/>
                          <a:cs typeface="Times New Roman"/>
                        </a:rPr>
                        <a:t>Muebles y enseres</a:t>
                      </a:r>
                      <a:endParaRPr lang="es-EC" sz="1100" dirty="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1.215,00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Equipo de Oficina</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195,00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Insumos producción</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13.405,00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b="1">
                          <a:effectLst/>
                          <a:latin typeface="Times New Roman"/>
                          <a:ea typeface="Times New Roman"/>
                          <a:cs typeface="Times New Roman"/>
                        </a:rPr>
                        <a:t> Subtotal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23.115,00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r>
              <a:tr h="251442">
                <a:tc gridSpan="3">
                  <a:txBody>
                    <a:bodyPr/>
                    <a:lstStyle/>
                    <a:p>
                      <a:pPr algn="ctr">
                        <a:lnSpc>
                          <a:spcPct val="150000"/>
                        </a:lnSpc>
                        <a:spcAft>
                          <a:spcPts val="0"/>
                        </a:spcAft>
                      </a:pPr>
                      <a:r>
                        <a:rPr lang="es-EC" sz="1100" b="1">
                          <a:effectLst/>
                          <a:latin typeface="Times New Roman"/>
                          <a:ea typeface="Times New Roman"/>
                          <a:cs typeface="Times New Roman"/>
                        </a:rPr>
                        <a:t>ACTIVOS INTANGIBLES</a:t>
                      </a:r>
                      <a:endParaRPr lang="es-EC" sz="1100">
                        <a:effectLst/>
                        <a:latin typeface="Times New Roman"/>
                        <a:ea typeface="Calibri"/>
                        <a:cs typeface="Times New Roman"/>
                      </a:endParaRPr>
                    </a:p>
                  </a:txBody>
                  <a:tcPr marL="40746" marR="40746" marT="0" marB="0" anchor="b">
                    <a:lnL>
                      <a:noFill/>
                    </a:lnL>
                    <a:lnR>
                      <a:noFill/>
                    </a:lnR>
                    <a:lnT>
                      <a:noFill/>
                    </a:lnT>
                    <a:lnB>
                      <a:noFill/>
                    </a:lnB>
                  </a:tcPr>
                </a:tc>
                <a:tc hMerge="1">
                  <a:txBody>
                    <a:bodyPr/>
                    <a:lstStyle/>
                    <a:p>
                      <a:endParaRPr lang="es-EC"/>
                    </a:p>
                  </a:txBody>
                  <a:tcPr/>
                </a:tc>
                <a:tc hMerge="1">
                  <a:txBody>
                    <a:bodyPr/>
                    <a:lstStyle/>
                    <a:p>
                      <a:endParaRPr lang="es-EC"/>
                    </a:p>
                  </a:txBody>
                  <a:tcPr/>
                </a:tc>
              </a:tr>
              <a:tr h="251442">
                <a:tc>
                  <a:txBody>
                    <a:bodyPr/>
                    <a:lstStyle/>
                    <a:p>
                      <a:pPr algn="l">
                        <a:lnSpc>
                          <a:spcPct val="150000"/>
                        </a:lnSpc>
                        <a:spcAft>
                          <a:spcPts val="0"/>
                        </a:spcAft>
                      </a:pPr>
                      <a:r>
                        <a:rPr lang="es-EC" sz="1100">
                          <a:effectLst/>
                          <a:latin typeface="Times New Roman"/>
                          <a:ea typeface="Times New Roman"/>
                          <a:cs typeface="Times New Roman"/>
                        </a:rPr>
                        <a:t>Gastos de constitución</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1.000,00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Permisos, marcas y patentes</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800,00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Estudio del proyecto</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1.000,00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Gastos de capacitación</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600,00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50000"/>
                        </a:lnSpc>
                        <a:spcAft>
                          <a:spcPts val="0"/>
                        </a:spcAft>
                      </a:pPr>
                      <a:r>
                        <a:rPr lang="es-EC" sz="1100">
                          <a:effectLst/>
                          <a:latin typeface="Times New Roman"/>
                          <a:ea typeface="Times New Roman"/>
                          <a:cs typeface="Times New Roman"/>
                        </a:rPr>
                        <a:t>Certificación orgánica</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1.500,00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r>
              <a:tr h="251442">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b="1">
                          <a:effectLst/>
                          <a:latin typeface="Times New Roman"/>
                          <a:ea typeface="Times New Roman"/>
                          <a:cs typeface="Times New Roman"/>
                        </a:rPr>
                        <a:t> Subtotal </a:t>
                      </a:r>
                      <a:endParaRPr lang="es-EC" sz="110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50000"/>
                        </a:lnSpc>
                        <a:spcAft>
                          <a:spcPts val="0"/>
                        </a:spcAft>
                      </a:pPr>
                      <a:r>
                        <a:rPr lang="es-EC" sz="1100">
                          <a:effectLst/>
                          <a:latin typeface="Times New Roman"/>
                          <a:ea typeface="Times New Roman"/>
                          <a:cs typeface="Times New Roman"/>
                        </a:rPr>
                        <a:t> $    4.900,00 </a:t>
                      </a:r>
                      <a:endParaRPr lang="es-EC" sz="1100">
                        <a:effectLst/>
                        <a:latin typeface="Times New Roman"/>
                        <a:ea typeface="Calibri"/>
                        <a:cs typeface="Times New Roman"/>
                      </a:endParaRPr>
                    </a:p>
                  </a:txBody>
                  <a:tcPr marL="40746" marR="40746" marT="0" marB="0" anchor="b">
                    <a:lnL>
                      <a:noFill/>
                    </a:lnL>
                    <a:lnR>
                      <a:noFill/>
                    </a:lnR>
                    <a:lnT>
                      <a:noFill/>
                    </a:lnT>
                    <a:lnB>
                      <a:noFill/>
                    </a:lnB>
                  </a:tcPr>
                </a:tc>
              </a:tr>
              <a:tr h="251442">
                <a:tc>
                  <a:txBody>
                    <a:bodyPr/>
                    <a:lstStyle/>
                    <a:p>
                      <a:pPr algn="r">
                        <a:lnSpc>
                          <a:spcPct val="150000"/>
                        </a:lnSpc>
                        <a:spcAft>
                          <a:spcPts val="0"/>
                        </a:spcAft>
                      </a:pPr>
                      <a:r>
                        <a:rPr lang="es-EC" sz="1100" b="1">
                          <a:effectLst/>
                          <a:latin typeface="Times New Roman"/>
                          <a:ea typeface="Times New Roman"/>
                          <a:cs typeface="Times New Roman"/>
                        </a:rPr>
                        <a:t> </a:t>
                      </a:r>
                      <a:endParaRPr lang="es-EC" sz="1100">
                        <a:effectLst/>
                        <a:latin typeface="Times New Roman"/>
                        <a:ea typeface="Calibri"/>
                        <a:cs typeface="Times New Roman"/>
                      </a:endParaRPr>
                    </a:p>
                  </a:txBody>
                  <a:tcPr marL="40746" marR="4074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effectLst/>
                          <a:latin typeface="Times New Roman"/>
                          <a:ea typeface="Times New Roman"/>
                          <a:cs typeface="Times New Roman"/>
                        </a:rPr>
                        <a:t>Total</a:t>
                      </a:r>
                      <a:endParaRPr lang="es-EC" sz="1100">
                        <a:effectLst/>
                        <a:latin typeface="Times New Roman"/>
                        <a:ea typeface="Calibri"/>
                        <a:cs typeface="Times New Roman"/>
                      </a:endParaRPr>
                    </a:p>
                  </a:txBody>
                  <a:tcPr marL="40746" marR="4074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1100" b="1">
                          <a:effectLst/>
                          <a:latin typeface="Times New Roman"/>
                          <a:ea typeface="Times New Roman"/>
                          <a:cs typeface="Times New Roman"/>
                        </a:rPr>
                        <a:t> $  28.015,00 </a:t>
                      </a:r>
                      <a:endParaRPr lang="es-EC" sz="1100">
                        <a:effectLst/>
                        <a:latin typeface="Times New Roman"/>
                        <a:ea typeface="Calibri"/>
                        <a:cs typeface="Times New Roman"/>
                      </a:endParaRPr>
                    </a:p>
                  </a:txBody>
                  <a:tcPr marL="40746" marR="40746" marT="0" marB="0" anchor="b">
                    <a:lnL>
                      <a:noFill/>
                    </a:lnL>
                    <a:lnR>
                      <a:noFill/>
                    </a:lnR>
                    <a:lnT>
                      <a:noFill/>
                    </a:lnT>
                    <a:lnB w="12700" cap="flat" cmpd="sng" algn="ctr">
                      <a:solidFill>
                        <a:srgbClr val="000000"/>
                      </a:solidFill>
                      <a:prstDash val="solid"/>
                      <a:round/>
                      <a:headEnd type="none" w="med" len="med"/>
                      <a:tailEnd type="none" w="med" len="med"/>
                    </a:lnB>
                  </a:tcPr>
                </a:tc>
              </a:tr>
              <a:tr h="251442">
                <a:tc gridSpan="2">
                  <a:txBody>
                    <a:bodyPr/>
                    <a:lstStyle/>
                    <a:p>
                      <a:pPr algn="l">
                        <a:lnSpc>
                          <a:spcPct val="150000"/>
                        </a:lnSpc>
                        <a:spcAft>
                          <a:spcPts val="0"/>
                        </a:spcAft>
                      </a:pPr>
                      <a:r>
                        <a:rPr lang="es-EC" sz="1100" b="1">
                          <a:effectLst/>
                          <a:latin typeface="Times New Roman"/>
                          <a:ea typeface="Times New Roman"/>
                          <a:cs typeface="Times New Roman"/>
                        </a:rPr>
                        <a:t>Fuente: </a:t>
                      </a:r>
                      <a:r>
                        <a:rPr lang="es-EC" sz="1100">
                          <a:effectLst/>
                          <a:latin typeface="Times New Roman"/>
                          <a:ea typeface="Times New Roman"/>
                          <a:cs typeface="Times New Roman"/>
                        </a:rPr>
                        <a:t>Investigación de campo</a:t>
                      </a:r>
                      <a:endParaRPr lang="es-EC" sz="1100">
                        <a:effectLst/>
                        <a:latin typeface="Times New Roman"/>
                        <a:ea typeface="Calibri"/>
                        <a:cs typeface="Times New Roman"/>
                      </a:endParaRPr>
                    </a:p>
                  </a:txBody>
                  <a:tcPr marL="40746" marR="40746"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l">
                        <a:lnSpc>
                          <a:spcPct val="115000"/>
                        </a:lnSpc>
                      </a:pPr>
                      <a:endParaRPr lang="es-EC" sz="1000">
                        <a:effectLst/>
                        <a:latin typeface="Calibri"/>
                      </a:endParaRPr>
                    </a:p>
                  </a:txBody>
                  <a:tcPr marL="40746" marR="40746" marT="0" marB="0" anchor="b">
                    <a:lnL>
                      <a:noFill/>
                    </a:lnL>
                    <a:lnR>
                      <a:noFill/>
                    </a:lnR>
                    <a:lnT w="12700" cap="flat" cmpd="sng" algn="ctr">
                      <a:solidFill>
                        <a:srgbClr val="000000"/>
                      </a:solidFill>
                      <a:prstDash val="solid"/>
                      <a:round/>
                      <a:headEnd type="none" w="med" len="med"/>
                      <a:tailEnd type="none" w="med" len="med"/>
                    </a:lnT>
                    <a:lnB>
                      <a:noFill/>
                    </a:lnB>
                  </a:tcPr>
                </a:tc>
              </a:tr>
              <a:tr h="251442">
                <a:tc>
                  <a:txBody>
                    <a:bodyPr/>
                    <a:lstStyle/>
                    <a:p>
                      <a:pPr algn="l">
                        <a:lnSpc>
                          <a:spcPct val="150000"/>
                        </a:lnSpc>
                        <a:spcAft>
                          <a:spcPts val="0"/>
                        </a:spcAft>
                      </a:pPr>
                      <a:r>
                        <a:rPr lang="es-EC" sz="1100" b="1" dirty="0">
                          <a:effectLst/>
                          <a:latin typeface="Times New Roman"/>
                          <a:ea typeface="Times New Roman"/>
                          <a:cs typeface="Times New Roman"/>
                        </a:rPr>
                        <a:t>Elaborado por:</a:t>
                      </a:r>
                      <a:r>
                        <a:rPr lang="es-EC" sz="1100" dirty="0">
                          <a:effectLst/>
                          <a:latin typeface="Times New Roman"/>
                          <a:ea typeface="Times New Roman"/>
                          <a:cs typeface="Times New Roman"/>
                        </a:rPr>
                        <a:t> el autor</a:t>
                      </a:r>
                      <a:endParaRPr lang="es-EC" sz="1100" dirty="0">
                        <a:effectLst/>
                        <a:latin typeface="Times New Roman"/>
                        <a:ea typeface="Calibri"/>
                        <a:cs typeface="Times New Roman"/>
                      </a:endParaRPr>
                    </a:p>
                  </a:txBody>
                  <a:tcPr marL="40746" marR="40746" marT="0" marB="0" anchor="b">
                    <a:lnL>
                      <a:noFill/>
                    </a:lnL>
                    <a:lnR>
                      <a:noFill/>
                    </a:lnR>
                    <a:lnT>
                      <a:noFill/>
                    </a:lnT>
                    <a:lnB>
                      <a:noFill/>
                    </a:lnB>
                  </a:tcPr>
                </a:tc>
                <a:tc>
                  <a:txBody>
                    <a:bodyPr/>
                    <a:lstStyle/>
                    <a:p>
                      <a:pPr algn="l">
                        <a:lnSpc>
                          <a:spcPct val="115000"/>
                        </a:lnSpc>
                      </a:pPr>
                      <a:endParaRPr lang="es-EC" sz="1000">
                        <a:effectLst/>
                        <a:latin typeface="Calibri"/>
                      </a:endParaRPr>
                    </a:p>
                  </a:txBody>
                  <a:tcPr marL="40746" marR="40746" marT="0" marB="0" anchor="b">
                    <a:lnL>
                      <a:noFill/>
                    </a:lnL>
                    <a:lnR>
                      <a:noFill/>
                    </a:lnR>
                    <a:lnT>
                      <a:noFill/>
                    </a:lnT>
                    <a:lnB>
                      <a:noFill/>
                    </a:lnB>
                  </a:tcPr>
                </a:tc>
                <a:tc>
                  <a:txBody>
                    <a:bodyPr/>
                    <a:lstStyle/>
                    <a:p>
                      <a:pPr algn="l">
                        <a:lnSpc>
                          <a:spcPct val="115000"/>
                        </a:lnSpc>
                      </a:pPr>
                      <a:endParaRPr lang="es-EC" sz="1000" dirty="0">
                        <a:effectLst/>
                        <a:latin typeface="Calibri"/>
                      </a:endParaRPr>
                    </a:p>
                  </a:txBody>
                  <a:tcPr marL="40746" marR="40746" marT="0" marB="0" anchor="b">
                    <a:lnL>
                      <a:noFill/>
                    </a:lnL>
                    <a:lnR>
                      <a:noFill/>
                    </a:lnR>
                    <a:lnT>
                      <a:noFill/>
                    </a:lnT>
                    <a:lnB>
                      <a:noFill/>
                    </a:lnB>
                  </a:tcPr>
                </a:tc>
              </a:tr>
            </a:tbl>
          </a:graphicData>
        </a:graphic>
      </p:graphicFrame>
      <p:pic>
        <p:nvPicPr>
          <p:cNvPr id="42040"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bwMode="auto">
          <a:xfrm>
            <a:off x="-17935" y="-26750"/>
            <a:ext cx="8229600" cy="86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s-EC" altLang="es-EC" sz="3200" kern="0" dirty="0" smtClean="0"/>
              <a:t>CAPÍTULO VII: ESTUDIO FINANCIERO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30163" y="57150"/>
            <a:ext cx="8229600" cy="588963"/>
          </a:xfrm>
        </p:spPr>
        <p:txBody>
          <a:bodyPr/>
          <a:lstStyle/>
          <a:p>
            <a:pPr algn="l" eaLnBrk="1" hangingPunct="1"/>
            <a:r>
              <a:rPr lang="es-EC" altLang="es-EC" sz="2400" dirty="0" smtClean="0"/>
              <a:t>ESTADO RESULTADOS CON FINANCIAMIENTO</a:t>
            </a:r>
          </a:p>
        </p:txBody>
      </p:sp>
      <p:sp>
        <p:nvSpPr>
          <p:cNvPr id="2" name="1 Rectángulo"/>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9 Marcador de contenido"/>
          <p:cNvGraphicFramePr>
            <a:graphicFrameLocks noGrp="1"/>
          </p:cNvGraphicFramePr>
          <p:nvPr>
            <p:ph sz="quarter" idx="1"/>
            <p:extLst>
              <p:ext uri="{D42A27DB-BD31-4B8C-83A1-F6EECF244321}">
                <p14:modId xmlns:p14="http://schemas.microsoft.com/office/powerpoint/2010/main" val="3142319559"/>
              </p:ext>
            </p:extLst>
          </p:nvPr>
        </p:nvGraphicFramePr>
        <p:xfrm>
          <a:off x="273702" y="620688"/>
          <a:ext cx="8330746" cy="6583680"/>
        </p:xfrm>
        <a:graphic>
          <a:graphicData uri="http://schemas.openxmlformats.org/drawingml/2006/table">
            <a:tbl>
              <a:tblPr firstRow="1" firstCol="1" bandRow="1">
                <a:tableStyleId>{ED083AE6-46FA-4A59-8FB0-9F97EB10719F}</a:tableStyleId>
              </a:tblPr>
              <a:tblGrid>
                <a:gridCol w="2399735"/>
                <a:gridCol w="1104880"/>
                <a:gridCol w="854905"/>
                <a:gridCol w="854905"/>
                <a:gridCol w="1081547"/>
                <a:gridCol w="953227"/>
                <a:gridCol w="1081547"/>
              </a:tblGrid>
              <a:tr h="164018">
                <a:tc>
                  <a:txBody>
                    <a:bodyPr/>
                    <a:lstStyle/>
                    <a:p>
                      <a:pPr>
                        <a:lnSpc>
                          <a:spcPct val="150000"/>
                        </a:lnSpc>
                        <a:spcAft>
                          <a:spcPts val="0"/>
                        </a:spcAft>
                      </a:pPr>
                      <a:r>
                        <a:rPr lang="es-EC" sz="800" dirty="0">
                          <a:effectLst/>
                        </a:rPr>
                        <a:t>Detalle</a:t>
                      </a:r>
                      <a:endParaRPr lang="es-EC" sz="800" dirty="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Año 0</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Año 1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Año 2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Año 3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Año 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Año 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dirty="0">
                          <a:effectLst/>
                        </a:rPr>
                        <a:t>INGRESOS</a:t>
                      </a:r>
                      <a:endParaRPr lang="es-EC" sz="800" dirty="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119.500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125.475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131.740,95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138.311,70 </a:t>
                      </a:r>
                      <a:endParaRPr lang="es-EC" sz="800">
                        <a:effectLst/>
                        <a:latin typeface="Times New Roman"/>
                        <a:ea typeface="Calibri"/>
                        <a:cs typeface="Times New Roman"/>
                      </a:endParaRPr>
                    </a:p>
                  </a:txBody>
                  <a:tcPr marL="20373" marR="20373" marT="0" marB="0" anchor="ctr"/>
                </a:tc>
                <a:tc>
                  <a:txBody>
                    <a:bodyPr/>
                    <a:lstStyle/>
                    <a:p>
                      <a:pPr>
                        <a:lnSpc>
                          <a:spcPct val="150000"/>
                        </a:lnSpc>
                        <a:spcAft>
                          <a:spcPts val="0"/>
                        </a:spcAft>
                      </a:pPr>
                      <a:r>
                        <a:rPr lang="es-EC" sz="800">
                          <a:effectLst/>
                        </a:rPr>
                        <a:t>   145.202,65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Ingreso por ventas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119.500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125.475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131.740,95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138.311,70 </a:t>
                      </a:r>
                      <a:endParaRPr lang="es-EC" sz="800">
                        <a:effectLst/>
                        <a:latin typeface="Times New Roman"/>
                        <a:ea typeface="Calibri"/>
                        <a:cs typeface="Times New Roman"/>
                      </a:endParaRPr>
                    </a:p>
                  </a:txBody>
                  <a:tcPr marL="20373" marR="20373" marT="0" marB="0" anchor="ctr"/>
                </a:tc>
                <a:tc>
                  <a:txBody>
                    <a:bodyPr/>
                    <a:lstStyle/>
                    <a:p>
                      <a:pPr>
                        <a:lnSpc>
                          <a:spcPct val="150000"/>
                        </a:lnSpc>
                        <a:spcAft>
                          <a:spcPts val="0"/>
                        </a:spcAft>
                      </a:pPr>
                      <a:r>
                        <a:rPr lang="es-EC" sz="800">
                          <a:effectLst/>
                        </a:rPr>
                        <a:t>   145.202,65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EGRESOS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9.710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101.451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101.440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101.428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102.282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100.967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Materia prima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13.405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13.405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13.405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13.405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13.405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Mano de obra Indirecta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Mano de obra Directa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72.000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72.000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72.000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72.000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72.000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Costos indirectos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Servicios básicos operativos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Póliza de vida socios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Maquinaria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7.000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Equipos de computación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1.300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Muebles y enseres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1.215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Equipo de Oficina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195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Gastos de constitución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Permisos, marcas y patentes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Estudio del proyecto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Gastos de capacitación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Gastos de constitución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Permisos, marcas y patentes</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160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Estudio del proyecto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Gastos de capacitación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Certificación orgánica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Depreciación</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2.244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2.244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2.244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1.811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1.811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Mantenimiento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415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415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415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415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415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Pago Centro de acopio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 Arriendo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960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960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 Publicidad</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Gasto financiamiento</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5.236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5.226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5.214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5.201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5.186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Utilidad Bruta</a:t>
                      </a:r>
                      <a:endParaRPr lang="es-EC" sz="800">
                        <a:effectLst/>
                        <a:latin typeface="Times New Roman"/>
                        <a:ea typeface="Calibri"/>
                        <a:cs typeface="Times New Roman"/>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gn="ctr">
                        <a:lnSpc>
                          <a:spcPct val="150000"/>
                        </a:lnSpc>
                        <a:spcAft>
                          <a:spcPts val="0"/>
                        </a:spcAft>
                      </a:pPr>
                      <a:r>
                        <a:rPr lang="es-EC" sz="800">
                          <a:effectLst/>
                        </a:rPr>
                        <a:t>    18.049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24.035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30.313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36.030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44.235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Participación trabajadores 15%</a:t>
                      </a:r>
                      <a:endParaRPr lang="es-EC" sz="800">
                        <a:effectLst/>
                        <a:latin typeface="Times New Roman"/>
                        <a:ea typeface="Calibri"/>
                        <a:cs typeface="Times New Roman"/>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gn="ctr">
                        <a:lnSpc>
                          <a:spcPct val="150000"/>
                        </a:lnSpc>
                        <a:spcAft>
                          <a:spcPts val="0"/>
                        </a:spcAft>
                      </a:pPr>
                      <a:r>
                        <a:rPr lang="es-EC" sz="800">
                          <a:effectLst/>
                        </a:rPr>
                        <a:t>      2.707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3.605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4.547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5.404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6.635 </a:t>
                      </a:r>
                      <a:endParaRPr lang="es-EC" sz="800">
                        <a:effectLst/>
                        <a:latin typeface="Times New Roman"/>
                        <a:ea typeface="Calibri"/>
                        <a:cs typeface="Times New Roman"/>
                      </a:endParaRPr>
                    </a:p>
                  </a:txBody>
                  <a:tcPr marL="20373" marR="20373" marT="0" marB="0" anchor="ctr"/>
                </a:tc>
              </a:tr>
              <a:tr h="164018">
                <a:tc gridSpan="2">
                  <a:txBody>
                    <a:bodyPr/>
                    <a:lstStyle/>
                    <a:p>
                      <a:pPr>
                        <a:lnSpc>
                          <a:spcPct val="150000"/>
                        </a:lnSpc>
                        <a:spcAft>
                          <a:spcPts val="0"/>
                        </a:spcAft>
                      </a:pPr>
                      <a:r>
                        <a:rPr lang="es-EC" sz="800">
                          <a:effectLst/>
                        </a:rPr>
                        <a:t>Utilidad después de Participación Trabajadores</a:t>
                      </a:r>
                      <a:endParaRPr lang="es-EC" sz="800">
                        <a:effectLst/>
                        <a:latin typeface="Times New Roman"/>
                        <a:ea typeface="Calibri"/>
                        <a:cs typeface="Times New Roman"/>
                      </a:endParaRPr>
                    </a:p>
                  </a:txBody>
                  <a:tcPr marL="20373" marR="20373" marT="0" marB="0" anchor="ctr"/>
                </a:tc>
                <a:tc hMerge="1">
                  <a:txBody>
                    <a:bodyPr/>
                    <a:lstStyle/>
                    <a:p>
                      <a:endParaRPr lang="es-EC"/>
                    </a:p>
                  </a:txBody>
                  <a:tcPr/>
                </a:tc>
                <a:tc>
                  <a:txBody>
                    <a:bodyPr/>
                    <a:lstStyle/>
                    <a:p>
                      <a:pPr algn="ctr">
                        <a:lnSpc>
                          <a:spcPct val="150000"/>
                        </a:lnSpc>
                        <a:spcAft>
                          <a:spcPts val="0"/>
                        </a:spcAft>
                      </a:pPr>
                      <a:r>
                        <a:rPr lang="es-EC" sz="800">
                          <a:effectLst/>
                        </a:rPr>
                        <a:t>    15.342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20.430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25.766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30.625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37.600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Impuesto a la renta 25%</a:t>
                      </a:r>
                      <a:endParaRPr lang="es-EC" sz="800">
                        <a:effectLst/>
                        <a:latin typeface="Times New Roman"/>
                        <a:ea typeface="Calibri"/>
                        <a:cs typeface="Times New Roman"/>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gn="ctr">
                        <a:lnSpc>
                          <a:spcPct val="150000"/>
                        </a:lnSpc>
                        <a:spcAft>
                          <a:spcPts val="0"/>
                        </a:spcAft>
                      </a:pPr>
                      <a:r>
                        <a:rPr lang="es-EC" sz="800">
                          <a:effectLst/>
                        </a:rPr>
                        <a:t>      3.835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5.107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6.441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7.656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9.400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Utilidad NETA</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11.506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15.322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19.324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22.969 </a:t>
                      </a:r>
                      <a:endParaRPr lang="es-EC" sz="800">
                        <a:effectLst/>
                        <a:latin typeface="Times New Roman"/>
                        <a:ea typeface="Calibri"/>
                        <a:cs typeface="Times New Roman"/>
                      </a:endParaRPr>
                    </a:p>
                  </a:txBody>
                  <a:tcPr marL="20373" marR="20373" marT="0" marB="0" anchor="ctr"/>
                </a:tc>
                <a:tc>
                  <a:txBody>
                    <a:bodyPr/>
                    <a:lstStyle/>
                    <a:p>
                      <a:pPr algn="ctr">
                        <a:lnSpc>
                          <a:spcPct val="150000"/>
                        </a:lnSpc>
                        <a:spcAft>
                          <a:spcPts val="0"/>
                        </a:spcAft>
                      </a:pPr>
                      <a:r>
                        <a:rPr lang="es-EC" sz="800">
                          <a:effectLst/>
                        </a:rPr>
                        <a:t>          28.200 </a:t>
                      </a:r>
                      <a:endParaRPr lang="es-EC" sz="800">
                        <a:effectLst/>
                        <a:latin typeface="Times New Roman"/>
                        <a:ea typeface="Calibri"/>
                        <a:cs typeface="Times New Roman"/>
                      </a:endParaRPr>
                    </a:p>
                  </a:txBody>
                  <a:tcPr marL="20373" marR="20373" marT="0" marB="0" anchor="ctr"/>
                </a:tc>
              </a:tr>
              <a:tr h="164018">
                <a:tc>
                  <a:txBody>
                    <a:bodyPr/>
                    <a:lstStyle/>
                    <a:p>
                      <a:pPr>
                        <a:lnSpc>
                          <a:spcPct val="150000"/>
                        </a:lnSpc>
                        <a:spcAft>
                          <a:spcPts val="0"/>
                        </a:spcAft>
                      </a:pPr>
                      <a:r>
                        <a:rPr lang="es-EC" sz="800">
                          <a:effectLst/>
                        </a:rPr>
                        <a:t>Fuente: el autor</a:t>
                      </a:r>
                      <a:endParaRPr lang="es-EC" sz="800">
                        <a:effectLst/>
                        <a:latin typeface="Times New Roman"/>
                        <a:ea typeface="Calibri"/>
                        <a:cs typeface="Times New Roman"/>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r>
              <a:tr h="164018">
                <a:tc>
                  <a:txBody>
                    <a:bodyPr/>
                    <a:lstStyle/>
                    <a:p>
                      <a:pPr>
                        <a:lnSpc>
                          <a:spcPct val="150000"/>
                        </a:lnSpc>
                        <a:spcAft>
                          <a:spcPts val="0"/>
                        </a:spcAft>
                      </a:pPr>
                      <a:r>
                        <a:rPr lang="es-EC" sz="800">
                          <a:effectLst/>
                        </a:rPr>
                        <a:t>Elaborado por: el autor</a:t>
                      </a:r>
                      <a:endParaRPr lang="es-EC" sz="800">
                        <a:effectLst/>
                        <a:latin typeface="Times New Roman"/>
                        <a:ea typeface="Calibri"/>
                        <a:cs typeface="Times New Roman"/>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a:effectLst/>
                        <a:latin typeface="Calibri"/>
                      </a:endParaRPr>
                    </a:p>
                  </a:txBody>
                  <a:tcPr marL="20373" marR="20373" marT="0" marB="0" anchor="ctr"/>
                </a:tc>
                <a:tc>
                  <a:txBody>
                    <a:bodyPr/>
                    <a:lstStyle/>
                    <a:p>
                      <a:pPr>
                        <a:lnSpc>
                          <a:spcPct val="115000"/>
                        </a:lnSpc>
                      </a:pPr>
                      <a:endParaRPr lang="es-EC" sz="800" dirty="0">
                        <a:effectLst/>
                        <a:latin typeface="Calibri"/>
                      </a:endParaRPr>
                    </a:p>
                  </a:txBody>
                  <a:tcPr marL="20373" marR="20373" marT="0" marB="0" anchor="ctr"/>
                </a:tc>
              </a:tr>
            </a:tbl>
          </a:graphicData>
        </a:graphic>
      </p:graphicFrame>
      <p:pic>
        <p:nvPicPr>
          <p:cNvPr id="46338"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bwMode="auto">
          <a:xfrm>
            <a:off x="-63450" y="-27384"/>
            <a:ext cx="7715200" cy="7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s-EC" altLang="es-EC" sz="3200" kern="0" dirty="0" smtClean="0"/>
              <a:t>Estado Resultados con financiamiento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pPr algn="l" eaLnBrk="1" hangingPunct="1"/>
            <a:r>
              <a:rPr lang="es-EC" altLang="es-EC" smtClean="0"/>
              <a:t>EVALUACIÓN FINANCIERA</a:t>
            </a: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2307192924"/>
              </p:ext>
            </p:extLst>
          </p:nvPr>
        </p:nvGraphicFramePr>
        <p:xfrm>
          <a:off x="457200" y="1268760"/>
          <a:ext cx="8229600" cy="4392611"/>
        </p:xfrm>
        <a:graphic>
          <a:graphicData uri="http://schemas.openxmlformats.org/drawingml/2006/table">
            <a:tbl>
              <a:tblPr firstRow="1" firstCol="1" bandRow="1"/>
              <a:tblGrid>
                <a:gridCol w="3599627"/>
                <a:gridCol w="2111715"/>
                <a:gridCol w="929945"/>
                <a:gridCol w="1588313"/>
              </a:tblGrid>
              <a:tr h="366051">
                <a:tc gridSpan="4">
                  <a:txBody>
                    <a:bodyPr/>
                    <a:lstStyle/>
                    <a:p>
                      <a:pPr algn="ctr">
                        <a:lnSpc>
                          <a:spcPct val="150000"/>
                        </a:lnSpc>
                        <a:spcAft>
                          <a:spcPts val="0"/>
                        </a:spcAft>
                      </a:pPr>
                      <a:r>
                        <a:rPr lang="es-EC" sz="1200" b="1" dirty="0">
                          <a:effectLst/>
                          <a:latin typeface="Times New Roman"/>
                          <a:ea typeface="Times New Roman"/>
                          <a:cs typeface="Times New Roman"/>
                        </a:rPr>
                        <a:t>ANÁLISIS CON FINANCIAMIENTO</a:t>
                      </a:r>
                      <a:endParaRPr lang="es-EC" sz="1200" dirty="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66051">
                <a:tc>
                  <a:txBody>
                    <a:bodyPr/>
                    <a:lstStyle/>
                    <a:p>
                      <a:pPr algn="ctr">
                        <a:lnSpc>
                          <a:spcPct val="150000"/>
                        </a:lnSpc>
                        <a:spcAft>
                          <a:spcPts val="0"/>
                        </a:spcAft>
                      </a:pPr>
                      <a:r>
                        <a:rPr lang="es-EC" sz="1200" b="1">
                          <a:effectLst/>
                          <a:latin typeface="Times New Roman"/>
                          <a:ea typeface="Times New Roman"/>
                          <a:cs typeface="Times New Roman"/>
                        </a:rPr>
                        <a:t>FACTOR</a:t>
                      </a:r>
                      <a:endParaRPr lang="es-EC" sz="12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dirty="0">
                          <a:effectLst/>
                          <a:latin typeface="Times New Roman"/>
                          <a:ea typeface="Times New Roman"/>
                          <a:cs typeface="Times New Roman"/>
                        </a:rPr>
                        <a:t>RECOMENDACIÓN</a:t>
                      </a:r>
                      <a:endParaRPr lang="es-EC" sz="1200" dirty="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a:effectLst/>
                          <a:latin typeface="Times New Roman"/>
                          <a:ea typeface="Times New Roman"/>
                          <a:cs typeface="Times New Roman"/>
                        </a:rPr>
                        <a:t>VALOR</a:t>
                      </a:r>
                      <a:endParaRPr lang="es-EC" sz="12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a:effectLst/>
                          <a:latin typeface="Times New Roman"/>
                          <a:ea typeface="Times New Roman"/>
                          <a:cs typeface="Times New Roman"/>
                        </a:rPr>
                        <a:t>EVALUACIÓN</a:t>
                      </a:r>
                      <a:endParaRPr lang="es-EC" sz="12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66051">
                <a:tc>
                  <a:txBody>
                    <a:bodyPr/>
                    <a:lstStyle/>
                    <a:p>
                      <a:pPr>
                        <a:lnSpc>
                          <a:spcPct val="150000"/>
                        </a:lnSpc>
                        <a:spcAft>
                          <a:spcPts val="0"/>
                        </a:spcAft>
                      </a:pPr>
                      <a:r>
                        <a:rPr lang="es-EC" sz="1200" dirty="0">
                          <a:effectLst/>
                          <a:latin typeface="Times New Roman"/>
                          <a:ea typeface="Times New Roman"/>
                          <a:cs typeface="Times New Roman"/>
                        </a:rPr>
                        <a:t>TMAR (Tasa de Descuento)</a:t>
                      </a:r>
                      <a:endParaRPr lang="es-EC" sz="1200" dirty="0">
                        <a:effectLst/>
                        <a:latin typeface="Times New Roman"/>
                        <a:ea typeface="Calibri"/>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endParaRPr lang="es-EC" sz="1200" dirty="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200">
                          <a:effectLst/>
                          <a:latin typeface="Times New Roman"/>
                          <a:ea typeface="Times New Roman"/>
                          <a:cs typeface="Times New Roman"/>
                        </a:rPr>
                        <a:t>-</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366051">
                <a:tc>
                  <a:txBody>
                    <a:bodyPr/>
                    <a:lstStyle/>
                    <a:p>
                      <a:pPr>
                        <a:lnSpc>
                          <a:spcPct val="150000"/>
                        </a:lnSpc>
                        <a:spcAft>
                          <a:spcPts val="0"/>
                        </a:spcAft>
                      </a:pPr>
                      <a:r>
                        <a:rPr lang="es-EC" sz="1200">
                          <a:effectLst/>
                          <a:latin typeface="Times New Roman"/>
                          <a:ea typeface="Times New Roman"/>
                          <a:cs typeface="Times New Roman"/>
                        </a:rPr>
                        <a:t>TIR (Taza Interna de Retorno)</a:t>
                      </a:r>
                      <a:endParaRPr lang="es-EC" sz="1200">
                        <a:effectLst/>
                        <a:latin typeface="Times New Roman"/>
                        <a:ea typeface="Calibri"/>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C" sz="1200" dirty="0">
                          <a:effectLst/>
                          <a:latin typeface="Times New Roman"/>
                          <a:ea typeface="Times New Roman"/>
                          <a:cs typeface="Times New Roman"/>
                        </a:rPr>
                        <a:t>% TIR &gt; % </a:t>
                      </a:r>
                      <a:r>
                        <a:rPr lang="es-EC" sz="1200" dirty="0" smtClean="0">
                          <a:effectLst/>
                          <a:latin typeface="Times New Roman"/>
                          <a:ea typeface="Times New Roman"/>
                          <a:cs typeface="Times New Roman"/>
                        </a:rPr>
                        <a:t>TMAR </a:t>
                      </a:r>
                      <a:endParaRPr lang="es-EC" sz="1200" dirty="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7,27%</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OK</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366051">
                <a:tc>
                  <a:txBody>
                    <a:bodyPr/>
                    <a:lstStyle/>
                    <a:p>
                      <a:pPr>
                        <a:lnSpc>
                          <a:spcPct val="150000"/>
                        </a:lnSpc>
                        <a:spcAft>
                          <a:spcPts val="0"/>
                        </a:spcAft>
                      </a:pPr>
                      <a:r>
                        <a:rPr lang="es-EC" sz="1200">
                          <a:effectLst/>
                          <a:latin typeface="Times New Roman"/>
                          <a:ea typeface="Times New Roman"/>
                          <a:cs typeface="Times New Roman"/>
                        </a:rPr>
                        <a:t>VAN (Valor Actual Neto)</a:t>
                      </a:r>
                      <a:endParaRPr lang="es-EC" sz="1200">
                        <a:effectLst/>
                        <a:latin typeface="Times New Roman"/>
                        <a:ea typeface="Calibri"/>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C" sz="1200" dirty="0">
                          <a:effectLst/>
                          <a:latin typeface="Times New Roman"/>
                          <a:ea typeface="Times New Roman"/>
                          <a:cs typeface="Times New Roman"/>
                        </a:rPr>
                        <a:t>VAN &gt;= 0</a:t>
                      </a:r>
                      <a:endParaRPr lang="es-EC" sz="1200" dirty="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18014,87</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OK</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1098152">
                <a:tc>
                  <a:txBody>
                    <a:bodyPr/>
                    <a:lstStyle/>
                    <a:p>
                      <a:pPr>
                        <a:lnSpc>
                          <a:spcPct val="150000"/>
                        </a:lnSpc>
                        <a:spcAft>
                          <a:spcPts val="0"/>
                        </a:spcAft>
                      </a:pPr>
                      <a:r>
                        <a:rPr lang="es-EC" sz="1200">
                          <a:effectLst/>
                          <a:latin typeface="Times New Roman"/>
                          <a:ea typeface="Times New Roman"/>
                          <a:cs typeface="Times New Roman"/>
                        </a:rPr>
                        <a:t>Periodo de Recuperación de la Inversión</a:t>
                      </a:r>
                      <a:endParaRPr lang="es-EC" sz="1200">
                        <a:effectLst/>
                        <a:latin typeface="Times New Roman"/>
                        <a:ea typeface="Calibri"/>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EC" sz="1200" dirty="0">
                          <a:effectLst/>
                          <a:latin typeface="Times New Roman"/>
                          <a:ea typeface="Times New Roman"/>
                          <a:cs typeface="Times New Roman"/>
                        </a:rPr>
                        <a:t>0</a:t>
                      </a:r>
                      <a:endParaRPr lang="es-EC" sz="1200" dirty="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4 AÑOS 4 MESES 0 DÍAS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OK</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366051">
                <a:tc>
                  <a:txBody>
                    <a:bodyPr/>
                    <a:lstStyle/>
                    <a:p>
                      <a:pPr>
                        <a:lnSpc>
                          <a:spcPct val="150000"/>
                        </a:lnSpc>
                        <a:spcAft>
                          <a:spcPts val="0"/>
                        </a:spcAft>
                      </a:pPr>
                      <a:r>
                        <a:rPr lang="es-EC" sz="1200">
                          <a:effectLst/>
                          <a:latin typeface="Times New Roman"/>
                          <a:ea typeface="Times New Roman"/>
                          <a:cs typeface="Times New Roman"/>
                        </a:rPr>
                        <a:t>R b/c (Relación Beneficio / Costo)</a:t>
                      </a:r>
                      <a:endParaRPr lang="es-EC" sz="1200">
                        <a:effectLst/>
                        <a:latin typeface="Times New Roman"/>
                        <a:ea typeface="Calibri"/>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R b/c &gt; 1</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1,19</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OK</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366051">
                <a:tc gridSpan="2">
                  <a:txBody>
                    <a:bodyPr/>
                    <a:lstStyle/>
                    <a:p>
                      <a:pPr algn="ctr">
                        <a:lnSpc>
                          <a:spcPct val="150000"/>
                        </a:lnSpc>
                        <a:spcAft>
                          <a:spcPts val="0"/>
                        </a:spcAft>
                      </a:pPr>
                      <a:r>
                        <a:rPr lang="es-EC" sz="1200" b="1">
                          <a:effectLst/>
                          <a:latin typeface="Times New Roman"/>
                          <a:ea typeface="Times New Roman"/>
                          <a:cs typeface="Times New Roman"/>
                        </a:rPr>
                        <a:t>EVALUACIÓN DEL PROYECTO</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1200" b="1">
                          <a:effectLst/>
                          <a:latin typeface="Times New Roman"/>
                          <a:ea typeface="Times New Roman"/>
                          <a:cs typeface="Times New Roman"/>
                        </a:rPr>
                        <a:t>PROYECTO VIABLE</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366051">
                <a:tc>
                  <a:txBody>
                    <a:bodyPr/>
                    <a:lstStyle/>
                    <a:p>
                      <a:pPr>
                        <a:lnSpc>
                          <a:spcPct val="150000"/>
                        </a:lnSpc>
                        <a:spcAft>
                          <a:spcPts val="0"/>
                        </a:spcAft>
                      </a:pPr>
                      <a:r>
                        <a:rPr lang="es-EC" sz="1200" b="1">
                          <a:effectLst/>
                          <a:latin typeface="Times New Roman"/>
                          <a:ea typeface="Times New Roman"/>
                          <a:cs typeface="Times New Roman"/>
                        </a:rPr>
                        <a:t>Fuente: </a:t>
                      </a:r>
                      <a:r>
                        <a:rPr lang="es-EC" sz="1200">
                          <a:effectLst/>
                          <a:latin typeface="Times New Roman"/>
                          <a:ea typeface="Times New Roman"/>
                          <a:cs typeface="Times New Roman"/>
                        </a:rPr>
                        <a:t>el autor</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66051">
                <a:tc>
                  <a:txBody>
                    <a:bodyPr/>
                    <a:lstStyle/>
                    <a:p>
                      <a:pPr>
                        <a:lnSpc>
                          <a:spcPct val="150000"/>
                        </a:lnSpc>
                        <a:spcAft>
                          <a:spcPts val="0"/>
                        </a:spcAft>
                      </a:pPr>
                      <a:r>
                        <a:rPr lang="es-EC" sz="1200" b="1">
                          <a:effectLst/>
                          <a:latin typeface="Times New Roman"/>
                          <a:ea typeface="Times New Roman"/>
                          <a:cs typeface="Times New Roman"/>
                        </a:rPr>
                        <a:t>Elaborado por: </a:t>
                      </a:r>
                      <a:r>
                        <a:rPr lang="es-EC" sz="1200">
                          <a:effectLst/>
                          <a:latin typeface="Times New Roman"/>
                          <a:ea typeface="Times New Roman"/>
                          <a:cs typeface="Times New Roman"/>
                        </a:rPr>
                        <a:t>el autor</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dirty="0">
                        <a:effectLst/>
                        <a:latin typeface="Calibri"/>
                      </a:endParaRPr>
                    </a:p>
                  </a:txBody>
                  <a:tcPr marL="44450" marR="44450" marT="0" marB="0" anchor="ctr">
                    <a:lnL>
                      <a:noFill/>
                    </a:lnL>
                    <a:lnR>
                      <a:noFill/>
                    </a:lnR>
                    <a:lnT>
                      <a:noFill/>
                    </a:lnT>
                    <a:lnB>
                      <a:noFill/>
                    </a:lnB>
                  </a:tcPr>
                </a:tc>
              </a:tr>
            </a:tbl>
          </a:graphicData>
        </a:graphic>
      </p:graphicFrame>
      <p:pic>
        <p:nvPicPr>
          <p:cNvPr id="48170"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lstStyle/>
          <a:p>
            <a:pPr algn="l" eaLnBrk="1" hangingPunct="1"/>
            <a:r>
              <a:rPr lang="es-EC" altLang="es-EC" smtClean="0"/>
              <a:t>ANÁLISIS DE SENSIBILIDAD</a:t>
            </a: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3866559041"/>
              </p:ext>
            </p:extLst>
          </p:nvPr>
        </p:nvGraphicFramePr>
        <p:xfrm>
          <a:off x="717550" y="1412776"/>
          <a:ext cx="7708900" cy="3840480"/>
        </p:xfrm>
        <a:graphic>
          <a:graphicData uri="http://schemas.openxmlformats.org/drawingml/2006/table">
            <a:tbl>
              <a:tblPr firstRow="1" firstCol="1" bandRow="1"/>
              <a:tblGrid>
                <a:gridCol w="1352550"/>
                <a:gridCol w="751840"/>
                <a:gridCol w="768350"/>
                <a:gridCol w="763905"/>
                <a:gridCol w="2108200"/>
                <a:gridCol w="761365"/>
                <a:gridCol w="1202690"/>
              </a:tblGrid>
              <a:tr h="274297">
                <a:tc rowSpan="2">
                  <a:txBody>
                    <a:bodyPr/>
                    <a:lstStyle/>
                    <a:p>
                      <a:pPr algn="ctr">
                        <a:lnSpc>
                          <a:spcPct val="150000"/>
                        </a:lnSpc>
                        <a:spcAft>
                          <a:spcPts val="0"/>
                        </a:spcAft>
                      </a:pPr>
                      <a:r>
                        <a:rPr lang="es-EC" sz="1200" b="1" dirty="0">
                          <a:effectLst/>
                          <a:latin typeface="Times New Roman"/>
                          <a:ea typeface="Times New Roman"/>
                          <a:cs typeface="Times New Roman"/>
                        </a:rPr>
                        <a:t>Detalle</a:t>
                      </a:r>
                      <a:endParaRPr lang="es-EC" sz="1200" dirty="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b="1">
                          <a:effectLst/>
                          <a:latin typeface="Times New Roman"/>
                          <a:ea typeface="Times New Roman"/>
                          <a:cs typeface="Times New Roman"/>
                        </a:rPr>
                        <a:t> % </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200" b="1">
                          <a:effectLst/>
                          <a:latin typeface="Times New Roman"/>
                          <a:ea typeface="Times New Roman"/>
                          <a:cs typeface="Times New Roman"/>
                        </a:rPr>
                        <a:t>Con Financiamiento</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rowSpan="2">
                  <a:txBody>
                    <a:bodyPr/>
                    <a:lstStyle/>
                    <a:p>
                      <a:pPr algn="ctr">
                        <a:lnSpc>
                          <a:spcPct val="150000"/>
                        </a:lnSpc>
                        <a:spcAft>
                          <a:spcPts val="0"/>
                        </a:spcAft>
                      </a:pPr>
                      <a:r>
                        <a:rPr lang="es-EC" sz="1200" b="1">
                          <a:effectLst/>
                          <a:latin typeface="Times New Roman"/>
                          <a:ea typeface="Times New Roman"/>
                          <a:cs typeface="Times New Roman"/>
                        </a:rPr>
                        <a:t> PERIODO RECUPERACIÓN </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b="1">
                          <a:effectLst/>
                          <a:latin typeface="Times New Roman"/>
                          <a:ea typeface="Times New Roman"/>
                          <a:cs typeface="Times New Roman"/>
                        </a:rPr>
                        <a:t>TMAR</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200" b="1">
                          <a:effectLst/>
                          <a:latin typeface="Times New Roman"/>
                          <a:ea typeface="Times New Roman"/>
                          <a:cs typeface="Times New Roman"/>
                        </a:rPr>
                        <a:t>CRITERIO DE EVALUACIÓN</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97">
                <a:tc vMerge="1">
                  <a:txBody>
                    <a:bodyPr/>
                    <a:lstStyle/>
                    <a:p>
                      <a:endParaRPr lang="es-EC"/>
                    </a:p>
                  </a:txBody>
                  <a:tcPr/>
                </a:tc>
                <a:tc vMerge="1">
                  <a:txBody>
                    <a:bodyPr/>
                    <a:lstStyle/>
                    <a:p>
                      <a:endParaRPr lang="es-EC"/>
                    </a:p>
                  </a:txBody>
                  <a:tcPr/>
                </a:tc>
                <a:tc>
                  <a:txBody>
                    <a:bodyPr/>
                    <a:lstStyle/>
                    <a:p>
                      <a:pPr>
                        <a:lnSpc>
                          <a:spcPct val="150000"/>
                        </a:lnSpc>
                        <a:spcAft>
                          <a:spcPts val="0"/>
                        </a:spcAft>
                      </a:pPr>
                      <a:r>
                        <a:rPr lang="es-EC" sz="1200" b="1">
                          <a:effectLst/>
                          <a:latin typeface="Times New Roman"/>
                          <a:ea typeface="Times New Roman"/>
                          <a:cs typeface="Times New Roman"/>
                        </a:rPr>
                        <a:t>VAN</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Times New Roman"/>
                          <a:ea typeface="Times New Roman"/>
                          <a:cs typeface="Times New Roman"/>
                        </a:rPr>
                        <a:t>TIR</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274297">
                <a:tc>
                  <a:txBody>
                    <a:bodyPr/>
                    <a:lstStyle/>
                    <a:p>
                      <a:pPr>
                        <a:lnSpc>
                          <a:spcPct val="150000"/>
                        </a:lnSpc>
                        <a:spcAft>
                          <a:spcPts val="0"/>
                        </a:spcAft>
                      </a:pPr>
                      <a:r>
                        <a:rPr lang="es-EC" sz="1200">
                          <a:effectLst/>
                          <a:latin typeface="Times New Roman"/>
                          <a:ea typeface="Times New Roman"/>
                          <a:cs typeface="Times New Roman"/>
                        </a:rPr>
                        <a:t>Datos del estudio</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Times New Roman"/>
                          <a:ea typeface="Times New Roman"/>
                          <a:cs typeface="Times New Roman"/>
                        </a:rPr>
                        <a:t> </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200">
                          <a:effectLst/>
                          <a:latin typeface="Times New Roman"/>
                          <a:ea typeface="Times New Roman"/>
                          <a:cs typeface="Times New Roman"/>
                        </a:rPr>
                        <a:t>18014,87</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200">
                          <a:effectLst/>
                          <a:latin typeface="Times New Roman"/>
                          <a:ea typeface="Times New Roman"/>
                          <a:cs typeface="Times New Roman"/>
                        </a:rPr>
                        <a:t>7,27%</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Times New Roman"/>
                          <a:ea typeface="Times New Roman"/>
                          <a:cs typeface="Times New Roman"/>
                        </a:rPr>
                        <a:t>4 AÑOS 4 MESES 0 DÍAS</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Times New Roman"/>
                          <a:ea typeface="Times New Roman"/>
                          <a:cs typeface="Times New Roman"/>
                        </a:rPr>
                        <a:t> </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548595">
                <a:tc>
                  <a:txBody>
                    <a:bodyPr/>
                    <a:lstStyle/>
                    <a:p>
                      <a:pPr>
                        <a:lnSpc>
                          <a:spcPct val="150000"/>
                        </a:lnSpc>
                        <a:spcAft>
                          <a:spcPts val="0"/>
                        </a:spcAft>
                      </a:pPr>
                      <a:r>
                        <a:rPr lang="es-EC" sz="1200">
                          <a:effectLst/>
                          <a:latin typeface="Times New Roman"/>
                          <a:ea typeface="Times New Roman"/>
                          <a:cs typeface="Times New Roman"/>
                        </a:rPr>
                        <a:t>Disminución ingresos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350,75</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1,17%</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4 AÑOS 11 MESES 24 DÍAS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SENSIBLE</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548595">
                <a:tc>
                  <a:txBody>
                    <a:bodyPr/>
                    <a:lstStyle/>
                    <a:p>
                      <a:pPr>
                        <a:lnSpc>
                          <a:spcPct val="150000"/>
                        </a:lnSpc>
                        <a:spcAft>
                          <a:spcPts val="0"/>
                        </a:spcAft>
                      </a:pPr>
                      <a:r>
                        <a:rPr lang="es-EC" sz="1200">
                          <a:effectLst/>
                          <a:latin typeface="Times New Roman"/>
                          <a:ea typeface="Times New Roman"/>
                          <a:cs typeface="Times New Roman"/>
                        </a:rPr>
                        <a:t>Disminución ingresos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10%</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-17313,37</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dirty="0">
                          <a:effectLst/>
                          <a:latin typeface="Times New Roman"/>
                          <a:ea typeface="Times New Roman"/>
                          <a:cs typeface="Times New Roman"/>
                        </a:rPr>
                        <a:t>-5,41%</a:t>
                      </a:r>
                      <a:endParaRPr lang="es-EC" sz="1200" dirty="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&gt;5 AÑOS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MUY SENSIBLE</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548595">
                <a:tc>
                  <a:txBody>
                    <a:bodyPr/>
                    <a:lstStyle/>
                    <a:p>
                      <a:pPr>
                        <a:lnSpc>
                          <a:spcPct val="150000"/>
                        </a:lnSpc>
                        <a:spcAft>
                          <a:spcPts val="0"/>
                        </a:spcAft>
                      </a:pPr>
                      <a:r>
                        <a:rPr lang="es-EC" sz="1200">
                          <a:effectLst/>
                          <a:latin typeface="Times New Roman"/>
                          <a:ea typeface="Times New Roman"/>
                          <a:cs typeface="Times New Roman"/>
                        </a:rPr>
                        <a:t>Disminución ingresos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15%</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-34977,49</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-12,70%</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&gt;5 AÑOS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MUY SENSIBLE</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274297">
                <a:tc>
                  <a:txBody>
                    <a:bodyPr/>
                    <a:lstStyle/>
                    <a:p>
                      <a:pPr>
                        <a:lnSpc>
                          <a:spcPct val="150000"/>
                        </a:lnSpc>
                        <a:spcAft>
                          <a:spcPts val="0"/>
                        </a:spcAft>
                      </a:pPr>
                      <a:r>
                        <a:rPr lang="es-EC" sz="1200">
                          <a:effectLst/>
                          <a:latin typeface="Times New Roman"/>
                          <a:ea typeface="Times New Roman"/>
                          <a:cs typeface="Times New Roman"/>
                        </a:rPr>
                        <a:t>Incremento costos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13162,62</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5,65%</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4 AÑOS 6 MESES 5 DÍAS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SENSIBLE</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274297">
                <a:tc>
                  <a:txBody>
                    <a:bodyPr/>
                    <a:lstStyle/>
                    <a:p>
                      <a:pPr>
                        <a:lnSpc>
                          <a:spcPct val="150000"/>
                        </a:lnSpc>
                        <a:spcAft>
                          <a:spcPts val="0"/>
                        </a:spcAft>
                      </a:pPr>
                      <a:r>
                        <a:rPr lang="es-EC" sz="1200">
                          <a:effectLst/>
                          <a:latin typeface="Times New Roman"/>
                          <a:ea typeface="Times New Roman"/>
                          <a:cs typeface="Times New Roman"/>
                        </a:rPr>
                        <a:t>Incremento costos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10%</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8310,37</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4,14%</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4 AÑOS 8 MESES 9 DÍAS</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a:txBody>
                    <a:bodyPr/>
                    <a:lstStyle/>
                    <a:p>
                      <a:pPr>
                        <a:lnSpc>
                          <a:spcPct val="150000"/>
                        </a:lnSpc>
                        <a:spcAft>
                          <a:spcPts val="0"/>
                        </a:spcAft>
                      </a:pPr>
                      <a:r>
                        <a:rPr lang="es-EC" sz="1200">
                          <a:effectLst/>
                          <a:latin typeface="Times New Roman"/>
                          <a:ea typeface="Times New Roman"/>
                          <a:cs typeface="Times New Roman"/>
                        </a:rPr>
                        <a:t>SENSIBLE</a:t>
                      </a:r>
                      <a:endParaRPr lang="es-EC" sz="1200">
                        <a:effectLst/>
                        <a:latin typeface="Times New Roman"/>
                        <a:ea typeface="Calibri"/>
                        <a:cs typeface="Times New Roman"/>
                      </a:endParaRPr>
                    </a:p>
                  </a:txBody>
                  <a:tcPr marL="44450" marR="44450" marT="0" marB="0" anchor="ctr">
                    <a:lnL>
                      <a:noFill/>
                    </a:lnL>
                    <a:lnR>
                      <a:noFill/>
                    </a:lnR>
                    <a:lnT>
                      <a:noFill/>
                    </a:lnT>
                    <a:lnB>
                      <a:noFill/>
                    </a:lnB>
                  </a:tcPr>
                </a:tc>
              </a:tr>
              <a:tr h="274297">
                <a:tc>
                  <a:txBody>
                    <a:bodyPr/>
                    <a:lstStyle/>
                    <a:p>
                      <a:pPr>
                        <a:lnSpc>
                          <a:spcPct val="150000"/>
                        </a:lnSpc>
                        <a:spcAft>
                          <a:spcPts val="0"/>
                        </a:spcAft>
                      </a:pPr>
                      <a:r>
                        <a:rPr lang="es-EC" sz="1200">
                          <a:effectLst/>
                          <a:latin typeface="Times New Roman"/>
                          <a:ea typeface="Times New Roman"/>
                          <a:cs typeface="Times New Roman"/>
                        </a:rPr>
                        <a:t>Incremento costos</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effectLst/>
                          <a:latin typeface="Times New Roman"/>
                          <a:ea typeface="Times New Roman"/>
                          <a:cs typeface="Times New Roman"/>
                        </a:rPr>
                        <a:t>15%</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effectLst/>
                          <a:latin typeface="Times New Roman"/>
                          <a:ea typeface="Times New Roman"/>
                          <a:cs typeface="Times New Roman"/>
                        </a:rPr>
                        <a:t>3458,12</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effectLst/>
                          <a:latin typeface="Times New Roman"/>
                          <a:ea typeface="Times New Roman"/>
                          <a:cs typeface="Times New Roman"/>
                        </a:rPr>
                        <a:t>2,73%</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Times New Roman"/>
                          <a:cs typeface="Times New Roman"/>
                        </a:rPr>
                        <a:t>4 AÑOS 10 MESES 14 DÍAS</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effectLst/>
                          <a:latin typeface="Times New Roman"/>
                          <a:ea typeface="Times New Roman"/>
                          <a:cs typeface="Times New Roman"/>
                        </a:rPr>
                        <a:t>5,93%</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Times New Roman"/>
                          <a:cs typeface="Times New Roman"/>
                        </a:rPr>
                        <a:t>SENSIBLE</a:t>
                      </a:r>
                      <a:endParaRPr lang="es-EC" sz="12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274297">
                <a:tc>
                  <a:txBody>
                    <a:bodyPr/>
                    <a:lstStyle/>
                    <a:p>
                      <a:pPr>
                        <a:lnSpc>
                          <a:spcPct val="150000"/>
                        </a:lnSpc>
                        <a:spcAft>
                          <a:spcPts val="0"/>
                        </a:spcAft>
                      </a:pPr>
                      <a:r>
                        <a:rPr lang="es-EC" sz="1200" b="1">
                          <a:effectLst/>
                          <a:latin typeface="Times New Roman"/>
                          <a:ea typeface="Times New Roman"/>
                          <a:cs typeface="Times New Roman"/>
                        </a:rPr>
                        <a:t>Fuente: </a:t>
                      </a:r>
                      <a:r>
                        <a:rPr lang="es-EC" sz="1200">
                          <a:effectLst/>
                          <a:latin typeface="Times New Roman"/>
                          <a:ea typeface="Times New Roman"/>
                          <a:cs typeface="Times New Roman"/>
                        </a:rPr>
                        <a:t>el autor</a:t>
                      </a:r>
                      <a:endParaRPr lang="es-EC" sz="12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74297">
                <a:tc gridSpan="2">
                  <a:txBody>
                    <a:bodyPr/>
                    <a:lstStyle/>
                    <a:p>
                      <a:pPr>
                        <a:lnSpc>
                          <a:spcPct val="150000"/>
                        </a:lnSpc>
                        <a:spcAft>
                          <a:spcPts val="0"/>
                        </a:spcAft>
                      </a:pPr>
                      <a:r>
                        <a:rPr lang="es-EC" sz="1200" b="1">
                          <a:effectLst/>
                          <a:latin typeface="Times New Roman"/>
                          <a:ea typeface="Times New Roman"/>
                          <a:cs typeface="Times New Roman"/>
                        </a:rPr>
                        <a:t>Elaborado por: </a:t>
                      </a:r>
                      <a:r>
                        <a:rPr lang="es-EC" sz="1200">
                          <a:effectLst/>
                          <a:latin typeface="Times New Roman"/>
                          <a:ea typeface="Times New Roman"/>
                          <a:cs typeface="Times New Roman"/>
                        </a:rPr>
                        <a:t>el autor</a:t>
                      </a:r>
                      <a:endParaRPr lang="es-EC" sz="1200">
                        <a:effectLst/>
                        <a:latin typeface="Times New Roman"/>
                        <a:ea typeface="Calibri"/>
                        <a:cs typeface="Times New Roman"/>
                      </a:endParaRPr>
                    </a:p>
                  </a:txBody>
                  <a:tcPr marL="44450" marR="44450" marT="0" marB="0" anchor="ctr">
                    <a:lnL>
                      <a:noFill/>
                    </a:lnL>
                    <a:lnR>
                      <a:noFill/>
                    </a:lnR>
                    <a:lnT>
                      <a:noFill/>
                    </a:lnT>
                    <a:lnB>
                      <a:noFill/>
                    </a:lnB>
                  </a:tcPr>
                </a:tc>
                <a:tc hMerge="1">
                  <a:txBody>
                    <a:bodyPr/>
                    <a:lstStyle/>
                    <a:p>
                      <a:endParaRPr lang="es-EC"/>
                    </a:p>
                  </a:txBody>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a:effectLst/>
                        <a:latin typeface="Calibri"/>
                      </a:endParaRPr>
                    </a:p>
                  </a:txBody>
                  <a:tcPr marL="44450" marR="44450" marT="0" marB="0" anchor="ctr">
                    <a:lnL>
                      <a:noFill/>
                    </a:lnL>
                    <a:lnR>
                      <a:noFill/>
                    </a:lnR>
                    <a:lnT>
                      <a:noFill/>
                    </a:lnT>
                    <a:lnB>
                      <a:noFill/>
                    </a:lnB>
                  </a:tcPr>
                </a:tc>
                <a:tc>
                  <a:txBody>
                    <a:bodyPr/>
                    <a:lstStyle/>
                    <a:p>
                      <a:pPr>
                        <a:lnSpc>
                          <a:spcPct val="115000"/>
                        </a:lnSpc>
                      </a:pPr>
                      <a:endParaRPr lang="es-EC" sz="1100" dirty="0">
                        <a:effectLst/>
                        <a:latin typeface="Calibri"/>
                      </a:endParaRPr>
                    </a:p>
                  </a:txBody>
                  <a:tcPr marL="44450" marR="44450" marT="0" marB="0" anchor="ctr">
                    <a:lnL>
                      <a:noFill/>
                    </a:lnL>
                    <a:lnR>
                      <a:noFill/>
                    </a:lnR>
                    <a:lnT>
                      <a:noFill/>
                    </a:lnT>
                    <a:lnB>
                      <a:noFill/>
                    </a:lnB>
                  </a:tcPr>
                </a:tc>
              </a:tr>
            </a:tbl>
          </a:graphicData>
        </a:graphic>
      </p:graphicFrame>
      <p:pic>
        <p:nvPicPr>
          <p:cNvPr id="49229"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4208883689"/>
              </p:ext>
            </p:extLst>
          </p:nvPr>
        </p:nvGraphicFramePr>
        <p:xfrm>
          <a:off x="457200" y="646114"/>
          <a:ext cx="8229600" cy="548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231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a 5"/>
          <p:cNvGraphicFramePr/>
          <p:nvPr>
            <p:extLst>
              <p:ext uri="{D42A27DB-BD31-4B8C-83A1-F6EECF244321}">
                <p14:modId xmlns:p14="http://schemas.microsoft.com/office/powerpoint/2010/main" val="1351941741"/>
              </p:ext>
            </p:extLst>
          </p:nvPr>
        </p:nvGraphicFramePr>
        <p:xfrm>
          <a:off x="179512" y="646113"/>
          <a:ext cx="8900987" cy="580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quarter" idx="1"/>
            <p:extLst>
              <p:ext uri="{D42A27DB-BD31-4B8C-83A1-F6EECF244321}">
                <p14:modId xmlns:p14="http://schemas.microsoft.com/office/powerpoint/2010/main" val="1171024772"/>
              </p:ext>
            </p:extLst>
          </p:nvPr>
        </p:nvGraphicFramePr>
        <p:xfrm>
          <a:off x="467544" y="645894"/>
          <a:ext cx="8229600" cy="578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logs.espe.edu.ec/wp-content/uploads/2013/09/LOGO-PRINCIPAL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Marcador de contenido"/>
          <p:cNvGraphicFramePr>
            <a:graphicFrameLocks noGrp="1"/>
          </p:cNvGraphicFramePr>
          <p:nvPr>
            <p:ph sz="quarter" idx="1"/>
            <p:extLst>
              <p:ext uri="{D42A27DB-BD31-4B8C-83A1-F6EECF244321}">
                <p14:modId xmlns:p14="http://schemas.microsoft.com/office/powerpoint/2010/main" val="3864760200"/>
              </p:ext>
            </p:extLst>
          </p:nvPr>
        </p:nvGraphicFramePr>
        <p:xfrm>
          <a:off x="457200" y="188640"/>
          <a:ext cx="8229600" cy="640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8"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99036" y="1637879"/>
            <a:ext cx="1787847" cy="54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03350" y="5191125"/>
            <a:ext cx="38290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22875" y="5138738"/>
            <a:ext cx="1485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a:spLocks noGrp="1"/>
          </p:cNvSpPr>
          <p:nvPr>
            <p:ph type="title"/>
          </p:nvPr>
        </p:nvSpPr>
        <p:spPr>
          <a:xfrm>
            <a:off x="457200" y="274638"/>
            <a:ext cx="8229600" cy="1143000"/>
          </a:xfrm>
        </p:spPr>
        <p:txBody>
          <a:bodyPr/>
          <a:lstStyle/>
          <a:p>
            <a:pPr algn="l" eaLnBrk="1" hangingPunct="1"/>
            <a:r>
              <a:rPr lang="es-EC" altLang="es-EC" dirty="0" smtClean="0"/>
              <a:t>Capítulo II: MARCO TEÓRICO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4084114077"/>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bwMode="auto">
          <a:xfrm>
            <a:off x="467544" y="188640"/>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s-EC" altLang="es-EC" sz="3600" kern="0" dirty="0" smtClean="0"/>
              <a:t>Capítulo III: ANÁLISIS SITUACIONAL </a:t>
            </a:r>
            <a:endParaRPr lang="es-EC" altLang="es-EC" sz="3600" kern="0" dirty="0" smtClean="0"/>
          </a:p>
        </p:txBody>
      </p:sp>
    </p:spTree>
    <p:extLst>
      <p:ext uri="{BB962C8B-B14F-4D97-AF65-F5344CB8AC3E}">
        <p14:creationId xmlns:p14="http://schemas.microsoft.com/office/powerpoint/2010/main" val="389299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428593"/>
            <a:ext cx="8229600" cy="1143000"/>
          </a:xfrm>
        </p:spPr>
        <p:txBody>
          <a:bodyPr>
            <a:noAutofit/>
          </a:bodyPr>
          <a:lstStyle/>
          <a:p>
            <a:pPr algn="l" eaLnBrk="1" hangingPunct="1">
              <a:defRPr/>
            </a:pPr>
            <a:r>
              <a:rPr lang="es-EC" sz="2800" dirty="0" smtClean="0"/>
              <a:t>Resultados </a:t>
            </a:r>
            <a:r>
              <a:rPr lang="es-EC" sz="2800" dirty="0"/>
              <a:t>encuesta de Modelo de gestión</a:t>
            </a: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4128634507"/>
              </p:ext>
            </p:extLst>
          </p:nvPr>
        </p:nvGraphicFramePr>
        <p:xfrm>
          <a:off x="468313" y="2783585"/>
          <a:ext cx="7467600" cy="3620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6"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4221088"/>
            <a:ext cx="1681162" cy="108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8184" y="4125548"/>
            <a:ext cx="1933990" cy="9369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defRPr/>
            </a:pPr>
            <a:r>
              <a:rPr lang="es-EC" kern="0" dirty="0" smtClean="0"/>
              <a:t>Capítulo IV: INVESTIGACIÓN DE MERCADO</a:t>
            </a:r>
            <a:endParaRPr lang="es-EC" kern="0" dirty="0"/>
          </a:p>
        </p:txBody>
      </p:sp>
    </p:spTree>
    <p:extLst>
      <p:ext uri="{BB962C8B-B14F-4D97-AF65-F5344CB8AC3E}">
        <p14:creationId xmlns:p14="http://schemas.microsoft.com/office/powerpoint/2010/main" val="50183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Marcador de contenido"/>
          <p:cNvGraphicFramePr>
            <a:graphicFrameLocks noGrp="1"/>
          </p:cNvGraphicFramePr>
          <p:nvPr>
            <p:ph sz="quarter" idx="1"/>
            <p:extLst>
              <p:ext uri="{D42A27DB-BD31-4B8C-83A1-F6EECF244321}">
                <p14:modId xmlns:p14="http://schemas.microsoft.com/office/powerpoint/2010/main" val="3639497839"/>
              </p:ext>
            </p:extLst>
          </p:nvPr>
        </p:nvGraphicFramePr>
        <p:xfrm>
          <a:off x="457200" y="12072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87624" y="4858619"/>
            <a:ext cx="2016224" cy="1740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946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48263" y="354013"/>
            <a:ext cx="2143125" cy="190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04031" y="557808"/>
            <a:ext cx="8229600" cy="1143000"/>
          </a:xfrm>
        </p:spPr>
        <p:txBody>
          <a:bodyPr/>
          <a:lstStyle/>
          <a:p>
            <a:pPr marL="342900" indent="-342900" eaLnBrk="1" hangingPunct="1"/>
            <a:r>
              <a:rPr lang="es-EC" altLang="es-EC" sz="2400" b="1" dirty="0" smtClean="0"/>
              <a:t>Resultados </a:t>
            </a:r>
            <a:r>
              <a:rPr lang="es-EC" altLang="es-EC" sz="2400" b="1" dirty="0" smtClean="0"/>
              <a:t>encuesta para conocer el nivel de aceptación de los productos cultivados por las Unidades productivas comunitarias.  </a:t>
            </a: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2261796149"/>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2" descr="http://blogs.espe.edu.ec/wp-content/uploads/2013/09/LOGO-PRINCIPAL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9512" y="4221088"/>
            <a:ext cx="2186163"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84913" y="4057650"/>
            <a:ext cx="1366837" cy="91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0" y="41275"/>
            <a:ext cx="14287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Marcador de contenido"/>
          <p:cNvGraphicFramePr>
            <a:graphicFrameLocks noGrp="1"/>
          </p:cNvGraphicFramePr>
          <p:nvPr>
            <p:ph sz="quarter" idx="1"/>
            <p:extLst>
              <p:ext uri="{D42A27DB-BD31-4B8C-83A1-F6EECF244321}">
                <p14:modId xmlns:p14="http://schemas.microsoft.com/office/powerpoint/2010/main" val="4106293399"/>
              </p:ext>
            </p:extLst>
          </p:nvPr>
        </p:nvGraphicFramePr>
        <p:xfrm>
          <a:off x="457199" y="645894"/>
          <a:ext cx="8623949" cy="595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2092</Words>
  <Application>Microsoft Office PowerPoint</Application>
  <PresentationFormat>Presentación en pantalla (4:3)</PresentationFormat>
  <Paragraphs>515</Paragraphs>
  <Slides>26</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Times New Roman</vt:lpstr>
      <vt:lpstr>Diseño predeterminado</vt:lpstr>
      <vt:lpstr> DEPARTAMENTO DE CIENCIAS ECONÓMICAS, ADMINISTRATIVAS Y DE COMERCIO   CARRERA DE INGENIERÍA COMERCIAL     PROYECTO DE TITULACIÓN PREVIO A LA OBTENCIÓN DEL TÍTULO DE INGENIERÍA COMERCIAL     AUTOR: PASPUEL VERGARA, FERNANDO DAVID   TEMA: MODELO DE GESTIÓN ADMINISTRATIVA PARA LA CONFORMACIÓN DE UNIDADES PRODUCTIVAS COMUNITARIAS RURALES PARA LA PRODUCCIÓN DE ALIMENTOS ORGÁNICOS EN LA PARROQUIA DE GUAYLLABAMBA   DIRECTOR: ING. ALEXANDRA ARMIJOS CODIRECTOR: ING. VÍCTOR PACHACAMA SANGOLQUÍ, ABRIL 2015</vt:lpstr>
      <vt:lpstr>Capítulo I: INTRODUCCIÓN</vt:lpstr>
      <vt:lpstr>Presentación de PowerPoint</vt:lpstr>
      <vt:lpstr>Capítulo II: MARCO TEÓRICO</vt:lpstr>
      <vt:lpstr>Presentación de PowerPoint</vt:lpstr>
      <vt:lpstr>Resultados encuesta de Modelo de gestión</vt:lpstr>
      <vt:lpstr>Presentación de PowerPoint</vt:lpstr>
      <vt:lpstr>Resultados encuesta para conocer el nivel de aceptación de los productos cultivados por las Unidades productivas comunitarias.  </vt:lpstr>
      <vt:lpstr>Presentación de PowerPoint</vt:lpstr>
      <vt:lpstr>Análisis de la demanda</vt:lpstr>
      <vt:lpstr>Análisis de la oferta</vt:lpstr>
      <vt:lpstr>Comercialización</vt:lpstr>
      <vt:lpstr>Capítulo V: PROPUESTA DE MODELO DE GESTIÓN ADMINISTRATIVO DE LA UNIDAD PRODUCTIVA COMUNITARIA </vt:lpstr>
      <vt:lpstr>Mecanismos internos</vt:lpstr>
      <vt:lpstr>Estructura Administrativa</vt:lpstr>
      <vt:lpstr>Políticas Unidad Productiva</vt:lpstr>
      <vt:lpstr>Estrategias de Comercialización</vt:lpstr>
      <vt:lpstr>BENEFICIOS</vt:lpstr>
      <vt:lpstr>Presentación de PowerPoint</vt:lpstr>
      <vt:lpstr>CADENA DE VALOR</vt:lpstr>
      <vt:lpstr>INVERSIÓN</vt:lpstr>
      <vt:lpstr>ESTADO RESULTADOS CON FINANCIAMIENTO</vt:lpstr>
      <vt:lpstr>EVALUACIÓN FINANCIERA</vt:lpstr>
      <vt:lpstr>ANÁLISIS DE SENSIBILIDAD</vt:lpstr>
      <vt:lpstr>Presentación de PowerPoint</vt:lpstr>
      <vt:lpstr>Presentación de PowerPoint</vt:lpstr>
    </vt:vector>
  </TitlesOfParts>
  <Company>Siracusa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dc:title>
  <dc:creator>Fernando Paspuel</dc:creator>
  <cp:lastModifiedBy>Fernando Paspuel/QTO/EC</cp:lastModifiedBy>
  <cp:revision>62</cp:revision>
  <dcterms:created xsi:type="dcterms:W3CDTF">2008-10-16T00:38:52Z</dcterms:created>
  <dcterms:modified xsi:type="dcterms:W3CDTF">2015-05-08T12:50:31Z</dcterms:modified>
</cp:coreProperties>
</file>