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57" r:id="rId4"/>
    <p:sldId id="260" r:id="rId5"/>
    <p:sldId id="259" r:id="rId6"/>
    <p:sldId id="261" r:id="rId7"/>
    <p:sldId id="305" r:id="rId8"/>
    <p:sldId id="306" r:id="rId9"/>
    <p:sldId id="307" r:id="rId10"/>
    <p:sldId id="291" r:id="rId11"/>
    <p:sldId id="292" r:id="rId12"/>
    <p:sldId id="293" r:id="rId13"/>
    <p:sldId id="294" r:id="rId14"/>
    <p:sldId id="295" r:id="rId15"/>
    <p:sldId id="296" r:id="rId16"/>
    <p:sldId id="297" r:id="rId17"/>
    <p:sldId id="262" r:id="rId18"/>
    <p:sldId id="265" r:id="rId19"/>
    <p:sldId id="268" r:id="rId20"/>
    <p:sldId id="269" r:id="rId21"/>
    <p:sldId id="270" r:id="rId22"/>
    <p:sldId id="271" r:id="rId23"/>
    <p:sldId id="272" r:id="rId24"/>
    <p:sldId id="273" r:id="rId25"/>
    <p:sldId id="274" r:id="rId26"/>
    <p:sldId id="304" r:id="rId27"/>
    <p:sldId id="275" r:id="rId28"/>
    <p:sldId id="276" r:id="rId29"/>
    <p:sldId id="267" r:id="rId30"/>
    <p:sldId id="278" r:id="rId31"/>
    <p:sldId id="279" r:id="rId32"/>
    <p:sldId id="280" r:id="rId33"/>
    <p:sldId id="277" r:id="rId34"/>
    <p:sldId id="281" r:id="rId35"/>
    <p:sldId id="298" r:id="rId36"/>
    <p:sldId id="299" r:id="rId37"/>
    <p:sldId id="300" r:id="rId38"/>
    <p:sldId id="301" r:id="rId39"/>
    <p:sldId id="302" r:id="rId40"/>
    <p:sldId id="303" r:id="rId41"/>
    <p:sldId id="282" r:id="rId42"/>
    <p:sldId id="283" r:id="rId43"/>
    <p:sldId id="284" r:id="rId44"/>
    <p:sldId id="285" r:id="rId45"/>
    <p:sldId id="286" r:id="rId46"/>
    <p:sldId id="308" r:id="rId47"/>
    <p:sldId id="287" r:id="rId48"/>
    <p:sldId id="288" r:id="rId49"/>
    <p:sldId id="289" r:id="rId50"/>
    <p:sldId id="290" r:id="rId51"/>
    <p:sldId id="31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737" autoAdjust="0"/>
  </p:normalViewPr>
  <p:slideViewPr>
    <p:cSldViewPr snapToGrid="0">
      <p:cViewPr>
        <p:scale>
          <a:sx n="81" d="100"/>
          <a:sy n="81" d="100"/>
        </p:scale>
        <p:origin x="-300" y="15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ALEJANDRO\TESIS\ESTACIONES%20excel\ALEC.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ALEJANDRO\TESIS\ESTACIONES%20excel\ALEC.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ALEJANDRO\TESIS\ESTACIONES%20excel\ALE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0" i="0" u="none" strike="noStrike" kern="1200" spc="70" baseline="0">
                <a:solidFill>
                  <a:schemeClr val="dk1">
                    <a:lumMod val="50000"/>
                    <a:lumOff val="50000"/>
                  </a:schemeClr>
                </a:solidFill>
                <a:latin typeface="+mn-lt"/>
                <a:ea typeface="+mn-ea"/>
                <a:cs typeface="+mn-cs"/>
              </a:defRPr>
            </a:pPr>
            <a:r>
              <a:rPr lang="en-US"/>
              <a:t>LINEA DE TENDENCIA DEL COMPONENTE X</a:t>
            </a:r>
          </a:p>
        </c:rich>
      </c:tx>
      <c:layout/>
      <c:overlay val="0"/>
      <c:spPr>
        <a:noFill/>
        <a:ln>
          <a:noFill/>
        </a:ln>
        <a:effectLst/>
      </c:spPr>
    </c:title>
    <c:autoTitleDeleted val="0"/>
    <c:plotArea>
      <c:layout/>
      <c:scatterChart>
        <c:scatterStyle val="lineMarker"/>
        <c:varyColors val="0"/>
        <c:ser>
          <c:idx val="0"/>
          <c:order val="0"/>
          <c:tx>
            <c:strRef>
              <c:f>ALEC!$E$1</c:f>
              <c:strCache>
                <c:ptCount val="1"/>
                <c:pt idx="0">
                  <c:v>X</c:v>
                </c:pt>
              </c:strCache>
            </c:strRef>
          </c:tx>
          <c:spPr>
            <a:ln w="25400">
              <a:noFill/>
            </a:ln>
            <a:effectLst/>
          </c:spPr>
          <c:marker>
            <c:symbol val="circle"/>
            <c:size val="4"/>
            <c:spPr>
              <a:solidFill>
                <a:schemeClr val="accent1"/>
              </a:solidFill>
              <a:ln w="9525" cap="flat" cmpd="sng" algn="ctr">
                <a:solidFill>
                  <a:schemeClr val="accent1"/>
                </a:solidFill>
                <a:round/>
              </a:ln>
              <a:effectLst/>
            </c:spPr>
          </c:marker>
          <c:trendline>
            <c:spPr>
              <a:ln w="76200" cap="rnd" cmpd="sng" algn="ctr">
                <a:solidFill>
                  <a:srgbClr val="FF0000">
                    <a:alpha val="25000"/>
                  </a:srgbClr>
                </a:solidFill>
                <a:round/>
              </a:ln>
              <a:effectLst/>
            </c:spPr>
            <c:trendlineType val="linear"/>
            <c:dispRSqr val="0"/>
            <c:dispEq val="0"/>
          </c:trendline>
          <c:xVal>
            <c:numRef>
              <c:f>ALEC!$D$2:$D$675</c:f>
              <c:numCache>
                <c:formatCode>General</c:formatCode>
                <c:ptCount val="674"/>
                <c:pt idx="0">
                  <c:v>344</c:v>
                </c:pt>
                <c:pt idx="1">
                  <c:v>345</c:v>
                </c:pt>
                <c:pt idx="2">
                  <c:v>346</c:v>
                </c:pt>
                <c:pt idx="3">
                  <c:v>347</c:v>
                </c:pt>
                <c:pt idx="4">
                  <c:v>348</c:v>
                </c:pt>
                <c:pt idx="5">
                  <c:v>349</c:v>
                </c:pt>
                <c:pt idx="6">
                  <c:v>350</c:v>
                </c:pt>
                <c:pt idx="7">
                  <c:v>351</c:v>
                </c:pt>
                <c:pt idx="8">
                  <c:v>352</c:v>
                </c:pt>
                <c:pt idx="9">
                  <c:v>353</c:v>
                </c:pt>
                <c:pt idx="10">
                  <c:v>354</c:v>
                </c:pt>
                <c:pt idx="11">
                  <c:v>355</c:v>
                </c:pt>
                <c:pt idx="12">
                  <c:v>356</c:v>
                </c:pt>
                <c:pt idx="13">
                  <c:v>357</c:v>
                </c:pt>
                <c:pt idx="14">
                  <c:v>358</c:v>
                </c:pt>
                <c:pt idx="15">
                  <c:v>359</c:v>
                </c:pt>
                <c:pt idx="16">
                  <c:v>360</c:v>
                </c:pt>
                <c:pt idx="17">
                  <c:v>361</c:v>
                </c:pt>
                <c:pt idx="18">
                  <c:v>362</c:v>
                </c:pt>
                <c:pt idx="19">
                  <c:v>363</c:v>
                </c:pt>
                <c:pt idx="20">
                  <c:v>364</c:v>
                </c:pt>
                <c:pt idx="21">
                  <c:v>365</c:v>
                </c:pt>
                <c:pt idx="22">
                  <c:v>366</c:v>
                </c:pt>
                <c:pt idx="23">
                  <c:v>367</c:v>
                </c:pt>
                <c:pt idx="24">
                  <c:v>368</c:v>
                </c:pt>
                <c:pt idx="25">
                  <c:v>369</c:v>
                </c:pt>
                <c:pt idx="26">
                  <c:v>370</c:v>
                </c:pt>
                <c:pt idx="27">
                  <c:v>371</c:v>
                </c:pt>
                <c:pt idx="28">
                  <c:v>372</c:v>
                </c:pt>
                <c:pt idx="29">
                  <c:v>373</c:v>
                </c:pt>
                <c:pt idx="30">
                  <c:v>374</c:v>
                </c:pt>
                <c:pt idx="31">
                  <c:v>375</c:v>
                </c:pt>
                <c:pt idx="32">
                  <c:v>376</c:v>
                </c:pt>
                <c:pt idx="33">
                  <c:v>377</c:v>
                </c:pt>
                <c:pt idx="34">
                  <c:v>378</c:v>
                </c:pt>
                <c:pt idx="35">
                  <c:v>379</c:v>
                </c:pt>
                <c:pt idx="36">
                  <c:v>380</c:v>
                </c:pt>
                <c:pt idx="37">
                  <c:v>381</c:v>
                </c:pt>
                <c:pt idx="38">
                  <c:v>382</c:v>
                </c:pt>
                <c:pt idx="39">
                  <c:v>383</c:v>
                </c:pt>
                <c:pt idx="40">
                  <c:v>384</c:v>
                </c:pt>
                <c:pt idx="41">
                  <c:v>385</c:v>
                </c:pt>
                <c:pt idx="42">
                  <c:v>386</c:v>
                </c:pt>
                <c:pt idx="43">
                  <c:v>387</c:v>
                </c:pt>
                <c:pt idx="44">
                  <c:v>388</c:v>
                </c:pt>
                <c:pt idx="45">
                  <c:v>389</c:v>
                </c:pt>
                <c:pt idx="46">
                  <c:v>390</c:v>
                </c:pt>
                <c:pt idx="47">
                  <c:v>391</c:v>
                </c:pt>
                <c:pt idx="48">
                  <c:v>393</c:v>
                </c:pt>
                <c:pt idx="49">
                  <c:v>394</c:v>
                </c:pt>
                <c:pt idx="50">
                  <c:v>395</c:v>
                </c:pt>
                <c:pt idx="51">
                  <c:v>396</c:v>
                </c:pt>
                <c:pt idx="52">
                  <c:v>397</c:v>
                </c:pt>
                <c:pt idx="53">
                  <c:v>398</c:v>
                </c:pt>
                <c:pt idx="54">
                  <c:v>401</c:v>
                </c:pt>
                <c:pt idx="55">
                  <c:v>402</c:v>
                </c:pt>
                <c:pt idx="56">
                  <c:v>403</c:v>
                </c:pt>
                <c:pt idx="57">
                  <c:v>404</c:v>
                </c:pt>
                <c:pt idx="58">
                  <c:v>405</c:v>
                </c:pt>
                <c:pt idx="59">
                  <c:v>406</c:v>
                </c:pt>
                <c:pt idx="60">
                  <c:v>407</c:v>
                </c:pt>
                <c:pt idx="61">
                  <c:v>408</c:v>
                </c:pt>
                <c:pt idx="62">
                  <c:v>409</c:v>
                </c:pt>
                <c:pt idx="63">
                  <c:v>410</c:v>
                </c:pt>
                <c:pt idx="64">
                  <c:v>411</c:v>
                </c:pt>
                <c:pt idx="65">
                  <c:v>414</c:v>
                </c:pt>
                <c:pt idx="66">
                  <c:v>415</c:v>
                </c:pt>
                <c:pt idx="67">
                  <c:v>416</c:v>
                </c:pt>
                <c:pt idx="68">
                  <c:v>417</c:v>
                </c:pt>
                <c:pt idx="69">
                  <c:v>418</c:v>
                </c:pt>
                <c:pt idx="70">
                  <c:v>419</c:v>
                </c:pt>
                <c:pt idx="71">
                  <c:v>420</c:v>
                </c:pt>
                <c:pt idx="72">
                  <c:v>421</c:v>
                </c:pt>
                <c:pt idx="73">
                  <c:v>422</c:v>
                </c:pt>
                <c:pt idx="74">
                  <c:v>423</c:v>
                </c:pt>
                <c:pt idx="75">
                  <c:v>424</c:v>
                </c:pt>
                <c:pt idx="76">
                  <c:v>425</c:v>
                </c:pt>
                <c:pt idx="77">
                  <c:v>426</c:v>
                </c:pt>
                <c:pt idx="78">
                  <c:v>427</c:v>
                </c:pt>
                <c:pt idx="79">
                  <c:v>428</c:v>
                </c:pt>
                <c:pt idx="80">
                  <c:v>429</c:v>
                </c:pt>
                <c:pt idx="81">
                  <c:v>430</c:v>
                </c:pt>
                <c:pt idx="82">
                  <c:v>431</c:v>
                </c:pt>
                <c:pt idx="83">
                  <c:v>432</c:v>
                </c:pt>
                <c:pt idx="84">
                  <c:v>433</c:v>
                </c:pt>
                <c:pt idx="85">
                  <c:v>434</c:v>
                </c:pt>
                <c:pt idx="86">
                  <c:v>436</c:v>
                </c:pt>
                <c:pt idx="87">
                  <c:v>437</c:v>
                </c:pt>
                <c:pt idx="88">
                  <c:v>438</c:v>
                </c:pt>
                <c:pt idx="89">
                  <c:v>439</c:v>
                </c:pt>
                <c:pt idx="90">
                  <c:v>440</c:v>
                </c:pt>
                <c:pt idx="91">
                  <c:v>441</c:v>
                </c:pt>
                <c:pt idx="92">
                  <c:v>442</c:v>
                </c:pt>
                <c:pt idx="93">
                  <c:v>443</c:v>
                </c:pt>
                <c:pt idx="94">
                  <c:v>444</c:v>
                </c:pt>
                <c:pt idx="95">
                  <c:v>445</c:v>
                </c:pt>
                <c:pt idx="96">
                  <c:v>446</c:v>
                </c:pt>
                <c:pt idx="97">
                  <c:v>447</c:v>
                </c:pt>
                <c:pt idx="98">
                  <c:v>448</c:v>
                </c:pt>
                <c:pt idx="99">
                  <c:v>449</c:v>
                </c:pt>
                <c:pt idx="100">
                  <c:v>450</c:v>
                </c:pt>
                <c:pt idx="101">
                  <c:v>451</c:v>
                </c:pt>
                <c:pt idx="102">
                  <c:v>452</c:v>
                </c:pt>
                <c:pt idx="103">
                  <c:v>453</c:v>
                </c:pt>
                <c:pt idx="104">
                  <c:v>454</c:v>
                </c:pt>
                <c:pt idx="105">
                  <c:v>455</c:v>
                </c:pt>
                <c:pt idx="106">
                  <c:v>456</c:v>
                </c:pt>
                <c:pt idx="107">
                  <c:v>457</c:v>
                </c:pt>
                <c:pt idx="108">
                  <c:v>458</c:v>
                </c:pt>
                <c:pt idx="109">
                  <c:v>460</c:v>
                </c:pt>
                <c:pt idx="110">
                  <c:v>461</c:v>
                </c:pt>
                <c:pt idx="111">
                  <c:v>462</c:v>
                </c:pt>
                <c:pt idx="112">
                  <c:v>463</c:v>
                </c:pt>
                <c:pt idx="113">
                  <c:v>464</c:v>
                </c:pt>
                <c:pt idx="114">
                  <c:v>465</c:v>
                </c:pt>
                <c:pt idx="115">
                  <c:v>466</c:v>
                </c:pt>
                <c:pt idx="116">
                  <c:v>468</c:v>
                </c:pt>
                <c:pt idx="117">
                  <c:v>469</c:v>
                </c:pt>
                <c:pt idx="118">
                  <c:v>470</c:v>
                </c:pt>
                <c:pt idx="119">
                  <c:v>471</c:v>
                </c:pt>
                <c:pt idx="120">
                  <c:v>472</c:v>
                </c:pt>
                <c:pt idx="121">
                  <c:v>473</c:v>
                </c:pt>
                <c:pt idx="122">
                  <c:v>474</c:v>
                </c:pt>
                <c:pt idx="123">
                  <c:v>475</c:v>
                </c:pt>
                <c:pt idx="124">
                  <c:v>476</c:v>
                </c:pt>
                <c:pt idx="125">
                  <c:v>477</c:v>
                </c:pt>
                <c:pt idx="126">
                  <c:v>478</c:v>
                </c:pt>
                <c:pt idx="127">
                  <c:v>479</c:v>
                </c:pt>
                <c:pt idx="128">
                  <c:v>480</c:v>
                </c:pt>
                <c:pt idx="129">
                  <c:v>481</c:v>
                </c:pt>
                <c:pt idx="130">
                  <c:v>482</c:v>
                </c:pt>
                <c:pt idx="131">
                  <c:v>483</c:v>
                </c:pt>
                <c:pt idx="132">
                  <c:v>484</c:v>
                </c:pt>
                <c:pt idx="133">
                  <c:v>485</c:v>
                </c:pt>
                <c:pt idx="134">
                  <c:v>486</c:v>
                </c:pt>
                <c:pt idx="135">
                  <c:v>487</c:v>
                </c:pt>
                <c:pt idx="136">
                  <c:v>488</c:v>
                </c:pt>
                <c:pt idx="137">
                  <c:v>489</c:v>
                </c:pt>
                <c:pt idx="138">
                  <c:v>490</c:v>
                </c:pt>
                <c:pt idx="139">
                  <c:v>491</c:v>
                </c:pt>
                <c:pt idx="140">
                  <c:v>492</c:v>
                </c:pt>
                <c:pt idx="141">
                  <c:v>493</c:v>
                </c:pt>
                <c:pt idx="142">
                  <c:v>494</c:v>
                </c:pt>
                <c:pt idx="143">
                  <c:v>495</c:v>
                </c:pt>
                <c:pt idx="144">
                  <c:v>496</c:v>
                </c:pt>
                <c:pt idx="145">
                  <c:v>497</c:v>
                </c:pt>
                <c:pt idx="146">
                  <c:v>498</c:v>
                </c:pt>
                <c:pt idx="147">
                  <c:v>499</c:v>
                </c:pt>
                <c:pt idx="148">
                  <c:v>500</c:v>
                </c:pt>
                <c:pt idx="149">
                  <c:v>501</c:v>
                </c:pt>
                <c:pt idx="150">
                  <c:v>502</c:v>
                </c:pt>
                <c:pt idx="151">
                  <c:v>503</c:v>
                </c:pt>
                <c:pt idx="152">
                  <c:v>504</c:v>
                </c:pt>
                <c:pt idx="153">
                  <c:v>505</c:v>
                </c:pt>
                <c:pt idx="154">
                  <c:v>506</c:v>
                </c:pt>
                <c:pt idx="155">
                  <c:v>507</c:v>
                </c:pt>
                <c:pt idx="156">
                  <c:v>508</c:v>
                </c:pt>
                <c:pt idx="157">
                  <c:v>509</c:v>
                </c:pt>
                <c:pt idx="158">
                  <c:v>510</c:v>
                </c:pt>
                <c:pt idx="159">
                  <c:v>511</c:v>
                </c:pt>
                <c:pt idx="160">
                  <c:v>519</c:v>
                </c:pt>
                <c:pt idx="161">
                  <c:v>520</c:v>
                </c:pt>
                <c:pt idx="162">
                  <c:v>521</c:v>
                </c:pt>
                <c:pt idx="163">
                  <c:v>522</c:v>
                </c:pt>
                <c:pt idx="164">
                  <c:v>523</c:v>
                </c:pt>
                <c:pt idx="165">
                  <c:v>524</c:v>
                </c:pt>
                <c:pt idx="166">
                  <c:v>525</c:v>
                </c:pt>
                <c:pt idx="167">
                  <c:v>527</c:v>
                </c:pt>
                <c:pt idx="168">
                  <c:v>528</c:v>
                </c:pt>
                <c:pt idx="169">
                  <c:v>529</c:v>
                </c:pt>
                <c:pt idx="170">
                  <c:v>530</c:v>
                </c:pt>
                <c:pt idx="171">
                  <c:v>531</c:v>
                </c:pt>
                <c:pt idx="172">
                  <c:v>532</c:v>
                </c:pt>
                <c:pt idx="173">
                  <c:v>533</c:v>
                </c:pt>
                <c:pt idx="174">
                  <c:v>534</c:v>
                </c:pt>
                <c:pt idx="175">
                  <c:v>535</c:v>
                </c:pt>
                <c:pt idx="176">
                  <c:v>536</c:v>
                </c:pt>
                <c:pt idx="177">
                  <c:v>537</c:v>
                </c:pt>
                <c:pt idx="178">
                  <c:v>538</c:v>
                </c:pt>
                <c:pt idx="179">
                  <c:v>539</c:v>
                </c:pt>
                <c:pt idx="180">
                  <c:v>540</c:v>
                </c:pt>
                <c:pt idx="181">
                  <c:v>541</c:v>
                </c:pt>
                <c:pt idx="182">
                  <c:v>542</c:v>
                </c:pt>
                <c:pt idx="183">
                  <c:v>543</c:v>
                </c:pt>
                <c:pt idx="184">
                  <c:v>544</c:v>
                </c:pt>
                <c:pt idx="185">
                  <c:v>545</c:v>
                </c:pt>
                <c:pt idx="186">
                  <c:v>546</c:v>
                </c:pt>
                <c:pt idx="187">
                  <c:v>547</c:v>
                </c:pt>
                <c:pt idx="188">
                  <c:v>548</c:v>
                </c:pt>
                <c:pt idx="189">
                  <c:v>550</c:v>
                </c:pt>
                <c:pt idx="190">
                  <c:v>551</c:v>
                </c:pt>
                <c:pt idx="191">
                  <c:v>552</c:v>
                </c:pt>
                <c:pt idx="192">
                  <c:v>553</c:v>
                </c:pt>
                <c:pt idx="193">
                  <c:v>554</c:v>
                </c:pt>
                <c:pt idx="194">
                  <c:v>555</c:v>
                </c:pt>
                <c:pt idx="195">
                  <c:v>556</c:v>
                </c:pt>
                <c:pt idx="196">
                  <c:v>557</c:v>
                </c:pt>
                <c:pt idx="197">
                  <c:v>558</c:v>
                </c:pt>
                <c:pt idx="198">
                  <c:v>559</c:v>
                </c:pt>
                <c:pt idx="199">
                  <c:v>560</c:v>
                </c:pt>
                <c:pt idx="200">
                  <c:v>561</c:v>
                </c:pt>
                <c:pt idx="201">
                  <c:v>562</c:v>
                </c:pt>
                <c:pt idx="202">
                  <c:v>563</c:v>
                </c:pt>
                <c:pt idx="203">
                  <c:v>564</c:v>
                </c:pt>
                <c:pt idx="204">
                  <c:v>565</c:v>
                </c:pt>
                <c:pt idx="205">
                  <c:v>566</c:v>
                </c:pt>
                <c:pt idx="206">
                  <c:v>567</c:v>
                </c:pt>
                <c:pt idx="207">
                  <c:v>568</c:v>
                </c:pt>
                <c:pt idx="208">
                  <c:v>569</c:v>
                </c:pt>
                <c:pt idx="209">
                  <c:v>571</c:v>
                </c:pt>
                <c:pt idx="210">
                  <c:v>573</c:v>
                </c:pt>
                <c:pt idx="211">
                  <c:v>574</c:v>
                </c:pt>
                <c:pt idx="212">
                  <c:v>577</c:v>
                </c:pt>
                <c:pt idx="213">
                  <c:v>578</c:v>
                </c:pt>
                <c:pt idx="214">
                  <c:v>579</c:v>
                </c:pt>
                <c:pt idx="215">
                  <c:v>580</c:v>
                </c:pt>
                <c:pt idx="216">
                  <c:v>581</c:v>
                </c:pt>
                <c:pt idx="217">
                  <c:v>582</c:v>
                </c:pt>
                <c:pt idx="218">
                  <c:v>583</c:v>
                </c:pt>
                <c:pt idx="219">
                  <c:v>584</c:v>
                </c:pt>
                <c:pt idx="220">
                  <c:v>585</c:v>
                </c:pt>
                <c:pt idx="221">
                  <c:v>586</c:v>
                </c:pt>
                <c:pt idx="222">
                  <c:v>587</c:v>
                </c:pt>
                <c:pt idx="223">
                  <c:v>588</c:v>
                </c:pt>
                <c:pt idx="224">
                  <c:v>589</c:v>
                </c:pt>
                <c:pt idx="225">
                  <c:v>590</c:v>
                </c:pt>
                <c:pt idx="226">
                  <c:v>591</c:v>
                </c:pt>
                <c:pt idx="227">
                  <c:v>592</c:v>
                </c:pt>
                <c:pt idx="228">
                  <c:v>596</c:v>
                </c:pt>
                <c:pt idx="229">
                  <c:v>597</c:v>
                </c:pt>
                <c:pt idx="230">
                  <c:v>598</c:v>
                </c:pt>
                <c:pt idx="231">
                  <c:v>599</c:v>
                </c:pt>
                <c:pt idx="232">
                  <c:v>600</c:v>
                </c:pt>
                <c:pt idx="233">
                  <c:v>601</c:v>
                </c:pt>
                <c:pt idx="234">
                  <c:v>602</c:v>
                </c:pt>
                <c:pt idx="235">
                  <c:v>603</c:v>
                </c:pt>
                <c:pt idx="236">
                  <c:v>604</c:v>
                </c:pt>
                <c:pt idx="237">
                  <c:v>605</c:v>
                </c:pt>
                <c:pt idx="238">
                  <c:v>606</c:v>
                </c:pt>
                <c:pt idx="239">
                  <c:v>607</c:v>
                </c:pt>
                <c:pt idx="240">
                  <c:v>608</c:v>
                </c:pt>
                <c:pt idx="241">
                  <c:v>609</c:v>
                </c:pt>
                <c:pt idx="242">
                  <c:v>610</c:v>
                </c:pt>
                <c:pt idx="243">
                  <c:v>611</c:v>
                </c:pt>
                <c:pt idx="244">
                  <c:v>612</c:v>
                </c:pt>
                <c:pt idx="245">
                  <c:v>613</c:v>
                </c:pt>
                <c:pt idx="246">
                  <c:v>614</c:v>
                </c:pt>
                <c:pt idx="247">
                  <c:v>615</c:v>
                </c:pt>
                <c:pt idx="248">
                  <c:v>616</c:v>
                </c:pt>
                <c:pt idx="249">
                  <c:v>617</c:v>
                </c:pt>
                <c:pt idx="250">
                  <c:v>618</c:v>
                </c:pt>
                <c:pt idx="251">
                  <c:v>619</c:v>
                </c:pt>
                <c:pt idx="252">
                  <c:v>620</c:v>
                </c:pt>
                <c:pt idx="253">
                  <c:v>621</c:v>
                </c:pt>
                <c:pt idx="254">
                  <c:v>622</c:v>
                </c:pt>
                <c:pt idx="255">
                  <c:v>623</c:v>
                </c:pt>
                <c:pt idx="256">
                  <c:v>624</c:v>
                </c:pt>
                <c:pt idx="257">
                  <c:v>625</c:v>
                </c:pt>
                <c:pt idx="258">
                  <c:v>626</c:v>
                </c:pt>
                <c:pt idx="259">
                  <c:v>627</c:v>
                </c:pt>
                <c:pt idx="260">
                  <c:v>628</c:v>
                </c:pt>
                <c:pt idx="261">
                  <c:v>629</c:v>
                </c:pt>
                <c:pt idx="262">
                  <c:v>630</c:v>
                </c:pt>
                <c:pt idx="263">
                  <c:v>631</c:v>
                </c:pt>
                <c:pt idx="264">
                  <c:v>632</c:v>
                </c:pt>
                <c:pt idx="265">
                  <c:v>633</c:v>
                </c:pt>
                <c:pt idx="266">
                  <c:v>634</c:v>
                </c:pt>
                <c:pt idx="267">
                  <c:v>635</c:v>
                </c:pt>
                <c:pt idx="268">
                  <c:v>636</c:v>
                </c:pt>
                <c:pt idx="269">
                  <c:v>637</c:v>
                </c:pt>
                <c:pt idx="270">
                  <c:v>638</c:v>
                </c:pt>
                <c:pt idx="271">
                  <c:v>639</c:v>
                </c:pt>
                <c:pt idx="272">
                  <c:v>640</c:v>
                </c:pt>
                <c:pt idx="273">
                  <c:v>642</c:v>
                </c:pt>
                <c:pt idx="274">
                  <c:v>643</c:v>
                </c:pt>
                <c:pt idx="275">
                  <c:v>644</c:v>
                </c:pt>
                <c:pt idx="276">
                  <c:v>645</c:v>
                </c:pt>
                <c:pt idx="277">
                  <c:v>646</c:v>
                </c:pt>
                <c:pt idx="278">
                  <c:v>647</c:v>
                </c:pt>
                <c:pt idx="279">
                  <c:v>648</c:v>
                </c:pt>
                <c:pt idx="280">
                  <c:v>649</c:v>
                </c:pt>
                <c:pt idx="281">
                  <c:v>650</c:v>
                </c:pt>
                <c:pt idx="282">
                  <c:v>651</c:v>
                </c:pt>
                <c:pt idx="283">
                  <c:v>652</c:v>
                </c:pt>
                <c:pt idx="284">
                  <c:v>653</c:v>
                </c:pt>
                <c:pt idx="285">
                  <c:v>654</c:v>
                </c:pt>
                <c:pt idx="286">
                  <c:v>655</c:v>
                </c:pt>
                <c:pt idx="287">
                  <c:v>656</c:v>
                </c:pt>
                <c:pt idx="288">
                  <c:v>657</c:v>
                </c:pt>
                <c:pt idx="289">
                  <c:v>658</c:v>
                </c:pt>
                <c:pt idx="290">
                  <c:v>659</c:v>
                </c:pt>
                <c:pt idx="291">
                  <c:v>660</c:v>
                </c:pt>
                <c:pt idx="292">
                  <c:v>661</c:v>
                </c:pt>
                <c:pt idx="293">
                  <c:v>662</c:v>
                </c:pt>
                <c:pt idx="294">
                  <c:v>663</c:v>
                </c:pt>
                <c:pt idx="295">
                  <c:v>664</c:v>
                </c:pt>
                <c:pt idx="296">
                  <c:v>665</c:v>
                </c:pt>
                <c:pt idx="297">
                  <c:v>666</c:v>
                </c:pt>
                <c:pt idx="298">
                  <c:v>667</c:v>
                </c:pt>
                <c:pt idx="299">
                  <c:v>668</c:v>
                </c:pt>
                <c:pt idx="300">
                  <c:v>669</c:v>
                </c:pt>
                <c:pt idx="301">
                  <c:v>670</c:v>
                </c:pt>
                <c:pt idx="302">
                  <c:v>671</c:v>
                </c:pt>
                <c:pt idx="303">
                  <c:v>672</c:v>
                </c:pt>
                <c:pt idx="304">
                  <c:v>673</c:v>
                </c:pt>
                <c:pt idx="305">
                  <c:v>674</c:v>
                </c:pt>
                <c:pt idx="306">
                  <c:v>675</c:v>
                </c:pt>
                <c:pt idx="307">
                  <c:v>676</c:v>
                </c:pt>
                <c:pt idx="308">
                  <c:v>677</c:v>
                </c:pt>
                <c:pt idx="309">
                  <c:v>678</c:v>
                </c:pt>
                <c:pt idx="310">
                  <c:v>679</c:v>
                </c:pt>
                <c:pt idx="311">
                  <c:v>680</c:v>
                </c:pt>
                <c:pt idx="312">
                  <c:v>681</c:v>
                </c:pt>
                <c:pt idx="313">
                  <c:v>682</c:v>
                </c:pt>
                <c:pt idx="314">
                  <c:v>683</c:v>
                </c:pt>
                <c:pt idx="315">
                  <c:v>684</c:v>
                </c:pt>
                <c:pt idx="316">
                  <c:v>685</c:v>
                </c:pt>
                <c:pt idx="317">
                  <c:v>686</c:v>
                </c:pt>
                <c:pt idx="318">
                  <c:v>687</c:v>
                </c:pt>
                <c:pt idx="319">
                  <c:v>688</c:v>
                </c:pt>
                <c:pt idx="320">
                  <c:v>689</c:v>
                </c:pt>
                <c:pt idx="321">
                  <c:v>690</c:v>
                </c:pt>
                <c:pt idx="322">
                  <c:v>691</c:v>
                </c:pt>
                <c:pt idx="323">
                  <c:v>692</c:v>
                </c:pt>
                <c:pt idx="324">
                  <c:v>693</c:v>
                </c:pt>
                <c:pt idx="325">
                  <c:v>694</c:v>
                </c:pt>
                <c:pt idx="326">
                  <c:v>695</c:v>
                </c:pt>
                <c:pt idx="327">
                  <c:v>696</c:v>
                </c:pt>
                <c:pt idx="328">
                  <c:v>697</c:v>
                </c:pt>
                <c:pt idx="329">
                  <c:v>698</c:v>
                </c:pt>
                <c:pt idx="330">
                  <c:v>699</c:v>
                </c:pt>
                <c:pt idx="331">
                  <c:v>700</c:v>
                </c:pt>
                <c:pt idx="332">
                  <c:v>701</c:v>
                </c:pt>
                <c:pt idx="333">
                  <c:v>702</c:v>
                </c:pt>
                <c:pt idx="334">
                  <c:v>703</c:v>
                </c:pt>
                <c:pt idx="335">
                  <c:v>704</c:v>
                </c:pt>
                <c:pt idx="336">
                  <c:v>705</c:v>
                </c:pt>
                <c:pt idx="337">
                  <c:v>706</c:v>
                </c:pt>
                <c:pt idx="338">
                  <c:v>707</c:v>
                </c:pt>
                <c:pt idx="339">
                  <c:v>708</c:v>
                </c:pt>
                <c:pt idx="340">
                  <c:v>709</c:v>
                </c:pt>
                <c:pt idx="341">
                  <c:v>710</c:v>
                </c:pt>
                <c:pt idx="342">
                  <c:v>711</c:v>
                </c:pt>
                <c:pt idx="343">
                  <c:v>712</c:v>
                </c:pt>
                <c:pt idx="344">
                  <c:v>713</c:v>
                </c:pt>
                <c:pt idx="345">
                  <c:v>714</c:v>
                </c:pt>
                <c:pt idx="346">
                  <c:v>715</c:v>
                </c:pt>
                <c:pt idx="347">
                  <c:v>716</c:v>
                </c:pt>
                <c:pt idx="348">
                  <c:v>717</c:v>
                </c:pt>
                <c:pt idx="349">
                  <c:v>718</c:v>
                </c:pt>
                <c:pt idx="350">
                  <c:v>719</c:v>
                </c:pt>
                <c:pt idx="351">
                  <c:v>720</c:v>
                </c:pt>
                <c:pt idx="352">
                  <c:v>721</c:v>
                </c:pt>
                <c:pt idx="353">
                  <c:v>722</c:v>
                </c:pt>
                <c:pt idx="354">
                  <c:v>723</c:v>
                </c:pt>
                <c:pt idx="355">
                  <c:v>724</c:v>
                </c:pt>
                <c:pt idx="356">
                  <c:v>725</c:v>
                </c:pt>
                <c:pt idx="357">
                  <c:v>726</c:v>
                </c:pt>
                <c:pt idx="358">
                  <c:v>727</c:v>
                </c:pt>
                <c:pt idx="359">
                  <c:v>728</c:v>
                </c:pt>
                <c:pt idx="360">
                  <c:v>729</c:v>
                </c:pt>
                <c:pt idx="361">
                  <c:v>730</c:v>
                </c:pt>
                <c:pt idx="362">
                  <c:v>731</c:v>
                </c:pt>
                <c:pt idx="363">
                  <c:v>732</c:v>
                </c:pt>
                <c:pt idx="364">
                  <c:v>733</c:v>
                </c:pt>
                <c:pt idx="365">
                  <c:v>734</c:v>
                </c:pt>
                <c:pt idx="366">
                  <c:v>735</c:v>
                </c:pt>
                <c:pt idx="367">
                  <c:v>736</c:v>
                </c:pt>
                <c:pt idx="368">
                  <c:v>737</c:v>
                </c:pt>
                <c:pt idx="369">
                  <c:v>738</c:v>
                </c:pt>
                <c:pt idx="370">
                  <c:v>739</c:v>
                </c:pt>
                <c:pt idx="371">
                  <c:v>740</c:v>
                </c:pt>
                <c:pt idx="372">
                  <c:v>741</c:v>
                </c:pt>
                <c:pt idx="373">
                  <c:v>742</c:v>
                </c:pt>
                <c:pt idx="374">
                  <c:v>744</c:v>
                </c:pt>
                <c:pt idx="375">
                  <c:v>745</c:v>
                </c:pt>
                <c:pt idx="376">
                  <c:v>746</c:v>
                </c:pt>
                <c:pt idx="377">
                  <c:v>747</c:v>
                </c:pt>
                <c:pt idx="378">
                  <c:v>748</c:v>
                </c:pt>
                <c:pt idx="379">
                  <c:v>749</c:v>
                </c:pt>
                <c:pt idx="380">
                  <c:v>750</c:v>
                </c:pt>
                <c:pt idx="381">
                  <c:v>751</c:v>
                </c:pt>
                <c:pt idx="382">
                  <c:v>752</c:v>
                </c:pt>
                <c:pt idx="383">
                  <c:v>753</c:v>
                </c:pt>
                <c:pt idx="384">
                  <c:v>754</c:v>
                </c:pt>
                <c:pt idx="385">
                  <c:v>755</c:v>
                </c:pt>
                <c:pt idx="386">
                  <c:v>756</c:v>
                </c:pt>
                <c:pt idx="387">
                  <c:v>757</c:v>
                </c:pt>
                <c:pt idx="388">
                  <c:v>758</c:v>
                </c:pt>
                <c:pt idx="389">
                  <c:v>759</c:v>
                </c:pt>
                <c:pt idx="390">
                  <c:v>760</c:v>
                </c:pt>
                <c:pt idx="391">
                  <c:v>761</c:v>
                </c:pt>
                <c:pt idx="392">
                  <c:v>762</c:v>
                </c:pt>
                <c:pt idx="393">
                  <c:v>763</c:v>
                </c:pt>
                <c:pt idx="394">
                  <c:v>764</c:v>
                </c:pt>
                <c:pt idx="395">
                  <c:v>765</c:v>
                </c:pt>
                <c:pt idx="396">
                  <c:v>766</c:v>
                </c:pt>
                <c:pt idx="397">
                  <c:v>767</c:v>
                </c:pt>
                <c:pt idx="398">
                  <c:v>768</c:v>
                </c:pt>
                <c:pt idx="399">
                  <c:v>770</c:v>
                </c:pt>
                <c:pt idx="400">
                  <c:v>771</c:v>
                </c:pt>
                <c:pt idx="401">
                  <c:v>772</c:v>
                </c:pt>
                <c:pt idx="402">
                  <c:v>773</c:v>
                </c:pt>
                <c:pt idx="403">
                  <c:v>774</c:v>
                </c:pt>
                <c:pt idx="404">
                  <c:v>775</c:v>
                </c:pt>
                <c:pt idx="405">
                  <c:v>776</c:v>
                </c:pt>
                <c:pt idx="406">
                  <c:v>777</c:v>
                </c:pt>
                <c:pt idx="407">
                  <c:v>778</c:v>
                </c:pt>
                <c:pt idx="408">
                  <c:v>779</c:v>
                </c:pt>
                <c:pt idx="409">
                  <c:v>780</c:v>
                </c:pt>
                <c:pt idx="410">
                  <c:v>781</c:v>
                </c:pt>
                <c:pt idx="411">
                  <c:v>782</c:v>
                </c:pt>
                <c:pt idx="412">
                  <c:v>783</c:v>
                </c:pt>
                <c:pt idx="413">
                  <c:v>784</c:v>
                </c:pt>
                <c:pt idx="414">
                  <c:v>785</c:v>
                </c:pt>
                <c:pt idx="415">
                  <c:v>786</c:v>
                </c:pt>
                <c:pt idx="416">
                  <c:v>787</c:v>
                </c:pt>
                <c:pt idx="417">
                  <c:v>788</c:v>
                </c:pt>
                <c:pt idx="418">
                  <c:v>789</c:v>
                </c:pt>
                <c:pt idx="419">
                  <c:v>790</c:v>
                </c:pt>
                <c:pt idx="420">
                  <c:v>791</c:v>
                </c:pt>
                <c:pt idx="421">
                  <c:v>792</c:v>
                </c:pt>
                <c:pt idx="422">
                  <c:v>793</c:v>
                </c:pt>
                <c:pt idx="423">
                  <c:v>794</c:v>
                </c:pt>
                <c:pt idx="424">
                  <c:v>795</c:v>
                </c:pt>
                <c:pt idx="425">
                  <c:v>796</c:v>
                </c:pt>
                <c:pt idx="426">
                  <c:v>797</c:v>
                </c:pt>
                <c:pt idx="427">
                  <c:v>798</c:v>
                </c:pt>
                <c:pt idx="428">
                  <c:v>799</c:v>
                </c:pt>
                <c:pt idx="429">
                  <c:v>800</c:v>
                </c:pt>
                <c:pt idx="430">
                  <c:v>801</c:v>
                </c:pt>
                <c:pt idx="431">
                  <c:v>803</c:v>
                </c:pt>
                <c:pt idx="432">
                  <c:v>804</c:v>
                </c:pt>
                <c:pt idx="433">
                  <c:v>805</c:v>
                </c:pt>
                <c:pt idx="434">
                  <c:v>806</c:v>
                </c:pt>
                <c:pt idx="435">
                  <c:v>807</c:v>
                </c:pt>
                <c:pt idx="436">
                  <c:v>808</c:v>
                </c:pt>
                <c:pt idx="437">
                  <c:v>809</c:v>
                </c:pt>
                <c:pt idx="438">
                  <c:v>810</c:v>
                </c:pt>
                <c:pt idx="439">
                  <c:v>811</c:v>
                </c:pt>
                <c:pt idx="440">
                  <c:v>812</c:v>
                </c:pt>
                <c:pt idx="441">
                  <c:v>813</c:v>
                </c:pt>
                <c:pt idx="442">
                  <c:v>814</c:v>
                </c:pt>
                <c:pt idx="443">
                  <c:v>815</c:v>
                </c:pt>
                <c:pt idx="444">
                  <c:v>816</c:v>
                </c:pt>
                <c:pt idx="445">
                  <c:v>817</c:v>
                </c:pt>
                <c:pt idx="446">
                  <c:v>818</c:v>
                </c:pt>
                <c:pt idx="447">
                  <c:v>819</c:v>
                </c:pt>
                <c:pt idx="448">
                  <c:v>820</c:v>
                </c:pt>
                <c:pt idx="449">
                  <c:v>822</c:v>
                </c:pt>
                <c:pt idx="450">
                  <c:v>823</c:v>
                </c:pt>
                <c:pt idx="451">
                  <c:v>824</c:v>
                </c:pt>
                <c:pt idx="452">
                  <c:v>825</c:v>
                </c:pt>
                <c:pt idx="453">
                  <c:v>826</c:v>
                </c:pt>
                <c:pt idx="454">
                  <c:v>827</c:v>
                </c:pt>
                <c:pt idx="455">
                  <c:v>828</c:v>
                </c:pt>
                <c:pt idx="456">
                  <c:v>829</c:v>
                </c:pt>
                <c:pt idx="457">
                  <c:v>830</c:v>
                </c:pt>
                <c:pt idx="458">
                  <c:v>831</c:v>
                </c:pt>
                <c:pt idx="459">
                  <c:v>832</c:v>
                </c:pt>
                <c:pt idx="460">
                  <c:v>833</c:v>
                </c:pt>
                <c:pt idx="461">
                  <c:v>834</c:v>
                </c:pt>
                <c:pt idx="462">
                  <c:v>835</c:v>
                </c:pt>
                <c:pt idx="463">
                  <c:v>836</c:v>
                </c:pt>
                <c:pt idx="464">
                  <c:v>837</c:v>
                </c:pt>
                <c:pt idx="465">
                  <c:v>838</c:v>
                </c:pt>
                <c:pt idx="466">
                  <c:v>839</c:v>
                </c:pt>
                <c:pt idx="467">
                  <c:v>840</c:v>
                </c:pt>
                <c:pt idx="468">
                  <c:v>841</c:v>
                </c:pt>
                <c:pt idx="469">
                  <c:v>842</c:v>
                </c:pt>
                <c:pt idx="470">
                  <c:v>843</c:v>
                </c:pt>
                <c:pt idx="471">
                  <c:v>844</c:v>
                </c:pt>
                <c:pt idx="472">
                  <c:v>845</c:v>
                </c:pt>
                <c:pt idx="473">
                  <c:v>846</c:v>
                </c:pt>
                <c:pt idx="474">
                  <c:v>847</c:v>
                </c:pt>
                <c:pt idx="475">
                  <c:v>848</c:v>
                </c:pt>
                <c:pt idx="476">
                  <c:v>849</c:v>
                </c:pt>
                <c:pt idx="477">
                  <c:v>850</c:v>
                </c:pt>
                <c:pt idx="478">
                  <c:v>851</c:v>
                </c:pt>
                <c:pt idx="479">
                  <c:v>852</c:v>
                </c:pt>
                <c:pt idx="480">
                  <c:v>853</c:v>
                </c:pt>
                <c:pt idx="481">
                  <c:v>854</c:v>
                </c:pt>
                <c:pt idx="482">
                  <c:v>855</c:v>
                </c:pt>
                <c:pt idx="483">
                  <c:v>856</c:v>
                </c:pt>
                <c:pt idx="484">
                  <c:v>857</c:v>
                </c:pt>
                <c:pt idx="485">
                  <c:v>858</c:v>
                </c:pt>
                <c:pt idx="486">
                  <c:v>859</c:v>
                </c:pt>
                <c:pt idx="487">
                  <c:v>860</c:v>
                </c:pt>
                <c:pt idx="488">
                  <c:v>861</c:v>
                </c:pt>
                <c:pt idx="489">
                  <c:v>862</c:v>
                </c:pt>
                <c:pt idx="490">
                  <c:v>863</c:v>
                </c:pt>
                <c:pt idx="491">
                  <c:v>864</c:v>
                </c:pt>
                <c:pt idx="492">
                  <c:v>865</c:v>
                </c:pt>
                <c:pt idx="493">
                  <c:v>866</c:v>
                </c:pt>
                <c:pt idx="494">
                  <c:v>867</c:v>
                </c:pt>
                <c:pt idx="495">
                  <c:v>868</c:v>
                </c:pt>
                <c:pt idx="496">
                  <c:v>870</c:v>
                </c:pt>
                <c:pt idx="497">
                  <c:v>871</c:v>
                </c:pt>
                <c:pt idx="498">
                  <c:v>872</c:v>
                </c:pt>
                <c:pt idx="499">
                  <c:v>873</c:v>
                </c:pt>
                <c:pt idx="500">
                  <c:v>874</c:v>
                </c:pt>
                <c:pt idx="501">
                  <c:v>875</c:v>
                </c:pt>
                <c:pt idx="502">
                  <c:v>876</c:v>
                </c:pt>
                <c:pt idx="503">
                  <c:v>877</c:v>
                </c:pt>
                <c:pt idx="504">
                  <c:v>878</c:v>
                </c:pt>
                <c:pt idx="505">
                  <c:v>879</c:v>
                </c:pt>
                <c:pt idx="506">
                  <c:v>880</c:v>
                </c:pt>
                <c:pt idx="507">
                  <c:v>881</c:v>
                </c:pt>
                <c:pt idx="508">
                  <c:v>882</c:v>
                </c:pt>
                <c:pt idx="509">
                  <c:v>883</c:v>
                </c:pt>
                <c:pt idx="510">
                  <c:v>884</c:v>
                </c:pt>
                <c:pt idx="511">
                  <c:v>885</c:v>
                </c:pt>
                <c:pt idx="512">
                  <c:v>886</c:v>
                </c:pt>
                <c:pt idx="513">
                  <c:v>887</c:v>
                </c:pt>
                <c:pt idx="514">
                  <c:v>888</c:v>
                </c:pt>
                <c:pt idx="515">
                  <c:v>889</c:v>
                </c:pt>
                <c:pt idx="516">
                  <c:v>890</c:v>
                </c:pt>
                <c:pt idx="517">
                  <c:v>891</c:v>
                </c:pt>
                <c:pt idx="518">
                  <c:v>892</c:v>
                </c:pt>
                <c:pt idx="519">
                  <c:v>893</c:v>
                </c:pt>
                <c:pt idx="520">
                  <c:v>894</c:v>
                </c:pt>
                <c:pt idx="521">
                  <c:v>895</c:v>
                </c:pt>
                <c:pt idx="522">
                  <c:v>896</c:v>
                </c:pt>
                <c:pt idx="523">
                  <c:v>897</c:v>
                </c:pt>
                <c:pt idx="524">
                  <c:v>898</c:v>
                </c:pt>
                <c:pt idx="525">
                  <c:v>899</c:v>
                </c:pt>
                <c:pt idx="526">
                  <c:v>900</c:v>
                </c:pt>
                <c:pt idx="527">
                  <c:v>901</c:v>
                </c:pt>
                <c:pt idx="528">
                  <c:v>902</c:v>
                </c:pt>
                <c:pt idx="529">
                  <c:v>903</c:v>
                </c:pt>
                <c:pt idx="530">
                  <c:v>904</c:v>
                </c:pt>
                <c:pt idx="531">
                  <c:v>905</c:v>
                </c:pt>
                <c:pt idx="532">
                  <c:v>906</c:v>
                </c:pt>
                <c:pt idx="533">
                  <c:v>907</c:v>
                </c:pt>
                <c:pt idx="534">
                  <c:v>908</c:v>
                </c:pt>
                <c:pt idx="535">
                  <c:v>909</c:v>
                </c:pt>
                <c:pt idx="536">
                  <c:v>910</c:v>
                </c:pt>
                <c:pt idx="537">
                  <c:v>911</c:v>
                </c:pt>
                <c:pt idx="538">
                  <c:v>912</c:v>
                </c:pt>
                <c:pt idx="539">
                  <c:v>913</c:v>
                </c:pt>
                <c:pt idx="540">
                  <c:v>914</c:v>
                </c:pt>
                <c:pt idx="541">
                  <c:v>915</c:v>
                </c:pt>
                <c:pt idx="542">
                  <c:v>916</c:v>
                </c:pt>
                <c:pt idx="543">
                  <c:v>917</c:v>
                </c:pt>
                <c:pt idx="544">
                  <c:v>925</c:v>
                </c:pt>
                <c:pt idx="545">
                  <c:v>926</c:v>
                </c:pt>
                <c:pt idx="546">
                  <c:v>927</c:v>
                </c:pt>
                <c:pt idx="547">
                  <c:v>928</c:v>
                </c:pt>
                <c:pt idx="548">
                  <c:v>929</c:v>
                </c:pt>
                <c:pt idx="549">
                  <c:v>930</c:v>
                </c:pt>
                <c:pt idx="550">
                  <c:v>931</c:v>
                </c:pt>
                <c:pt idx="551">
                  <c:v>932</c:v>
                </c:pt>
                <c:pt idx="552">
                  <c:v>933</c:v>
                </c:pt>
                <c:pt idx="553">
                  <c:v>934</c:v>
                </c:pt>
                <c:pt idx="554">
                  <c:v>935</c:v>
                </c:pt>
                <c:pt idx="555">
                  <c:v>936</c:v>
                </c:pt>
                <c:pt idx="556">
                  <c:v>937</c:v>
                </c:pt>
                <c:pt idx="557">
                  <c:v>938</c:v>
                </c:pt>
                <c:pt idx="558">
                  <c:v>939</c:v>
                </c:pt>
                <c:pt idx="559">
                  <c:v>940</c:v>
                </c:pt>
                <c:pt idx="560">
                  <c:v>941</c:v>
                </c:pt>
                <c:pt idx="561">
                  <c:v>942</c:v>
                </c:pt>
                <c:pt idx="562">
                  <c:v>943</c:v>
                </c:pt>
                <c:pt idx="563">
                  <c:v>944</c:v>
                </c:pt>
                <c:pt idx="564">
                  <c:v>945</c:v>
                </c:pt>
                <c:pt idx="565">
                  <c:v>946</c:v>
                </c:pt>
                <c:pt idx="566">
                  <c:v>947</c:v>
                </c:pt>
                <c:pt idx="567">
                  <c:v>948</c:v>
                </c:pt>
                <c:pt idx="568">
                  <c:v>949</c:v>
                </c:pt>
                <c:pt idx="569">
                  <c:v>950</c:v>
                </c:pt>
                <c:pt idx="570">
                  <c:v>951</c:v>
                </c:pt>
                <c:pt idx="571">
                  <c:v>952</c:v>
                </c:pt>
                <c:pt idx="572">
                  <c:v>953</c:v>
                </c:pt>
                <c:pt idx="573">
                  <c:v>954</c:v>
                </c:pt>
                <c:pt idx="574">
                  <c:v>955</c:v>
                </c:pt>
                <c:pt idx="575">
                  <c:v>956</c:v>
                </c:pt>
                <c:pt idx="576">
                  <c:v>957</c:v>
                </c:pt>
                <c:pt idx="577">
                  <c:v>958</c:v>
                </c:pt>
                <c:pt idx="578">
                  <c:v>959</c:v>
                </c:pt>
                <c:pt idx="579">
                  <c:v>960</c:v>
                </c:pt>
                <c:pt idx="580">
                  <c:v>961</c:v>
                </c:pt>
                <c:pt idx="581">
                  <c:v>962</c:v>
                </c:pt>
                <c:pt idx="582">
                  <c:v>963</c:v>
                </c:pt>
                <c:pt idx="583">
                  <c:v>964</c:v>
                </c:pt>
                <c:pt idx="584">
                  <c:v>965</c:v>
                </c:pt>
                <c:pt idx="585">
                  <c:v>966</c:v>
                </c:pt>
                <c:pt idx="586">
                  <c:v>967</c:v>
                </c:pt>
                <c:pt idx="587">
                  <c:v>968</c:v>
                </c:pt>
                <c:pt idx="588">
                  <c:v>969</c:v>
                </c:pt>
                <c:pt idx="589">
                  <c:v>971</c:v>
                </c:pt>
                <c:pt idx="590">
                  <c:v>972</c:v>
                </c:pt>
                <c:pt idx="591">
                  <c:v>973</c:v>
                </c:pt>
                <c:pt idx="592">
                  <c:v>974</c:v>
                </c:pt>
                <c:pt idx="593">
                  <c:v>978</c:v>
                </c:pt>
                <c:pt idx="594">
                  <c:v>979</c:v>
                </c:pt>
                <c:pt idx="595">
                  <c:v>980</c:v>
                </c:pt>
                <c:pt idx="596">
                  <c:v>984</c:v>
                </c:pt>
                <c:pt idx="597">
                  <c:v>985</c:v>
                </c:pt>
                <c:pt idx="598">
                  <c:v>986</c:v>
                </c:pt>
                <c:pt idx="599">
                  <c:v>987</c:v>
                </c:pt>
                <c:pt idx="600">
                  <c:v>989</c:v>
                </c:pt>
                <c:pt idx="601">
                  <c:v>990</c:v>
                </c:pt>
                <c:pt idx="602">
                  <c:v>991</c:v>
                </c:pt>
                <c:pt idx="603">
                  <c:v>992</c:v>
                </c:pt>
                <c:pt idx="604">
                  <c:v>993</c:v>
                </c:pt>
                <c:pt idx="605">
                  <c:v>994</c:v>
                </c:pt>
                <c:pt idx="606">
                  <c:v>995</c:v>
                </c:pt>
                <c:pt idx="607">
                  <c:v>996</c:v>
                </c:pt>
                <c:pt idx="608">
                  <c:v>997</c:v>
                </c:pt>
                <c:pt idx="609">
                  <c:v>998</c:v>
                </c:pt>
                <c:pt idx="610">
                  <c:v>999</c:v>
                </c:pt>
                <c:pt idx="611">
                  <c:v>1000</c:v>
                </c:pt>
                <c:pt idx="612">
                  <c:v>1001</c:v>
                </c:pt>
                <c:pt idx="613">
                  <c:v>1003</c:v>
                </c:pt>
                <c:pt idx="614">
                  <c:v>1004</c:v>
                </c:pt>
                <c:pt idx="615">
                  <c:v>1005</c:v>
                </c:pt>
                <c:pt idx="616">
                  <c:v>1006</c:v>
                </c:pt>
                <c:pt idx="617">
                  <c:v>1007</c:v>
                </c:pt>
                <c:pt idx="618">
                  <c:v>1008</c:v>
                </c:pt>
                <c:pt idx="619">
                  <c:v>1009</c:v>
                </c:pt>
                <c:pt idx="620">
                  <c:v>1010</c:v>
                </c:pt>
                <c:pt idx="621">
                  <c:v>1011</c:v>
                </c:pt>
                <c:pt idx="622">
                  <c:v>1012</c:v>
                </c:pt>
                <c:pt idx="623">
                  <c:v>1013</c:v>
                </c:pt>
                <c:pt idx="624">
                  <c:v>1014</c:v>
                </c:pt>
                <c:pt idx="625">
                  <c:v>1015</c:v>
                </c:pt>
                <c:pt idx="626">
                  <c:v>1021</c:v>
                </c:pt>
                <c:pt idx="627">
                  <c:v>1022</c:v>
                </c:pt>
                <c:pt idx="628">
                  <c:v>1023</c:v>
                </c:pt>
                <c:pt idx="629">
                  <c:v>1024</c:v>
                </c:pt>
                <c:pt idx="630">
                  <c:v>1025</c:v>
                </c:pt>
                <c:pt idx="631">
                  <c:v>1026</c:v>
                </c:pt>
                <c:pt idx="632">
                  <c:v>1027</c:v>
                </c:pt>
                <c:pt idx="633">
                  <c:v>1028</c:v>
                </c:pt>
                <c:pt idx="634">
                  <c:v>1029</c:v>
                </c:pt>
                <c:pt idx="635">
                  <c:v>1041</c:v>
                </c:pt>
                <c:pt idx="636">
                  <c:v>1042</c:v>
                </c:pt>
                <c:pt idx="637">
                  <c:v>1043</c:v>
                </c:pt>
                <c:pt idx="638">
                  <c:v>1044</c:v>
                </c:pt>
                <c:pt idx="639">
                  <c:v>1045</c:v>
                </c:pt>
                <c:pt idx="640">
                  <c:v>1046</c:v>
                </c:pt>
                <c:pt idx="641">
                  <c:v>1047</c:v>
                </c:pt>
                <c:pt idx="642">
                  <c:v>1048</c:v>
                </c:pt>
                <c:pt idx="643">
                  <c:v>1049</c:v>
                </c:pt>
                <c:pt idx="644">
                  <c:v>1050</c:v>
                </c:pt>
                <c:pt idx="645">
                  <c:v>1056</c:v>
                </c:pt>
                <c:pt idx="646">
                  <c:v>1057</c:v>
                </c:pt>
                <c:pt idx="647">
                  <c:v>1058</c:v>
                </c:pt>
                <c:pt idx="648">
                  <c:v>1059</c:v>
                </c:pt>
                <c:pt idx="649">
                  <c:v>1060</c:v>
                </c:pt>
                <c:pt idx="650">
                  <c:v>1061</c:v>
                </c:pt>
                <c:pt idx="651">
                  <c:v>1062</c:v>
                </c:pt>
                <c:pt idx="652">
                  <c:v>1063</c:v>
                </c:pt>
                <c:pt idx="653">
                  <c:v>1064</c:v>
                </c:pt>
                <c:pt idx="654">
                  <c:v>1065</c:v>
                </c:pt>
                <c:pt idx="655">
                  <c:v>1068</c:v>
                </c:pt>
                <c:pt idx="656">
                  <c:v>1069</c:v>
                </c:pt>
                <c:pt idx="657">
                  <c:v>1070</c:v>
                </c:pt>
                <c:pt idx="658">
                  <c:v>1071</c:v>
                </c:pt>
                <c:pt idx="659">
                  <c:v>1076</c:v>
                </c:pt>
                <c:pt idx="660">
                  <c:v>1077</c:v>
                </c:pt>
                <c:pt idx="661">
                  <c:v>1078</c:v>
                </c:pt>
                <c:pt idx="662">
                  <c:v>1079</c:v>
                </c:pt>
                <c:pt idx="663">
                  <c:v>1080</c:v>
                </c:pt>
                <c:pt idx="664">
                  <c:v>1082</c:v>
                </c:pt>
                <c:pt idx="665">
                  <c:v>1087</c:v>
                </c:pt>
                <c:pt idx="666">
                  <c:v>1088</c:v>
                </c:pt>
                <c:pt idx="667">
                  <c:v>1089</c:v>
                </c:pt>
                <c:pt idx="668">
                  <c:v>1090</c:v>
                </c:pt>
                <c:pt idx="669">
                  <c:v>1091</c:v>
                </c:pt>
                <c:pt idx="670">
                  <c:v>1093</c:v>
                </c:pt>
                <c:pt idx="671">
                  <c:v>1094</c:v>
                </c:pt>
                <c:pt idx="672">
                  <c:v>1095</c:v>
                </c:pt>
                <c:pt idx="673">
                  <c:v>1096</c:v>
                </c:pt>
              </c:numCache>
            </c:numRef>
          </c:xVal>
          <c:yVal>
            <c:numRef>
              <c:f>ALEC!$E$2:$E$675</c:f>
              <c:numCache>
                <c:formatCode>0.0000</c:formatCode>
                <c:ptCount val="674"/>
                <c:pt idx="0">
                  <c:v>1233231.8676</c:v>
                </c:pt>
                <c:pt idx="1">
                  <c:v>1233231.8633999899</c:v>
                </c:pt>
                <c:pt idx="2">
                  <c:v>1233231.8661</c:v>
                </c:pt>
                <c:pt idx="3">
                  <c:v>1233231.8637000001</c:v>
                </c:pt>
                <c:pt idx="4">
                  <c:v>1233231.8659999899</c:v>
                </c:pt>
                <c:pt idx="5">
                  <c:v>1233231.8626000001</c:v>
                </c:pt>
                <c:pt idx="6">
                  <c:v>1233231.8644999899</c:v>
                </c:pt>
                <c:pt idx="7">
                  <c:v>1233231.8637999899</c:v>
                </c:pt>
                <c:pt idx="8">
                  <c:v>1233231.8661</c:v>
                </c:pt>
                <c:pt idx="9">
                  <c:v>1233231.8589000001</c:v>
                </c:pt>
                <c:pt idx="10">
                  <c:v>1233231.8665</c:v>
                </c:pt>
                <c:pt idx="11">
                  <c:v>1233231.8663000001</c:v>
                </c:pt>
                <c:pt idx="12">
                  <c:v>1233231.8643</c:v>
                </c:pt>
                <c:pt idx="13">
                  <c:v>1233231.8631</c:v>
                </c:pt>
                <c:pt idx="14">
                  <c:v>1233231.8659000001</c:v>
                </c:pt>
                <c:pt idx="15">
                  <c:v>1233231.8648999899</c:v>
                </c:pt>
                <c:pt idx="16">
                  <c:v>1233231.8655999899</c:v>
                </c:pt>
                <c:pt idx="17">
                  <c:v>1233231.8670000001</c:v>
                </c:pt>
                <c:pt idx="18">
                  <c:v>1233231.8629999899</c:v>
                </c:pt>
                <c:pt idx="19">
                  <c:v>1233231.8644999899</c:v>
                </c:pt>
                <c:pt idx="20">
                  <c:v>1233231.8643</c:v>
                </c:pt>
                <c:pt idx="21">
                  <c:v>1233231.8635</c:v>
                </c:pt>
                <c:pt idx="22">
                  <c:v>1233231.8622000001</c:v>
                </c:pt>
                <c:pt idx="23">
                  <c:v>1233231.8614000001</c:v>
                </c:pt>
                <c:pt idx="24">
                  <c:v>1233231.8673</c:v>
                </c:pt>
                <c:pt idx="25">
                  <c:v>1233231.8642</c:v>
                </c:pt>
                <c:pt idx="26">
                  <c:v>1233231.8639</c:v>
                </c:pt>
                <c:pt idx="27">
                  <c:v>1233231.8648999899</c:v>
                </c:pt>
                <c:pt idx="28">
                  <c:v>1233231.8648000001</c:v>
                </c:pt>
                <c:pt idx="29">
                  <c:v>1233231.8629999899</c:v>
                </c:pt>
                <c:pt idx="30">
                  <c:v>1233231.8705</c:v>
                </c:pt>
                <c:pt idx="31">
                  <c:v>1233231.8705</c:v>
                </c:pt>
                <c:pt idx="32">
                  <c:v>1233231.8635</c:v>
                </c:pt>
                <c:pt idx="33">
                  <c:v>1233231.8596000001</c:v>
                </c:pt>
                <c:pt idx="34">
                  <c:v>1233231.8635</c:v>
                </c:pt>
                <c:pt idx="35">
                  <c:v>1233231.8644000001</c:v>
                </c:pt>
                <c:pt idx="36">
                  <c:v>1233231.8629999899</c:v>
                </c:pt>
                <c:pt idx="37">
                  <c:v>1233231.8611000001</c:v>
                </c:pt>
                <c:pt idx="38">
                  <c:v>1233231.8633999899</c:v>
                </c:pt>
                <c:pt idx="39">
                  <c:v>1233231.8661</c:v>
                </c:pt>
                <c:pt idx="40">
                  <c:v>1233231.8637000001</c:v>
                </c:pt>
                <c:pt idx="41">
                  <c:v>1233231.8657</c:v>
                </c:pt>
                <c:pt idx="42">
                  <c:v>1233231.8654</c:v>
                </c:pt>
                <c:pt idx="43">
                  <c:v>1233231.8639</c:v>
                </c:pt>
                <c:pt idx="44">
                  <c:v>1233231.8655000001</c:v>
                </c:pt>
                <c:pt idx="45">
                  <c:v>1233231.8651000001</c:v>
                </c:pt>
                <c:pt idx="46">
                  <c:v>1233231.8637000001</c:v>
                </c:pt>
                <c:pt idx="47">
                  <c:v>1233231.8648000001</c:v>
                </c:pt>
                <c:pt idx="48">
                  <c:v>1233231.8666999899</c:v>
                </c:pt>
                <c:pt idx="49">
                  <c:v>1233231.865</c:v>
                </c:pt>
                <c:pt idx="50">
                  <c:v>1233231.861</c:v>
                </c:pt>
                <c:pt idx="51">
                  <c:v>1233231.8657</c:v>
                </c:pt>
                <c:pt idx="52">
                  <c:v>1233231.8617</c:v>
                </c:pt>
                <c:pt idx="53">
                  <c:v>1233231.8635</c:v>
                </c:pt>
                <c:pt idx="54">
                  <c:v>1233231.8659000001</c:v>
                </c:pt>
                <c:pt idx="55">
                  <c:v>1233231.8655999899</c:v>
                </c:pt>
                <c:pt idx="56">
                  <c:v>1233231.8596999899</c:v>
                </c:pt>
                <c:pt idx="57">
                  <c:v>1233231.8648000001</c:v>
                </c:pt>
                <c:pt idx="58">
                  <c:v>1233231.8654</c:v>
                </c:pt>
                <c:pt idx="59">
                  <c:v>1233231.8648999899</c:v>
                </c:pt>
                <c:pt idx="60">
                  <c:v>1233231.8617</c:v>
                </c:pt>
                <c:pt idx="61">
                  <c:v>1233231.865</c:v>
                </c:pt>
                <c:pt idx="62">
                  <c:v>1233231.8618000001</c:v>
                </c:pt>
                <c:pt idx="63">
                  <c:v>1233231.862</c:v>
                </c:pt>
                <c:pt idx="64">
                  <c:v>1233231.8626000001</c:v>
                </c:pt>
                <c:pt idx="65">
                  <c:v>1233231.8622000001</c:v>
                </c:pt>
                <c:pt idx="66">
                  <c:v>1233231.8611999899</c:v>
                </c:pt>
                <c:pt idx="67">
                  <c:v>1233231.8652999899</c:v>
                </c:pt>
                <c:pt idx="68">
                  <c:v>1233231.8633999899</c:v>
                </c:pt>
                <c:pt idx="69">
                  <c:v>1233231.8626000001</c:v>
                </c:pt>
                <c:pt idx="70">
                  <c:v>1233231.8624</c:v>
                </c:pt>
                <c:pt idx="71">
                  <c:v>1233231.8629999899</c:v>
                </c:pt>
                <c:pt idx="72">
                  <c:v>1233231.8637999899</c:v>
                </c:pt>
                <c:pt idx="73">
                  <c:v>1233231.8624</c:v>
                </c:pt>
                <c:pt idx="74">
                  <c:v>1233231.8629000001</c:v>
                </c:pt>
                <c:pt idx="75">
                  <c:v>1233231.8626000001</c:v>
                </c:pt>
                <c:pt idx="76">
                  <c:v>1233231.8624</c:v>
                </c:pt>
                <c:pt idx="77">
                  <c:v>1233231.8632</c:v>
                </c:pt>
                <c:pt idx="78">
                  <c:v>1233231.8625</c:v>
                </c:pt>
                <c:pt idx="79">
                  <c:v>1233231.8663999899</c:v>
                </c:pt>
                <c:pt idx="80">
                  <c:v>1233231.8637000001</c:v>
                </c:pt>
                <c:pt idx="81">
                  <c:v>1233231.8626999899</c:v>
                </c:pt>
                <c:pt idx="82">
                  <c:v>1233231.8648000001</c:v>
                </c:pt>
                <c:pt idx="83">
                  <c:v>1233231.865</c:v>
                </c:pt>
                <c:pt idx="84">
                  <c:v>1233231.8700999899</c:v>
                </c:pt>
                <c:pt idx="85">
                  <c:v>1233231.8647</c:v>
                </c:pt>
                <c:pt idx="86">
                  <c:v>1233231.8633999899</c:v>
                </c:pt>
                <c:pt idx="87">
                  <c:v>1233231.862</c:v>
                </c:pt>
                <c:pt idx="88">
                  <c:v>1233231.8651000001</c:v>
                </c:pt>
                <c:pt idx="89">
                  <c:v>1233231.8643</c:v>
                </c:pt>
                <c:pt idx="90">
                  <c:v>1233231.8629000001</c:v>
                </c:pt>
                <c:pt idx="91">
                  <c:v>1233231.865</c:v>
                </c:pt>
                <c:pt idx="92">
                  <c:v>1233231.8666000001</c:v>
                </c:pt>
                <c:pt idx="93">
                  <c:v>1233231.8633000001</c:v>
                </c:pt>
                <c:pt idx="94">
                  <c:v>1233231.8647</c:v>
                </c:pt>
                <c:pt idx="95">
                  <c:v>1233231.8688999901</c:v>
                </c:pt>
                <c:pt idx="96">
                  <c:v>1233231.8652999899</c:v>
                </c:pt>
                <c:pt idx="97">
                  <c:v>1233231.8674000001</c:v>
                </c:pt>
                <c:pt idx="98">
                  <c:v>1233231.8628</c:v>
                </c:pt>
                <c:pt idx="99">
                  <c:v>1233231.8632</c:v>
                </c:pt>
                <c:pt idx="100">
                  <c:v>1233231.8632</c:v>
                </c:pt>
                <c:pt idx="101">
                  <c:v>1233231.8657</c:v>
                </c:pt>
                <c:pt idx="102">
                  <c:v>1233231.865</c:v>
                </c:pt>
                <c:pt idx="103">
                  <c:v>1233231.8624</c:v>
                </c:pt>
                <c:pt idx="104">
                  <c:v>1233231.8666000001</c:v>
                </c:pt>
                <c:pt idx="105">
                  <c:v>1233231.8666999899</c:v>
                </c:pt>
                <c:pt idx="106">
                  <c:v>1233231.8681999899</c:v>
                </c:pt>
                <c:pt idx="107">
                  <c:v>1233231.8668</c:v>
                </c:pt>
                <c:pt idx="108">
                  <c:v>1233231.8646</c:v>
                </c:pt>
                <c:pt idx="109">
                  <c:v>1233231.8642</c:v>
                </c:pt>
                <c:pt idx="110">
                  <c:v>1233231.8639</c:v>
                </c:pt>
                <c:pt idx="111">
                  <c:v>1233231.865</c:v>
                </c:pt>
                <c:pt idx="112">
                  <c:v>1233231.8677000001</c:v>
                </c:pt>
                <c:pt idx="113">
                  <c:v>1233231.8677000001</c:v>
                </c:pt>
                <c:pt idx="114">
                  <c:v>1233231.8648999899</c:v>
                </c:pt>
                <c:pt idx="115">
                  <c:v>1233231.8655999899</c:v>
                </c:pt>
                <c:pt idx="116">
                  <c:v>1233231.8628</c:v>
                </c:pt>
                <c:pt idx="117">
                  <c:v>1233231.8674000001</c:v>
                </c:pt>
                <c:pt idx="118">
                  <c:v>1233231.8624</c:v>
                </c:pt>
                <c:pt idx="119">
                  <c:v>1233231.8677000001</c:v>
                </c:pt>
                <c:pt idx="120">
                  <c:v>1233231.8659999899</c:v>
                </c:pt>
                <c:pt idx="121">
                  <c:v>1233231.8661</c:v>
                </c:pt>
                <c:pt idx="122">
                  <c:v>1233231.8674000001</c:v>
                </c:pt>
                <c:pt idx="123">
                  <c:v>1233231.8661</c:v>
                </c:pt>
                <c:pt idx="124">
                  <c:v>1233231.8651999901</c:v>
                </c:pt>
                <c:pt idx="125">
                  <c:v>1233231.8670999899</c:v>
                </c:pt>
                <c:pt idx="126">
                  <c:v>1233231.8669</c:v>
                </c:pt>
                <c:pt idx="127">
                  <c:v>1233231.8666999899</c:v>
                </c:pt>
                <c:pt idx="128">
                  <c:v>1233231.8687</c:v>
                </c:pt>
                <c:pt idx="129">
                  <c:v>1233231.8681000001</c:v>
                </c:pt>
                <c:pt idx="130">
                  <c:v>1233231.8679</c:v>
                </c:pt>
                <c:pt idx="131">
                  <c:v>1233231.8696999899</c:v>
                </c:pt>
                <c:pt idx="132">
                  <c:v>1233231.8688999901</c:v>
                </c:pt>
                <c:pt idx="133">
                  <c:v>1233231.8696000001</c:v>
                </c:pt>
                <c:pt idx="134">
                  <c:v>1233231.8688999901</c:v>
                </c:pt>
                <c:pt idx="135">
                  <c:v>1233231.8681999899</c:v>
                </c:pt>
                <c:pt idx="136">
                  <c:v>1233231.8676</c:v>
                </c:pt>
                <c:pt idx="137">
                  <c:v>1233231.8676</c:v>
                </c:pt>
                <c:pt idx="138">
                  <c:v>1233231.868</c:v>
                </c:pt>
                <c:pt idx="139">
                  <c:v>1233231.8703000001</c:v>
                </c:pt>
                <c:pt idx="140">
                  <c:v>1233231.8662</c:v>
                </c:pt>
                <c:pt idx="141">
                  <c:v>1233231.8677000001</c:v>
                </c:pt>
                <c:pt idx="142">
                  <c:v>1233231.8677999901</c:v>
                </c:pt>
                <c:pt idx="143">
                  <c:v>1233231.8684</c:v>
                </c:pt>
                <c:pt idx="144">
                  <c:v>1233231.8703000001</c:v>
                </c:pt>
                <c:pt idx="145">
                  <c:v>1233231.8681999899</c:v>
                </c:pt>
                <c:pt idx="146">
                  <c:v>1233231.8663999899</c:v>
                </c:pt>
                <c:pt idx="147">
                  <c:v>1233231.8699</c:v>
                </c:pt>
                <c:pt idx="148">
                  <c:v>1233231.8663999899</c:v>
                </c:pt>
                <c:pt idx="149">
                  <c:v>1233231.8672</c:v>
                </c:pt>
                <c:pt idx="150">
                  <c:v>1233231.8673</c:v>
                </c:pt>
                <c:pt idx="151">
                  <c:v>1233231.8673</c:v>
                </c:pt>
                <c:pt idx="152">
                  <c:v>1233231.8655000001</c:v>
                </c:pt>
                <c:pt idx="153">
                  <c:v>1233231.8658</c:v>
                </c:pt>
                <c:pt idx="154">
                  <c:v>1233231.8703000001</c:v>
                </c:pt>
                <c:pt idx="155">
                  <c:v>1233231.8669</c:v>
                </c:pt>
                <c:pt idx="156">
                  <c:v>1233231.8696999899</c:v>
                </c:pt>
                <c:pt idx="157">
                  <c:v>1233231.8672</c:v>
                </c:pt>
                <c:pt idx="158">
                  <c:v>1233231.8669</c:v>
                </c:pt>
                <c:pt idx="159">
                  <c:v>1233231.8685000001</c:v>
                </c:pt>
                <c:pt idx="160">
                  <c:v>1233231.8687</c:v>
                </c:pt>
                <c:pt idx="161">
                  <c:v>1233231.8692999899</c:v>
                </c:pt>
                <c:pt idx="162">
                  <c:v>1233231.8695</c:v>
                </c:pt>
                <c:pt idx="163">
                  <c:v>1233231.8714000001</c:v>
                </c:pt>
                <c:pt idx="164">
                  <c:v>1233231.8672</c:v>
                </c:pt>
                <c:pt idx="165">
                  <c:v>1233231.868</c:v>
                </c:pt>
                <c:pt idx="166">
                  <c:v>1233231.8669</c:v>
                </c:pt>
                <c:pt idx="167">
                  <c:v>1233231.868</c:v>
                </c:pt>
                <c:pt idx="168">
                  <c:v>1233231.8670999899</c:v>
                </c:pt>
                <c:pt idx="169">
                  <c:v>1233231.8683</c:v>
                </c:pt>
                <c:pt idx="170">
                  <c:v>1233231.8663000001</c:v>
                </c:pt>
                <c:pt idx="171">
                  <c:v>1233231.8679</c:v>
                </c:pt>
                <c:pt idx="172">
                  <c:v>1233231.8663999899</c:v>
                </c:pt>
                <c:pt idx="173">
                  <c:v>1233231.8679</c:v>
                </c:pt>
                <c:pt idx="174">
                  <c:v>1233231.8670000001</c:v>
                </c:pt>
                <c:pt idx="175">
                  <c:v>1233231.8687</c:v>
                </c:pt>
                <c:pt idx="176">
                  <c:v>1233231.8657</c:v>
                </c:pt>
                <c:pt idx="177">
                  <c:v>1233231.862</c:v>
                </c:pt>
                <c:pt idx="178">
                  <c:v>1233231.8640000001</c:v>
                </c:pt>
                <c:pt idx="179">
                  <c:v>1233231.8646</c:v>
                </c:pt>
                <c:pt idx="180">
                  <c:v>1233231.868</c:v>
                </c:pt>
                <c:pt idx="181">
                  <c:v>1233231.8694</c:v>
                </c:pt>
                <c:pt idx="182">
                  <c:v>1233231.8665</c:v>
                </c:pt>
                <c:pt idx="183">
                  <c:v>1233231.8648999899</c:v>
                </c:pt>
                <c:pt idx="184">
                  <c:v>1233231.8681999899</c:v>
                </c:pt>
                <c:pt idx="185">
                  <c:v>1233231.8674999899</c:v>
                </c:pt>
                <c:pt idx="186">
                  <c:v>1233231.8666000001</c:v>
                </c:pt>
                <c:pt idx="187">
                  <c:v>1233231.8663999899</c:v>
                </c:pt>
                <c:pt idx="188">
                  <c:v>1233231.8685999899</c:v>
                </c:pt>
                <c:pt idx="189">
                  <c:v>1233231.8668</c:v>
                </c:pt>
                <c:pt idx="190">
                  <c:v>1233231.8663999899</c:v>
                </c:pt>
                <c:pt idx="191">
                  <c:v>1233231.8652999899</c:v>
                </c:pt>
                <c:pt idx="192">
                  <c:v>1233231.8677000001</c:v>
                </c:pt>
                <c:pt idx="193">
                  <c:v>1233231.8611999899</c:v>
                </c:pt>
                <c:pt idx="194">
                  <c:v>1233231.8717</c:v>
                </c:pt>
                <c:pt idx="195">
                  <c:v>1233231.8663000001</c:v>
                </c:pt>
                <c:pt idx="196">
                  <c:v>1233231.8700999899</c:v>
                </c:pt>
                <c:pt idx="197">
                  <c:v>1233231.8703000001</c:v>
                </c:pt>
                <c:pt idx="198">
                  <c:v>1233231.8672</c:v>
                </c:pt>
                <c:pt idx="199">
                  <c:v>1233231.8679</c:v>
                </c:pt>
                <c:pt idx="200">
                  <c:v>1233231.8717</c:v>
                </c:pt>
                <c:pt idx="201">
                  <c:v>1233231.8718999899</c:v>
                </c:pt>
                <c:pt idx="202">
                  <c:v>1233231.8677999901</c:v>
                </c:pt>
                <c:pt idx="203">
                  <c:v>1233231.8702</c:v>
                </c:pt>
                <c:pt idx="204">
                  <c:v>1233231.8614000001</c:v>
                </c:pt>
                <c:pt idx="205">
                  <c:v>1233231.8666999899</c:v>
                </c:pt>
                <c:pt idx="206">
                  <c:v>1233231.868</c:v>
                </c:pt>
                <c:pt idx="207">
                  <c:v>1233231.8681000001</c:v>
                </c:pt>
                <c:pt idx="208">
                  <c:v>1233231.8642</c:v>
                </c:pt>
                <c:pt idx="209">
                  <c:v>1233231.8663999899</c:v>
                </c:pt>
                <c:pt idx="210">
                  <c:v>1233231.8725999901</c:v>
                </c:pt>
                <c:pt idx="211">
                  <c:v>1233231.871</c:v>
                </c:pt>
                <c:pt idx="212">
                  <c:v>1233231.8629999899</c:v>
                </c:pt>
                <c:pt idx="213">
                  <c:v>1233231.868</c:v>
                </c:pt>
                <c:pt idx="214">
                  <c:v>1233231.8681999899</c:v>
                </c:pt>
                <c:pt idx="215">
                  <c:v>1233231.8654</c:v>
                </c:pt>
                <c:pt idx="216">
                  <c:v>1233231.8700000001</c:v>
                </c:pt>
                <c:pt idx="217">
                  <c:v>1233231.8692999899</c:v>
                </c:pt>
                <c:pt idx="218">
                  <c:v>1233231.8689999899</c:v>
                </c:pt>
                <c:pt idx="219">
                  <c:v>1233231.8694</c:v>
                </c:pt>
                <c:pt idx="220">
                  <c:v>1233231.8659000001</c:v>
                </c:pt>
                <c:pt idx="221">
                  <c:v>1233231.8694</c:v>
                </c:pt>
                <c:pt idx="222">
                  <c:v>1233231.8677999901</c:v>
                </c:pt>
                <c:pt idx="223">
                  <c:v>1233231.8694</c:v>
                </c:pt>
                <c:pt idx="224">
                  <c:v>1233231.8688000001</c:v>
                </c:pt>
                <c:pt idx="225">
                  <c:v>1233231.8662</c:v>
                </c:pt>
                <c:pt idx="226">
                  <c:v>1233231.8659000001</c:v>
                </c:pt>
                <c:pt idx="227">
                  <c:v>1233231.8722999899</c:v>
                </c:pt>
                <c:pt idx="228">
                  <c:v>1233231.8651999901</c:v>
                </c:pt>
                <c:pt idx="229">
                  <c:v>1233231.8703000001</c:v>
                </c:pt>
                <c:pt idx="230">
                  <c:v>1233231.8733999899</c:v>
                </c:pt>
                <c:pt idx="231">
                  <c:v>1233231.8709</c:v>
                </c:pt>
                <c:pt idx="232">
                  <c:v>1233231.8674000001</c:v>
                </c:pt>
                <c:pt idx="233">
                  <c:v>1233231.8689999899</c:v>
                </c:pt>
                <c:pt idx="234">
                  <c:v>1233231.8695</c:v>
                </c:pt>
                <c:pt idx="235">
                  <c:v>1233231.871</c:v>
                </c:pt>
                <c:pt idx="236">
                  <c:v>1233231.8692999899</c:v>
                </c:pt>
                <c:pt idx="237">
                  <c:v>1233231.8705</c:v>
                </c:pt>
                <c:pt idx="238">
                  <c:v>1233231.8711000001</c:v>
                </c:pt>
                <c:pt idx="239">
                  <c:v>1233231.8753</c:v>
                </c:pt>
                <c:pt idx="240">
                  <c:v>1233231.8748000001</c:v>
                </c:pt>
                <c:pt idx="241">
                  <c:v>1233231.8759999899</c:v>
                </c:pt>
                <c:pt idx="242">
                  <c:v>1233231.8716</c:v>
                </c:pt>
                <c:pt idx="243">
                  <c:v>1233231.8696000001</c:v>
                </c:pt>
                <c:pt idx="244">
                  <c:v>1233231.8711000001</c:v>
                </c:pt>
                <c:pt idx="245">
                  <c:v>1233231.8688000001</c:v>
                </c:pt>
                <c:pt idx="246">
                  <c:v>1233231.8716</c:v>
                </c:pt>
                <c:pt idx="247">
                  <c:v>1233231.8733000001</c:v>
                </c:pt>
                <c:pt idx="248">
                  <c:v>1233231.8679</c:v>
                </c:pt>
                <c:pt idx="249">
                  <c:v>1233231.8713</c:v>
                </c:pt>
                <c:pt idx="250">
                  <c:v>1233231.8707000001</c:v>
                </c:pt>
                <c:pt idx="251">
                  <c:v>1233231.8700000001</c:v>
                </c:pt>
                <c:pt idx="252">
                  <c:v>1233231.8711999899</c:v>
                </c:pt>
                <c:pt idx="253">
                  <c:v>1233231.8707000001</c:v>
                </c:pt>
                <c:pt idx="254">
                  <c:v>1233231.8692000001</c:v>
                </c:pt>
                <c:pt idx="255">
                  <c:v>1233231.8711999899</c:v>
                </c:pt>
                <c:pt idx="256">
                  <c:v>1233231.8702</c:v>
                </c:pt>
                <c:pt idx="257">
                  <c:v>1233231.8748000001</c:v>
                </c:pt>
                <c:pt idx="258">
                  <c:v>1233231.8758</c:v>
                </c:pt>
                <c:pt idx="259">
                  <c:v>1233231.8718000001</c:v>
                </c:pt>
                <c:pt idx="260">
                  <c:v>1233231.8729000001</c:v>
                </c:pt>
                <c:pt idx="261">
                  <c:v>1233231.8754</c:v>
                </c:pt>
                <c:pt idx="262">
                  <c:v>1233231.8705</c:v>
                </c:pt>
                <c:pt idx="263">
                  <c:v>1233231.8729000001</c:v>
                </c:pt>
                <c:pt idx="264">
                  <c:v>1233231.8748000001</c:v>
                </c:pt>
                <c:pt idx="265">
                  <c:v>1233231.8748000001</c:v>
                </c:pt>
                <c:pt idx="266">
                  <c:v>1233231.8709</c:v>
                </c:pt>
                <c:pt idx="267">
                  <c:v>1233231.8717</c:v>
                </c:pt>
                <c:pt idx="268">
                  <c:v>1233231.8703000001</c:v>
                </c:pt>
                <c:pt idx="269">
                  <c:v>1233231.8707999899</c:v>
                </c:pt>
                <c:pt idx="270">
                  <c:v>1233231.8718000001</c:v>
                </c:pt>
                <c:pt idx="271">
                  <c:v>1233231.8692000001</c:v>
                </c:pt>
                <c:pt idx="272">
                  <c:v>1233231.8705</c:v>
                </c:pt>
                <c:pt idx="273">
                  <c:v>1233231.8670000001</c:v>
                </c:pt>
                <c:pt idx="274">
                  <c:v>1233231.8703000001</c:v>
                </c:pt>
                <c:pt idx="275">
                  <c:v>1233231.8714000001</c:v>
                </c:pt>
                <c:pt idx="276">
                  <c:v>1233231.8721</c:v>
                </c:pt>
                <c:pt idx="277">
                  <c:v>1233231.8746</c:v>
                </c:pt>
                <c:pt idx="278">
                  <c:v>1233231.8736</c:v>
                </c:pt>
                <c:pt idx="279">
                  <c:v>1233231.872</c:v>
                </c:pt>
                <c:pt idx="280">
                  <c:v>1233231.872</c:v>
                </c:pt>
                <c:pt idx="281">
                  <c:v>1233231.8679</c:v>
                </c:pt>
                <c:pt idx="282">
                  <c:v>1233231.8696999899</c:v>
                </c:pt>
                <c:pt idx="283">
                  <c:v>1233231.8699</c:v>
                </c:pt>
                <c:pt idx="284">
                  <c:v>1233231.8742</c:v>
                </c:pt>
                <c:pt idx="285">
                  <c:v>1233231.8753</c:v>
                </c:pt>
                <c:pt idx="286">
                  <c:v>1233231.8707000001</c:v>
                </c:pt>
                <c:pt idx="287">
                  <c:v>1233231.8698</c:v>
                </c:pt>
                <c:pt idx="288">
                  <c:v>1233231.8694</c:v>
                </c:pt>
                <c:pt idx="289">
                  <c:v>1233231.8733000001</c:v>
                </c:pt>
                <c:pt idx="290">
                  <c:v>1233231.8721</c:v>
                </c:pt>
                <c:pt idx="291">
                  <c:v>1233231.8733999899</c:v>
                </c:pt>
                <c:pt idx="292">
                  <c:v>1233231.8703999899</c:v>
                </c:pt>
                <c:pt idx="293">
                  <c:v>1233231.8713</c:v>
                </c:pt>
                <c:pt idx="294">
                  <c:v>1233231.8707999899</c:v>
                </c:pt>
                <c:pt idx="295">
                  <c:v>1233231.8716</c:v>
                </c:pt>
                <c:pt idx="296">
                  <c:v>1233231.8724</c:v>
                </c:pt>
                <c:pt idx="297">
                  <c:v>1233231.872</c:v>
                </c:pt>
                <c:pt idx="298">
                  <c:v>1233231.8724</c:v>
                </c:pt>
                <c:pt idx="299">
                  <c:v>1233231.8654</c:v>
                </c:pt>
                <c:pt idx="300">
                  <c:v>1233231.8707999899</c:v>
                </c:pt>
                <c:pt idx="301">
                  <c:v>1233231.8735</c:v>
                </c:pt>
                <c:pt idx="302">
                  <c:v>1233231.8736</c:v>
                </c:pt>
                <c:pt idx="303">
                  <c:v>1233231.8695</c:v>
                </c:pt>
                <c:pt idx="304">
                  <c:v>1233231.868</c:v>
                </c:pt>
                <c:pt idx="305">
                  <c:v>1233231.8759000001</c:v>
                </c:pt>
                <c:pt idx="306">
                  <c:v>1233231.8703000001</c:v>
                </c:pt>
                <c:pt idx="307">
                  <c:v>1233231.8733999899</c:v>
                </c:pt>
                <c:pt idx="308">
                  <c:v>1233231.8703999899</c:v>
                </c:pt>
                <c:pt idx="309">
                  <c:v>1233231.8700000001</c:v>
                </c:pt>
                <c:pt idx="310">
                  <c:v>1233231.8724</c:v>
                </c:pt>
                <c:pt idx="311">
                  <c:v>1233231.8694</c:v>
                </c:pt>
                <c:pt idx="312">
                  <c:v>1233231.8709</c:v>
                </c:pt>
                <c:pt idx="313">
                  <c:v>1233231.8709</c:v>
                </c:pt>
                <c:pt idx="314">
                  <c:v>1233231.8733999899</c:v>
                </c:pt>
                <c:pt idx="315">
                  <c:v>1233231.8668</c:v>
                </c:pt>
                <c:pt idx="316">
                  <c:v>1233231.8700999899</c:v>
                </c:pt>
                <c:pt idx="317">
                  <c:v>1233231.8728</c:v>
                </c:pt>
                <c:pt idx="318">
                  <c:v>1233231.8731</c:v>
                </c:pt>
                <c:pt idx="319">
                  <c:v>1233231.8707000001</c:v>
                </c:pt>
                <c:pt idx="320">
                  <c:v>1233231.8695</c:v>
                </c:pt>
                <c:pt idx="321">
                  <c:v>1233231.8685000001</c:v>
                </c:pt>
                <c:pt idx="322">
                  <c:v>1233231.8655999899</c:v>
                </c:pt>
                <c:pt idx="323">
                  <c:v>1233231.8695</c:v>
                </c:pt>
                <c:pt idx="324">
                  <c:v>1233231.8707000001</c:v>
                </c:pt>
                <c:pt idx="325">
                  <c:v>1233231.8718000001</c:v>
                </c:pt>
                <c:pt idx="326">
                  <c:v>1233231.8703999899</c:v>
                </c:pt>
                <c:pt idx="327">
                  <c:v>1233231.8722000001</c:v>
                </c:pt>
                <c:pt idx="328">
                  <c:v>1233231.8733999899</c:v>
                </c:pt>
                <c:pt idx="329">
                  <c:v>1233231.8722000001</c:v>
                </c:pt>
                <c:pt idx="330">
                  <c:v>1233231.8717</c:v>
                </c:pt>
                <c:pt idx="331">
                  <c:v>1233231.8705</c:v>
                </c:pt>
                <c:pt idx="332">
                  <c:v>1233231.868</c:v>
                </c:pt>
                <c:pt idx="333">
                  <c:v>1233231.8737999899</c:v>
                </c:pt>
                <c:pt idx="334">
                  <c:v>1233231.8692000001</c:v>
                </c:pt>
                <c:pt idx="335">
                  <c:v>1233231.8683</c:v>
                </c:pt>
                <c:pt idx="336">
                  <c:v>1233231.8718999899</c:v>
                </c:pt>
                <c:pt idx="337">
                  <c:v>1233231.8688000001</c:v>
                </c:pt>
                <c:pt idx="338">
                  <c:v>1233231.8698</c:v>
                </c:pt>
                <c:pt idx="339">
                  <c:v>1233231.8709</c:v>
                </c:pt>
                <c:pt idx="340">
                  <c:v>1233231.8694</c:v>
                </c:pt>
                <c:pt idx="341">
                  <c:v>1233231.8684</c:v>
                </c:pt>
                <c:pt idx="342">
                  <c:v>1233231.8742</c:v>
                </c:pt>
                <c:pt idx="343">
                  <c:v>1233231.8751000001</c:v>
                </c:pt>
                <c:pt idx="344">
                  <c:v>1233231.8668</c:v>
                </c:pt>
                <c:pt idx="345">
                  <c:v>1233231.8677999901</c:v>
                </c:pt>
                <c:pt idx="346">
                  <c:v>1233231.8689999899</c:v>
                </c:pt>
                <c:pt idx="347">
                  <c:v>1233231.871</c:v>
                </c:pt>
                <c:pt idx="348">
                  <c:v>1233231.8716</c:v>
                </c:pt>
                <c:pt idx="349">
                  <c:v>1233231.8696999899</c:v>
                </c:pt>
                <c:pt idx="350">
                  <c:v>1233231.8699</c:v>
                </c:pt>
                <c:pt idx="351">
                  <c:v>1233231.8698</c:v>
                </c:pt>
                <c:pt idx="352">
                  <c:v>1233231.8679</c:v>
                </c:pt>
                <c:pt idx="353">
                  <c:v>1233231.8703000001</c:v>
                </c:pt>
                <c:pt idx="354">
                  <c:v>1233231.8691</c:v>
                </c:pt>
                <c:pt idx="355">
                  <c:v>1233231.8666000001</c:v>
                </c:pt>
                <c:pt idx="356">
                  <c:v>1233231.8651000001</c:v>
                </c:pt>
                <c:pt idx="357">
                  <c:v>1233231.8674000001</c:v>
                </c:pt>
                <c:pt idx="358">
                  <c:v>1233231.868</c:v>
                </c:pt>
                <c:pt idx="359">
                  <c:v>1233231.8703000001</c:v>
                </c:pt>
                <c:pt idx="360">
                  <c:v>1233231.8666000001</c:v>
                </c:pt>
                <c:pt idx="361">
                  <c:v>1233231.8655000001</c:v>
                </c:pt>
                <c:pt idx="362">
                  <c:v>1233231.8669</c:v>
                </c:pt>
                <c:pt idx="363">
                  <c:v>1233231.8695</c:v>
                </c:pt>
                <c:pt idx="364">
                  <c:v>1233231.8674000001</c:v>
                </c:pt>
                <c:pt idx="365">
                  <c:v>1233231.8679</c:v>
                </c:pt>
                <c:pt idx="366">
                  <c:v>1233231.8684</c:v>
                </c:pt>
                <c:pt idx="367">
                  <c:v>1233231.8689999899</c:v>
                </c:pt>
                <c:pt idx="368">
                  <c:v>1233231.8703000001</c:v>
                </c:pt>
                <c:pt idx="369">
                  <c:v>1233231.872</c:v>
                </c:pt>
                <c:pt idx="370">
                  <c:v>1233231.8702</c:v>
                </c:pt>
                <c:pt idx="371">
                  <c:v>1233231.8677000001</c:v>
                </c:pt>
                <c:pt idx="372">
                  <c:v>1233231.8679</c:v>
                </c:pt>
                <c:pt idx="373">
                  <c:v>1233231.8695</c:v>
                </c:pt>
                <c:pt idx="374">
                  <c:v>1233231.8696999899</c:v>
                </c:pt>
                <c:pt idx="375">
                  <c:v>1233231.8696000001</c:v>
                </c:pt>
                <c:pt idx="376">
                  <c:v>1233231.8707999899</c:v>
                </c:pt>
                <c:pt idx="377">
                  <c:v>1233231.8726999899</c:v>
                </c:pt>
                <c:pt idx="378">
                  <c:v>1233231.8696999899</c:v>
                </c:pt>
                <c:pt idx="379">
                  <c:v>1233231.8698</c:v>
                </c:pt>
                <c:pt idx="380">
                  <c:v>1233231.8703999899</c:v>
                </c:pt>
                <c:pt idx="381">
                  <c:v>1233231.8714999901</c:v>
                </c:pt>
                <c:pt idx="382">
                  <c:v>1233231.8629000001</c:v>
                </c:pt>
                <c:pt idx="383">
                  <c:v>1233231.8731</c:v>
                </c:pt>
                <c:pt idx="384">
                  <c:v>1233231.8685000001</c:v>
                </c:pt>
                <c:pt idx="385">
                  <c:v>1233231.8706</c:v>
                </c:pt>
                <c:pt idx="386">
                  <c:v>1233231.8685000001</c:v>
                </c:pt>
                <c:pt idx="387">
                  <c:v>1233231.8666999899</c:v>
                </c:pt>
                <c:pt idx="388">
                  <c:v>1233231.8689999899</c:v>
                </c:pt>
                <c:pt idx="389">
                  <c:v>1233231.8691</c:v>
                </c:pt>
                <c:pt idx="390">
                  <c:v>1233231.8717</c:v>
                </c:pt>
                <c:pt idx="391">
                  <c:v>1233231.8685999899</c:v>
                </c:pt>
                <c:pt idx="392">
                  <c:v>1233231.8687</c:v>
                </c:pt>
                <c:pt idx="393">
                  <c:v>1233231.8681000001</c:v>
                </c:pt>
                <c:pt idx="394">
                  <c:v>1233231.8644999899</c:v>
                </c:pt>
                <c:pt idx="395">
                  <c:v>1233231.8684</c:v>
                </c:pt>
                <c:pt idx="396">
                  <c:v>1233231.8684</c:v>
                </c:pt>
                <c:pt idx="397">
                  <c:v>1233231.8662</c:v>
                </c:pt>
                <c:pt idx="398">
                  <c:v>1233231.8662</c:v>
                </c:pt>
                <c:pt idx="399">
                  <c:v>1233231.8696999899</c:v>
                </c:pt>
                <c:pt idx="400">
                  <c:v>1233231.8689999899</c:v>
                </c:pt>
                <c:pt idx="401">
                  <c:v>1233231.8688999901</c:v>
                </c:pt>
                <c:pt idx="402">
                  <c:v>1233231.8647</c:v>
                </c:pt>
                <c:pt idx="403">
                  <c:v>1233231.8669</c:v>
                </c:pt>
                <c:pt idx="404">
                  <c:v>1233231.8742</c:v>
                </c:pt>
                <c:pt idx="405">
                  <c:v>1233231.8674999899</c:v>
                </c:pt>
                <c:pt idx="406">
                  <c:v>1233231.8688000001</c:v>
                </c:pt>
                <c:pt idx="407">
                  <c:v>1233231.8721</c:v>
                </c:pt>
                <c:pt idx="408">
                  <c:v>1233231.8699</c:v>
                </c:pt>
                <c:pt idx="409">
                  <c:v>1233231.8689999899</c:v>
                </c:pt>
                <c:pt idx="410">
                  <c:v>1233231.8658</c:v>
                </c:pt>
                <c:pt idx="411">
                  <c:v>1233231.8692000001</c:v>
                </c:pt>
                <c:pt idx="412">
                  <c:v>1233231.8692999899</c:v>
                </c:pt>
                <c:pt idx="413">
                  <c:v>1233231.8707000001</c:v>
                </c:pt>
                <c:pt idx="414">
                  <c:v>1233231.8714999901</c:v>
                </c:pt>
                <c:pt idx="415">
                  <c:v>1233231.8716</c:v>
                </c:pt>
                <c:pt idx="416">
                  <c:v>1233231.8685000001</c:v>
                </c:pt>
                <c:pt idx="417">
                  <c:v>1233231.8700000001</c:v>
                </c:pt>
                <c:pt idx="418">
                  <c:v>1233231.8707999899</c:v>
                </c:pt>
                <c:pt idx="419">
                  <c:v>1233231.8700999899</c:v>
                </c:pt>
                <c:pt idx="420">
                  <c:v>1233231.8737999899</c:v>
                </c:pt>
                <c:pt idx="421">
                  <c:v>1233231.8714999901</c:v>
                </c:pt>
                <c:pt idx="422">
                  <c:v>1233231.8728</c:v>
                </c:pt>
                <c:pt idx="423">
                  <c:v>1233231.8748000001</c:v>
                </c:pt>
                <c:pt idx="424">
                  <c:v>1233231.8698</c:v>
                </c:pt>
                <c:pt idx="425">
                  <c:v>1233231.8695</c:v>
                </c:pt>
                <c:pt idx="426">
                  <c:v>1233231.8747</c:v>
                </c:pt>
                <c:pt idx="427">
                  <c:v>1233231.8681000001</c:v>
                </c:pt>
                <c:pt idx="428">
                  <c:v>1233231.8729000001</c:v>
                </c:pt>
                <c:pt idx="429">
                  <c:v>1233231.8733999899</c:v>
                </c:pt>
                <c:pt idx="430">
                  <c:v>1233231.8725000001</c:v>
                </c:pt>
                <c:pt idx="431">
                  <c:v>1233231.8724</c:v>
                </c:pt>
                <c:pt idx="432">
                  <c:v>1233231.8687</c:v>
                </c:pt>
                <c:pt idx="433">
                  <c:v>1233231.8695</c:v>
                </c:pt>
                <c:pt idx="434">
                  <c:v>1233231.8746</c:v>
                </c:pt>
                <c:pt idx="435">
                  <c:v>1233231.8705</c:v>
                </c:pt>
                <c:pt idx="436">
                  <c:v>1233231.8688000001</c:v>
                </c:pt>
                <c:pt idx="437">
                  <c:v>1233231.8694</c:v>
                </c:pt>
                <c:pt idx="438">
                  <c:v>1233231.8713</c:v>
                </c:pt>
                <c:pt idx="439">
                  <c:v>1233231.8707999899</c:v>
                </c:pt>
                <c:pt idx="440">
                  <c:v>1233231.8696000001</c:v>
                </c:pt>
                <c:pt idx="441">
                  <c:v>1233231.8718999899</c:v>
                </c:pt>
                <c:pt idx="442">
                  <c:v>1233231.8737000001</c:v>
                </c:pt>
                <c:pt idx="443">
                  <c:v>1233231.8732</c:v>
                </c:pt>
                <c:pt idx="444">
                  <c:v>1233231.8725000001</c:v>
                </c:pt>
                <c:pt idx="445">
                  <c:v>1233231.8765</c:v>
                </c:pt>
                <c:pt idx="446">
                  <c:v>1233231.8733000001</c:v>
                </c:pt>
                <c:pt idx="447">
                  <c:v>1233231.8742</c:v>
                </c:pt>
                <c:pt idx="448">
                  <c:v>1233231.8747</c:v>
                </c:pt>
                <c:pt idx="449">
                  <c:v>1233231.872</c:v>
                </c:pt>
                <c:pt idx="450">
                  <c:v>1233231.8732</c:v>
                </c:pt>
                <c:pt idx="451">
                  <c:v>1233231.8707999899</c:v>
                </c:pt>
                <c:pt idx="452">
                  <c:v>1233231.8733000001</c:v>
                </c:pt>
                <c:pt idx="453">
                  <c:v>1233231.8755000001</c:v>
                </c:pt>
                <c:pt idx="454">
                  <c:v>1233231.8755000001</c:v>
                </c:pt>
                <c:pt idx="455">
                  <c:v>1233231.8684</c:v>
                </c:pt>
                <c:pt idx="456">
                  <c:v>1233231.8740000001</c:v>
                </c:pt>
                <c:pt idx="457">
                  <c:v>1233231.8722000001</c:v>
                </c:pt>
                <c:pt idx="458">
                  <c:v>1233231.8726999899</c:v>
                </c:pt>
                <c:pt idx="459">
                  <c:v>1233231.8725999901</c:v>
                </c:pt>
                <c:pt idx="460">
                  <c:v>1233231.8705</c:v>
                </c:pt>
                <c:pt idx="461">
                  <c:v>1233231.8713</c:v>
                </c:pt>
                <c:pt idx="462">
                  <c:v>1233231.871</c:v>
                </c:pt>
                <c:pt idx="463">
                  <c:v>1233231.8737999899</c:v>
                </c:pt>
                <c:pt idx="464">
                  <c:v>1233231.8747</c:v>
                </c:pt>
                <c:pt idx="465">
                  <c:v>1233231.8711000001</c:v>
                </c:pt>
                <c:pt idx="466">
                  <c:v>1233231.8772</c:v>
                </c:pt>
                <c:pt idx="467">
                  <c:v>1233231.8737999899</c:v>
                </c:pt>
                <c:pt idx="468">
                  <c:v>1233231.8769</c:v>
                </c:pt>
                <c:pt idx="469">
                  <c:v>1233231.8765</c:v>
                </c:pt>
                <c:pt idx="470">
                  <c:v>1233231.8762000001</c:v>
                </c:pt>
                <c:pt idx="471">
                  <c:v>1233231.875</c:v>
                </c:pt>
                <c:pt idx="472">
                  <c:v>1233231.8733000001</c:v>
                </c:pt>
                <c:pt idx="473">
                  <c:v>1233231.8768</c:v>
                </c:pt>
                <c:pt idx="474">
                  <c:v>1233231.8743</c:v>
                </c:pt>
                <c:pt idx="475">
                  <c:v>1233231.8744000001</c:v>
                </c:pt>
                <c:pt idx="476">
                  <c:v>1233231.8717</c:v>
                </c:pt>
                <c:pt idx="477">
                  <c:v>1233231.8725000001</c:v>
                </c:pt>
                <c:pt idx="478">
                  <c:v>1233231.8739</c:v>
                </c:pt>
                <c:pt idx="479">
                  <c:v>1233231.8761</c:v>
                </c:pt>
                <c:pt idx="480">
                  <c:v>1233231.8769</c:v>
                </c:pt>
                <c:pt idx="481">
                  <c:v>1233231.8757</c:v>
                </c:pt>
                <c:pt idx="482">
                  <c:v>1233231.8672</c:v>
                </c:pt>
                <c:pt idx="483">
                  <c:v>1233231.8722000001</c:v>
                </c:pt>
                <c:pt idx="484">
                  <c:v>1233231.8755000001</c:v>
                </c:pt>
                <c:pt idx="485">
                  <c:v>1233231.8766000001</c:v>
                </c:pt>
                <c:pt idx="486">
                  <c:v>1233231.8795</c:v>
                </c:pt>
                <c:pt idx="487">
                  <c:v>1233231.8796000001</c:v>
                </c:pt>
                <c:pt idx="488">
                  <c:v>1233231.8766000001</c:v>
                </c:pt>
                <c:pt idx="489">
                  <c:v>1233231.8770999899</c:v>
                </c:pt>
                <c:pt idx="490">
                  <c:v>1233231.8709</c:v>
                </c:pt>
                <c:pt idx="491">
                  <c:v>1233231.8743</c:v>
                </c:pt>
                <c:pt idx="492">
                  <c:v>1233231.8737999899</c:v>
                </c:pt>
                <c:pt idx="493">
                  <c:v>1233231.8736</c:v>
                </c:pt>
                <c:pt idx="494">
                  <c:v>1233231.8716</c:v>
                </c:pt>
                <c:pt idx="495">
                  <c:v>1233231.8709</c:v>
                </c:pt>
                <c:pt idx="496">
                  <c:v>1233231.8766000001</c:v>
                </c:pt>
                <c:pt idx="497">
                  <c:v>1233231.8703999899</c:v>
                </c:pt>
                <c:pt idx="498">
                  <c:v>1233231.8735</c:v>
                </c:pt>
                <c:pt idx="499">
                  <c:v>1233231.8717</c:v>
                </c:pt>
                <c:pt idx="500">
                  <c:v>1233231.8718999899</c:v>
                </c:pt>
                <c:pt idx="501">
                  <c:v>1233231.8728</c:v>
                </c:pt>
                <c:pt idx="502">
                  <c:v>1233231.8696000001</c:v>
                </c:pt>
                <c:pt idx="503">
                  <c:v>1233231.8696000001</c:v>
                </c:pt>
                <c:pt idx="504">
                  <c:v>1233231.8737999899</c:v>
                </c:pt>
                <c:pt idx="505">
                  <c:v>1233231.8737999899</c:v>
                </c:pt>
                <c:pt idx="506">
                  <c:v>1233231.8696000001</c:v>
                </c:pt>
                <c:pt idx="507">
                  <c:v>1233231.872</c:v>
                </c:pt>
                <c:pt idx="508">
                  <c:v>1233231.8696000001</c:v>
                </c:pt>
                <c:pt idx="509">
                  <c:v>1233231.8707000001</c:v>
                </c:pt>
                <c:pt idx="510">
                  <c:v>1233231.8703999899</c:v>
                </c:pt>
                <c:pt idx="511">
                  <c:v>1233231.8703999899</c:v>
                </c:pt>
                <c:pt idx="512">
                  <c:v>1233231.8688999901</c:v>
                </c:pt>
                <c:pt idx="513">
                  <c:v>1233231.8725999901</c:v>
                </c:pt>
                <c:pt idx="514">
                  <c:v>1233231.8728</c:v>
                </c:pt>
                <c:pt idx="515">
                  <c:v>1233231.8744000001</c:v>
                </c:pt>
                <c:pt idx="516">
                  <c:v>1233231.8696999899</c:v>
                </c:pt>
                <c:pt idx="517">
                  <c:v>1233231.8698</c:v>
                </c:pt>
                <c:pt idx="518">
                  <c:v>1233231.8731</c:v>
                </c:pt>
                <c:pt idx="519">
                  <c:v>1233231.8685999899</c:v>
                </c:pt>
                <c:pt idx="520">
                  <c:v>1233231.8729999899</c:v>
                </c:pt>
                <c:pt idx="521">
                  <c:v>1233231.8753</c:v>
                </c:pt>
                <c:pt idx="522">
                  <c:v>1233231.8743</c:v>
                </c:pt>
                <c:pt idx="523">
                  <c:v>1233231.8691</c:v>
                </c:pt>
                <c:pt idx="524">
                  <c:v>1233231.8700999899</c:v>
                </c:pt>
                <c:pt idx="525">
                  <c:v>1233231.8677999901</c:v>
                </c:pt>
                <c:pt idx="526">
                  <c:v>1233231.8711999899</c:v>
                </c:pt>
                <c:pt idx="527">
                  <c:v>1233231.8714000001</c:v>
                </c:pt>
                <c:pt idx="528">
                  <c:v>1233231.8748000001</c:v>
                </c:pt>
                <c:pt idx="529">
                  <c:v>1233231.8799999901</c:v>
                </c:pt>
                <c:pt idx="530">
                  <c:v>1233231.8794</c:v>
                </c:pt>
                <c:pt idx="531">
                  <c:v>1233231.8728</c:v>
                </c:pt>
                <c:pt idx="532">
                  <c:v>1233231.8759000001</c:v>
                </c:pt>
                <c:pt idx="533">
                  <c:v>1233231.8707000001</c:v>
                </c:pt>
                <c:pt idx="534">
                  <c:v>1233231.8724</c:v>
                </c:pt>
                <c:pt idx="535">
                  <c:v>1233231.8724</c:v>
                </c:pt>
                <c:pt idx="536">
                  <c:v>1233231.8744000001</c:v>
                </c:pt>
                <c:pt idx="537">
                  <c:v>1233231.8736</c:v>
                </c:pt>
                <c:pt idx="538">
                  <c:v>1233231.8728</c:v>
                </c:pt>
                <c:pt idx="539">
                  <c:v>1233231.8684</c:v>
                </c:pt>
                <c:pt idx="540">
                  <c:v>1233231.8692000001</c:v>
                </c:pt>
                <c:pt idx="541">
                  <c:v>1233231.8743</c:v>
                </c:pt>
                <c:pt idx="542">
                  <c:v>1233231.8695</c:v>
                </c:pt>
                <c:pt idx="543">
                  <c:v>1233231.8716</c:v>
                </c:pt>
                <c:pt idx="544">
                  <c:v>1233231.8711000001</c:v>
                </c:pt>
                <c:pt idx="545">
                  <c:v>1233231.8615000001</c:v>
                </c:pt>
                <c:pt idx="546">
                  <c:v>1233231.8683</c:v>
                </c:pt>
                <c:pt idx="547">
                  <c:v>1233231.875</c:v>
                </c:pt>
                <c:pt idx="548">
                  <c:v>1233231.8762999901</c:v>
                </c:pt>
                <c:pt idx="549">
                  <c:v>1233231.8722999899</c:v>
                </c:pt>
                <c:pt idx="550">
                  <c:v>1233231.8725000001</c:v>
                </c:pt>
                <c:pt idx="551">
                  <c:v>1233231.8737000001</c:v>
                </c:pt>
                <c:pt idx="552">
                  <c:v>1233231.8724</c:v>
                </c:pt>
                <c:pt idx="553">
                  <c:v>1233231.8711000001</c:v>
                </c:pt>
                <c:pt idx="554">
                  <c:v>1233231.8711000001</c:v>
                </c:pt>
                <c:pt idx="555">
                  <c:v>1233231.8716</c:v>
                </c:pt>
                <c:pt idx="556">
                  <c:v>1233231.8706</c:v>
                </c:pt>
                <c:pt idx="557">
                  <c:v>1233231.8729999899</c:v>
                </c:pt>
                <c:pt idx="558">
                  <c:v>1233231.8733999899</c:v>
                </c:pt>
                <c:pt idx="559">
                  <c:v>1233231.8732</c:v>
                </c:pt>
                <c:pt idx="560">
                  <c:v>1233231.8753</c:v>
                </c:pt>
                <c:pt idx="561">
                  <c:v>1233231.8709</c:v>
                </c:pt>
                <c:pt idx="562">
                  <c:v>1233231.8717</c:v>
                </c:pt>
                <c:pt idx="563">
                  <c:v>1233231.8751999901</c:v>
                </c:pt>
                <c:pt idx="564">
                  <c:v>1233231.8735</c:v>
                </c:pt>
                <c:pt idx="565">
                  <c:v>1233231.8718999899</c:v>
                </c:pt>
                <c:pt idx="566">
                  <c:v>1233231.8762000001</c:v>
                </c:pt>
                <c:pt idx="567">
                  <c:v>1233231.8707999899</c:v>
                </c:pt>
                <c:pt idx="568">
                  <c:v>1233231.8742</c:v>
                </c:pt>
                <c:pt idx="569">
                  <c:v>1233231.8705</c:v>
                </c:pt>
                <c:pt idx="570">
                  <c:v>1233231.871</c:v>
                </c:pt>
                <c:pt idx="571">
                  <c:v>1233231.8740000001</c:v>
                </c:pt>
                <c:pt idx="572">
                  <c:v>1233231.8724</c:v>
                </c:pt>
                <c:pt idx="573">
                  <c:v>1233231.8699</c:v>
                </c:pt>
                <c:pt idx="574">
                  <c:v>1233231.8729999899</c:v>
                </c:pt>
                <c:pt idx="575">
                  <c:v>1233231.8703999899</c:v>
                </c:pt>
                <c:pt idx="576">
                  <c:v>1233231.8703999899</c:v>
                </c:pt>
                <c:pt idx="577">
                  <c:v>1233231.8770999899</c:v>
                </c:pt>
                <c:pt idx="578">
                  <c:v>1233231.8801</c:v>
                </c:pt>
                <c:pt idx="579">
                  <c:v>1233231.8746</c:v>
                </c:pt>
                <c:pt idx="580">
                  <c:v>1233231.8714000001</c:v>
                </c:pt>
                <c:pt idx="581">
                  <c:v>1233231.8744000001</c:v>
                </c:pt>
                <c:pt idx="582">
                  <c:v>1233231.8746</c:v>
                </c:pt>
                <c:pt idx="583">
                  <c:v>1233231.8743</c:v>
                </c:pt>
                <c:pt idx="584">
                  <c:v>1233231.8692999899</c:v>
                </c:pt>
                <c:pt idx="585">
                  <c:v>1233231.8729000001</c:v>
                </c:pt>
                <c:pt idx="586">
                  <c:v>1233231.8702</c:v>
                </c:pt>
                <c:pt idx="587">
                  <c:v>1233231.8714000001</c:v>
                </c:pt>
                <c:pt idx="588">
                  <c:v>1233231.8717</c:v>
                </c:pt>
                <c:pt idx="589">
                  <c:v>1233231.8709</c:v>
                </c:pt>
                <c:pt idx="590">
                  <c:v>1233231.8706</c:v>
                </c:pt>
                <c:pt idx="591">
                  <c:v>1233231.8731</c:v>
                </c:pt>
                <c:pt idx="592">
                  <c:v>1233231.8759999899</c:v>
                </c:pt>
                <c:pt idx="593">
                  <c:v>1233231.8729999899</c:v>
                </c:pt>
                <c:pt idx="594">
                  <c:v>1233231.8739</c:v>
                </c:pt>
                <c:pt idx="595">
                  <c:v>1233231.8743</c:v>
                </c:pt>
                <c:pt idx="596">
                  <c:v>1233231.8685000001</c:v>
                </c:pt>
                <c:pt idx="597">
                  <c:v>1233231.8677000001</c:v>
                </c:pt>
                <c:pt idx="598">
                  <c:v>1233231.8663999899</c:v>
                </c:pt>
                <c:pt idx="599">
                  <c:v>1233231.8683</c:v>
                </c:pt>
                <c:pt idx="600">
                  <c:v>1233231.8695</c:v>
                </c:pt>
                <c:pt idx="601">
                  <c:v>1233231.8726999899</c:v>
                </c:pt>
                <c:pt idx="602">
                  <c:v>1233231.8736</c:v>
                </c:pt>
                <c:pt idx="603">
                  <c:v>1233231.8688000001</c:v>
                </c:pt>
                <c:pt idx="604">
                  <c:v>1233231.8685000001</c:v>
                </c:pt>
                <c:pt idx="605">
                  <c:v>1233231.8731</c:v>
                </c:pt>
                <c:pt idx="606">
                  <c:v>1233231.8725999901</c:v>
                </c:pt>
                <c:pt idx="607">
                  <c:v>1233231.8709</c:v>
                </c:pt>
                <c:pt idx="608">
                  <c:v>1233231.8711000001</c:v>
                </c:pt>
                <c:pt idx="609">
                  <c:v>1233231.8709</c:v>
                </c:pt>
                <c:pt idx="610">
                  <c:v>1233231.8721</c:v>
                </c:pt>
                <c:pt idx="611">
                  <c:v>1233231.8731</c:v>
                </c:pt>
                <c:pt idx="612">
                  <c:v>1233231.8729999899</c:v>
                </c:pt>
                <c:pt idx="613">
                  <c:v>1233231.8785999899</c:v>
                </c:pt>
                <c:pt idx="614">
                  <c:v>1233231.8755999899</c:v>
                </c:pt>
                <c:pt idx="615">
                  <c:v>1233231.8757</c:v>
                </c:pt>
                <c:pt idx="616">
                  <c:v>1233231.8684</c:v>
                </c:pt>
                <c:pt idx="617">
                  <c:v>1233231.8728</c:v>
                </c:pt>
                <c:pt idx="618">
                  <c:v>1233231.8737999899</c:v>
                </c:pt>
                <c:pt idx="619">
                  <c:v>1233231.8753</c:v>
                </c:pt>
                <c:pt idx="620">
                  <c:v>1233231.8732</c:v>
                </c:pt>
                <c:pt idx="621">
                  <c:v>1233231.8751000001</c:v>
                </c:pt>
                <c:pt idx="622">
                  <c:v>1233231.875</c:v>
                </c:pt>
                <c:pt idx="623">
                  <c:v>1233231.8721</c:v>
                </c:pt>
                <c:pt idx="624">
                  <c:v>1233231.8770000001</c:v>
                </c:pt>
                <c:pt idx="625">
                  <c:v>1233231.8733000001</c:v>
                </c:pt>
                <c:pt idx="626">
                  <c:v>1233231.8770000001</c:v>
                </c:pt>
                <c:pt idx="627">
                  <c:v>1233231.8762000001</c:v>
                </c:pt>
                <c:pt idx="628">
                  <c:v>1233231.8776</c:v>
                </c:pt>
                <c:pt idx="629">
                  <c:v>1233231.8751999901</c:v>
                </c:pt>
                <c:pt idx="630">
                  <c:v>1233231.8766999899</c:v>
                </c:pt>
                <c:pt idx="631">
                  <c:v>1233231.8755999899</c:v>
                </c:pt>
                <c:pt idx="632">
                  <c:v>1233231.8759000001</c:v>
                </c:pt>
                <c:pt idx="633">
                  <c:v>1233231.8751000001</c:v>
                </c:pt>
                <c:pt idx="634">
                  <c:v>1233231.8729000001</c:v>
                </c:pt>
                <c:pt idx="635">
                  <c:v>1233231.8768</c:v>
                </c:pt>
                <c:pt idx="636">
                  <c:v>1233231.8783</c:v>
                </c:pt>
                <c:pt idx="637">
                  <c:v>1233231.8803000001</c:v>
                </c:pt>
                <c:pt idx="638">
                  <c:v>1233231.8799000001</c:v>
                </c:pt>
                <c:pt idx="639">
                  <c:v>1233231.8755000001</c:v>
                </c:pt>
                <c:pt idx="640">
                  <c:v>1233231.8779</c:v>
                </c:pt>
                <c:pt idx="641">
                  <c:v>1233231.8827</c:v>
                </c:pt>
                <c:pt idx="642">
                  <c:v>1233231.8785000001</c:v>
                </c:pt>
                <c:pt idx="643">
                  <c:v>1233231.8759000001</c:v>
                </c:pt>
                <c:pt idx="644">
                  <c:v>1233231.8774000001</c:v>
                </c:pt>
                <c:pt idx="645">
                  <c:v>1233231.8814000001</c:v>
                </c:pt>
                <c:pt idx="646">
                  <c:v>1233231.8813</c:v>
                </c:pt>
                <c:pt idx="647">
                  <c:v>1233231.879</c:v>
                </c:pt>
                <c:pt idx="648">
                  <c:v>1233231.8807999899</c:v>
                </c:pt>
                <c:pt idx="649">
                  <c:v>1233231.8761</c:v>
                </c:pt>
                <c:pt idx="650">
                  <c:v>1233231.8839</c:v>
                </c:pt>
                <c:pt idx="651">
                  <c:v>1233231.8817</c:v>
                </c:pt>
                <c:pt idx="652">
                  <c:v>1233231.8818999899</c:v>
                </c:pt>
                <c:pt idx="653">
                  <c:v>1233231.8791</c:v>
                </c:pt>
                <c:pt idx="654">
                  <c:v>1233231.8744999899</c:v>
                </c:pt>
                <c:pt idx="655">
                  <c:v>1233231.8824</c:v>
                </c:pt>
                <c:pt idx="656">
                  <c:v>1233231.8807999899</c:v>
                </c:pt>
                <c:pt idx="657">
                  <c:v>1233231.8807999899</c:v>
                </c:pt>
                <c:pt idx="658">
                  <c:v>1233231.8811000001</c:v>
                </c:pt>
                <c:pt idx="659">
                  <c:v>1233231.8838</c:v>
                </c:pt>
                <c:pt idx="660">
                  <c:v>1233231.8785999899</c:v>
                </c:pt>
                <c:pt idx="661">
                  <c:v>1233231.8785000001</c:v>
                </c:pt>
                <c:pt idx="662">
                  <c:v>1233231.8792999899</c:v>
                </c:pt>
                <c:pt idx="663">
                  <c:v>1233231.8816</c:v>
                </c:pt>
                <c:pt idx="664">
                  <c:v>1233231.8825999899</c:v>
                </c:pt>
                <c:pt idx="665">
                  <c:v>1233231.8862000001</c:v>
                </c:pt>
                <c:pt idx="666">
                  <c:v>1233231.8783</c:v>
                </c:pt>
                <c:pt idx="667">
                  <c:v>1233231.8827</c:v>
                </c:pt>
                <c:pt idx="668">
                  <c:v>1233231.8773000001</c:v>
                </c:pt>
                <c:pt idx="669">
                  <c:v>1233231.875</c:v>
                </c:pt>
                <c:pt idx="670">
                  <c:v>1233231.8755999899</c:v>
                </c:pt>
                <c:pt idx="671">
                  <c:v>1233231.8781999899</c:v>
                </c:pt>
                <c:pt idx="672">
                  <c:v>1233231.8803000001</c:v>
                </c:pt>
                <c:pt idx="673">
                  <c:v>1233231.8813</c:v>
                </c:pt>
              </c:numCache>
            </c:numRef>
          </c:yVal>
          <c:smooth val="0"/>
        </c:ser>
        <c:dLbls>
          <c:showLegendKey val="0"/>
          <c:showVal val="0"/>
          <c:showCatName val="0"/>
          <c:showSerName val="0"/>
          <c:showPercent val="0"/>
          <c:showBubbleSize val="0"/>
        </c:dLbls>
        <c:axId val="300071168"/>
        <c:axId val="300916736"/>
      </c:scatterChart>
      <c:valAx>
        <c:axId val="30007116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50000"/>
                    <a:lumOff val="50000"/>
                  </a:schemeClr>
                </a:solidFill>
                <a:latin typeface="+mn-lt"/>
                <a:ea typeface="+mn-ea"/>
                <a:cs typeface="+mn-cs"/>
              </a:defRPr>
            </a:pPr>
            <a:endParaRPr lang="es-AR"/>
          </a:p>
        </c:txPr>
        <c:crossAx val="300916736"/>
        <c:crosses val="autoZero"/>
        <c:crossBetween val="midCat"/>
      </c:valAx>
      <c:valAx>
        <c:axId val="300916736"/>
        <c:scaling>
          <c:orientation val="minMax"/>
        </c:scaling>
        <c:delete val="0"/>
        <c:axPos val="l"/>
        <c:majorGridlines>
          <c:spPr>
            <a:ln w="9525" cap="flat" cmpd="sng" algn="ctr">
              <a:solidFill>
                <a:schemeClr val="dk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50000"/>
                    <a:lumOff val="50000"/>
                  </a:schemeClr>
                </a:solidFill>
                <a:latin typeface="+mn-lt"/>
                <a:ea typeface="+mn-ea"/>
                <a:cs typeface="+mn-cs"/>
              </a:defRPr>
            </a:pPr>
            <a:endParaRPr lang="es-AR"/>
          </a:p>
        </c:txPr>
        <c:crossAx val="300071168"/>
        <c:crosses val="autoZero"/>
        <c:crossBetween val="midCat"/>
      </c:valAx>
      <c:spPr>
        <a:noFill/>
        <a:ln>
          <a:noFill/>
        </a:ln>
        <a:effectLst/>
      </c:spPr>
    </c:plotArea>
    <c:plotVisOnly val="1"/>
    <c:dispBlanksAs val="gap"/>
    <c:showDLblsOverMax val="0"/>
  </c:chart>
  <c:spPr>
    <a:gradFill flip="none" rotWithShape="1">
      <a:gsLst>
        <a:gs pos="100000">
          <a:schemeClr val="lt1">
            <a:lumMod val="95000"/>
          </a:schemeClr>
        </a:gs>
        <a:gs pos="43000">
          <a:schemeClr val="lt1"/>
        </a:gs>
      </a:gsLst>
      <a:path path="circle">
        <a:fillToRect l="50000" t="50000" r="50000" b="50000"/>
      </a:path>
      <a:tileRect/>
    </a:gradFill>
    <a:ln w="38100" cap="flat" cmpd="sng" algn="ctr">
      <a:solidFill>
        <a:srgbClr val="92D050"/>
      </a:solidFill>
      <a:round/>
    </a:ln>
    <a:effectLst/>
  </c:spPr>
  <c:txPr>
    <a:bodyPr/>
    <a:lstStyle/>
    <a:p>
      <a:pPr>
        <a:defRPr/>
      </a:pPr>
      <a:endParaRPr lang="es-A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0" i="0" u="none" strike="noStrike" kern="1200" spc="70" baseline="0">
                <a:solidFill>
                  <a:schemeClr val="dk1">
                    <a:lumMod val="50000"/>
                    <a:lumOff val="50000"/>
                  </a:schemeClr>
                </a:solidFill>
                <a:latin typeface="+mn-lt"/>
                <a:ea typeface="+mn-ea"/>
                <a:cs typeface="+mn-cs"/>
              </a:defRPr>
            </a:pPr>
            <a:r>
              <a:rPr lang="en-US"/>
              <a:t>LINEA DE TENDENCIA DEL COMPONENTE  Y</a:t>
            </a:r>
          </a:p>
        </c:rich>
      </c:tx>
      <c:layout/>
      <c:overlay val="0"/>
      <c:spPr>
        <a:noFill/>
        <a:ln>
          <a:noFill/>
        </a:ln>
        <a:effectLst/>
      </c:spPr>
    </c:title>
    <c:autoTitleDeleted val="0"/>
    <c:plotArea>
      <c:layout/>
      <c:scatterChart>
        <c:scatterStyle val="lineMarker"/>
        <c:varyColors val="0"/>
        <c:ser>
          <c:idx val="0"/>
          <c:order val="0"/>
          <c:tx>
            <c:strRef>
              <c:f>ALEC!$F$1</c:f>
              <c:strCache>
                <c:ptCount val="1"/>
                <c:pt idx="0">
                  <c:v>Y</c:v>
                </c:pt>
              </c:strCache>
            </c:strRef>
          </c:tx>
          <c:spPr>
            <a:ln w="25400">
              <a:noFill/>
            </a:ln>
            <a:effectLst/>
          </c:spPr>
          <c:marker>
            <c:symbol val="circle"/>
            <c:size val="4"/>
            <c:spPr>
              <a:solidFill>
                <a:schemeClr val="accent1"/>
              </a:solidFill>
              <a:ln w="9525" cap="flat" cmpd="sng" algn="ctr">
                <a:solidFill>
                  <a:schemeClr val="accent1"/>
                </a:solidFill>
                <a:round/>
              </a:ln>
              <a:effectLst/>
            </c:spPr>
          </c:marker>
          <c:trendline>
            <c:spPr>
              <a:ln w="76200" cap="rnd" cmpd="sng" algn="ctr">
                <a:solidFill>
                  <a:srgbClr val="FF0000">
                    <a:alpha val="25000"/>
                  </a:srgbClr>
                </a:solidFill>
                <a:round/>
              </a:ln>
              <a:effectLst/>
            </c:spPr>
            <c:trendlineType val="linear"/>
            <c:dispRSqr val="0"/>
            <c:dispEq val="0"/>
          </c:trendline>
          <c:xVal>
            <c:numRef>
              <c:f>ALEC!$D$2:$D$675</c:f>
              <c:numCache>
                <c:formatCode>General</c:formatCode>
                <c:ptCount val="674"/>
                <c:pt idx="0">
                  <c:v>344</c:v>
                </c:pt>
                <c:pt idx="1">
                  <c:v>345</c:v>
                </c:pt>
                <c:pt idx="2">
                  <c:v>346</c:v>
                </c:pt>
                <c:pt idx="3">
                  <c:v>347</c:v>
                </c:pt>
                <c:pt idx="4">
                  <c:v>348</c:v>
                </c:pt>
                <c:pt idx="5">
                  <c:v>349</c:v>
                </c:pt>
                <c:pt idx="6">
                  <c:v>350</c:v>
                </c:pt>
                <c:pt idx="7">
                  <c:v>351</c:v>
                </c:pt>
                <c:pt idx="8">
                  <c:v>352</c:v>
                </c:pt>
                <c:pt idx="9">
                  <c:v>353</c:v>
                </c:pt>
                <c:pt idx="10">
                  <c:v>354</c:v>
                </c:pt>
                <c:pt idx="11">
                  <c:v>355</c:v>
                </c:pt>
                <c:pt idx="12">
                  <c:v>356</c:v>
                </c:pt>
                <c:pt idx="13">
                  <c:v>357</c:v>
                </c:pt>
                <c:pt idx="14">
                  <c:v>358</c:v>
                </c:pt>
                <c:pt idx="15">
                  <c:v>359</c:v>
                </c:pt>
                <c:pt idx="16">
                  <c:v>360</c:v>
                </c:pt>
                <c:pt idx="17">
                  <c:v>361</c:v>
                </c:pt>
                <c:pt idx="18">
                  <c:v>362</c:v>
                </c:pt>
                <c:pt idx="19">
                  <c:v>363</c:v>
                </c:pt>
                <c:pt idx="20">
                  <c:v>364</c:v>
                </c:pt>
                <c:pt idx="21">
                  <c:v>365</c:v>
                </c:pt>
                <c:pt idx="22">
                  <c:v>366</c:v>
                </c:pt>
                <c:pt idx="23">
                  <c:v>367</c:v>
                </c:pt>
                <c:pt idx="24">
                  <c:v>368</c:v>
                </c:pt>
                <c:pt idx="25">
                  <c:v>369</c:v>
                </c:pt>
                <c:pt idx="26">
                  <c:v>370</c:v>
                </c:pt>
                <c:pt idx="27">
                  <c:v>371</c:v>
                </c:pt>
                <c:pt idx="28">
                  <c:v>372</c:v>
                </c:pt>
                <c:pt idx="29">
                  <c:v>373</c:v>
                </c:pt>
                <c:pt idx="30">
                  <c:v>374</c:v>
                </c:pt>
                <c:pt idx="31">
                  <c:v>375</c:v>
                </c:pt>
                <c:pt idx="32">
                  <c:v>376</c:v>
                </c:pt>
                <c:pt idx="33">
                  <c:v>377</c:v>
                </c:pt>
                <c:pt idx="34">
                  <c:v>378</c:v>
                </c:pt>
                <c:pt idx="35">
                  <c:v>379</c:v>
                </c:pt>
                <c:pt idx="36">
                  <c:v>380</c:v>
                </c:pt>
                <c:pt idx="37">
                  <c:v>381</c:v>
                </c:pt>
                <c:pt idx="38">
                  <c:v>382</c:v>
                </c:pt>
                <c:pt idx="39">
                  <c:v>383</c:v>
                </c:pt>
                <c:pt idx="40">
                  <c:v>384</c:v>
                </c:pt>
                <c:pt idx="41">
                  <c:v>385</c:v>
                </c:pt>
                <c:pt idx="42">
                  <c:v>386</c:v>
                </c:pt>
                <c:pt idx="43">
                  <c:v>387</c:v>
                </c:pt>
                <c:pt idx="44">
                  <c:v>388</c:v>
                </c:pt>
                <c:pt idx="45">
                  <c:v>389</c:v>
                </c:pt>
                <c:pt idx="46">
                  <c:v>390</c:v>
                </c:pt>
                <c:pt idx="47">
                  <c:v>391</c:v>
                </c:pt>
                <c:pt idx="48">
                  <c:v>393</c:v>
                </c:pt>
                <c:pt idx="49">
                  <c:v>394</c:v>
                </c:pt>
                <c:pt idx="50">
                  <c:v>395</c:v>
                </c:pt>
                <c:pt idx="51">
                  <c:v>396</c:v>
                </c:pt>
                <c:pt idx="52">
                  <c:v>397</c:v>
                </c:pt>
                <c:pt idx="53">
                  <c:v>398</c:v>
                </c:pt>
                <c:pt idx="54">
                  <c:v>401</c:v>
                </c:pt>
                <c:pt idx="55">
                  <c:v>402</c:v>
                </c:pt>
                <c:pt idx="56">
                  <c:v>403</c:v>
                </c:pt>
                <c:pt idx="57">
                  <c:v>404</c:v>
                </c:pt>
                <c:pt idx="58">
                  <c:v>405</c:v>
                </c:pt>
                <c:pt idx="59">
                  <c:v>406</c:v>
                </c:pt>
                <c:pt idx="60">
                  <c:v>407</c:v>
                </c:pt>
                <c:pt idx="61">
                  <c:v>408</c:v>
                </c:pt>
                <c:pt idx="62">
                  <c:v>409</c:v>
                </c:pt>
                <c:pt idx="63">
                  <c:v>410</c:v>
                </c:pt>
                <c:pt idx="64">
                  <c:v>411</c:v>
                </c:pt>
                <c:pt idx="65">
                  <c:v>414</c:v>
                </c:pt>
                <c:pt idx="66">
                  <c:v>415</c:v>
                </c:pt>
                <c:pt idx="67">
                  <c:v>416</c:v>
                </c:pt>
                <c:pt idx="68">
                  <c:v>417</c:v>
                </c:pt>
                <c:pt idx="69">
                  <c:v>418</c:v>
                </c:pt>
                <c:pt idx="70">
                  <c:v>419</c:v>
                </c:pt>
                <c:pt idx="71">
                  <c:v>420</c:v>
                </c:pt>
                <c:pt idx="72">
                  <c:v>421</c:v>
                </c:pt>
                <c:pt idx="73">
                  <c:v>422</c:v>
                </c:pt>
                <c:pt idx="74">
                  <c:v>423</c:v>
                </c:pt>
                <c:pt idx="75">
                  <c:v>424</c:v>
                </c:pt>
                <c:pt idx="76">
                  <c:v>425</c:v>
                </c:pt>
                <c:pt idx="77">
                  <c:v>426</c:v>
                </c:pt>
                <c:pt idx="78">
                  <c:v>427</c:v>
                </c:pt>
                <c:pt idx="79">
                  <c:v>428</c:v>
                </c:pt>
                <c:pt idx="80">
                  <c:v>429</c:v>
                </c:pt>
                <c:pt idx="81">
                  <c:v>430</c:v>
                </c:pt>
                <c:pt idx="82">
                  <c:v>431</c:v>
                </c:pt>
                <c:pt idx="83">
                  <c:v>432</c:v>
                </c:pt>
                <c:pt idx="84">
                  <c:v>433</c:v>
                </c:pt>
                <c:pt idx="85">
                  <c:v>434</c:v>
                </c:pt>
                <c:pt idx="86">
                  <c:v>436</c:v>
                </c:pt>
                <c:pt idx="87">
                  <c:v>437</c:v>
                </c:pt>
                <c:pt idx="88">
                  <c:v>438</c:v>
                </c:pt>
                <c:pt idx="89">
                  <c:v>439</c:v>
                </c:pt>
                <c:pt idx="90">
                  <c:v>440</c:v>
                </c:pt>
                <c:pt idx="91">
                  <c:v>441</c:v>
                </c:pt>
                <c:pt idx="92">
                  <c:v>442</c:v>
                </c:pt>
                <c:pt idx="93">
                  <c:v>443</c:v>
                </c:pt>
                <c:pt idx="94">
                  <c:v>444</c:v>
                </c:pt>
                <c:pt idx="95">
                  <c:v>445</c:v>
                </c:pt>
                <c:pt idx="96">
                  <c:v>446</c:v>
                </c:pt>
                <c:pt idx="97">
                  <c:v>447</c:v>
                </c:pt>
                <c:pt idx="98">
                  <c:v>448</c:v>
                </c:pt>
                <c:pt idx="99">
                  <c:v>449</c:v>
                </c:pt>
                <c:pt idx="100">
                  <c:v>450</c:v>
                </c:pt>
                <c:pt idx="101">
                  <c:v>451</c:v>
                </c:pt>
                <c:pt idx="102">
                  <c:v>452</c:v>
                </c:pt>
                <c:pt idx="103">
                  <c:v>453</c:v>
                </c:pt>
                <c:pt idx="104">
                  <c:v>454</c:v>
                </c:pt>
                <c:pt idx="105">
                  <c:v>455</c:v>
                </c:pt>
                <c:pt idx="106">
                  <c:v>456</c:v>
                </c:pt>
                <c:pt idx="107">
                  <c:v>457</c:v>
                </c:pt>
                <c:pt idx="108">
                  <c:v>458</c:v>
                </c:pt>
                <c:pt idx="109">
                  <c:v>460</c:v>
                </c:pt>
                <c:pt idx="110">
                  <c:v>461</c:v>
                </c:pt>
                <c:pt idx="111">
                  <c:v>462</c:v>
                </c:pt>
                <c:pt idx="112">
                  <c:v>463</c:v>
                </c:pt>
                <c:pt idx="113">
                  <c:v>464</c:v>
                </c:pt>
                <c:pt idx="114">
                  <c:v>465</c:v>
                </c:pt>
                <c:pt idx="115">
                  <c:v>466</c:v>
                </c:pt>
                <c:pt idx="116">
                  <c:v>468</c:v>
                </c:pt>
                <c:pt idx="117">
                  <c:v>469</c:v>
                </c:pt>
                <c:pt idx="118">
                  <c:v>470</c:v>
                </c:pt>
                <c:pt idx="119">
                  <c:v>471</c:v>
                </c:pt>
                <c:pt idx="120">
                  <c:v>472</c:v>
                </c:pt>
                <c:pt idx="121">
                  <c:v>473</c:v>
                </c:pt>
                <c:pt idx="122">
                  <c:v>474</c:v>
                </c:pt>
                <c:pt idx="123">
                  <c:v>475</c:v>
                </c:pt>
                <c:pt idx="124">
                  <c:v>476</c:v>
                </c:pt>
                <c:pt idx="125">
                  <c:v>477</c:v>
                </c:pt>
                <c:pt idx="126">
                  <c:v>478</c:v>
                </c:pt>
                <c:pt idx="127">
                  <c:v>479</c:v>
                </c:pt>
                <c:pt idx="128">
                  <c:v>480</c:v>
                </c:pt>
                <c:pt idx="129">
                  <c:v>481</c:v>
                </c:pt>
                <c:pt idx="130">
                  <c:v>482</c:v>
                </c:pt>
                <c:pt idx="131">
                  <c:v>483</c:v>
                </c:pt>
                <c:pt idx="132">
                  <c:v>484</c:v>
                </c:pt>
                <c:pt idx="133">
                  <c:v>485</c:v>
                </c:pt>
                <c:pt idx="134">
                  <c:v>486</c:v>
                </c:pt>
                <c:pt idx="135">
                  <c:v>487</c:v>
                </c:pt>
                <c:pt idx="136">
                  <c:v>488</c:v>
                </c:pt>
                <c:pt idx="137">
                  <c:v>489</c:v>
                </c:pt>
                <c:pt idx="138">
                  <c:v>490</c:v>
                </c:pt>
                <c:pt idx="139">
                  <c:v>491</c:v>
                </c:pt>
                <c:pt idx="140">
                  <c:v>492</c:v>
                </c:pt>
                <c:pt idx="141">
                  <c:v>493</c:v>
                </c:pt>
                <c:pt idx="142">
                  <c:v>494</c:v>
                </c:pt>
                <c:pt idx="143">
                  <c:v>495</c:v>
                </c:pt>
                <c:pt idx="144">
                  <c:v>496</c:v>
                </c:pt>
                <c:pt idx="145">
                  <c:v>497</c:v>
                </c:pt>
                <c:pt idx="146">
                  <c:v>498</c:v>
                </c:pt>
                <c:pt idx="147">
                  <c:v>499</c:v>
                </c:pt>
                <c:pt idx="148">
                  <c:v>500</c:v>
                </c:pt>
                <c:pt idx="149">
                  <c:v>501</c:v>
                </c:pt>
                <c:pt idx="150">
                  <c:v>502</c:v>
                </c:pt>
                <c:pt idx="151">
                  <c:v>503</c:v>
                </c:pt>
                <c:pt idx="152">
                  <c:v>504</c:v>
                </c:pt>
                <c:pt idx="153">
                  <c:v>505</c:v>
                </c:pt>
                <c:pt idx="154">
                  <c:v>506</c:v>
                </c:pt>
                <c:pt idx="155">
                  <c:v>507</c:v>
                </c:pt>
                <c:pt idx="156">
                  <c:v>508</c:v>
                </c:pt>
                <c:pt idx="157">
                  <c:v>509</c:v>
                </c:pt>
                <c:pt idx="158">
                  <c:v>510</c:v>
                </c:pt>
                <c:pt idx="159">
                  <c:v>511</c:v>
                </c:pt>
                <c:pt idx="160">
                  <c:v>519</c:v>
                </c:pt>
                <c:pt idx="161">
                  <c:v>520</c:v>
                </c:pt>
                <c:pt idx="162">
                  <c:v>521</c:v>
                </c:pt>
                <c:pt idx="163">
                  <c:v>522</c:v>
                </c:pt>
                <c:pt idx="164">
                  <c:v>523</c:v>
                </c:pt>
                <c:pt idx="165">
                  <c:v>524</c:v>
                </c:pt>
                <c:pt idx="166">
                  <c:v>525</c:v>
                </c:pt>
                <c:pt idx="167">
                  <c:v>527</c:v>
                </c:pt>
                <c:pt idx="168">
                  <c:v>528</c:v>
                </c:pt>
                <c:pt idx="169">
                  <c:v>529</c:v>
                </c:pt>
                <c:pt idx="170">
                  <c:v>530</c:v>
                </c:pt>
                <c:pt idx="171">
                  <c:v>531</c:v>
                </c:pt>
                <c:pt idx="172">
                  <c:v>532</c:v>
                </c:pt>
                <c:pt idx="173">
                  <c:v>533</c:v>
                </c:pt>
                <c:pt idx="174">
                  <c:v>534</c:v>
                </c:pt>
                <c:pt idx="175">
                  <c:v>535</c:v>
                </c:pt>
                <c:pt idx="176">
                  <c:v>536</c:v>
                </c:pt>
                <c:pt idx="177">
                  <c:v>537</c:v>
                </c:pt>
                <c:pt idx="178">
                  <c:v>538</c:v>
                </c:pt>
                <c:pt idx="179">
                  <c:v>539</c:v>
                </c:pt>
                <c:pt idx="180">
                  <c:v>540</c:v>
                </c:pt>
                <c:pt idx="181">
                  <c:v>541</c:v>
                </c:pt>
                <c:pt idx="182">
                  <c:v>542</c:v>
                </c:pt>
                <c:pt idx="183">
                  <c:v>543</c:v>
                </c:pt>
                <c:pt idx="184">
                  <c:v>544</c:v>
                </c:pt>
                <c:pt idx="185">
                  <c:v>545</c:v>
                </c:pt>
                <c:pt idx="186">
                  <c:v>546</c:v>
                </c:pt>
                <c:pt idx="187">
                  <c:v>547</c:v>
                </c:pt>
                <c:pt idx="188">
                  <c:v>548</c:v>
                </c:pt>
                <c:pt idx="189">
                  <c:v>550</c:v>
                </c:pt>
                <c:pt idx="190">
                  <c:v>551</c:v>
                </c:pt>
                <c:pt idx="191">
                  <c:v>552</c:v>
                </c:pt>
                <c:pt idx="192">
                  <c:v>553</c:v>
                </c:pt>
                <c:pt idx="193">
                  <c:v>554</c:v>
                </c:pt>
                <c:pt idx="194">
                  <c:v>555</c:v>
                </c:pt>
                <c:pt idx="195">
                  <c:v>556</c:v>
                </c:pt>
                <c:pt idx="196">
                  <c:v>557</c:v>
                </c:pt>
                <c:pt idx="197">
                  <c:v>558</c:v>
                </c:pt>
                <c:pt idx="198">
                  <c:v>559</c:v>
                </c:pt>
                <c:pt idx="199">
                  <c:v>560</c:v>
                </c:pt>
                <c:pt idx="200">
                  <c:v>561</c:v>
                </c:pt>
                <c:pt idx="201">
                  <c:v>562</c:v>
                </c:pt>
                <c:pt idx="202">
                  <c:v>563</c:v>
                </c:pt>
                <c:pt idx="203">
                  <c:v>564</c:v>
                </c:pt>
                <c:pt idx="204">
                  <c:v>565</c:v>
                </c:pt>
                <c:pt idx="205">
                  <c:v>566</c:v>
                </c:pt>
                <c:pt idx="206">
                  <c:v>567</c:v>
                </c:pt>
                <c:pt idx="207">
                  <c:v>568</c:v>
                </c:pt>
                <c:pt idx="208">
                  <c:v>569</c:v>
                </c:pt>
                <c:pt idx="209">
                  <c:v>571</c:v>
                </c:pt>
                <c:pt idx="210">
                  <c:v>573</c:v>
                </c:pt>
                <c:pt idx="211">
                  <c:v>574</c:v>
                </c:pt>
                <c:pt idx="212">
                  <c:v>577</c:v>
                </c:pt>
                <c:pt idx="213">
                  <c:v>578</c:v>
                </c:pt>
                <c:pt idx="214">
                  <c:v>579</c:v>
                </c:pt>
                <c:pt idx="215">
                  <c:v>580</c:v>
                </c:pt>
                <c:pt idx="216">
                  <c:v>581</c:v>
                </c:pt>
                <c:pt idx="217">
                  <c:v>582</c:v>
                </c:pt>
                <c:pt idx="218">
                  <c:v>583</c:v>
                </c:pt>
                <c:pt idx="219">
                  <c:v>584</c:v>
                </c:pt>
                <c:pt idx="220">
                  <c:v>585</c:v>
                </c:pt>
                <c:pt idx="221">
                  <c:v>586</c:v>
                </c:pt>
                <c:pt idx="222">
                  <c:v>587</c:v>
                </c:pt>
                <c:pt idx="223">
                  <c:v>588</c:v>
                </c:pt>
                <c:pt idx="224">
                  <c:v>589</c:v>
                </c:pt>
                <c:pt idx="225">
                  <c:v>590</c:v>
                </c:pt>
                <c:pt idx="226">
                  <c:v>591</c:v>
                </c:pt>
                <c:pt idx="227">
                  <c:v>592</c:v>
                </c:pt>
                <c:pt idx="228">
                  <c:v>596</c:v>
                </c:pt>
                <c:pt idx="229">
                  <c:v>597</c:v>
                </c:pt>
                <c:pt idx="230">
                  <c:v>598</c:v>
                </c:pt>
                <c:pt idx="231">
                  <c:v>599</c:v>
                </c:pt>
                <c:pt idx="232">
                  <c:v>600</c:v>
                </c:pt>
                <c:pt idx="233">
                  <c:v>601</c:v>
                </c:pt>
                <c:pt idx="234">
                  <c:v>602</c:v>
                </c:pt>
                <c:pt idx="235">
                  <c:v>603</c:v>
                </c:pt>
                <c:pt idx="236">
                  <c:v>604</c:v>
                </c:pt>
                <c:pt idx="237">
                  <c:v>605</c:v>
                </c:pt>
                <c:pt idx="238">
                  <c:v>606</c:v>
                </c:pt>
                <c:pt idx="239">
                  <c:v>607</c:v>
                </c:pt>
                <c:pt idx="240">
                  <c:v>608</c:v>
                </c:pt>
                <c:pt idx="241">
                  <c:v>609</c:v>
                </c:pt>
                <c:pt idx="242">
                  <c:v>610</c:v>
                </c:pt>
                <c:pt idx="243">
                  <c:v>611</c:v>
                </c:pt>
                <c:pt idx="244">
                  <c:v>612</c:v>
                </c:pt>
                <c:pt idx="245">
                  <c:v>613</c:v>
                </c:pt>
                <c:pt idx="246">
                  <c:v>614</c:v>
                </c:pt>
                <c:pt idx="247">
                  <c:v>615</c:v>
                </c:pt>
                <c:pt idx="248">
                  <c:v>616</c:v>
                </c:pt>
                <c:pt idx="249">
                  <c:v>617</c:v>
                </c:pt>
                <c:pt idx="250">
                  <c:v>618</c:v>
                </c:pt>
                <c:pt idx="251">
                  <c:v>619</c:v>
                </c:pt>
                <c:pt idx="252">
                  <c:v>620</c:v>
                </c:pt>
                <c:pt idx="253">
                  <c:v>621</c:v>
                </c:pt>
                <c:pt idx="254">
                  <c:v>622</c:v>
                </c:pt>
                <c:pt idx="255">
                  <c:v>623</c:v>
                </c:pt>
                <c:pt idx="256">
                  <c:v>624</c:v>
                </c:pt>
                <c:pt idx="257">
                  <c:v>625</c:v>
                </c:pt>
                <c:pt idx="258">
                  <c:v>626</c:v>
                </c:pt>
                <c:pt idx="259">
                  <c:v>627</c:v>
                </c:pt>
                <c:pt idx="260">
                  <c:v>628</c:v>
                </c:pt>
                <c:pt idx="261">
                  <c:v>629</c:v>
                </c:pt>
                <c:pt idx="262">
                  <c:v>630</c:v>
                </c:pt>
                <c:pt idx="263">
                  <c:v>631</c:v>
                </c:pt>
                <c:pt idx="264">
                  <c:v>632</c:v>
                </c:pt>
                <c:pt idx="265">
                  <c:v>633</c:v>
                </c:pt>
                <c:pt idx="266">
                  <c:v>634</c:v>
                </c:pt>
                <c:pt idx="267">
                  <c:v>635</c:v>
                </c:pt>
                <c:pt idx="268">
                  <c:v>636</c:v>
                </c:pt>
                <c:pt idx="269">
                  <c:v>637</c:v>
                </c:pt>
                <c:pt idx="270">
                  <c:v>638</c:v>
                </c:pt>
                <c:pt idx="271">
                  <c:v>639</c:v>
                </c:pt>
                <c:pt idx="272">
                  <c:v>640</c:v>
                </c:pt>
                <c:pt idx="273">
                  <c:v>642</c:v>
                </c:pt>
                <c:pt idx="274">
                  <c:v>643</c:v>
                </c:pt>
                <c:pt idx="275">
                  <c:v>644</c:v>
                </c:pt>
                <c:pt idx="276">
                  <c:v>645</c:v>
                </c:pt>
                <c:pt idx="277">
                  <c:v>646</c:v>
                </c:pt>
                <c:pt idx="278">
                  <c:v>647</c:v>
                </c:pt>
                <c:pt idx="279">
                  <c:v>648</c:v>
                </c:pt>
                <c:pt idx="280">
                  <c:v>649</c:v>
                </c:pt>
                <c:pt idx="281">
                  <c:v>650</c:v>
                </c:pt>
                <c:pt idx="282">
                  <c:v>651</c:v>
                </c:pt>
                <c:pt idx="283">
                  <c:v>652</c:v>
                </c:pt>
                <c:pt idx="284">
                  <c:v>653</c:v>
                </c:pt>
                <c:pt idx="285">
                  <c:v>654</c:v>
                </c:pt>
                <c:pt idx="286">
                  <c:v>655</c:v>
                </c:pt>
                <c:pt idx="287">
                  <c:v>656</c:v>
                </c:pt>
                <c:pt idx="288">
                  <c:v>657</c:v>
                </c:pt>
                <c:pt idx="289">
                  <c:v>658</c:v>
                </c:pt>
                <c:pt idx="290">
                  <c:v>659</c:v>
                </c:pt>
                <c:pt idx="291">
                  <c:v>660</c:v>
                </c:pt>
                <c:pt idx="292">
                  <c:v>661</c:v>
                </c:pt>
                <c:pt idx="293">
                  <c:v>662</c:v>
                </c:pt>
                <c:pt idx="294">
                  <c:v>663</c:v>
                </c:pt>
                <c:pt idx="295">
                  <c:v>664</c:v>
                </c:pt>
                <c:pt idx="296">
                  <c:v>665</c:v>
                </c:pt>
                <c:pt idx="297">
                  <c:v>666</c:v>
                </c:pt>
                <c:pt idx="298">
                  <c:v>667</c:v>
                </c:pt>
                <c:pt idx="299">
                  <c:v>668</c:v>
                </c:pt>
                <c:pt idx="300">
                  <c:v>669</c:v>
                </c:pt>
                <c:pt idx="301">
                  <c:v>670</c:v>
                </c:pt>
                <c:pt idx="302">
                  <c:v>671</c:v>
                </c:pt>
                <c:pt idx="303">
                  <c:v>672</c:v>
                </c:pt>
                <c:pt idx="304">
                  <c:v>673</c:v>
                </c:pt>
                <c:pt idx="305">
                  <c:v>674</c:v>
                </c:pt>
                <c:pt idx="306">
                  <c:v>675</c:v>
                </c:pt>
                <c:pt idx="307">
                  <c:v>676</c:v>
                </c:pt>
                <c:pt idx="308">
                  <c:v>677</c:v>
                </c:pt>
                <c:pt idx="309">
                  <c:v>678</c:v>
                </c:pt>
                <c:pt idx="310">
                  <c:v>679</c:v>
                </c:pt>
                <c:pt idx="311">
                  <c:v>680</c:v>
                </c:pt>
                <c:pt idx="312">
                  <c:v>681</c:v>
                </c:pt>
                <c:pt idx="313">
                  <c:v>682</c:v>
                </c:pt>
                <c:pt idx="314">
                  <c:v>683</c:v>
                </c:pt>
                <c:pt idx="315">
                  <c:v>684</c:v>
                </c:pt>
                <c:pt idx="316">
                  <c:v>685</c:v>
                </c:pt>
                <c:pt idx="317">
                  <c:v>686</c:v>
                </c:pt>
                <c:pt idx="318">
                  <c:v>687</c:v>
                </c:pt>
                <c:pt idx="319">
                  <c:v>688</c:v>
                </c:pt>
                <c:pt idx="320">
                  <c:v>689</c:v>
                </c:pt>
                <c:pt idx="321">
                  <c:v>690</c:v>
                </c:pt>
                <c:pt idx="322">
                  <c:v>691</c:v>
                </c:pt>
                <c:pt idx="323">
                  <c:v>692</c:v>
                </c:pt>
                <c:pt idx="324">
                  <c:v>693</c:v>
                </c:pt>
                <c:pt idx="325">
                  <c:v>694</c:v>
                </c:pt>
                <c:pt idx="326">
                  <c:v>695</c:v>
                </c:pt>
                <c:pt idx="327">
                  <c:v>696</c:v>
                </c:pt>
                <c:pt idx="328">
                  <c:v>697</c:v>
                </c:pt>
                <c:pt idx="329">
                  <c:v>698</c:v>
                </c:pt>
                <c:pt idx="330">
                  <c:v>699</c:v>
                </c:pt>
                <c:pt idx="331">
                  <c:v>700</c:v>
                </c:pt>
                <c:pt idx="332">
                  <c:v>701</c:v>
                </c:pt>
                <c:pt idx="333">
                  <c:v>702</c:v>
                </c:pt>
                <c:pt idx="334">
                  <c:v>703</c:v>
                </c:pt>
                <c:pt idx="335">
                  <c:v>704</c:v>
                </c:pt>
                <c:pt idx="336">
                  <c:v>705</c:v>
                </c:pt>
                <c:pt idx="337">
                  <c:v>706</c:v>
                </c:pt>
                <c:pt idx="338">
                  <c:v>707</c:v>
                </c:pt>
                <c:pt idx="339">
                  <c:v>708</c:v>
                </c:pt>
                <c:pt idx="340">
                  <c:v>709</c:v>
                </c:pt>
                <c:pt idx="341">
                  <c:v>710</c:v>
                </c:pt>
                <c:pt idx="342">
                  <c:v>711</c:v>
                </c:pt>
                <c:pt idx="343">
                  <c:v>712</c:v>
                </c:pt>
                <c:pt idx="344">
                  <c:v>713</c:v>
                </c:pt>
                <c:pt idx="345">
                  <c:v>714</c:v>
                </c:pt>
                <c:pt idx="346">
                  <c:v>715</c:v>
                </c:pt>
                <c:pt idx="347">
                  <c:v>716</c:v>
                </c:pt>
                <c:pt idx="348">
                  <c:v>717</c:v>
                </c:pt>
                <c:pt idx="349">
                  <c:v>718</c:v>
                </c:pt>
                <c:pt idx="350">
                  <c:v>719</c:v>
                </c:pt>
                <c:pt idx="351">
                  <c:v>720</c:v>
                </c:pt>
                <c:pt idx="352">
                  <c:v>721</c:v>
                </c:pt>
                <c:pt idx="353">
                  <c:v>722</c:v>
                </c:pt>
                <c:pt idx="354">
                  <c:v>723</c:v>
                </c:pt>
                <c:pt idx="355">
                  <c:v>724</c:v>
                </c:pt>
                <c:pt idx="356">
                  <c:v>725</c:v>
                </c:pt>
                <c:pt idx="357">
                  <c:v>726</c:v>
                </c:pt>
                <c:pt idx="358">
                  <c:v>727</c:v>
                </c:pt>
                <c:pt idx="359">
                  <c:v>728</c:v>
                </c:pt>
                <c:pt idx="360">
                  <c:v>729</c:v>
                </c:pt>
                <c:pt idx="361">
                  <c:v>730</c:v>
                </c:pt>
                <c:pt idx="362">
                  <c:v>731</c:v>
                </c:pt>
                <c:pt idx="363">
                  <c:v>732</c:v>
                </c:pt>
                <c:pt idx="364">
                  <c:v>733</c:v>
                </c:pt>
                <c:pt idx="365">
                  <c:v>734</c:v>
                </c:pt>
                <c:pt idx="366">
                  <c:v>735</c:v>
                </c:pt>
                <c:pt idx="367">
                  <c:v>736</c:v>
                </c:pt>
                <c:pt idx="368">
                  <c:v>737</c:v>
                </c:pt>
                <c:pt idx="369">
                  <c:v>738</c:v>
                </c:pt>
                <c:pt idx="370">
                  <c:v>739</c:v>
                </c:pt>
                <c:pt idx="371">
                  <c:v>740</c:v>
                </c:pt>
                <c:pt idx="372">
                  <c:v>741</c:v>
                </c:pt>
                <c:pt idx="373">
                  <c:v>742</c:v>
                </c:pt>
                <c:pt idx="374">
                  <c:v>744</c:v>
                </c:pt>
                <c:pt idx="375">
                  <c:v>745</c:v>
                </c:pt>
                <c:pt idx="376">
                  <c:v>746</c:v>
                </c:pt>
                <c:pt idx="377">
                  <c:v>747</c:v>
                </c:pt>
                <c:pt idx="378">
                  <c:v>748</c:v>
                </c:pt>
                <c:pt idx="379">
                  <c:v>749</c:v>
                </c:pt>
                <c:pt idx="380">
                  <c:v>750</c:v>
                </c:pt>
                <c:pt idx="381">
                  <c:v>751</c:v>
                </c:pt>
                <c:pt idx="382">
                  <c:v>752</c:v>
                </c:pt>
                <c:pt idx="383">
                  <c:v>753</c:v>
                </c:pt>
                <c:pt idx="384">
                  <c:v>754</c:v>
                </c:pt>
                <c:pt idx="385">
                  <c:v>755</c:v>
                </c:pt>
                <c:pt idx="386">
                  <c:v>756</c:v>
                </c:pt>
                <c:pt idx="387">
                  <c:v>757</c:v>
                </c:pt>
                <c:pt idx="388">
                  <c:v>758</c:v>
                </c:pt>
                <c:pt idx="389">
                  <c:v>759</c:v>
                </c:pt>
                <c:pt idx="390">
                  <c:v>760</c:v>
                </c:pt>
                <c:pt idx="391">
                  <c:v>761</c:v>
                </c:pt>
                <c:pt idx="392">
                  <c:v>762</c:v>
                </c:pt>
                <c:pt idx="393">
                  <c:v>763</c:v>
                </c:pt>
                <c:pt idx="394">
                  <c:v>764</c:v>
                </c:pt>
                <c:pt idx="395">
                  <c:v>765</c:v>
                </c:pt>
                <c:pt idx="396">
                  <c:v>766</c:v>
                </c:pt>
                <c:pt idx="397">
                  <c:v>767</c:v>
                </c:pt>
                <c:pt idx="398">
                  <c:v>768</c:v>
                </c:pt>
                <c:pt idx="399">
                  <c:v>770</c:v>
                </c:pt>
                <c:pt idx="400">
                  <c:v>771</c:v>
                </c:pt>
                <c:pt idx="401">
                  <c:v>772</c:v>
                </c:pt>
                <c:pt idx="402">
                  <c:v>773</c:v>
                </c:pt>
                <c:pt idx="403">
                  <c:v>774</c:v>
                </c:pt>
                <c:pt idx="404">
                  <c:v>775</c:v>
                </c:pt>
                <c:pt idx="405">
                  <c:v>776</c:v>
                </c:pt>
                <c:pt idx="406">
                  <c:v>777</c:v>
                </c:pt>
                <c:pt idx="407">
                  <c:v>778</c:v>
                </c:pt>
                <c:pt idx="408">
                  <c:v>779</c:v>
                </c:pt>
                <c:pt idx="409">
                  <c:v>780</c:v>
                </c:pt>
                <c:pt idx="410">
                  <c:v>781</c:v>
                </c:pt>
                <c:pt idx="411">
                  <c:v>782</c:v>
                </c:pt>
                <c:pt idx="412">
                  <c:v>783</c:v>
                </c:pt>
                <c:pt idx="413">
                  <c:v>784</c:v>
                </c:pt>
                <c:pt idx="414">
                  <c:v>785</c:v>
                </c:pt>
                <c:pt idx="415">
                  <c:v>786</c:v>
                </c:pt>
                <c:pt idx="416">
                  <c:v>787</c:v>
                </c:pt>
                <c:pt idx="417">
                  <c:v>788</c:v>
                </c:pt>
                <c:pt idx="418">
                  <c:v>789</c:v>
                </c:pt>
                <c:pt idx="419">
                  <c:v>790</c:v>
                </c:pt>
                <c:pt idx="420">
                  <c:v>791</c:v>
                </c:pt>
                <c:pt idx="421">
                  <c:v>792</c:v>
                </c:pt>
                <c:pt idx="422">
                  <c:v>793</c:v>
                </c:pt>
                <c:pt idx="423">
                  <c:v>794</c:v>
                </c:pt>
                <c:pt idx="424">
                  <c:v>795</c:v>
                </c:pt>
                <c:pt idx="425">
                  <c:v>796</c:v>
                </c:pt>
                <c:pt idx="426">
                  <c:v>797</c:v>
                </c:pt>
                <c:pt idx="427">
                  <c:v>798</c:v>
                </c:pt>
                <c:pt idx="428">
                  <c:v>799</c:v>
                </c:pt>
                <c:pt idx="429">
                  <c:v>800</c:v>
                </c:pt>
                <c:pt idx="430">
                  <c:v>801</c:v>
                </c:pt>
                <c:pt idx="431">
                  <c:v>803</c:v>
                </c:pt>
                <c:pt idx="432">
                  <c:v>804</c:v>
                </c:pt>
                <c:pt idx="433">
                  <c:v>805</c:v>
                </c:pt>
                <c:pt idx="434">
                  <c:v>806</c:v>
                </c:pt>
                <c:pt idx="435">
                  <c:v>807</c:v>
                </c:pt>
                <c:pt idx="436">
                  <c:v>808</c:v>
                </c:pt>
                <c:pt idx="437">
                  <c:v>809</c:v>
                </c:pt>
                <c:pt idx="438">
                  <c:v>810</c:v>
                </c:pt>
                <c:pt idx="439">
                  <c:v>811</c:v>
                </c:pt>
                <c:pt idx="440">
                  <c:v>812</c:v>
                </c:pt>
                <c:pt idx="441">
                  <c:v>813</c:v>
                </c:pt>
                <c:pt idx="442">
                  <c:v>814</c:v>
                </c:pt>
                <c:pt idx="443">
                  <c:v>815</c:v>
                </c:pt>
                <c:pt idx="444">
                  <c:v>816</c:v>
                </c:pt>
                <c:pt idx="445">
                  <c:v>817</c:v>
                </c:pt>
                <c:pt idx="446">
                  <c:v>818</c:v>
                </c:pt>
                <c:pt idx="447">
                  <c:v>819</c:v>
                </c:pt>
                <c:pt idx="448">
                  <c:v>820</c:v>
                </c:pt>
                <c:pt idx="449">
                  <c:v>822</c:v>
                </c:pt>
                <c:pt idx="450">
                  <c:v>823</c:v>
                </c:pt>
                <c:pt idx="451">
                  <c:v>824</c:v>
                </c:pt>
                <c:pt idx="452">
                  <c:v>825</c:v>
                </c:pt>
                <c:pt idx="453">
                  <c:v>826</c:v>
                </c:pt>
                <c:pt idx="454">
                  <c:v>827</c:v>
                </c:pt>
                <c:pt idx="455">
                  <c:v>828</c:v>
                </c:pt>
                <c:pt idx="456">
                  <c:v>829</c:v>
                </c:pt>
                <c:pt idx="457">
                  <c:v>830</c:v>
                </c:pt>
                <c:pt idx="458">
                  <c:v>831</c:v>
                </c:pt>
                <c:pt idx="459">
                  <c:v>832</c:v>
                </c:pt>
                <c:pt idx="460">
                  <c:v>833</c:v>
                </c:pt>
                <c:pt idx="461">
                  <c:v>834</c:v>
                </c:pt>
                <c:pt idx="462">
                  <c:v>835</c:v>
                </c:pt>
                <c:pt idx="463">
                  <c:v>836</c:v>
                </c:pt>
                <c:pt idx="464">
                  <c:v>837</c:v>
                </c:pt>
                <c:pt idx="465">
                  <c:v>838</c:v>
                </c:pt>
                <c:pt idx="466">
                  <c:v>839</c:v>
                </c:pt>
                <c:pt idx="467">
                  <c:v>840</c:v>
                </c:pt>
                <c:pt idx="468">
                  <c:v>841</c:v>
                </c:pt>
                <c:pt idx="469">
                  <c:v>842</c:v>
                </c:pt>
                <c:pt idx="470">
                  <c:v>843</c:v>
                </c:pt>
                <c:pt idx="471">
                  <c:v>844</c:v>
                </c:pt>
                <c:pt idx="472">
                  <c:v>845</c:v>
                </c:pt>
                <c:pt idx="473">
                  <c:v>846</c:v>
                </c:pt>
                <c:pt idx="474">
                  <c:v>847</c:v>
                </c:pt>
                <c:pt idx="475">
                  <c:v>848</c:v>
                </c:pt>
                <c:pt idx="476">
                  <c:v>849</c:v>
                </c:pt>
                <c:pt idx="477">
                  <c:v>850</c:v>
                </c:pt>
                <c:pt idx="478">
                  <c:v>851</c:v>
                </c:pt>
                <c:pt idx="479">
                  <c:v>852</c:v>
                </c:pt>
                <c:pt idx="480">
                  <c:v>853</c:v>
                </c:pt>
                <c:pt idx="481">
                  <c:v>854</c:v>
                </c:pt>
                <c:pt idx="482">
                  <c:v>855</c:v>
                </c:pt>
                <c:pt idx="483">
                  <c:v>856</c:v>
                </c:pt>
                <c:pt idx="484">
                  <c:v>857</c:v>
                </c:pt>
                <c:pt idx="485">
                  <c:v>858</c:v>
                </c:pt>
                <c:pt idx="486">
                  <c:v>859</c:v>
                </c:pt>
                <c:pt idx="487">
                  <c:v>860</c:v>
                </c:pt>
                <c:pt idx="488">
                  <c:v>861</c:v>
                </c:pt>
                <c:pt idx="489">
                  <c:v>862</c:v>
                </c:pt>
                <c:pt idx="490">
                  <c:v>863</c:v>
                </c:pt>
                <c:pt idx="491">
                  <c:v>864</c:v>
                </c:pt>
                <c:pt idx="492">
                  <c:v>865</c:v>
                </c:pt>
                <c:pt idx="493">
                  <c:v>866</c:v>
                </c:pt>
                <c:pt idx="494">
                  <c:v>867</c:v>
                </c:pt>
                <c:pt idx="495">
                  <c:v>868</c:v>
                </c:pt>
                <c:pt idx="496">
                  <c:v>870</c:v>
                </c:pt>
                <c:pt idx="497">
                  <c:v>871</c:v>
                </c:pt>
                <c:pt idx="498">
                  <c:v>872</c:v>
                </c:pt>
                <c:pt idx="499">
                  <c:v>873</c:v>
                </c:pt>
                <c:pt idx="500">
                  <c:v>874</c:v>
                </c:pt>
                <c:pt idx="501">
                  <c:v>875</c:v>
                </c:pt>
                <c:pt idx="502">
                  <c:v>876</c:v>
                </c:pt>
                <c:pt idx="503">
                  <c:v>877</c:v>
                </c:pt>
                <c:pt idx="504">
                  <c:v>878</c:v>
                </c:pt>
                <c:pt idx="505">
                  <c:v>879</c:v>
                </c:pt>
                <c:pt idx="506">
                  <c:v>880</c:v>
                </c:pt>
                <c:pt idx="507">
                  <c:v>881</c:v>
                </c:pt>
                <c:pt idx="508">
                  <c:v>882</c:v>
                </c:pt>
                <c:pt idx="509">
                  <c:v>883</c:v>
                </c:pt>
                <c:pt idx="510">
                  <c:v>884</c:v>
                </c:pt>
                <c:pt idx="511">
                  <c:v>885</c:v>
                </c:pt>
                <c:pt idx="512">
                  <c:v>886</c:v>
                </c:pt>
                <c:pt idx="513">
                  <c:v>887</c:v>
                </c:pt>
                <c:pt idx="514">
                  <c:v>888</c:v>
                </c:pt>
                <c:pt idx="515">
                  <c:v>889</c:v>
                </c:pt>
                <c:pt idx="516">
                  <c:v>890</c:v>
                </c:pt>
                <c:pt idx="517">
                  <c:v>891</c:v>
                </c:pt>
                <c:pt idx="518">
                  <c:v>892</c:v>
                </c:pt>
                <c:pt idx="519">
                  <c:v>893</c:v>
                </c:pt>
                <c:pt idx="520">
                  <c:v>894</c:v>
                </c:pt>
                <c:pt idx="521">
                  <c:v>895</c:v>
                </c:pt>
                <c:pt idx="522">
                  <c:v>896</c:v>
                </c:pt>
                <c:pt idx="523">
                  <c:v>897</c:v>
                </c:pt>
                <c:pt idx="524">
                  <c:v>898</c:v>
                </c:pt>
                <c:pt idx="525">
                  <c:v>899</c:v>
                </c:pt>
                <c:pt idx="526">
                  <c:v>900</c:v>
                </c:pt>
                <c:pt idx="527">
                  <c:v>901</c:v>
                </c:pt>
                <c:pt idx="528">
                  <c:v>902</c:v>
                </c:pt>
                <c:pt idx="529">
                  <c:v>903</c:v>
                </c:pt>
                <c:pt idx="530">
                  <c:v>904</c:v>
                </c:pt>
                <c:pt idx="531">
                  <c:v>905</c:v>
                </c:pt>
                <c:pt idx="532">
                  <c:v>906</c:v>
                </c:pt>
                <c:pt idx="533">
                  <c:v>907</c:v>
                </c:pt>
                <c:pt idx="534">
                  <c:v>908</c:v>
                </c:pt>
                <c:pt idx="535">
                  <c:v>909</c:v>
                </c:pt>
                <c:pt idx="536">
                  <c:v>910</c:v>
                </c:pt>
                <c:pt idx="537">
                  <c:v>911</c:v>
                </c:pt>
                <c:pt idx="538">
                  <c:v>912</c:v>
                </c:pt>
                <c:pt idx="539">
                  <c:v>913</c:v>
                </c:pt>
                <c:pt idx="540">
                  <c:v>914</c:v>
                </c:pt>
                <c:pt idx="541">
                  <c:v>915</c:v>
                </c:pt>
                <c:pt idx="542">
                  <c:v>916</c:v>
                </c:pt>
                <c:pt idx="543">
                  <c:v>917</c:v>
                </c:pt>
                <c:pt idx="544">
                  <c:v>925</c:v>
                </c:pt>
                <c:pt idx="545">
                  <c:v>926</c:v>
                </c:pt>
                <c:pt idx="546">
                  <c:v>927</c:v>
                </c:pt>
                <c:pt idx="547">
                  <c:v>928</c:v>
                </c:pt>
                <c:pt idx="548">
                  <c:v>929</c:v>
                </c:pt>
                <c:pt idx="549">
                  <c:v>930</c:v>
                </c:pt>
                <c:pt idx="550">
                  <c:v>931</c:v>
                </c:pt>
                <c:pt idx="551">
                  <c:v>932</c:v>
                </c:pt>
                <c:pt idx="552">
                  <c:v>933</c:v>
                </c:pt>
                <c:pt idx="553">
                  <c:v>934</c:v>
                </c:pt>
                <c:pt idx="554">
                  <c:v>935</c:v>
                </c:pt>
                <c:pt idx="555">
                  <c:v>936</c:v>
                </c:pt>
                <c:pt idx="556">
                  <c:v>937</c:v>
                </c:pt>
                <c:pt idx="557">
                  <c:v>938</c:v>
                </c:pt>
                <c:pt idx="558">
                  <c:v>939</c:v>
                </c:pt>
                <c:pt idx="559">
                  <c:v>940</c:v>
                </c:pt>
                <c:pt idx="560">
                  <c:v>941</c:v>
                </c:pt>
                <c:pt idx="561">
                  <c:v>942</c:v>
                </c:pt>
                <c:pt idx="562">
                  <c:v>943</c:v>
                </c:pt>
                <c:pt idx="563">
                  <c:v>944</c:v>
                </c:pt>
                <c:pt idx="564">
                  <c:v>945</c:v>
                </c:pt>
                <c:pt idx="565">
                  <c:v>946</c:v>
                </c:pt>
                <c:pt idx="566">
                  <c:v>947</c:v>
                </c:pt>
                <c:pt idx="567">
                  <c:v>948</c:v>
                </c:pt>
                <c:pt idx="568">
                  <c:v>949</c:v>
                </c:pt>
                <c:pt idx="569">
                  <c:v>950</c:v>
                </c:pt>
                <c:pt idx="570">
                  <c:v>951</c:v>
                </c:pt>
                <c:pt idx="571">
                  <c:v>952</c:v>
                </c:pt>
                <c:pt idx="572">
                  <c:v>953</c:v>
                </c:pt>
                <c:pt idx="573">
                  <c:v>954</c:v>
                </c:pt>
                <c:pt idx="574">
                  <c:v>955</c:v>
                </c:pt>
                <c:pt idx="575">
                  <c:v>956</c:v>
                </c:pt>
                <c:pt idx="576">
                  <c:v>957</c:v>
                </c:pt>
                <c:pt idx="577">
                  <c:v>958</c:v>
                </c:pt>
                <c:pt idx="578">
                  <c:v>959</c:v>
                </c:pt>
                <c:pt idx="579">
                  <c:v>960</c:v>
                </c:pt>
                <c:pt idx="580">
                  <c:v>961</c:v>
                </c:pt>
                <c:pt idx="581">
                  <c:v>962</c:v>
                </c:pt>
                <c:pt idx="582">
                  <c:v>963</c:v>
                </c:pt>
                <c:pt idx="583">
                  <c:v>964</c:v>
                </c:pt>
                <c:pt idx="584">
                  <c:v>965</c:v>
                </c:pt>
                <c:pt idx="585">
                  <c:v>966</c:v>
                </c:pt>
                <c:pt idx="586">
                  <c:v>967</c:v>
                </c:pt>
                <c:pt idx="587">
                  <c:v>968</c:v>
                </c:pt>
                <c:pt idx="588">
                  <c:v>969</c:v>
                </c:pt>
                <c:pt idx="589">
                  <c:v>971</c:v>
                </c:pt>
                <c:pt idx="590">
                  <c:v>972</c:v>
                </c:pt>
                <c:pt idx="591">
                  <c:v>973</c:v>
                </c:pt>
                <c:pt idx="592">
                  <c:v>974</c:v>
                </c:pt>
                <c:pt idx="593">
                  <c:v>978</c:v>
                </c:pt>
                <c:pt idx="594">
                  <c:v>979</c:v>
                </c:pt>
                <c:pt idx="595">
                  <c:v>980</c:v>
                </c:pt>
                <c:pt idx="596">
                  <c:v>984</c:v>
                </c:pt>
                <c:pt idx="597">
                  <c:v>985</c:v>
                </c:pt>
                <c:pt idx="598">
                  <c:v>986</c:v>
                </c:pt>
                <c:pt idx="599">
                  <c:v>987</c:v>
                </c:pt>
                <c:pt idx="600">
                  <c:v>989</c:v>
                </c:pt>
                <c:pt idx="601">
                  <c:v>990</c:v>
                </c:pt>
                <c:pt idx="602">
                  <c:v>991</c:v>
                </c:pt>
                <c:pt idx="603">
                  <c:v>992</c:v>
                </c:pt>
                <c:pt idx="604">
                  <c:v>993</c:v>
                </c:pt>
                <c:pt idx="605">
                  <c:v>994</c:v>
                </c:pt>
                <c:pt idx="606">
                  <c:v>995</c:v>
                </c:pt>
                <c:pt idx="607">
                  <c:v>996</c:v>
                </c:pt>
                <c:pt idx="608">
                  <c:v>997</c:v>
                </c:pt>
                <c:pt idx="609">
                  <c:v>998</c:v>
                </c:pt>
                <c:pt idx="610">
                  <c:v>999</c:v>
                </c:pt>
                <c:pt idx="611">
                  <c:v>1000</c:v>
                </c:pt>
                <c:pt idx="612">
                  <c:v>1001</c:v>
                </c:pt>
                <c:pt idx="613">
                  <c:v>1003</c:v>
                </c:pt>
                <c:pt idx="614">
                  <c:v>1004</c:v>
                </c:pt>
                <c:pt idx="615">
                  <c:v>1005</c:v>
                </c:pt>
                <c:pt idx="616">
                  <c:v>1006</c:v>
                </c:pt>
                <c:pt idx="617">
                  <c:v>1007</c:v>
                </c:pt>
                <c:pt idx="618">
                  <c:v>1008</c:v>
                </c:pt>
                <c:pt idx="619">
                  <c:v>1009</c:v>
                </c:pt>
                <c:pt idx="620">
                  <c:v>1010</c:v>
                </c:pt>
                <c:pt idx="621">
                  <c:v>1011</c:v>
                </c:pt>
                <c:pt idx="622">
                  <c:v>1012</c:v>
                </c:pt>
                <c:pt idx="623">
                  <c:v>1013</c:v>
                </c:pt>
                <c:pt idx="624">
                  <c:v>1014</c:v>
                </c:pt>
                <c:pt idx="625">
                  <c:v>1015</c:v>
                </c:pt>
                <c:pt idx="626">
                  <c:v>1021</c:v>
                </c:pt>
                <c:pt idx="627">
                  <c:v>1022</c:v>
                </c:pt>
                <c:pt idx="628">
                  <c:v>1023</c:v>
                </c:pt>
                <c:pt idx="629">
                  <c:v>1024</c:v>
                </c:pt>
                <c:pt idx="630">
                  <c:v>1025</c:v>
                </c:pt>
                <c:pt idx="631">
                  <c:v>1026</c:v>
                </c:pt>
                <c:pt idx="632">
                  <c:v>1027</c:v>
                </c:pt>
                <c:pt idx="633">
                  <c:v>1028</c:v>
                </c:pt>
                <c:pt idx="634">
                  <c:v>1029</c:v>
                </c:pt>
                <c:pt idx="635">
                  <c:v>1041</c:v>
                </c:pt>
                <c:pt idx="636">
                  <c:v>1042</c:v>
                </c:pt>
                <c:pt idx="637">
                  <c:v>1043</c:v>
                </c:pt>
                <c:pt idx="638">
                  <c:v>1044</c:v>
                </c:pt>
                <c:pt idx="639">
                  <c:v>1045</c:v>
                </c:pt>
                <c:pt idx="640">
                  <c:v>1046</c:v>
                </c:pt>
                <c:pt idx="641">
                  <c:v>1047</c:v>
                </c:pt>
                <c:pt idx="642">
                  <c:v>1048</c:v>
                </c:pt>
                <c:pt idx="643">
                  <c:v>1049</c:v>
                </c:pt>
                <c:pt idx="644">
                  <c:v>1050</c:v>
                </c:pt>
                <c:pt idx="645">
                  <c:v>1056</c:v>
                </c:pt>
                <c:pt idx="646">
                  <c:v>1057</c:v>
                </c:pt>
                <c:pt idx="647">
                  <c:v>1058</c:v>
                </c:pt>
                <c:pt idx="648">
                  <c:v>1059</c:v>
                </c:pt>
                <c:pt idx="649">
                  <c:v>1060</c:v>
                </c:pt>
                <c:pt idx="650">
                  <c:v>1061</c:v>
                </c:pt>
                <c:pt idx="651">
                  <c:v>1062</c:v>
                </c:pt>
                <c:pt idx="652">
                  <c:v>1063</c:v>
                </c:pt>
                <c:pt idx="653">
                  <c:v>1064</c:v>
                </c:pt>
                <c:pt idx="654">
                  <c:v>1065</c:v>
                </c:pt>
                <c:pt idx="655">
                  <c:v>1068</c:v>
                </c:pt>
                <c:pt idx="656">
                  <c:v>1069</c:v>
                </c:pt>
                <c:pt idx="657">
                  <c:v>1070</c:v>
                </c:pt>
                <c:pt idx="658">
                  <c:v>1071</c:v>
                </c:pt>
                <c:pt idx="659">
                  <c:v>1076</c:v>
                </c:pt>
                <c:pt idx="660">
                  <c:v>1077</c:v>
                </c:pt>
                <c:pt idx="661">
                  <c:v>1078</c:v>
                </c:pt>
                <c:pt idx="662">
                  <c:v>1079</c:v>
                </c:pt>
                <c:pt idx="663">
                  <c:v>1080</c:v>
                </c:pt>
                <c:pt idx="664">
                  <c:v>1082</c:v>
                </c:pt>
                <c:pt idx="665">
                  <c:v>1087</c:v>
                </c:pt>
                <c:pt idx="666">
                  <c:v>1088</c:v>
                </c:pt>
                <c:pt idx="667">
                  <c:v>1089</c:v>
                </c:pt>
                <c:pt idx="668">
                  <c:v>1090</c:v>
                </c:pt>
                <c:pt idx="669">
                  <c:v>1091</c:v>
                </c:pt>
                <c:pt idx="670">
                  <c:v>1093</c:v>
                </c:pt>
                <c:pt idx="671">
                  <c:v>1094</c:v>
                </c:pt>
                <c:pt idx="672">
                  <c:v>1095</c:v>
                </c:pt>
                <c:pt idx="673">
                  <c:v>1096</c:v>
                </c:pt>
              </c:numCache>
            </c:numRef>
          </c:xVal>
          <c:yVal>
            <c:numRef>
              <c:f>ALEC!$F$2:$F$675</c:f>
              <c:numCache>
                <c:formatCode>0.0000</c:formatCode>
                <c:ptCount val="674"/>
                <c:pt idx="0">
                  <c:v>-6255435.6037999904</c:v>
                </c:pt>
                <c:pt idx="1">
                  <c:v>-6255435.5976999896</c:v>
                </c:pt>
                <c:pt idx="2">
                  <c:v>-6255435.5947000002</c:v>
                </c:pt>
                <c:pt idx="3">
                  <c:v>-6255435.5942000002</c:v>
                </c:pt>
                <c:pt idx="4">
                  <c:v>-6255435.5877</c:v>
                </c:pt>
                <c:pt idx="5">
                  <c:v>-6255435.5859000003</c:v>
                </c:pt>
                <c:pt idx="6">
                  <c:v>-6255435.5990000004</c:v>
                </c:pt>
                <c:pt idx="7">
                  <c:v>-6255435.5891000004</c:v>
                </c:pt>
                <c:pt idx="8">
                  <c:v>-6255435.6019000001</c:v>
                </c:pt>
                <c:pt idx="9">
                  <c:v>-6255435.5922999904</c:v>
                </c:pt>
                <c:pt idx="10">
                  <c:v>-6255435.5965</c:v>
                </c:pt>
                <c:pt idx="11">
                  <c:v>-6255435.5981000001</c:v>
                </c:pt>
                <c:pt idx="12">
                  <c:v>-6255435.5931000002</c:v>
                </c:pt>
                <c:pt idx="13">
                  <c:v>-6255435.5966999903</c:v>
                </c:pt>
                <c:pt idx="14">
                  <c:v>-6255435.5927999904</c:v>
                </c:pt>
                <c:pt idx="15">
                  <c:v>-6255435.5954</c:v>
                </c:pt>
                <c:pt idx="16">
                  <c:v>-6255435.5908000004</c:v>
                </c:pt>
                <c:pt idx="17">
                  <c:v>-6255435.5961999903</c:v>
                </c:pt>
                <c:pt idx="18">
                  <c:v>-6255435.5921999896</c:v>
                </c:pt>
                <c:pt idx="19">
                  <c:v>-6255435.5916999904</c:v>
                </c:pt>
                <c:pt idx="20">
                  <c:v>-6255435.591</c:v>
                </c:pt>
                <c:pt idx="21">
                  <c:v>-6255435.5943</c:v>
                </c:pt>
                <c:pt idx="22">
                  <c:v>-6255435.5950999903</c:v>
                </c:pt>
                <c:pt idx="23">
                  <c:v>-6255435.5915000001</c:v>
                </c:pt>
                <c:pt idx="24">
                  <c:v>-6255435.5972999902</c:v>
                </c:pt>
                <c:pt idx="25">
                  <c:v>-6255435.5937999897</c:v>
                </c:pt>
                <c:pt idx="26">
                  <c:v>-6255435.5906999903</c:v>
                </c:pt>
                <c:pt idx="27">
                  <c:v>-6255435.5899</c:v>
                </c:pt>
                <c:pt idx="28">
                  <c:v>-6255435.5909000002</c:v>
                </c:pt>
                <c:pt idx="29">
                  <c:v>-6255435.5861999895</c:v>
                </c:pt>
                <c:pt idx="30">
                  <c:v>-6255435.6008000001</c:v>
                </c:pt>
                <c:pt idx="31">
                  <c:v>-6255435.6043999903</c:v>
                </c:pt>
                <c:pt idx="32">
                  <c:v>-6255435.5921</c:v>
                </c:pt>
                <c:pt idx="33">
                  <c:v>-6255435.5820000004</c:v>
                </c:pt>
                <c:pt idx="34">
                  <c:v>-6255435.5862999903</c:v>
                </c:pt>
                <c:pt idx="35">
                  <c:v>-6255435.5926999897</c:v>
                </c:pt>
                <c:pt idx="36">
                  <c:v>-6255435.5915999897</c:v>
                </c:pt>
                <c:pt idx="37">
                  <c:v>-6255435.5915000001</c:v>
                </c:pt>
                <c:pt idx="38">
                  <c:v>-6255435.5942000002</c:v>
                </c:pt>
                <c:pt idx="39">
                  <c:v>-6255435.6010999903</c:v>
                </c:pt>
                <c:pt idx="40">
                  <c:v>-6255435.5882999897</c:v>
                </c:pt>
                <c:pt idx="41">
                  <c:v>-6255435.5882000001</c:v>
                </c:pt>
                <c:pt idx="42">
                  <c:v>-6255435.5927999904</c:v>
                </c:pt>
                <c:pt idx="43">
                  <c:v>-6255435.5933999904</c:v>
                </c:pt>
                <c:pt idx="44">
                  <c:v>-6255435.5955999903</c:v>
                </c:pt>
                <c:pt idx="45">
                  <c:v>-6255435.5959999897</c:v>
                </c:pt>
                <c:pt idx="46">
                  <c:v>-6255435.5905999904</c:v>
                </c:pt>
                <c:pt idx="47">
                  <c:v>-6255435.5905999904</c:v>
                </c:pt>
                <c:pt idx="48">
                  <c:v>-6255435.5877999896</c:v>
                </c:pt>
                <c:pt idx="49">
                  <c:v>-6255435.5893000001</c:v>
                </c:pt>
                <c:pt idx="50">
                  <c:v>-6255435.5861999895</c:v>
                </c:pt>
                <c:pt idx="51">
                  <c:v>-6255435.5862999903</c:v>
                </c:pt>
                <c:pt idx="52">
                  <c:v>-6255435.5833000001</c:v>
                </c:pt>
                <c:pt idx="53">
                  <c:v>-6255435.5893000001</c:v>
                </c:pt>
                <c:pt idx="54">
                  <c:v>-6255435.5960999904</c:v>
                </c:pt>
                <c:pt idx="55">
                  <c:v>-6255435.5930000003</c:v>
                </c:pt>
                <c:pt idx="56">
                  <c:v>-6255435.5883999905</c:v>
                </c:pt>
                <c:pt idx="57">
                  <c:v>-6255435.5936000003</c:v>
                </c:pt>
                <c:pt idx="58">
                  <c:v>-6255435.5857999902</c:v>
                </c:pt>
                <c:pt idx="59">
                  <c:v>-6255435.5850999895</c:v>
                </c:pt>
                <c:pt idx="60">
                  <c:v>-6255435.5864000004</c:v>
                </c:pt>
                <c:pt idx="61">
                  <c:v>-6255435.5911999904</c:v>
                </c:pt>
                <c:pt idx="62">
                  <c:v>-6255435.5860000001</c:v>
                </c:pt>
                <c:pt idx="63">
                  <c:v>-6255435.5888</c:v>
                </c:pt>
                <c:pt idx="64">
                  <c:v>-6255435.5832000002</c:v>
                </c:pt>
                <c:pt idx="65">
                  <c:v>-6255435.5829999903</c:v>
                </c:pt>
                <c:pt idx="66">
                  <c:v>-6255435.5857999902</c:v>
                </c:pt>
                <c:pt idx="67">
                  <c:v>-6255435.5861999895</c:v>
                </c:pt>
                <c:pt idx="68">
                  <c:v>-6255435.5827000001</c:v>
                </c:pt>
                <c:pt idx="69">
                  <c:v>-6255435.5771000003</c:v>
                </c:pt>
                <c:pt idx="70">
                  <c:v>-6255435.5785999903</c:v>
                </c:pt>
                <c:pt idx="71">
                  <c:v>-6255435.5793000003</c:v>
                </c:pt>
                <c:pt idx="72">
                  <c:v>-6255435.5833999896</c:v>
                </c:pt>
                <c:pt idx="73">
                  <c:v>-6255435.5824999902</c:v>
                </c:pt>
                <c:pt idx="74">
                  <c:v>-6255435.5853000004</c:v>
                </c:pt>
                <c:pt idx="75">
                  <c:v>-6255435.5850999895</c:v>
                </c:pt>
                <c:pt idx="76">
                  <c:v>-6255435.5822000001</c:v>
                </c:pt>
                <c:pt idx="77">
                  <c:v>-6255435.5850999895</c:v>
                </c:pt>
                <c:pt idx="78">
                  <c:v>-6255435.585</c:v>
                </c:pt>
                <c:pt idx="79">
                  <c:v>-6255435.5831000004</c:v>
                </c:pt>
                <c:pt idx="80">
                  <c:v>-6255435.5789999897</c:v>
                </c:pt>
                <c:pt idx="81">
                  <c:v>-6255435.5826000003</c:v>
                </c:pt>
                <c:pt idx="82">
                  <c:v>-6255435.5878999904</c:v>
                </c:pt>
                <c:pt idx="83">
                  <c:v>-6255435.5872</c:v>
                </c:pt>
                <c:pt idx="84">
                  <c:v>-6255435.5958000002</c:v>
                </c:pt>
                <c:pt idx="85">
                  <c:v>-6255435.5790999904</c:v>
                </c:pt>
                <c:pt idx="86">
                  <c:v>-6255435.5853000004</c:v>
                </c:pt>
                <c:pt idx="87">
                  <c:v>-6255435.5854000002</c:v>
                </c:pt>
                <c:pt idx="88">
                  <c:v>-6255435.5920000002</c:v>
                </c:pt>
                <c:pt idx="89">
                  <c:v>-6255435.5815000003</c:v>
                </c:pt>
                <c:pt idx="90">
                  <c:v>-6255435.5824999902</c:v>
                </c:pt>
                <c:pt idx="91">
                  <c:v>-6255435.5855</c:v>
                </c:pt>
                <c:pt idx="92">
                  <c:v>-6255435.5850999895</c:v>
                </c:pt>
                <c:pt idx="93">
                  <c:v>-6255435.5833000001</c:v>
                </c:pt>
                <c:pt idx="94">
                  <c:v>-6255435.5850999895</c:v>
                </c:pt>
                <c:pt idx="95">
                  <c:v>-6255435.585</c:v>
                </c:pt>
                <c:pt idx="96">
                  <c:v>-6255435.5834999904</c:v>
                </c:pt>
                <c:pt idx="97">
                  <c:v>-6255435.5864000004</c:v>
                </c:pt>
                <c:pt idx="98">
                  <c:v>-6255435.5898000002</c:v>
                </c:pt>
                <c:pt idx="99">
                  <c:v>-6255435.5790999904</c:v>
                </c:pt>
                <c:pt idx="100">
                  <c:v>-6255435.5772000002</c:v>
                </c:pt>
                <c:pt idx="101">
                  <c:v>-6255435.5815000003</c:v>
                </c:pt>
                <c:pt idx="102">
                  <c:v>-6255435.5843000002</c:v>
                </c:pt>
                <c:pt idx="103">
                  <c:v>-6255435.5796999903</c:v>
                </c:pt>
                <c:pt idx="104">
                  <c:v>-6255435.5757999904</c:v>
                </c:pt>
                <c:pt idx="105">
                  <c:v>-6255435.5837000003</c:v>
                </c:pt>
                <c:pt idx="106">
                  <c:v>-6255435.5795</c:v>
                </c:pt>
                <c:pt idx="107">
                  <c:v>-6255435.5860000001</c:v>
                </c:pt>
                <c:pt idx="108">
                  <c:v>-6255435.5845999904</c:v>
                </c:pt>
                <c:pt idx="109">
                  <c:v>-6255435.5833000001</c:v>
                </c:pt>
                <c:pt idx="110">
                  <c:v>-6255435.5780999903</c:v>
                </c:pt>
                <c:pt idx="111">
                  <c:v>-6255435.5778999897</c:v>
                </c:pt>
                <c:pt idx="112">
                  <c:v>-6255435.5856999904</c:v>
                </c:pt>
                <c:pt idx="113">
                  <c:v>-6255435.5845999904</c:v>
                </c:pt>
                <c:pt idx="114">
                  <c:v>-6255435.5805000002</c:v>
                </c:pt>
                <c:pt idx="115">
                  <c:v>-6255435.5867999904</c:v>
                </c:pt>
                <c:pt idx="116">
                  <c:v>-6255435.5827000001</c:v>
                </c:pt>
                <c:pt idx="117">
                  <c:v>-6255435.5839</c:v>
                </c:pt>
                <c:pt idx="118">
                  <c:v>-6255435.5762999896</c:v>
                </c:pt>
                <c:pt idx="119">
                  <c:v>-6255435.5872</c:v>
                </c:pt>
                <c:pt idx="120">
                  <c:v>-6255435.5793000003</c:v>
                </c:pt>
                <c:pt idx="121">
                  <c:v>-6255435.5844000001</c:v>
                </c:pt>
                <c:pt idx="122">
                  <c:v>-6255435.5871000001</c:v>
                </c:pt>
                <c:pt idx="123">
                  <c:v>-6255435.5857999902</c:v>
                </c:pt>
                <c:pt idx="124">
                  <c:v>-6255435.5822999896</c:v>
                </c:pt>
                <c:pt idx="125">
                  <c:v>-6255435.5837000003</c:v>
                </c:pt>
                <c:pt idx="126">
                  <c:v>-6255435.5835999902</c:v>
                </c:pt>
                <c:pt idx="127">
                  <c:v>-6255435.5842000004</c:v>
                </c:pt>
                <c:pt idx="128">
                  <c:v>-6255435.5882000001</c:v>
                </c:pt>
                <c:pt idx="129">
                  <c:v>-6255435.5724999905</c:v>
                </c:pt>
                <c:pt idx="130">
                  <c:v>-6255435.5783000002</c:v>
                </c:pt>
                <c:pt idx="131">
                  <c:v>-6255435.5824999902</c:v>
                </c:pt>
                <c:pt idx="132">
                  <c:v>-6255435.5857999902</c:v>
                </c:pt>
                <c:pt idx="133">
                  <c:v>-6255435.5904000001</c:v>
                </c:pt>
                <c:pt idx="134">
                  <c:v>-6255435.5844999896</c:v>
                </c:pt>
                <c:pt idx="135">
                  <c:v>-6255435.5823999904</c:v>
                </c:pt>
                <c:pt idx="136">
                  <c:v>-6255435.5877</c:v>
                </c:pt>
                <c:pt idx="137">
                  <c:v>-6255435.5935000004</c:v>
                </c:pt>
                <c:pt idx="138">
                  <c:v>-6255435.5838000001</c:v>
                </c:pt>
                <c:pt idx="139">
                  <c:v>-6255435.5960999904</c:v>
                </c:pt>
                <c:pt idx="140">
                  <c:v>-6255435.5843000002</c:v>
                </c:pt>
                <c:pt idx="141">
                  <c:v>-6255435.5787000004</c:v>
                </c:pt>
                <c:pt idx="142">
                  <c:v>-6255435.5762999896</c:v>
                </c:pt>
                <c:pt idx="143">
                  <c:v>-6255435.5787000004</c:v>
                </c:pt>
                <c:pt idx="144">
                  <c:v>-6255435.5872</c:v>
                </c:pt>
                <c:pt idx="145">
                  <c:v>-6255435.5800000001</c:v>
                </c:pt>
                <c:pt idx="146">
                  <c:v>-6255435.5798000004</c:v>
                </c:pt>
                <c:pt idx="147">
                  <c:v>-6255435.5787000004</c:v>
                </c:pt>
                <c:pt idx="148">
                  <c:v>-6255435.5851999903</c:v>
                </c:pt>
                <c:pt idx="149">
                  <c:v>-6255435.5866999896</c:v>
                </c:pt>
                <c:pt idx="150">
                  <c:v>-6255435.5827000001</c:v>
                </c:pt>
                <c:pt idx="151">
                  <c:v>-6255435.5834999904</c:v>
                </c:pt>
                <c:pt idx="152">
                  <c:v>-6255435.5818999903</c:v>
                </c:pt>
                <c:pt idx="153">
                  <c:v>-6255435.5789000001</c:v>
                </c:pt>
                <c:pt idx="154">
                  <c:v>-6255435.5807999903</c:v>
                </c:pt>
                <c:pt idx="155">
                  <c:v>-6255435.5767000001</c:v>
                </c:pt>
                <c:pt idx="156">
                  <c:v>-6255435.5827000001</c:v>
                </c:pt>
                <c:pt idx="157">
                  <c:v>-6255435.5871000001</c:v>
                </c:pt>
                <c:pt idx="158">
                  <c:v>-6255435.5788000003</c:v>
                </c:pt>
                <c:pt idx="159">
                  <c:v>-6255435.5807999903</c:v>
                </c:pt>
                <c:pt idx="160">
                  <c:v>-6255435.5789000001</c:v>
                </c:pt>
                <c:pt idx="161">
                  <c:v>-6255435.5829999903</c:v>
                </c:pt>
                <c:pt idx="162">
                  <c:v>-6255435.5915000001</c:v>
                </c:pt>
                <c:pt idx="163">
                  <c:v>-6255435.5801999904</c:v>
                </c:pt>
                <c:pt idx="164">
                  <c:v>-6255435.5739000002</c:v>
                </c:pt>
                <c:pt idx="165">
                  <c:v>-6255435.5789999897</c:v>
                </c:pt>
                <c:pt idx="166">
                  <c:v>-6255435.5733000003</c:v>
                </c:pt>
                <c:pt idx="167">
                  <c:v>-6255435.5834999904</c:v>
                </c:pt>
                <c:pt idx="168">
                  <c:v>-6255435.5761000002</c:v>
                </c:pt>
                <c:pt idx="169">
                  <c:v>-6255435.5821000002</c:v>
                </c:pt>
                <c:pt idx="170">
                  <c:v>-6255435.5636</c:v>
                </c:pt>
                <c:pt idx="171">
                  <c:v>-6255435.5773999896</c:v>
                </c:pt>
                <c:pt idx="172">
                  <c:v>-6255435.5810000002</c:v>
                </c:pt>
                <c:pt idx="173">
                  <c:v>-6255435.5842000004</c:v>
                </c:pt>
                <c:pt idx="174">
                  <c:v>-6255435.5828999896</c:v>
                </c:pt>
                <c:pt idx="175">
                  <c:v>-6255435.5802999903</c:v>
                </c:pt>
                <c:pt idx="176">
                  <c:v>-6255435.5757999904</c:v>
                </c:pt>
                <c:pt idx="177">
                  <c:v>-6255435.5711000003</c:v>
                </c:pt>
                <c:pt idx="178">
                  <c:v>-6255435.5839</c:v>
                </c:pt>
                <c:pt idx="179">
                  <c:v>-6255435.5810000002</c:v>
                </c:pt>
                <c:pt idx="180">
                  <c:v>-6255435.5779999904</c:v>
                </c:pt>
                <c:pt idx="181">
                  <c:v>-6255435.5806999896</c:v>
                </c:pt>
                <c:pt idx="182">
                  <c:v>-6255435.5822000001</c:v>
                </c:pt>
                <c:pt idx="183">
                  <c:v>-6255435.5865000002</c:v>
                </c:pt>
                <c:pt idx="184">
                  <c:v>-6255435.5876000002</c:v>
                </c:pt>
                <c:pt idx="185">
                  <c:v>-6255435.5745000001</c:v>
                </c:pt>
                <c:pt idx="186">
                  <c:v>-6255435.5809000004</c:v>
                </c:pt>
                <c:pt idx="187">
                  <c:v>-6255435.5839999896</c:v>
                </c:pt>
                <c:pt idx="188">
                  <c:v>-6255435.5807999903</c:v>
                </c:pt>
                <c:pt idx="189">
                  <c:v>-6255435.5839999896</c:v>
                </c:pt>
                <c:pt idx="190">
                  <c:v>-6255435.5785999903</c:v>
                </c:pt>
                <c:pt idx="191">
                  <c:v>-6255435.5806</c:v>
                </c:pt>
                <c:pt idx="192">
                  <c:v>-6255435.5881000003</c:v>
                </c:pt>
                <c:pt idx="193">
                  <c:v>-6255435.5889999904</c:v>
                </c:pt>
                <c:pt idx="194">
                  <c:v>-6255435.5972999902</c:v>
                </c:pt>
                <c:pt idx="195">
                  <c:v>-6255435.5902000004</c:v>
                </c:pt>
                <c:pt idx="196">
                  <c:v>-6255435.5932</c:v>
                </c:pt>
                <c:pt idx="197">
                  <c:v>-6255435.5767999897</c:v>
                </c:pt>
                <c:pt idx="198">
                  <c:v>-6255435.5746999905</c:v>
                </c:pt>
                <c:pt idx="199">
                  <c:v>-6255435.5813999902</c:v>
                </c:pt>
                <c:pt idx="200">
                  <c:v>-6255435.5911999904</c:v>
                </c:pt>
                <c:pt idx="201">
                  <c:v>-6255435.5817999896</c:v>
                </c:pt>
                <c:pt idx="202">
                  <c:v>-6255435.5839</c:v>
                </c:pt>
                <c:pt idx="203">
                  <c:v>-6255435.5845999904</c:v>
                </c:pt>
                <c:pt idx="204">
                  <c:v>-6255435.5767000001</c:v>
                </c:pt>
                <c:pt idx="205">
                  <c:v>-6255435.5795</c:v>
                </c:pt>
                <c:pt idx="206">
                  <c:v>-6255435.5804000003</c:v>
                </c:pt>
                <c:pt idx="207">
                  <c:v>-6255435.5871000001</c:v>
                </c:pt>
                <c:pt idx="208">
                  <c:v>-6255435.5780999903</c:v>
                </c:pt>
                <c:pt idx="209">
                  <c:v>-6255435.5798000004</c:v>
                </c:pt>
                <c:pt idx="210">
                  <c:v>-6255435.5717000002</c:v>
                </c:pt>
                <c:pt idx="211">
                  <c:v>-6255435.5904000001</c:v>
                </c:pt>
                <c:pt idx="212">
                  <c:v>-6255435.6058999896</c:v>
                </c:pt>
                <c:pt idx="213">
                  <c:v>-6255435.5876000002</c:v>
                </c:pt>
                <c:pt idx="214">
                  <c:v>-6255435.5872999895</c:v>
                </c:pt>
                <c:pt idx="215">
                  <c:v>-6255435.5798000004</c:v>
                </c:pt>
                <c:pt idx="216">
                  <c:v>-6255435.5816000002</c:v>
                </c:pt>
                <c:pt idx="217">
                  <c:v>-6255435.5823999904</c:v>
                </c:pt>
                <c:pt idx="218">
                  <c:v>-6255435.5908000004</c:v>
                </c:pt>
                <c:pt idx="219">
                  <c:v>-6255435.5911999904</c:v>
                </c:pt>
                <c:pt idx="220">
                  <c:v>-6255435.5833999896</c:v>
                </c:pt>
                <c:pt idx="221">
                  <c:v>-6255435.5870000003</c:v>
                </c:pt>
                <c:pt idx="222">
                  <c:v>-6255435.5903000003</c:v>
                </c:pt>
                <c:pt idx="223">
                  <c:v>-6255435.5862999903</c:v>
                </c:pt>
                <c:pt idx="224">
                  <c:v>-6255435.5824999902</c:v>
                </c:pt>
                <c:pt idx="225">
                  <c:v>-6255435.5844000001</c:v>
                </c:pt>
                <c:pt idx="226">
                  <c:v>-6255435.5779999904</c:v>
                </c:pt>
                <c:pt idx="227">
                  <c:v>-6255435.591</c:v>
                </c:pt>
                <c:pt idx="228">
                  <c:v>-6255435.5782000003</c:v>
                </c:pt>
                <c:pt idx="229">
                  <c:v>-6255435.5877999896</c:v>
                </c:pt>
                <c:pt idx="230">
                  <c:v>-6255435.5842000004</c:v>
                </c:pt>
                <c:pt idx="231">
                  <c:v>-6255435.5867999904</c:v>
                </c:pt>
                <c:pt idx="232">
                  <c:v>-6255435.5843000002</c:v>
                </c:pt>
                <c:pt idx="233">
                  <c:v>-6255435.5823999904</c:v>
                </c:pt>
                <c:pt idx="234">
                  <c:v>-6255435.5909000002</c:v>
                </c:pt>
                <c:pt idx="235">
                  <c:v>-6255435.5899999896</c:v>
                </c:pt>
                <c:pt idx="236">
                  <c:v>-6255435.5810000002</c:v>
                </c:pt>
                <c:pt idx="237">
                  <c:v>-6255435.5867999904</c:v>
                </c:pt>
                <c:pt idx="238">
                  <c:v>-6255435.5968000004</c:v>
                </c:pt>
                <c:pt idx="239">
                  <c:v>-6255435.5851999903</c:v>
                </c:pt>
                <c:pt idx="240">
                  <c:v>-6255435.5917999903</c:v>
                </c:pt>
                <c:pt idx="241">
                  <c:v>-6255435.5811000001</c:v>
                </c:pt>
                <c:pt idx="242">
                  <c:v>-6255435.5932</c:v>
                </c:pt>
                <c:pt idx="243">
                  <c:v>-6255435.5785999903</c:v>
                </c:pt>
                <c:pt idx="244">
                  <c:v>-6255435.5944999903</c:v>
                </c:pt>
                <c:pt idx="245">
                  <c:v>-6255435.5832000002</c:v>
                </c:pt>
                <c:pt idx="246">
                  <c:v>-6255435.5943999896</c:v>
                </c:pt>
                <c:pt idx="247">
                  <c:v>-6255435.5861999895</c:v>
                </c:pt>
                <c:pt idx="248">
                  <c:v>-6255435.5926000001</c:v>
                </c:pt>
                <c:pt idx="249">
                  <c:v>-6255435.5937000001</c:v>
                </c:pt>
                <c:pt idx="250">
                  <c:v>-6255435.5892000003</c:v>
                </c:pt>
                <c:pt idx="251">
                  <c:v>-6255435.5965</c:v>
                </c:pt>
                <c:pt idx="252">
                  <c:v>-6255435.5926999897</c:v>
                </c:pt>
                <c:pt idx="253">
                  <c:v>-6255435.5873999903</c:v>
                </c:pt>
                <c:pt idx="254">
                  <c:v>-6255435.5972999902</c:v>
                </c:pt>
                <c:pt idx="255">
                  <c:v>-6255435.5946000004</c:v>
                </c:pt>
                <c:pt idx="256">
                  <c:v>-6255435.5987999896</c:v>
                </c:pt>
                <c:pt idx="257">
                  <c:v>-6255435.5977999903</c:v>
                </c:pt>
                <c:pt idx="258">
                  <c:v>-6255435.5991000002</c:v>
                </c:pt>
                <c:pt idx="259">
                  <c:v>-6255435.5926000001</c:v>
                </c:pt>
                <c:pt idx="260">
                  <c:v>-6255435.5944999903</c:v>
                </c:pt>
                <c:pt idx="261">
                  <c:v>-6255435.602</c:v>
                </c:pt>
                <c:pt idx="262">
                  <c:v>-6255435.5982999904</c:v>
                </c:pt>
                <c:pt idx="263">
                  <c:v>-6255435.5965999896</c:v>
                </c:pt>
                <c:pt idx="264">
                  <c:v>-6255435.5950999903</c:v>
                </c:pt>
                <c:pt idx="265">
                  <c:v>-6255435.5897000004</c:v>
                </c:pt>
                <c:pt idx="266">
                  <c:v>-6255435.6069999896</c:v>
                </c:pt>
                <c:pt idx="267">
                  <c:v>-6255435.6030999897</c:v>
                </c:pt>
                <c:pt idx="268">
                  <c:v>-6255435.5972999902</c:v>
                </c:pt>
                <c:pt idx="269">
                  <c:v>-6255435.5926999897</c:v>
                </c:pt>
                <c:pt idx="270">
                  <c:v>-6255435.5996000003</c:v>
                </c:pt>
                <c:pt idx="271">
                  <c:v>-6255435.5948000001</c:v>
                </c:pt>
                <c:pt idx="272">
                  <c:v>-6255435.5987</c:v>
                </c:pt>
                <c:pt idx="273">
                  <c:v>-6255435.5866</c:v>
                </c:pt>
                <c:pt idx="274">
                  <c:v>-6255435.5917999903</c:v>
                </c:pt>
                <c:pt idx="275">
                  <c:v>-6255435.5900999904</c:v>
                </c:pt>
                <c:pt idx="276">
                  <c:v>-6255435.5947000002</c:v>
                </c:pt>
                <c:pt idx="277">
                  <c:v>-6255435.5883999905</c:v>
                </c:pt>
                <c:pt idx="278">
                  <c:v>-6255435.5913000004</c:v>
                </c:pt>
                <c:pt idx="279">
                  <c:v>-6255435.5828</c:v>
                </c:pt>
                <c:pt idx="280">
                  <c:v>-6255435.5921999896</c:v>
                </c:pt>
                <c:pt idx="281">
                  <c:v>-6255435.5864000004</c:v>
                </c:pt>
                <c:pt idx="282">
                  <c:v>-6255435.5889999904</c:v>
                </c:pt>
                <c:pt idx="283">
                  <c:v>-6255435.5921999896</c:v>
                </c:pt>
                <c:pt idx="284">
                  <c:v>-6255435.5917999903</c:v>
                </c:pt>
                <c:pt idx="285">
                  <c:v>-6255435.5976</c:v>
                </c:pt>
                <c:pt idx="286">
                  <c:v>-6255435.5902000004</c:v>
                </c:pt>
                <c:pt idx="287">
                  <c:v>-6255435.5886000004</c:v>
                </c:pt>
                <c:pt idx="288">
                  <c:v>-6255435.5861</c:v>
                </c:pt>
                <c:pt idx="289">
                  <c:v>-6255435.5915999897</c:v>
                </c:pt>
                <c:pt idx="290">
                  <c:v>-6255435.5855999896</c:v>
                </c:pt>
                <c:pt idx="291">
                  <c:v>-6255435.5935000004</c:v>
                </c:pt>
                <c:pt idx="292">
                  <c:v>-6255435.5937000001</c:v>
                </c:pt>
                <c:pt idx="293">
                  <c:v>-6255435.5873999903</c:v>
                </c:pt>
                <c:pt idx="294">
                  <c:v>-6255435.5889999904</c:v>
                </c:pt>
                <c:pt idx="295">
                  <c:v>-6255435.5882999897</c:v>
                </c:pt>
                <c:pt idx="296">
                  <c:v>-6255435.5952000003</c:v>
                </c:pt>
                <c:pt idx="297">
                  <c:v>-6255435.5921999896</c:v>
                </c:pt>
                <c:pt idx="298">
                  <c:v>-6255435.5970000001</c:v>
                </c:pt>
                <c:pt idx="299">
                  <c:v>-6255435.5924000004</c:v>
                </c:pt>
                <c:pt idx="300">
                  <c:v>-6255435.5877999896</c:v>
                </c:pt>
                <c:pt idx="301">
                  <c:v>-6255435.5937000001</c:v>
                </c:pt>
                <c:pt idx="302">
                  <c:v>-6255435.5921</c:v>
                </c:pt>
                <c:pt idx="303">
                  <c:v>-6255435.5887000002</c:v>
                </c:pt>
                <c:pt idx="304">
                  <c:v>-6255435.5834999904</c:v>
                </c:pt>
                <c:pt idx="305">
                  <c:v>-6255435.5842000004</c:v>
                </c:pt>
                <c:pt idx="306">
                  <c:v>-6255435.5904999897</c:v>
                </c:pt>
                <c:pt idx="307">
                  <c:v>-6255435.5915999897</c:v>
                </c:pt>
                <c:pt idx="308">
                  <c:v>-6255435.5888999896</c:v>
                </c:pt>
                <c:pt idx="309">
                  <c:v>-6255435.5828999896</c:v>
                </c:pt>
                <c:pt idx="310">
                  <c:v>-6255435.5930000003</c:v>
                </c:pt>
                <c:pt idx="311">
                  <c:v>-6255435.5939999903</c:v>
                </c:pt>
                <c:pt idx="312">
                  <c:v>-6255435.6057000002</c:v>
                </c:pt>
                <c:pt idx="313">
                  <c:v>-6255435.5861999895</c:v>
                </c:pt>
                <c:pt idx="314">
                  <c:v>-6255435.5920000002</c:v>
                </c:pt>
                <c:pt idx="315">
                  <c:v>-6255435.5926000001</c:v>
                </c:pt>
                <c:pt idx="316">
                  <c:v>-6255435.5895999903</c:v>
                </c:pt>
                <c:pt idx="317">
                  <c:v>-6255435.5872</c:v>
                </c:pt>
                <c:pt idx="318">
                  <c:v>-6255435.5965</c:v>
                </c:pt>
                <c:pt idx="319">
                  <c:v>-6255435.5994999902</c:v>
                </c:pt>
                <c:pt idx="320">
                  <c:v>-6255435.6037999904</c:v>
                </c:pt>
                <c:pt idx="321">
                  <c:v>-6255435.5892000003</c:v>
                </c:pt>
                <c:pt idx="322">
                  <c:v>-6255435.5915999897</c:v>
                </c:pt>
                <c:pt idx="323">
                  <c:v>-6255435.5969000002</c:v>
                </c:pt>
                <c:pt idx="324">
                  <c:v>-6255435.5975000001</c:v>
                </c:pt>
                <c:pt idx="325">
                  <c:v>-6255435.5969000002</c:v>
                </c:pt>
                <c:pt idx="326">
                  <c:v>-6255435.5958000002</c:v>
                </c:pt>
                <c:pt idx="327">
                  <c:v>-6255435.5953000002</c:v>
                </c:pt>
                <c:pt idx="328">
                  <c:v>-6255435.5992999896</c:v>
                </c:pt>
                <c:pt idx="329">
                  <c:v>-6255435.5920000002</c:v>
                </c:pt>
                <c:pt idx="330">
                  <c:v>-6255435.5920000002</c:v>
                </c:pt>
                <c:pt idx="331">
                  <c:v>-6255435.5937000001</c:v>
                </c:pt>
                <c:pt idx="332">
                  <c:v>-6255435.5952000003</c:v>
                </c:pt>
                <c:pt idx="333">
                  <c:v>-6255435.6010999903</c:v>
                </c:pt>
                <c:pt idx="334">
                  <c:v>-6255435.5990000004</c:v>
                </c:pt>
                <c:pt idx="335">
                  <c:v>-6255435.5932</c:v>
                </c:pt>
                <c:pt idx="336">
                  <c:v>-6255435.5932</c:v>
                </c:pt>
                <c:pt idx="337">
                  <c:v>-6255435.5904000001</c:v>
                </c:pt>
                <c:pt idx="338">
                  <c:v>-6255435.5949999904</c:v>
                </c:pt>
                <c:pt idx="339">
                  <c:v>-6255435.6019000001</c:v>
                </c:pt>
                <c:pt idx="340">
                  <c:v>-6255435.5968000004</c:v>
                </c:pt>
                <c:pt idx="341">
                  <c:v>-6255435.5965</c:v>
                </c:pt>
                <c:pt idx="342">
                  <c:v>-6255435.5990000004</c:v>
                </c:pt>
                <c:pt idx="343">
                  <c:v>-6255435.6014</c:v>
                </c:pt>
                <c:pt idx="344">
                  <c:v>-6255435.5961999903</c:v>
                </c:pt>
                <c:pt idx="345">
                  <c:v>-6255435.5926000001</c:v>
                </c:pt>
                <c:pt idx="346">
                  <c:v>-6255435.5993999904</c:v>
                </c:pt>
                <c:pt idx="347">
                  <c:v>-6255435.6012000004</c:v>
                </c:pt>
                <c:pt idx="348">
                  <c:v>-6255435.6009999895</c:v>
                </c:pt>
                <c:pt idx="349">
                  <c:v>-6255435.5975000001</c:v>
                </c:pt>
                <c:pt idx="350">
                  <c:v>-6255435.5941000003</c:v>
                </c:pt>
                <c:pt idx="351">
                  <c:v>-6255435.5987</c:v>
                </c:pt>
                <c:pt idx="352">
                  <c:v>-6255435.5914000003</c:v>
                </c:pt>
                <c:pt idx="353">
                  <c:v>-6255435.5922999904</c:v>
                </c:pt>
                <c:pt idx="354">
                  <c:v>-6255435.5948999897</c:v>
                </c:pt>
                <c:pt idx="355">
                  <c:v>-6255435.5948000001</c:v>
                </c:pt>
                <c:pt idx="356">
                  <c:v>-6255435.5904000001</c:v>
                </c:pt>
                <c:pt idx="357">
                  <c:v>-6255435.5997000001</c:v>
                </c:pt>
                <c:pt idx="358">
                  <c:v>-6255435.5893000001</c:v>
                </c:pt>
                <c:pt idx="359">
                  <c:v>-6255435.6002000002</c:v>
                </c:pt>
                <c:pt idx="360">
                  <c:v>-6255435.5968000004</c:v>
                </c:pt>
                <c:pt idx="361">
                  <c:v>-6255435.5882999897</c:v>
                </c:pt>
                <c:pt idx="362">
                  <c:v>-6255435.6032999903</c:v>
                </c:pt>
                <c:pt idx="363">
                  <c:v>-6255435.6003999896</c:v>
                </c:pt>
                <c:pt idx="364">
                  <c:v>-6255435.6025</c:v>
                </c:pt>
                <c:pt idx="365">
                  <c:v>-6255435.5993999904</c:v>
                </c:pt>
                <c:pt idx="366">
                  <c:v>-6255435.5933999904</c:v>
                </c:pt>
                <c:pt idx="367">
                  <c:v>-6255435.5985000003</c:v>
                </c:pt>
                <c:pt idx="368">
                  <c:v>-6255435.5952000003</c:v>
                </c:pt>
                <c:pt idx="369">
                  <c:v>-6255435.5924000004</c:v>
                </c:pt>
                <c:pt idx="370">
                  <c:v>-6255435.5888</c:v>
                </c:pt>
                <c:pt idx="371">
                  <c:v>-6255435.5922999904</c:v>
                </c:pt>
                <c:pt idx="372">
                  <c:v>-6255435.5855999896</c:v>
                </c:pt>
                <c:pt idx="373">
                  <c:v>-6255435.5902000004</c:v>
                </c:pt>
                <c:pt idx="374">
                  <c:v>-6255435.5855999896</c:v>
                </c:pt>
                <c:pt idx="375">
                  <c:v>-6255435.5898000002</c:v>
                </c:pt>
                <c:pt idx="376">
                  <c:v>-6255435.5872</c:v>
                </c:pt>
                <c:pt idx="377">
                  <c:v>-6255435.5941000003</c:v>
                </c:pt>
                <c:pt idx="378">
                  <c:v>-6255435.5911999904</c:v>
                </c:pt>
                <c:pt idx="379">
                  <c:v>-6255435.5883999905</c:v>
                </c:pt>
                <c:pt idx="380">
                  <c:v>-6255435.5902000004</c:v>
                </c:pt>
                <c:pt idx="381">
                  <c:v>-6255435.5905999904</c:v>
                </c:pt>
                <c:pt idx="382">
                  <c:v>-6255435.5866999896</c:v>
                </c:pt>
                <c:pt idx="383">
                  <c:v>-6255435.5992000001</c:v>
                </c:pt>
                <c:pt idx="384">
                  <c:v>-6255435.5920000002</c:v>
                </c:pt>
                <c:pt idx="385">
                  <c:v>-6255435.5905999904</c:v>
                </c:pt>
                <c:pt idx="386">
                  <c:v>-6255435.5734000001</c:v>
                </c:pt>
                <c:pt idx="387">
                  <c:v>-6255435.5909000002</c:v>
                </c:pt>
                <c:pt idx="388">
                  <c:v>-6255435.5911999904</c:v>
                </c:pt>
                <c:pt idx="389">
                  <c:v>-6255435.5937000001</c:v>
                </c:pt>
                <c:pt idx="390">
                  <c:v>-6255435.5906999903</c:v>
                </c:pt>
                <c:pt idx="391">
                  <c:v>-6255435.5839</c:v>
                </c:pt>
                <c:pt idx="392">
                  <c:v>-6255435.5960999904</c:v>
                </c:pt>
                <c:pt idx="393">
                  <c:v>-6255435.5827000001</c:v>
                </c:pt>
                <c:pt idx="394">
                  <c:v>-6255435.5888999896</c:v>
                </c:pt>
                <c:pt idx="395">
                  <c:v>-6255435.5888999896</c:v>
                </c:pt>
                <c:pt idx="396">
                  <c:v>-6255435.5921</c:v>
                </c:pt>
                <c:pt idx="397">
                  <c:v>-6255435.5887000002</c:v>
                </c:pt>
                <c:pt idx="398">
                  <c:v>-6255435.5870000003</c:v>
                </c:pt>
                <c:pt idx="399">
                  <c:v>-6255435.5842000004</c:v>
                </c:pt>
                <c:pt idx="400">
                  <c:v>-6255435.5805000002</c:v>
                </c:pt>
                <c:pt idx="401">
                  <c:v>-6255435.5806999896</c:v>
                </c:pt>
                <c:pt idx="402">
                  <c:v>-6255435.5782000003</c:v>
                </c:pt>
                <c:pt idx="403">
                  <c:v>-6255435.5832000002</c:v>
                </c:pt>
                <c:pt idx="404">
                  <c:v>-6255435.5915000001</c:v>
                </c:pt>
                <c:pt idx="405">
                  <c:v>-6255435.5806999896</c:v>
                </c:pt>
                <c:pt idx="406">
                  <c:v>-6255435.5909000002</c:v>
                </c:pt>
                <c:pt idx="407">
                  <c:v>-6255435.5817999896</c:v>
                </c:pt>
                <c:pt idx="408">
                  <c:v>-6255435.5869000005</c:v>
                </c:pt>
                <c:pt idx="409">
                  <c:v>-6255435.5869000005</c:v>
                </c:pt>
                <c:pt idx="410">
                  <c:v>-6255435.5862999903</c:v>
                </c:pt>
                <c:pt idx="411">
                  <c:v>-6255435.5884999903</c:v>
                </c:pt>
                <c:pt idx="412">
                  <c:v>-6255435.5905999904</c:v>
                </c:pt>
                <c:pt idx="413">
                  <c:v>-6255435.5933999904</c:v>
                </c:pt>
                <c:pt idx="414">
                  <c:v>-6255435.5849000001</c:v>
                </c:pt>
                <c:pt idx="415">
                  <c:v>-6255435.5884999903</c:v>
                </c:pt>
                <c:pt idx="416">
                  <c:v>-6255435.5936000003</c:v>
                </c:pt>
                <c:pt idx="417">
                  <c:v>-6255435.5937000001</c:v>
                </c:pt>
                <c:pt idx="418">
                  <c:v>-6255435.5893000001</c:v>
                </c:pt>
                <c:pt idx="419">
                  <c:v>-6255435.5932999896</c:v>
                </c:pt>
                <c:pt idx="420">
                  <c:v>-6255435.5881000003</c:v>
                </c:pt>
                <c:pt idx="421">
                  <c:v>-6255435.5921</c:v>
                </c:pt>
                <c:pt idx="422">
                  <c:v>-6255435.5894999905</c:v>
                </c:pt>
                <c:pt idx="423">
                  <c:v>-6255435.5964000002</c:v>
                </c:pt>
                <c:pt idx="424">
                  <c:v>-6255435.5927999904</c:v>
                </c:pt>
                <c:pt idx="425">
                  <c:v>-6255435.5900999904</c:v>
                </c:pt>
                <c:pt idx="426">
                  <c:v>-6255435.5891000004</c:v>
                </c:pt>
                <c:pt idx="427">
                  <c:v>-6255435.5886000004</c:v>
                </c:pt>
                <c:pt idx="428">
                  <c:v>-6255435.5865000002</c:v>
                </c:pt>
                <c:pt idx="429">
                  <c:v>-6255435.5977999903</c:v>
                </c:pt>
                <c:pt idx="430">
                  <c:v>-6255435.5881000003</c:v>
                </c:pt>
                <c:pt idx="431">
                  <c:v>-6255435.5878999904</c:v>
                </c:pt>
                <c:pt idx="432">
                  <c:v>-6255435.5789999897</c:v>
                </c:pt>
                <c:pt idx="433">
                  <c:v>-6255435.5867999904</c:v>
                </c:pt>
                <c:pt idx="434">
                  <c:v>-6255435.5968000004</c:v>
                </c:pt>
                <c:pt idx="435">
                  <c:v>-6255435.5930000003</c:v>
                </c:pt>
                <c:pt idx="436">
                  <c:v>-6255435.5839999896</c:v>
                </c:pt>
                <c:pt idx="437">
                  <c:v>-6255435.5938999904</c:v>
                </c:pt>
                <c:pt idx="438">
                  <c:v>-6255435.5776000004</c:v>
                </c:pt>
                <c:pt idx="439">
                  <c:v>-6255435.5884999903</c:v>
                </c:pt>
                <c:pt idx="440">
                  <c:v>-6255435.5832000002</c:v>
                </c:pt>
                <c:pt idx="441">
                  <c:v>-6255435.5867999904</c:v>
                </c:pt>
                <c:pt idx="442">
                  <c:v>-6255435.5870000003</c:v>
                </c:pt>
                <c:pt idx="443">
                  <c:v>-6255435.5844999896</c:v>
                </c:pt>
                <c:pt idx="444">
                  <c:v>-6255435.5821000002</c:v>
                </c:pt>
                <c:pt idx="445">
                  <c:v>-6255435.5911999904</c:v>
                </c:pt>
                <c:pt idx="446">
                  <c:v>-6255435.5921</c:v>
                </c:pt>
                <c:pt idx="447">
                  <c:v>-6255435.5899</c:v>
                </c:pt>
                <c:pt idx="448">
                  <c:v>-6255435.5902000004</c:v>
                </c:pt>
                <c:pt idx="449">
                  <c:v>-6255435.5839</c:v>
                </c:pt>
                <c:pt idx="450">
                  <c:v>-6255435.5811000001</c:v>
                </c:pt>
                <c:pt idx="451">
                  <c:v>-6255435.5788000003</c:v>
                </c:pt>
                <c:pt idx="452">
                  <c:v>-6255435.5898000002</c:v>
                </c:pt>
                <c:pt idx="453">
                  <c:v>-6255435.5906999903</c:v>
                </c:pt>
                <c:pt idx="454">
                  <c:v>-6255435.5865000002</c:v>
                </c:pt>
                <c:pt idx="455">
                  <c:v>-6255435.5811999897</c:v>
                </c:pt>
                <c:pt idx="456">
                  <c:v>-6255435.5866</c:v>
                </c:pt>
                <c:pt idx="457">
                  <c:v>-6255435.5866999896</c:v>
                </c:pt>
                <c:pt idx="458">
                  <c:v>-6255435.5844000001</c:v>
                </c:pt>
                <c:pt idx="459">
                  <c:v>-6255435.5964000002</c:v>
                </c:pt>
                <c:pt idx="460">
                  <c:v>-6255435.5629000003</c:v>
                </c:pt>
                <c:pt idx="461">
                  <c:v>-6255435.5784999896</c:v>
                </c:pt>
                <c:pt idx="462">
                  <c:v>-6255435.5839</c:v>
                </c:pt>
                <c:pt idx="463">
                  <c:v>-6255435.5886000004</c:v>
                </c:pt>
                <c:pt idx="464">
                  <c:v>-6255435.5838000001</c:v>
                </c:pt>
                <c:pt idx="465">
                  <c:v>-6255435.5800000001</c:v>
                </c:pt>
                <c:pt idx="466">
                  <c:v>-6255435.5926999897</c:v>
                </c:pt>
                <c:pt idx="467">
                  <c:v>-6255435.5867999904</c:v>
                </c:pt>
                <c:pt idx="468">
                  <c:v>-6255435.5871000001</c:v>
                </c:pt>
                <c:pt idx="469">
                  <c:v>-6255435.585</c:v>
                </c:pt>
                <c:pt idx="470">
                  <c:v>-6255435.5856999904</c:v>
                </c:pt>
                <c:pt idx="471">
                  <c:v>-6255435.5908000004</c:v>
                </c:pt>
                <c:pt idx="472">
                  <c:v>-6255435.5881000003</c:v>
                </c:pt>
                <c:pt idx="473">
                  <c:v>-6255435.5805000002</c:v>
                </c:pt>
                <c:pt idx="474">
                  <c:v>-6255435.5891000004</c:v>
                </c:pt>
                <c:pt idx="475">
                  <c:v>-6255435.5882999897</c:v>
                </c:pt>
                <c:pt idx="476">
                  <c:v>-6255435.5789000001</c:v>
                </c:pt>
                <c:pt idx="477">
                  <c:v>-6255435.5882999897</c:v>
                </c:pt>
                <c:pt idx="478">
                  <c:v>-6255435.5919000003</c:v>
                </c:pt>
                <c:pt idx="479">
                  <c:v>-6255435.5820000004</c:v>
                </c:pt>
                <c:pt idx="480">
                  <c:v>-6255435.5910999896</c:v>
                </c:pt>
                <c:pt idx="481">
                  <c:v>-6255435.5921</c:v>
                </c:pt>
                <c:pt idx="482">
                  <c:v>-6255435.5839999896</c:v>
                </c:pt>
                <c:pt idx="483">
                  <c:v>-6255435.5875000004</c:v>
                </c:pt>
                <c:pt idx="484">
                  <c:v>-6255435.5913000004</c:v>
                </c:pt>
                <c:pt idx="485">
                  <c:v>-6255435.5911999904</c:v>
                </c:pt>
                <c:pt idx="486">
                  <c:v>-6255435.5927999904</c:v>
                </c:pt>
                <c:pt idx="487">
                  <c:v>-6255435.5954999896</c:v>
                </c:pt>
                <c:pt idx="488">
                  <c:v>-6255435.5817</c:v>
                </c:pt>
                <c:pt idx="489">
                  <c:v>-6255435.5944999903</c:v>
                </c:pt>
                <c:pt idx="490">
                  <c:v>-6255435.585</c:v>
                </c:pt>
                <c:pt idx="491">
                  <c:v>-6255435.5756000001</c:v>
                </c:pt>
                <c:pt idx="492">
                  <c:v>-6255435.5888999896</c:v>
                </c:pt>
                <c:pt idx="493">
                  <c:v>-6255435.5827000001</c:v>
                </c:pt>
                <c:pt idx="494">
                  <c:v>-6255435.5823999904</c:v>
                </c:pt>
                <c:pt idx="495">
                  <c:v>-6255435.5805000002</c:v>
                </c:pt>
                <c:pt idx="496">
                  <c:v>-6255435.5871000001</c:v>
                </c:pt>
                <c:pt idx="497">
                  <c:v>-6255435.5826000003</c:v>
                </c:pt>
                <c:pt idx="498">
                  <c:v>-6255435.5913000004</c:v>
                </c:pt>
                <c:pt idx="499">
                  <c:v>-6255435.5839</c:v>
                </c:pt>
                <c:pt idx="500">
                  <c:v>-6255435.5832000002</c:v>
                </c:pt>
                <c:pt idx="501">
                  <c:v>-6255435.5881000003</c:v>
                </c:pt>
                <c:pt idx="502">
                  <c:v>-6255435.5898000002</c:v>
                </c:pt>
                <c:pt idx="503">
                  <c:v>-6255435.5807999903</c:v>
                </c:pt>
                <c:pt idx="504">
                  <c:v>-6255435.5816000002</c:v>
                </c:pt>
                <c:pt idx="505">
                  <c:v>-6255435.5827000001</c:v>
                </c:pt>
                <c:pt idx="506">
                  <c:v>-6255435.5843000002</c:v>
                </c:pt>
                <c:pt idx="507">
                  <c:v>-6255435.5849000001</c:v>
                </c:pt>
                <c:pt idx="508">
                  <c:v>-6255435.5848000003</c:v>
                </c:pt>
                <c:pt idx="509">
                  <c:v>-6255435.5866999896</c:v>
                </c:pt>
                <c:pt idx="510">
                  <c:v>-6255435.5826000003</c:v>
                </c:pt>
                <c:pt idx="511">
                  <c:v>-6255435.5871000001</c:v>
                </c:pt>
                <c:pt idx="512">
                  <c:v>-6255435.5794000002</c:v>
                </c:pt>
                <c:pt idx="513">
                  <c:v>-6255435.5886000004</c:v>
                </c:pt>
                <c:pt idx="514">
                  <c:v>-6255435.5908000004</c:v>
                </c:pt>
                <c:pt idx="515">
                  <c:v>-6255435.5987</c:v>
                </c:pt>
                <c:pt idx="516">
                  <c:v>-6255435.5741999904</c:v>
                </c:pt>
                <c:pt idx="517">
                  <c:v>-6255435.5817999896</c:v>
                </c:pt>
                <c:pt idx="518">
                  <c:v>-6255435.5779999904</c:v>
                </c:pt>
                <c:pt idx="519">
                  <c:v>-6255435.5821000002</c:v>
                </c:pt>
                <c:pt idx="520">
                  <c:v>-6255435.5888</c:v>
                </c:pt>
                <c:pt idx="521">
                  <c:v>-6255435.5845999904</c:v>
                </c:pt>
                <c:pt idx="522">
                  <c:v>-6255435.5904000001</c:v>
                </c:pt>
                <c:pt idx="523">
                  <c:v>-6255435.5921999896</c:v>
                </c:pt>
                <c:pt idx="524">
                  <c:v>-6255435.6135999896</c:v>
                </c:pt>
                <c:pt idx="525">
                  <c:v>-6255435.5998</c:v>
                </c:pt>
                <c:pt idx="526">
                  <c:v>-6255435.5854000002</c:v>
                </c:pt>
                <c:pt idx="527">
                  <c:v>-6255435.5788000003</c:v>
                </c:pt>
                <c:pt idx="528">
                  <c:v>-6255435.5862999903</c:v>
                </c:pt>
                <c:pt idx="529">
                  <c:v>-6255435.5880000005</c:v>
                </c:pt>
                <c:pt idx="530">
                  <c:v>-6255435.6043999903</c:v>
                </c:pt>
                <c:pt idx="531">
                  <c:v>-6255435.5937000001</c:v>
                </c:pt>
                <c:pt idx="532">
                  <c:v>-6255435.5823999904</c:v>
                </c:pt>
                <c:pt idx="533">
                  <c:v>-6255435.5817999896</c:v>
                </c:pt>
                <c:pt idx="534">
                  <c:v>-6255435.5831000004</c:v>
                </c:pt>
                <c:pt idx="535">
                  <c:v>-6255435.5744000003</c:v>
                </c:pt>
                <c:pt idx="536">
                  <c:v>-6255435.5817999896</c:v>
                </c:pt>
                <c:pt idx="537">
                  <c:v>-6255435.5872</c:v>
                </c:pt>
                <c:pt idx="538">
                  <c:v>-6255435.5860000001</c:v>
                </c:pt>
                <c:pt idx="539">
                  <c:v>-6255435.5796999903</c:v>
                </c:pt>
                <c:pt idx="540">
                  <c:v>-6255435.5798000004</c:v>
                </c:pt>
                <c:pt idx="541">
                  <c:v>-6255435.5829999903</c:v>
                </c:pt>
                <c:pt idx="542">
                  <c:v>-6255435.5866</c:v>
                </c:pt>
                <c:pt idx="543">
                  <c:v>-6255435.5854000002</c:v>
                </c:pt>
                <c:pt idx="544">
                  <c:v>-6255435.6009999895</c:v>
                </c:pt>
                <c:pt idx="545">
                  <c:v>-6255435.5844999896</c:v>
                </c:pt>
                <c:pt idx="546">
                  <c:v>-6255435.5970999897</c:v>
                </c:pt>
                <c:pt idx="547">
                  <c:v>-6255435.5900999904</c:v>
                </c:pt>
                <c:pt idx="548">
                  <c:v>-6255435.5913000004</c:v>
                </c:pt>
                <c:pt idx="549">
                  <c:v>-6255435.5878999904</c:v>
                </c:pt>
                <c:pt idx="550">
                  <c:v>-6255435.5898000002</c:v>
                </c:pt>
                <c:pt idx="551">
                  <c:v>-6255435.5844999896</c:v>
                </c:pt>
                <c:pt idx="552">
                  <c:v>-6255435.5862999903</c:v>
                </c:pt>
                <c:pt idx="553">
                  <c:v>-6255435.5810000002</c:v>
                </c:pt>
                <c:pt idx="554">
                  <c:v>-6255435.5856999904</c:v>
                </c:pt>
                <c:pt idx="555">
                  <c:v>-6255435.5933999904</c:v>
                </c:pt>
                <c:pt idx="556">
                  <c:v>-6255435.5905999904</c:v>
                </c:pt>
                <c:pt idx="557">
                  <c:v>-6255435.5869000005</c:v>
                </c:pt>
                <c:pt idx="558">
                  <c:v>-6255435.5854000002</c:v>
                </c:pt>
                <c:pt idx="559">
                  <c:v>-6255435.5857999902</c:v>
                </c:pt>
                <c:pt idx="560">
                  <c:v>-6255435.5873999903</c:v>
                </c:pt>
                <c:pt idx="561">
                  <c:v>-6255435.5859000003</c:v>
                </c:pt>
                <c:pt idx="562">
                  <c:v>-6255435.5833000001</c:v>
                </c:pt>
                <c:pt idx="563">
                  <c:v>-6255435.5883999905</c:v>
                </c:pt>
                <c:pt idx="564">
                  <c:v>-6255435.5867999904</c:v>
                </c:pt>
                <c:pt idx="565">
                  <c:v>-6255435.5850999895</c:v>
                </c:pt>
                <c:pt idx="566">
                  <c:v>-6255435.5894999905</c:v>
                </c:pt>
                <c:pt idx="567">
                  <c:v>-6255435.5849000001</c:v>
                </c:pt>
                <c:pt idx="568">
                  <c:v>-6255435.5861999895</c:v>
                </c:pt>
                <c:pt idx="569">
                  <c:v>-6255435.5778000001</c:v>
                </c:pt>
                <c:pt idx="570">
                  <c:v>-6255435.5804000003</c:v>
                </c:pt>
                <c:pt idx="571">
                  <c:v>-6255435.5833000001</c:v>
                </c:pt>
                <c:pt idx="572">
                  <c:v>-6255435.5844999896</c:v>
                </c:pt>
                <c:pt idx="573">
                  <c:v>-6255435.5769999903</c:v>
                </c:pt>
                <c:pt idx="574">
                  <c:v>-6255435.5911999904</c:v>
                </c:pt>
                <c:pt idx="575">
                  <c:v>-6255435.5833000001</c:v>
                </c:pt>
                <c:pt idx="576">
                  <c:v>-6255435.5886000004</c:v>
                </c:pt>
                <c:pt idx="577">
                  <c:v>-6255435.6014</c:v>
                </c:pt>
                <c:pt idx="578">
                  <c:v>-6255435.5880000005</c:v>
                </c:pt>
                <c:pt idx="579">
                  <c:v>-6255435.5968000004</c:v>
                </c:pt>
                <c:pt idx="580">
                  <c:v>-6255435.5888</c:v>
                </c:pt>
                <c:pt idx="581">
                  <c:v>-6255435.5926999897</c:v>
                </c:pt>
                <c:pt idx="582">
                  <c:v>-6255435.5811999897</c:v>
                </c:pt>
                <c:pt idx="583">
                  <c:v>-6255435.5932</c:v>
                </c:pt>
                <c:pt idx="584">
                  <c:v>-6255435.5853000004</c:v>
                </c:pt>
                <c:pt idx="585">
                  <c:v>-6255435.5915000001</c:v>
                </c:pt>
                <c:pt idx="586">
                  <c:v>-6255435.5857999902</c:v>
                </c:pt>
                <c:pt idx="587">
                  <c:v>-6255435.5869000005</c:v>
                </c:pt>
                <c:pt idx="588">
                  <c:v>-6255435.5839999896</c:v>
                </c:pt>
                <c:pt idx="589">
                  <c:v>-6255435.5788000003</c:v>
                </c:pt>
                <c:pt idx="590">
                  <c:v>-6255435.5880000005</c:v>
                </c:pt>
                <c:pt idx="591">
                  <c:v>-6255435.5965999896</c:v>
                </c:pt>
                <c:pt idx="592">
                  <c:v>-6255435.6012000004</c:v>
                </c:pt>
                <c:pt idx="593">
                  <c:v>-6255435.5871000001</c:v>
                </c:pt>
                <c:pt idx="594">
                  <c:v>-6255435.5922999904</c:v>
                </c:pt>
                <c:pt idx="595">
                  <c:v>-6255435.5899999896</c:v>
                </c:pt>
                <c:pt idx="596">
                  <c:v>-6255435.5877999896</c:v>
                </c:pt>
                <c:pt idx="597">
                  <c:v>-6255435.5859000003</c:v>
                </c:pt>
                <c:pt idx="598">
                  <c:v>-6255435.5747999903</c:v>
                </c:pt>
                <c:pt idx="599">
                  <c:v>-6255435.5895999903</c:v>
                </c:pt>
                <c:pt idx="600">
                  <c:v>-6255435.5776000004</c:v>
                </c:pt>
                <c:pt idx="601">
                  <c:v>-6255435.5837000003</c:v>
                </c:pt>
                <c:pt idx="602">
                  <c:v>-6255435.5772000002</c:v>
                </c:pt>
                <c:pt idx="603">
                  <c:v>-6255435.5822999896</c:v>
                </c:pt>
                <c:pt idx="604">
                  <c:v>-6255435.5893999897</c:v>
                </c:pt>
                <c:pt idx="605">
                  <c:v>-6255435.5991000002</c:v>
                </c:pt>
                <c:pt idx="606">
                  <c:v>-6255435.5893999897</c:v>
                </c:pt>
                <c:pt idx="607">
                  <c:v>-6255435.5915000001</c:v>
                </c:pt>
                <c:pt idx="608">
                  <c:v>-6255435.5922999904</c:v>
                </c:pt>
                <c:pt idx="609">
                  <c:v>-6255435.5926999897</c:v>
                </c:pt>
                <c:pt idx="610">
                  <c:v>-6255435.5865000002</c:v>
                </c:pt>
                <c:pt idx="611">
                  <c:v>-6255435.5883999905</c:v>
                </c:pt>
                <c:pt idx="612">
                  <c:v>-6255435.5889999904</c:v>
                </c:pt>
                <c:pt idx="613">
                  <c:v>-6255435.5957000004</c:v>
                </c:pt>
                <c:pt idx="614">
                  <c:v>-6255435.5916999904</c:v>
                </c:pt>
                <c:pt idx="615">
                  <c:v>-6255435.608</c:v>
                </c:pt>
                <c:pt idx="616">
                  <c:v>-6255435.6095000003</c:v>
                </c:pt>
                <c:pt idx="617">
                  <c:v>-6255435.5877999896</c:v>
                </c:pt>
                <c:pt idx="618">
                  <c:v>-6255435.5835999902</c:v>
                </c:pt>
                <c:pt idx="619">
                  <c:v>-6255435.5904999897</c:v>
                </c:pt>
                <c:pt idx="620">
                  <c:v>-6255435.5932</c:v>
                </c:pt>
                <c:pt idx="621">
                  <c:v>-6255435.5927999904</c:v>
                </c:pt>
                <c:pt idx="622">
                  <c:v>-6255435.5937000001</c:v>
                </c:pt>
                <c:pt idx="623">
                  <c:v>-6255435.5954999896</c:v>
                </c:pt>
                <c:pt idx="624">
                  <c:v>-6255435.5939999903</c:v>
                </c:pt>
                <c:pt idx="625">
                  <c:v>-6255435.5903000003</c:v>
                </c:pt>
                <c:pt idx="626">
                  <c:v>-6255435.5904999897</c:v>
                </c:pt>
                <c:pt idx="627">
                  <c:v>-6255435.5997000001</c:v>
                </c:pt>
                <c:pt idx="628">
                  <c:v>-6255435.5926000001</c:v>
                </c:pt>
                <c:pt idx="629">
                  <c:v>-6255435.5899</c:v>
                </c:pt>
                <c:pt idx="630">
                  <c:v>-6255435.5924000004</c:v>
                </c:pt>
                <c:pt idx="631">
                  <c:v>-6255435.5950999903</c:v>
                </c:pt>
                <c:pt idx="632">
                  <c:v>-6255435.5904999897</c:v>
                </c:pt>
                <c:pt idx="633">
                  <c:v>-6255435.5937000001</c:v>
                </c:pt>
                <c:pt idx="634">
                  <c:v>-6255435.5972999902</c:v>
                </c:pt>
                <c:pt idx="635">
                  <c:v>-6255435.5917999903</c:v>
                </c:pt>
                <c:pt idx="636">
                  <c:v>-6255435.5964000002</c:v>
                </c:pt>
                <c:pt idx="637">
                  <c:v>-6255435.5924000004</c:v>
                </c:pt>
                <c:pt idx="638">
                  <c:v>-6255435.5888</c:v>
                </c:pt>
                <c:pt idx="639">
                  <c:v>-6255435.5943</c:v>
                </c:pt>
                <c:pt idx="640">
                  <c:v>-6255435.5866</c:v>
                </c:pt>
                <c:pt idx="641">
                  <c:v>-6255435.5924000004</c:v>
                </c:pt>
                <c:pt idx="642">
                  <c:v>-6255435.5932999896</c:v>
                </c:pt>
                <c:pt idx="643">
                  <c:v>-6255435.5860000001</c:v>
                </c:pt>
                <c:pt idx="644">
                  <c:v>-6255435.5886000004</c:v>
                </c:pt>
                <c:pt idx="645">
                  <c:v>-6255435.5904999897</c:v>
                </c:pt>
                <c:pt idx="646">
                  <c:v>-6255435.6047</c:v>
                </c:pt>
                <c:pt idx="647">
                  <c:v>-6255435.5926000001</c:v>
                </c:pt>
                <c:pt idx="648">
                  <c:v>-6255435.5853000004</c:v>
                </c:pt>
                <c:pt idx="649">
                  <c:v>-6255435.5853000004</c:v>
                </c:pt>
                <c:pt idx="650">
                  <c:v>-6255435.5987</c:v>
                </c:pt>
                <c:pt idx="651">
                  <c:v>-6255435.5947000002</c:v>
                </c:pt>
                <c:pt idx="652">
                  <c:v>-6255435.5964000002</c:v>
                </c:pt>
                <c:pt idx="653">
                  <c:v>-6255435.5914000003</c:v>
                </c:pt>
                <c:pt idx="654">
                  <c:v>-6255435.5790999904</c:v>
                </c:pt>
                <c:pt idx="655">
                  <c:v>-6255435.5917999903</c:v>
                </c:pt>
                <c:pt idx="656">
                  <c:v>-6255435.6010999903</c:v>
                </c:pt>
                <c:pt idx="657">
                  <c:v>-6255435.5947000002</c:v>
                </c:pt>
                <c:pt idx="658">
                  <c:v>-6255435.6010999903</c:v>
                </c:pt>
                <c:pt idx="659">
                  <c:v>-6255435.5976999896</c:v>
                </c:pt>
                <c:pt idx="660">
                  <c:v>-6255435.5965999896</c:v>
                </c:pt>
                <c:pt idx="661">
                  <c:v>-6255435.5856999904</c:v>
                </c:pt>
                <c:pt idx="662">
                  <c:v>-6255435.591</c:v>
                </c:pt>
                <c:pt idx="663">
                  <c:v>-6255435.5946000004</c:v>
                </c:pt>
                <c:pt idx="664">
                  <c:v>-6255435.5966999903</c:v>
                </c:pt>
                <c:pt idx="665">
                  <c:v>-6255435.5955999903</c:v>
                </c:pt>
                <c:pt idx="666">
                  <c:v>-6255435.6014</c:v>
                </c:pt>
                <c:pt idx="667">
                  <c:v>-6255435.5888</c:v>
                </c:pt>
                <c:pt idx="668">
                  <c:v>-6255435.5935000004</c:v>
                </c:pt>
                <c:pt idx="669">
                  <c:v>-6255435.5848000003</c:v>
                </c:pt>
                <c:pt idx="670">
                  <c:v>-6255435.591</c:v>
                </c:pt>
                <c:pt idx="671">
                  <c:v>-6255435.5954</c:v>
                </c:pt>
                <c:pt idx="672">
                  <c:v>-6255435.5905999904</c:v>
                </c:pt>
                <c:pt idx="673">
                  <c:v>-6255435.5976</c:v>
                </c:pt>
              </c:numCache>
            </c:numRef>
          </c:yVal>
          <c:smooth val="0"/>
        </c:ser>
        <c:dLbls>
          <c:showLegendKey val="0"/>
          <c:showVal val="0"/>
          <c:showCatName val="0"/>
          <c:showSerName val="0"/>
          <c:showPercent val="0"/>
          <c:showBubbleSize val="0"/>
        </c:dLbls>
        <c:axId val="301179264"/>
        <c:axId val="301180800"/>
      </c:scatterChart>
      <c:valAx>
        <c:axId val="30117926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50000"/>
                    <a:lumOff val="50000"/>
                  </a:schemeClr>
                </a:solidFill>
                <a:latin typeface="+mn-lt"/>
                <a:ea typeface="+mn-ea"/>
                <a:cs typeface="+mn-cs"/>
              </a:defRPr>
            </a:pPr>
            <a:endParaRPr lang="es-AR"/>
          </a:p>
        </c:txPr>
        <c:crossAx val="301180800"/>
        <c:crosses val="autoZero"/>
        <c:crossBetween val="midCat"/>
      </c:valAx>
      <c:valAx>
        <c:axId val="301180800"/>
        <c:scaling>
          <c:orientation val="minMax"/>
        </c:scaling>
        <c:delete val="0"/>
        <c:axPos val="l"/>
        <c:majorGridlines>
          <c:spPr>
            <a:ln w="9525" cap="flat" cmpd="sng" algn="ctr">
              <a:solidFill>
                <a:schemeClr val="dk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50000"/>
                    <a:lumOff val="50000"/>
                  </a:schemeClr>
                </a:solidFill>
                <a:latin typeface="+mn-lt"/>
                <a:ea typeface="+mn-ea"/>
                <a:cs typeface="+mn-cs"/>
              </a:defRPr>
            </a:pPr>
            <a:endParaRPr lang="es-AR"/>
          </a:p>
        </c:txPr>
        <c:crossAx val="301179264"/>
        <c:crosses val="autoZero"/>
        <c:crossBetween val="midCat"/>
      </c:valAx>
      <c:spPr>
        <a:noFill/>
        <a:ln>
          <a:noFill/>
        </a:ln>
        <a:effectLst/>
      </c:spPr>
    </c:plotArea>
    <c:plotVisOnly val="1"/>
    <c:dispBlanksAs val="gap"/>
    <c:showDLblsOverMax val="0"/>
  </c:chart>
  <c:spPr>
    <a:gradFill flip="none" rotWithShape="1">
      <a:gsLst>
        <a:gs pos="100000">
          <a:schemeClr val="lt1">
            <a:lumMod val="95000"/>
          </a:schemeClr>
        </a:gs>
        <a:gs pos="43000">
          <a:schemeClr val="lt1"/>
        </a:gs>
      </a:gsLst>
      <a:path path="circle">
        <a:fillToRect l="50000" t="50000" r="50000" b="50000"/>
      </a:path>
      <a:tileRect/>
    </a:gradFill>
    <a:ln w="38100" cap="flat" cmpd="sng" algn="ctr">
      <a:solidFill>
        <a:srgbClr val="0070C0"/>
      </a:solidFill>
      <a:round/>
    </a:ln>
    <a:effectLst/>
  </c:spPr>
  <c:txPr>
    <a:bodyPr/>
    <a:lstStyle/>
    <a:p>
      <a:pPr>
        <a:defRPr/>
      </a:pPr>
      <a:endParaRPr lang="es-A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0" i="0" u="none" strike="noStrike" kern="1200" spc="70" baseline="0">
                <a:solidFill>
                  <a:schemeClr val="dk1">
                    <a:lumMod val="50000"/>
                    <a:lumOff val="50000"/>
                  </a:schemeClr>
                </a:solidFill>
                <a:latin typeface="+mn-lt"/>
                <a:ea typeface="+mn-ea"/>
                <a:cs typeface="+mn-cs"/>
              </a:defRPr>
            </a:pPr>
            <a:r>
              <a:rPr lang="en-US"/>
              <a:t>LINEA DE TENDENCIA DEL COMPONENTE Z</a:t>
            </a:r>
          </a:p>
        </c:rich>
      </c:tx>
      <c:layout/>
      <c:overlay val="0"/>
      <c:spPr>
        <a:noFill/>
        <a:ln>
          <a:noFill/>
        </a:ln>
        <a:effectLst/>
      </c:spPr>
    </c:title>
    <c:autoTitleDeleted val="0"/>
    <c:plotArea>
      <c:layout/>
      <c:scatterChart>
        <c:scatterStyle val="lineMarker"/>
        <c:varyColors val="0"/>
        <c:ser>
          <c:idx val="0"/>
          <c:order val="0"/>
          <c:tx>
            <c:strRef>
              <c:f>ALEC!$G$1</c:f>
              <c:strCache>
                <c:ptCount val="1"/>
                <c:pt idx="0">
                  <c:v>Z</c:v>
                </c:pt>
              </c:strCache>
            </c:strRef>
          </c:tx>
          <c:spPr>
            <a:ln w="25400">
              <a:noFill/>
            </a:ln>
            <a:effectLst/>
          </c:spPr>
          <c:marker>
            <c:symbol val="circle"/>
            <c:size val="4"/>
            <c:spPr>
              <a:solidFill>
                <a:schemeClr val="accent1"/>
              </a:solidFill>
              <a:ln w="9525" cap="flat" cmpd="sng" algn="ctr">
                <a:solidFill>
                  <a:schemeClr val="accent1"/>
                </a:solidFill>
                <a:round/>
              </a:ln>
              <a:effectLst/>
            </c:spPr>
          </c:marker>
          <c:trendline>
            <c:spPr>
              <a:ln w="76200" cap="rnd" cmpd="sng" algn="ctr">
                <a:solidFill>
                  <a:srgbClr val="FF0000">
                    <a:alpha val="25000"/>
                  </a:srgbClr>
                </a:solidFill>
                <a:round/>
              </a:ln>
              <a:effectLst/>
            </c:spPr>
            <c:trendlineType val="linear"/>
            <c:dispRSqr val="0"/>
            <c:dispEq val="0"/>
          </c:trendline>
          <c:xVal>
            <c:numRef>
              <c:f>ALEC!$D$2:$D$675</c:f>
              <c:numCache>
                <c:formatCode>General</c:formatCode>
                <c:ptCount val="674"/>
                <c:pt idx="0">
                  <c:v>344</c:v>
                </c:pt>
                <c:pt idx="1">
                  <c:v>345</c:v>
                </c:pt>
                <c:pt idx="2">
                  <c:v>346</c:v>
                </c:pt>
                <c:pt idx="3">
                  <c:v>347</c:v>
                </c:pt>
                <c:pt idx="4">
                  <c:v>348</c:v>
                </c:pt>
                <c:pt idx="5">
                  <c:v>349</c:v>
                </c:pt>
                <c:pt idx="6">
                  <c:v>350</c:v>
                </c:pt>
                <c:pt idx="7">
                  <c:v>351</c:v>
                </c:pt>
                <c:pt idx="8">
                  <c:v>352</c:v>
                </c:pt>
                <c:pt idx="9">
                  <c:v>353</c:v>
                </c:pt>
                <c:pt idx="10">
                  <c:v>354</c:v>
                </c:pt>
                <c:pt idx="11">
                  <c:v>355</c:v>
                </c:pt>
                <c:pt idx="12">
                  <c:v>356</c:v>
                </c:pt>
                <c:pt idx="13">
                  <c:v>357</c:v>
                </c:pt>
                <c:pt idx="14">
                  <c:v>358</c:v>
                </c:pt>
                <c:pt idx="15">
                  <c:v>359</c:v>
                </c:pt>
                <c:pt idx="16">
                  <c:v>360</c:v>
                </c:pt>
                <c:pt idx="17">
                  <c:v>361</c:v>
                </c:pt>
                <c:pt idx="18">
                  <c:v>362</c:v>
                </c:pt>
                <c:pt idx="19">
                  <c:v>363</c:v>
                </c:pt>
                <c:pt idx="20">
                  <c:v>364</c:v>
                </c:pt>
                <c:pt idx="21">
                  <c:v>365</c:v>
                </c:pt>
                <c:pt idx="22">
                  <c:v>366</c:v>
                </c:pt>
                <c:pt idx="23">
                  <c:v>367</c:v>
                </c:pt>
                <c:pt idx="24">
                  <c:v>368</c:v>
                </c:pt>
                <c:pt idx="25">
                  <c:v>369</c:v>
                </c:pt>
                <c:pt idx="26">
                  <c:v>370</c:v>
                </c:pt>
                <c:pt idx="27">
                  <c:v>371</c:v>
                </c:pt>
                <c:pt idx="28">
                  <c:v>372</c:v>
                </c:pt>
                <c:pt idx="29">
                  <c:v>373</c:v>
                </c:pt>
                <c:pt idx="30">
                  <c:v>374</c:v>
                </c:pt>
                <c:pt idx="31">
                  <c:v>375</c:v>
                </c:pt>
                <c:pt idx="32">
                  <c:v>376</c:v>
                </c:pt>
                <c:pt idx="33">
                  <c:v>377</c:v>
                </c:pt>
                <c:pt idx="34">
                  <c:v>378</c:v>
                </c:pt>
                <c:pt idx="35">
                  <c:v>379</c:v>
                </c:pt>
                <c:pt idx="36">
                  <c:v>380</c:v>
                </c:pt>
                <c:pt idx="37">
                  <c:v>381</c:v>
                </c:pt>
                <c:pt idx="38">
                  <c:v>382</c:v>
                </c:pt>
                <c:pt idx="39">
                  <c:v>383</c:v>
                </c:pt>
                <c:pt idx="40">
                  <c:v>384</c:v>
                </c:pt>
                <c:pt idx="41">
                  <c:v>385</c:v>
                </c:pt>
                <c:pt idx="42">
                  <c:v>386</c:v>
                </c:pt>
                <c:pt idx="43">
                  <c:v>387</c:v>
                </c:pt>
                <c:pt idx="44">
                  <c:v>388</c:v>
                </c:pt>
                <c:pt idx="45">
                  <c:v>389</c:v>
                </c:pt>
                <c:pt idx="46">
                  <c:v>390</c:v>
                </c:pt>
                <c:pt idx="47">
                  <c:v>391</c:v>
                </c:pt>
                <c:pt idx="48">
                  <c:v>393</c:v>
                </c:pt>
                <c:pt idx="49">
                  <c:v>394</c:v>
                </c:pt>
                <c:pt idx="50">
                  <c:v>395</c:v>
                </c:pt>
                <c:pt idx="51">
                  <c:v>396</c:v>
                </c:pt>
                <c:pt idx="52">
                  <c:v>397</c:v>
                </c:pt>
                <c:pt idx="53">
                  <c:v>398</c:v>
                </c:pt>
                <c:pt idx="54">
                  <c:v>401</c:v>
                </c:pt>
                <c:pt idx="55">
                  <c:v>402</c:v>
                </c:pt>
                <c:pt idx="56">
                  <c:v>403</c:v>
                </c:pt>
                <c:pt idx="57">
                  <c:v>404</c:v>
                </c:pt>
                <c:pt idx="58">
                  <c:v>405</c:v>
                </c:pt>
                <c:pt idx="59">
                  <c:v>406</c:v>
                </c:pt>
                <c:pt idx="60">
                  <c:v>407</c:v>
                </c:pt>
                <c:pt idx="61">
                  <c:v>408</c:v>
                </c:pt>
                <c:pt idx="62">
                  <c:v>409</c:v>
                </c:pt>
                <c:pt idx="63">
                  <c:v>410</c:v>
                </c:pt>
                <c:pt idx="64">
                  <c:v>411</c:v>
                </c:pt>
                <c:pt idx="65">
                  <c:v>414</c:v>
                </c:pt>
                <c:pt idx="66">
                  <c:v>415</c:v>
                </c:pt>
                <c:pt idx="67">
                  <c:v>416</c:v>
                </c:pt>
                <c:pt idx="68">
                  <c:v>417</c:v>
                </c:pt>
                <c:pt idx="69">
                  <c:v>418</c:v>
                </c:pt>
                <c:pt idx="70">
                  <c:v>419</c:v>
                </c:pt>
                <c:pt idx="71">
                  <c:v>420</c:v>
                </c:pt>
                <c:pt idx="72">
                  <c:v>421</c:v>
                </c:pt>
                <c:pt idx="73">
                  <c:v>422</c:v>
                </c:pt>
                <c:pt idx="74">
                  <c:v>423</c:v>
                </c:pt>
                <c:pt idx="75">
                  <c:v>424</c:v>
                </c:pt>
                <c:pt idx="76">
                  <c:v>425</c:v>
                </c:pt>
                <c:pt idx="77">
                  <c:v>426</c:v>
                </c:pt>
                <c:pt idx="78">
                  <c:v>427</c:v>
                </c:pt>
                <c:pt idx="79">
                  <c:v>428</c:v>
                </c:pt>
                <c:pt idx="80">
                  <c:v>429</c:v>
                </c:pt>
                <c:pt idx="81">
                  <c:v>430</c:v>
                </c:pt>
                <c:pt idx="82">
                  <c:v>431</c:v>
                </c:pt>
                <c:pt idx="83">
                  <c:v>432</c:v>
                </c:pt>
                <c:pt idx="84">
                  <c:v>433</c:v>
                </c:pt>
                <c:pt idx="85">
                  <c:v>434</c:v>
                </c:pt>
                <c:pt idx="86">
                  <c:v>436</c:v>
                </c:pt>
                <c:pt idx="87">
                  <c:v>437</c:v>
                </c:pt>
                <c:pt idx="88">
                  <c:v>438</c:v>
                </c:pt>
                <c:pt idx="89">
                  <c:v>439</c:v>
                </c:pt>
                <c:pt idx="90">
                  <c:v>440</c:v>
                </c:pt>
                <c:pt idx="91">
                  <c:v>441</c:v>
                </c:pt>
                <c:pt idx="92">
                  <c:v>442</c:v>
                </c:pt>
                <c:pt idx="93">
                  <c:v>443</c:v>
                </c:pt>
                <c:pt idx="94">
                  <c:v>444</c:v>
                </c:pt>
                <c:pt idx="95">
                  <c:v>445</c:v>
                </c:pt>
                <c:pt idx="96">
                  <c:v>446</c:v>
                </c:pt>
                <c:pt idx="97">
                  <c:v>447</c:v>
                </c:pt>
                <c:pt idx="98">
                  <c:v>448</c:v>
                </c:pt>
                <c:pt idx="99">
                  <c:v>449</c:v>
                </c:pt>
                <c:pt idx="100">
                  <c:v>450</c:v>
                </c:pt>
                <c:pt idx="101">
                  <c:v>451</c:v>
                </c:pt>
                <c:pt idx="102">
                  <c:v>452</c:v>
                </c:pt>
                <c:pt idx="103">
                  <c:v>453</c:v>
                </c:pt>
                <c:pt idx="104">
                  <c:v>454</c:v>
                </c:pt>
                <c:pt idx="105">
                  <c:v>455</c:v>
                </c:pt>
                <c:pt idx="106">
                  <c:v>456</c:v>
                </c:pt>
                <c:pt idx="107">
                  <c:v>457</c:v>
                </c:pt>
                <c:pt idx="108">
                  <c:v>458</c:v>
                </c:pt>
                <c:pt idx="109">
                  <c:v>460</c:v>
                </c:pt>
                <c:pt idx="110">
                  <c:v>461</c:v>
                </c:pt>
                <c:pt idx="111">
                  <c:v>462</c:v>
                </c:pt>
                <c:pt idx="112">
                  <c:v>463</c:v>
                </c:pt>
                <c:pt idx="113">
                  <c:v>464</c:v>
                </c:pt>
                <c:pt idx="114">
                  <c:v>465</c:v>
                </c:pt>
                <c:pt idx="115">
                  <c:v>466</c:v>
                </c:pt>
                <c:pt idx="116">
                  <c:v>468</c:v>
                </c:pt>
                <c:pt idx="117">
                  <c:v>469</c:v>
                </c:pt>
                <c:pt idx="118">
                  <c:v>470</c:v>
                </c:pt>
                <c:pt idx="119">
                  <c:v>471</c:v>
                </c:pt>
                <c:pt idx="120">
                  <c:v>472</c:v>
                </c:pt>
                <c:pt idx="121">
                  <c:v>473</c:v>
                </c:pt>
                <c:pt idx="122">
                  <c:v>474</c:v>
                </c:pt>
                <c:pt idx="123">
                  <c:v>475</c:v>
                </c:pt>
                <c:pt idx="124">
                  <c:v>476</c:v>
                </c:pt>
                <c:pt idx="125">
                  <c:v>477</c:v>
                </c:pt>
                <c:pt idx="126">
                  <c:v>478</c:v>
                </c:pt>
                <c:pt idx="127">
                  <c:v>479</c:v>
                </c:pt>
                <c:pt idx="128">
                  <c:v>480</c:v>
                </c:pt>
                <c:pt idx="129">
                  <c:v>481</c:v>
                </c:pt>
                <c:pt idx="130">
                  <c:v>482</c:v>
                </c:pt>
                <c:pt idx="131">
                  <c:v>483</c:v>
                </c:pt>
                <c:pt idx="132">
                  <c:v>484</c:v>
                </c:pt>
                <c:pt idx="133">
                  <c:v>485</c:v>
                </c:pt>
                <c:pt idx="134">
                  <c:v>486</c:v>
                </c:pt>
                <c:pt idx="135">
                  <c:v>487</c:v>
                </c:pt>
                <c:pt idx="136">
                  <c:v>488</c:v>
                </c:pt>
                <c:pt idx="137">
                  <c:v>489</c:v>
                </c:pt>
                <c:pt idx="138">
                  <c:v>490</c:v>
                </c:pt>
                <c:pt idx="139">
                  <c:v>491</c:v>
                </c:pt>
                <c:pt idx="140">
                  <c:v>492</c:v>
                </c:pt>
                <c:pt idx="141">
                  <c:v>493</c:v>
                </c:pt>
                <c:pt idx="142">
                  <c:v>494</c:v>
                </c:pt>
                <c:pt idx="143">
                  <c:v>495</c:v>
                </c:pt>
                <c:pt idx="144">
                  <c:v>496</c:v>
                </c:pt>
                <c:pt idx="145">
                  <c:v>497</c:v>
                </c:pt>
                <c:pt idx="146">
                  <c:v>498</c:v>
                </c:pt>
                <c:pt idx="147">
                  <c:v>499</c:v>
                </c:pt>
                <c:pt idx="148">
                  <c:v>500</c:v>
                </c:pt>
                <c:pt idx="149">
                  <c:v>501</c:v>
                </c:pt>
                <c:pt idx="150">
                  <c:v>502</c:v>
                </c:pt>
                <c:pt idx="151">
                  <c:v>503</c:v>
                </c:pt>
                <c:pt idx="152">
                  <c:v>504</c:v>
                </c:pt>
                <c:pt idx="153">
                  <c:v>505</c:v>
                </c:pt>
                <c:pt idx="154">
                  <c:v>506</c:v>
                </c:pt>
                <c:pt idx="155">
                  <c:v>507</c:v>
                </c:pt>
                <c:pt idx="156">
                  <c:v>508</c:v>
                </c:pt>
                <c:pt idx="157">
                  <c:v>509</c:v>
                </c:pt>
                <c:pt idx="158">
                  <c:v>510</c:v>
                </c:pt>
                <c:pt idx="159">
                  <c:v>511</c:v>
                </c:pt>
                <c:pt idx="160">
                  <c:v>519</c:v>
                </c:pt>
                <c:pt idx="161">
                  <c:v>520</c:v>
                </c:pt>
                <c:pt idx="162">
                  <c:v>521</c:v>
                </c:pt>
                <c:pt idx="163">
                  <c:v>522</c:v>
                </c:pt>
                <c:pt idx="164">
                  <c:v>523</c:v>
                </c:pt>
                <c:pt idx="165">
                  <c:v>524</c:v>
                </c:pt>
                <c:pt idx="166">
                  <c:v>525</c:v>
                </c:pt>
                <c:pt idx="167">
                  <c:v>527</c:v>
                </c:pt>
                <c:pt idx="168">
                  <c:v>528</c:v>
                </c:pt>
                <c:pt idx="169">
                  <c:v>529</c:v>
                </c:pt>
                <c:pt idx="170">
                  <c:v>530</c:v>
                </c:pt>
                <c:pt idx="171">
                  <c:v>531</c:v>
                </c:pt>
                <c:pt idx="172">
                  <c:v>532</c:v>
                </c:pt>
                <c:pt idx="173">
                  <c:v>533</c:v>
                </c:pt>
                <c:pt idx="174">
                  <c:v>534</c:v>
                </c:pt>
                <c:pt idx="175">
                  <c:v>535</c:v>
                </c:pt>
                <c:pt idx="176">
                  <c:v>536</c:v>
                </c:pt>
                <c:pt idx="177">
                  <c:v>537</c:v>
                </c:pt>
                <c:pt idx="178">
                  <c:v>538</c:v>
                </c:pt>
                <c:pt idx="179">
                  <c:v>539</c:v>
                </c:pt>
                <c:pt idx="180">
                  <c:v>540</c:v>
                </c:pt>
                <c:pt idx="181">
                  <c:v>541</c:v>
                </c:pt>
                <c:pt idx="182">
                  <c:v>542</c:v>
                </c:pt>
                <c:pt idx="183">
                  <c:v>543</c:v>
                </c:pt>
                <c:pt idx="184">
                  <c:v>544</c:v>
                </c:pt>
                <c:pt idx="185">
                  <c:v>545</c:v>
                </c:pt>
                <c:pt idx="186">
                  <c:v>546</c:v>
                </c:pt>
                <c:pt idx="187">
                  <c:v>547</c:v>
                </c:pt>
                <c:pt idx="188">
                  <c:v>548</c:v>
                </c:pt>
                <c:pt idx="189">
                  <c:v>550</c:v>
                </c:pt>
                <c:pt idx="190">
                  <c:v>551</c:v>
                </c:pt>
                <c:pt idx="191">
                  <c:v>552</c:v>
                </c:pt>
                <c:pt idx="192">
                  <c:v>553</c:v>
                </c:pt>
                <c:pt idx="193">
                  <c:v>554</c:v>
                </c:pt>
                <c:pt idx="194">
                  <c:v>555</c:v>
                </c:pt>
                <c:pt idx="195">
                  <c:v>556</c:v>
                </c:pt>
                <c:pt idx="196">
                  <c:v>557</c:v>
                </c:pt>
                <c:pt idx="197">
                  <c:v>558</c:v>
                </c:pt>
                <c:pt idx="198">
                  <c:v>559</c:v>
                </c:pt>
                <c:pt idx="199">
                  <c:v>560</c:v>
                </c:pt>
                <c:pt idx="200">
                  <c:v>561</c:v>
                </c:pt>
                <c:pt idx="201">
                  <c:v>562</c:v>
                </c:pt>
                <c:pt idx="202">
                  <c:v>563</c:v>
                </c:pt>
                <c:pt idx="203">
                  <c:v>564</c:v>
                </c:pt>
                <c:pt idx="204">
                  <c:v>565</c:v>
                </c:pt>
                <c:pt idx="205">
                  <c:v>566</c:v>
                </c:pt>
                <c:pt idx="206">
                  <c:v>567</c:v>
                </c:pt>
                <c:pt idx="207">
                  <c:v>568</c:v>
                </c:pt>
                <c:pt idx="208">
                  <c:v>569</c:v>
                </c:pt>
                <c:pt idx="209">
                  <c:v>571</c:v>
                </c:pt>
                <c:pt idx="210">
                  <c:v>573</c:v>
                </c:pt>
                <c:pt idx="211">
                  <c:v>574</c:v>
                </c:pt>
                <c:pt idx="212">
                  <c:v>577</c:v>
                </c:pt>
                <c:pt idx="213">
                  <c:v>578</c:v>
                </c:pt>
                <c:pt idx="214">
                  <c:v>579</c:v>
                </c:pt>
                <c:pt idx="215">
                  <c:v>580</c:v>
                </c:pt>
                <c:pt idx="216">
                  <c:v>581</c:v>
                </c:pt>
                <c:pt idx="217">
                  <c:v>582</c:v>
                </c:pt>
                <c:pt idx="218">
                  <c:v>583</c:v>
                </c:pt>
                <c:pt idx="219">
                  <c:v>584</c:v>
                </c:pt>
                <c:pt idx="220">
                  <c:v>585</c:v>
                </c:pt>
                <c:pt idx="221">
                  <c:v>586</c:v>
                </c:pt>
                <c:pt idx="222">
                  <c:v>587</c:v>
                </c:pt>
                <c:pt idx="223">
                  <c:v>588</c:v>
                </c:pt>
                <c:pt idx="224">
                  <c:v>589</c:v>
                </c:pt>
                <c:pt idx="225">
                  <c:v>590</c:v>
                </c:pt>
                <c:pt idx="226">
                  <c:v>591</c:v>
                </c:pt>
                <c:pt idx="227">
                  <c:v>592</c:v>
                </c:pt>
                <c:pt idx="228">
                  <c:v>596</c:v>
                </c:pt>
                <c:pt idx="229">
                  <c:v>597</c:v>
                </c:pt>
                <c:pt idx="230">
                  <c:v>598</c:v>
                </c:pt>
                <c:pt idx="231">
                  <c:v>599</c:v>
                </c:pt>
                <c:pt idx="232">
                  <c:v>600</c:v>
                </c:pt>
                <c:pt idx="233">
                  <c:v>601</c:v>
                </c:pt>
                <c:pt idx="234">
                  <c:v>602</c:v>
                </c:pt>
                <c:pt idx="235">
                  <c:v>603</c:v>
                </c:pt>
                <c:pt idx="236">
                  <c:v>604</c:v>
                </c:pt>
                <c:pt idx="237">
                  <c:v>605</c:v>
                </c:pt>
                <c:pt idx="238">
                  <c:v>606</c:v>
                </c:pt>
                <c:pt idx="239">
                  <c:v>607</c:v>
                </c:pt>
                <c:pt idx="240">
                  <c:v>608</c:v>
                </c:pt>
                <c:pt idx="241">
                  <c:v>609</c:v>
                </c:pt>
                <c:pt idx="242">
                  <c:v>610</c:v>
                </c:pt>
                <c:pt idx="243">
                  <c:v>611</c:v>
                </c:pt>
                <c:pt idx="244">
                  <c:v>612</c:v>
                </c:pt>
                <c:pt idx="245">
                  <c:v>613</c:v>
                </c:pt>
                <c:pt idx="246">
                  <c:v>614</c:v>
                </c:pt>
                <c:pt idx="247">
                  <c:v>615</c:v>
                </c:pt>
                <c:pt idx="248">
                  <c:v>616</c:v>
                </c:pt>
                <c:pt idx="249">
                  <c:v>617</c:v>
                </c:pt>
                <c:pt idx="250">
                  <c:v>618</c:v>
                </c:pt>
                <c:pt idx="251">
                  <c:v>619</c:v>
                </c:pt>
                <c:pt idx="252">
                  <c:v>620</c:v>
                </c:pt>
                <c:pt idx="253">
                  <c:v>621</c:v>
                </c:pt>
                <c:pt idx="254">
                  <c:v>622</c:v>
                </c:pt>
                <c:pt idx="255">
                  <c:v>623</c:v>
                </c:pt>
                <c:pt idx="256">
                  <c:v>624</c:v>
                </c:pt>
                <c:pt idx="257">
                  <c:v>625</c:v>
                </c:pt>
                <c:pt idx="258">
                  <c:v>626</c:v>
                </c:pt>
                <c:pt idx="259">
                  <c:v>627</c:v>
                </c:pt>
                <c:pt idx="260">
                  <c:v>628</c:v>
                </c:pt>
                <c:pt idx="261">
                  <c:v>629</c:v>
                </c:pt>
                <c:pt idx="262">
                  <c:v>630</c:v>
                </c:pt>
                <c:pt idx="263">
                  <c:v>631</c:v>
                </c:pt>
                <c:pt idx="264">
                  <c:v>632</c:v>
                </c:pt>
                <c:pt idx="265">
                  <c:v>633</c:v>
                </c:pt>
                <c:pt idx="266">
                  <c:v>634</c:v>
                </c:pt>
                <c:pt idx="267">
                  <c:v>635</c:v>
                </c:pt>
                <c:pt idx="268">
                  <c:v>636</c:v>
                </c:pt>
                <c:pt idx="269">
                  <c:v>637</c:v>
                </c:pt>
                <c:pt idx="270">
                  <c:v>638</c:v>
                </c:pt>
                <c:pt idx="271">
                  <c:v>639</c:v>
                </c:pt>
                <c:pt idx="272">
                  <c:v>640</c:v>
                </c:pt>
                <c:pt idx="273">
                  <c:v>642</c:v>
                </c:pt>
                <c:pt idx="274">
                  <c:v>643</c:v>
                </c:pt>
                <c:pt idx="275">
                  <c:v>644</c:v>
                </c:pt>
                <c:pt idx="276">
                  <c:v>645</c:v>
                </c:pt>
                <c:pt idx="277">
                  <c:v>646</c:v>
                </c:pt>
                <c:pt idx="278">
                  <c:v>647</c:v>
                </c:pt>
                <c:pt idx="279">
                  <c:v>648</c:v>
                </c:pt>
                <c:pt idx="280">
                  <c:v>649</c:v>
                </c:pt>
                <c:pt idx="281">
                  <c:v>650</c:v>
                </c:pt>
                <c:pt idx="282">
                  <c:v>651</c:v>
                </c:pt>
                <c:pt idx="283">
                  <c:v>652</c:v>
                </c:pt>
                <c:pt idx="284">
                  <c:v>653</c:v>
                </c:pt>
                <c:pt idx="285">
                  <c:v>654</c:v>
                </c:pt>
                <c:pt idx="286">
                  <c:v>655</c:v>
                </c:pt>
                <c:pt idx="287">
                  <c:v>656</c:v>
                </c:pt>
                <c:pt idx="288">
                  <c:v>657</c:v>
                </c:pt>
                <c:pt idx="289">
                  <c:v>658</c:v>
                </c:pt>
                <c:pt idx="290">
                  <c:v>659</c:v>
                </c:pt>
                <c:pt idx="291">
                  <c:v>660</c:v>
                </c:pt>
                <c:pt idx="292">
                  <c:v>661</c:v>
                </c:pt>
                <c:pt idx="293">
                  <c:v>662</c:v>
                </c:pt>
                <c:pt idx="294">
                  <c:v>663</c:v>
                </c:pt>
                <c:pt idx="295">
                  <c:v>664</c:v>
                </c:pt>
                <c:pt idx="296">
                  <c:v>665</c:v>
                </c:pt>
                <c:pt idx="297">
                  <c:v>666</c:v>
                </c:pt>
                <c:pt idx="298">
                  <c:v>667</c:v>
                </c:pt>
                <c:pt idx="299">
                  <c:v>668</c:v>
                </c:pt>
                <c:pt idx="300">
                  <c:v>669</c:v>
                </c:pt>
                <c:pt idx="301">
                  <c:v>670</c:v>
                </c:pt>
                <c:pt idx="302">
                  <c:v>671</c:v>
                </c:pt>
                <c:pt idx="303">
                  <c:v>672</c:v>
                </c:pt>
                <c:pt idx="304">
                  <c:v>673</c:v>
                </c:pt>
                <c:pt idx="305">
                  <c:v>674</c:v>
                </c:pt>
                <c:pt idx="306">
                  <c:v>675</c:v>
                </c:pt>
                <c:pt idx="307">
                  <c:v>676</c:v>
                </c:pt>
                <c:pt idx="308">
                  <c:v>677</c:v>
                </c:pt>
                <c:pt idx="309">
                  <c:v>678</c:v>
                </c:pt>
                <c:pt idx="310">
                  <c:v>679</c:v>
                </c:pt>
                <c:pt idx="311">
                  <c:v>680</c:v>
                </c:pt>
                <c:pt idx="312">
                  <c:v>681</c:v>
                </c:pt>
                <c:pt idx="313">
                  <c:v>682</c:v>
                </c:pt>
                <c:pt idx="314">
                  <c:v>683</c:v>
                </c:pt>
                <c:pt idx="315">
                  <c:v>684</c:v>
                </c:pt>
                <c:pt idx="316">
                  <c:v>685</c:v>
                </c:pt>
                <c:pt idx="317">
                  <c:v>686</c:v>
                </c:pt>
                <c:pt idx="318">
                  <c:v>687</c:v>
                </c:pt>
                <c:pt idx="319">
                  <c:v>688</c:v>
                </c:pt>
                <c:pt idx="320">
                  <c:v>689</c:v>
                </c:pt>
                <c:pt idx="321">
                  <c:v>690</c:v>
                </c:pt>
                <c:pt idx="322">
                  <c:v>691</c:v>
                </c:pt>
                <c:pt idx="323">
                  <c:v>692</c:v>
                </c:pt>
                <c:pt idx="324">
                  <c:v>693</c:v>
                </c:pt>
                <c:pt idx="325">
                  <c:v>694</c:v>
                </c:pt>
                <c:pt idx="326">
                  <c:v>695</c:v>
                </c:pt>
                <c:pt idx="327">
                  <c:v>696</c:v>
                </c:pt>
                <c:pt idx="328">
                  <c:v>697</c:v>
                </c:pt>
                <c:pt idx="329">
                  <c:v>698</c:v>
                </c:pt>
                <c:pt idx="330">
                  <c:v>699</c:v>
                </c:pt>
                <c:pt idx="331">
                  <c:v>700</c:v>
                </c:pt>
                <c:pt idx="332">
                  <c:v>701</c:v>
                </c:pt>
                <c:pt idx="333">
                  <c:v>702</c:v>
                </c:pt>
                <c:pt idx="334">
                  <c:v>703</c:v>
                </c:pt>
                <c:pt idx="335">
                  <c:v>704</c:v>
                </c:pt>
                <c:pt idx="336">
                  <c:v>705</c:v>
                </c:pt>
                <c:pt idx="337">
                  <c:v>706</c:v>
                </c:pt>
                <c:pt idx="338">
                  <c:v>707</c:v>
                </c:pt>
                <c:pt idx="339">
                  <c:v>708</c:v>
                </c:pt>
                <c:pt idx="340">
                  <c:v>709</c:v>
                </c:pt>
                <c:pt idx="341">
                  <c:v>710</c:v>
                </c:pt>
                <c:pt idx="342">
                  <c:v>711</c:v>
                </c:pt>
                <c:pt idx="343">
                  <c:v>712</c:v>
                </c:pt>
                <c:pt idx="344">
                  <c:v>713</c:v>
                </c:pt>
                <c:pt idx="345">
                  <c:v>714</c:v>
                </c:pt>
                <c:pt idx="346">
                  <c:v>715</c:v>
                </c:pt>
                <c:pt idx="347">
                  <c:v>716</c:v>
                </c:pt>
                <c:pt idx="348">
                  <c:v>717</c:v>
                </c:pt>
                <c:pt idx="349">
                  <c:v>718</c:v>
                </c:pt>
                <c:pt idx="350">
                  <c:v>719</c:v>
                </c:pt>
                <c:pt idx="351">
                  <c:v>720</c:v>
                </c:pt>
                <c:pt idx="352">
                  <c:v>721</c:v>
                </c:pt>
                <c:pt idx="353">
                  <c:v>722</c:v>
                </c:pt>
                <c:pt idx="354">
                  <c:v>723</c:v>
                </c:pt>
                <c:pt idx="355">
                  <c:v>724</c:v>
                </c:pt>
                <c:pt idx="356">
                  <c:v>725</c:v>
                </c:pt>
                <c:pt idx="357">
                  <c:v>726</c:v>
                </c:pt>
                <c:pt idx="358">
                  <c:v>727</c:v>
                </c:pt>
                <c:pt idx="359">
                  <c:v>728</c:v>
                </c:pt>
                <c:pt idx="360">
                  <c:v>729</c:v>
                </c:pt>
                <c:pt idx="361">
                  <c:v>730</c:v>
                </c:pt>
                <c:pt idx="362">
                  <c:v>731</c:v>
                </c:pt>
                <c:pt idx="363">
                  <c:v>732</c:v>
                </c:pt>
                <c:pt idx="364">
                  <c:v>733</c:v>
                </c:pt>
                <c:pt idx="365">
                  <c:v>734</c:v>
                </c:pt>
                <c:pt idx="366">
                  <c:v>735</c:v>
                </c:pt>
                <c:pt idx="367">
                  <c:v>736</c:v>
                </c:pt>
                <c:pt idx="368">
                  <c:v>737</c:v>
                </c:pt>
                <c:pt idx="369">
                  <c:v>738</c:v>
                </c:pt>
                <c:pt idx="370">
                  <c:v>739</c:v>
                </c:pt>
                <c:pt idx="371">
                  <c:v>740</c:v>
                </c:pt>
                <c:pt idx="372">
                  <c:v>741</c:v>
                </c:pt>
                <c:pt idx="373">
                  <c:v>742</c:v>
                </c:pt>
                <c:pt idx="374">
                  <c:v>744</c:v>
                </c:pt>
                <c:pt idx="375">
                  <c:v>745</c:v>
                </c:pt>
                <c:pt idx="376">
                  <c:v>746</c:v>
                </c:pt>
                <c:pt idx="377">
                  <c:v>747</c:v>
                </c:pt>
                <c:pt idx="378">
                  <c:v>748</c:v>
                </c:pt>
                <c:pt idx="379">
                  <c:v>749</c:v>
                </c:pt>
                <c:pt idx="380">
                  <c:v>750</c:v>
                </c:pt>
                <c:pt idx="381">
                  <c:v>751</c:v>
                </c:pt>
                <c:pt idx="382">
                  <c:v>752</c:v>
                </c:pt>
                <c:pt idx="383">
                  <c:v>753</c:v>
                </c:pt>
                <c:pt idx="384">
                  <c:v>754</c:v>
                </c:pt>
                <c:pt idx="385">
                  <c:v>755</c:v>
                </c:pt>
                <c:pt idx="386">
                  <c:v>756</c:v>
                </c:pt>
                <c:pt idx="387">
                  <c:v>757</c:v>
                </c:pt>
                <c:pt idx="388">
                  <c:v>758</c:v>
                </c:pt>
                <c:pt idx="389">
                  <c:v>759</c:v>
                </c:pt>
                <c:pt idx="390">
                  <c:v>760</c:v>
                </c:pt>
                <c:pt idx="391">
                  <c:v>761</c:v>
                </c:pt>
                <c:pt idx="392">
                  <c:v>762</c:v>
                </c:pt>
                <c:pt idx="393">
                  <c:v>763</c:v>
                </c:pt>
                <c:pt idx="394">
                  <c:v>764</c:v>
                </c:pt>
                <c:pt idx="395">
                  <c:v>765</c:v>
                </c:pt>
                <c:pt idx="396">
                  <c:v>766</c:v>
                </c:pt>
                <c:pt idx="397">
                  <c:v>767</c:v>
                </c:pt>
                <c:pt idx="398">
                  <c:v>768</c:v>
                </c:pt>
                <c:pt idx="399">
                  <c:v>770</c:v>
                </c:pt>
                <c:pt idx="400">
                  <c:v>771</c:v>
                </c:pt>
                <c:pt idx="401">
                  <c:v>772</c:v>
                </c:pt>
                <c:pt idx="402">
                  <c:v>773</c:v>
                </c:pt>
                <c:pt idx="403">
                  <c:v>774</c:v>
                </c:pt>
                <c:pt idx="404">
                  <c:v>775</c:v>
                </c:pt>
                <c:pt idx="405">
                  <c:v>776</c:v>
                </c:pt>
                <c:pt idx="406">
                  <c:v>777</c:v>
                </c:pt>
                <c:pt idx="407">
                  <c:v>778</c:v>
                </c:pt>
                <c:pt idx="408">
                  <c:v>779</c:v>
                </c:pt>
                <c:pt idx="409">
                  <c:v>780</c:v>
                </c:pt>
                <c:pt idx="410">
                  <c:v>781</c:v>
                </c:pt>
                <c:pt idx="411">
                  <c:v>782</c:v>
                </c:pt>
                <c:pt idx="412">
                  <c:v>783</c:v>
                </c:pt>
                <c:pt idx="413">
                  <c:v>784</c:v>
                </c:pt>
                <c:pt idx="414">
                  <c:v>785</c:v>
                </c:pt>
                <c:pt idx="415">
                  <c:v>786</c:v>
                </c:pt>
                <c:pt idx="416">
                  <c:v>787</c:v>
                </c:pt>
                <c:pt idx="417">
                  <c:v>788</c:v>
                </c:pt>
                <c:pt idx="418">
                  <c:v>789</c:v>
                </c:pt>
                <c:pt idx="419">
                  <c:v>790</c:v>
                </c:pt>
                <c:pt idx="420">
                  <c:v>791</c:v>
                </c:pt>
                <c:pt idx="421">
                  <c:v>792</c:v>
                </c:pt>
                <c:pt idx="422">
                  <c:v>793</c:v>
                </c:pt>
                <c:pt idx="423">
                  <c:v>794</c:v>
                </c:pt>
                <c:pt idx="424">
                  <c:v>795</c:v>
                </c:pt>
                <c:pt idx="425">
                  <c:v>796</c:v>
                </c:pt>
                <c:pt idx="426">
                  <c:v>797</c:v>
                </c:pt>
                <c:pt idx="427">
                  <c:v>798</c:v>
                </c:pt>
                <c:pt idx="428">
                  <c:v>799</c:v>
                </c:pt>
                <c:pt idx="429">
                  <c:v>800</c:v>
                </c:pt>
                <c:pt idx="430">
                  <c:v>801</c:v>
                </c:pt>
                <c:pt idx="431">
                  <c:v>803</c:v>
                </c:pt>
                <c:pt idx="432">
                  <c:v>804</c:v>
                </c:pt>
                <c:pt idx="433">
                  <c:v>805</c:v>
                </c:pt>
                <c:pt idx="434">
                  <c:v>806</c:v>
                </c:pt>
                <c:pt idx="435">
                  <c:v>807</c:v>
                </c:pt>
                <c:pt idx="436">
                  <c:v>808</c:v>
                </c:pt>
                <c:pt idx="437">
                  <c:v>809</c:v>
                </c:pt>
                <c:pt idx="438">
                  <c:v>810</c:v>
                </c:pt>
                <c:pt idx="439">
                  <c:v>811</c:v>
                </c:pt>
                <c:pt idx="440">
                  <c:v>812</c:v>
                </c:pt>
                <c:pt idx="441">
                  <c:v>813</c:v>
                </c:pt>
                <c:pt idx="442">
                  <c:v>814</c:v>
                </c:pt>
                <c:pt idx="443">
                  <c:v>815</c:v>
                </c:pt>
                <c:pt idx="444">
                  <c:v>816</c:v>
                </c:pt>
                <c:pt idx="445">
                  <c:v>817</c:v>
                </c:pt>
                <c:pt idx="446">
                  <c:v>818</c:v>
                </c:pt>
                <c:pt idx="447">
                  <c:v>819</c:v>
                </c:pt>
                <c:pt idx="448">
                  <c:v>820</c:v>
                </c:pt>
                <c:pt idx="449">
                  <c:v>822</c:v>
                </c:pt>
                <c:pt idx="450">
                  <c:v>823</c:v>
                </c:pt>
                <c:pt idx="451">
                  <c:v>824</c:v>
                </c:pt>
                <c:pt idx="452">
                  <c:v>825</c:v>
                </c:pt>
                <c:pt idx="453">
                  <c:v>826</c:v>
                </c:pt>
                <c:pt idx="454">
                  <c:v>827</c:v>
                </c:pt>
                <c:pt idx="455">
                  <c:v>828</c:v>
                </c:pt>
                <c:pt idx="456">
                  <c:v>829</c:v>
                </c:pt>
                <c:pt idx="457">
                  <c:v>830</c:v>
                </c:pt>
                <c:pt idx="458">
                  <c:v>831</c:v>
                </c:pt>
                <c:pt idx="459">
                  <c:v>832</c:v>
                </c:pt>
                <c:pt idx="460">
                  <c:v>833</c:v>
                </c:pt>
                <c:pt idx="461">
                  <c:v>834</c:v>
                </c:pt>
                <c:pt idx="462">
                  <c:v>835</c:v>
                </c:pt>
                <c:pt idx="463">
                  <c:v>836</c:v>
                </c:pt>
                <c:pt idx="464">
                  <c:v>837</c:v>
                </c:pt>
                <c:pt idx="465">
                  <c:v>838</c:v>
                </c:pt>
                <c:pt idx="466">
                  <c:v>839</c:v>
                </c:pt>
                <c:pt idx="467">
                  <c:v>840</c:v>
                </c:pt>
                <c:pt idx="468">
                  <c:v>841</c:v>
                </c:pt>
                <c:pt idx="469">
                  <c:v>842</c:v>
                </c:pt>
                <c:pt idx="470">
                  <c:v>843</c:v>
                </c:pt>
                <c:pt idx="471">
                  <c:v>844</c:v>
                </c:pt>
                <c:pt idx="472">
                  <c:v>845</c:v>
                </c:pt>
                <c:pt idx="473">
                  <c:v>846</c:v>
                </c:pt>
                <c:pt idx="474">
                  <c:v>847</c:v>
                </c:pt>
                <c:pt idx="475">
                  <c:v>848</c:v>
                </c:pt>
                <c:pt idx="476">
                  <c:v>849</c:v>
                </c:pt>
                <c:pt idx="477">
                  <c:v>850</c:v>
                </c:pt>
                <c:pt idx="478">
                  <c:v>851</c:v>
                </c:pt>
                <c:pt idx="479">
                  <c:v>852</c:v>
                </c:pt>
                <c:pt idx="480">
                  <c:v>853</c:v>
                </c:pt>
                <c:pt idx="481">
                  <c:v>854</c:v>
                </c:pt>
                <c:pt idx="482">
                  <c:v>855</c:v>
                </c:pt>
                <c:pt idx="483">
                  <c:v>856</c:v>
                </c:pt>
                <c:pt idx="484">
                  <c:v>857</c:v>
                </c:pt>
                <c:pt idx="485">
                  <c:v>858</c:v>
                </c:pt>
                <c:pt idx="486">
                  <c:v>859</c:v>
                </c:pt>
                <c:pt idx="487">
                  <c:v>860</c:v>
                </c:pt>
                <c:pt idx="488">
                  <c:v>861</c:v>
                </c:pt>
                <c:pt idx="489">
                  <c:v>862</c:v>
                </c:pt>
                <c:pt idx="490">
                  <c:v>863</c:v>
                </c:pt>
                <c:pt idx="491">
                  <c:v>864</c:v>
                </c:pt>
                <c:pt idx="492">
                  <c:v>865</c:v>
                </c:pt>
                <c:pt idx="493">
                  <c:v>866</c:v>
                </c:pt>
                <c:pt idx="494">
                  <c:v>867</c:v>
                </c:pt>
                <c:pt idx="495">
                  <c:v>868</c:v>
                </c:pt>
                <c:pt idx="496">
                  <c:v>870</c:v>
                </c:pt>
                <c:pt idx="497">
                  <c:v>871</c:v>
                </c:pt>
                <c:pt idx="498">
                  <c:v>872</c:v>
                </c:pt>
                <c:pt idx="499">
                  <c:v>873</c:v>
                </c:pt>
                <c:pt idx="500">
                  <c:v>874</c:v>
                </c:pt>
                <c:pt idx="501">
                  <c:v>875</c:v>
                </c:pt>
                <c:pt idx="502">
                  <c:v>876</c:v>
                </c:pt>
                <c:pt idx="503">
                  <c:v>877</c:v>
                </c:pt>
                <c:pt idx="504">
                  <c:v>878</c:v>
                </c:pt>
                <c:pt idx="505">
                  <c:v>879</c:v>
                </c:pt>
                <c:pt idx="506">
                  <c:v>880</c:v>
                </c:pt>
                <c:pt idx="507">
                  <c:v>881</c:v>
                </c:pt>
                <c:pt idx="508">
                  <c:v>882</c:v>
                </c:pt>
                <c:pt idx="509">
                  <c:v>883</c:v>
                </c:pt>
                <c:pt idx="510">
                  <c:v>884</c:v>
                </c:pt>
                <c:pt idx="511">
                  <c:v>885</c:v>
                </c:pt>
                <c:pt idx="512">
                  <c:v>886</c:v>
                </c:pt>
                <c:pt idx="513">
                  <c:v>887</c:v>
                </c:pt>
                <c:pt idx="514">
                  <c:v>888</c:v>
                </c:pt>
                <c:pt idx="515">
                  <c:v>889</c:v>
                </c:pt>
                <c:pt idx="516">
                  <c:v>890</c:v>
                </c:pt>
                <c:pt idx="517">
                  <c:v>891</c:v>
                </c:pt>
                <c:pt idx="518">
                  <c:v>892</c:v>
                </c:pt>
                <c:pt idx="519">
                  <c:v>893</c:v>
                </c:pt>
                <c:pt idx="520">
                  <c:v>894</c:v>
                </c:pt>
                <c:pt idx="521">
                  <c:v>895</c:v>
                </c:pt>
                <c:pt idx="522">
                  <c:v>896</c:v>
                </c:pt>
                <c:pt idx="523">
                  <c:v>897</c:v>
                </c:pt>
                <c:pt idx="524">
                  <c:v>898</c:v>
                </c:pt>
                <c:pt idx="525">
                  <c:v>899</c:v>
                </c:pt>
                <c:pt idx="526">
                  <c:v>900</c:v>
                </c:pt>
                <c:pt idx="527">
                  <c:v>901</c:v>
                </c:pt>
                <c:pt idx="528">
                  <c:v>902</c:v>
                </c:pt>
                <c:pt idx="529">
                  <c:v>903</c:v>
                </c:pt>
                <c:pt idx="530">
                  <c:v>904</c:v>
                </c:pt>
                <c:pt idx="531">
                  <c:v>905</c:v>
                </c:pt>
                <c:pt idx="532">
                  <c:v>906</c:v>
                </c:pt>
                <c:pt idx="533">
                  <c:v>907</c:v>
                </c:pt>
                <c:pt idx="534">
                  <c:v>908</c:v>
                </c:pt>
                <c:pt idx="535">
                  <c:v>909</c:v>
                </c:pt>
                <c:pt idx="536">
                  <c:v>910</c:v>
                </c:pt>
                <c:pt idx="537">
                  <c:v>911</c:v>
                </c:pt>
                <c:pt idx="538">
                  <c:v>912</c:v>
                </c:pt>
                <c:pt idx="539">
                  <c:v>913</c:v>
                </c:pt>
                <c:pt idx="540">
                  <c:v>914</c:v>
                </c:pt>
                <c:pt idx="541">
                  <c:v>915</c:v>
                </c:pt>
                <c:pt idx="542">
                  <c:v>916</c:v>
                </c:pt>
                <c:pt idx="543">
                  <c:v>917</c:v>
                </c:pt>
                <c:pt idx="544">
                  <c:v>925</c:v>
                </c:pt>
                <c:pt idx="545">
                  <c:v>926</c:v>
                </c:pt>
                <c:pt idx="546">
                  <c:v>927</c:v>
                </c:pt>
                <c:pt idx="547">
                  <c:v>928</c:v>
                </c:pt>
                <c:pt idx="548">
                  <c:v>929</c:v>
                </c:pt>
                <c:pt idx="549">
                  <c:v>930</c:v>
                </c:pt>
                <c:pt idx="550">
                  <c:v>931</c:v>
                </c:pt>
                <c:pt idx="551">
                  <c:v>932</c:v>
                </c:pt>
                <c:pt idx="552">
                  <c:v>933</c:v>
                </c:pt>
                <c:pt idx="553">
                  <c:v>934</c:v>
                </c:pt>
                <c:pt idx="554">
                  <c:v>935</c:v>
                </c:pt>
                <c:pt idx="555">
                  <c:v>936</c:v>
                </c:pt>
                <c:pt idx="556">
                  <c:v>937</c:v>
                </c:pt>
                <c:pt idx="557">
                  <c:v>938</c:v>
                </c:pt>
                <c:pt idx="558">
                  <c:v>939</c:v>
                </c:pt>
                <c:pt idx="559">
                  <c:v>940</c:v>
                </c:pt>
                <c:pt idx="560">
                  <c:v>941</c:v>
                </c:pt>
                <c:pt idx="561">
                  <c:v>942</c:v>
                </c:pt>
                <c:pt idx="562">
                  <c:v>943</c:v>
                </c:pt>
                <c:pt idx="563">
                  <c:v>944</c:v>
                </c:pt>
                <c:pt idx="564">
                  <c:v>945</c:v>
                </c:pt>
                <c:pt idx="565">
                  <c:v>946</c:v>
                </c:pt>
                <c:pt idx="566">
                  <c:v>947</c:v>
                </c:pt>
                <c:pt idx="567">
                  <c:v>948</c:v>
                </c:pt>
                <c:pt idx="568">
                  <c:v>949</c:v>
                </c:pt>
                <c:pt idx="569">
                  <c:v>950</c:v>
                </c:pt>
                <c:pt idx="570">
                  <c:v>951</c:v>
                </c:pt>
                <c:pt idx="571">
                  <c:v>952</c:v>
                </c:pt>
                <c:pt idx="572">
                  <c:v>953</c:v>
                </c:pt>
                <c:pt idx="573">
                  <c:v>954</c:v>
                </c:pt>
                <c:pt idx="574">
                  <c:v>955</c:v>
                </c:pt>
                <c:pt idx="575">
                  <c:v>956</c:v>
                </c:pt>
                <c:pt idx="576">
                  <c:v>957</c:v>
                </c:pt>
                <c:pt idx="577">
                  <c:v>958</c:v>
                </c:pt>
                <c:pt idx="578">
                  <c:v>959</c:v>
                </c:pt>
                <c:pt idx="579">
                  <c:v>960</c:v>
                </c:pt>
                <c:pt idx="580">
                  <c:v>961</c:v>
                </c:pt>
                <c:pt idx="581">
                  <c:v>962</c:v>
                </c:pt>
                <c:pt idx="582">
                  <c:v>963</c:v>
                </c:pt>
                <c:pt idx="583">
                  <c:v>964</c:v>
                </c:pt>
                <c:pt idx="584">
                  <c:v>965</c:v>
                </c:pt>
                <c:pt idx="585">
                  <c:v>966</c:v>
                </c:pt>
                <c:pt idx="586">
                  <c:v>967</c:v>
                </c:pt>
                <c:pt idx="587">
                  <c:v>968</c:v>
                </c:pt>
                <c:pt idx="588">
                  <c:v>969</c:v>
                </c:pt>
                <c:pt idx="589">
                  <c:v>971</c:v>
                </c:pt>
                <c:pt idx="590">
                  <c:v>972</c:v>
                </c:pt>
                <c:pt idx="591">
                  <c:v>973</c:v>
                </c:pt>
                <c:pt idx="592">
                  <c:v>974</c:v>
                </c:pt>
                <c:pt idx="593">
                  <c:v>978</c:v>
                </c:pt>
                <c:pt idx="594">
                  <c:v>979</c:v>
                </c:pt>
                <c:pt idx="595">
                  <c:v>980</c:v>
                </c:pt>
                <c:pt idx="596">
                  <c:v>984</c:v>
                </c:pt>
                <c:pt idx="597">
                  <c:v>985</c:v>
                </c:pt>
                <c:pt idx="598">
                  <c:v>986</c:v>
                </c:pt>
                <c:pt idx="599">
                  <c:v>987</c:v>
                </c:pt>
                <c:pt idx="600">
                  <c:v>989</c:v>
                </c:pt>
                <c:pt idx="601">
                  <c:v>990</c:v>
                </c:pt>
                <c:pt idx="602">
                  <c:v>991</c:v>
                </c:pt>
                <c:pt idx="603">
                  <c:v>992</c:v>
                </c:pt>
                <c:pt idx="604">
                  <c:v>993</c:v>
                </c:pt>
                <c:pt idx="605">
                  <c:v>994</c:v>
                </c:pt>
                <c:pt idx="606">
                  <c:v>995</c:v>
                </c:pt>
                <c:pt idx="607">
                  <c:v>996</c:v>
                </c:pt>
                <c:pt idx="608">
                  <c:v>997</c:v>
                </c:pt>
                <c:pt idx="609">
                  <c:v>998</c:v>
                </c:pt>
                <c:pt idx="610">
                  <c:v>999</c:v>
                </c:pt>
                <c:pt idx="611">
                  <c:v>1000</c:v>
                </c:pt>
                <c:pt idx="612">
                  <c:v>1001</c:v>
                </c:pt>
                <c:pt idx="613">
                  <c:v>1003</c:v>
                </c:pt>
                <c:pt idx="614">
                  <c:v>1004</c:v>
                </c:pt>
                <c:pt idx="615">
                  <c:v>1005</c:v>
                </c:pt>
                <c:pt idx="616">
                  <c:v>1006</c:v>
                </c:pt>
                <c:pt idx="617">
                  <c:v>1007</c:v>
                </c:pt>
                <c:pt idx="618">
                  <c:v>1008</c:v>
                </c:pt>
                <c:pt idx="619">
                  <c:v>1009</c:v>
                </c:pt>
                <c:pt idx="620">
                  <c:v>1010</c:v>
                </c:pt>
                <c:pt idx="621">
                  <c:v>1011</c:v>
                </c:pt>
                <c:pt idx="622">
                  <c:v>1012</c:v>
                </c:pt>
                <c:pt idx="623">
                  <c:v>1013</c:v>
                </c:pt>
                <c:pt idx="624">
                  <c:v>1014</c:v>
                </c:pt>
                <c:pt idx="625">
                  <c:v>1015</c:v>
                </c:pt>
                <c:pt idx="626">
                  <c:v>1021</c:v>
                </c:pt>
                <c:pt idx="627">
                  <c:v>1022</c:v>
                </c:pt>
                <c:pt idx="628">
                  <c:v>1023</c:v>
                </c:pt>
                <c:pt idx="629">
                  <c:v>1024</c:v>
                </c:pt>
                <c:pt idx="630">
                  <c:v>1025</c:v>
                </c:pt>
                <c:pt idx="631">
                  <c:v>1026</c:v>
                </c:pt>
                <c:pt idx="632">
                  <c:v>1027</c:v>
                </c:pt>
                <c:pt idx="633">
                  <c:v>1028</c:v>
                </c:pt>
                <c:pt idx="634">
                  <c:v>1029</c:v>
                </c:pt>
                <c:pt idx="635">
                  <c:v>1041</c:v>
                </c:pt>
                <c:pt idx="636">
                  <c:v>1042</c:v>
                </c:pt>
                <c:pt idx="637">
                  <c:v>1043</c:v>
                </c:pt>
                <c:pt idx="638">
                  <c:v>1044</c:v>
                </c:pt>
                <c:pt idx="639">
                  <c:v>1045</c:v>
                </c:pt>
                <c:pt idx="640">
                  <c:v>1046</c:v>
                </c:pt>
                <c:pt idx="641">
                  <c:v>1047</c:v>
                </c:pt>
                <c:pt idx="642">
                  <c:v>1048</c:v>
                </c:pt>
                <c:pt idx="643">
                  <c:v>1049</c:v>
                </c:pt>
                <c:pt idx="644">
                  <c:v>1050</c:v>
                </c:pt>
                <c:pt idx="645">
                  <c:v>1056</c:v>
                </c:pt>
                <c:pt idx="646">
                  <c:v>1057</c:v>
                </c:pt>
                <c:pt idx="647">
                  <c:v>1058</c:v>
                </c:pt>
                <c:pt idx="648">
                  <c:v>1059</c:v>
                </c:pt>
                <c:pt idx="649">
                  <c:v>1060</c:v>
                </c:pt>
                <c:pt idx="650">
                  <c:v>1061</c:v>
                </c:pt>
                <c:pt idx="651">
                  <c:v>1062</c:v>
                </c:pt>
                <c:pt idx="652">
                  <c:v>1063</c:v>
                </c:pt>
                <c:pt idx="653">
                  <c:v>1064</c:v>
                </c:pt>
                <c:pt idx="654">
                  <c:v>1065</c:v>
                </c:pt>
                <c:pt idx="655">
                  <c:v>1068</c:v>
                </c:pt>
                <c:pt idx="656">
                  <c:v>1069</c:v>
                </c:pt>
                <c:pt idx="657">
                  <c:v>1070</c:v>
                </c:pt>
                <c:pt idx="658">
                  <c:v>1071</c:v>
                </c:pt>
                <c:pt idx="659">
                  <c:v>1076</c:v>
                </c:pt>
                <c:pt idx="660">
                  <c:v>1077</c:v>
                </c:pt>
                <c:pt idx="661">
                  <c:v>1078</c:v>
                </c:pt>
                <c:pt idx="662">
                  <c:v>1079</c:v>
                </c:pt>
                <c:pt idx="663">
                  <c:v>1080</c:v>
                </c:pt>
                <c:pt idx="664">
                  <c:v>1082</c:v>
                </c:pt>
                <c:pt idx="665">
                  <c:v>1087</c:v>
                </c:pt>
                <c:pt idx="666">
                  <c:v>1088</c:v>
                </c:pt>
                <c:pt idx="667">
                  <c:v>1089</c:v>
                </c:pt>
                <c:pt idx="668">
                  <c:v>1090</c:v>
                </c:pt>
                <c:pt idx="669">
                  <c:v>1091</c:v>
                </c:pt>
                <c:pt idx="670">
                  <c:v>1093</c:v>
                </c:pt>
                <c:pt idx="671">
                  <c:v>1094</c:v>
                </c:pt>
                <c:pt idx="672">
                  <c:v>1095</c:v>
                </c:pt>
                <c:pt idx="673">
                  <c:v>1096</c:v>
                </c:pt>
              </c:numCache>
            </c:numRef>
          </c:xVal>
          <c:yVal>
            <c:numRef>
              <c:f>ALEC!$G$2:$G$675</c:f>
              <c:numCache>
                <c:formatCode>0.0000</c:formatCode>
                <c:ptCount val="674"/>
                <c:pt idx="0">
                  <c:v>-243534.538999999</c:v>
                </c:pt>
                <c:pt idx="1">
                  <c:v>-243534.53810000001</c:v>
                </c:pt>
                <c:pt idx="2">
                  <c:v>-243534.539099999</c:v>
                </c:pt>
                <c:pt idx="3">
                  <c:v>-243534.53760000001</c:v>
                </c:pt>
                <c:pt idx="4">
                  <c:v>-243534.5393</c:v>
                </c:pt>
                <c:pt idx="5">
                  <c:v>-243534.54120000001</c:v>
                </c:pt>
                <c:pt idx="6">
                  <c:v>-243534.53880000001</c:v>
                </c:pt>
                <c:pt idx="7">
                  <c:v>-243534.538299999</c:v>
                </c:pt>
                <c:pt idx="8">
                  <c:v>-243534.53890000001</c:v>
                </c:pt>
                <c:pt idx="9">
                  <c:v>-243534.5393</c:v>
                </c:pt>
                <c:pt idx="10">
                  <c:v>-243534.538</c:v>
                </c:pt>
                <c:pt idx="11">
                  <c:v>-243534.539099999</c:v>
                </c:pt>
                <c:pt idx="12">
                  <c:v>-243534.54060000001</c:v>
                </c:pt>
                <c:pt idx="13">
                  <c:v>-243534.5436</c:v>
                </c:pt>
                <c:pt idx="14">
                  <c:v>-243534.5416</c:v>
                </c:pt>
                <c:pt idx="15">
                  <c:v>-243534.538399999</c:v>
                </c:pt>
                <c:pt idx="16">
                  <c:v>-243534.53940000001</c:v>
                </c:pt>
                <c:pt idx="17">
                  <c:v>-243534.5423</c:v>
                </c:pt>
                <c:pt idx="18">
                  <c:v>-243534.5392</c:v>
                </c:pt>
                <c:pt idx="19">
                  <c:v>-243534.54180000001</c:v>
                </c:pt>
                <c:pt idx="20">
                  <c:v>-243534.5411</c:v>
                </c:pt>
                <c:pt idx="21">
                  <c:v>-243534.538999999</c:v>
                </c:pt>
                <c:pt idx="22">
                  <c:v>-243534.539599999</c:v>
                </c:pt>
                <c:pt idx="23">
                  <c:v>-243534.53940000001</c:v>
                </c:pt>
                <c:pt idx="24">
                  <c:v>-243534.54240000001</c:v>
                </c:pt>
                <c:pt idx="25">
                  <c:v>-243534.540199999</c:v>
                </c:pt>
                <c:pt idx="26">
                  <c:v>-243534.54120000001</c:v>
                </c:pt>
                <c:pt idx="27">
                  <c:v>-243534.540299999</c:v>
                </c:pt>
                <c:pt idx="28">
                  <c:v>-243534.540899999</c:v>
                </c:pt>
                <c:pt idx="29">
                  <c:v>-243534.53820000001</c:v>
                </c:pt>
                <c:pt idx="30">
                  <c:v>-243534.54180000001</c:v>
                </c:pt>
                <c:pt idx="31">
                  <c:v>-243534.541999999</c:v>
                </c:pt>
                <c:pt idx="32">
                  <c:v>-243534.53950000001</c:v>
                </c:pt>
                <c:pt idx="33">
                  <c:v>-243534.537799999</c:v>
                </c:pt>
                <c:pt idx="34">
                  <c:v>-243534.5404</c:v>
                </c:pt>
                <c:pt idx="35">
                  <c:v>-243534.537199999</c:v>
                </c:pt>
                <c:pt idx="36">
                  <c:v>-243534.538</c:v>
                </c:pt>
                <c:pt idx="37">
                  <c:v>-243534.53640000001</c:v>
                </c:pt>
                <c:pt idx="38">
                  <c:v>-243534.53810000001</c:v>
                </c:pt>
                <c:pt idx="39">
                  <c:v>-243534.53890000001</c:v>
                </c:pt>
                <c:pt idx="40">
                  <c:v>-243534.5367</c:v>
                </c:pt>
                <c:pt idx="41">
                  <c:v>-243534.537099999</c:v>
                </c:pt>
                <c:pt idx="42">
                  <c:v>-243534.5379</c:v>
                </c:pt>
                <c:pt idx="43">
                  <c:v>-243534.539099999</c:v>
                </c:pt>
                <c:pt idx="44">
                  <c:v>-243534.537699999</c:v>
                </c:pt>
                <c:pt idx="45">
                  <c:v>-243534.539599999</c:v>
                </c:pt>
                <c:pt idx="46">
                  <c:v>-243534.5373</c:v>
                </c:pt>
                <c:pt idx="47">
                  <c:v>-243534.535299999</c:v>
                </c:pt>
                <c:pt idx="48">
                  <c:v>-243534.5374</c:v>
                </c:pt>
                <c:pt idx="49">
                  <c:v>-243534.536599999</c:v>
                </c:pt>
                <c:pt idx="50">
                  <c:v>-243534.535399999</c:v>
                </c:pt>
                <c:pt idx="51">
                  <c:v>-243534.53940000001</c:v>
                </c:pt>
                <c:pt idx="52">
                  <c:v>-243534.53880000001</c:v>
                </c:pt>
                <c:pt idx="53">
                  <c:v>-243534.5385</c:v>
                </c:pt>
                <c:pt idx="54">
                  <c:v>-243534.54010000001</c:v>
                </c:pt>
                <c:pt idx="55">
                  <c:v>-243534.537099999</c:v>
                </c:pt>
                <c:pt idx="56">
                  <c:v>-243534.5361</c:v>
                </c:pt>
                <c:pt idx="57">
                  <c:v>-243534.5385</c:v>
                </c:pt>
                <c:pt idx="58">
                  <c:v>-243534.539099999</c:v>
                </c:pt>
                <c:pt idx="59">
                  <c:v>-243534.53750000001</c:v>
                </c:pt>
                <c:pt idx="60">
                  <c:v>-243534.5368</c:v>
                </c:pt>
                <c:pt idx="61">
                  <c:v>-243534.536599999</c:v>
                </c:pt>
                <c:pt idx="62">
                  <c:v>-243534.5361</c:v>
                </c:pt>
                <c:pt idx="63">
                  <c:v>-243534.5361</c:v>
                </c:pt>
                <c:pt idx="64">
                  <c:v>-243534.5349</c:v>
                </c:pt>
                <c:pt idx="65">
                  <c:v>-243534.53580000001</c:v>
                </c:pt>
                <c:pt idx="66">
                  <c:v>-243534.53510000001</c:v>
                </c:pt>
                <c:pt idx="67">
                  <c:v>-243534.53570000001</c:v>
                </c:pt>
                <c:pt idx="68">
                  <c:v>-243534.536499999</c:v>
                </c:pt>
                <c:pt idx="69">
                  <c:v>-243534.53450000001</c:v>
                </c:pt>
                <c:pt idx="70">
                  <c:v>-243534.53690000001</c:v>
                </c:pt>
                <c:pt idx="71">
                  <c:v>-243534.535899999</c:v>
                </c:pt>
                <c:pt idx="72">
                  <c:v>-243534.533499999</c:v>
                </c:pt>
                <c:pt idx="73">
                  <c:v>-243534.53460000001</c:v>
                </c:pt>
                <c:pt idx="74">
                  <c:v>-243534.5344</c:v>
                </c:pt>
                <c:pt idx="75">
                  <c:v>-243534.532899999</c:v>
                </c:pt>
                <c:pt idx="76">
                  <c:v>-243534.5355</c:v>
                </c:pt>
                <c:pt idx="77">
                  <c:v>-243534.53460000001</c:v>
                </c:pt>
                <c:pt idx="78">
                  <c:v>-243534.533499999</c:v>
                </c:pt>
                <c:pt idx="79">
                  <c:v>-243534.53520000001</c:v>
                </c:pt>
                <c:pt idx="80">
                  <c:v>-243534.5374</c:v>
                </c:pt>
                <c:pt idx="81">
                  <c:v>-243534.53330000001</c:v>
                </c:pt>
                <c:pt idx="82">
                  <c:v>-243534.53460000001</c:v>
                </c:pt>
                <c:pt idx="83">
                  <c:v>-243534.5331</c:v>
                </c:pt>
                <c:pt idx="84">
                  <c:v>-243534.534699999</c:v>
                </c:pt>
                <c:pt idx="85">
                  <c:v>-243534.5374</c:v>
                </c:pt>
                <c:pt idx="86">
                  <c:v>-243534.53890000001</c:v>
                </c:pt>
                <c:pt idx="87">
                  <c:v>-243534.536599999</c:v>
                </c:pt>
                <c:pt idx="88">
                  <c:v>-243534.53690000001</c:v>
                </c:pt>
                <c:pt idx="89">
                  <c:v>-243534.53520000001</c:v>
                </c:pt>
                <c:pt idx="90">
                  <c:v>-243534.535399999</c:v>
                </c:pt>
                <c:pt idx="91">
                  <c:v>-243534.5337</c:v>
                </c:pt>
                <c:pt idx="92">
                  <c:v>-243534.53510000001</c:v>
                </c:pt>
                <c:pt idx="93">
                  <c:v>-243534.534699999</c:v>
                </c:pt>
                <c:pt idx="94">
                  <c:v>-243534.5312</c:v>
                </c:pt>
                <c:pt idx="95">
                  <c:v>-243534.5361</c:v>
                </c:pt>
                <c:pt idx="96">
                  <c:v>-243534.537699999</c:v>
                </c:pt>
                <c:pt idx="97">
                  <c:v>-243534.5336</c:v>
                </c:pt>
                <c:pt idx="98">
                  <c:v>-243534.53140000001</c:v>
                </c:pt>
                <c:pt idx="99">
                  <c:v>-243534.53419999901</c:v>
                </c:pt>
                <c:pt idx="100">
                  <c:v>-243534.5367</c:v>
                </c:pt>
                <c:pt idx="101">
                  <c:v>-243534.53950000001</c:v>
                </c:pt>
                <c:pt idx="102">
                  <c:v>-243534.537099999</c:v>
                </c:pt>
                <c:pt idx="103">
                  <c:v>-243534.535399999</c:v>
                </c:pt>
                <c:pt idx="104">
                  <c:v>-243534.53460000001</c:v>
                </c:pt>
                <c:pt idx="105">
                  <c:v>-243534.535399999</c:v>
                </c:pt>
                <c:pt idx="106">
                  <c:v>-243534.5362</c:v>
                </c:pt>
                <c:pt idx="107">
                  <c:v>-243534.536499999</c:v>
                </c:pt>
                <c:pt idx="108">
                  <c:v>-243534.536599999</c:v>
                </c:pt>
                <c:pt idx="109">
                  <c:v>-243534.53700000001</c:v>
                </c:pt>
                <c:pt idx="110">
                  <c:v>-243534.535299999</c:v>
                </c:pt>
                <c:pt idx="111">
                  <c:v>-243534.5385</c:v>
                </c:pt>
                <c:pt idx="112">
                  <c:v>-243534.5362</c:v>
                </c:pt>
                <c:pt idx="113">
                  <c:v>-243534.53630000001</c:v>
                </c:pt>
                <c:pt idx="114">
                  <c:v>-243534.535899999</c:v>
                </c:pt>
                <c:pt idx="115">
                  <c:v>-243534.53510000001</c:v>
                </c:pt>
                <c:pt idx="116">
                  <c:v>-243534.5338</c:v>
                </c:pt>
                <c:pt idx="117">
                  <c:v>-243534.5367</c:v>
                </c:pt>
                <c:pt idx="118">
                  <c:v>-243534.53390000001</c:v>
                </c:pt>
                <c:pt idx="119">
                  <c:v>-243534.5374</c:v>
                </c:pt>
                <c:pt idx="120">
                  <c:v>-243534.5356</c:v>
                </c:pt>
                <c:pt idx="121">
                  <c:v>-243534.534699999</c:v>
                </c:pt>
                <c:pt idx="122">
                  <c:v>-243534.53760000001</c:v>
                </c:pt>
                <c:pt idx="123">
                  <c:v>-243534.53460000001</c:v>
                </c:pt>
                <c:pt idx="124">
                  <c:v>-243534.535299999</c:v>
                </c:pt>
                <c:pt idx="125">
                  <c:v>-243534.53690000001</c:v>
                </c:pt>
                <c:pt idx="126">
                  <c:v>-243534.534799999</c:v>
                </c:pt>
                <c:pt idx="127">
                  <c:v>-243534.5344</c:v>
                </c:pt>
                <c:pt idx="128">
                  <c:v>-243534.5367</c:v>
                </c:pt>
                <c:pt idx="129">
                  <c:v>-243534.53330000001</c:v>
                </c:pt>
                <c:pt idx="130">
                  <c:v>-243534.53390000001</c:v>
                </c:pt>
                <c:pt idx="131">
                  <c:v>-243534.53580000001</c:v>
                </c:pt>
                <c:pt idx="132">
                  <c:v>-243534.535899999</c:v>
                </c:pt>
                <c:pt idx="133">
                  <c:v>-243534.5387</c:v>
                </c:pt>
                <c:pt idx="134">
                  <c:v>-243534.537799999</c:v>
                </c:pt>
                <c:pt idx="135">
                  <c:v>-243534.537099999</c:v>
                </c:pt>
                <c:pt idx="136">
                  <c:v>-243534.53580000001</c:v>
                </c:pt>
                <c:pt idx="137">
                  <c:v>-243534.5356</c:v>
                </c:pt>
                <c:pt idx="138">
                  <c:v>-243534.5336</c:v>
                </c:pt>
                <c:pt idx="139">
                  <c:v>-243534.5337</c:v>
                </c:pt>
                <c:pt idx="140">
                  <c:v>-243534.537199999</c:v>
                </c:pt>
                <c:pt idx="141">
                  <c:v>-243534.53630000001</c:v>
                </c:pt>
                <c:pt idx="142">
                  <c:v>-243534.53690000001</c:v>
                </c:pt>
                <c:pt idx="143">
                  <c:v>-243534.537699999</c:v>
                </c:pt>
                <c:pt idx="144">
                  <c:v>-243534.53520000001</c:v>
                </c:pt>
                <c:pt idx="145">
                  <c:v>-243534.5367</c:v>
                </c:pt>
                <c:pt idx="146">
                  <c:v>-243534.538299999</c:v>
                </c:pt>
                <c:pt idx="147">
                  <c:v>-243534.5362</c:v>
                </c:pt>
                <c:pt idx="148">
                  <c:v>-243534.53460000001</c:v>
                </c:pt>
                <c:pt idx="149">
                  <c:v>-243534.5331</c:v>
                </c:pt>
                <c:pt idx="150">
                  <c:v>-243534.5338</c:v>
                </c:pt>
                <c:pt idx="151">
                  <c:v>-243534.5344</c:v>
                </c:pt>
                <c:pt idx="152">
                  <c:v>-243534.53700000001</c:v>
                </c:pt>
                <c:pt idx="153">
                  <c:v>-243534.53570000001</c:v>
                </c:pt>
                <c:pt idx="154">
                  <c:v>-243534.5374</c:v>
                </c:pt>
                <c:pt idx="155">
                  <c:v>-243534.5349</c:v>
                </c:pt>
                <c:pt idx="156">
                  <c:v>-243534.5361</c:v>
                </c:pt>
                <c:pt idx="157">
                  <c:v>-243534.53950000001</c:v>
                </c:pt>
                <c:pt idx="158">
                  <c:v>-243534.534799999</c:v>
                </c:pt>
                <c:pt idx="159">
                  <c:v>-243534.53570000001</c:v>
                </c:pt>
                <c:pt idx="160">
                  <c:v>-243534.53760000001</c:v>
                </c:pt>
                <c:pt idx="161">
                  <c:v>-243534.53580000001</c:v>
                </c:pt>
                <c:pt idx="162">
                  <c:v>-243534.53890000001</c:v>
                </c:pt>
                <c:pt idx="163">
                  <c:v>-243534.54010000001</c:v>
                </c:pt>
                <c:pt idx="164">
                  <c:v>-243534.537199999</c:v>
                </c:pt>
                <c:pt idx="165">
                  <c:v>-243534.535399999</c:v>
                </c:pt>
                <c:pt idx="166">
                  <c:v>-243534.53510000001</c:v>
                </c:pt>
                <c:pt idx="167">
                  <c:v>-243534.538399999</c:v>
                </c:pt>
                <c:pt idx="168">
                  <c:v>-243534.53700000001</c:v>
                </c:pt>
                <c:pt idx="169">
                  <c:v>-243534.53630000001</c:v>
                </c:pt>
                <c:pt idx="170">
                  <c:v>-243534.53580000001</c:v>
                </c:pt>
                <c:pt idx="171">
                  <c:v>-243534.53640000001</c:v>
                </c:pt>
                <c:pt idx="172">
                  <c:v>-243534.535299999</c:v>
                </c:pt>
                <c:pt idx="173">
                  <c:v>-243534.534699999</c:v>
                </c:pt>
                <c:pt idx="174">
                  <c:v>-243534.5338</c:v>
                </c:pt>
                <c:pt idx="175">
                  <c:v>-243534.534799999</c:v>
                </c:pt>
                <c:pt idx="176">
                  <c:v>-243534.532199999</c:v>
                </c:pt>
                <c:pt idx="177">
                  <c:v>-243534.537099999</c:v>
                </c:pt>
                <c:pt idx="178">
                  <c:v>-243534.537099999</c:v>
                </c:pt>
                <c:pt idx="179">
                  <c:v>-243534.53390000001</c:v>
                </c:pt>
                <c:pt idx="180">
                  <c:v>-243534.5355</c:v>
                </c:pt>
                <c:pt idx="181">
                  <c:v>-243534.53880000001</c:v>
                </c:pt>
                <c:pt idx="182">
                  <c:v>-243534.53510000001</c:v>
                </c:pt>
                <c:pt idx="183">
                  <c:v>-243534.53260000001</c:v>
                </c:pt>
                <c:pt idx="184">
                  <c:v>-243534.53750000001</c:v>
                </c:pt>
                <c:pt idx="185">
                  <c:v>-243534.535299999</c:v>
                </c:pt>
                <c:pt idx="186">
                  <c:v>-243534.534699999</c:v>
                </c:pt>
                <c:pt idx="187">
                  <c:v>-243534.5337</c:v>
                </c:pt>
                <c:pt idx="188">
                  <c:v>-243534.534699999</c:v>
                </c:pt>
                <c:pt idx="189">
                  <c:v>-243534.533499999</c:v>
                </c:pt>
                <c:pt idx="190">
                  <c:v>-243534.534699999</c:v>
                </c:pt>
                <c:pt idx="191">
                  <c:v>-243534.531599999</c:v>
                </c:pt>
                <c:pt idx="192">
                  <c:v>-243534.538299999</c:v>
                </c:pt>
                <c:pt idx="193">
                  <c:v>-243534.529799999</c:v>
                </c:pt>
                <c:pt idx="194">
                  <c:v>-243534.53270000001</c:v>
                </c:pt>
                <c:pt idx="195">
                  <c:v>-243534.528599999</c:v>
                </c:pt>
                <c:pt idx="196">
                  <c:v>-243534.5343</c:v>
                </c:pt>
                <c:pt idx="197">
                  <c:v>-243534.53400000001</c:v>
                </c:pt>
                <c:pt idx="198">
                  <c:v>-243534.537199999</c:v>
                </c:pt>
                <c:pt idx="199">
                  <c:v>-243534.5313</c:v>
                </c:pt>
                <c:pt idx="200">
                  <c:v>-243534.53520000001</c:v>
                </c:pt>
                <c:pt idx="201">
                  <c:v>-243534.53810000001</c:v>
                </c:pt>
                <c:pt idx="202">
                  <c:v>-243534.5356</c:v>
                </c:pt>
                <c:pt idx="203">
                  <c:v>-243534.5349</c:v>
                </c:pt>
                <c:pt idx="204">
                  <c:v>-243534.53700000001</c:v>
                </c:pt>
                <c:pt idx="205">
                  <c:v>-243534.53390000001</c:v>
                </c:pt>
                <c:pt idx="206">
                  <c:v>-243534.539599999</c:v>
                </c:pt>
                <c:pt idx="207">
                  <c:v>-243534.53520000001</c:v>
                </c:pt>
                <c:pt idx="208">
                  <c:v>-243534.5361</c:v>
                </c:pt>
                <c:pt idx="209">
                  <c:v>-243534.53210000001</c:v>
                </c:pt>
                <c:pt idx="210">
                  <c:v>-243534.53750000001</c:v>
                </c:pt>
                <c:pt idx="211">
                  <c:v>-243534.539099999</c:v>
                </c:pt>
                <c:pt idx="212">
                  <c:v>-243534.5325</c:v>
                </c:pt>
                <c:pt idx="213">
                  <c:v>-243534.533499999</c:v>
                </c:pt>
                <c:pt idx="214">
                  <c:v>-243534.5338</c:v>
                </c:pt>
                <c:pt idx="215">
                  <c:v>-243534.53750000001</c:v>
                </c:pt>
                <c:pt idx="216">
                  <c:v>-243534.537799999</c:v>
                </c:pt>
                <c:pt idx="217">
                  <c:v>-243534.5343</c:v>
                </c:pt>
                <c:pt idx="218">
                  <c:v>-243534.53390000001</c:v>
                </c:pt>
                <c:pt idx="219">
                  <c:v>-243534.537099999</c:v>
                </c:pt>
                <c:pt idx="220">
                  <c:v>-243534.53820000001</c:v>
                </c:pt>
                <c:pt idx="221">
                  <c:v>-243534.5355</c:v>
                </c:pt>
                <c:pt idx="222">
                  <c:v>-243534.5361</c:v>
                </c:pt>
                <c:pt idx="223">
                  <c:v>-243534.538399999</c:v>
                </c:pt>
                <c:pt idx="224">
                  <c:v>-243534.5361</c:v>
                </c:pt>
                <c:pt idx="225">
                  <c:v>-243534.53820000001</c:v>
                </c:pt>
                <c:pt idx="226">
                  <c:v>-243534.53419999901</c:v>
                </c:pt>
                <c:pt idx="227">
                  <c:v>-243534.532899999</c:v>
                </c:pt>
                <c:pt idx="228">
                  <c:v>-243534.53320000001</c:v>
                </c:pt>
                <c:pt idx="229">
                  <c:v>-243534.5343</c:v>
                </c:pt>
                <c:pt idx="230">
                  <c:v>-243534.5379</c:v>
                </c:pt>
                <c:pt idx="231">
                  <c:v>-243534.53450000001</c:v>
                </c:pt>
                <c:pt idx="232">
                  <c:v>-243534.53460000001</c:v>
                </c:pt>
                <c:pt idx="233">
                  <c:v>-243534.53450000001</c:v>
                </c:pt>
                <c:pt idx="234">
                  <c:v>-243534.533</c:v>
                </c:pt>
                <c:pt idx="235">
                  <c:v>-243534.53520000001</c:v>
                </c:pt>
                <c:pt idx="236">
                  <c:v>-243534.53390000001</c:v>
                </c:pt>
                <c:pt idx="237">
                  <c:v>-243534.535999999</c:v>
                </c:pt>
                <c:pt idx="238">
                  <c:v>-243534.5344</c:v>
                </c:pt>
                <c:pt idx="239">
                  <c:v>-243534.53630000001</c:v>
                </c:pt>
                <c:pt idx="240">
                  <c:v>-243534.53690000001</c:v>
                </c:pt>
                <c:pt idx="241">
                  <c:v>-243534.53640000001</c:v>
                </c:pt>
                <c:pt idx="242">
                  <c:v>-243534.53330000001</c:v>
                </c:pt>
                <c:pt idx="243">
                  <c:v>-243534.53510000001</c:v>
                </c:pt>
                <c:pt idx="244">
                  <c:v>-243534.535299999</c:v>
                </c:pt>
                <c:pt idx="245">
                  <c:v>-243534.535399999</c:v>
                </c:pt>
                <c:pt idx="246">
                  <c:v>-243534.5355</c:v>
                </c:pt>
                <c:pt idx="247">
                  <c:v>-243534.538999999</c:v>
                </c:pt>
                <c:pt idx="248">
                  <c:v>-243534.535899999</c:v>
                </c:pt>
                <c:pt idx="249">
                  <c:v>-243534.53630000001</c:v>
                </c:pt>
                <c:pt idx="250">
                  <c:v>-243534.53419999901</c:v>
                </c:pt>
                <c:pt idx="251">
                  <c:v>-243534.53750000001</c:v>
                </c:pt>
                <c:pt idx="252">
                  <c:v>-243534.5392</c:v>
                </c:pt>
                <c:pt idx="253">
                  <c:v>-243534.53630000001</c:v>
                </c:pt>
                <c:pt idx="254">
                  <c:v>-243534.534799999</c:v>
                </c:pt>
                <c:pt idx="255">
                  <c:v>-243534.5336</c:v>
                </c:pt>
                <c:pt idx="256">
                  <c:v>-243534.5337</c:v>
                </c:pt>
                <c:pt idx="257">
                  <c:v>-243534.53320000001</c:v>
                </c:pt>
                <c:pt idx="258">
                  <c:v>-243534.53570000001</c:v>
                </c:pt>
                <c:pt idx="259">
                  <c:v>-243534.53400000001</c:v>
                </c:pt>
                <c:pt idx="260">
                  <c:v>-243534.532899999</c:v>
                </c:pt>
                <c:pt idx="261">
                  <c:v>-243534.5373</c:v>
                </c:pt>
                <c:pt idx="262">
                  <c:v>-243534.53270000001</c:v>
                </c:pt>
                <c:pt idx="263">
                  <c:v>-243534.53450000001</c:v>
                </c:pt>
                <c:pt idx="264">
                  <c:v>-243534.5306</c:v>
                </c:pt>
                <c:pt idx="265">
                  <c:v>-243534.53630000001</c:v>
                </c:pt>
                <c:pt idx="266">
                  <c:v>-243534.53810000001</c:v>
                </c:pt>
                <c:pt idx="267">
                  <c:v>-243534.535</c:v>
                </c:pt>
                <c:pt idx="268">
                  <c:v>-243534.53580000001</c:v>
                </c:pt>
                <c:pt idx="269">
                  <c:v>-243534.53270000001</c:v>
                </c:pt>
                <c:pt idx="270">
                  <c:v>-243534.53460000001</c:v>
                </c:pt>
                <c:pt idx="271">
                  <c:v>-243534.532799999</c:v>
                </c:pt>
                <c:pt idx="272">
                  <c:v>-243534.5336</c:v>
                </c:pt>
                <c:pt idx="273">
                  <c:v>-243534.5344</c:v>
                </c:pt>
                <c:pt idx="274">
                  <c:v>-243534.534799999</c:v>
                </c:pt>
                <c:pt idx="275">
                  <c:v>-243534.53460000001</c:v>
                </c:pt>
                <c:pt idx="276">
                  <c:v>-243534.53150000001</c:v>
                </c:pt>
                <c:pt idx="277">
                  <c:v>-243534.534799999</c:v>
                </c:pt>
                <c:pt idx="278">
                  <c:v>-243534.53570000001</c:v>
                </c:pt>
                <c:pt idx="279">
                  <c:v>-243534.532299999</c:v>
                </c:pt>
                <c:pt idx="280">
                  <c:v>-243534.531699999</c:v>
                </c:pt>
                <c:pt idx="281">
                  <c:v>-243534.533</c:v>
                </c:pt>
                <c:pt idx="282">
                  <c:v>-243534.53270000001</c:v>
                </c:pt>
                <c:pt idx="283">
                  <c:v>-243534.53460000001</c:v>
                </c:pt>
                <c:pt idx="284">
                  <c:v>-243534.53030000001</c:v>
                </c:pt>
                <c:pt idx="285">
                  <c:v>-243534.530399999</c:v>
                </c:pt>
                <c:pt idx="286">
                  <c:v>-243534.531099999</c:v>
                </c:pt>
                <c:pt idx="287">
                  <c:v>-243534.527999999</c:v>
                </c:pt>
                <c:pt idx="288">
                  <c:v>-243534.531699999</c:v>
                </c:pt>
                <c:pt idx="289">
                  <c:v>-243534.530399999</c:v>
                </c:pt>
                <c:pt idx="290">
                  <c:v>-243534.53520000001</c:v>
                </c:pt>
                <c:pt idx="291">
                  <c:v>-243534.53320000001</c:v>
                </c:pt>
                <c:pt idx="292">
                  <c:v>-243534.53320000001</c:v>
                </c:pt>
                <c:pt idx="293">
                  <c:v>-243534.53020000001</c:v>
                </c:pt>
                <c:pt idx="294">
                  <c:v>-243534.53030000001</c:v>
                </c:pt>
                <c:pt idx="295">
                  <c:v>-243534.53580000001</c:v>
                </c:pt>
                <c:pt idx="296">
                  <c:v>-243534.5319</c:v>
                </c:pt>
                <c:pt idx="297">
                  <c:v>-243534.53270000001</c:v>
                </c:pt>
                <c:pt idx="298">
                  <c:v>-243534.5312</c:v>
                </c:pt>
                <c:pt idx="299">
                  <c:v>-243534.5336</c:v>
                </c:pt>
                <c:pt idx="300">
                  <c:v>-243534.533399999</c:v>
                </c:pt>
                <c:pt idx="301">
                  <c:v>-243534.53090000001</c:v>
                </c:pt>
                <c:pt idx="302">
                  <c:v>-243534.53020000001</c:v>
                </c:pt>
                <c:pt idx="303">
                  <c:v>-243534.531699999</c:v>
                </c:pt>
                <c:pt idx="304">
                  <c:v>-243534.5337</c:v>
                </c:pt>
                <c:pt idx="305">
                  <c:v>-243534.533</c:v>
                </c:pt>
                <c:pt idx="306">
                  <c:v>-243534.53200000001</c:v>
                </c:pt>
                <c:pt idx="307">
                  <c:v>-243534.5306</c:v>
                </c:pt>
                <c:pt idx="308">
                  <c:v>-243534.5325</c:v>
                </c:pt>
                <c:pt idx="309">
                  <c:v>-243534.5325</c:v>
                </c:pt>
                <c:pt idx="310">
                  <c:v>-243534.52929999901</c:v>
                </c:pt>
                <c:pt idx="311">
                  <c:v>-243534.529899999</c:v>
                </c:pt>
                <c:pt idx="312">
                  <c:v>-243534.5307</c:v>
                </c:pt>
                <c:pt idx="313">
                  <c:v>-243534.531599999</c:v>
                </c:pt>
                <c:pt idx="314">
                  <c:v>-243534.53320000001</c:v>
                </c:pt>
                <c:pt idx="315">
                  <c:v>-243534.53140000001</c:v>
                </c:pt>
                <c:pt idx="316">
                  <c:v>-243534.5349</c:v>
                </c:pt>
                <c:pt idx="317">
                  <c:v>-243534.5338</c:v>
                </c:pt>
                <c:pt idx="318">
                  <c:v>-243534.532299999</c:v>
                </c:pt>
                <c:pt idx="319">
                  <c:v>-243534.532799999</c:v>
                </c:pt>
                <c:pt idx="320">
                  <c:v>-243534.53260000001</c:v>
                </c:pt>
                <c:pt idx="321">
                  <c:v>-243534.535</c:v>
                </c:pt>
                <c:pt idx="322">
                  <c:v>-243534.533</c:v>
                </c:pt>
                <c:pt idx="323">
                  <c:v>-243534.532799999</c:v>
                </c:pt>
                <c:pt idx="324">
                  <c:v>-243534.53090000001</c:v>
                </c:pt>
                <c:pt idx="325">
                  <c:v>-243534.536599999</c:v>
                </c:pt>
                <c:pt idx="326">
                  <c:v>-243534.5319</c:v>
                </c:pt>
                <c:pt idx="327">
                  <c:v>-243534.53330000001</c:v>
                </c:pt>
                <c:pt idx="328">
                  <c:v>-243534.53200000001</c:v>
                </c:pt>
                <c:pt idx="329">
                  <c:v>-243534.532199999</c:v>
                </c:pt>
                <c:pt idx="330">
                  <c:v>-243534.5337</c:v>
                </c:pt>
                <c:pt idx="331">
                  <c:v>-243534.529799999</c:v>
                </c:pt>
                <c:pt idx="332">
                  <c:v>-243534.53090000001</c:v>
                </c:pt>
                <c:pt idx="333">
                  <c:v>-243534.53270000001</c:v>
                </c:pt>
                <c:pt idx="334">
                  <c:v>-243534.531699999</c:v>
                </c:pt>
                <c:pt idx="335">
                  <c:v>-243534.53419999901</c:v>
                </c:pt>
                <c:pt idx="336">
                  <c:v>-243534.530399999</c:v>
                </c:pt>
                <c:pt idx="337">
                  <c:v>-243534.5306</c:v>
                </c:pt>
                <c:pt idx="338">
                  <c:v>-243534.53320000001</c:v>
                </c:pt>
                <c:pt idx="339">
                  <c:v>-243534.5294</c:v>
                </c:pt>
                <c:pt idx="340">
                  <c:v>-243534.532799999</c:v>
                </c:pt>
                <c:pt idx="341">
                  <c:v>-243534.528599999</c:v>
                </c:pt>
                <c:pt idx="342">
                  <c:v>-243534.530499999</c:v>
                </c:pt>
                <c:pt idx="343">
                  <c:v>-243534.52830000001</c:v>
                </c:pt>
                <c:pt idx="344">
                  <c:v>-243534.529899999</c:v>
                </c:pt>
                <c:pt idx="345">
                  <c:v>-243534.53320000001</c:v>
                </c:pt>
                <c:pt idx="346">
                  <c:v>-243534.530499999</c:v>
                </c:pt>
                <c:pt idx="347">
                  <c:v>-243534.530399999</c:v>
                </c:pt>
                <c:pt idx="348">
                  <c:v>-243534.530999999</c:v>
                </c:pt>
                <c:pt idx="349">
                  <c:v>-243534.52929999901</c:v>
                </c:pt>
                <c:pt idx="350">
                  <c:v>-243534.53140000001</c:v>
                </c:pt>
                <c:pt idx="351">
                  <c:v>-243534.5312</c:v>
                </c:pt>
                <c:pt idx="352">
                  <c:v>-243534.53</c:v>
                </c:pt>
                <c:pt idx="353">
                  <c:v>-243534.5331</c:v>
                </c:pt>
                <c:pt idx="354">
                  <c:v>-243534.531599999</c:v>
                </c:pt>
                <c:pt idx="355">
                  <c:v>-243534.53020000001</c:v>
                </c:pt>
                <c:pt idx="356">
                  <c:v>-243534.5287</c:v>
                </c:pt>
                <c:pt idx="357">
                  <c:v>-243534.52830000001</c:v>
                </c:pt>
                <c:pt idx="358">
                  <c:v>-243534.53090000001</c:v>
                </c:pt>
                <c:pt idx="359">
                  <c:v>-243534.5325</c:v>
                </c:pt>
                <c:pt idx="360">
                  <c:v>-243534.5282</c:v>
                </c:pt>
                <c:pt idx="361">
                  <c:v>-243534.5282</c:v>
                </c:pt>
                <c:pt idx="362">
                  <c:v>-243534.52660000001</c:v>
                </c:pt>
                <c:pt idx="363">
                  <c:v>-243534.52970000001</c:v>
                </c:pt>
                <c:pt idx="364">
                  <c:v>-243534.533</c:v>
                </c:pt>
                <c:pt idx="365">
                  <c:v>-243534.5312</c:v>
                </c:pt>
                <c:pt idx="366">
                  <c:v>-243534.5301</c:v>
                </c:pt>
                <c:pt idx="367">
                  <c:v>-243534.52600000001</c:v>
                </c:pt>
                <c:pt idx="368">
                  <c:v>-243534.52900000001</c:v>
                </c:pt>
                <c:pt idx="369">
                  <c:v>-243534.5275</c:v>
                </c:pt>
                <c:pt idx="370">
                  <c:v>-243534.52900000001</c:v>
                </c:pt>
                <c:pt idx="371">
                  <c:v>-243534.528499999</c:v>
                </c:pt>
                <c:pt idx="372">
                  <c:v>-243534.5312</c:v>
                </c:pt>
                <c:pt idx="373">
                  <c:v>-243534.53030000001</c:v>
                </c:pt>
                <c:pt idx="374">
                  <c:v>-243534.530499999</c:v>
                </c:pt>
                <c:pt idx="375">
                  <c:v>-243534.53570000001</c:v>
                </c:pt>
                <c:pt idx="376">
                  <c:v>-243534.5331</c:v>
                </c:pt>
                <c:pt idx="377">
                  <c:v>-243534.531099999</c:v>
                </c:pt>
                <c:pt idx="378">
                  <c:v>-243534.529799999</c:v>
                </c:pt>
                <c:pt idx="379">
                  <c:v>-243534.5313</c:v>
                </c:pt>
                <c:pt idx="380">
                  <c:v>-243534.527999999</c:v>
                </c:pt>
                <c:pt idx="381">
                  <c:v>-243534.5325</c:v>
                </c:pt>
                <c:pt idx="382">
                  <c:v>-243534.530499999</c:v>
                </c:pt>
                <c:pt idx="383">
                  <c:v>-243534.5312</c:v>
                </c:pt>
                <c:pt idx="384">
                  <c:v>-243534.527999999</c:v>
                </c:pt>
                <c:pt idx="385">
                  <c:v>-243534.529799999</c:v>
                </c:pt>
                <c:pt idx="386">
                  <c:v>-243534.530999999</c:v>
                </c:pt>
                <c:pt idx="387">
                  <c:v>-243534.52929999901</c:v>
                </c:pt>
                <c:pt idx="388">
                  <c:v>-243534.527999999</c:v>
                </c:pt>
                <c:pt idx="389">
                  <c:v>-243534.5307</c:v>
                </c:pt>
                <c:pt idx="390">
                  <c:v>-243534.5301</c:v>
                </c:pt>
                <c:pt idx="391">
                  <c:v>-243534.529199999</c:v>
                </c:pt>
                <c:pt idx="392">
                  <c:v>-243534.531099999</c:v>
                </c:pt>
                <c:pt idx="393">
                  <c:v>-243534.52830000001</c:v>
                </c:pt>
                <c:pt idx="394">
                  <c:v>-243534.52660000001</c:v>
                </c:pt>
                <c:pt idx="395">
                  <c:v>-243534.5281</c:v>
                </c:pt>
                <c:pt idx="396">
                  <c:v>-243534.524299999</c:v>
                </c:pt>
                <c:pt idx="397">
                  <c:v>-243534.526799999</c:v>
                </c:pt>
                <c:pt idx="398">
                  <c:v>-243534.52780000001</c:v>
                </c:pt>
                <c:pt idx="399">
                  <c:v>-243534.5307</c:v>
                </c:pt>
                <c:pt idx="400">
                  <c:v>-243534.52970000001</c:v>
                </c:pt>
                <c:pt idx="401">
                  <c:v>-243534.53</c:v>
                </c:pt>
                <c:pt idx="402">
                  <c:v>-243534.52960000001</c:v>
                </c:pt>
                <c:pt idx="403">
                  <c:v>-243534.5306</c:v>
                </c:pt>
                <c:pt idx="404">
                  <c:v>-243534.52830000001</c:v>
                </c:pt>
                <c:pt idx="405">
                  <c:v>-243534.527999999</c:v>
                </c:pt>
                <c:pt idx="406">
                  <c:v>-243534.527899999</c:v>
                </c:pt>
                <c:pt idx="407">
                  <c:v>-243534.5301</c:v>
                </c:pt>
                <c:pt idx="408">
                  <c:v>-243534.53150000001</c:v>
                </c:pt>
                <c:pt idx="409">
                  <c:v>-243534.5312</c:v>
                </c:pt>
                <c:pt idx="410">
                  <c:v>-243534.532299999</c:v>
                </c:pt>
                <c:pt idx="411">
                  <c:v>-243534.5289</c:v>
                </c:pt>
                <c:pt idx="412">
                  <c:v>-243534.52840000001</c:v>
                </c:pt>
                <c:pt idx="413">
                  <c:v>-243534.5289</c:v>
                </c:pt>
                <c:pt idx="414">
                  <c:v>-243534.52970000001</c:v>
                </c:pt>
                <c:pt idx="415">
                  <c:v>-243534.530499999</c:v>
                </c:pt>
                <c:pt idx="416">
                  <c:v>-243534.52840000001</c:v>
                </c:pt>
                <c:pt idx="417">
                  <c:v>-243534.5306</c:v>
                </c:pt>
                <c:pt idx="418">
                  <c:v>-243534.53030000001</c:v>
                </c:pt>
                <c:pt idx="419">
                  <c:v>-243534.5318</c:v>
                </c:pt>
                <c:pt idx="420">
                  <c:v>-243534.5325</c:v>
                </c:pt>
                <c:pt idx="421">
                  <c:v>-243534.53030000001</c:v>
                </c:pt>
                <c:pt idx="422">
                  <c:v>-243534.53270000001</c:v>
                </c:pt>
                <c:pt idx="423">
                  <c:v>-243534.5306</c:v>
                </c:pt>
                <c:pt idx="424">
                  <c:v>-243534.531099999</c:v>
                </c:pt>
                <c:pt idx="425">
                  <c:v>-243534.529799999</c:v>
                </c:pt>
                <c:pt idx="426">
                  <c:v>-243534.527399999</c:v>
                </c:pt>
                <c:pt idx="427">
                  <c:v>-243534.5307</c:v>
                </c:pt>
                <c:pt idx="428">
                  <c:v>-243534.5306</c:v>
                </c:pt>
                <c:pt idx="429">
                  <c:v>-243534.53150000001</c:v>
                </c:pt>
                <c:pt idx="430">
                  <c:v>-243534.530399999</c:v>
                </c:pt>
                <c:pt idx="431">
                  <c:v>-243534.529899999</c:v>
                </c:pt>
                <c:pt idx="432">
                  <c:v>-243534.532199999</c:v>
                </c:pt>
                <c:pt idx="433">
                  <c:v>-243534.5307</c:v>
                </c:pt>
                <c:pt idx="434">
                  <c:v>-243534.53210000001</c:v>
                </c:pt>
                <c:pt idx="435">
                  <c:v>-243534.53</c:v>
                </c:pt>
                <c:pt idx="436">
                  <c:v>-243534.5289</c:v>
                </c:pt>
                <c:pt idx="437">
                  <c:v>-243534.52840000001</c:v>
                </c:pt>
                <c:pt idx="438">
                  <c:v>-243534.5337</c:v>
                </c:pt>
                <c:pt idx="439">
                  <c:v>-243534.531599999</c:v>
                </c:pt>
                <c:pt idx="440">
                  <c:v>-243534.5312</c:v>
                </c:pt>
                <c:pt idx="441">
                  <c:v>-243534.5319</c:v>
                </c:pt>
                <c:pt idx="442">
                  <c:v>-243534.531099999</c:v>
                </c:pt>
                <c:pt idx="443">
                  <c:v>-243534.529899999</c:v>
                </c:pt>
                <c:pt idx="444">
                  <c:v>-243534.5337</c:v>
                </c:pt>
                <c:pt idx="445">
                  <c:v>-243534.53390000001</c:v>
                </c:pt>
                <c:pt idx="446">
                  <c:v>-243534.53260000001</c:v>
                </c:pt>
                <c:pt idx="447">
                  <c:v>-243534.5324</c:v>
                </c:pt>
                <c:pt idx="448">
                  <c:v>-243534.53140000001</c:v>
                </c:pt>
                <c:pt idx="449">
                  <c:v>-243534.532899999</c:v>
                </c:pt>
                <c:pt idx="450">
                  <c:v>-243534.53520000001</c:v>
                </c:pt>
                <c:pt idx="451">
                  <c:v>-243534.5324</c:v>
                </c:pt>
                <c:pt idx="452">
                  <c:v>-243534.530399999</c:v>
                </c:pt>
                <c:pt idx="453">
                  <c:v>-243534.532799999</c:v>
                </c:pt>
                <c:pt idx="454">
                  <c:v>-243534.531699999</c:v>
                </c:pt>
                <c:pt idx="455">
                  <c:v>-243534.532199999</c:v>
                </c:pt>
                <c:pt idx="456">
                  <c:v>-243534.5306</c:v>
                </c:pt>
                <c:pt idx="457">
                  <c:v>-243534.53030000001</c:v>
                </c:pt>
                <c:pt idx="458">
                  <c:v>-243534.531599999</c:v>
                </c:pt>
                <c:pt idx="459">
                  <c:v>-243534.530399999</c:v>
                </c:pt>
                <c:pt idx="460">
                  <c:v>-243534.53890000001</c:v>
                </c:pt>
                <c:pt idx="461">
                  <c:v>-243534.5294</c:v>
                </c:pt>
                <c:pt idx="462">
                  <c:v>-243534.5307</c:v>
                </c:pt>
                <c:pt idx="463">
                  <c:v>-243534.5318</c:v>
                </c:pt>
                <c:pt idx="464">
                  <c:v>-243534.5318</c:v>
                </c:pt>
                <c:pt idx="465">
                  <c:v>-243534.53150000001</c:v>
                </c:pt>
                <c:pt idx="466">
                  <c:v>-243534.53140000001</c:v>
                </c:pt>
                <c:pt idx="467">
                  <c:v>-243534.53200000001</c:v>
                </c:pt>
                <c:pt idx="468">
                  <c:v>-243534.529899999</c:v>
                </c:pt>
                <c:pt idx="469">
                  <c:v>-243534.5295</c:v>
                </c:pt>
                <c:pt idx="470">
                  <c:v>-243534.53</c:v>
                </c:pt>
                <c:pt idx="471">
                  <c:v>-243534.5312</c:v>
                </c:pt>
                <c:pt idx="472">
                  <c:v>-243534.5289</c:v>
                </c:pt>
                <c:pt idx="473">
                  <c:v>-243534.5307</c:v>
                </c:pt>
                <c:pt idx="474">
                  <c:v>-243534.5301</c:v>
                </c:pt>
                <c:pt idx="475">
                  <c:v>-243534.53</c:v>
                </c:pt>
                <c:pt idx="476">
                  <c:v>-243534.531099999</c:v>
                </c:pt>
                <c:pt idx="477">
                  <c:v>-243534.527899999</c:v>
                </c:pt>
                <c:pt idx="478">
                  <c:v>-243534.52840000001</c:v>
                </c:pt>
                <c:pt idx="479">
                  <c:v>-243534.53400000001</c:v>
                </c:pt>
                <c:pt idx="480">
                  <c:v>-243534.53330000001</c:v>
                </c:pt>
                <c:pt idx="481">
                  <c:v>-243534.52900000001</c:v>
                </c:pt>
                <c:pt idx="482">
                  <c:v>-243534.5331</c:v>
                </c:pt>
                <c:pt idx="483">
                  <c:v>-243534.5324</c:v>
                </c:pt>
                <c:pt idx="484">
                  <c:v>-243534.529799999</c:v>
                </c:pt>
                <c:pt idx="485">
                  <c:v>-243534.53080000001</c:v>
                </c:pt>
                <c:pt idx="486">
                  <c:v>-243534.53080000001</c:v>
                </c:pt>
                <c:pt idx="487">
                  <c:v>-243534.52770000001</c:v>
                </c:pt>
                <c:pt idx="488">
                  <c:v>-243534.5301</c:v>
                </c:pt>
                <c:pt idx="489">
                  <c:v>-243534.532199999</c:v>
                </c:pt>
                <c:pt idx="490">
                  <c:v>-243534.528499999</c:v>
                </c:pt>
                <c:pt idx="491">
                  <c:v>-243534.53150000001</c:v>
                </c:pt>
                <c:pt idx="492">
                  <c:v>-243534.52929999901</c:v>
                </c:pt>
                <c:pt idx="493">
                  <c:v>-243534.53030000001</c:v>
                </c:pt>
                <c:pt idx="494">
                  <c:v>-243534.531599999</c:v>
                </c:pt>
                <c:pt idx="495">
                  <c:v>-243534.533</c:v>
                </c:pt>
                <c:pt idx="496">
                  <c:v>-243534.5294</c:v>
                </c:pt>
                <c:pt idx="497">
                  <c:v>-243534.532299999</c:v>
                </c:pt>
                <c:pt idx="498">
                  <c:v>-243534.5319</c:v>
                </c:pt>
                <c:pt idx="499">
                  <c:v>-243534.530999999</c:v>
                </c:pt>
                <c:pt idx="500">
                  <c:v>-243534.53080000001</c:v>
                </c:pt>
                <c:pt idx="501">
                  <c:v>-243534.530399999</c:v>
                </c:pt>
                <c:pt idx="502">
                  <c:v>-243534.534699999</c:v>
                </c:pt>
                <c:pt idx="503">
                  <c:v>-243534.528599999</c:v>
                </c:pt>
                <c:pt idx="504">
                  <c:v>-243534.53030000001</c:v>
                </c:pt>
                <c:pt idx="505">
                  <c:v>-243534.52970000001</c:v>
                </c:pt>
                <c:pt idx="506">
                  <c:v>-243534.533499999</c:v>
                </c:pt>
                <c:pt idx="507">
                  <c:v>-243534.529799999</c:v>
                </c:pt>
                <c:pt idx="508">
                  <c:v>-243534.529799999</c:v>
                </c:pt>
                <c:pt idx="509">
                  <c:v>-243534.529899999</c:v>
                </c:pt>
                <c:pt idx="510">
                  <c:v>-243534.532299999</c:v>
                </c:pt>
                <c:pt idx="511">
                  <c:v>-243534.5306</c:v>
                </c:pt>
                <c:pt idx="512">
                  <c:v>-243534.531099999</c:v>
                </c:pt>
                <c:pt idx="513">
                  <c:v>-243534.532799999</c:v>
                </c:pt>
                <c:pt idx="514">
                  <c:v>-243534.531599999</c:v>
                </c:pt>
                <c:pt idx="515">
                  <c:v>-243534.5336</c:v>
                </c:pt>
                <c:pt idx="516">
                  <c:v>-243534.53150000001</c:v>
                </c:pt>
                <c:pt idx="517">
                  <c:v>-243534.52960000001</c:v>
                </c:pt>
                <c:pt idx="518">
                  <c:v>-243534.5288</c:v>
                </c:pt>
                <c:pt idx="519">
                  <c:v>-243534.532199999</c:v>
                </c:pt>
                <c:pt idx="520">
                  <c:v>-243534.5281</c:v>
                </c:pt>
                <c:pt idx="521">
                  <c:v>-243534.5338</c:v>
                </c:pt>
                <c:pt idx="522">
                  <c:v>-243534.529799999</c:v>
                </c:pt>
                <c:pt idx="523">
                  <c:v>-243534.529199999</c:v>
                </c:pt>
                <c:pt idx="524">
                  <c:v>-243534.528599999</c:v>
                </c:pt>
                <c:pt idx="525">
                  <c:v>-243534.5313</c:v>
                </c:pt>
                <c:pt idx="526">
                  <c:v>-243534.5282</c:v>
                </c:pt>
                <c:pt idx="527">
                  <c:v>-243534.52770000001</c:v>
                </c:pt>
                <c:pt idx="528">
                  <c:v>-243534.53020000001</c:v>
                </c:pt>
                <c:pt idx="529">
                  <c:v>-243534.5306</c:v>
                </c:pt>
                <c:pt idx="530">
                  <c:v>-243534.52929999901</c:v>
                </c:pt>
                <c:pt idx="531">
                  <c:v>-243534.529799999</c:v>
                </c:pt>
                <c:pt idx="532">
                  <c:v>-243534.529899999</c:v>
                </c:pt>
                <c:pt idx="533">
                  <c:v>-243534.5337</c:v>
                </c:pt>
                <c:pt idx="534">
                  <c:v>-243534.529899999</c:v>
                </c:pt>
                <c:pt idx="535">
                  <c:v>-243534.52770000001</c:v>
                </c:pt>
                <c:pt idx="536">
                  <c:v>-243534.5288</c:v>
                </c:pt>
                <c:pt idx="537">
                  <c:v>-243534.530499999</c:v>
                </c:pt>
                <c:pt idx="538">
                  <c:v>-243534.530399999</c:v>
                </c:pt>
                <c:pt idx="539">
                  <c:v>-243534.530399999</c:v>
                </c:pt>
                <c:pt idx="540">
                  <c:v>-243534.53</c:v>
                </c:pt>
                <c:pt idx="541">
                  <c:v>-243534.52840000001</c:v>
                </c:pt>
                <c:pt idx="542">
                  <c:v>-243534.530499999</c:v>
                </c:pt>
                <c:pt idx="543">
                  <c:v>-243534.5282</c:v>
                </c:pt>
                <c:pt idx="544">
                  <c:v>-243534.531599999</c:v>
                </c:pt>
                <c:pt idx="545">
                  <c:v>-243534.5295</c:v>
                </c:pt>
                <c:pt idx="546">
                  <c:v>-243534.5276</c:v>
                </c:pt>
                <c:pt idx="547">
                  <c:v>-243534.53020000001</c:v>
                </c:pt>
                <c:pt idx="548">
                  <c:v>-243534.53320000001</c:v>
                </c:pt>
                <c:pt idx="549">
                  <c:v>-243534.53390000001</c:v>
                </c:pt>
                <c:pt idx="550">
                  <c:v>-243534.53419999901</c:v>
                </c:pt>
                <c:pt idx="551">
                  <c:v>-243534.5324</c:v>
                </c:pt>
                <c:pt idx="552">
                  <c:v>-243534.53270000001</c:v>
                </c:pt>
                <c:pt idx="553">
                  <c:v>-243534.53080000001</c:v>
                </c:pt>
                <c:pt idx="554">
                  <c:v>-243534.53400000001</c:v>
                </c:pt>
                <c:pt idx="555">
                  <c:v>-243534.531099999</c:v>
                </c:pt>
                <c:pt idx="556">
                  <c:v>-243534.5306</c:v>
                </c:pt>
                <c:pt idx="557">
                  <c:v>-243534.527399999</c:v>
                </c:pt>
                <c:pt idx="558">
                  <c:v>-243534.529899999</c:v>
                </c:pt>
                <c:pt idx="559">
                  <c:v>-243534.531599999</c:v>
                </c:pt>
                <c:pt idx="560">
                  <c:v>-243534.5301</c:v>
                </c:pt>
                <c:pt idx="561">
                  <c:v>-243534.5306</c:v>
                </c:pt>
                <c:pt idx="562">
                  <c:v>-243534.53140000001</c:v>
                </c:pt>
                <c:pt idx="563">
                  <c:v>-243534.53090000001</c:v>
                </c:pt>
                <c:pt idx="564">
                  <c:v>-243534.532799999</c:v>
                </c:pt>
                <c:pt idx="565">
                  <c:v>-243534.532199999</c:v>
                </c:pt>
                <c:pt idx="566">
                  <c:v>-243534.5319</c:v>
                </c:pt>
                <c:pt idx="567">
                  <c:v>-243534.5301</c:v>
                </c:pt>
                <c:pt idx="568">
                  <c:v>-243534.533</c:v>
                </c:pt>
                <c:pt idx="569">
                  <c:v>-243534.53150000001</c:v>
                </c:pt>
                <c:pt idx="570">
                  <c:v>-243534.5313</c:v>
                </c:pt>
                <c:pt idx="571">
                  <c:v>-243534.5324</c:v>
                </c:pt>
                <c:pt idx="572">
                  <c:v>-243534.530999999</c:v>
                </c:pt>
                <c:pt idx="573">
                  <c:v>-243534.5319</c:v>
                </c:pt>
                <c:pt idx="574">
                  <c:v>-243534.532299999</c:v>
                </c:pt>
                <c:pt idx="575">
                  <c:v>-243534.5312</c:v>
                </c:pt>
                <c:pt idx="576">
                  <c:v>-243534.5294</c:v>
                </c:pt>
                <c:pt idx="577">
                  <c:v>-243534.5307</c:v>
                </c:pt>
                <c:pt idx="578">
                  <c:v>-243534.53400000001</c:v>
                </c:pt>
                <c:pt idx="579">
                  <c:v>-243534.538399999</c:v>
                </c:pt>
                <c:pt idx="580">
                  <c:v>-243534.531699999</c:v>
                </c:pt>
                <c:pt idx="581">
                  <c:v>-243534.53260000001</c:v>
                </c:pt>
                <c:pt idx="582">
                  <c:v>-243534.532199999</c:v>
                </c:pt>
                <c:pt idx="583">
                  <c:v>-243534.53150000001</c:v>
                </c:pt>
                <c:pt idx="584">
                  <c:v>-243534.53260000001</c:v>
                </c:pt>
                <c:pt idx="585">
                  <c:v>-243534.53150000001</c:v>
                </c:pt>
                <c:pt idx="586">
                  <c:v>-243534.53150000001</c:v>
                </c:pt>
                <c:pt idx="587">
                  <c:v>-243534.5306</c:v>
                </c:pt>
                <c:pt idx="588">
                  <c:v>-243534.5269</c:v>
                </c:pt>
                <c:pt idx="589">
                  <c:v>-243534.529199999</c:v>
                </c:pt>
                <c:pt idx="590">
                  <c:v>-243534.5306</c:v>
                </c:pt>
                <c:pt idx="591">
                  <c:v>-243534.5319</c:v>
                </c:pt>
                <c:pt idx="592">
                  <c:v>-243534.528499999</c:v>
                </c:pt>
                <c:pt idx="593">
                  <c:v>-243534.52970000001</c:v>
                </c:pt>
                <c:pt idx="594">
                  <c:v>-243534.53020000001</c:v>
                </c:pt>
                <c:pt idx="595">
                  <c:v>-243534.5257</c:v>
                </c:pt>
                <c:pt idx="596">
                  <c:v>-243534.5252</c:v>
                </c:pt>
                <c:pt idx="597">
                  <c:v>-243534.533499999</c:v>
                </c:pt>
                <c:pt idx="598">
                  <c:v>-243534.5318</c:v>
                </c:pt>
                <c:pt idx="599">
                  <c:v>-243534.52960000001</c:v>
                </c:pt>
                <c:pt idx="600">
                  <c:v>-243534.52840000001</c:v>
                </c:pt>
                <c:pt idx="601">
                  <c:v>-243534.5269</c:v>
                </c:pt>
                <c:pt idx="602">
                  <c:v>-243534.534699999</c:v>
                </c:pt>
                <c:pt idx="603">
                  <c:v>-243534.5287</c:v>
                </c:pt>
                <c:pt idx="604">
                  <c:v>-243534.5282</c:v>
                </c:pt>
                <c:pt idx="605">
                  <c:v>-243534.529799999</c:v>
                </c:pt>
                <c:pt idx="606">
                  <c:v>-243534.53030000001</c:v>
                </c:pt>
                <c:pt idx="607">
                  <c:v>-243534.5319</c:v>
                </c:pt>
                <c:pt idx="608">
                  <c:v>-243534.52590000001</c:v>
                </c:pt>
                <c:pt idx="609">
                  <c:v>-243534.5276</c:v>
                </c:pt>
                <c:pt idx="610">
                  <c:v>-243534.532899999</c:v>
                </c:pt>
                <c:pt idx="611">
                  <c:v>-243534.52970000001</c:v>
                </c:pt>
                <c:pt idx="612">
                  <c:v>-243534.52900000001</c:v>
                </c:pt>
                <c:pt idx="613">
                  <c:v>-243534.530999999</c:v>
                </c:pt>
                <c:pt idx="614">
                  <c:v>-243534.534099999</c:v>
                </c:pt>
                <c:pt idx="615">
                  <c:v>-243534.531599999</c:v>
                </c:pt>
                <c:pt idx="616">
                  <c:v>-243534.534699999</c:v>
                </c:pt>
                <c:pt idx="617">
                  <c:v>-243534.53</c:v>
                </c:pt>
                <c:pt idx="618">
                  <c:v>-243534.532899999</c:v>
                </c:pt>
                <c:pt idx="619">
                  <c:v>-243534.5276</c:v>
                </c:pt>
                <c:pt idx="620">
                  <c:v>-243534.5301</c:v>
                </c:pt>
                <c:pt idx="621">
                  <c:v>-243534.53</c:v>
                </c:pt>
                <c:pt idx="622">
                  <c:v>-243534.5307</c:v>
                </c:pt>
                <c:pt idx="623">
                  <c:v>-243534.5282</c:v>
                </c:pt>
                <c:pt idx="624">
                  <c:v>-243534.52900000001</c:v>
                </c:pt>
                <c:pt idx="625">
                  <c:v>-243534.52929999901</c:v>
                </c:pt>
                <c:pt idx="626">
                  <c:v>-243534.5276</c:v>
                </c:pt>
                <c:pt idx="627">
                  <c:v>-243534.5257</c:v>
                </c:pt>
                <c:pt idx="628">
                  <c:v>-243534.52590000001</c:v>
                </c:pt>
                <c:pt idx="629">
                  <c:v>-243534.5258</c:v>
                </c:pt>
                <c:pt idx="630">
                  <c:v>-243534.524899999</c:v>
                </c:pt>
                <c:pt idx="631">
                  <c:v>-243534.5288</c:v>
                </c:pt>
                <c:pt idx="632">
                  <c:v>-243534.527399999</c:v>
                </c:pt>
                <c:pt idx="633">
                  <c:v>-243534.5288</c:v>
                </c:pt>
                <c:pt idx="634">
                  <c:v>-243534.53260000001</c:v>
                </c:pt>
                <c:pt idx="635">
                  <c:v>-243534.5282</c:v>
                </c:pt>
                <c:pt idx="636">
                  <c:v>-243534.5251</c:v>
                </c:pt>
                <c:pt idx="637">
                  <c:v>-243534.5258</c:v>
                </c:pt>
                <c:pt idx="638">
                  <c:v>-243534.5239</c:v>
                </c:pt>
                <c:pt idx="639">
                  <c:v>-243534.5257</c:v>
                </c:pt>
                <c:pt idx="640">
                  <c:v>-243534.524899999</c:v>
                </c:pt>
                <c:pt idx="641">
                  <c:v>-243534.52439999901</c:v>
                </c:pt>
                <c:pt idx="642">
                  <c:v>-243534.523699999</c:v>
                </c:pt>
                <c:pt idx="643">
                  <c:v>-243534.5257</c:v>
                </c:pt>
                <c:pt idx="644">
                  <c:v>-243534.5246</c:v>
                </c:pt>
                <c:pt idx="645">
                  <c:v>-243534.52439999901</c:v>
                </c:pt>
                <c:pt idx="646">
                  <c:v>-243534.524999999</c:v>
                </c:pt>
                <c:pt idx="647">
                  <c:v>-243534.524</c:v>
                </c:pt>
                <c:pt idx="648">
                  <c:v>-243534.52480000001</c:v>
                </c:pt>
                <c:pt idx="649">
                  <c:v>-243534.52710000001</c:v>
                </c:pt>
                <c:pt idx="650">
                  <c:v>-243534.5226</c:v>
                </c:pt>
                <c:pt idx="651">
                  <c:v>-243534.52480000001</c:v>
                </c:pt>
                <c:pt idx="652">
                  <c:v>-243534.5227</c:v>
                </c:pt>
                <c:pt idx="653">
                  <c:v>-243534.521799999</c:v>
                </c:pt>
                <c:pt idx="654">
                  <c:v>-243534.52439999901</c:v>
                </c:pt>
                <c:pt idx="655">
                  <c:v>-243534.522399999</c:v>
                </c:pt>
                <c:pt idx="656">
                  <c:v>-243534.523099999</c:v>
                </c:pt>
                <c:pt idx="657">
                  <c:v>-243534.51949999901</c:v>
                </c:pt>
                <c:pt idx="658">
                  <c:v>-243534.518699999</c:v>
                </c:pt>
                <c:pt idx="659">
                  <c:v>-243534.52160000001</c:v>
                </c:pt>
                <c:pt idx="660">
                  <c:v>-243534.52290000001</c:v>
                </c:pt>
                <c:pt idx="661">
                  <c:v>-243534.5263</c:v>
                </c:pt>
                <c:pt idx="662">
                  <c:v>-243534.52230000001</c:v>
                </c:pt>
                <c:pt idx="663">
                  <c:v>-243534.5238</c:v>
                </c:pt>
                <c:pt idx="664">
                  <c:v>-243534.51980000001</c:v>
                </c:pt>
                <c:pt idx="665">
                  <c:v>-243534.523599999</c:v>
                </c:pt>
                <c:pt idx="666">
                  <c:v>-243534.526099999</c:v>
                </c:pt>
                <c:pt idx="667">
                  <c:v>-243534.5251</c:v>
                </c:pt>
                <c:pt idx="668">
                  <c:v>-243534.524899999</c:v>
                </c:pt>
                <c:pt idx="669">
                  <c:v>-243534.52420000001</c:v>
                </c:pt>
                <c:pt idx="670">
                  <c:v>-243534.52230000001</c:v>
                </c:pt>
                <c:pt idx="671">
                  <c:v>-243534.5246</c:v>
                </c:pt>
                <c:pt idx="672">
                  <c:v>-243534.522999999</c:v>
                </c:pt>
                <c:pt idx="673">
                  <c:v>-243534.51860000001</c:v>
                </c:pt>
              </c:numCache>
            </c:numRef>
          </c:yVal>
          <c:smooth val="0"/>
        </c:ser>
        <c:dLbls>
          <c:showLegendKey val="0"/>
          <c:showVal val="0"/>
          <c:showCatName val="0"/>
          <c:showSerName val="0"/>
          <c:showPercent val="0"/>
          <c:showBubbleSize val="0"/>
        </c:dLbls>
        <c:axId val="301197568"/>
        <c:axId val="301735936"/>
      </c:scatterChart>
      <c:valAx>
        <c:axId val="30119756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50000"/>
                    <a:lumOff val="50000"/>
                  </a:schemeClr>
                </a:solidFill>
                <a:latin typeface="+mn-lt"/>
                <a:ea typeface="+mn-ea"/>
                <a:cs typeface="+mn-cs"/>
              </a:defRPr>
            </a:pPr>
            <a:endParaRPr lang="es-AR"/>
          </a:p>
        </c:txPr>
        <c:crossAx val="301735936"/>
        <c:crosses val="autoZero"/>
        <c:crossBetween val="midCat"/>
      </c:valAx>
      <c:valAx>
        <c:axId val="301735936"/>
        <c:scaling>
          <c:orientation val="minMax"/>
        </c:scaling>
        <c:delete val="0"/>
        <c:axPos val="l"/>
        <c:majorGridlines>
          <c:spPr>
            <a:ln w="9525" cap="flat" cmpd="sng" algn="ctr">
              <a:solidFill>
                <a:schemeClr val="dk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50000"/>
                    <a:lumOff val="50000"/>
                  </a:schemeClr>
                </a:solidFill>
                <a:latin typeface="+mn-lt"/>
                <a:ea typeface="+mn-ea"/>
                <a:cs typeface="+mn-cs"/>
              </a:defRPr>
            </a:pPr>
            <a:endParaRPr lang="es-AR"/>
          </a:p>
        </c:txPr>
        <c:crossAx val="301197568"/>
        <c:crosses val="autoZero"/>
        <c:crossBetween val="midCat"/>
      </c:valAx>
      <c:spPr>
        <a:noFill/>
        <a:ln>
          <a:noFill/>
        </a:ln>
        <a:effectLst/>
      </c:spPr>
    </c:plotArea>
    <c:plotVisOnly val="1"/>
    <c:dispBlanksAs val="gap"/>
    <c:showDLblsOverMax val="0"/>
  </c:chart>
  <c:spPr>
    <a:gradFill flip="none" rotWithShape="1">
      <a:gsLst>
        <a:gs pos="100000">
          <a:schemeClr val="lt1">
            <a:lumMod val="95000"/>
          </a:schemeClr>
        </a:gs>
        <a:gs pos="43000">
          <a:schemeClr val="lt1"/>
        </a:gs>
      </a:gsLst>
      <a:path path="circle">
        <a:fillToRect l="50000" t="50000" r="50000" b="50000"/>
      </a:path>
      <a:tileRect/>
    </a:gradFill>
    <a:ln w="38100" cap="flat" cmpd="sng" algn="ctr">
      <a:solidFill>
        <a:srgbClr val="FFC000"/>
      </a:solidFill>
      <a:round/>
    </a:ln>
    <a:effectLst/>
  </c:spPr>
  <c:txPr>
    <a:bodyPr/>
    <a:lstStyle/>
    <a:p>
      <a:pPr>
        <a:defRPr/>
      </a:pPr>
      <a:endParaRPr lang="es-A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4">
  <cs:axisTitle>
    <cs:lnRef idx="0"/>
    <cs:fillRef idx="0"/>
    <cs:effectRef idx="0"/>
    <cs:fontRef idx="minor">
      <a:schemeClr val="dk1">
        <a:lumMod val="50000"/>
        <a:lumOff val="50000"/>
      </a:schemeClr>
    </cs:fontRef>
    <cs:defRPr sz="1197" b="1" kern="1200"/>
  </cs:axisTitle>
  <cs:categoryAxis>
    <cs:lnRef idx="0"/>
    <cs:fillRef idx="0"/>
    <cs:effectRef idx="0"/>
    <cs:fontRef idx="minor">
      <a:schemeClr val="dk1">
        <a:lumMod val="50000"/>
        <a:lumOff val="50000"/>
      </a:schemeClr>
    </cs:fontRef>
    <cs:spPr>
      <a:ln w="9525" cap="flat" cmpd="sng" algn="ctr">
        <a:solidFill>
          <a:schemeClr val="dk1">
            <a:lumMod val="15000"/>
            <a:lumOff val="85000"/>
          </a:schemeClr>
        </a:solidFill>
        <a:round/>
      </a:ln>
    </cs:spPr>
    <cs:defRPr sz="1197" kern="1200"/>
  </cs:categoryAxis>
  <cs:chartArea>
    <cs:lnRef idx="0"/>
    <cs:fillRef idx="0"/>
    <cs:effectRef idx="0"/>
    <cs:fontRef idx="minor">
      <a:schemeClr val="dk1"/>
    </cs:fontRef>
    <cs: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a:solidFill>
          <a:schemeClr val="phClr">
            <a:alpha val="20000"/>
          </a:schemeClr>
        </a:solidFill>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dk1">
        <a:lumMod val="50000"/>
        <a:lumOff val="50000"/>
      </a:schemeClr>
    </cs:fontRef>
    <cs:spPr>
      <a:ln w="9525" cap="rnd">
        <a:solidFill>
          <a:schemeClr val="dk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tx1"/>
    </cs:fontRef>
    <cs:spPr>
      <a:ln w="9525">
        <a:solidFill>
          <a:schemeClr val="dk1">
            <a:lumMod val="35000"/>
            <a:lumOff val="65000"/>
          </a:schemeClr>
        </a:solidFill>
      </a:ln>
    </cs:spPr>
  </cs:dropLine>
  <cs:errorBar>
    <cs:lnRef idx="0"/>
    <cs:fillRef idx="0"/>
    <cs:effectRef idx="0"/>
    <cs:fontRef idx="minor">
      <a:schemeClr val="tx1"/>
    </cs:fontRef>
    <cs:spPr>
      <a:ln w="9525">
        <a:solidFill>
          <a:schemeClr val="dk1">
            <a:lumMod val="50000"/>
            <a:lumOff val="50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15000"/>
            <a:lumOff val="85000"/>
          </a:schemeClr>
        </a:solidFill>
        <a:round/>
      </a:ln>
    </cs:spPr>
  </cs:gridlineMajor>
  <cs:gridlineMinor>
    <cs:lnRef idx="0"/>
    <cs:fillRef idx="0"/>
    <cs:effectRef idx="0"/>
    <cs:fontRef idx="minor">
      <a:schemeClr val="tx1"/>
    </cs:fontRef>
    <cs:spPr>
      <a:ln w="9525" cap="flat" cmpd="sng" algn="ctr">
        <a:solidFill>
          <a:schemeClr val="dk1">
            <a:lumMod val="5000"/>
            <a:lumOff val="95000"/>
          </a:schemeClr>
        </a:solidFill>
        <a:round/>
      </a:ln>
    </cs:spPr>
  </cs:gridlineMinor>
  <cs:hiLoLine>
    <cs:lnRef idx="0"/>
    <cs:fillRef idx="0"/>
    <cs:effectRef idx="0"/>
    <cs:fontRef idx="minor">
      <a:schemeClr val="tx1"/>
    </cs:fontRef>
    <cs:spPr>
      <a:ln w="9525">
        <a:solidFill>
          <a:schemeClr val="dk1">
            <a:lumMod val="35000"/>
            <a:lumOff val="65000"/>
          </a:schemeClr>
        </a:solidFill>
      </a:ln>
    </cs:spPr>
  </cs:hiLoLine>
  <cs:leaderLine>
    <cs:lnRef idx="0"/>
    <cs:fillRef idx="0"/>
    <cs:effectRef idx="0"/>
    <cs:fontRef idx="minor">
      <a:schemeClr val="tx1"/>
    </cs:fontRef>
    <cs:spPr>
      <a:ln w="9525">
        <a:solidFill>
          <a:schemeClr val="dk1">
            <a:lumMod val="35000"/>
            <a:lumOff val="65000"/>
          </a:schemeClr>
        </a:solidFill>
      </a:ln>
    </cs:spPr>
  </cs:leaderLine>
  <cs:legend>
    <cs:lnRef idx="0"/>
    <cs:fillRef idx="0"/>
    <cs:effectRef idx="0"/>
    <cs:fontRef idx="minor">
      <a:schemeClr val="dk1">
        <a:lumMod val="50000"/>
        <a:lumOff val="50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50000"/>
        <a:lumOff val="50000"/>
      </a:schemeClr>
    </cs:fontRef>
    <cs:spPr>
      <a:ln w="9525">
        <a:solidFill>
          <a:schemeClr val="dk1">
            <a:lumMod val="15000"/>
            <a:lumOff val="85000"/>
          </a:schemeClr>
        </a:solidFill>
      </a:ln>
    </cs:spPr>
    <cs:defRPr sz="1197" kern="1200"/>
  </cs:seriesAxis>
  <cs:seriesLine>
    <cs:lnRef idx="0"/>
    <cs:fillRef idx="0"/>
    <cs:effectRef idx="0"/>
    <cs:fontRef idx="minor">
      <a:schemeClr val="tx1"/>
    </cs:fontRef>
    <cs:spPr>
      <a:ln w="9525">
        <a:solidFill>
          <a:schemeClr val="dk1">
            <a:lumMod val="35000"/>
            <a:lumOff val="65000"/>
          </a:schemeClr>
        </a:solidFill>
      </a:ln>
    </cs:spPr>
  </cs:seriesLine>
  <cs:title>
    <cs:lnRef idx="0"/>
    <cs:fillRef idx="0"/>
    <cs:effectRef idx="0"/>
    <cs:fontRef idx="minor">
      <a:schemeClr val="dk1">
        <a:lumMod val="50000"/>
        <a:lumOff val="50000"/>
      </a:schemeClr>
    </cs:fontRef>
    <cs:defRPr sz="2128" b="0" kern="1200" spc="70" baseline="0"/>
  </cs:title>
  <cs:trendline>
    <cs:lnRef idx="0">
      <cs:styleClr val="0"/>
    </cs:lnRef>
    <cs:fillRef idx="0"/>
    <cs:effectRef idx="0"/>
    <cs:fontRef idx="minor">
      <a:schemeClr val="tx1"/>
    </cs:fontRef>
    <cs:spPr>
      <a:ln w="63500" cap="rnd" cmpd="sng" algn="ctr">
        <a:solidFill>
          <a:schemeClr val="phClr">
            <a:alpha val="25000"/>
          </a:schemeClr>
        </a:solidFill>
        <a:round/>
      </a:ln>
    </cs:spPr>
  </cs:trendline>
  <cs:trendlineLabel>
    <cs:lnRef idx="0"/>
    <cs:fillRef idx="0"/>
    <cs:effectRef idx="0"/>
    <cs:fontRef idx="minor">
      <a:schemeClr val="dk1">
        <a:lumMod val="50000"/>
        <a:lumOff val="50000"/>
      </a:schemeClr>
    </cs:fontRef>
    <cs:defRPr sz="1197" kern="1200"/>
  </cs:trendlineLabel>
  <cs:upBar>
    <cs:lnRef idx="0"/>
    <cs:fillRef idx="0"/>
    <cs:effectRef idx="0"/>
    <cs:fontRef idx="minor">
      <a:schemeClr val="tx1"/>
    </cs:fontRef>
    <cs:spPr>
      <a:solidFill>
        <a:schemeClr val="lt1"/>
      </a:solidFill>
      <a:ln w="9525">
        <a:solidFill>
          <a:schemeClr val="dk1">
            <a:lumMod val="50000"/>
            <a:lumOff val="50000"/>
          </a:schemeClr>
        </a:solidFill>
      </a:ln>
    </cs:spPr>
  </cs:upBar>
  <cs:valueAxis>
    <cs:lnRef idx="0"/>
    <cs:fillRef idx="0"/>
    <cs:effectRef idx="0"/>
    <cs:fontRef idx="minor">
      <a:schemeClr val="dk1">
        <a:lumMod val="50000"/>
        <a:lumOff val="50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44">
  <cs:axisTitle>
    <cs:lnRef idx="0"/>
    <cs:fillRef idx="0"/>
    <cs:effectRef idx="0"/>
    <cs:fontRef idx="minor">
      <a:schemeClr val="dk1">
        <a:lumMod val="50000"/>
        <a:lumOff val="50000"/>
      </a:schemeClr>
    </cs:fontRef>
    <cs:defRPr sz="1197" b="1" kern="1200"/>
  </cs:axisTitle>
  <cs:categoryAxis>
    <cs:lnRef idx="0"/>
    <cs:fillRef idx="0"/>
    <cs:effectRef idx="0"/>
    <cs:fontRef idx="minor">
      <a:schemeClr val="dk1">
        <a:lumMod val="50000"/>
        <a:lumOff val="50000"/>
      </a:schemeClr>
    </cs:fontRef>
    <cs:spPr>
      <a:ln w="9525" cap="flat" cmpd="sng" algn="ctr">
        <a:solidFill>
          <a:schemeClr val="dk1">
            <a:lumMod val="15000"/>
            <a:lumOff val="85000"/>
          </a:schemeClr>
        </a:solidFill>
        <a:round/>
      </a:ln>
    </cs:spPr>
    <cs:defRPr sz="1197" kern="1200"/>
  </cs:categoryAxis>
  <cs:chartArea>
    <cs:lnRef idx="0"/>
    <cs:fillRef idx="0"/>
    <cs:effectRef idx="0"/>
    <cs:fontRef idx="minor">
      <a:schemeClr val="dk1"/>
    </cs:fontRef>
    <cs: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a:solidFill>
          <a:schemeClr val="phClr">
            <a:alpha val="20000"/>
          </a:schemeClr>
        </a:solidFill>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dk1">
        <a:lumMod val="50000"/>
        <a:lumOff val="50000"/>
      </a:schemeClr>
    </cs:fontRef>
    <cs:spPr>
      <a:ln w="9525" cap="rnd">
        <a:solidFill>
          <a:schemeClr val="dk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tx1"/>
    </cs:fontRef>
    <cs:spPr>
      <a:ln w="9525">
        <a:solidFill>
          <a:schemeClr val="dk1">
            <a:lumMod val="35000"/>
            <a:lumOff val="65000"/>
          </a:schemeClr>
        </a:solidFill>
      </a:ln>
    </cs:spPr>
  </cs:dropLine>
  <cs:errorBar>
    <cs:lnRef idx="0"/>
    <cs:fillRef idx="0"/>
    <cs:effectRef idx="0"/>
    <cs:fontRef idx="minor">
      <a:schemeClr val="tx1"/>
    </cs:fontRef>
    <cs:spPr>
      <a:ln w="9525">
        <a:solidFill>
          <a:schemeClr val="dk1">
            <a:lumMod val="50000"/>
            <a:lumOff val="50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15000"/>
            <a:lumOff val="85000"/>
          </a:schemeClr>
        </a:solidFill>
        <a:round/>
      </a:ln>
    </cs:spPr>
  </cs:gridlineMajor>
  <cs:gridlineMinor>
    <cs:lnRef idx="0"/>
    <cs:fillRef idx="0"/>
    <cs:effectRef idx="0"/>
    <cs:fontRef idx="minor">
      <a:schemeClr val="tx1"/>
    </cs:fontRef>
    <cs:spPr>
      <a:ln w="9525" cap="flat" cmpd="sng" algn="ctr">
        <a:solidFill>
          <a:schemeClr val="dk1">
            <a:lumMod val="5000"/>
            <a:lumOff val="95000"/>
          </a:schemeClr>
        </a:solidFill>
        <a:round/>
      </a:ln>
    </cs:spPr>
  </cs:gridlineMinor>
  <cs:hiLoLine>
    <cs:lnRef idx="0"/>
    <cs:fillRef idx="0"/>
    <cs:effectRef idx="0"/>
    <cs:fontRef idx="minor">
      <a:schemeClr val="tx1"/>
    </cs:fontRef>
    <cs:spPr>
      <a:ln w="9525">
        <a:solidFill>
          <a:schemeClr val="dk1">
            <a:lumMod val="35000"/>
            <a:lumOff val="65000"/>
          </a:schemeClr>
        </a:solidFill>
      </a:ln>
    </cs:spPr>
  </cs:hiLoLine>
  <cs:leaderLine>
    <cs:lnRef idx="0"/>
    <cs:fillRef idx="0"/>
    <cs:effectRef idx="0"/>
    <cs:fontRef idx="minor">
      <a:schemeClr val="tx1"/>
    </cs:fontRef>
    <cs:spPr>
      <a:ln w="9525">
        <a:solidFill>
          <a:schemeClr val="dk1">
            <a:lumMod val="35000"/>
            <a:lumOff val="65000"/>
          </a:schemeClr>
        </a:solidFill>
      </a:ln>
    </cs:spPr>
  </cs:leaderLine>
  <cs:legend>
    <cs:lnRef idx="0"/>
    <cs:fillRef idx="0"/>
    <cs:effectRef idx="0"/>
    <cs:fontRef idx="minor">
      <a:schemeClr val="dk1">
        <a:lumMod val="50000"/>
        <a:lumOff val="50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50000"/>
        <a:lumOff val="50000"/>
      </a:schemeClr>
    </cs:fontRef>
    <cs:spPr>
      <a:ln w="9525">
        <a:solidFill>
          <a:schemeClr val="dk1">
            <a:lumMod val="15000"/>
            <a:lumOff val="85000"/>
          </a:schemeClr>
        </a:solidFill>
      </a:ln>
    </cs:spPr>
    <cs:defRPr sz="1197" kern="1200"/>
  </cs:seriesAxis>
  <cs:seriesLine>
    <cs:lnRef idx="0"/>
    <cs:fillRef idx="0"/>
    <cs:effectRef idx="0"/>
    <cs:fontRef idx="minor">
      <a:schemeClr val="tx1"/>
    </cs:fontRef>
    <cs:spPr>
      <a:ln w="9525">
        <a:solidFill>
          <a:schemeClr val="dk1">
            <a:lumMod val="35000"/>
            <a:lumOff val="65000"/>
          </a:schemeClr>
        </a:solidFill>
      </a:ln>
    </cs:spPr>
  </cs:seriesLine>
  <cs:title>
    <cs:lnRef idx="0"/>
    <cs:fillRef idx="0"/>
    <cs:effectRef idx="0"/>
    <cs:fontRef idx="minor">
      <a:schemeClr val="dk1">
        <a:lumMod val="50000"/>
        <a:lumOff val="50000"/>
      </a:schemeClr>
    </cs:fontRef>
    <cs:defRPr sz="2128" b="0" kern="1200" spc="70" baseline="0"/>
  </cs:title>
  <cs:trendline>
    <cs:lnRef idx="0">
      <cs:styleClr val="0"/>
    </cs:lnRef>
    <cs:fillRef idx="0"/>
    <cs:effectRef idx="0"/>
    <cs:fontRef idx="minor">
      <a:schemeClr val="tx1"/>
    </cs:fontRef>
    <cs:spPr>
      <a:ln w="63500" cap="rnd" cmpd="sng" algn="ctr">
        <a:solidFill>
          <a:schemeClr val="phClr">
            <a:alpha val="25000"/>
          </a:schemeClr>
        </a:solidFill>
        <a:round/>
      </a:ln>
    </cs:spPr>
  </cs:trendline>
  <cs:trendlineLabel>
    <cs:lnRef idx="0"/>
    <cs:fillRef idx="0"/>
    <cs:effectRef idx="0"/>
    <cs:fontRef idx="minor">
      <a:schemeClr val="dk1">
        <a:lumMod val="50000"/>
        <a:lumOff val="50000"/>
      </a:schemeClr>
    </cs:fontRef>
    <cs:defRPr sz="1197" kern="1200"/>
  </cs:trendlineLabel>
  <cs:upBar>
    <cs:lnRef idx="0"/>
    <cs:fillRef idx="0"/>
    <cs:effectRef idx="0"/>
    <cs:fontRef idx="minor">
      <a:schemeClr val="tx1"/>
    </cs:fontRef>
    <cs:spPr>
      <a:solidFill>
        <a:schemeClr val="lt1"/>
      </a:solidFill>
      <a:ln w="9525">
        <a:solidFill>
          <a:schemeClr val="dk1">
            <a:lumMod val="50000"/>
            <a:lumOff val="50000"/>
          </a:schemeClr>
        </a:solidFill>
      </a:ln>
    </cs:spPr>
  </cs:upBar>
  <cs:valueAxis>
    <cs:lnRef idx="0"/>
    <cs:fillRef idx="0"/>
    <cs:effectRef idx="0"/>
    <cs:fontRef idx="minor">
      <a:schemeClr val="dk1">
        <a:lumMod val="50000"/>
        <a:lumOff val="50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44">
  <cs:axisTitle>
    <cs:lnRef idx="0"/>
    <cs:fillRef idx="0"/>
    <cs:effectRef idx="0"/>
    <cs:fontRef idx="minor">
      <a:schemeClr val="dk1">
        <a:lumMod val="50000"/>
        <a:lumOff val="50000"/>
      </a:schemeClr>
    </cs:fontRef>
    <cs:defRPr sz="1197" b="1" kern="1200"/>
  </cs:axisTitle>
  <cs:categoryAxis>
    <cs:lnRef idx="0"/>
    <cs:fillRef idx="0"/>
    <cs:effectRef idx="0"/>
    <cs:fontRef idx="minor">
      <a:schemeClr val="dk1">
        <a:lumMod val="50000"/>
        <a:lumOff val="50000"/>
      </a:schemeClr>
    </cs:fontRef>
    <cs:spPr>
      <a:ln w="9525" cap="flat" cmpd="sng" algn="ctr">
        <a:solidFill>
          <a:schemeClr val="dk1">
            <a:lumMod val="15000"/>
            <a:lumOff val="85000"/>
          </a:schemeClr>
        </a:solidFill>
        <a:round/>
      </a:ln>
    </cs:spPr>
    <cs:defRPr sz="1197" kern="1200"/>
  </cs:categoryAxis>
  <cs:chartArea>
    <cs:lnRef idx="0"/>
    <cs:fillRef idx="0"/>
    <cs:effectRef idx="0"/>
    <cs:fontRef idx="minor">
      <a:schemeClr val="dk1"/>
    </cs:fontRef>
    <cs: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a:solidFill>
          <a:schemeClr val="phClr">
            <a:alpha val="20000"/>
          </a:schemeClr>
        </a:solidFill>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dk1">
        <a:lumMod val="50000"/>
        <a:lumOff val="50000"/>
      </a:schemeClr>
    </cs:fontRef>
    <cs:spPr>
      <a:ln w="9525" cap="rnd">
        <a:solidFill>
          <a:schemeClr val="dk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tx1"/>
    </cs:fontRef>
    <cs:spPr>
      <a:ln w="9525">
        <a:solidFill>
          <a:schemeClr val="dk1">
            <a:lumMod val="35000"/>
            <a:lumOff val="65000"/>
          </a:schemeClr>
        </a:solidFill>
      </a:ln>
    </cs:spPr>
  </cs:dropLine>
  <cs:errorBar>
    <cs:lnRef idx="0"/>
    <cs:fillRef idx="0"/>
    <cs:effectRef idx="0"/>
    <cs:fontRef idx="minor">
      <a:schemeClr val="tx1"/>
    </cs:fontRef>
    <cs:spPr>
      <a:ln w="9525">
        <a:solidFill>
          <a:schemeClr val="dk1">
            <a:lumMod val="50000"/>
            <a:lumOff val="50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15000"/>
            <a:lumOff val="85000"/>
          </a:schemeClr>
        </a:solidFill>
        <a:round/>
      </a:ln>
    </cs:spPr>
  </cs:gridlineMajor>
  <cs:gridlineMinor>
    <cs:lnRef idx="0"/>
    <cs:fillRef idx="0"/>
    <cs:effectRef idx="0"/>
    <cs:fontRef idx="minor">
      <a:schemeClr val="tx1"/>
    </cs:fontRef>
    <cs:spPr>
      <a:ln w="9525" cap="flat" cmpd="sng" algn="ctr">
        <a:solidFill>
          <a:schemeClr val="dk1">
            <a:lumMod val="5000"/>
            <a:lumOff val="95000"/>
          </a:schemeClr>
        </a:solidFill>
        <a:round/>
      </a:ln>
    </cs:spPr>
  </cs:gridlineMinor>
  <cs:hiLoLine>
    <cs:lnRef idx="0"/>
    <cs:fillRef idx="0"/>
    <cs:effectRef idx="0"/>
    <cs:fontRef idx="minor">
      <a:schemeClr val="tx1"/>
    </cs:fontRef>
    <cs:spPr>
      <a:ln w="9525">
        <a:solidFill>
          <a:schemeClr val="dk1">
            <a:lumMod val="35000"/>
            <a:lumOff val="65000"/>
          </a:schemeClr>
        </a:solidFill>
      </a:ln>
    </cs:spPr>
  </cs:hiLoLine>
  <cs:leaderLine>
    <cs:lnRef idx="0"/>
    <cs:fillRef idx="0"/>
    <cs:effectRef idx="0"/>
    <cs:fontRef idx="minor">
      <a:schemeClr val="tx1"/>
    </cs:fontRef>
    <cs:spPr>
      <a:ln w="9525">
        <a:solidFill>
          <a:schemeClr val="dk1">
            <a:lumMod val="35000"/>
            <a:lumOff val="65000"/>
          </a:schemeClr>
        </a:solidFill>
      </a:ln>
    </cs:spPr>
  </cs:leaderLine>
  <cs:legend>
    <cs:lnRef idx="0"/>
    <cs:fillRef idx="0"/>
    <cs:effectRef idx="0"/>
    <cs:fontRef idx="minor">
      <a:schemeClr val="dk1">
        <a:lumMod val="50000"/>
        <a:lumOff val="50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50000"/>
        <a:lumOff val="50000"/>
      </a:schemeClr>
    </cs:fontRef>
    <cs:spPr>
      <a:ln w="9525">
        <a:solidFill>
          <a:schemeClr val="dk1">
            <a:lumMod val="15000"/>
            <a:lumOff val="85000"/>
          </a:schemeClr>
        </a:solidFill>
      </a:ln>
    </cs:spPr>
    <cs:defRPr sz="1197" kern="1200"/>
  </cs:seriesAxis>
  <cs:seriesLine>
    <cs:lnRef idx="0"/>
    <cs:fillRef idx="0"/>
    <cs:effectRef idx="0"/>
    <cs:fontRef idx="minor">
      <a:schemeClr val="tx1"/>
    </cs:fontRef>
    <cs:spPr>
      <a:ln w="9525">
        <a:solidFill>
          <a:schemeClr val="dk1">
            <a:lumMod val="35000"/>
            <a:lumOff val="65000"/>
          </a:schemeClr>
        </a:solidFill>
      </a:ln>
    </cs:spPr>
  </cs:seriesLine>
  <cs:title>
    <cs:lnRef idx="0"/>
    <cs:fillRef idx="0"/>
    <cs:effectRef idx="0"/>
    <cs:fontRef idx="minor">
      <a:schemeClr val="dk1">
        <a:lumMod val="50000"/>
        <a:lumOff val="50000"/>
      </a:schemeClr>
    </cs:fontRef>
    <cs:defRPr sz="2128" b="0" kern="1200" spc="70" baseline="0"/>
  </cs:title>
  <cs:trendline>
    <cs:lnRef idx="0">
      <cs:styleClr val="0"/>
    </cs:lnRef>
    <cs:fillRef idx="0"/>
    <cs:effectRef idx="0"/>
    <cs:fontRef idx="minor">
      <a:schemeClr val="tx1"/>
    </cs:fontRef>
    <cs:spPr>
      <a:ln w="63500" cap="rnd" cmpd="sng" algn="ctr">
        <a:solidFill>
          <a:schemeClr val="phClr">
            <a:alpha val="25000"/>
          </a:schemeClr>
        </a:solidFill>
        <a:round/>
      </a:ln>
    </cs:spPr>
  </cs:trendline>
  <cs:trendlineLabel>
    <cs:lnRef idx="0"/>
    <cs:fillRef idx="0"/>
    <cs:effectRef idx="0"/>
    <cs:fontRef idx="minor">
      <a:schemeClr val="dk1">
        <a:lumMod val="50000"/>
        <a:lumOff val="50000"/>
      </a:schemeClr>
    </cs:fontRef>
    <cs:defRPr sz="1197" kern="1200"/>
  </cs:trendlineLabel>
  <cs:upBar>
    <cs:lnRef idx="0"/>
    <cs:fillRef idx="0"/>
    <cs:effectRef idx="0"/>
    <cs:fontRef idx="minor">
      <a:schemeClr val="tx1"/>
    </cs:fontRef>
    <cs:spPr>
      <a:solidFill>
        <a:schemeClr val="lt1"/>
      </a:solidFill>
      <a:ln w="9525">
        <a:solidFill>
          <a:schemeClr val="dk1">
            <a:lumMod val="50000"/>
            <a:lumOff val="50000"/>
          </a:schemeClr>
        </a:solidFill>
      </a:ln>
    </cs:spPr>
  </cs:upBar>
  <cs:valueAxis>
    <cs:lnRef idx="0"/>
    <cs:fillRef idx="0"/>
    <cs:effectRef idx="0"/>
    <cs:fontRef idx="minor">
      <a:schemeClr val="dk1">
        <a:lumMod val="50000"/>
        <a:lumOff val="50000"/>
      </a:schemeClr>
    </cs:fontRef>
    <cs:defRPr sz="1197"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C4C2F9-3339-4D17-9FCD-0679161F603E}"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EC"/>
        </a:p>
      </dgm:t>
    </dgm:pt>
    <dgm:pt modelId="{E76C1F24-5929-4EC2-82D9-5B299F9C6176}">
      <dgm:prSet phldrT="[Text]"/>
      <dgm:spPr/>
      <dgm:t>
        <a:bodyPr/>
        <a:lstStyle/>
        <a:p>
          <a:r>
            <a:rPr lang="es-EC" dirty="0" smtClean="0"/>
            <a:t>RUNPKR00</a:t>
          </a:r>
          <a:endParaRPr lang="es-EC" dirty="0"/>
        </a:p>
      </dgm:t>
    </dgm:pt>
    <dgm:pt modelId="{A9754680-1A37-4EA0-9FF8-BED50D46EB90}" type="parTrans" cxnId="{E366B862-78E6-4D17-B1A3-9506079AFE88}">
      <dgm:prSet/>
      <dgm:spPr/>
      <dgm:t>
        <a:bodyPr/>
        <a:lstStyle/>
        <a:p>
          <a:endParaRPr lang="es-EC"/>
        </a:p>
      </dgm:t>
    </dgm:pt>
    <dgm:pt modelId="{AF0A3AEA-7890-42F6-B8C3-A194E431E42D}" type="sibTrans" cxnId="{E366B862-78E6-4D17-B1A3-9506079AFE88}">
      <dgm:prSet/>
      <dgm:spPr/>
      <dgm:t>
        <a:bodyPr/>
        <a:lstStyle/>
        <a:p>
          <a:endParaRPr lang="es-EC"/>
        </a:p>
      </dgm:t>
    </dgm:pt>
    <dgm:pt modelId="{97C73639-EF95-491B-BF17-7D6FBFB70AF8}">
      <dgm:prSet phldrT="[Text]"/>
      <dgm:spPr/>
      <dgm:t>
        <a:bodyPr/>
        <a:lstStyle/>
        <a:p>
          <a:r>
            <a:rPr lang="es-EC" dirty="0" smtClean="0"/>
            <a:t>TRIMBLE</a:t>
          </a:r>
          <a:endParaRPr lang="es-EC" dirty="0"/>
        </a:p>
      </dgm:t>
    </dgm:pt>
    <dgm:pt modelId="{29EFD051-360C-45A1-8617-733B896D1DBC}" type="parTrans" cxnId="{E09C3828-E08B-4641-8081-DDEDEDB435F7}">
      <dgm:prSet/>
      <dgm:spPr/>
      <dgm:t>
        <a:bodyPr/>
        <a:lstStyle/>
        <a:p>
          <a:endParaRPr lang="es-EC"/>
        </a:p>
      </dgm:t>
    </dgm:pt>
    <dgm:pt modelId="{FB306901-5312-4B1E-A6F4-16FCB30CBAD5}" type="sibTrans" cxnId="{E09C3828-E08B-4641-8081-DDEDEDB435F7}">
      <dgm:prSet/>
      <dgm:spPr/>
      <dgm:t>
        <a:bodyPr/>
        <a:lstStyle/>
        <a:p>
          <a:endParaRPr lang="es-EC"/>
        </a:p>
      </dgm:t>
    </dgm:pt>
    <dgm:pt modelId="{83249B53-5DCD-4509-89B0-1FBDDAC6AD8C}">
      <dgm:prSet phldrT="[Text]"/>
      <dgm:spPr/>
      <dgm:t>
        <a:bodyPr/>
        <a:lstStyle/>
        <a:p>
          <a:r>
            <a:rPr lang="es-EC" dirty="0" smtClean="0"/>
            <a:t>TRANSFORMA</a:t>
          </a:r>
          <a:endParaRPr lang="es-EC" dirty="0"/>
        </a:p>
      </dgm:t>
    </dgm:pt>
    <dgm:pt modelId="{D13CF72B-C806-4703-9430-5C7466450375}" type="parTrans" cxnId="{18E83DD1-CBE5-4659-9C49-A1D4284E054E}">
      <dgm:prSet/>
      <dgm:spPr/>
      <dgm:t>
        <a:bodyPr/>
        <a:lstStyle/>
        <a:p>
          <a:endParaRPr lang="es-EC"/>
        </a:p>
      </dgm:t>
    </dgm:pt>
    <dgm:pt modelId="{8D711402-CC94-46AB-A51D-6C33801E42FE}" type="sibTrans" cxnId="{18E83DD1-CBE5-4659-9C49-A1D4284E054E}">
      <dgm:prSet/>
      <dgm:spPr/>
      <dgm:t>
        <a:bodyPr/>
        <a:lstStyle/>
        <a:p>
          <a:endParaRPr lang="es-EC"/>
        </a:p>
      </dgm:t>
    </dgm:pt>
    <dgm:pt modelId="{4EF3E3B5-E05D-4237-B22E-E25113E95E68}">
      <dgm:prSet phldrT="[Text]"/>
      <dgm:spPr/>
      <dgm:t>
        <a:bodyPr/>
        <a:lstStyle/>
        <a:p>
          <a:r>
            <a:rPr lang="es-EC" dirty="0" smtClean="0"/>
            <a:t>.T0X</a:t>
          </a:r>
          <a:endParaRPr lang="es-EC" dirty="0"/>
        </a:p>
      </dgm:t>
    </dgm:pt>
    <dgm:pt modelId="{B1A9C6C5-F8D8-4E90-9027-3A04DF333E88}" type="parTrans" cxnId="{63385642-3A30-4BF0-8D64-9AB15E34D75B}">
      <dgm:prSet/>
      <dgm:spPr/>
      <dgm:t>
        <a:bodyPr/>
        <a:lstStyle/>
        <a:p>
          <a:endParaRPr lang="es-EC"/>
        </a:p>
      </dgm:t>
    </dgm:pt>
    <dgm:pt modelId="{E9E41A78-98C2-44FA-BE3B-858A17CE8A2C}" type="sibTrans" cxnId="{63385642-3A30-4BF0-8D64-9AB15E34D75B}">
      <dgm:prSet/>
      <dgm:spPr/>
      <dgm:t>
        <a:bodyPr/>
        <a:lstStyle/>
        <a:p>
          <a:endParaRPr lang="es-EC"/>
        </a:p>
      </dgm:t>
    </dgm:pt>
    <dgm:pt modelId="{BFFB66B9-B550-4D19-BBF0-D0342C093788}">
      <dgm:prSet phldrT="[Text]"/>
      <dgm:spPr/>
      <dgm:t>
        <a:bodyPr/>
        <a:lstStyle/>
        <a:p>
          <a:r>
            <a:rPr lang="es-EC" dirty="0" smtClean="0"/>
            <a:t>TEQC</a:t>
          </a:r>
          <a:endParaRPr lang="es-EC" dirty="0"/>
        </a:p>
      </dgm:t>
    </dgm:pt>
    <dgm:pt modelId="{2CF11219-6EA2-49D8-8F04-C1F1289DB8A9}" type="parTrans" cxnId="{08ED05B1-58E8-4F0F-A69D-489121957E71}">
      <dgm:prSet/>
      <dgm:spPr/>
      <dgm:t>
        <a:bodyPr/>
        <a:lstStyle/>
        <a:p>
          <a:endParaRPr lang="es-EC"/>
        </a:p>
      </dgm:t>
    </dgm:pt>
    <dgm:pt modelId="{2902FFE9-B4A3-49B6-9AC3-0D2D6B8B0627}" type="sibTrans" cxnId="{08ED05B1-58E8-4F0F-A69D-489121957E71}">
      <dgm:prSet/>
      <dgm:spPr/>
      <dgm:t>
        <a:bodyPr/>
        <a:lstStyle/>
        <a:p>
          <a:endParaRPr lang="es-EC"/>
        </a:p>
      </dgm:t>
    </dgm:pt>
    <dgm:pt modelId="{4648EC30-5C3C-4BD3-B0D4-EB357EC67DBA}">
      <dgm:prSet phldrT="[Text]"/>
      <dgm:spPr/>
      <dgm:t>
        <a:bodyPr/>
        <a:lstStyle/>
        <a:p>
          <a:r>
            <a:rPr lang="es-EC" dirty="0" smtClean="0"/>
            <a:t>.</a:t>
          </a:r>
          <a:r>
            <a:rPr lang="es-EC" dirty="0" err="1" smtClean="0"/>
            <a:t>tgd</a:t>
          </a:r>
          <a:endParaRPr lang="es-EC" dirty="0"/>
        </a:p>
      </dgm:t>
    </dgm:pt>
    <dgm:pt modelId="{DA6CF305-822C-4C20-A06A-4666A5D21447}" type="parTrans" cxnId="{F5713D12-804A-4EDA-915F-905E8D831EA7}">
      <dgm:prSet/>
      <dgm:spPr/>
      <dgm:t>
        <a:bodyPr/>
        <a:lstStyle/>
        <a:p>
          <a:endParaRPr lang="es-EC"/>
        </a:p>
      </dgm:t>
    </dgm:pt>
    <dgm:pt modelId="{95C5CBF5-D940-48D9-BAC0-D008D432C744}" type="sibTrans" cxnId="{F5713D12-804A-4EDA-915F-905E8D831EA7}">
      <dgm:prSet/>
      <dgm:spPr/>
      <dgm:t>
        <a:bodyPr/>
        <a:lstStyle/>
        <a:p>
          <a:endParaRPr lang="es-EC"/>
        </a:p>
      </dgm:t>
    </dgm:pt>
    <dgm:pt modelId="{11592BC9-77F5-45B2-908A-66EBCF50D34E}" type="pres">
      <dgm:prSet presAssocID="{63C4C2F9-3339-4D17-9FCD-0679161F603E}" presName="Name0" presStyleCnt="0">
        <dgm:presLayoutVars>
          <dgm:dir/>
          <dgm:animLvl val="lvl"/>
          <dgm:resizeHandles val="exact"/>
        </dgm:presLayoutVars>
      </dgm:prSet>
      <dgm:spPr/>
      <dgm:t>
        <a:bodyPr/>
        <a:lstStyle/>
        <a:p>
          <a:endParaRPr lang="en-US"/>
        </a:p>
      </dgm:t>
    </dgm:pt>
    <dgm:pt modelId="{C89B62E1-0F49-47AB-9A44-FDAEDC750BE7}" type="pres">
      <dgm:prSet presAssocID="{63C4C2F9-3339-4D17-9FCD-0679161F603E}" presName="tSp" presStyleCnt="0"/>
      <dgm:spPr/>
    </dgm:pt>
    <dgm:pt modelId="{93DC71AF-7AB4-43AB-BC34-33C2704F4E91}" type="pres">
      <dgm:prSet presAssocID="{63C4C2F9-3339-4D17-9FCD-0679161F603E}" presName="bSp" presStyleCnt="0"/>
      <dgm:spPr/>
    </dgm:pt>
    <dgm:pt modelId="{1B051760-5559-4841-80C2-427EF2F5CE26}" type="pres">
      <dgm:prSet presAssocID="{63C4C2F9-3339-4D17-9FCD-0679161F603E}" presName="process" presStyleCnt="0"/>
      <dgm:spPr/>
    </dgm:pt>
    <dgm:pt modelId="{8BFCD887-C3E3-4BC8-9764-D7EEA0886A21}" type="pres">
      <dgm:prSet presAssocID="{E76C1F24-5929-4EC2-82D9-5B299F9C6176}" presName="composite1" presStyleCnt="0"/>
      <dgm:spPr/>
    </dgm:pt>
    <dgm:pt modelId="{27F0A9DA-5D2E-4683-B654-2D8E68075667}" type="pres">
      <dgm:prSet presAssocID="{E76C1F24-5929-4EC2-82D9-5B299F9C6176}" presName="dummyNode1" presStyleLbl="node1" presStyleIdx="0" presStyleCnt="3"/>
      <dgm:spPr/>
    </dgm:pt>
    <dgm:pt modelId="{FA19A649-36B1-4DD0-9553-49AAD5255F3A}" type="pres">
      <dgm:prSet presAssocID="{E76C1F24-5929-4EC2-82D9-5B299F9C6176}" presName="childNode1" presStyleLbl="bgAcc1" presStyleIdx="0" presStyleCnt="3">
        <dgm:presLayoutVars>
          <dgm:bulletEnabled val="1"/>
        </dgm:presLayoutVars>
      </dgm:prSet>
      <dgm:spPr/>
      <dgm:t>
        <a:bodyPr/>
        <a:lstStyle/>
        <a:p>
          <a:endParaRPr lang="es-EC"/>
        </a:p>
      </dgm:t>
    </dgm:pt>
    <dgm:pt modelId="{EA154F25-14C1-49EB-A225-C604DB78536C}" type="pres">
      <dgm:prSet presAssocID="{E76C1F24-5929-4EC2-82D9-5B299F9C6176}" presName="childNode1tx" presStyleLbl="bgAcc1" presStyleIdx="0" presStyleCnt="3">
        <dgm:presLayoutVars>
          <dgm:bulletEnabled val="1"/>
        </dgm:presLayoutVars>
      </dgm:prSet>
      <dgm:spPr/>
      <dgm:t>
        <a:bodyPr/>
        <a:lstStyle/>
        <a:p>
          <a:endParaRPr lang="es-EC"/>
        </a:p>
      </dgm:t>
    </dgm:pt>
    <dgm:pt modelId="{49228E67-F6A4-406D-8091-C1570FBC5D29}" type="pres">
      <dgm:prSet presAssocID="{E76C1F24-5929-4EC2-82D9-5B299F9C6176}" presName="parentNode1" presStyleLbl="node1" presStyleIdx="0" presStyleCnt="3">
        <dgm:presLayoutVars>
          <dgm:chMax val="1"/>
          <dgm:bulletEnabled val="1"/>
        </dgm:presLayoutVars>
      </dgm:prSet>
      <dgm:spPr/>
      <dgm:t>
        <a:bodyPr/>
        <a:lstStyle/>
        <a:p>
          <a:endParaRPr lang="en-US"/>
        </a:p>
      </dgm:t>
    </dgm:pt>
    <dgm:pt modelId="{7A3B72AC-956B-49DB-B674-909F75D0BC2D}" type="pres">
      <dgm:prSet presAssocID="{E76C1F24-5929-4EC2-82D9-5B299F9C6176}" presName="connSite1" presStyleCnt="0"/>
      <dgm:spPr/>
    </dgm:pt>
    <dgm:pt modelId="{99AEF25A-360A-4461-A41C-196618632959}" type="pres">
      <dgm:prSet presAssocID="{AF0A3AEA-7890-42F6-B8C3-A194E431E42D}" presName="Name9" presStyleLbl="sibTrans2D1" presStyleIdx="0" presStyleCnt="2"/>
      <dgm:spPr/>
      <dgm:t>
        <a:bodyPr/>
        <a:lstStyle/>
        <a:p>
          <a:endParaRPr lang="en-US"/>
        </a:p>
      </dgm:t>
    </dgm:pt>
    <dgm:pt modelId="{5211336F-7439-46A7-9817-DD0BC04EBCAD}" type="pres">
      <dgm:prSet presAssocID="{83249B53-5DCD-4509-89B0-1FBDDAC6AD8C}" presName="composite2" presStyleCnt="0"/>
      <dgm:spPr/>
    </dgm:pt>
    <dgm:pt modelId="{7A1B5310-3E59-4185-AF06-1F2F6A09C125}" type="pres">
      <dgm:prSet presAssocID="{83249B53-5DCD-4509-89B0-1FBDDAC6AD8C}" presName="dummyNode2" presStyleLbl="node1" presStyleIdx="0" presStyleCnt="3"/>
      <dgm:spPr/>
    </dgm:pt>
    <dgm:pt modelId="{60A578E3-666B-454D-BB89-25E4958EDB94}" type="pres">
      <dgm:prSet presAssocID="{83249B53-5DCD-4509-89B0-1FBDDAC6AD8C}" presName="childNode2" presStyleLbl="bgAcc1" presStyleIdx="1" presStyleCnt="3">
        <dgm:presLayoutVars>
          <dgm:bulletEnabled val="1"/>
        </dgm:presLayoutVars>
      </dgm:prSet>
      <dgm:spPr/>
      <dgm:t>
        <a:bodyPr/>
        <a:lstStyle/>
        <a:p>
          <a:endParaRPr lang="es-EC"/>
        </a:p>
      </dgm:t>
    </dgm:pt>
    <dgm:pt modelId="{24B0309B-35C0-4AE8-A019-264480B22F0D}" type="pres">
      <dgm:prSet presAssocID="{83249B53-5DCD-4509-89B0-1FBDDAC6AD8C}" presName="childNode2tx" presStyleLbl="bgAcc1" presStyleIdx="1" presStyleCnt="3">
        <dgm:presLayoutVars>
          <dgm:bulletEnabled val="1"/>
        </dgm:presLayoutVars>
      </dgm:prSet>
      <dgm:spPr/>
      <dgm:t>
        <a:bodyPr/>
        <a:lstStyle/>
        <a:p>
          <a:endParaRPr lang="es-EC"/>
        </a:p>
      </dgm:t>
    </dgm:pt>
    <dgm:pt modelId="{DE84E32A-6AD1-421A-BF39-5656F9366C51}" type="pres">
      <dgm:prSet presAssocID="{83249B53-5DCD-4509-89B0-1FBDDAC6AD8C}" presName="parentNode2" presStyleLbl="node1" presStyleIdx="1" presStyleCnt="3">
        <dgm:presLayoutVars>
          <dgm:chMax val="0"/>
          <dgm:bulletEnabled val="1"/>
        </dgm:presLayoutVars>
      </dgm:prSet>
      <dgm:spPr/>
      <dgm:t>
        <a:bodyPr/>
        <a:lstStyle/>
        <a:p>
          <a:endParaRPr lang="en-US"/>
        </a:p>
      </dgm:t>
    </dgm:pt>
    <dgm:pt modelId="{06ED4C2F-6E33-4344-AB01-9BD08BF8A357}" type="pres">
      <dgm:prSet presAssocID="{83249B53-5DCD-4509-89B0-1FBDDAC6AD8C}" presName="connSite2" presStyleCnt="0"/>
      <dgm:spPr/>
    </dgm:pt>
    <dgm:pt modelId="{0E476296-5927-4569-8171-043E2B8A7843}" type="pres">
      <dgm:prSet presAssocID="{8D711402-CC94-46AB-A51D-6C33801E42FE}" presName="Name18" presStyleLbl="sibTrans2D1" presStyleIdx="1" presStyleCnt="2"/>
      <dgm:spPr/>
      <dgm:t>
        <a:bodyPr/>
        <a:lstStyle/>
        <a:p>
          <a:endParaRPr lang="en-US"/>
        </a:p>
      </dgm:t>
    </dgm:pt>
    <dgm:pt modelId="{420B8D23-6B41-4F75-8648-BCF9D827883C}" type="pres">
      <dgm:prSet presAssocID="{BFFB66B9-B550-4D19-BBF0-D0342C093788}" presName="composite1" presStyleCnt="0"/>
      <dgm:spPr/>
    </dgm:pt>
    <dgm:pt modelId="{8D47909C-920D-4A82-817A-DBD402B3AC23}" type="pres">
      <dgm:prSet presAssocID="{BFFB66B9-B550-4D19-BBF0-D0342C093788}" presName="dummyNode1" presStyleLbl="node1" presStyleIdx="1" presStyleCnt="3"/>
      <dgm:spPr/>
    </dgm:pt>
    <dgm:pt modelId="{59B9EDFE-453C-4D9F-95B1-52E70C6B2676}" type="pres">
      <dgm:prSet presAssocID="{BFFB66B9-B550-4D19-BBF0-D0342C093788}" presName="childNode1" presStyleLbl="bgAcc1" presStyleIdx="2" presStyleCnt="3">
        <dgm:presLayoutVars>
          <dgm:bulletEnabled val="1"/>
        </dgm:presLayoutVars>
      </dgm:prSet>
      <dgm:spPr/>
      <dgm:t>
        <a:bodyPr/>
        <a:lstStyle/>
        <a:p>
          <a:endParaRPr lang="es-EC"/>
        </a:p>
      </dgm:t>
    </dgm:pt>
    <dgm:pt modelId="{69E8CF22-3F9B-413A-9A79-BC40ABA13808}" type="pres">
      <dgm:prSet presAssocID="{BFFB66B9-B550-4D19-BBF0-D0342C093788}" presName="childNode1tx" presStyleLbl="bgAcc1" presStyleIdx="2" presStyleCnt="3">
        <dgm:presLayoutVars>
          <dgm:bulletEnabled val="1"/>
        </dgm:presLayoutVars>
      </dgm:prSet>
      <dgm:spPr/>
      <dgm:t>
        <a:bodyPr/>
        <a:lstStyle/>
        <a:p>
          <a:endParaRPr lang="es-EC"/>
        </a:p>
      </dgm:t>
    </dgm:pt>
    <dgm:pt modelId="{51E49CB2-BDC1-460B-B56E-AAF2FFF46935}" type="pres">
      <dgm:prSet presAssocID="{BFFB66B9-B550-4D19-BBF0-D0342C093788}" presName="parentNode1" presStyleLbl="node1" presStyleIdx="2" presStyleCnt="3">
        <dgm:presLayoutVars>
          <dgm:chMax val="1"/>
          <dgm:bulletEnabled val="1"/>
        </dgm:presLayoutVars>
      </dgm:prSet>
      <dgm:spPr/>
      <dgm:t>
        <a:bodyPr/>
        <a:lstStyle/>
        <a:p>
          <a:endParaRPr lang="es-EC"/>
        </a:p>
      </dgm:t>
    </dgm:pt>
    <dgm:pt modelId="{24A7B5C9-B36B-4609-ABEF-04730DA320FF}" type="pres">
      <dgm:prSet presAssocID="{BFFB66B9-B550-4D19-BBF0-D0342C093788}" presName="connSite1" presStyleCnt="0"/>
      <dgm:spPr/>
    </dgm:pt>
  </dgm:ptLst>
  <dgm:cxnLst>
    <dgm:cxn modelId="{D9578716-36E6-4BCA-859D-D376963FDA8A}" type="presOf" srcId="{4EF3E3B5-E05D-4237-B22E-E25113E95E68}" destId="{60A578E3-666B-454D-BB89-25E4958EDB94}" srcOrd="0" destOrd="0" presId="urn:microsoft.com/office/officeart/2005/8/layout/hProcess4"/>
    <dgm:cxn modelId="{E09C3828-E08B-4641-8081-DDEDEDB435F7}" srcId="{E76C1F24-5929-4EC2-82D9-5B299F9C6176}" destId="{97C73639-EF95-491B-BF17-7D6FBFB70AF8}" srcOrd="0" destOrd="0" parTransId="{29EFD051-360C-45A1-8617-733B896D1DBC}" sibTransId="{FB306901-5312-4B1E-A6F4-16FCB30CBAD5}"/>
    <dgm:cxn modelId="{08ED05B1-58E8-4F0F-A69D-489121957E71}" srcId="{63C4C2F9-3339-4D17-9FCD-0679161F603E}" destId="{BFFB66B9-B550-4D19-BBF0-D0342C093788}" srcOrd="2" destOrd="0" parTransId="{2CF11219-6EA2-49D8-8F04-C1F1289DB8A9}" sibTransId="{2902FFE9-B4A3-49B6-9AC3-0D2D6B8B0627}"/>
    <dgm:cxn modelId="{F5713D12-804A-4EDA-915F-905E8D831EA7}" srcId="{BFFB66B9-B550-4D19-BBF0-D0342C093788}" destId="{4648EC30-5C3C-4BD3-B0D4-EB357EC67DBA}" srcOrd="0" destOrd="0" parTransId="{DA6CF305-822C-4C20-A06A-4666A5D21447}" sibTransId="{95C5CBF5-D940-48D9-BAC0-D008D432C744}"/>
    <dgm:cxn modelId="{63385642-3A30-4BF0-8D64-9AB15E34D75B}" srcId="{83249B53-5DCD-4509-89B0-1FBDDAC6AD8C}" destId="{4EF3E3B5-E05D-4237-B22E-E25113E95E68}" srcOrd="0" destOrd="0" parTransId="{B1A9C6C5-F8D8-4E90-9027-3A04DF333E88}" sibTransId="{E9E41A78-98C2-44FA-BE3B-858A17CE8A2C}"/>
    <dgm:cxn modelId="{18E83DD1-CBE5-4659-9C49-A1D4284E054E}" srcId="{63C4C2F9-3339-4D17-9FCD-0679161F603E}" destId="{83249B53-5DCD-4509-89B0-1FBDDAC6AD8C}" srcOrd="1" destOrd="0" parTransId="{D13CF72B-C806-4703-9430-5C7466450375}" sibTransId="{8D711402-CC94-46AB-A51D-6C33801E42FE}"/>
    <dgm:cxn modelId="{961613F2-B119-4916-B1E0-DF985961E582}" type="presOf" srcId="{BFFB66B9-B550-4D19-BBF0-D0342C093788}" destId="{51E49CB2-BDC1-460B-B56E-AAF2FFF46935}" srcOrd="0" destOrd="0" presId="urn:microsoft.com/office/officeart/2005/8/layout/hProcess4"/>
    <dgm:cxn modelId="{ECFDB678-6609-4D90-997B-7477D3130FE5}" type="presOf" srcId="{83249B53-5DCD-4509-89B0-1FBDDAC6AD8C}" destId="{DE84E32A-6AD1-421A-BF39-5656F9366C51}" srcOrd="0" destOrd="0" presId="urn:microsoft.com/office/officeart/2005/8/layout/hProcess4"/>
    <dgm:cxn modelId="{7188650F-339D-4045-A2B9-71B02DC49837}" type="presOf" srcId="{4648EC30-5C3C-4BD3-B0D4-EB357EC67DBA}" destId="{69E8CF22-3F9B-413A-9A79-BC40ABA13808}" srcOrd="1" destOrd="0" presId="urn:microsoft.com/office/officeart/2005/8/layout/hProcess4"/>
    <dgm:cxn modelId="{D383CDAE-77DC-4588-9C78-B3228A65B02D}" type="presOf" srcId="{8D711402-CC94-46AB-A51D-6C33801E42FE}" destId="{0E476296-5927-4569-8171-043E2B8A7843}" srcOrd="0" destOrd="0" presId="urn:microsoft.com/office/officeart/2005/8/layout/hProcess4"/>
    <dgm:cxn modelId="{7D05E833-3BD1-4850-8AB3-83243D46A91B}" type="presOf" srcId="{4648EC30-5C3C-4BD3-B0D4-EB357EC67DBA}" destId="{59B9EDFE-453C-4D9F-95B1-52E70C6B2676}" srcOrd="0" destOrd="0" presId="urn:microsoft.com/office/officeart/2005/8/layout/hProcess4"/>
    <dgm:cxn modelId="{B293FB89-9217-4DD2-BF3A-321C68ACA0F8}" type="presOf" srcId="{4EF3E3B5-E05D-4237-B22E-E25113E95E68}" destId="{24B0309B-35C0-4AE8-A019-264480B22F0D}" srcOrd="1" destOrd="0" presId="urn:microsoft.com/office/officeart/2005/8/layout/hProcess4"/>
    <dgm:cxn modelId="{E366B862-78E6-4D17-B1A3-9506079AFE88}" srcId="{63C4C2F9-3339-4D17-9FCD-0679161F603E}" destId="{E76C1F24-5929-4EC2-82D9-5B299F9C6176}" srcOrd="0" destOrd="0" parTransId="{A9754680-1A37-4EA0-9FF8-BED50D46EB90}" sibTransId="{AF0A3AEA-7890-42F6-B8C3-A194E431E42D}"/>
    <dgm:cxn modelId="{BA9ABE07-4F4D-4F0E-8401-389ADEC05200}" type="presOf" srcId="{63C4C2F9-3339-4D17-9FCD-0679161F603E}" destId="{11592BC9-77F5-45B2-908A-66EBCF50D34E}" srcOrd="0" destOrd="0" presId="urn:microsoft.com/office/officeart/2005/8/layout/hProcess4"/>
    <dgm:cxn modelId="{E7340EAE-5CD9-4095-A62F-AE20869C0546}" type="presOf" srcId="{97C73639-EF95-491B-BF17-7D6FBFB70AF8}" destId="{FA19A649-36B1-4DD0-9553-49AAD5255F3A}" srcOrd="0" destOrd="0" presId="urn:microsoft.com/office/officeart/2005/8/layout/hProcess4"/>
    <dgm:cxn modelId="{98900454-038A-4DBB-BB8A-534AE03AAF2F}" type="presOf" srcId="{E76C1F24-5929-4EC2-82D9-5B299F9C6176}" destId="{49228E67-F6A4-406D-8091-C1570FBC5D29}" srcOrd="0" destOrd="0" presId="urn:microsoft.com/office/officeart/2005/8/layout/hProcess4"/>
    <dgm:cxn modelId="{F5B0F239-55AC-4491-8F89-CA8AA914E87F}" type="presOf" srcId="{AF0A3AEA-7890-42F6-B8C3-A194E431E42D}" destId="{99AEF25A-360A-4461-A41C-196618632959}" srcOrd="0" destOrd="0" presId="urn:microsoft.com/office/officeart/2005/8/layout/hProcess4"/>
    <dgm:cxn modelId="{BA156544-AF91-48C0-A84B-5549DAEEA0B7}" type="presOf" srcId="{97C73639-EF95-491B-BF17-7D6FBFB70AF8}" destId="{EA154F25-14C1-49EB-A225-C604DB78536C}" srcOrd="1" destOrd="0" presId="urn:microsoft.com/office/officeart/2005/8/layout/hProcess4"/>
    <dgm:cxn modelId="{2AB54E33-88FA-4B1F-9794-1E81AC98255A}" type="presParOf" srcId="{11592BC9-77F5-45B2-908A-66EBCF50D34E}" destId="{C89B62E1-0F49-47AB-9A44-FDAEDC750BE7}" srcOrd="0" destOrd="0" presId="urn:microsoft.com/office/officeart/2005/8/layout/hProcess4"/>
    <dgm:cxn modelId="{22F8DB1D-F0FA-44F3-8EDA-C3DCFDF275C9}" type="presParOf" srcId="{11592BC9-77F5-45B2-908A-66EBCF50D34E}" destId="{93DC71AF-7AB4-43AB-BC34-33C2704F4E91}" srcOrd="1" destOrd="0" presId="urn:microsoft.com/office/officeart/2005/8/layout/hProcess4"/>
    <dgm:cxn modelId="{7BB77D0A-C25A-443C-BB69-0E3245903BE9}" type="presParOf" srcId="{11592BC9-77F5-45B2-908A-66EBCF50D34E}" destId="{1B051760-5559-4841-80C2-427EF2F5CE26}" srcOrd="2" destOrd="0" presId="urn:microsoft.com/office/officeart/2005/8/layout/hProcess4"/>
    <dgm:cxn modelId="{7262426E-9373-4136-A5E2-FA7B5ADCD078}" type="presParOf" srcId="{1B051760-5559-4841-80C2-427EF2F5CE26}" destId="{8BFCD887-C3E3-4BC8-9764-D7EEA0886A21}" srcOrd="0" destOrd="0" presId="urn:microsoft.com/office/officeart/2005/8/layout/hProcess4"/>
    <dgm:cxn modelId="{FB88A11C-9418-4A7A-AE3F-9451258B9ED8}" type="presParOf" srcId="{8BFCD887-C3E3-4BC8-9764-D7EEA0886A21}" destId="{27F0A9DA-5D2E-4683-B654-2D8E68075667}" srcOrd="0" destOrd="0" presId="urn:microsoft.com/office/officeart/2005/8/layout/hProcess4"/>
    <dgm:cxn modelId="{B8E4BD12-B7D0-4CCF-B690-89D2FD36B4C0}" type="presParOf" srcId="{8BFCD887-C3E3-4BC8-9764-D7EEA0886A21}" destId="{FA19A649-36B1-4DD0-9553-49AAD5255F3A}" srcOrd="1" destOrd="0" presId="urn:microsoft.com/office/officeart/2005/8/layout/hProcess4"/>
    <dgm:cxn modelId="{AC863CFF-3AF5-4087-93CB-7A4DB4F16421}" type="presParOf" srcId="{8BFCD887-C3E3-4BC8-9764-D7EEA0886A21}" destId="{EA154F25-14C1-49EB-A225-C604DB78536C}" srcOrd="2" destOrd="0" presId="urn:microsoft.com/office/officeart/2005/8/layout/hProcess4"/>
    <dgm:cxn modelId="{E96AC476-28E9-4FA2-9D97-34E476ACDA91}" type="presParOf" srcId="{8BFCD887-C3E3-4BC8-9764-D7EEA0886A21}" destId="{49228E67-F6A4-406D-8091-C1570FBC5D29}" srcOrd="3" destOrd="0" presId="urn:microsoft.com/office/officeart/2005/8/layout/hProcess4"/>
    <dgm:cxn modelId="{6F9E7BB7-2DC7-45FF-8B52-CA8D800906D7}" type="presParOf" srcId="{8BFCD887-C3E3-4BC8-9764-D7EEA0886A21}" destId="{7A3B72AC-956B-49DB-B674-909F75D0BC2D}" srcOrd="4" destOrd="0" presId="urn:microsoft.com/office/officeart/2005/8/layout/hProcess4"/>
    <dgm:cxn modelId="{EB1FCD3C-0B4A-4CFC-AD4C-854F8D2A3127}" type="presParOf" srcId="{1B051760-5559-4841-80C2-427EF2F5CE26}" destId="{99AEF25A-360A-4461-A41C-196618632959}" srcOrd="1" destOrd="0" presId="urn:microsoft.com/office/officeart/2005/8/layout/hProcess4"/>
    <dgm:cxn modelId="{98E3F574-5DEA-4E6C-B482-B7C249AD4F1B}" type="presParOf" srcId="{1B051760-5559-4841-80C2-427EF2F5CE26}" destId="{5211336F-7439-46A7-9817-DD0BC04EBCAD}" srcOrd="2" destOrd="0" presId="urn:microsoft.com/office/officeart/2005/8/layout/hProcess4"/>
    <dgm:cxn modelId="{785EFD1F-CE2B-4E92-AE1C-7F18C3CDD9F7}" type="presParOf" srcId="{5211336F-7439-46A7-9817-DD0BC04EBCAD}" destId="{7A1B5310-3E59-4185-AF06-1F2F6A09C125}" srcOrd="0" destOrd="0" presId="urn:microsoft.com/office/officeart/2005/8/layout/hProcess4"/>
    <dgm:cxn modelId="{E58E96F9-D326-45A4-AC5D-83259685ABCA}" type="presParOf" srcId="{5211336F-7439-46A7-9817-DD0BC04EBCAD}" destId="{60A578E3-666B-454D-BB89-25E4958EDB94}" srcOrd="1" destOrd="0" presId="urn:microsoft.com/office/officeart/2005/8/layout/hProcess4"/>
    <dgm:cxn modelId="{6FCBA70A-6425-4610-BF82-D698D6CA4505}" type="presParOf" srcId="{5211336F-7439-46A7-9817-DD0BC04EBCAD}" destId="{24B0309B-35C0-4AE8-A019-264480B22F0D}" srcOrd="2" destOrd="0" presId="urn:microsoft.com/office/officeart/2005/8/layout/hProcess4"/>
    <dgm:cxn modelId="{AEE68F48-6BEE-4226-B991-C4E714AC8645}" type="presParOf" srcId="{5211336F-7439-46A7-9817-DD0BC04EBCAD}" destId="{DE84E32A-6AD1-421A-BF39-5656F9366C51}" srcOrd="3" destOrd="0" presId="urn:microsoft.com/office/officeart/2005/8/layout/hProcess4"/>
    <dgm:cxn modelId="{8470CF32-350D-4271-B96D-29957EBB427F}" type="presParOf" srcId="{5211336F-7439-46A7-9817-DD0BC04EBCAD}" destId="{06ED4C2F-6E33-4344-AB01-9BD08BF8A357}" srcOrd="4" destOrd="0" presId="urn:microsoft.com/office/officeart/2005/8/layout/hProcess4"/>
    <dgm:cxn modelId="{500F5DCC-286E-42E5-8EC1-FCEE0D4D04F8}" type="presParOf" srcId="{1B051760-5559-4841-80C2-427EF2F5CE26}" destId="{0E476296-5927-4569-8171-043E2B8A7843}" srcOrd="3" destOrd="0" presId="urn:microsoft.com/office/officeart/2005/8/layout/hProcess4"/>
    <dgm:cxn modelId="{BF90CBAD-3E34-4D7B-8D53-1DC51C6E1952}" type="presParOf" srcId="{1B051760-5559-4841-80C2-427EF2F5CE26}" destId="{420B8D23-6B41-4F75-8648-BCF9D827883C}" srcOrd="4" destOrd="0" presId="urn:microsoft.com/office/officeart/2005/8/layout/hProcess4"/>
    <dgm:cxn modelId="{B157A49A-867A-4033-BC2C-6BB418E73397}" type="presParOf" srcId="{420B8D23-6B41-4F75-8648-BCF9D827883C}" destId="{8D47909C-920D-4A82-817A-DBD402B3AC23}" srcOrd="0" destOrd="0" presId="urn:microsoft.com/office/officeart/2005/8/layout/hProcess4"/>
    <dgm:cxn modelId="{8D8FDB03-03B0-41F7-A534-146428F12197}" type="presParOf" srcId="{420B8D23-6B41-4F75-8648-BCF9D827883C}" destId="{59B9EDFE-453C-4D9F-95B1-52E70C6B2676}" srcOrd="1" destOrd="0" presId="urn:microsoft.com/office/officeart/2005/8/layout/hProcess4"/>
    <dgm:cxn modelId="{FF260589-5F7C-48B3-8EA5-3FE28967ADB6}" type="presParOf" srcId="{420B8D23-6B41-4F75-8648-BCF9D827883C}" destId="{69E8CF22-3F9B-413A-9A79-BC40ABA13808}" srcOrd="2" destOrd="0" presId="urn:microsoft.com/office/officeart/2005/8/layout/hProcess4"/>
    <dgm:cxn modelId="{3C27E3BB-717C-4F53-A320-749FFE42DF60}" type="presParOf" srcId="{420B8D23-6B41-4F75-8648-BCF9D827883C}" destId="{51E49CB2-BDC1-460B-B56E-AAF2FFF46935}" srcOrd="3" destOrd="0" presId="urn:microsoft.com/office/officeart/2005/8/layout/hProcess4"/>
    <dgm:cxn modelId="{EB08842D-B0E9-4F99-84CB-C4BD3EC8551E}" type="presParOf" srcId="{420B8D23-6B41-4F75-8648-BCF9D827883C}" destId="{24A7B5C9-B36B-4609-ABEF-04730DA320FF}"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979D76-7494-4822-A8DB-B019E549FBF8}" type="doc">
      <dgm:prSet loTypeId="urn:microsoft.com/office/officeart/2005/8/layout/hList9" loCatId="list" qsTypeId="urn:microsoft.com/office/officeart/2005/8/quickstyle/simple1" qsCatId="simple" csTypeId="urn:microsoft.com/office/officeart/2005/8/colors/colorful1" csCatId="colorful" phldr="1"/>
      <dgm:spPr/>
      <dgm:t>
        <a:bodyPr/>
        <a:lstStyle/>
        <a:p>
          <a:endParaRPr lang="es-EC"/>
        </a:p>
      </dgm:t>
    </dgm:pt>
    <dgm:pt modelId="{6025C7C5-4394-4D8E-88B5-0FCDB6A0408C}">
      <dgm:prSet phldrT="[Text]"/>
      <dgm:spPr/>
      <dgm:t>
        <a:bodyPr/>
        <a:lstStyle/>
        <a:p>
          <a:r>
            <a:rPr lang="es-EC" dirty="0" smtClean="0"/>
            <a:t>TEQC</a:t>
          </a:r>
          <a:endParaRPr lang="es-EC" dirty="0"/>
        </a:p>
      </dgm:t>
    </dgm:pt>
    <dgm:pt modelId="{6334D6D4-606E-4454-A3BE-A1F7C2E58F22}" type="parTrans" cxnId="{72740D8E-D2A6-48FD-A659-AA6F6034D646}">
      <dgm:prSet/>
      <dgm:spPr/>
      <dgm:t>
        <a:bodyPr/>
        <a:lstStyle/>
        <a:p>
          <a:endParaRPr lang="es-EC"/>
        </a:p>
      </dgm:t>
    </dgm:pt>
    <dgm:pt modelId="{BBAF67B2-D876-4312-91A8-A4747A8BE7C1}" type="sibTrans" cxnId="{72740D8E-D2A6-48FD-A659-AA6F6034D646}">
      <dgm:prSet/>
      <dgm:spPr/>
      <dgm:t>
        <a:bodyPr/>
        <a:lstStyle/>
        <a:p>
          <a:endParaRPr lang="es-EC"/>
        </a:p>
      </dgm:t>
    </dgm:pt>
    <dgm:pt modelId="{7B4B3559-8586-4C4D-B604-F78669BFA00E}">
      <dgm:prSet phldrT="[Text]" custT="1"/>
      <dgm:spPr/>
      <dgm:t>
        <a:bodyPr/>
        <a:lstStyle/>
        <a:p>
          <a:r>
            <a:rPr lang="es-EC" sz="2600" dirty="0" smtClean="0"/>
            <a:t>1. Transformación</a:t>
          </a:r>
          <a:endParaRPr lang="es-EC" sz="2600" dirty="0"/>
        </a:p>
      </dgm:t>
    </dgm:pt>
    <dgm:pt modelId="{3C5017E4-3276-43D8-9D73-714E5A2DE95B}" type="parTrans" cxnId="{A42A2834-0F0B-4B41-9295-6BA88EC5B6D9}">
      <dgm:prSet/>
      <dgm:spPr/>
      <dgm:t>
        <a:bodyPr/>
        <a:lstStyle/>
        <a:p>
          <a:endParaRPr lang="es-EC"/>
        </a:p>
      </dgm:t>
    </dgm:pt>
    <dgm:pt modelId="{F642AAD0-911A-42E2-96E6-1D621548AE9C}" type="sibTrans" cxnId="{A42A2834-0F0B-4B41-9295-6BA88EC5B6D9}">
      <dgm:prSet/>
      <dgm:spPr/>
      <dgm:t>
        <a:bodyPr/>
        <a:lstStyle/>
        <a:p>
          <a:endParaRPr lang="es-EC"/>
        </a:p>
      </dgm:t>
    </dgm:pt>
    <dgm:pt modelId="{2E54F4B7-4062-42A0-BB78-0F0EB4D9DA18}">
      <dgm:prSet phldrT="[Text]" custT="1"/>
      <dgm:spPr/>
      <dgm:t>
        <a:bodyPr/>
        <a:lstStyle/>
        <a:p>
          <a:r>
            <a:rPr lang="es-EC" sz="2600" dirty="0" smtClean="0"/>
            <a:t>2. Edición</a:t>
          </a:r>
          <a:endParaRPr lang="es-EC" sz="2600" dirty="0"/>
        </a:p>
      </dgm:t>
    </dgm:pt>
    <dgm:pt modelId="{C06292C7-C3A9-48F1-80F1-EAB0FDC4C2F9}" type="parTrans" cxnId="{8B88F606-D8D6-422E-8AED-3918393C7C2D}">
      <dgm:prSet/>
      <dgm:spPr/>
      <dgm:t>
        <a:bodyPr/>
        <a:lstStyle/>
        <a:p>
          <a:endParaRPr lang="es-EC"/>
        </a:p>
      </dgm:t>
    </dgm:pt>
    <dgm:pt modelId="{7742F6A5-04B8-49FA-A7F9-51D4D237A5A6}" type="sibTrans" cxnId="{8B88F606-D8D6-422E-8AED-3918393C7C2D}">
      <dgm:prSet/>
      <dgm:spPr/>
      <dgm:t>
        <a:bodyPr/>
        <a:lstStyle/>
        <a:p>
          <a:endParaRPr lang="es-EC"/>
        </a:p>
      </dgm:t>
    </dgm:pt>
    <dgm:pt modelId="{2CBF944A-7FCD-4136-8417-23193568561F}">
      <dgm:prSet phldrT="[Text]" custT="1"/>
      <dgm:spPr/>
      <dgm:t>
        <a:bodyPr/>
        <a:lstStyle/>
        <a:p>
          <a:r>
            <a:rPr lang="es-EC" sz="2600" dirty="0" smtClean="0"/>
            <a:t>3. Control de Calidad</a:t>
          </a:r>
          <a:endParaRPr lang="es-EC" sz="2600" dirty="0"/>
        </a:p>
      </dgm:t>
    </dgm:pt>
    <dgm:pt modelId="{1F5EE537-D91F-46F4-9DF2-2AA101355206}" type="parTrans" cxnId="{EDE3F537-F8FA-49B5-B28B-0B239DEC751C}">
      <dgm:prSet/>
      <dgm:spPr/>
      <dgm:t>
        <a:bodyPr/>
        <a:lstStyle/>
        <a:p>
          <a:endParaRPr lang="es-EC"/>
        </a:p>
      </dgm:t>
    </dgm:pt>
    <dgm:pt modelId="{145CADAB-371E-469E-89BD-74EADCCC402E}" type="sibTrans" cxnId="{EDE3F537-F8FA-49B5-B28B-0B239DEC751C}">
      <dgm:prSet/>
      <dgm:spPr/>
      <dgm:t>
        <a:bodyPr/>
        <a:lstStyle/>
        <a:p>
          <a:endParaRPr lang="es-EC"/>
        </a:p>
      </dgm:t>
    </dgm:pt>
    <dgm:pt modelId="{40E6B58A-7C4B-4229-9195-323810D1B9CF}" type="pres">
      <dgm:prSet presAssocID="{C5979D76-7494-4822-A8DB-B019E549FBF8}" presName="list" presStyleCnt="0">
        <dgm:presLayoutVars>
          <dgm:dir/>
          <dgm:animLvl val="lvl"/>
        </dgm:presLayoutVars>
      </dgm:prSet>
      <dgm:spPr/>
      <dgm:t>
        <a:bodyPr/>
        <a:lstStyle/>
        <a:p>
          <a:endParaRPr lang="en-US"/>
        </a:p>
      </dgm:t>
    </dgm:pt>
    <dgm:pt modelId="{5BF203F0-7EED-46F3-9152-C73F66262361}" type="pres">
      <dgm:prSet presAssocID="{6025C7C5-4394-4D8E-88B5-0FCDB6A0408C}" presName="posSpace" presStyleCnt="0"/>
      <dgm:spPr/>
    </dgm:pt>
    <dgm:pt modelId="{C505C189-F3ED-400B-8BD3-4FFD82D7D80E}" type="pres">
      <dgm:prSet presAssocID="{6025C7C5-4394-4D8E-88B5-0FCDB6A0408C}" presName="vertFlow" presStyleCnt="0"/>
      <dgm:spPr/>
    </dgm:pt>
    <dgm:pt modelId="{5425E9FD-ACD8-452D-ACC4-611A3F300A03}" type="pres">
      <dgm:prSet presAssocID="{6025C7C5-4394-4D8E-88B5-0FCDB6A0408C}" presName="topSpace" presStyleCnt="0"/>
      <dgm:spPr/>
    </dgm:pt>
    <dgm:pt modelId="{D77A7EEA-F365-4BEB-89FE-74BFEC4EC37C}" type="pres">
      <dgm:prSet presAssocID="{6025C7C5-4394-4D8E-88B5-0FCDB6A0408C}" presName="firstComp" presStyleCnt="0"/>
      <dgm:spPr/>
    </dgm:pt>
    <dgm:pt modelId="{5679B097-165C-442B-93B8-82BBC96463C8}" type="pres">
      <dgm:prSet presAssocID="{6025C7C5-4394-4D8E-88B5-0FCDB6A0408C}" presName="firstChild" presStyleLbl="bgAccFollowNode1" presStyleIdx="0" presStyleCnt="3" custScaleX="119755"/>
      <dgm:spPr/>
      <dgm:t>
        <a:bodyPr/>
        <a:lstStyle/>
        <a:p>
          <a:endParaRPr lang="es-EC"/>
        </a:p>
      </dgm:t>
    </dgm:pt>
    <dgm:pt modelId="{7C496CD6-00CE-4B7D-86A3-78351E55C21D}" type="pres">
      <dgm:prSet presAssocID="{6025C7C5-4394-4D8E-88B5-0FCDB6A0408C}" presName="firstChildTx" presStyleLbl="bgAccFollowNode1" presStyleIdx="0" presStyleCnt="3">
        <dgm:presLayoutVars>
          <dgm:bulletEnabled val="1"/>
        </dgm:presLayoutVars>
      </dgm:prSet>
      <dgm:spPr/>
      <dgm:t>
        <a:bodyPr/>
        <a:lstStyle/>
        <a:p>
          <a:endParaRPr lang="es-EC"/>
        </a:p>
      </dgm:t>
    </dgm:pt>
    <dgm:pt modelId="{B9E2A869-E6DF-416B-BEC1-A44B980D493B}" type="pres">
      <dgm:prSet presAssocID="{2E54F4B7-4062-42A0-BB78-0F0EB4D9DA18}" presName="comp" presStyleCnt="0"/>
      <dgm:spPr/>
    </dgm:pt>
    <dgm:pt modelId="{83D50C01-BA7B-4F31-B744-1B93C6C76CB7}" type="pres">
      <dgm:prSet presAssocID="{2E54F4B7-4062-42A0-BB78-0F0EB4D9DA18}" presName="child" presStyleLbl="bgAccFollowNode1" presStyleIdx="1" presStyleCnt="3" custScaleX="119755"/>
      <dgm:spPr/>
      <dgm:t>
        <a:bodyPr/>
        <a:lstStyle/>
        <a:p>
          <a:endParaRPr lang="en-US"/>
        </a:p>
      </dgm:t>
    </dgm:pt>
    <dgm:pt modelId="{93D1448A-B4FC-466A-9658-FB2E844CA7CF}" type="pres">
      <dgm:prSet presAssocID="{2E54F4B7-4062-42A0-BB78-0F0EB4D9DA18}" presName="childTx" presStyleLbl="bgAccFollowNode1" presStyleIdx="1" presStyleCnt="3">
        <dgm:presLayoutVars>
          <dgm:bulletEnabled val="1"/>
        </dgm:presLayoutVars>
      </dgm:prSet>
      <dgm:spPr/>
      <dgm:t>
        <a:bodyPr/>
        <a:lstStyle/>
        <a:p>
          <a:endParaRPr lang="en-US"/>
        </a:p>
      </dgm:t>
    </dgm:pt>
    <dgm:pt modelId="{F401723A-DCB2-4C70-A8EA-FF9CB61AF965}" type="pres">
      <dgm:prSet presAssocID="{2CBF944A-7FCD-4136-8417-23193568561F}" presName="comp" presStyleCnt="0"/>
      <dgm:spPr/>
    </dgm:pt>
    <dgm:pt modelId="{EF343127-A876-4EE7-8547-9558F9FB6CA6}" type="pres">
      <dgm:prSet presAssocID="{2CBF944A-7FCD-4136-8417-23193568561F}" presName="child" presStyleLbl="bgAccFollowNode1" presStyleIdx="2" presStyleCnt="3" custScaleX="119755"/>
      <dgm:spPr/>
      <dgm:t>
        <a:bodyPr/>
        <a:lstStyle/>
        <a:p>
          <a:endParaRPr lang="en-US"/>
        </a:p>
      </dgm:t>
    </dgm:pt>
    <dgm:pt modelId="{7710B7E6-7571-41E8-BE74-48A9EE21C9D1}" type="pres">
      <dgm:prSet presAssocID="{2CBF944A-7FCD-4136-8417-23193568561F}" presName="childTx" presStyleLbl="bgAccFollowNode1" presStyleIdx="2" presStyleCnt="3">
        <dgm:presLayoutVars>
          <dgm:bulletEnabled val="1"/>
        </dgm:presLayoutVars>
      </dgm:prSet>
      <dgm:spPr/>
      <dgm:t>
        <a:bodyPr/>
        <a:lstStyle/>
        <a:p>
          <a:endParaRPr lang="en-US"/>
        </a:p>
      </dgm:t>
    </dgm:pt>
    <dgm:pt modelId="{7AF0B9B0-9502-49D8-8CDC-917A242C1EEB}" type="pres">
      <dgm:prSet presAssocID="{6025C7C5-4394-4D8E-88B5-0FCDB6A0408C}" presName="negSpace" presStyleCnt="0"/>
      <dgm:spPr/>
    </dgm:pt>
    <dgm:pt modelId="{B07DA1F1-A233-422E-817A-21AF1E8C7EF9}" type="pres">
      <dgm:prSet presAssocID="{6025C7C5-4394-4D8E-88B5-0FCDB6A0408C}" presName="circle" presStyleLbl="node1" presStyleIdx="0" presStyleCnt="1" custLinFactNeighborX="-26360" custLinFactNeighborY="-479"/>
      <dgm:spPr/>
      <dgm:t>
        <a:bodyPr/>
        <a:lstStyle/>
        <a:p>
          <a:endParaRPr lang="en-US"/>
        </a:p>
      </dgm:t>
    </dgm:pt>
  </dgm:ptLst>
  <dgm:cxnLst>
    <dgm:cxn modelId="{0F9EACB0-56A2-4C09-8C55-D99FDA513EAE}" type="presOf" srcId="{2CBF944A-7FCD-4136-8417-23193568561F}" destId="{EF343127-A876-4EE7-8547-9558F9FB6CA6}" srcOrd="0" destOrd="0" presId="urn:microsoft.com/office/officeart/2005/8/layout/hList9"/>
    <dgm:cxn modelId="{27E66193-C21D-44FE-AE64-0DB4E860FC41}" type="presOf" srcId="{2E54F4B7-4062-42A0-BB78-0F0EB4D9DA18}" destId="{83D50C01-BA7B-4F31-B744-1B93C6C76CB7}" srcOrd="0" destOrd="0" presId="urn:microsoft.com/office/officeart/2005/8/layout/hList9"/>
    <dgm:cxn modelId="{72740D8E-D2A6-48FD-A659-AA6F6034D646}" srcId="{C5979D76-7494-4822-A8DB-B019E549FBF8}" destId="{6025C7C5-4394-4D8E-88B5-0FCDB6A0408C}" srcOrd="0" destOrd="0" parTransId="{6334D6D4-606E-4454-A3BE-A1F7C2E58F22}" sibTransId="{BBAF67B2-D876-4312-91A8-A4747A8BE7C1}"/>
    <dgm:cxn modelId="{EA7627F5-EA84-4B7B-B6AD-BDB135B1E45B}" type="presOf" srcId="{7B4B3559-8586-4C4D-B604-F78669BFA00E}" destId="{7C496CD6-00CE-4B7D-86A3-78351E55C21D}" srcOrd="1" destOrd="0" presId="urn:microsoft.com/office/officeart/2005/8/layout/hList9"/>
    <dgm:cxn modelId="{8B88F606-D8D6-422E-8AED-3918393C7C2D}" srcId="{6025C7C5-4394-4D8E-88B5-0FCDB6A0408C}" destId="{2E54F4B7-4062-42A0-BB78-0F0EB4D9DA18}" srcOrd="1" destOrd="0" parTransId="{C06292C7-C3A9-48F1-80F1-EAB0FDC4C2F9}" sibTransId="{7742F6A5-04B8-49FA-A7F9-51D4D237A5A6}"/>
    <dgm:cxn modelId="{F5232A24-6BEE-4A0E-9CFD-BE14C3BC9095}" type="presOf" srcId="{6025C7C5-4394-4D8E-88B5-0FCDB6A0408C}" destId="{B07DA1F1-A233-422E-817A-21AF1E8C7EF9}" srcOrd="0" destOrd="0" presId="urn:microsoft.com/office/officeart/2005/8/layout/hList9"/>
    <dgm:cxn modelId="{A42A2834-0F0B-4B41-9295-6BA88EC5B6D9}" srcId="{6025C7C5-4394-4D8E-88B5-0FCDB6A0408C}" destId="{7B4B3559-8586-4C4D-B604-F78669BFA00E}" srcOrd="0" destOrd="0" parTransId="{3C5017E4-3276-43D8-9D73-714E5A2DE95B}" sibTransId="{F642AAD0-911A-42E2-96E6-1D621548AE9C}"/>
    <dgm:cxn modelId="{10B08AD2-0A51-47D9-8D61-EDDFFE391CF2}" type="presOf" srcId="{2E54F4B7-4062-42A0-BB78-0F0EB4D9DA18}" destId="{93D1448A-B4FC-466A-9658-FB2E844CA7CF}" srcOrd="1" destOrd="0" presId="urn:microsoft.com/office/officeart/2005/8/layout/hList9"/>
    <dgm:cxn modelId="{DEC1B924-B169-44D6-AD8F-FE54EC144FB9}" type="presOf" srcId="{C5979D76-7494-4822-A8DB-B019E549FBF8}" destId="{40E6B58A-7C4B-4229-9195-323810D1B9CF}" srcOrd="0" destOrd="0" presId="urn:microsoft.com/office/officeart/2005/8/layout/hList9"/>
    <dgm:cxn modelId="{EDE3F537-F8FA-49B5-B28B-0B239DEC751C}" srcId="{6025C7C5-4394-4D8E-88B5-0FCDB6A0408C}" destId="{2CBF944A-7FCD-4136-8417-23193568561F}" srcOrd="2" destOrd="0" parTransId="{1F5EE537-D91F-46F4-9DF2-2AA101355206}" sibTransId="{145CADAB-371E-469E-89BD-74EADCCC402E}"/>
    <dgm:cxn modelId="{120556D0-C8EF-46A2-A252-EEF83FDFDEE5}" type="presOf" srcId="{2CBF944A-7FCD-4136-8417-23193568561F}" destId="{7710B7E6-7571-41E8-BE74-48A9EE21C9D1}" srcOrd="1" destOrd="0" presId="urn:microsoft.com/office/officeart/2005/8/layout/hList9"/>
    <dgm:cxn modelId="{82FE6D19-3321-4324-82B8-E358BBF6B9C4}" type="presOf" srcId="{7B4B3559-8586-4C4D-B604-F78669BFA00E}" destId="{5679B097-165C-442B-93B8-82BBC96463C8}" srcOrd="0" destOrd="0" presId="urn:microsoft.com/office/officeart/2005/8/layout/hList9"/>
    <dgm:cxn modelId="{B78E0BB9-FAD7-4160-9E3F-B6F13E34D49F}" type="presParOf" srcId="{40E6B58A-7C4B-4229-9195-323810D1B9CF}" destId="{5BF203F0-7EED-46F3-9152-C73F66262361}" srcOrd="0" destOrd="0" presId="urn:microsoft.com/office/officeart/2005/8/layout/hList9"/>
    <dgm:cxn modelId="{8D838BDA-BC4E-419E-96F2-94E5F4787C83}" type="presParOf" srcId="{40E6B58A-7C4B-4229-9195-323810D1B9CF}" destId="{C505C189-F3ED-400B-8BD3-4FFD82D7D80E}" srcOrd="1" destOrd="0" presId="urn:microsoft.com/office/officeart/2005/8/layout/hList9"/>
    <dgm:cxn modelId="{4072C88C-655E-470F-90A7-19DECD5C85CC}" type="presParOf" srcId="{C505C189-F3ED-400B-8BD3-4FFD82D7D80E}" destId="{5425E9FD-ACD8-452D-ACC4-611A3F300A03}" srcOrd="0" destOrd="0" presId="urn:microsoft.com/office/officeart/2005/8/layout/hList9"/>
    <dgm:cxn modelId="{5FB1C9A1-A454-4A1B-B781-0604F46992FE}" type="presParOf" srcId="{C505C189-F3ED-400B-8BD3-4FFD82D7D80E}" destId="{D77A7EEA-F365-4BEB-89FE-74BFEC4EC37C}" srcOrd="1" destOrd="0" presId="urn:microsoft.com/office/officeart/2005/8/layout/hList9"/>
    <dgm:cxn modelId="{5306C820-C4F9-4E10-B614-104ADFC07523}" type="presParOf" srcId="{D77A7EEA-F365-4BEB-89FE-74BFEC4EC37C}" destId="{5679B097-165C-442B-93B8-82BBC96463C8}" srcOrd="0" destOrd="0" presId="urn:microsoft.com/office/officeart/2005/8/layout/hList9"/>
    <dgm:cxn modelId="{5B973E75-9899-4DF2-8338-45D26F3D4EDA}" type="presParOf" srcId="{D77A7EEA-F365-4BEB-89FE-74BFEC4EC37C}" destId="{7C496CD6-00CE-4B7D-86A3-78351E55C21D}" srcOrd="1" destOrd="0" presId="urn:microsoft.com/office/officeart/2005/8/layout/hList9"/>
    <dgm:cxn modelId="{12713763-F4E5-42A1-96A6-D5C35FED2899}" type="presParOf" srcId="{C505C189-F3ED-400B-8BD3-4FFD82D7D80E}" destId="{B9E2A869-E6DF-416B-BEC1-A44B980D493B}" srcOrd="2" destOrd="0" presId="urn:microsoft.com/office/officeart/2005/8/layout/hList9"/>
    <dgm:cxn modelId="{6DA220F0-FF8F-4D20-9CD7-5B7ABDFA7DE4}" type="presParOf" srcId="{B9E2A869-E6DF-416B-BEC1-A44B980D493B}" destId="{83D50C01-BA7B-4F31-B744-1B93C6C76CB7}" srcOrd="0" destOrd="0" presId="urn:microsoft.com/office/officeart/2005/8/layout/hList9"/>
    <dgm:cxn modelId="{235E79B4-217E-49AE-BB30-5AE746E896B9}" type="presParOf" srcId="{B9E2A869-E6DF-416B-BEC1-A44B980D493B}" destId="{93D1448A-B4FC-466A-9658-FB2E844CA7CF}" srcOrd="1" destOrd="0" presId="urn:microsoft.com/office/officeart/2005/8/layout/hList9"/>
    <dgm:cxn modelId="{6017161D-A918-4309-A01F-1A69A126E158}" type="presParOf" srcId="{C505C189-F3ED-400B-8BD3-4FFD82D7D80E}" destId="{F401723A-DCB2-4C70-A8EA-FF9CB61AF965}" srcOrd="3" destOrd="0" presId="urn:microsoft.com/office/officeart/2005/8/layout/hList9"/>
    <dgm:cxn modelId="{307D4C2B-85DD-48F3-985A-54584BAF7A0F}" type="presParOf" srcId="{F401723A-DCB2-4C70-A8EA-FF9CB61AF965}" destId="{EF343127-A876-4EE7-8547-9558F9FB6CA6}" srcOrd="0" destOrd="0" presId="urn:microsoft.com/office/officeart/2005/8/layout/hList9"/>
    <dgm:cxn modelId="{79688A1F-D8B6-4D02-B5D2-39DF25A7E949}" type="presParOf" srcId="{F401723A-DCB2-4C70-A8EA-FF9CB61AF965}" destId="{7710B7E6-7571-41E8-BE74-48A9EE21C9D1}" srcOrd="1" destOrd="0" presId="urn:microsoft.com/office/officeart/2005/8/layout/hList9"/>
    <dgm:cxn modelId="{90404F72-9443-4EE3-8CEF-37DCFC713D50}" type="presParOf" srcId="{40E6B58A-7C4B-4229-9195-323810D1B9CF}" destId="{7AF0B9B0-9502-49D8-8CDC-917A242C1EEB}" srcOrd="2" destOrd="0" presId="urn:microsoft.com/office/officeart/2005/8/layout/hList9"/>
    <dgm:cxn modelId="{DB516595-436B-45D2-B851-28722F43A6DA}" type="presParOf" srcId="{40E6B58A-7C4B-4229-9195-323810D1B9CF}" destId="{B07DA1F1-A233-422E-817A-21AF1E8C7EF9}" srcOrd="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19A649-36B1-4DD0-9553-49AAD5255F3A}">
      <dsp:nvSpPr>
        <dsp:cNvPr id="0" name=""/>
        <dsp:cNvSpPr/>
      </dsp:nvSpPr>
      <dsp:spPr>
        <a:xfrm>
          <a:off x="599535" y="686302"/>
          <a:ext cx="1598923" cy="13187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es-EC" sz="2200" kern="1200" dirty="0" smtClean="0"/>
            <a:t>TRIMBLE</a:t>
          </a:r>
          <a:endParaRPr lang="es-EC" sz="2200" kern="1200" dirty="0"/>
        </a:p>
      </dsp:txBody>
      <dsp:txXfrm>
        <a:off x="629884" y="716651"/>
        <a:ext cx="1538225" cy="975484"/>
      </dsp:txXfrm>
    </dsp:sp>
    <dsp:sp modelId="{99AEF25A-360A-4461-A41C-196618632959}">
      <dsp:nvSpPr>
        <dsp:cNvPr id="0" name=""/>
        <dsp:cNvSpPr/>
      </dsp:nvSpPr>
      <dsp:spPr>
        <a:xfrm>
          <a:off x="1468489" y="894087"/>
          <a:ext cx="1920363" cy="1920363"/>
        </a:xfrm>
        <a:prstGeom prst="leftCircularArrow">
          <a:avLst>
            <a:gd name="adj1" fmla="val 3966"/>
            <a:gd name="adj2" fmla="val 497685"/>
            <a:gd name="adj3" fmla="val 2273196"/>
            <a:gd name="adj4" fmla="val 9024489"/>
            <a:gd name="adj5" fmla="val 46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228E67-F6A4-406D-8091-C1570FBC5D29}">
      <dsp:nvSpPr>
        <dsp:cNvPr id="0" name=""/>
        <dsp:cNvSpPr/>
      </dsp:nvSpPr>
      <dsp:spPr>
        <a:xfrm>
          <a:off x="954851" y="1722485"/>
          <a:ext cx="1421265" cy="5651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dirty="0" smtClean="0"/>
            <a:t>RUNPKR00</a:t>
          </a:r>
          <a:endParaRPr lang="es-EC" sz="1500" kern="1200" dirty="0"/>
        </a:p>
      </dsp:txBody>
      <dsp:txXfrm>
        <a:off x="971405" y="1739039"/>
        <a:ext cx="1388157" cy="532082"/>
      </dsp:txXfrm>
    </dsp:sp>
    <dsp:sp modelId="{60A578E3-666B-454D-BB89-25E4958EDB94}">
      <dsp:nvSpPr>
        <dsp:cNvPr id="0" name=""/>
        <dsp:cNvSpPr/>
      </dsp:nvSpPr>
      <dsp:spPr>
        <a:xfrm>
          <a:off x="2738829" y="686302"/>
          <a:ext cx="1598923" cy="13187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es-EC" sz="2200" kern="1200" dirty="0" smtClean="0"/>
            <a:t>.T0X</a:t>
          </a:r>
          <a:endParaRPr lang="es-EC" sz="2200" kern="1200" dirty="0"/>
        </a:p>
      </dsp:txBody>
      <dsp:txXfrm>
        <a:off x="2769178" y="999246"/>
        <a:ext cx="1538225" cy="975484"/>
      </dsp:txXfrm>
    </dsp:sp>
    <dsp:sp modelId="{0E476296-5927-4569-8171-043E2B8A7843}">
      <dsp:nvSpPr>
        <dsp:cNvPr id="0" name=""/>
        <dsp:cNvSpPr/>
      </dsp:nvSpPr>
      <dsp:spPr>
        <a:xfrm>
          <a:off x="3594458" y="-174775"/>
          <a:ext cx="2124670" cy="2124670"/>
        </a:xfrm>
        <a:prstGeom prst="circularArrow">
          <a:avLst>
            <a:gd name="adj1" fmla="val 3585"/>
            <a:gd name="adj2" fmla="val 445721"/>
            <a:gd name="adj3" fmla="val 19378769"/>
            <a:gd name="adj4" fmla="val 12575511"/>
            <a:gd name="adj5" fmla="val 418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84E32A-6AD1-421A-BF39-5656F9366C51}">
      <dsp:nvSpPr>
        <dsp:cNvPr id="0" name=""/>
        <dsp:cNvSpPr/>
      </dsp:nvSpPr>
      <dsp:spPr>
        <a:xfrm>
          <a:off x="3094145" y="403707"/>
          <a:ext cx="1421265" cy="5651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dirty="0" smtClean="0"/>
            <a:t>TRANSFORMA</a:t>
          </a:r>
          <a:endParaRPr lang="es-EC" sz="1500" kern="1200" dirty="0"/>
        </a:p>
      </dsp:txBody>
      <dsp:txXfrm>
        <a:off x="3110699" y="420261"/>
        <a:ext cx="1388157" cy="532082"/>
      </dsp:txXfrm>
    </dsp:sp>
    <dsp:sp modelId="{59B9EDFE-453C-4D9F-95B1-52E70C6B2676}">
      <dsp:nvSpPr>
        <dsp:cNvPr id="0" name=""/>
        <dsp:cNvSpPr/>
      </dsp:nvSpPr>
      <dsp:spPr>
        <a:xfrm>
          <a:off x="4878122" y="686302"/>
          <a:ext cx="1598923" cy="13187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es-EC" sz="2200" kern="1200" dirty="0" smtClean="0"/>
            <a:t>.</a:t>
          </a:r>
          <a:r>
            <a:rPr lang="es-EC" sz="2200" kern="1200" dirty="0" err="1" smtClean="0"/>
            <a:t>tgd</a:t>
          </a:r>
          <a:endParaRPr lang="es-EC" sz="2200" kern="1200" dirty="0"/>
        </a:p>
      </dsp:txBody>
      <dsp:txXfrm>
        <a:off x="4908471" y="716651"/>
        <a:ext cx="1538225" cy="975484"/>
      </dsp:txXfrm>
    </dsp:sp>
    <dsp:sp modelId="{51E49CB2-BDC1-460B-B56E-AAF2FFF46935}">
      <dsp:nvSpPr>
        <dsp:cNvPr id="0" name=""/>
        <dsp:cNvSpPr/>
      </dsp:nvSpPr>
      <dsp:spPr>
        <a:xfrm>
          <a:off x="5233439" y="1722485"/>
          <a:ext cx="1421265" cy="5651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dirty="0" smtClean="0"/>
            <a:t>TEQC</a:t>
          </a:r>
          <a:endParaRPr lang="es-EC" sz="1500" kern="1200" dirty="0"/>
        </a:p>
      </dsp:txBody>
      <dsp:txXfrm>
        <a:off x="5249993" y="1739039"/>
        <a:ext cx="1388157" cy="5320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79B097-165C-442B-93B8-82BBC96463C8}">
      <dsp:nvSpPr>
        <dsp:cNvPr id="0" name=""/>
        <dsp:cNvSpPr/>
      </dsp:nvSpPr>
      <dsp:spPr>
        <a:xfrm>
          <a:off x="1296255" y="588328"/>
          <a:ext cx="3157956" cy="1468738"/>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84912" rIns="184912" bIns="184912" numCol="1" spcCol="1270" anchor="ctr" anchorCtr="0">
          <a:noAutofit/>
        </a:bodyPr>
        <a:lstStyle/>
        <a:p>
          <a:pPr lvl="0" algn="l" defTabSz="1155700">
            <a:lnSpc>
              <a:spcPct val="90000"/>
            </a:lnSpc>
            <a:spcBef>
              <a:spcPct val="0"/>
            </a:spcBef>
            <a:spcAft>
              <a:spcPct val="35000"/>
            </a:spcAft>
          </a:pPr>
          <a:r>
            <a:rPr lang="es-EC" sz="2600" kern="1200" dirty="0" smtClean="0"/>
            <a:t>1. Transformación</a:t>
          </a:r>
          <a:endParaRPr lang="es-EC" sz="2600" kern="1200" dirty="0"/>
        </a:p>
      </dsp:txBody>
      <dsp:txXfrm>
        <a:off x="1801528" y="588328"/>
        <a:ext cx="2652683" cy="1468738"/>
      </dsp:txXfrm>
    </dsp:sp>
    <dsp:sp modelId="{83D50C01-BA7B-4F31-B744-1B93C6C76CB7}">
      <dsp:nvSpPr>
        <dsp:cNvPr id="0" name=""/>
        <dsp:cNvSpPr/>
      </dsp:nvSpPr>
      <dsp:spPr>
        <a:xfrm>
          <a:off x="1296255" y="2057067"/>
          <a:ext cx="3157956" cy="1468738"/>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84912" rIns="184912" bIns="184912" numCol="1" spcCol="1270" anchor="ctr" anchorCtr="0">
          <a:noAutofit/>
        </a:bodyPr>
        <a:lstStyle/>
        <a:p>
          <a:pPr lvl="0" algn="l" defTabSz="1155700">
            <a:lnSpc>
              <a:spcPct val="90000"/>
            </a:lnSpc>
            <a:spcBef>
              <a:spcPct val="0"/>
            </a:spcBef>
            <a:spcAft>
              <a:spcPct val="35000"/>
            </a:spcAft>
          </a:pPr>
          <a:r>
            <a:rPr lang="es-EC" sz="2600" kern="1200" dirty="0" smtClean="0"/>
            <a:t>2. Edición</a:t>
          </a:r>
          <a:endParaRPr lang="es-EC" sz="2600" kern="1200" dirty="0"/>
        </a:p>
      </dsp:txBody>
      <dsp:txXfrm>
        <a:off x="1801528" y="2057067"/>
        <a:ext cx="2652683" cy="1468738"/>
      </dsp:txXfrm>
    </dsp:sp>
    <dsp:sp modelId="{EF343127-A876-4EE7-8547-9558F9FB6CA6}">
      <dsp:nvSpPr>
        <dsp:cNvPr id="0" name=""/>
        <dsp:cNvSpPr/>
      </dsp:nvSpPr>
      <dsp:spPr>
        <a:xfrm>
          <a:off x="1296255" y="3525806"/>
          <a:ext cx="3157956" cy="1468738"/>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84912" rIns="184912" bIns="184912" numCol="1" spcCol="1270" anchor="ctr" anchorCtr="0">
          <a:noAutofit/>
        </a:bodyPr>
        <a:lstStyle/>
        <a:p>
          <a:pPr lvl="0" algn="l" defTabSz="1155700">
            <a:lnSpc>
              <a:spcPct val="90000"/>
            </a:lnSpc>
            <a:spcBef>
              <a:spcPct val="0"/>
            </a:spcBef>
            <a:spcAft>
              <a:spcPct val="35000"/>
            </a:spcAft>
          </a:pPr>
          <a:r>
            <a:rPr lang="es-EC" sz="2600" kern="1200" dirty="0" smtClean="0"/>
            <a:t>3. Control de Calidad</a:t>
          </a:r>
          <a:endParaRPr lang="es-EC" sz="2600" kern="1200" dirty="0"/>
        </a:p>
      </dsp:txBody>
      <dsp:txXfrm>
        <a:off x="1801528" y="3525806"/>
        <a:ext cx="2652683" cy="1468738"/>
      </dsp:txXfrm>
    </dsp:sp>
    <dsp:sp modelId="{B07DA1F1-A233-422E-817A-21AF1E8C7EF9}">
      <dsp:nvSpPr>
        <dsp:cNvPr id="0" name=""/>
        <dsp:cNvSpPr/>
      </dsp:nvSpPr>
      <dsp:spPr>
        <a:xfrm>
          <a:off x="187778" y="0"/>
          <a:ext cx="1468004" cy="146800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es-EC" sz="3000" kern="1200" dirty="0" smtClean="0"/>
            <a:t>TEQC</a:t>
          </a:r>
          <a:endParaRPr lang="es-EC" sz="3000" kern="1200" dirty="0"/>
        </a:p>
      </dsp:txBody>
      <dsp:txXfrm>
        <a:off x="402762" y="214984"/>
        <a:ext cx="1038036" cy="103803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88" name="Rectangle 16"/>
          <p:cNvSpPr>
            <a:spLocks noGrp="1" noChangeArrowheads="1"/>
          </p:cNvSpPr>
          <p:nvPr>
            <p:ph type="ctrTitle" sz="quarter"/>
          </p:nvPr>
        </p:nvSpPr>
        <p:spPr>
          <a:xfrm>
            <a:off x="3251200" y="2133601"/>
            <a:ext cx="7416800" cy="1774825"/>
          </a:xfrm>
        </p:spPr>
        <p:txBody>
          <a:bodyPr/>
          <a:lstStyle>
            <a:lvl1pPr>
              <a:lnSpc>
                <a:spcPct val="100000"/>
              </a:lnSpc>
              <a:defRPr sz="4800"/>
            </a:lvl1pPr>
          </a:lstStyle>
          <a:p>
            <a:pPr lvl="0"/>
            <a:r>
              <a:rPr lang="es-ES" noProof="0" smtClean="0"/>
              <a:t>Haga clic para modificar el estilo de título del patrón</a:t>
            </a:r>
            <a:endParaRPr lang="en-US" noProof="0" smtClean="0"/>
          </a:p>
        </p:txBody>
      </p:sp>
      <p:sp>
        <p:nvSpPr>
          <p:cNvPr id="3089" name="Rectangle 17"/>
          <p:cNvSpPr>
            <a:spLocks noGrp="1" noChangeArrowheads="1"/>
          </p:cNvSpPr>
          <p:nvPr>
            <p:ph type="subTitle" sz="quarter" idx="1"/>
          </p:nvPr>
        </p:nvSpPr>
        <p:spPr>
          <a:xfrm>
            <a:off x="3251200" y="3962400"/>
            <a:ext cx="7416800" cy="990600"/>
          </a:xfrm>
        </p:spPr>
        <p:txBody>
          <a:bodyPr/>
          <a:lstStyle>
            <a:lvl1pPr marL="0" indent="0">
              <a:buFontTx/>
              <a:buNone/>
              <a:defRPr/>
            </a:lvl1pPr>
          </a:lstStyle>
          <a:p>
            <a:pPr lvl="0"/>
            <a:r>
              <a:rPr lang="es-ES" noProof="0" smtClean="0"/>
              <a:t>Haga clic para modificar el estilo de subtítulo del patrón</a:t>
            </a:r>
            <a:endParaRPr lang="en-US" noProof="0" smtClean="0"/>
          </a:p>
        </p:txBody>
      </p:sp>
      <p:sp>
        <p:nvSpPr>
          <p:cNvPr id="3093" name="Rectangle 21"/>
          <p:cNvSpPr>
            <a:spLocks noGrp="1" noChangeArrowheads="1"/>
          </p:cNvSpPr>
          <p:nvPr>
            <p:ph type="dt" sz="quarter" idx="2"/>
          </p:nvPr>
        </p:nvSpPr>
        <p:spPr/>
        <p:txBody>
          <a:bodyPr/>
          <a:lstStyle>
            <a:lvl1pPr>
              <a:defRPr/>
            </a:lvl1pPr>
          </a:lstStyle>
          <a:p>
            <a:fld id="{6B46AEFD-2026-446E-BB99-4770E3E7B149}" type="datetimeFigureOut">
              <a:rPr lang="en-US" smtClean="0"/>
              <a:t>10/28/2015</a:t>
            </a:fld>
            <a:endParaRPr lang="en-US"/>
          </a:p>
        </p:txBody>
      </p:sp>
      <p:sp>
        <p:nvSpPr>
          <p:cNvPr id="3094" name="Rectangle 22"/>
          <p:cNvSpPr>
            <a:spLocks noGrp="1" noChangeArrowheads="1"/>
          </p:cNvSpPr>
          <p:nvPr>
            <p:ph type="ftr" sz="quarter" idx="3"/>
          </p:nvPr>
        </p:nvSpPr>
        <p:spPr/>
        <p:txBody>
          <a:bodyPr/>
          <a:lstStyle>
            <a:lvl1pPr>
              <a:defRPr/>
            </a:lvl1pPr>
          </a:lstStyle>
          <a:p>
            <a:endParaRPr lang="en-US"/>
          </a:p>
        </p:txBody>
      </p:sp>
      <p:sp>
        <p:nvSpPr>
          <p:cNvPr id="3095" name="Rectangle 23"/>
          <p:cNvSpPr>
            <a:spLocks noGrp="1" noChangeArrowheads="1"/>
          </p:cNvSpPr>
          <p:nvPr>
            <p:ph type="sldNum" sz="quarter" idx="4"/>
          </p:nvPr>
        </p:nvSpPr>
        <p:spPr/>
        <p:txBody>
          <a:bodyPr/>
          <a:lstStyle>
            <a:lvl1pPr>
              <a:defRPr/>
            </a:lvl1pPr>
          </a:lstStyle>
          <a:p>
            <a:fld id="{76A26B0E-E517-4C37-9373-DCE5AEFD595C}" type="slidenum">
              <a:rPr lang="en-US" smtClean="0"/>
              <a:t>‹Nº›</a:t>
            </a:fld>
            <a:endParaRPr lang="en-US"/>
          </a:p>
        </p:txBody>
      </p:sp>
    </p:spTree>
    <p:extLst>
      <p:ext uri="{BB962C8B-B14F-4D97-AF65-F5344CB8AC3E}">
        <p14:creationId xmlns:p14="http://schemas.microsoft.com/office/powerpoint/2010/main" val="371849859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quarter" idx="10"/>
          </p:nvPr>
        </p:nvSpPr>
        <p:spPr/>
        <p:txBody>
          <a:bodyPr/>
          <a:lstStyle>
            <a:lvl1pPr>
              <a:defRPr/>
            </a:lvl1pPr>
          </a:lstStyle>
          <a:p>
            <a:fld id="{6B46AEFD-2026-446E-BB99-4770E3E7B149}" type="datetimeFigureOut">
              <a:rPr lang="en-US" smtClean="0"/>
              <a:t>10/28/2015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6A26B0E-E517-4C37-9373-DCE5AEFD595C}" type="slidenum">
              <a:rPr lang="en-US" smtClean="0"/>
              <a:t>‹Nº›</a:t>
            </a:fld>
            <a:endParaRPr lang="en-US"/>
          </a:p>
        </p:txBody>
      </p:sp>
    </p:spTree>
    <p:extLst>
      <p:ext uri="{BB962C8B-B14F-4D97-AF65-F5344CB8AC3E}">
        <p14:creationId xmlns:p14="http://schemas.microsoft.com/office/powerpoint/2010/main" val="2706618437"/>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1000" y="274639"/>
            <a:ext cx="26162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422400" y="274639"/>
            <a:ext cx="7645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quarter" idx="10"/>
          </p:nvPr>
        </p:nvSpPr>
        <p:spPr/>
        <p:txBody>
          <a:bodyPr/>
          <a:lstStyle>
            <a:lvl1pPr>
              <a:defRPr/>
            </a:lvl1pPr>
          </a:lstStyle>
          <a:p>
            <a:fld id="{6B46AEFD-2026-446E-BB99-4770E3E7B149}" type="datetimeFigureOut">
              <a:rPr lang="en-US" smtClean="0"/>
              <a:t>10/28/2015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6A26B0E-E517-4C37-9373-DCE5AEFD595C}" type="slidenum">
              <a:rPr lang="en-US" smtClean="0"/>
              <a:t>‹Nº›</a:t>
            </a:fld>
            <a:endParaRPr lang="en-US"/>
          </a:p>
        </p:txBody>
      </p:sp>
    </p:spTree>
    <p:extLst>
      <p:ext uri="{BB962C8B-B14F-4D97-AF65-F5344CB8AC3E}">
        <p14:creationId xmlns:p14="http://schemas.microsoft.com/office/powerpoint/2010/main" val="112649802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quarter" idx="10"/>
          </p:nvPr>
        </p:nvSpPr>
        <p:spPr/>
        <p:txBody>
          <a:bodyPr/>
          <a:lstStyle>
            <a:lvl1pPr>
              <a:defRPr/>
            </a:lvl1pPr>
          </a:lstStyle>
          <a:p>
            <a:fld id="{6B46AEFD-2026-446E-BB99-4770E3E7B149}" type="datetimeFigureOut">
              <a:rPr lang="en-US" smtClean="0"/>
              <a:t>10/28/2015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6A26B0E-E517-4C37-9373-DCE5AEFD595C}" type="slidenum">
              <a:rPr lang="en-US" smtClean="0"/>
              <a:t>‹Nº›</a:t>
            </a:fld>
            <a:endParaRPr lang="en-US"/>
          </a:p>
        </p:txBody>
      </p:sp>
    </p:spTree>
    <p:extLst>
      <p:ext uri="{BB962C8B-B14F-4D97-AF65-F5344CB8AC3E}">
        <p14:creationId xmlns:p14="http://schemas.microsoft.com/office/powerpoint/2010/main" val="311612488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Date Placeholder 3"/>
          <p:cNvSpPr>
            <a:spLocks noGrp="1"/>
          </p:cNvSpPr>
          <p:nvPr>
            <p:ph type="dt" sz="quarter" idx="10"/>
          </p:nvPr>
        </p:nvSpPr>
        <p:spPr/>
        <p:txBody>
          <a:bodyPr/>
          <a:lstStyle>
            <a:lvl1pPr>
              <a:defRPr/>
            </a:lvl1pPr>
          </a:lstStyle>
          <a:p>
            <a:fld id="{6B46AEFD-2026-446E-BB99-4770E3E7B149}" type="datetimeFigureOut">
              <a:rPr lang="en-US" smtClean="0"/>
              <a:t>10/28/2015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6A26B0E-E517-4C37-9373-DCE5AEFD595C}" type="slidenum">
              <a:rPr lang="en-US" smtClean="0"/>
              <a:t>‹Nº›</a:t>
            </a:fld>
            <a:endParaRPr lang="en-US"/>
          </a:p>
        </p:txBody>
      </p:sp>
    </p:spTree>
    <p:extLst>
      <p:ext uri="{BB962C8B-B14F-4D97-AF65-F5344CB8AC3E}">
        <p14:creationId xmlns:p14="http://schemas.microsoft.com/office/powerpoint/2010/main" val="1265518226"/>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1422400" y="1600201"/>
            <a:ext cx="477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6400800" y="1600201"/>
            <a:ext cx="477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quarter" idx="10"/>
          </p:nvPr>
        </p:nvSpPr>
        <p:spPr/>
        <p:txBody>
          <a:bodyPr/>
          <a:lstStyle>
            <a:lvl1pPr>
              <a:defRPr/>
            </a:lvl1pPr>
          </a:lstStyle>
          <a:p>
            <a:fld id="{6B46AEFD-2026-446E-BB99-4770E3E7B149}" type="datetimeFigureOut">
              <a:rPr lang="en-US" smtClean="0"/>
              <a:t>10/28/2015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6A26B0E-E517-4C37-9373-DCE5AEFD595C}" type="slidenum">
              <a:rPr lang="en-US" smtClean="0"/>
              <a:t>‹Nº›</a:t>
            </a:fld>
            <a:endParaRPr lang="en-US"/>
          </a:p>
        </p:txBody>
      </p:sp>
    </p:spTree>
    <p:extLst>
      <p:ext uri="{BB962C8B-B14F-4D97-AF65-F5344CB8AC3E}">
        <p14:creationId xmlns:p14="http://schemas.microsoft.com/office/powerpoint/2010/main" val="350826297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quarter" idx="10"/>
          </p:nvPr>
        </p:nvSpPr>
        <p:spPr/>
        <p:txBody>
          <a:bodyPr/>
          <a:lstStyle>
            <a:lvl1pPr>
              <a:defRPr/>
            </a:lvl1pPr>
          </a:lstStyle>
          <a:p>
            <a:fld id="{6B46AEFD-2026-446E-BB99-4770E3E7B149}" type="datetimeFigureOut">
              <a:rPr lang="en-US" smtClean="0"/>
              <a:t>10/28/2015</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6A26B0E-E517-4C37-9373-DCE5AEFD595C}" type="slidenum">
              <a:rPr lang="en-US" smtClean="0"/>
              <a:t>‹Nº›</a:t>
            </a:fld>
            <a:endParaRPr lang="en-US"/>
          </a:p>
        </p:txBody>
      </p:sp>
    </p:spTree>
    <p:extLst>
      <p:ext uri="{BB962C8B-B14F-4D97-AF65-F5344CB8AC3E}">
        <p14:creationId xmlns:p14="http://schemas.microsoft.com/office/powerpoint/2010/main" val="85238767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quarter" idx="10"/>
          </p:nvPr>
        </p:nvSpPr>
        <p:spPr/>
        <p:txBody>
          <a:bodyPr/>
          <a:lstStyle>
            <a:lvl1pPr>
              <a:defRPr/>
            </a:lvl1pPr>
          </a:lstStyle>
          <a:p>
            <a:fld id="{6B46AEFD-2026-446E-BB99-4770E3E7B149}" type="datetimeFigureOut">
              <a:rPr lang="en-US" smtClean="0"/>
              <a:t>10/28/2015</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6A26B0E-E517-4C37-9373-DCE5AEFD595C}" type="slidenum">
              <a:rPr lang="en-US" smtClean="0"/>
              <a:t>‹Nº›</a:t>
            </a:fld>
            <a:endParaRPr lang="en-US"/>
          </a:p>
        </p:txBody>
      </p:sp>
    </p:spTree>
    <p:extLst>
      <p:ext uri="{BB962C8B-B14F-4D97-AF65-F5344CB8AC3E}">
        <p14:creationId xmlns:p14="http://schemas.microsoft.com/office/powerpoint/2010/main" val="283032049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lvl1pPr>
              <a:defRPr/>
            </a:lvl1pPr>
          </a:lstStyle>
          <a:p>
            <a:fld id="{6B46AEFD-2026-446E-BB99-4770E3E7B149}" type="datetimeFigureOut">
              <a:rPr lang="en-US" smtClean="0"/>
              <a:t>10/28/2015</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6A26B0E-E517-4C37-9373-DCE5AEFD595C}" type="slidenum">
              <a:rPr lang="en-US" smtClean="0"/>
              <a:t>‹Nº›</a:t>
            </a:fld>
            <a:endParaRPr lang="en-US"/>
          </a:p>
        </p:txBody>
      </p:sp>
    </p:spTree>
    <p:extLst>
      <p:ext uri="{BB962C8B-B14F-4D97-AF65-F5344CB8AC3E}">
        <p14:creationId xmlns:p14="http://schemas.microsoft.com/office/powerpoint/2010/main" val="1486662476"/>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quarter" idx="10"/>
          </p:nvPr>
        </p:nvSpPr>
        <p:spPr/>
        <p:txBody>
          <a:bodyPr/>
          <a:lstStyle>
            <a:lvl1pPr>
              <a:defRPr/>
            </a:lvl1pPr>
          </a:lstStyle>
          <a:p>
            <a:fld id="{6B46AEFD-2026-446E-BB99-4770E3E7B149}" type="datetimeFigureOut">
              <a:rPr lang="en-US" smtClean="0"/>
              <a:t>10/28/2015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6A26B0E-E517-4C37-9373-DCE5AEFD595C}" type="slidenum">
              <a:rPr lang="en-US" smtClean="0"/>
              <a:t>‹Nº›</a:t>
            </a:fld>
            <a:endParaRPr lang="en-US"/>
          </a:p>
        </p:txBody>
      </p:sp>
    </p:spTree>
    <p:extLst>
      <p:ext uri="{BB962C8B-B14F-4D97-AF65-F5344CB8AC3E}">
        <p14:creationId xmlns:p14="http://schemas.microsoft.com/office/powerpoint/2010/main" val="2060925533"/>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quarter" idx="10"/>
          </p:nvPr>
        </p:nvSpPr>
        <p:spPr/>
        <p:txBody>
          <a:bodyPr/>
          <a:lstStyle>
            <a:lvl1pPr>
              <a:defRPr/>
            </a:lvl1pPr>
          </a:lstStyle>
          <a:p>
            <a:fld id="{6B46AEFD-2026-446E-BB99-4770E3E7B149}" type="datetimeFigureOut">
              <a:rPr lang="en-US" smtClean="0"/>
              <a:t>10/28/2015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6A26B0E-E517-4C37-9373-DCE5AEFD595C}" type="slidenum">
              <a:rPr lang="en-US" smtClean="0"/>
              <a:t>‹Nº›</a:t>
            </a:fld>
            <a:endParaRPr lang="en-US"/>
          </a:p>
        </p:txBody>
      </p:sp>
    </p:spTree>
    <p:extLst>
      <p:ext uri="{BB962C8B-B14F-4D97-AF65-F5344CB8AC3E}">
        <p14:creationId xmlns:p14="http://schemas.microsoft.com/office/powerpoint/2010/main" val="402817737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36" name="Rectangle 12"/>
          <p:cNvSpPr>
            <a:spLocks noGrp="1" noChangeArrowheads="1"/>
          </p:cNvSpPr>
          <p:nvPr>
            <p:ph type="title"/>
          </p:nvPr>
        </p:nvSpPr>
        <p:spPr bwMode="auto">
          <a:xfrm>
            <a:off x="1422400" y="274638"/>
            <a:ext cx="10464800" cy="117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Haga clic para modificar estilo de título</a:t>
            </a:r>
          </a:p>
        </p:txBody>
      </p:sp>
      <p:sp>
        <p:nvSpPr>
          <p:cNvPr id="1037" name="Rectangle 13"/>
          <p:cNvSpPr>
            <a:spLocks noGrp="1" noChangeArrowheads="1"/>
          </p:cNvSpPr>
          <p:nvPr>
            <p:ph type="body" idx="1"/>
          </p:nvPr>
        </p:nvSpPr>
        <p:spPr bwMode="auto">
          <a:xfrm>
            <a:off x="1422400" y="1600201"/>
            <a:ext cx="9753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Haga clic para modificar estilos de título</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041" name="Rectangle 17"/>
          <p:cNvSpPr>
            <a:spLocks noGrp="1" noChangeArrowheads="1"/>
          </p:cNvSpPr>
          <p:nvPr>
            <p:ph type="dt" sz="quarter" idx="2"/>
          </p:nvPr>
        </p:nvSpPr>
        <p:spPr bwMode="auto">
          <a:xfrm>
            <a:off x="304800" y="6400801"/>
            <a:ext cx="2844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1" sz="1200" b="0">
                <a:solidFill>
                  <a:srgbClr val="000000"/>
                </a:solidFill>
                <a:latin typeface="+mn-lt"/>
              </a:defRPr>
            </a:lvl1pPr>
          </a:lstStyle>
          <a:p>
            <a:fld id="{6B46AEFD-2026-446E-BB99-4770E3E7B149}" type="datetimeFigureOut">
              <a:rPr lang="en-US" smtClean="0"/>
              <a:t>10/28/2015</a:t>
            </a:fld>
            <a:endParaRPr lang="en-US"/>
          </a:p>
        </p:txBody>
      </p:sp>
      <p:sp>
        <p:nvSpPr>
          <p:cNvPr id="1042" name="Rectangle 18"/>
          <p:cNvSpPr>
            <a:spLocks noGrp="1" noChangeArrowheads="1"/>
          </p:cNvSpPr>
          <p:nvPr>
            <p:ph type="ftr" sz="quarter" idx="3"/>
          </p:nvPr>
        </p:nvSpPr>
        <p:spPr bwMode="auto">
          <a:xfrm>
            <a:off x="3454400" y="6400801"/>
            <a:ext cx="6502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1" sz="1200" b="0">
                <a:solidFill>
                  <a:srgbClr val="000000"/>
                </a:solidFill>
                <a:latin typeface="+mn-lt"/>
              </a:defRPr>
            </a:lvl1pPr>
          </a:lstStyle>
          <a:p>
            <a:endParaRPr lang="en-US"/>
          </a:p>
        </p:txBody>
      </p:sp>
      <p:sp>
        <p:nvSpPr>
          <p:cNvPr id="1043" name="Rectangle 19"/>
          <p:cNvSpPr>
            <a:spLocks noGrp="1" noChangeArrowheads="1"/>
          </p:cNvSpPr>
          <p:nvPr>
            <p:ph type="sldNum" sz="quarter" idx="4"/>
          </p:nvPr>
        </p:nvSpPr>
        <p:spPr bwMode="auto">
          <a:xfrm>
            <a:off x="10261600" y="6400801"/>
            <a:ext cx="17272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1" sz="1200" b="0">
                <a:solidFill>
                  <a:srgbClr val="000000"/>
                </a:solidFill>
                <a:latin typeface="+mn-lt"/>
              </a:defRPr>
            </a:lvl1pPr>
          </a:lstStyle>
          <a:p>
            <a:fld id="{76A26B0E-E517-4C37-9373-DCE5AEFD595C}" type="slidenum">
              <a:rPr lang="en-US" smtClean="0"/>
              <a:t>‹Nº›</a:t>
            </a:fld>
            <a:endParaRPr lang="en-US"/>
          </a:p>
        </p:txBody>
      </p:sp>
    </p:spTree>
    <p:extLst>
      <p:ext uri="{BB962C8B-B14F-4D97-AF65-F5344CB8AC3E}">
        <p14:creationId xmlns:p14="http://schemas.microsoft.com/office/powerpoint/2010/main" val="113481177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xStyles>
    <p:titleStyle>
      <a:lvl1pPr algn="l" rtl="0" eaLnBrk="1" fontAlgn="base" hangingPunct="1">
        <a:lnSpc>
          <a:spcPct val="80000"/>
        </a:lnSpc>
        <a:spcBef>
          <a:spcPct val="0"/>
        </a:spcBef>
        <a:spcAft>
          <a:spcPct val="0"/>
        </a:spcAft>
        <a:defRPr sz="4000">
          <a:solidFill>
            <a:srgbClr val="000000"/>
          </a:solidFill>
          <a:latin typeface="+mj-lt"/>
          <a:ea typeface="+mj-ea"/>
          <a:cs typeface="+mj-cs"/>
        </a:defRPr>
      </a:lvl1pPr>
      <a:lvl2pPr algn="l" rtl="0" eaLnBrk="1" fontAlgn="base" hangingPunct="1">
        <a:lnSpc>
          <a:spcPct val="80000"/>
        </a:lnSpc>
        <a:spcBef>
          <a:spcPct val="0"/>
        </a:spcBef>
        <a:spcAft>
          <a:spcPct val="0"/>
        </a:spcAft>
        <a:defRPr sz="4000">
          <a:solidFill>
            <a:srgbClr val="000000"/>
          </a:solidFill>
          <a:latin typeface="Garamond" pitchFamily="18" charset="0"/>
        </a:defRPr>
      </a:lvl2pPr>
      <a:lvl3pPr algn="l" rtl="0" eaLnBrk="1" fontAlgn="base" hangingPunct="1">
        <a:lnSpc>
          <a:spcPct val="80000"/>
        </a:lnSpc>
        <a:spcBef>
          <a:spcPct val="0"/>
        </a:spcBef>
        <a:spcAft>
          <a:spcPct val="0"/>
        </a:spcAft>
        <a:defRPr sz="4000">
          <a:solidFill>
            <a:srgbClr val="000000"/>
          </a:solidFill>
          <a:latin typeface="Garamond" pitchFamily="18" charset="0"/>
        </a:defRPr>
      </a:lvl3pPr>
      <a:lvl4pPr algn="l" rtl="0" eaLnBrk="1" fontAlgn="base" hangingPunct="1">
        <a:lnSpc>
          <a:spcPct val="80000"/>
        </a:lnSpc>
        <a:spcBef>
          <a:spcPct val="0"/>
        </a:spcBef>
        <a:spcAft>
          <a:spcPct val="0"/>
        </a:spcAft>
        <a:defRPr sz="4000">
          <a:solidFill>
            <a:srgbClr val="000000"/>
          </a:solidFill>
          <a:latin typeface="Garamond" pitchFamily="18" charset="0"/>
        </a:defRPr>
      </a:lvl4pPr>
      <a:lvl5pPr algn="l" rtl="0" eaLnBrk="1" fontAlgn="base" hangingPunct="1">
        <a:lnSpc>
          <a:spcPct val="80000"/>
        </a:lnSpc>
        <a:spcBef>
          <a:spcPct val="0"/>
        </a:spcBef>
        <a:spcAft>
          <a:spcPct val="0"/>
        </a:spcAft>
        <a:defRPr sz="4000">
          <a:solidFill>
            <a:srgbClr val="000000"/>
          </a:solidFill>
          <a:latin typeface="Garamond" pitchFamily="18" charset="0"/>
        </a:defRPr>
      </a:lvl5pPr>
      <a:lvl6pPr marL="457200" algn="l" rtl="0" eaLnBrk="1" fontAlgn="base" hangingPunct="1">
        <a:lnSpc>
          <a:spcPct val="80000"/>
        </a:lnSpc>
        <a:spcBef>
          <a:spcPct val="0"/>
        </a:spcBef>
        <a:spcAft>
          <a:spcPct val="0"/>
        </a:spcAft>
        <a:defRPr sz="4000">
          <a:solidFill>
            <a:srgbClr val="000000"/>
          </a:solidFill>
          <a:latin typeface="Garamond" pitchFamily="18" charset="0"/>
        </a:defRPr>
      </a:lvl6pPr>
      <a:lvl7pPr marL="914400" algn="l" rtl="0" eaLnBrk="1" fontAlgn="base" hangingPunct="1">
        <a:lnSpc>
          <a:spcPct val="80000"/>
        </a:lnSpc>
        <a:spcBef>
          <a:spcPct val="0"/>
        </a:spcBef>
        <a:spcAft>
          <a:spcPct val="0"/>
        </a:spcAft>
        <a:defRPr sz="4000">
          <a:solidFill>
            <a:srgbClr val="000000"/>
          </a:solidFill>
          <a:latin typeface="Garamond" pitchFamily="18" charset="0"/>
        </a:defRPr>
      </a:lvl7pPr>
      <a:lvl8pPr marL="1371600" algn="l" rtl="0" eaLnBrk="1" fontAlgn="base" hangingPunct="1">
        <a:lnSpc>
          <a:spcPct val="80000"/>
        </a:lnSpc>
        <a:spcBef>
          <a:spcPct val="0"/>
        </a:spcBef>
        <a:spcAft>
          <a:spcPct val="0"/>
        </a:spcAft>
        <a:defRPr sz="4000">
          <a:solidFill>
            <a:srgbClr val="000000"/>
          </a:solidFill>
          <a:latin typeface="Garamond" pitchFamily="18" charset="0"/>
        </a:defRPr>
      </a:lvl8pPr>
      <a:lvl9pPr marL="1828800" algn="l" rtl="0" eaLnBrk="1" fontAlgn="base" hangingPunct="1">
        <a:lnSpc>
          <a:spcPct val="80000"/>
        </a:lnSpc>
        <a:spcBef>
          <a:spcPct val="0"/>
        </a:spcBef>
        <a:spcAft>
          <a:spcPct val="0"/>
        </a:spcAft>
        <a:defRPr sz="4000">
          <a:solidFill>
            <a:srgbClr val="000000"/>
          </a:solidFill>
          <a:latin typeface="Garamond" pitchFamily="18" charset="0"/>
        </a:defRPr>
      </a:lvl9pPr>
    </p:titleStyle>
    <p:bodyStyle>
      <a:lvl1pPr marL="342900" indent="-342900" algn="l" rtl="0" eaLnBrk="1" fontAlgn="base" hangingPunct="1">
        <a:spcBef>
          <a:spcPct val="60000"/>
        </a:spcBef>
        <a:spcAft>
          <a:spcPct val="0"/>
        </a:spcAft>
        <a:buClr>
          <a:srgbClr val="000000"/>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rgbClr val="000000"/>
        </a:buClr>
        <a:buFont typeface="Garamond" pitchFamily="18" charset="0"/>
        <a:buChar char="−"/>
        <a:defRPr sz="2400">
          <a:solidFill>
            <a:srgbClr val="000000"/>
          </a:solidFill>
          <a:latin typeface="+mn-lt"/>
        </a:defRPr>
      </a:lvl2pPr>
      <a:lvl3pPr marL="1143000" indent="-228600" algn="l" rtl="0" eaLnBrk="1" fontAlgn="base" hangingPunct="1">
        <a:spcBef>
          <a:spcPct val="20000"/>
        </a:spcBef>
        <a:spcAft>
          <a:spcPct val="0"/>
        </a:spcAft>
        <a:buClr>
          <a:srgbClr val="000000"/>
        </a:buClr>
        <a:buChar char="•"/>
        <a:defRPr sz="2000">
          <a:solidFill>
            <a:srgbClr val="000000"/>
          </a:solidFill>
          <a:latin typeface="+mn-lt"/>
        </a:defRPr>
      </a:lvl3pPr>
      <a:lvl4pPr marL="1600200" indent="-228600" algn="l" rtl="0" eaLnBrk="1" fontAlgn="base" hangingPunct="1">
        <a:spcBef>
          <a:spcPct val="20000"/>
        </a:spcBef>
        <a:spcAft>
          <a:spcPct val="0"/>
        </a:spcAft>
        <a:buClr>
          <a:srgbClr val="000000"/>
        </a:buClr>
        <a:buFont typeface="Garamond" pitchFamily="18" charset="0"/>
        <a:buChar char="−"/>
        <a:defRPr sz="1600">
          <a:solidFill>
            <a:srgbClr val="000000"/>
          </a:solidFill>
          <a:latin typeface="+mn-lt"/>
        </a:defRPr>
      </a:lvl4pPr>
      <a:lvl5pPr marL="2057400" indent="-228600" algn="l" rtl="0" eaLnBrk="1" fontAlgn="base" hangingPunct="1">
        <a:spcBef>
          <a:spcPct val="20000"/>
        </a:spcBef>
        <a:spcAft>
          <a:spcPct val="0"/>
        </a:spcAft>
        <a:buClr>
          <a:srgbClr val="000000"/>
        </a:buClr>
        <a:buChar char="•"/>
        <a:defRPr sz="1600">
          <a:solidFill>
            <a:srgbClr val="000000"/>
          </a:solidFill>
          <a:latin typeface="+mn-lt"/>
        </a:defRPr>
      </a:lvl5pPr>
      <a:lvl6pPr marL="2514600" indent="-228600" algn="l" rtl="0" eaLnBrk="1" fontAlgn="base" hangingPunct="1">
        <a:spcBef>
          <a:spcPct val="20000"/>
        </a:spcBef>
        <a:spcAft>
          <a:spcPct val="0"/>
        </a:spcAft>
        <a:buClr>
          <a:srgbClr val="000000"/>
        </a:buClr>
        <a:buChar char="•"/>
        <a:defRPr sz="1600">
          <a:solidFill>
            <a:srgbClr val="000000"/>
          </a:solidFill>
          <a:latin typeface="+mn-lt"/>
        </a:defRPr>
      </a:lvl6pPr>
      <a:lvl7pPr marL="2971800" indent="-228600" algn="l" rtl="0" eaLnBrk="1" fontAlgn="base" hangingPunct="1">
        <a:spcBef>
          <a:spcPct val="20000"/>
        </a:spcBef>
        <a:spcAft>
          <a:spcPct val="0"/>
        </a:spcAft>
        <a:buClr>
          <a:srgbClr val="000000"/>
        </a:buClr>
        <a:buChar char="•"/>
        <a:defRPr sz="1600">
          <a:solidFill>
            <a:srgbClr val="000000"/>
          </a:solidFill>
          <a:latin typeface="+mn-lt"/>
        </a:defRPr>
      </a:lvl7pPr>
      <a:lvl8pPr marL="3429000" indent="-228600" algn="l" rtl="0" eaLnBrk="1" fontAlgn="base" hangingPunct="1">
        <a:spcBef>
          <a:spcPct val="20000"/>
        </a:spcBef>
        <a:spcAft>
          <a:spcPct val="0"/>
        </a:spcAft>
        <a:buClr>
          <a:srgbClr val="000000"/>
        </a:buClr>
        <a:buChar char="•"/>
        <a:defRPr sz="1600">
          <a:solidFill>
            <a:srgbClr val="000000"/>
          </a:solidFill>
          <a:latin typeface="+mn-lt"/>
        </a:defRPr>
      </a:lvl8pPr>
      <a:lvl9pPr marL="3886200" indent="-228600" algn="l" rtl="0" eaLnBrk="1" fontAlgn="base" hangingPunct="1">
        <a:spcBef>
          <a:spcPct val="20000"/>
        </a:spcBef>
        <a:spcAft>
          <a:spcPct val="0"/>
        </a:spcAft>
        <a:buClr>
          <a:srgbClr val="000000"/>
        </a:buClr>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sz="quarter"/>
          </p:nvPr>
        </p:nvSpPr>
        <p:spPr>
          <a:xfrm>
            <a:off x="726128" y="4063596"/>
            <a:ext cx="11256135" cy="1165226"/>
          </a:xfrm>
        </p:spPr>
        <p:txBody>
          <a:bodyPr/>
          <a:lstStyle/>
          <a:p>
            <a:r>
              <a:rPr lang="es-EC" sz="2400" b="1" dirty="0"/>
              <a:t>MODELO PILOTO DE PREDICCIÓN ESPACIAL DEL DESPLAZAMIENTO HORIZONTAL EN ESTACIONES DE MONITOREO CONTINUO MEDIANTE TÉCNICAS GEOESTADÍSTICAS.</a:t>
            </a:r>
            <a:endParaRPr lang="en-US" sz="2400" b="1" dirty="0"/>
          </a:p>
        </p:txBody>
      </p:sp>
      <p:sp>
        <p:nvSpPr>
          <p:cNvPr id="3" name="Subtítulo 2"/>
          <p:cNvSpPr>
            <a:spLocks noGrp="1"/>
          </p:cNvSpPr>
          <p:nvPr>
            <p:ph type="subTitle" sz="quarter" idx="1"/>
          </p:nvPr>
        </p:nvSpPr>
        <p:spPr>
          <a:xfrm>
            <a:off x="2068392" y="1965217"/>
            <a:ext cx="8571605" cy="990600"/>
          </a:xfrm>
        </p:spPr>
        <p:txBody>
          <a:bodyPr/>
          <a:lstStyle/>
          <a:p>
            <a:pPr algn="ctr"/>
            <a:r>
              <a:rPr lang="es-EC" sz="1800" dirty="0"/>
              <a:t>DEPARTAMENTO DE CIENCIAS DE LA TIERRA Y LA </a:t>
            </a:r>
            <a:r>
              <a:rPr lang="es-EC" sz="1800" dirty="0" smtClean="0"/>
              <a:t>CONSTRUCCIÓN</a:t>
            </a:r>
            <a:endParaRPr lang="en-US" sz="1800" dirty="0"/>
          </a:p>
          <a:p>
            <a:pPr algn="ctr"/>
            <a:r>
              <a:rPr lang="es-EC" sz="1800" dirty="0" smtClean="0"/>
              <a:t>CARRERA </a:t>
            </a:r>
            <a:r>
              <a:rPr lang="es-EC" sz="1800" dirty="0"/>
              <a:t>DE INGENIERÍA GEOGRÁFICA Y DEL MEDIO </a:t>
            </a:r>
            <a:r>
              <a:rPr lang="es-EC" sz="1800" dirty="0" smtClean="0"/>
              <a:t>AMBIENTE</a:t>
            </a:r>
            <a:endParaRPr lang="en-US" sz="1800" dirty="0"/>
          </a:p>
        </p:txBody>
      </p:sp>
      <p:pic>
        <p:nvPicPr>
          <p:cNvPr id="4" name="Imagen 3"/>
          <p:cNvPicPr/>
          <p:nvPr/>
        </p:nvPicPr>
        <p:blipFill>
          <a:blip r:embed="rId2"/>
          <a:stretch>
            <a:fillRect/>
          </a:stretch>
        </p:blipFill>
        <p:spPr>
          <a:xfrm>
            <a:off x="2942874" y="34803"/>
            <a:ext cx="6637114" cy="1737164"/>
          </a:xfrm>
          <a:prstGeom prst="rect">
            <a:avLst/>
          </a:prstGeom>
        </p:spPr>
      </p:pic>
      <p:sp>
        <p:nvSpPr>
          <p:cNvPr id="6" name="Rectángulo 5"/>
          <p:cNvSpPr/>
          <p:nvPr/>
        </p:nvSpPr>
        <p:spPr>
          <a:xfrm>
            <a:off x="3388075" y="5763021"/>
            <a:ext cx="4951099" cy="376642"/>
          </a:xfrm>
          <a:prstGeom prst="rect">
            <a:avLst/>
          </a:prstGeom>
        </p:spPr>
        <p:txBody>
          <a:bodyPr wrap="none">
            <a:spAutoFit/>
          </a:bodyPr>
          <a:lstStyle/>
          <a:p>
            <a:pPr algn="ctr">
              <a:lnSpc>
                <a:spcPct val="107000"/>
              </a:lnSpc>
              <a:spcAft>
                <a:spcPts val="800"/>
              </a:spcAft>
            </a:pPr>
            <a:r>
              <a:rPr lang="es-EC" dirty="0">
                <a:solidFill>
                  <a:srgbClr val="000000"/>
                </a:solidFill>
              </a:rPr>
              <a:t>MARTÍNEZ</a:t>
            </a:r>
            <a:r>
              <a:rPr lang="es-EC" dirty="0">
                <a:solidFill>
                  <a:schemeClr val="accent4">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es-EC" dirty="0">
                <a:solidFill>
                  <a:srgbClr val="000000"/>
                </a:solidFill>
              </a:rPr>
              <a:t>GARRIDO WILLIAM ALEJANDRO</a:t>
            </a:r>
            <a:endParaRPr lang="en-US" dirty="0">
              <a:solidFill>
                <a:srgbClr val="000000"/>
              </a:solidFill>
            </a:endParaRPr>
          </a:p>
        </p:txBody>
      </p:sp>
      <p:sp>
        <p:nvSpPr>
          <p:cNvPr id="7" name="Rectángulo 6"/>
          <p:cNvSpPr/>
          <p:nvPr/>
        </p:nvSpPr>
        <p:spPr>
          <a:xfrm>
            <a:off x="3514744" y="6217063"/>
            <a:ext cx="4697760" cy="379399"/>
          </a:xfrm>
          <a:prstGeom prst="rect">
            <a:avLst/>
          </a:prstGeom>
        </p:spPr>
        <p:txBody>
          <a:bodyPr wrap="none">
            <a:spAutoFit/>
          </a:bodyPr>
          <a:lstStyle/>
          <a:p>
            <a:pPr algn="ctr">
              <a:lnSpc>
                <a:spcPct val="107000"/>
              </a:lnSpc>
              <a:spcAft>
                <a:spcPts val="800"/>
              </a:spcAft>
            </a:pPr>
            <a:r>
              <a:rPr lang="es-EC" dirty="0">
                <a:solidFill>
                  <a:srgbClr val="000000"/>
                </a:solidFill>
              </a:rPr>
              <a:t>MORILLO ANDRADE ALFONSO RODRIGO</a:t>
            </a:r>
            <a:endParaRPr lang="en-US" dirty="0">
              <a:solidFill>
                <a:srgbClr val="000000"/>
              </a:solidFill>
            </a:endParaRPr>
          </a:p>
        </p:txBody>
      </p:sp>
      <p:sp>
        <p:nvSpPr>
          <p:cNvPr id="5" name="Rectángulo 4"/>
          <p:cNvSpPr/>
          <p:nvPr/>
        </p:nvSpPr>
        <p:spPr>
          <a:xfrm>
            <a:off x="2033060" y="2955817"/>
            <a:ext cx="8456741" cy="685059"/>
          </a:xfrm>
          <a:prstGeom prst="rect">
            <a:avLst/>
          </a:prstGeom>
        </p:spPr>
        <p:txBody>
          <a:bodyPr wrap="square">
            <a:spAutoFit/>
          </a:bodyPr>
          <a:lstStyle/>
          <a:p>
            <a:pPr algn="ctr">
              <a:lnSpc>
                <a:spcPct val="107000"/>
              </a:lnSpc>
              <a:spcAft>
                <a:spcPts val="800"/>
              </a:spcAft>
            </a:pPr>
            <a:r>
              <a:rPr lang="es-EC" dirty="0">
                <a:solidFill>
                  <a:srgbClr val="000000"/>
                </a:solidFill>
              </a:rPr>
              <a:t>PROYECTO DE GRADO PREVIO A LA OBTENCIÓN DEL TITULO DE INGENIERO GEÓGRAFO Y DEL MEDIO AMBIENTE</a:t>
            </a:r>
            <a:endParaRPr lang="en-US" dirty="0">
              <a:solidFill>
                <a:srgbClr val="000000"/>
              </a:solidFill>
            </a:endParaRPr>
          </a:p>
        </p:txBody>
      </p:sp>
      <p:sp>
        <p:nvSpPr>
          <p:cNvPr id="8" name="Rectángulo 7"/>
          <p:cNvSpPr/>
          <p:nvPr/>
        </p:nvSpPr>
        <p:spPr>
          <a:xfrm>
            <a:off x="1635255" y="5306222"/>
            <a:ext cx="8456741" cy="379399"/>
          </a:xfrm>
          <a:prstGeom prst="rect">
            <a:avLst/>
          </a:prstGeom>
        </p:spPr>
        <p:txBody>
          <a:bodyPr wrap="square">
            <a:spAutoFit/>
          </a:bodyPr>
          <a:lstStyle/>
          <a:p>
            <a:pPr algn="ctr">
              <a:lnSpc>
                <a:spcPct val="107000"/>
              </a:lnSpc>
              <a:spcAft>
                <a:spcPts val="800"/>
              </a:spcAft>
            </a:pPr>
            <a:r>
              <a:rPr lang="es-EC" dirty="0" smtClean="0">
                <a:solidFill>
                  <a:srgbClr val="000000"/>
                </a:solidFill>
              </a:rPr>
              <a:t>REALIZADO POR:</a:t>
            </a:r>
            <a:endParaRPr lang="en-US" dirty="0">
              <a:solidFill>
                <a:srgbClr val="000000"/>
              </a:solidFill>
            </a:endParaRPr>
          </a:p>
        </p:txBody>
      </p:sp>
    </p:spTree>
    <p:extLst>
      <p:ext uri="{BB962C8B-B14F-4D97-AF65-F5344CB8AC3E}">
        <p14:creationId xmlns:p14="http://schemas.microsoft.com/office/powerpoint/2010/main" val="2960833183"/>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a:t>PROCESAMIENTO DE DATOS GNSS</a:t>
            </a:r>
          </a:p>
        </p:txBody>
      </p:sp>
      <p:graphicFrame>
        <p:nvGraphicFramePr>
          <p:cNvPr id="4" name="Content Placeholder 3"/>
          <p:cNvGraphicFramePr>
            <a:graphicFrameLocks noGrp="1"/>
          </p:cNvGraphicFramePr>
          <p:nvPr>
            <p:ph idx="1"/>
            <p:extLst/>
          </p:nvPr>
        </p:nvGraphicFramePr>
        <p:xfrm>
          <a:off x="233385" y="1715559"/>
          <a:ext cx="7254240" cy="2691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678432" y="4955117"/>
            <a:ext cx="4224233" cy="46307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lnSpc>
                <a:spcPct val="150000"/>
              </a:lnSpc>
              <a:spcAft>
                <a:spcPts val="0"/>
              </a:spcAft>
            </a:pPr>
            <a:r>
              <a:rPr lang="es-EC" i="1" dirty="0">
                <a:solidFill>
                  <a:schemeClr val="accent4">
                    <a:lumMod val="10000"/>
                  </a:schemeClr>
                </a:solidFill>
                <a:latin typeface="Arial" panose="020B0604020202020204" pitchFamily="34" charset="0"/>
                <a:ea typeface="Calibri" panose="020F0502020204030204" pitchFamily="34" charset="0"/>
                <a:cs typeface="Times New Roman" panose="02020603050405020304" pitchFamily="18" charset="0"/>
              </a:rPr>
              <a:t>runpkr00 –d –g NombreDelArchivo.T0X</a:t>
            </a:r>
            <a:endParaRPr lang="es-EC" sz="1600" dirty="0">
              <a:solidFill>
                <a:schemeClr val="accent4">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2"/>
          <p:cNvPicPr/>
          <p:nvPr/>
        </p:nvPicPr>
        <p:blipFill rotWithShape="1">
          <a:blip r:embed="rId7">
            <a:lum/>
            <a:alphaModFix/>
            <a:extLst>
              <a:ext uri="{28A0092B-C50C-407E-A947-70E740481C1C}">
                <a14:useLocalDpi xmlns:a14="http://schemas.microsoft.com/office/drawing/2010/main" val="0"/>
              </a:ext>
            </a:extLst>
          </a:blip>
          <a:srcRect l="4958" t="2743" r="52024" b="55362"/>
          <a:stretch/>
        </p:blipFill>
        <p:spPr bwMode="auto">
          <a:xfrm>
            <a:off x="7753350" y="2040826"/>
            <a:ext cx="4133850" cy="1971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7" name="Imagen3"/>
          <p:cNvPicPr/>
          <p:nvPr/>
        </p:nvPicPr>
        <p:blipFill rotWithShape="1">
          <a:blip r:embed="rId8">
            <a:lum/>
            <a:alphaModFix/>
            <a:extLst>
              <a:ext uri="{28A0092B-C50C-407E-A947-70E740481C1C}">
                <a14:useLocalDpi xmlns:a14="http://schemas.microsoft.com/office/drawing/2010/main" val="0"/>
              </a:ext>
            </a:extLst>
          </a:blip>
          <a:srcRect l="5133" t="2990" r="53117" b="68437"/>
          <a:stretch/>
        </p:blipFill>
        <p:spPr bwMode="auto">
          <a:xfrm>
            <a:off x="7772400" y="4605526"/>
            <a:ext cx="4114800" cy="18806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39739846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a:t>PROCESAMIENTO DE DATOS GNSS</a:t>
            </a:r>
          </a:p>
        </p:txBody>
      </p:sp>
      <p:graphicFrame>
        <p:nvGraphicFramePr>
          <p:cNvPr id="5" name="Content Placeholder 4"/>
          <p:cNvGraphicFramePr>
            <a:graphicFrameLocks noGrp="1"/>
          </p:cNvGraphicFramePr>
          <p:nvPr>
            <p:ph idx="1"/>
            <p:extLst/>
          </p:nvPr>
        </p:nvGraphicFramePr>
        <p:xfrm>
          <a:off x="117856" y="1447800"/>
          <a:ext cx="4576064" cy="4995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6262624" y="3110222"/>
            <a:ext cx="4308680" cy="461665"/>
          </a:xfrm>
          <a:prstGeom prst="rect">
            <a:avLst/>
          </a:prstGeom>
          <a:solidFill>
            <a:srgbClr val="9966FF"/>
          </a:solidFill>
        </p:spPr>
        <p:style>
          <a:lnRef idx="1">
            <a:schemeClr val="accent1"/>
          </a:lnRef>
          <a:fillRef idx="2">
            <a:schemeClr val="accent1"/>
          </a:fillRef>
          <a:effectRef idx="1">
            <a:schemeClr val="accent1"/>
          </a:effectRef>
          <a:fontRef idx="minor">
            <a:schemeClr val="dk1"/>
          </a:fontRef>
        </p:style>
        <p:txBody>
          <a:bodyPr wrap="none">
            <a:spAutoFit/>
          </a:bodyPr>
          <a:lstStyle/>
          <a:p>
            <a:r>
              <a:rPr lang="es-EC" sz="2400" dirty="0" smtClean="0">
                <a:solidFill>
                  <a:schemeClr val="accent4">
                    <a:lumMod val="10000"/>
                  </a:schemeClr>
                </a:solidFill>
                <a:latin typeface="Calibri" panose="020F0502020204030204" pitchFamily="34" charset="0"/>
                <a:ea typeface="Calibri" panose="020F0502020204030204" pitchFamily="34" charset="0"/>
                <a:cs typeface="Times New Roman" panose="02020603050405020304" pitchFamily="18" charset="0"/>
              </a:rPr>
              <a:t>1. TRANSFORMACIÓN </a:t>
            </a:r>
            <a:r>
              <a:rPr lang="es-EC" sz="2400" dirty="0">
                <a:solidFill>
                  <a:schemeClr val="accent4">
                    <a:lumMod val="10000"/>
                  </a:schemeClr>
                </a:solidFill>
                <a:latin typeface="Calibri" panose="020F0502020204030204" pitchFamily="34" charset="0"/>
                <a:ea typeface="Calibri" panose="020F0502020204030204" pitchFamily="34" charset="0"/>
                <a:cs typeface="Times New Roman" panose="02020603050405020304" pitchFamily="18" charset="0"/>
              </a:rPr>
              <a:t>DE DATOS</a:t>
            </a:r>
            <a:endParaRPr lang="es-EC" sz="2400" dirty="0">
              <a:solidFill>
                <a:schemeClr val="accent4">
                  <a:lumMod val="10000"/>
                </a:schemeClr>
              </a:solidFill>
            </a:endParaRPr>
          </a:p>
        </p:txBody>
      </p:sp>
      <p:sp>
        <p:nvSpPr>
          <p:cNvPr id="7" name="Rectangle 6"/>
          <p:cNvSpPr/>
          <p:nvPr/>
        </p:nvSpPr>
        <p:spPr>
          <a:xfrm>
            <a:off x="6030818" y="4350389"/>
            <a:ext cx="2582823" cy="369332"/>
          </a:xfrm>
          <a:prstGeom prst="rect">
            <a:avLst/>
          </a:prstGeom>
        </p:spPr>
        <p:txBody>
          <a:bodyPr wrap="none">
            <a:spAutoFit/>
          </a:bodyPr>
          <a:lstStyle/>
          <a:p>
            <a:r>
              <a:rPr lang="es-EC" b="1" dirty="0">
                <a:solidFill>
                  <a:schemeClr val="accent4">
                    <a:lumMod val="10000"/>
                  </a:schemeClr>
                </a:solidFill>
                <a:latin typeface="Arial" panose="020B0604020202020204" pitchFamily="34" charset="0"/>
                <a:ea typeface="Calibri" panose="020F0502020204030204" pitchFamily="34" charset="0"/>
              </a:rPr>
              <a:t>RAW </a:t>
            </a:r>
            <a:r>
              <a:rPr lang="es-EC" b="1" dirty="0" smtClean="0">
                <a:solidFill>
                  <a:schemeClr val="accent4">
                    <a:lumMod val="10000"/>
                  </a:schemeClr>
                </a:solidFill>
                <a:latin typeface="Arial" panose="020B0604020202020204" pitchFamily="34" charset="0"/>
                <a:ea typeface="Calibri" panose="020F0502020204030204" pitchFamily="34" charset="0"/>
              </a:rPr>
              <a:t>data (.</a:t>
            </a:r>
            <a:r>
              <a:rPr lang="es-EC" b="1" dirty="0" err="1" smtClean="0">
                <a:solidFill>
                  <a:schemeClr val="accent4">
                    <a:lumMod val="10000"/>
                  </a:schemeClr>
                </a:solidFill>
                <a:latin typeface="Arial" panose="020B0604020202020204" pitchFamily="34" charset="0"/>
                <a:ea typeface="Calibri" panose="020F0502020204030204" pitchFamily="34" charset="0"/>
              </a:rPr>
              <a:t>tgd</a:t>
            </a:r>
            <a:r>
              <a:rPr lang="es-EC" b="1" dirty="0" smtClean="0">
                <a:solidFill>
                  <a:schemeClr val="accent4">
                    <a:lumMod val="10000"/>
                  </a:schemeClr>
                </a:solidFill>
                <a:latin typeface="Arial" panose="020B0604020202020204" pitchFamily="34" charset="0"/>
                <a:ea typeface="Calibri" panose="020F0502020204030204" pitchFamily="34" charset="0"/>
              </a:rPr>
              <a:t> </a:t>
            </a:r>
            <a:r>
              <a:rPr lang="es-EC" b="1" dirty="0" err="1" smtClean="0">
                <a:solidFill>
                  <a:schemeClr val="accent4">
                    <a:lumMod val="10000"/>
                  </a:schemeClr>
                </a:solidFill>
                <a:latin typeface="Arial" panose="020B0604020202020204" pitchFamily="34" charset="0"/>
                <a:ea typeface="Calibri" panose="020F0502020204030204" pitchFamily="34" charset="0"/>
              </a:rPr>
              <a:t>ó</a:t>
            </a:r>
            <a:r>
              <a:rPr lang="es-EC" b="1" dirty="0" smtClean="0">
                <a:solidFill>
                  <a:schemeClr val="accent4">
                    <a:lumMod val="10000"/>
                  </a:schemeClr>
                </a:solidFill>
                <a:latin typeface="Arial" panose="020B0604020202020204" pitchFamily="34" charset="0"/>
                <a:ea typeface="Calibri" panose="020F0502020204030204" pitchFamily="34" charset="0"/>
              </a:rPr>
              <a:t> .</a:t>
            </a:r>
            <a:r>
              <a:rPr lang="es-EC" b="1" dirty="0" err="1" smtClean="0">
                <a:solidFill>
                  <a:schemeClr val="accent4">
                    <a:lumMod val="10000"/>
                  </a:schemeClr>
                </a:solidFill>
                <a:latin typeface="Arial" panose="020B0604020202020204" pitchFamily="34" charset="0"/>
                <a:ea typeface="Calibri" panose="020F0502020204030204" pitchFamily="34" charset="0"/>
              </a:rPr>
              <a:t>dat</a:t>
            </a:r>
            <a:r>
              <a:rPr lang="es-EC" b="1" dirty="0" smtClean="0">
                <a:solidFill>
                  <a:schemeClr val="accent4">
                    <a:lumMod val="10000"/>
                  </a:schemeClr>
                </a:solidFill>
                <a:latin typeface="Arial" panose="020B0604020202020204" pitchFamily="34" charset="0"/>
                <a:ea typeface="Calibri" panose="020F0502020204030204" pitchFamily="34" charset="0"/>
              </a:rPr>
              <a:t>)</a:t>
            </a:r>
            <a:endParaRPr lang="es-EC" b="1" dirty="0">
              <a:solidFill>
                <a:schemeClr val="accent4">
                  <a:lumMod val="10000"/>
                </a:schemeClr>
              </a:solidFill>
            </a:endParaRPr>
          </a:p>
        </p:txBody>
      </p:sp>
      <p:sp>
        <p:nvSpPr>
          <p:cNvPr id="8" name="Rectangle 7"/>
          <p:cNvSpPr/>
          <p:nvPr/>
        </p:nvSpPr>
        <p:spPr>
          <a:xfrm>
            <a:off x="8924806" y="4073390"/>
            <a:ext cx="2672526" cy="923330"/>
          </a:xfrm>
          <a:prstGeom prst="rect">
            <a:avLst/>
          </a:prstGeom>
        </p:spPr>
        <p:txBody>
          <a:bodyPr wrap="none">
            <a:spAutoFit/>
          </a:bodyPr>
          <a:lstStyle/>
          <a:p>
            <a:r>
              <a:rPr lang="es-EC" dirty="0" smtClean="0">
                <a:solidFill>
                  <a:schemeClr val="accent4">
                    <a:lumMod val="10000"/>
                  </a:schemeClr>
                </a:solidFill>
                <a:latin typeface="Arial" panose="020B0604020202020204" pitchFamily="34" charset="0"/>
              </a:rPr>
              <a:t>.o 	Observación</a:t>
            </a:r>
          </a:p>
          <a:p>
            <a:r>
              <a:rPr lang="es-EC" dirty="0" smtClean="0">
                <a:solidFill>
                  <a:schemeClr val="accent4">
                    <a:lumMod val="10000"/>
                  </a:schemeClr>
                </a:solidFill>
                <a:latin typeface="Arial" panose="020B0604020202020204" pitchFamily="34" charset="0"/>
              </a:rPr>
              <a:t>.n, .g      Navegación</a:t>
            </a:r>
          </a:p>
          <a:p>
            <a:r>
              <a:rPr lang="es-EC" dirty="0" smtClean="0">
                <a:solidFill>
                  <a:schemeClr val="accent4">
                    <a:lumMod val="10000"/>
                  </a:schemeClr>
                </a:solidFill>
                <a:latin typeface="Arial" panose="020B0604020202020204" pitchFamily="34" charset="0"/>
              </a:rPr>
              <a:t>.m 	Meteorológicos</a:t>
            </a:r>
            <a:endParaRPr lang="es-EC" dirty="0">
              <a:solidFill>
                <a:schemeClr val="accent4">
                  <a:lumMod val="10000"/>
                </a:schemeClr>
              </a:solidFill>
            </a:endParaRPr>
          </a:p>
        </p:txBody>
      </p:sp>
      <p:sp>
        <p:nvSpPr>
          <p:cNvPr id="10" name="Left Brace 9"/>
          <p:cNvSpPr/>
          <p:nvPr/>
        </p:nvSpPr>
        <p:spPr bwMode="auto">
          <a:xfrm>
            <a:off x="8680704" y="4073390"/>
            <a:ext cx="244102" cy="923330"/>
          </a:xfrm>
          <a:prstGeom prst="leftBrace">
            <a:avLst/>
          </a:prstGeom>
          <a:ln w="28575">
            <a:solidFill>
              <a:srgbClr val="00B050"/>
            </a:solidFill>
            <a:headEnd type="none" w="med" len="med"/>
            <a:tailEnd type="none" w="med" len="med"/>
          </a:ln>
          <a:extLst/>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58194127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2"/>
          <p:cNvSpPr>
            <a:spLocks noGrp="1"/>
          </p:cNvSpPr>
          <p:nvPr>
            <p:ph idx="1"/>
          </p:nvPr>
        </p:nvSpPr>
        <p:spPr>
          <a:xfrm>
            <a:off x="420624" y="1877568"/>
            <a:ext cx="6051296" cy="4041332"/>
          </a:xfrm>
        </p:spPr>
        <p:txBody>
          <a:bodyPr/>
          <a:lstStyle/>
          <a:p>
            <a:r>
              <a:rPr lang="es-EC" sz="1800" i="1" dirty="0"/>
              <a:t>SSSS</a:t>
            </a:r>
            <a:r>
              <a:rPr lang="es-EC" sz="1800" dirty="0"/>
              <a:t> es la semana GPS</a:t>
            </a:r>
          </a:p>
          <a:p>
            <a:r>
              <a:rPr lang="es-EC" sz="1800" i="1" dirty="0" err="1"/>
              <a:t>name</a:t>
            </a:r>
            <a:r>
              <a:rPr lang="es-EC" sz="1800" dirty="0"/>
              <a:t> es el nombre de la estación de 4 dígitos</a:t>
            </a:r>
          </a:p>
          <a:p>
            <a:r>
              <a:rPr lang="es-EC" sz="1800" i="1" dirty="0"/>
              <a:t>DOY</a:t>
            </a:r>
            <a:r>
              <a:rPr lang="es-EC" sz="1800" dirty="0"/>
              <a:t> es el día GPS</a:t>
            </a:r>
          </a:p>
          <a:p>
            <a:r>
              <a:rPr lang="es-EC" sz="1800" i="1" dirty="0"/>
              <a:t>YY</a:t>
            </a:r>
            <a:r>
              <a:rPr lang="es-EC" sz="1800" dirty="0"/>
              <a:t> son los dos últimos dígitos del año Juliano</a:t>
            </a:r>
          </a:p>
          <a:p>
            <a:r>
              <a:rPr lang="es-EC" sz="1800" i="1" dirty="0"/>
              <a:t>nameDOY0.tgd</a:t>
            </a:r>
            <a:r>
              <a:rPr lang="es-EC" sz="1800" dirty="0"/>
              <a:t> el archivo de donde se obtendrán los RINEX</a:t>
            </a:r>
          </a:p>
          <a:p>
            <a:r>
              <a:rPr lang="es-EC" sz="1800" i="1" dirty="0"/>
              <a:t>nameDOY0.YYn</a:t>
            </a:r>
            <a:r>
              <a:rPr lang="es-EC" sz="1800" dirty="0"/>
              <a:t> el archivo que se obtiene de navegación GPS</a:t>
            </a:r>
          </a:p>
          <a:p>
            <a:r>
              <a:rPr lang="es-EC" sz="1800" i="1" dirty="0"/>
              <a:t>nameDOY0.YYg</a:t>
            </a:r>
            <a:r>
              <a:rPr lang="es-EC" sz="1800" dirty="0"/>
              <a:t> el archivo que se obtiene de navegación GLONASS</a:t>
            </a:r>
          </a:p>
          <a:p>
            <a:r>
              <a:rPr lang="es-EC" sz="1800" i="1" dirty="0"/>
              <a:t>nameDOY0.YYm</a:t>
            </a:r>
            <a:r>
              <a:rPr lang="es-EC" sz="1800" dirty="0"/>
              <a:t> el archivo que se obtiene de meteorológico</a:t>
            </a:r>
          </a:p>
          <a:p>
            <a:r>
              <a:rPr lang="es-EC" sz="1800" i="1" dirty="0"/>
              <a:t>nameDOY0.YYo</a:t>
            </a:r>
            <a:r>
              <a:rPr lang="es-EC" sz="1800" dirty="0"/>
              <a:t> el archivo que se obtiene de observación</a:t>
            </a:r>
            <a:endParaRPr lang="en-US" sz="1800" dirty="0"/>
          </a:p>
        </p:txBody>
      </p:sp>
      <p:sp>
        <p:nvSpPr>
          <p:cNvPr id="9" name="Rectangle 8"/>
          <p:cNvSpPr/>
          <p:nvPr/>
        </p:nvSpPr>
        <p:spPr>
          <a:xfrm>
            <a:off x="2104136" y="766416"/>
            <a:ext cx="9101328"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i="1" dirty="0" err="1">
                <a:latin typeface="Arial" panose="020B0604020202020204" pitchFamily="34" charset="0"/>
                <a:ea typeface="Calibri" panose="020F0502020204030204" pitchFamily="34" charset="0"/>
              </a:rPr>
              <a:t>teqc</a:t>
            </a:r>
            <a:r>
              <a:rPr lang="en-US" i="1" dirty="0">
                <a:latin typeface="Arial" panose="020B0604020202020204" pitchFamily="34" charset="0"/>
                <a:ea typeface="Calibri" panose="020F0502020204030204" pitchFamily="34" charset="0"/>
              </a:rPr>
              <a:t> –week SSSS –</a:t>
            </a:r>
            <a:r>
              <a:rPr lang="en-US" i="1" dirty="0" err="1">
                <a:latin typeface="Arial" panose="020B0604020202020204" pitchFamily="34" charset="0"/>
                <a:ea typeface="Calibri" panose="020F0502020204030204" pitchFamily="34" charset="0"/>
              </a:rPr>
              <a:t>tr</a:t>
            </a:r>
            <a:r>
              <a:rPr lang="en-US" i="1" dirty="0">
                <a:latin typeface="Arial" panose="020B0604020202020204" pitchFamily="34" charset="0"/>
                <a:ea typeface="Calibri" panose="020F0502020204030204" pitchFamily="34" charset="0"/>
              </a:rPr>
              <a:t> d +</a:t>
            </a:r>
            <a:r>
              <a:rPr lang="en-US" i="1" dirty="0" err="1">
                <a:latin typeface="Arial" panose="020B0604020202020204" pitchFamily="34" charset="0"/>
                <a:ea typeface="Calibri" panose="020F0502020204030204" pitchFamily="34" charset="0"/>
              </a:rPr>
              <a:t>nav</a:t>
            </a:r>
            <a:r>
              <a:rPr lang="en-US" i="1" dirty="0">
                <a:latin typeface="Arial" panose="020B0604020202020204" pitchFamily="34" charset="0"/>
                <a:ea typeface="Calibri" panose="020F0502020204030204" pitchFamily="34" charset="0"/>
              </a:rPr>
              <a:t> nameDOY0.YYn,nameDOY0.YYg +met nameDOY0.YYm +</a:t>
            </a:r>
            <a:r>
              <a:rPr lang="en-US" i="1" dirty="0" err="1">
                <a:latin typeface="Arial" panose="020B0604020202020204" pitchFamily="34" charset="0"/>
                <a:ea typeface="Calibri" panose="020F0502020204030204" pitchFamily="34" charset="0"/>
              </a:rPr>
              <a:t>obs</a:t>
            </a:r>
            <a:r>
              <a:rPr lang="en-US" i="1" dirty="0">
                <a:latin typeface="Arial" panose="020B0604020202020204" pitchFamily="34" charset="0"/>
                <a:ea typeface="Calibri" panose="020F0502020204030204" pitchFamily="34" charset="0"/>
              </a:rPr>
              <a:t> nameDOY0.YYo nameDOY0.tgd</a:t>
            </a:r>
            <a:endParaRPr lang="es-EC" dirty="0"/>
          </a:p>
        </p:txBody>
      </p:sp>
      <p:pic>
        <p:nvPicPr>
          <p:cNvPr id="10" name="Imagen4"/>
          <p:cNvPicPr/>
          <p:nvPr/>
        </p:nvPicPr>
        <p:blipFill rotWithShape="1">
          <a:blip r:embed="rId2">
            <a:lum/>
            <a:alphaModFix/>
            <a:extLst>
              <a:ext uri="{28A0092B-C50C-407E-A947-70E740481C1C}">
                <a14:useLocalDpi xmlns:a14="http://schemas.microsoft.com/office/drawing/2010/main" val="0"/>
              </a:ext>
            </a:extLst>
          </a:blip>
          <a:srcRect l="4829" t="2990" r="19003" b="62614"/>
          <a:stretch/>
        </p:blipFill>
        <p:spPr bwMode="auto">
          <a:xfrm>
            <a:off x="6706233" y="1986757"/>
            <a:ext cx="5180965" cy="1990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1" name="Imagen5"/>
          <p:cNvPicPr/>
          <p:nvPr/>
        </p:nvPicPr>
        <p:blipFill rotWithShape="1">
          <a:blip r:embed="rId3">
            <a:lum/>
            <a:alphaModFix/>
            <a:extLst>
              <a:ext uri="{28A0092B-C50C-407E-A947-70E740481C1C}">
                <a14:useLocalDpi xmlns:a14="http://schemas.microsoft.com/office/drawing/2010/main" val="0"/>
              </a:ext>
            </a:extLst>
          </a:blip>
          <a:srcRect l="4672" t="2741" r="28349" b="64359"/>
          <a:stretch/>
        </p:blipFill>
        <p:spPr bwMode="auto">
          <a:xfrm>
            <a:off x="6720204" y="4551492"/>
            <a:ext cx="5153025" cy="1876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07324556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7360" y="4779264"/>
            <a:ext cx="6624320" cy="1743456"/>
          </a:xfrm>
        </p:spPr>
        <p:txBody>
          <a:bodyPr/>
          <a:lstStyle/>
          <a:p>
            <a:r>
              <a:rPr lang="es-EC" sz="1800" dirty="0"/>
              <a:t>-</a:t>
            </a:r>
            <a:r>
              <a:rPr lang="es-EC" sz="1800" dirty="0" err="1"/>
              <a:t>O.x</a:t>
            </a:r>
            <a:r>
              <a:rPr lang="es-EC" sz="1800" dirty="0"/>
              <a:t> es la instrucción de edición (nótese que existe una instrucción diferente para cada línea que desee editarse)</a:t>
            </a:r>
          </a:p>
          <a:p>
            <a:r>
              <a:rPr lang="es-EC" sz="1800" dirty="0"/>
              <a:t>nameDOY0.YYo es el nombre original del archivo</a:t>
            </a:r>
          </a:p>
          <a:p>
            <a:r>
              <a:rPr lang="es-EC" sz="1800" dirty="0"/>
              <a:t>nameDOY0a.YYo es el nombre del archive editado</a:t>
            </a:r>
          </a:p>
        </p:txBody>
      </p:sp>
      <p:sp>
        <p:nvSpPr>
          <p:cNvPr id="5" name="Rectangle 4"/>
          <p:cNvSpPr/>
          <p:nvPr/>
        </p:nvSpPr>
        <p:spPr>
          <a:xfrm>
            <a:off x="1422400" y="708398"/>
            <a:ext cx="2848472" cy="461665"/>
          </a:xfrm>
          <a:prstGeom prst="rect">
            <a:avLst/>
          </a:prstGeom>
          <a:solidFill>
            <a:schemeClr val="bg2">
              <a:lumMod val="40000"/>
              <a:lumOff val="60000"/>
            </a:schemeClr>
          </a:solidFill>
        </p:spPr>
        <p:style>
          <a:lnRef idx="1">
            <a:schemeClr val="accent1"/>
          </a:lnRef>
          <a:fillRef idx="2">
            <a:schemeClr val="accent1"/>
          </a:fillRef>
          <a:effectRef idx="1">
            <a:schemeClr val="accent1"/>
          </a:effectRef>
          <a:fontRef idx="minor">
            <a:schemeClr val="dk1"/>
          </a:fontRef>
        </p:style>
        <p:txBody>
          <a:bodyPr wrap="none">
            <a:spAutoFit/>
          </a:bodyPr>
          <a:lstStyle/>
          <a:p>
            <a:r>
              <a:rPr lang="es-EC" sz="2400" dirty="0">
                <a:solidFill>
                  <a:schemeClr val="accent4">
                    <a:lumMod val="10000"/>
                  </a:schemeClr>
                </a:solidFill>
                <a:latin typeface="Calibri" panose="020F0502020204030204" pitchFamily="34" charset="0"/>
                <a:ea typeface="Calibri" panose="020F0502020204030204" pitchFamily="34" charset="0"/>
                <a:cs typeface="Times New Roman" panose="02020603050405020304" pitchFamily="18" charset="0"/>
              </a:rPr>
              <a:t>2</a:t>
            </a:r>
            <a:r>
              <a:rPr lang="es-EC" sz="2400" dirty="0" smtClean="0">
                <a:solidFill>
                  <a:schemeClr val="accent4">
                    <a:lumMod val="10000"/>
                  </a:schemeClr>
                </a:solidFill>
                <a:latin typeface="Calibri" panose="020F0502020204030204" pitchFamily="34" charset="0"/>
                <a:ea typeface="Calibri" panose="020F0502020204030204" pitchFamily="34" charset="0"/>
                <a:cs typeface="Times New Roman" panose="02020603050405020304" pitchFamily="18" charset="0"/>
              </a:rPr>
              <a:t>. EDICIÓN </a:t>
            </a:r>
            <a:r>
              <a:rPr lang="es-EC" sz="2400" dirty="0">
                <a:solidFill>
                  <a:schemeClr val="accent4">
                    <a:lumMod val="10000"/>
                  </a:schemeClr>
                </a:solidFill>
                <a:latin typeface="Calibri" panose="020F0502020204030204" pitchFamily="34" charset="0"/>
                <a:ea typeface="Calibri" panose="020F0502020204030204" pitchFamily="34" charset="0"/>
                <a:cs typeface="Times New Roman" panose="02020603050405020304" pitchFamily="18" charset="0"/>
              </a:rPr>
              <a:t>DE DATOS</a:t>
            </a:r>
            <a:endParaRPr lang="es-EC" sz="2400" dirty="0">
              <a:solidFill>
                <a:schemeClr val="accent4">
                  <a:lumMod val="10000"/>
                </a:schemeClr>
              </a:solidFill>
            </a:endParaRPr>
          </a:p>
        </p:txBody>
      </p:sp>
      <p:sp>
        <p:nvSpPr>
          <p:cNvPr id="6" name="Rectangle 5"/>
          <p:cNvSpPr/>
          <p:nvPr/>
        </p:nvSpPr>
        <p:spPr>
          <a:xfrm>
            <a:off x="341376" y="3721784"/>
            <a:ext cx="11460480" cy="70384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indent="449580" algn="just">
              <a:lnSpc>
                <a:spcPct val="150000"/>
              </a:lnSpc>
              <a:spcAft>
                <a:spcPts val="0"/>
              </a:spcAft>
            </a:pPr>
            <a:r>
              <a:rPr lang="en-US" sz="1400" i="1" dirty="0" err="1">
                <a:latin typeface="Arial" panose="020B0604020202020204" pitchFamily="34" charset="0"/>
                <a:ea typeface="Calibri" panose="020F0502020204030204" pitchFamily="34" charset="0"/>
                <a:cs typeface="Times New Roman" panose="02020603050405020304" pitchFamily="18" charset="0"/>
              </a:rPr>
              <a:t>teqc</a:t>
            </a:r>
            <a:r>
              <a:rPr lang="en-US" sz="1400" i="1" dirty="0">
                <a:latin typeface="Arial" panose="020B0604020202020204" pitchFamily="34" charset="0"/>
                <a:ea typeface="Calibri" panose="020F0502020204030204" pitchFamily="34" charset="0"/>
                <a:cs typeface="Times New Roman" panose="02020603050405020304" pitchFamily="18" charset="0"/>
              </a:rPr>
              <a:t> –</a:t>
            </a:r>
            <a:r>
              <a:rPr lang="en-US" sz="1400" i="1" dirty="0" err="1">
                <a:latin typeface="Arial" panose="020B0604020202020204" pitchFamily="34" charset="0"/>
                <a:ea typeface="Calibri" panose="020F0502020204030204" pitchFamily="34" charset="0"/>
                <a:cs typeface="Times New Roman" panose="02020603050405020304" pitchFamily="18" charset="0"/>
              </a:rPr>
              <a:t>O.r</a:t>
            </a:r>
            <a:r>
              <a:rPr lang="en-US" sz="1400" i="1" dirty="0">
                <a:latin typeface="Arial" panose="020B0604020202020204" pitchFamily="34" charset="0"/>
                <a:ea typeface="Calibri" panose="020F0502020204030204" pitchFamily="34" charset="0"/>
                <a:cs typeface="Times New Roman" panose="02020603050405020304" pitchFamily="18" charset="0"/>
              </a:rPr>
              <a:t> “RUN BY” –</a:t>
            </a:r>
            <a:r>
              <a:rPr lang="en-US" sz="1400" i="1" dirty="0" err="1">
                <a:latin typeface="Arial" panose="020B0604020202020204" pitchFamily="34" charset="0"/>
                <a:ea typeface="Calibri" panose="020F0502020204030204" pitchFamily="34" charset="0"/>
                <a:cs typeface="Times New Roman" panose="02020603050405020304" pitchFamily="18" charset="0"/>
              </a:rPr>
              <a:t>O.o</a:t>
            </a:r>
            <a:r>
              <a:rPr lang="en-US" sz="1400" i="1" dirty="0">
                <a:latin typeface="Arial" panose="020B0604020202020204" pitchFamily="34" charset="0"/>
                <a:ea typeface="Calibri" panose="020F0502020204030204" pitchFamily="34" charset="0"/>
                <a:cs typeface="Times New Roman" panose="02020603050405020304" pitchFamily="18" charset="0"/>
              </a:rPr>
              <a:t> “OBSERVER” –O.ag “AGENCY” –O.mo “MARKER NAME” –O.mn “MARKER NUMBER” –</a:t>
            </a:r>
            <a:r>
              <a:rPr lang="en-US" sz="1400" i="1" dirty="0" err="1">
                <a:latin typeface="Arial" panose="020B0604020202020204" pitchFamily="34" charset="0"/>
                <a:ea typeface="Calibri" panose="020F0502020204030204" pitchFamily="34" charset="0"/>
                <a:cs typeface="Times New Roman" panose="02020603050405020304" pitchFamily="18" charset="0"/>
              </a:rPr>
              <a:t>O.rn</a:t>
            </a:r>
            <a:r>
              <a:rPr lang="en-US" sz="1400" i="1" dirty="0">
                <a:latin typeface="Arial" panose="020B0604020202020204" pitchFamily="34" charset="0"/>
                <a:ea typeface="Calibri" panose="020F0502020204030204" pitchFamily="34" charset="0"/>
                <a:cs typeface="Times New Roman" panose="02020603050405020304" pitchFamily="18" charset="0"/>
              </a:rPr>
              <a:t> “REC #” –</a:t>
            </a:r>
            <a:r>
              <a:rPr lang="en-US" sz="1400" i="1" dirty="0" err="1">
                <a:latin typeface="Arial" panose="020B0604020202020204" pitchFamily="34" charset="0"/>
                <a:ea typeface="Calibri" panose="020F0502020204030204" pitchFamily="34" charset="0"/>
                <a:cs typeface="Times New Roman" panose="02020603050405020304" pitchFamily="18" charset="0"/>
              </a:rPr>
              <a:t>O.rt</a:t>
            </a:r>
            <a:r>
              <a:rPr lang="en-US" sz="1400" i="1" dirty="0">
                <a:latin typeface="Arial" panose="020B0604020202020204" pitchFamily="34" charset="0"/>
                <a:ea typeface="Calibri" panose="020F0502020204030204" pitchFamily="34" charset="0"/>
                <a:cs typeface="Times New Roman" panose="02020603050405020304" pitchFamily="18" charset="0"/>
              </a:rPr>
              <a:t> “REC TYPE” –O.an “ANT #” –O.at “ANT TYPE + DOME” –</a:t>
            </a:r>
            <a:r>
              <a:rPr lang="en-US" sz="1400" i="1" dirty="0" err="1">
                <a:latin typeface="Arial" panose="020B0604020202020204" pitchFamily="34" charset="0"/>
                <a:ea typeface="Calibri" panose="020F0502020204030204" pitchFamily="34" charset="0"/>
                <a:cs typeface="Times New Roman" panose="02020603050405020304" pitchFamily="18" charset="0"/>
              </a:rPr>
              <a:t>O.dec</a:t>
            </a:r>
            <a:r>
              <a:rPr lang="en-US" sz="1400" i="1" dirty="0">
                <a:latin typeface="Arial" panose="020B0604020202020204" pitchFamily="34" charset="0"/>
                <a:ea typeface="Calibri" panose="020F0502020204030204" pitchFamily="34" charset="0"/>
                <a:cs typeface="Times New Roman" panose="02020603050405020304" pitchFamily="18" charset="0"/>
              </a:rPr>
              <a:t> INTERVAL (s) nameDOY0.YYo &gt; nameDOY0a.YYo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2072733" y="2249065"/>
            <a:ext cx="1646605" cy="369332"/>
          </a:xfrm>
          <a:prstGeom prst="rect">
            <a:avLst/>
          </a:prstGeom>
        </p:spPr>
        <p:txBody>
          <a:bodyPr wrap="none">
            <a:spAutoFit/>
          </a:bodyPr>
          <a:lstStyle/>
          <a:p>
            <a:r>
              <a:rPr lang="es-EC" b="1" dirty="0" smtClean="0">
                <a:solidFill>
                  <a:schemeClr val="accent4">
                    <a:lumMod val="10000"/>
                  </a:schemeClr>
                </a:solidFill>
                <a:latin typeface="Arial" panose="020B0604020202020204" pitchFamily="34" charset="0"/>
              </a:rPr>
              <a:t>PRIMORDIAL</a:t>
            </a:r>
            <a:endParaRPr lang="es-EC" b="1" dirty="0">
              <a:solidFill>
                <a:schemeClr val="accent4">
                  <a:lumMod val="10000"/>
                </a:schemeClr>
              </a:solidFill>
            </a:endParaRPr>
          </a:p>
        </p:txBody>
      </p:sp>
      <p:sp>
        <p:nvSpPr>
          <p:cNvPr id="8" name="Rectangle 7"/>
          <p:cNvSpPr/>
          <p:nvPr/>
        </p:nvSpPr>
        <p:spPr>
          <a:xfrm>
            <a:off x="4449696" y="1430261"/>
            <a:ext cx="2833148" cy="2031325"/>
          </a:xfrm>
          <a:prstGeom prst="rect">
            <a:avLst/>
          </a:prstGeom>
        </p:spPr>
        <p:txBody>
          <a:bodyPr wrap="none">
            <a:spAutoFit/>
          </a:bodyPr>
          <a:lstStyle/>
          <a:p>
            <a:pPr marL="285750" indent="-285750">
              <a:buFont typeface="Arial" panose="020B0604020202020204" pitchFamily="34" charset="0"/>
              <a:buChar char="•"/>
            </a:pPr>
            <a:r>
              <a:rPr lang="es-EC" dirty="0">
                <a:solidFill>
                  <a:schemeClr val="accent4">
                    <a:lumMod val="10000"/>
                  </a:schemeClr>
                </a:solidFill>
              </a:rPr>
              <a:t>MARKER NAME</a:t>
            </a:r>
          </a:p>
          <a:p>
            <a:pPr marL="285750" indent="-285750">
              <a:buFont typeface="Arial" panose="020B0604020202020204" pitchFamily="34" charset="0"/>
              <a:buChar char="•"/>
            </a:pPr>
            <a:r>
              <a:rPr lang="es-EC" dirty="0" smtClean="0">
                <a:solidFill>
                  <a:schemeClr val="accent4">
                    <a:lumMod val="10000"/>
                  </a:schemeClr>
                </a:solidFill>
              </a:rPr>
              <a:t>MARKER </a:t>
            </a:r>
            <a:r>
              <a:rPr lang="es-EC" dirty="0">
                <a:solidFill>
                  <a:schemeClr val="accent4">
                    <a:lumMod val="10000"/>
                  </a:schemeClr>
                </a:solidFill>
              </a:rPr>
              <a:t>NUMBER</a:t>
            </a:r>
          </a:p>
          <a:p>
            <a:pPr marL="285750" indent="-285750">
              <a:buFont typeface="Arial" panose="020B0604020202020204" pitchFamily="34" charset="0"/>
              <a:buChar char="•"/>
            </a:pPr>
            <a:r>
              <a:rPr lang="es-EC" dirty="0" smtClean="0">
                <a:solidFill>
                  <a:schemeClr val="accent4">
                    <a:lumMod val="10000"/>
                  </a:schemeClr>
                </a:solidFill>
              </a:rPr>
              <a:t>OBSERVER </a:t>
            </a:r>
            <a:r>
              <a:rPr lang="es-EC" dirty="0">
                <a:solidFill>
                  <a:schemeClr val="accent4">
                    <a:lumMod val="10000"/>
                  </a:schemeClr>
                </a:solidFill>
              </a:rPr>
              <a:t>/ AGENCY</a:t>
            </a:r>
          </a:p>
          <a:p>
            <a:pPr marL="285750" indent="-285750">
              <a:buFont typeface="Arial" panose="020B0604020202020204" pitchFamily="34" charset="0"/>
              <a:buChar char="•"/>
            </a:pPr>
            <a:r>
              <a:rPr lang="es-EC" dirty="0" smtClean="0">
                <a:solidFill>
                  <a:schemeClr val="accent4">
                    <a:lumMod val="10000"/>
                  </a:schemeClr>
                </a:solidFill>
              </a:rPr>
              <a:t>REC </a:t>
            </a:r>
            <a:r>
              <a:rPr lang="es-EC" dirty="0">
                <a:solidFill>
                  <a:schemeClr val="accent4">
                    <a:lumMod val="10000"/>
                  </a:schemeClr>
                </a:solidFill>
              </a:rPr>
              <a:t># / TYPE / VERS</a:t>
            </a:r>
          </a:p>
          <a:p>
            <a:pPr marL="285750" indent="-285750">
              <a:buFont typeface="Arial" panose="020B0604020202020204" pitchFamily="34" charset="0"/>
              <a:buChar char="•"/>
            </a:pPr>
            <a:r>
              <a:rPr lang="es-EC" dirty="0" smtClean="0">
                <a:solidFill>
                  <a:schemeClr val="accent4">
                    <a:lumMod val="10000"/>
                  </a:schemeClr>
                </a:solidFill>
              </a:rPr>
              <a:t>ANT </a:t>
            </a:r>
            <a:r>
              <a:rPr lang="es-EC" dirty="0">
                <a:solidFill>
                  <a:schemeClr val="accent4">
                    <a:lumMod val="10000"/>
                  </a:schemeClr>
                </a:solidFill>
              </a:rPr>
              <a:t># / TYPE</a:t>
            </a:r>
          </a:p>
          <a:p>
            <a:pPr marL="285750" indent="-285750">
              <a:buFont typeface="Arial" panose="020B0604020202020204" pitchFamily="34" charset="0"/>
              <a:buChar char="•"/>
            </a:pPr>
            <a:r>
              <a:rPr lang="es-EC" dirty="0" smtClean="0">
                <a:solidFill>
                  <a:schemeClr val="accent4">
                    <a:lumMod val="10000"/>
                  </a:schemeClr>
                </a:solidFill>
              </a:rPr>
              <a:t># </a:t>
            </a:r>
            <a:r>
              <a:rPr lang="es-EC" dirty="0">
                <a:solidFill>
                  <a:schemeClr val="accent4">
                    <a:lumMod val="10000"/>
                  </a:schemeClr>
                </a:solidFill>
              </a:rPr>
              <a:t>/ TYPES OF OBSERV</a:t>
            </a:r>
          </a:p>
          <a:p>
            <a:pPr marL="285750" indent="-285750">
              <a:buFont typeface="Arial" panose="020B0604020202020204" pitchFamily="34" charset="0"/>
              <a:buChar char="•"/>
            </a:pPr>
            <a:r>
              <a:rPr lang="es-EC" dirty="0" smtClean="0">
                <a:solidFill>
                  <a:schemeClr val="accent4">
                    <a:lumMod val="10000"/>
                  </a:schemeClr>
                </a:solidFill>
              </a:rPr>
              <a:t>INTERVAL</a:t>
            </a:r>
            <a:endParaRPr lang="es-EC" dirty="0">
              <a:solidFill>
                <a:schemeClr val="accent4">
                  <a:lumMod val="10000"/>
                </a:schemeClr>
              </a:solidFill>
            </a:endParaRPr>
          </a:p>
        </p:txBody>
      </p:sp>
      <p:sp>
        <p:nvSpPr>
          <p:cNvPr id="9" name="Left Brace 8"/>
          <p:cNvSpPr/>
          <p:nvPr/>
        </p:nvSpPr>
        <p:spPr bwMode="auto">
          <a:xfrm>
            <a:off x="3917586" y="1495088"/>
            <a:ext cx="271637" cy="1901669"/>
          </a:xfrm>
          <a:prstGeom prst="leftBrace">
            <a:avLst/>
          </a:prstGeom>
          <a:ln w="28575">
            <a:solidFill>
              <a:srgbClr val="7030A0"/>
            </a:solidFill>
            <a:headEnd type="none" w="med" len="med"/>
            <a:tailEnd type="none" w="med" len="med"/>
          </a:ln>
          <a:extLst/>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498654477"/>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6"/>
          <p:cNvPicPr/>
          <p:nvPr/>
        </p:nvPicPr>
        <p:blipFill rotWithShape="1">
          <a:blip r:embed="rId2">
            <a:lum/>
            <a:alphaModFix/>
            <a:extLst>
              <a:ext uri="{28A0092B-C50C-407E-A947-70E740481C1C}">
                <a14:useLocalDpi xmlns:a14="http://schemas.microsoft.com/office/drawing/2010/main" val="0"/>
              </a:ext>
            </a:extLst>
          </a:blip>
          <a:srcRect l="4673" t="9970" r="44830" b="23443"/>
          <a:stretch/>
        </p:blipFill>
        <p:spPr bwMode="auto">
          <a:xfrm>
            <a:off x="453580" y="1277874"/>
            <a:ext cx="5337620" cy="48547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5" name="Imagen7"/>
          <p:cNvPicPr/>
          <p:nvPr/>
        </p:nvPicPr>
        <p:blipFill rotWithShape="1">
          <a:blip r:embed="rId3">
            <a:lum/>
            <a:alphaModFix/>
            <a:extLst>
              <a:ext uri="{28A0092B-C50C-407E-A947-70E740481C1C}">
                <a14:useLocalDpi xmlns:a14="http://schemas.microsoft.com/office/drawing/2010/main" val="0"/>
              </a:ext>
            </a:extLst>
          </a:blip>
          <a:srcRect l="4673" t="10467" r="44985" b="29678"/>
          <a:stretch/>
        </p:blipFill>
        <p:spPr bwMode="auto">
          <a:xfrm>
            <a:off x="6254496" y="1277874"/>
            <a:ext cx="5498592" cy="48547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6" name="Rectangle 5"/>
          <p:cNvSpPr/>
          <p:nvPr/>
        </p:nvSpPr>
        <p:spPr>
          <a:xfrm>
            <a:off x="2145199" y="598670"/>
            <a:ext cx="1954381" cy="369332"/>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s-EC" dirty="0" smtClean="0">
                <a:solidFill>
                  <a:schemeClr val="accent4">
                    <a:lumMod val="10000"/>
                  </a:schemeClr>
                </a:solidFill>
                <a:latin typeface="Arial" panose="020B0604020202020204" pitchFamily="34" charset="0"/>
              </a:rPr>
              <a:t>Archivo sin editar</a:t>
            </a:r>
            <a:endParaRPr lang="es-EC" dirty="0">
              <a:solidFill>
                <a:schemeClr val="accent4">
                  <a:lumMod val="10000"/>
                </a:schemeClr>
              </a:solidFill>
            </a:endParaRPr>
          </a:p>
        </p:txBody>
      </p:sp>
      <p:sp>
        <p:nvSpPr>
          <p:cNvPr id="7" name="Rectangle 6"/>
          <p:cNvSpPr/>
          <p:nvPr/>
        </p:nvSpPr>
        <p:spPr>
          <a:xfrm>
            <a:off x="8116369" y="598670"/>
            <a:ext cx="1774845" cy="369332"/>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s-EC" dirty="0" smtClean="0">
                <a:latin typeface="Arial" panose="020B0604020202020204" pitchFamily="34" charset="0"/>
              </a:rPr>
              <a:t>Archivo editado</a:t>
            </a:r>
            <a:endParaRPr lang="es-EC" dirty="0"/>
          </a:p>
        </p:txBody>
      </p:sp>
    </p:spTree>
    <p:extLst>
      <p:ext uri="{BB962C8B-B14F-4D97-AF65-F5344CB8AC3E}">
        <p14:creationId xmlns:p14="http://schemas.microsoft.com/office/powerpoint/2010/main" val="170250622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2400" y="2760886"/>
            <a:ext cx="7380224" cy="603188"/>
          </a:xfrm>
        </p:spPr>
        <p:txBody>
          <a:bodyPr/>
          <a:lstStyle/>
          <a:p>
            <a:r>
              <a:rPr lang="es-EC" i="1" dirty="0"/>
              <a:t>+</a:t>
            </a:r>
            <a:r>
              <a:rPr lang="es-EC" i="1" dirty="0" err="1"/>
              <a:t>qc</a:t>
            </a:r>
            <a:r>
              <a:rPr lang="es-EC" i="1" dirty="0"/>
              <a:t> </a:t>
            </a:r>
            <a:r>
              <a:rPr lang="es-EC" dirty="0"/>
              <a:t>Es la instrucción para el control de calidad</a:t>
            </a:r>
          </a:p>
          <a:p>
            <a:endParaRPr lang="es-EC" dirty="0"/>
          </a:p>
        </p:txBody>
      </p:sp>
      <p:sp>
        <p:nvSpPr>
          <p:cNvPr id="4" name="Rectangle 3"/>
          <p:cNvSpPr/>
          <p:nvPr/>
        </p:nvSpPr>
        <p:spPr>
          <a:xfrm>
            <a:off x="1422400" y="708398"/>
            <a:ext cx="3274679"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s-EC" sz="2400" dirty="0" smtClean="0">
                <a:solidFill>
                  <a:schemeClr val="accent4">
                    <a:lumMod val="10000"/>
                  </a:schemeClr>
                </a:solidFill>
                <a:latin typeface="Calibri" panose="020F0502020204030204" pitchFamily="34" charset="0"/>
                <a:ea typeface="Calibri" panose="020F0502020204030204" pitchFamily="34" charset="0"/>
                <a:cs typeface="Times New Roman" panose="02020603050405020304" pitchFamily="18" charset="0"/>
              </a:rPr>
              <a:t>3. CONTROL DE CALIDAD</a:t>
            </a:r>
            <a:endParaRPr lang="es-EC" sz="2400" dirty="0">
              <a:solidFill>
                <a:schemeClr val="accent4">
                  <a:lumMod val="10000"/>
                </a:schemeClr>
              </a:solidFill>
            </a:endParaRPr>
          </a:p>
        </p:txBody>
      </p:sp>
      <p:sp>
        <p:nvSpPr>
          <p:cNvPr id="5" name="Rectangle 4"/>
          <p:cNvSpPr/>
          <p:nvPr/>
        </p:nvSpPr>
        <p:spPr>
          <a:xfrm>
            <a:off x="2450592" y="1711559"/>
            <a:ext cx="7400544" cy="5078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indent="449580" algn="ctr">
              <a:lnSpc>
                <a:spcPct val="150000"/>
              </a:lnSpc>
              <a:spcAft>
                <a:spcPts val="0"/>
              </a:spcAft>
            </a:pPr>
            <a:r>
              <a:rPr lang="en-US" i="1" dirty="0" err="1">
                <a:latin typeface="Arial" panose="020B0604020202020204" pitchFamily="34" charset="0"/>
                <a:ea typeface="Calibri" panose="020F0502020204030204" pitchFamily="34" charset="0"/>
                <a:cs typeface="Times New Roman" panose="02020603050405020304" pitchFamily="18" charset="0"/>
              </a:rPr>
              <a:t>teqc</a:t>
            </a:r>
            <a:r>
              <a:rPr lang="en-US" i="1" dirty="0">
                <a:latin typeface="Arial" panose="020B0604020202020204" pitchFamily="34" charset="0"/>
                <a:ea typeface="Calibri" panose="020F0502020204030204" pitchFamily="34" charset="0"/>
                <a:cs typeface="Times New Roman" panose="02020603050405020304" pitchFamily="18" charset="0"/>
              </a:rPr>
              <a:t> +qc -</a:t>
            </a:r>
            <a:r>
              <a:rPr lang="en-US" i="1" dirty="0" err="1">
                <a:latin typeface="Arial" panose="020B0604020202020204" pitchFamily="34" charset="0"/>
                <a:ea typeface="Calibri" panose="020F0502020204030204" pitchFamily="34" charset="0"/>
                <a:cs typeface="Times New Roman" panose="02020603050405020304" pitchFamily="18" charset="0"/>
              </a:rPr>
              <a:t>nav</a:t>
            </a:r>
            <a:r>
              <a:rPr lang="en-US" i="1" dirty="0">
                <a:latin typeface="Arial" panose="020B0604020202020204" pitchFamily="34" charset="0"/>
                <a:ea typeface="Calibri" panose="020F0502020204030204" pitchFamily="34" charset="0"/>
                <a:cs typeface="Times New Roman" panose="02020603050405020304" pitchFamily="18" charset="0"/>
              </a:rPr>
              <a:t> nameDOY0.YYn,nameDOY0.YYg nameDOY0.YYo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1"/>
          <p:cNvPicPr/>
          <p:nvPr/>
        </p:nvPicPr>
        <p:blipFill rotWithShape="1">
          <a:blip r:embed="rId2">
            <a:lum/>
            <a:alphaModFix/>
            <a:extLst>
              <a:ext uri="{28A0092B-C50C-407E-A947-70E740481C1C}">
                <a14:useLocalDpi xmlns:a14="http://schemas.microsoft.com/office/drawing/2010/main" val="0"/>
              </a:ext>
            </a:extLst>
          </a:blip>
          <a:srcRect l="19314" t="7228" r="7279" b="54366"/>
          <a:stretch/>
        </p:blipFill>
        <p:spPr bwMode="auto">
          <a:xfrm>
            <a:off x="2974848" y="3651716"/>
            <a:ext cx="6352032" cy="25052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38150267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2"/>
          <p:cNvPicPr/>
          <p:nvPr/>
        </p:nvPicPr>
        <p:blipFill rotWithShape="1">
          <a:blip r:embed="rId2">
            <a:lum/>
            <a:alphaModFix/>
            <a:extLst>
              <a:ext uri="{28A0092B-C50C-407E-A947-70E740481C1C}">
                <a14:useLocalDpi xmlns:a14="http://schemas.microsoft.com/office/drawing/2010/main" val="0"/>
              </a:ext>
            </a:extLst>
          </a:blip>
          <a:srcRect l="4715" t="40128" r="44972" b="18460"/>
          <a:stretch/>
        </p:blipFill>
        <p:spPr bwMode="auto">
          <a:xfrm>
            <a:off x="376808" y="1265300"/>
            <a:ext cx="5865496" cy="42820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5" name="Rectangle 4"/>
          <p:cNvSpPr/>
          <p:nvPr/>
        </p:nvSpPr>
        <p:spPr>
          <a:xfrm>
            <a:off x="6729984" y="2112925"/>
            <a:ext cx="5242560" cy="1754326"/>
          </a:xfrm>
          <a:prstGeom prst="rect">
            <a:avLst/>
          </a:prstGeom>
        </p:spPr>
        <p:txBody>
          <a:bodyPr wrap="square">
            <a:spAutoFit/>
          </a:bodyPr>
          <a:lstStyle/>
          <a:p>
            <a:r>
              <a:rPr lang="es-EC" b="1" dirty="0" smtClean="0">
                <a:solidFill>
                  <a:srgbClr val="000000"/>
                </a:solidFill>
                <a:latin typeface="Arial-BoldMT"/>
              </a:rPr>
              <a:t>Observaciones </a:t>
            </a:r>
            <a:r>
              <a:rPr lang="es-EC" b="1" dirty="0">
                <a:solidFill>
                  <a:srgbClr val="000000"/>
                </a:solidFill>
                <a:latin typeface="Arial-BoldMT"/>
              </a:rPr>
              <a:t>Ideales</a:t>
            </a:r>
            <a:r>
              <a:rPr lang="es-EC" b="1" dirty="0" smtClean="0">
                <a:solidFill>
                  <a:srgbClr val="000000"/>
                </a:solidFill>
                <a:latin typeface="Arial-BoldMT"/>
              </a:rPr>
              <a:t>:		</a:t>
            </a:r>
            <a:r>
              <a:rPr lang="es-EC" dirty="0" smtClean="0">
                <a:solidFill>
                  <a:srgbClr val="000000"/>
                </a:solidFill>
                <a:latin typeface="ArialMT"/>
              </a:rPr>
              <a:t>#</a:t>
            </a:r>
            <a:r>
              <a:rPr lang="es-EC" dirty="0" err="1">
                <a:solidFill>
                  <a:srgbClr val="000000"/>
                </a:solidFill>
                <a:latin typeface="ArialMT"/>
              </a:rPr>
              <a:t>expt</a:t>
            </a:r>
            <a:endParaRPr lang="es-EC" dirty="0">
              <a:solidFill>
                <a:srgbClr val="000000"/>
              </a:solidFill>
              <a:latin typeface="ArialMT"/>
            </a:endParaRPr>
          </a:p>
          <a:p>
            <a:r>
              <a:rPr lang="es-EC" b="1" dirty="0" smtClean="0">
                <a:solidFill>
                  <a:srgbClr val="000000"/>
                </a:solidFill>
                <a:latin typeface="Arial-BoldMT"/>
              </a:rPr>
              <a:t>Observaciones </a:t>
            </a:r>
            <a:r>
              <a:rPr lang="es-EC" b="1" dirty="0">
                <a:solidFill>
                  <a:srgbClr val="000000"/>
                </a:solidFill>
                <a:latin typeface="Arial-BoldMT"/>
              </a:rPr>
              <a:t>Obtenidas</a:t>
            </a:r>
            <a:r>
              <a:rPr lang="es-EC" b="1" dirty="0" smtClean="0">
                <a:solidFill>
                  <a:srgbClr val="000000"/>
                </a:solidFill>
                <a:latin typeface="Arial-BoldMT"/>
              </a:rPr>
              <a:t>:	</a:t>
            </a:r>
            <a:r>
              <a:rPr lang="es-EC" dirty="0" smtClean="0">
                <a:solidFill>
                  <a:srgbClr val="000000"/>
                </a:solidFill>
                <a:latin typeface="ArialMT"/>
              </a:rPr>
              <a:t>#</a:t>
            </a:r>
            <a:r>
              <a:rPr lang="es-EC" dirty="0" err="1">
                <a:solidFill>
                  <a:srgbClr val="000000"/>
                </a:solidFill>
                <a:latin typeface="ArialMT"/>
              </a:rPr>
              <a:t>have</a:t>
            </a:r>
            <a:endParaRPr lang="es-EC" dirty="0">
              <a:solidFill>
                <a:srgbClr val="000000"/>
              </a:solidFill>
              <a:latin typeface="ArialMT"/>
            </a:endParaRPr>
          </a:p>
          <a:p>
            <a:r>
              <a:rPr lang="es-EC" b="1" dirty="0" smtClean="0">
                <a:solidFill>
                  <a:srgbClr val="000000"/>
                </a:solidFill>
                <a:latin typeface="Arial-BoldMT"/>
              </a:rPr>
              <a:t>% </a:t>
            </a:r>
            <a:r>
              <a:rPr lang="es-EC" b="1" dirty="0">
                <a:solidFill>
                  <a:srgbClr val="000000"/>
                </a:solidFill>
                <a:latin typeface="Arial-BoldMT"/>
              </a:rPr>
              <a:t>de Observaciones</a:t>
            </a:r>
            <a:r>
              <a:rPr lang="es-EC" b="1" dirty="0" smtClean="0">
                <a:solidFill>
                  <a:srgbClr val="000000"/>
                </a:solidFill>
                <a:latin typeface="Arial-BoldMT"/>
              </a:rPr>
              <a:t>:		</a:t>
            </a:r>
            <a:r>
              <a:rPr lang="es-EC" dirty="0" smtClean="0">
                <a:solidFill>
                  <a:schemeClr val="accent4">
                    <a:lumMod val="10000"/>
                  </a:schemeClr>
                </a:solidFill>
                <a:latin typeface="ArialMT"/>
              </a:rPr>
              <a:t>&gt; </a:t>
            </a:r>
            <a:r>
              <a:rPr lang="es-EC" dirty="0">
                <a:solidFill>
                  <a:schemeClr val="accent4">
                    <a:lumMod val="10000"/>
                  </a:schemeClr>
                </a:solidFill>
                <a:latin typeface="ArialMT"/>
              </a:rPr>
              <a:t>75 %</a:t>
            </a:r>
          </a:p>
          <a:p>
            <a:r>
              <a:rPr lang="es-EC" b="1" dirty="0" smtClean="0">
                <a:solidFill>
                  <a:schemeClr val="accent4">
                    <a:lumMod val="10000"/>
                  </a:schemeClr>
                </a:solidFill>
                <a:latin typeface="Arial-BoldMT"/>
              </a:rPr>
              <a:t>Valor </a:t>
            </a:r>
            <a:r>
              <a:rPr lang="es-EC" b="1" dirty="0" err="1">
                <a:solidFill>
                  <a:schemeClr val="accent4">
                    <a:lumMod val="10000"/>
                  </a:schemeClr>
                </a:solidFill>
                <a:latin typeface="Arial-BoldMT"/>
              </a:rPr>
              <a:t>Multipath</a:t>
            </a:r>
            <a:r>
              <a:rPr lang="es-EC" b="1" dirty="0">
                <a:solidFill>
                  <a:schemeClr val="accent4">
                    <a:lumMod val="10000"/>
                  </a:schemeClr>
                </a:solidFill>
                <a:latin typeface="Arial-BoldMT"/>
              </a:rPr>
              <a:t> en </a:t>
            </a:r>
            <a:r>
              <a:rPr lang="es-EC" b="1" dirty="0" smtClean="0">
                <a:solidFill>
                  <a:schemeClr val="accent4">
                    <a:lumMod val="10000"/>
                  </a:schemeClr>
                </a:solidFill>
                <a:latin typeface="Arial-BoldMT"/>
              </a:rPr>
              <a:t>L1:		</a:t>
            </a:r>
            <a:r>
              <a:rPr lang="es-EC" dirty="0" smtClean="0">
                <a:solidFill>
                  <a:schemeClr val="accent4">
                    <a:lumMod val="10000"/>
                  </a:schemeClr>
                </a:solidFill>
                <a:latin typeface="ArialMT"/>
              </a:rPr>
              <a:t>mp1 </a:t>
            </a:r>
            <a:r>
              <a:rPr lang="es-EC" dirty="0">
                <a:solidFill>
                  <a:schemeClr val="accent4">
                    <a:lumMod val="10000"/>
                  </a:schemeClr>
                </a:solidFill>
                <a:latin typeface="ArialMT"/>
              </a:rPr>
              <a:t>&gt; 0.50</a:t>
            </a:r>
          </a:p>
          <a:p>
            <a:r>
              <a:rPr lang="es-EC" b="1" dirty="0" smtClean="0">
                <a:solidFill>
                  <a:schemeClr val="accent4">
                    <a:lumMod val="10000"/>
                  </a:schemeClr>
                </a:solidFill>
                <a:latin typeface="Arial-BoldMT"/>
              </a:rPr>
              <a:t>Valor </a:t>
            </a:r>
            <a:r>
              <a:rPr lang="es-EC" b="1" dirty="0" err="1">
                <a:solidFill>
                  <a:schemeClr val="accent4">
                    <a:lumMod val="10000"/>
                  </a:schemeClr>
                </a:solidFill>
                <a:latin typeface="Arial-BoldMT"/>
              </a:rPr>
              <a:t>Multipath</a:t>
            </a:r>
            <a:r>
              <a:rPr lang="es-EC" b="1" dirty="0">
                <a:solidFill>
                  <a:schemeClr val="accent4">
                    <a:lumMod val="10000"/>
                  </a:schemeClr>
                </a:solidFill>
                <a:latin typeface="Arial-BoldMT"/>
              </a:rPr>
              <a:t> en </a:t>
            </a:r>
            <a:r>
              <a:rPr lang="es-EC" b="1" dirty="0" smtClean="0">
                <a:solidFill>
                  <a:schemeClr val="accent4">
                    <a:lumMod val="10000"/>
                  </a:schemeClr>
                </a:solidFill>
                <a:latin typeface="Arial-BoldMT"/>
              </a:rPr>
              <a:t>L2:		</a:t>
            </a:r>
            <a:r>
              <a:rPr lang="es-EC" dirty="0" smtClean="0">
                <a:solidFill>
                  <a:schemeClr val="accent4">
                    <a:lumMod val="10000"/>
                  </a:schemeClr>
                </a:solidFill>
                <a:latin typeface="ArialMT"/>
              </a:rPr>
              <a:t>mp2 </a:t>
            </a:r>
            <a:r>
              <a:rPr lang="es-EC" dirty="0">
                <a:solidFill>
                  <a:schemeClr val="accent4">
                    <a:lumMod val="10000"/>
                  </a:schemeClr>
                </a:solidFill>
                <a:latin typeface="ArialMT"/>
              </a:rPr>
              <a:t>&gt; 0.50</a:t>
            </a:r>
          </a:p>
          <a:p>
            <a:r>
              <a:rPr lang="es-EC" b="1" dirty="0" smtClean="0">
                <a:solidFill>
                  <a:schemeClr val="accent4">
                    <a:lumMod val="10000"/>
                  </a:schemeClr>
                </a:solidFill>
                <a:latin typeface="Arial-BoldMT"/>
              </a:rPr>
              <a:t>Saltos </a:t>
            </a:r>
            <a:r>
              <a:rPr lang="es-EC" b="1" dirty="0">
                <a:solidFill>
                  <a:schemeClr val="accent4">
                    <a:lumMod val="10000"/>
                  </a:schemeClr>
                </a:solidFill>
                <a:latin typeface="Arial-BoldMT"/>
              </a:rPr>
              <a:t>de Ciclo</a:t>
            </a:r>
            <a:r>
              <a:rPr lang="es-EC" b="1" dirty="0" smtClean="0">
                <a:solidFill>
                  <a:schemeClr val="accent4">
                    <a:lumMod val="10000"/>
                  </a:schemeClr>
                </a:solidFill>
                <a:latin typeface="Arial-BoldMT"/>
              </a:rPr>
              <a:t>:			</a:t>
            </a:r>
            <a:r>
              <a:rPr lang="es-EC" dirty="0" smtClean="0">
                <a:solidFill>
                  <a:schemeClr val="accent4">
                    <a:lumMod val="10000"/>
                  </a:schemeClr>
                </a:solidFill>
                <a:latin typeface="ArialMT"/>
              </a:rPr>
              <a:t>o/</a:t>
            </a:r>
            <a:r>
              <a:rPr lang="es-EC" dirty="0" err="1" smtClean="0">
                <a:solidFill>
                  <a:schemeClr val="accent4">
                    <a:lumMod val="10000"/>
                  </a:schemeClr>
                </a:solidFill>
                <a:latin typeface="ArialMT"/>
              </a:rPr>
              <a:t>slps</a:t>
            </a:r>
            <a:endParaRPr lang="es-EC" dirty="0">
              <a:solidFill>
                <a:schemeClr val="accent4">
                  <a:lumMod val="10000"/>
                </a:schemeClr>
              </a:solidFill>
            </a:endParaRPr>
          </a:p>
        </p:txBody>
      </p:sp>
      <p:sp>
        <p:nvSpPr>
          <p:cNvPr id="6" name="Left Brace 5"/>
          <p:cNvSpPr/>
          <p:nvPr/>
        </p:nvSpPr>
        <p:spPr bwMode="auto">
          <a:xfrm>
            <a:off x="9916050" y="2039253"/>
            <a:ext cx="271637" cy="1901669"/>
          </a:xfrm>
          <a:prstGeom prst="leftBrace">
            <a:avLst/>
          </a:prstGeom>
          <a:ln w="28575">
            <a:solidFill>
              <a:srgbClr val="FF0000"/>
            </a:solidFill>
            <a:headEnd type="none" w="med" len="med"/>
            <a:tailEnd type="none" w="med" len="med"/>
          </a:ln>
          <a:extLst/>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60488135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2400" y="1150402"/>
            <a:ext cx="10464800" cy="1173162"/>
          </a:xfrm>
        </p:spPr>
        <p:txBody>
          <a:bodyPr/>
          <a:lstStyle/>
          <a:p>
            <a:r>
              <a:rPr lang="es-EC" dirty="0"/>
              <a:t>PROCESAMIENTO CON EL SOFTWARE CIENTÍFICO </a:t>
            </a:r>
            <a:r>
              <a:rPr lang="es-EC" dirty="0" smtClean="0"/>
              <a:t>BERNESE 5.0</a:t>
            </a:r>
            <a:endParaRPr lang="en-US" dirty="0"/>
          </a:p>
        </p:txBody>
      </p:sp>
      <p:sp>
        <p:nvSpPr>
          <p:cNvPr id="3" name="Marcador de contenido 2"/>
          <p:cNvSpPr>
            <a:spLocks noGrp="1"/>
          </p:cNvSpPr>
          <p:nvPr>
            <p:ph idx="1"/>
          </p:nvPr>
        </p:nvSpPr>
        <p:spPr>
          <a:xfrm>
            <a:off x="1422400" y="2475965"/>
            <a:ext cx="9753600" cy="4525963"/>
          </a:xfrm>
        </p:spPr>
        <p:txBody>
          <a:bodyPr/>
          <a:lstStyle/>
          <a:p>
            <a:pPr marL="514350" indent="-514350">
              <a:buFont typeface="+mj-lt"/>
              <a:buAutoNum type="arabicPeriod"/>
            </a:pPr>
            <a:r>
              <a:rPr lang="es-EC" dirty="0" smtClean="0"/>
              <a:t>Preparar y ordenar los archivos requeridos para el procesamiento.</a:t>
            </a:r>
          </a:p>
          <a:p>
            <a:pPr marL="514350" indent="-514350">
              <a:buFont typeface="+mj-lt"/>
              <a:buAutoNum type="arabicPeriod"/>
            </a:pPr>
            <a:r>
              <a:rPr lang="es-EC" dirty="0"/>
              <a:t>Descarga de archivos necesarios para el procesamiento.</a:t>
            </a:r>
            <a:r>
              <a:rPr lang="es-EC" dirty="0" smtClean="0"/>
              <a:t>.</a:t>
            </a:r>
          </a:p>
          <a:p>
            <a:pPr marL="514350" indent="-514350">
              <a:buFont typeface="+mj-lt"/>
              <a:buAutoNum type="arabicPeriod"/>
            </a:pPr>
            <a:r>
              <a:rPr lang="es-EC" dirty="0" smtClean="0"/>
              <a:t>Ejemplos de PCF ( </a:t>
            </a:r>
            <a:r>
              <a:rPr lang="es-EC" dirty="0" err="1" smtClean="0"/>
              <a:t>Process</a:t>
            </a:r>
            <a:r>
              <a:rPr lang="es-EC" dirty="0" smtClean="0"/>
              <a:t> Control File ).</a:t>
            </a:r>
          </a:p>
          <a:p>
            <a:pPr marL="914400" lvl="1" indent="-514350"/>
            <a:r>
              <a:rPr lang="es-ES" dirty="0"/>
              <a:t>Define los scripts que se deben ejecutar y en qué orden deben ser </a:t>
            </a:r>
            <a:r>
              <a:rPr lang="es-ES" dirty="0" smtClean="0"/>
              <a:t>ejecutados</a:t>
            </a:r>
            <a:endParaRPr lang="en-US" dirty="0"/>
          </a:p>
        </p:txBody>
      </p:sp>
    </p:spTree>
    <p:extLst>
      <p:ext uri="{BB962C8B-B14F-4D97-AF65-F5344CB8AC3E}">
        <p14:creationId xmlns:p14="http://schemas.microsoft.com/office/powerpoint/2010/main" val="3081270566"/>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Preparar y ordenar </a:t>
            </a:r>
            <a:r>
              <a:rPr lang="es-EC" dirty="0"/>
              <a:t>los archivos requeridos para el procesamiento</a:t>
            </a:r>
            <a:r>
              <a:rPr lang="es-EC" dirty="0" smtClean="0"/>
              <a:t>.</a:t>
            </a:r>
            <a:endParaRPr lang="en-US" dirty="0"/>
          </a:p>
        </p:txBody>
      </p:sp>
      <p:sp>
        <p:nvSpPr>
          <p:cNvPr id="3" name="Marcador de contenido 2"/>
          <p:cNvSpPr>
            <a:spLocks noGrp="1"/>
          </p:cNvSpPr>
          <p:nvPr>
            <p:ph idx="1"/>
          </p:nvPr>
        </p:nvSpPr>
        <p:spPr>
          <a:xfrm>
            <a:off x="1803044" y="1616242"/>
            <a:ext cx="9753600" cy="4525963"/>
          </a:xfrm>
        </p:spPr>
        <p:txBody>
          <a:bodyPr/>
          <a:lstStyle/>
          <a:p>
            <a:r>
              <a:rPr lang="en-US" sz="2000" dirty="0" smtClean="0"/>
              <a:t>ATM		</a:t>
            </a:r>
            <a:r>
              <a:rPr lang="en-US" sz="2000" dirty="0" err="1" smtClean="0"/>
              <a:t>Archivos</a:t>
            </a:r>
            <a:r>
              <a:rPr lang="en-US" sz="2000" dirty="0" smtClean="0"/>
              <a:t> </a:t>
            </a:r>
            <a:r>
              <a:rPr lang="en-US" sz="2000" dirty="0" err="1" smtClean="0"/>
              <a:t>relacionados</a:t>
            </a:r>
            <a:r>
              <a:rPr lang="en-US" sz="2000" dirty="0" smtClean="0"/>
              <a:t> con la </a:t>
            </a:r>
            <a:r>
              <a:rPr lang="en-US" sz="2000" dirty="0" err="1" smtClean="0"/>
              <a:t>atmosfera</a:t>
            </a:r>
            <a:r>
              <a:rPr lang="en-US" sz="2000" dirty="0" smtClean="0"/>
              <a:t>: </a:t>
            </a:r>
            <a:r>
              <a:rPr lang="en-US" sz="2000" dirty="0" err="1" smtClean="0"/>
              <a:t>ionosfera</a:t>
            </a:r>
            <a:r>
              <a:rPr lang="en-US" sz="2000" dirty="0" smtClean="0"/>
              <a:t> y </a:t>
            </a:r>
            <a:r>
              <a:rPr lang="en-US" sz="2000" dirty="0" err="1" smtClean="0"/>
              <a:t>troposfera</a:t>
            </a:r>
            <a:r>
              <a:rPr lang="en-US" sz="2000" dirty="0" smtClean="0"/>
              <a:t>.</a:t>
            </a:r>
          </a:p>
          <a:p>
            <a:r>
              <a:rPr lang="en-US" sz="2000" dirty="0" smtClean="0"/>
              <a:t>BPE		</a:t>
            </a:r>
            <a:r>
              <a:rPr lang="en-US" sz="2000" dirty="0" err="1" smtClean="0"/>
              <a:t>Archivos</a:t>
            </a:r>
            <a:r>
              <a:rPr lang="en-US" sz="2000" dirty="0" smtClean="0"/>
              <a:t> </a:t>
            </a:r>
            <a:r>
              <a:rPr lang="en-US" sz="2000" dirty="0" err="1" smtClean="0"/>
              <a:t>creados</a:t>
            </a:r>
            <a:r>
              <a:rPr lang="en-US" sz="2000" dirty="0" smtClean="0"/>
              <a:t> </a:t>
            </a:r>
            <a:r>
              <a:rPr lang="en-US" sz="2000" dirty="0" err="1" smtClean="0"/>
              <a:t>por</a:t>
            </a:r>
            <a:r>
              <a:rPr lang="en-US" sz="2000" dirty="0" smtClean="0"/>
              <a:t> el Bernese Processing Engine.</a:t>
            </a:r>
          </a:p>
          <a:p>
            <a:r>
              <a:rPr lang="en-US" sz="2000" dirty="0" smtClean="0"/>
              <a:t>OBS		</a:t>
            </a:r>
            <a:r>
              <a:rPr lang="en-US" sz="2000" dirty="0" err="1" smtClean="0"/>
              <a:t>Archivos</a:t>
            </a:r>
            <a:r>
              <a:rPr lang="en-US" sz="2000" dirty="0" smtClean="0"/>
              <a:t> de </a:t>
            </a:r>
            <a:r>
              <a:rPr lang="en-US" sz="2000" dirty="0" err="1" smtClean="0"/>
              <a:t>observación</a:t>
            </a:r>
            <a:r>
              <a:rPr lang="en-US" sz="2000" dirty="0" smtClean="0"/>
              <a:t> de Bernese.</a:t>
            </a:r>
          </a:p>
          <a:p>
            <a:r>
              <a:rPr lang="en-US" sz="2000" dirty="0" smtClean="0"/>
              <a:t>ORB		</a:t>
            </a:r>
            <a:r>
              <a:rPr lang="en-US" sz="2000" dirty="0" err="1" smtClean="0"/>
              <a:t>Archivos</a:t>
            </a:r>
            <a:r>
              <a:rPr lang="en-US" sz="2000" dirty="0" smtClean="0"/>
              <a:t> de </a:t>
            </a:r>
            <a:r>
              <a:rPr lang="en-US" sz="2000" dirty="0" err="1" smtClean="0"/>
              <a:t>orbitas</a:t>
            </a:r>
            <a:r>
              <a:rPr lang="en-US" sz="2000" dirty="0" smtClean="0"/>
              <a:t> y de </a:t>
            </a:r>
            <a:r>
              <a:rPr lang="en-US" sz="2000" dirty="0" err="1" smtClean="0"/>
              <a:t>información</a:t>
            </a:r>
            <a:r>
              <a:rPr lang="en-US" sz="2000" dirty="0" smtClean="0"/>
              <a:t> del polo.</a:t>
            </a:r>
          </a:p>
          <a:p>
            <a:r>
              <a:rPr lang="en-US" sz="2000" dirty="0" smtClean="0"/>
              <a:t>ORX		</a:t>
            </a:r>
            <a:r>
              <a:rPr lang="en-US" sz="2000" dirty="0" err="1" smtClean="0"/>
              <a:t>Archivos</a:t>
            </a:r>
            <a:r>
              <a:rPr lang="en-US" sz="2000" dirty="0" smtClean="0"/>
              <a:t> RINEX </a:t>
            </a:r>
            <a:r>
              <a:rPr lang="en-US" sz="2000" dirty="0" err="1" smtClean="0"/>
              <a:t>originales</a:t>
            </a:r>
            <a:r>
              <a:rPr lang="en-US" sz="2000" dirty="0" smtClean="0"/>
              <a:t>.</a:t>
            </a:r>
          </a:p>
          <a:p>
            <a:r>
              <a:rPr lang="en-US" sz="2000" dirty="0" smtClean="0"/>
              <a:t>OUT		</a:t>
            </a:r>
            <a:r>
              <a:rPr lang="en-US" sz="2000" dirty="0" err="1" smtClean="0"/>
              <a:t>Archivos</a:t>
            </a:r>
            <a:r>
              <a:rPr lang="en-US" sz="2000" dirty="0" smtClean="0"/>
              <a:t> de </a:t>
            </a:r>
            <a:r>
              <a:rPr lang="en-US" sz="2000" dirty="0" err="1" smtClean="0"/>
              <a:t>salida</a:t>
            </a:r>
            <a:r>
              <a:rPr lang="en-US" sz="2000" dirty="0" smtClean="0"/>
              <a:t> de </a:t>
            </a:r>
            <a:r>
              <a:rPr lang="en-US" sz="2000" dirty="0" err="1" smtClean="0"/>
              <a:t>cada</a:t>
            </a:r>
            <a:r>
              <a:rPr lang="en-US" sz="2000" dirty="0" smtClean="0"/>
              <a:t> script.</a:t>
            </a:r>
          </a:p>
          <a:p>
            <a:r>
              <a:rPr lang="en-US" sz="2000" dirty="0" smtClean="0"/>
              <a:t>RAW		</a:t>
            </a:r>
            <a:r>
              <a:rPr lang="en-US" sz="2000" dirty="0" err="1" smtClean="0"/>
              <a:t>Archivos</a:t>
            </a:r>
            <a:r>
              <a:rPr lang="en-US" sz="2000" dirty="0" smtClean="0"/>
              <a:t> RINEX </a:t>
            </a:r>
            <a:r>
              <a:rPr lang="en-US" sz="2000" dirty="0" err="1" smtClean="0"/>
              <a:t>para</a:t>
            </a:r>
            <a:r>
              <a:rPr lang="en-US" sz="2000" dirty="0" smtClean="0"/>
              <a:t> </a:t>
            </a:r>
            <a:r>
              <a:rPr lang="en-US" sz="2000" dirty="0" err="1" smtClean="0"/>
              <a:t>convertirlo</a:t>
            </a:r>
            <a:r>
              <a:rPr lang="en-US" sz="2000" dirty="0" smtClean="0"/>
              <a:t> al </a:t>
            </a:r>
            <a:r>
              <a:rPr lang="en-US" sz="2000" dirty="0" err="1" smtClean="0"/>
              <a:t>formato</a:t>
            </a:r>
            <a:r>
              <a:rPr lang="en-US" sz="2000" dirty="0" smtClean="0"/>
              <a:t> Bernese.</a:t>
            </a:r>
          </a:p>
          <a:p>
            <a:r>
              <a:rPr lang="en-US" sz="2000" dirty="0" smtClean="0"/>
              <a:t>SOL		</a:t>
            </a:r>
            <a:r>
              <a:rPr lang="en-US" sz="2000" dirty="0" err="1" smtClean="0"/>
              <a:t>Archivos</a:t>
            </a:r>
            <a:r>
              <a:rPr lang="en-US" sz="2000" dirty="0" smtClean="0"/>
              <a:t> de </a:t>
            </a:r>
            <a:r>
              <a:rPr lang="en-US" sz="2000" dirty="0" err="1" smtClean="0"/>
              <a:t>ecuaciones</a:t>
            </a:r>
            <a:r>
              <a:rPr lang="en-US" sz="2000" dirty="0" smtClean="0"/>
              <a:t> </a:t>
            </a:r>
            <a:r>
              <a:rPr lang="en-US" sz="2000" dirty="0" err="1" smtClean="0"/>
              <a:t>normales</a:t>
            </a:r>
            <a:r>
              <a:rPr lang="en-US" sz="2000" dirty="0" smtClean="0"/>
              <a:t> en </a:t>
            </a:r>
            <a:r>
              <a:rPr lang="en-US" sz="2000" dirty="0" err="1" smtClean="0"/>
              <a:t>formato</a:t>
            </a:r>
            <a:r>
              <a:rPr lang="en-US" sz="2000" dirty="0" smtClean="0"/>
              <a:t>: SINEX y NQ</a:t>
            </a:r>
          </a:p>
          <a:p>
            <a:r>
              <a:rPr lang="en-US" sz="2000" dirty="0" smtClean="0"/>
              <a:t>STA		</a:t>
            </a:r>
            <a:r>
              <a:rPr lang="en-US" sz="2000" dirty="0" err="1" smtClean="0"/>
              <a:t>Archivos</a:t>
            </a:r>
            <a:r>
              <a:rPr lang="en-US" sz="2000" dirty="0" smtClean="0"/>
              <a:t> </a:t>
            </a:r>
            <a:r>
              <a:rPr lang="en-US" sz="2000" dirty="0" err="1" smtClean="0"/>
              <a:t>relacionados</a:t>
            </a:r>
            <a:r>
              <a:rPr lang="en-US" sz="2000" dirty="0" smtClean="0"/>
              <a:t> con </a:t>
            </a:r>
            <a:r>
              <a:rPr lang="en-US" sz="2000" dirty="0" err="1" smtClean="0"/>
              <a:t>las</a:t>
            </a:r>
            <a:r>
              <a:rPr lang="en-US" sz="2000" dirty="0" smtClean="0"/>
              <a:t> </a:t>
            </a:r>
            <a:r>
              <a:rPr lang="en-US" sz="2000" dirty="0" err="1" smtClean="0"/>
              <a:t>estaciones</a:t>
            </a:r>
            <a:r>
              <a:rPr lang="en-US" sz="2000" dirty="0" smtClean="0"/>
              <a:t>: </a:t>
            </a:r>
            <a:r>
              <a:rPr lang="en-US" sz="2000" dirty="0" err="1" smtClean="0"/>
              <a:t>coordenadas</a:t>
            </a:r>
            <a:r>
              <a:rPr lang="en-US" sz="2000" dirty="0" smtClean="0"/>
              <a:t>, </a:t>
            </a:r>
            <a:r>
              <a:rPr lang="en-US" sz="2000" dirty="0" err="1" smtClean="0"/>
              <a:t>carga</a:t>
            </a:r>
            <a:r>
              <a:rPr lang="en-US" sz="2000" dirty="0" smtClean="0"/>
              <a:t> </a:t>
            </a:r>
            <a:r>
              <a:rPr lang="en-US" sz="2000" dirty="0" err="1" smtClean="0"/>
              <a:t>oceánica</a:t>
            </a:r>
            <a:r>
              <a:rPr lang="en-US" sz="2000" dirty="0" smtClean="0"/>
              <a:t>, 			</a:t>
            </a:r>
            <a:r>
              <a:rPr lang="en-US" sz="2000" dirty="0" err="1" smtClean="0"/>
              <a:t>velocidades</a:t>
            </a:r>
            <a:r>
              <a:rPr lang="en-US" sz="2000" dirty="0" smtClean="0"/>
              <a:t>, </a:t>
            </a:r>
            <a:r>
              <a:rPr lang="en-US" sz="2000" dirty="0" err="1" smtClean="0"/>
              <a:t>informacion</a:t>
            </a:r>
            <a:r>
              <a:rPr lang="en-US" sz="2000" dirty="0" smtClean="0"/>
              <a:t> de </a:t>
            </a:r>
            <a:r>
              <a:rPr lang="en-US" sz="2000" dirty="0" err="1" smtClean="0"/>
              <a:t>las</a:t>
            </a:r>
            <a:r>
              <a:rPr lang="en-US" sz="2000" dirty="0" smtClean="0"/>
              <a:t> </a:t>
            </a:r>
            <a:r>
              <a:rPr lang="en-US" sz="2000" dirty="0" err="1" smtClean="0"/>
              <a:t>estaciones</a:t>
            </a:r>
            <a:r>
              <a:rPr lang="en-US" sz="2000" dirty="0" smtClean="0"/>
              <a:t>.</a:t>
            </a:r>
            <a:endParaRPr lang="en-US" sz="2000" dirty="0"/>
          </a:p>
        </p:txBody>
      </p:sp>
      <p:grpSp>
        <p:nvGrpSpPr>
          <p:cNvPr id="9" name="Grupo 8"/>
          <p:cNvGrpSpPr/>
          <p:nvPr/>
        </p:nvGrpSpPr>
        <p:grpSpPr>
          <a:xfrm>
            <a:off x="1803044" y="1486437"/>
            <a:ext cx="8757633" cy="5307308"/>
            <a:chOff x="1725770" y="1447800"/>
            <a:chExt cx="8757633" cy="5307308"/>
          </a:xfrm>
        </p:grpSpPr>
        <p:pic>
          <p:nvPicPr>
            <p:cNvPr id="4" name="Imagen 3"/>
            <p:cNvPicPr/>
            <p:nvPr/>
          </p:nvPicPr>
          <p:blipFill>
            <a:blip r:embed="rId2">
              <a:extLst>
                <a:ext uri="{28A0092B-C50C-407E-A947-70E740481C1C}">
                  <a14:useLocalDpi xmlns:a14="http://schemas.microsoft.com/office/drawing/2010/main" val="0"/>
                </a:ext>
              </a:extLst>
            </a:blip>
            <a:srcRect l="21387" t="21432" r="19212" b="15778"/>
            <a:stretch>
              <a:fillRect/>
            </a:stretch>
          </p:blipFill>
          <p:spPr bwMode="auto">
            <a:xfrm>
              <a:off x="1725770" y="1447800"/>
              <a:ext cx="8757633" cy="4785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ángulo 4"/>
            <p:cNvSpPr/>
            <p:nvPr/>
          </p:nvSpPr>
          <p:spPr>
            <a:xfrm>
              <a:off x="4597346" y="6385776"/>
              <a:ext cx="2623475" cy="369332"/>
            </a:xfrm>
            <a:prstGeom prst="rect">
              <a:avLst/>
            </a:prstGeom>
          </p:spPr>
          <p:txBody>
            <a:bodyPr wrap="none">
              <a:spAutoFit/>
            </a:bodyPr>
            <a:lstStyle/>
            <a:p>
              <a:r>
                <a:rPr lang="es-EC" dirty="0">
                  <a:solidFill>
                    <a:srgbClr val="000000"/>
                  </a:solidFill>
                  <a:latin typeface="+mj-lt"/>
                  <a:ea typeface="+mj-ea"/>
                  <a:cs typeface="+mj-cs"/>
                </a:rPr>
                <a:t>Fuente: </a:t>
              </a:r>
              <a:r>
                <a:rPr lang="es-ES" dirty="0">
                  <a:solidFill>
                    <a:srgbClr val="000000"/>
                  </a:solidFill>
                  <a:latin typeface="+mj-lt"/>
                  <a:ea typeface="+mj-ea"/>
                  <a:cs typeface="+mj-cs"/>
                </a:rPr>
                <a:t>(Valverde C., 2013)</a:t>
              </a:r>
              <a:endParaRPr lang="en-US" dirty="0">
                <a:solidFill>
                  <a:srgbClr val="000000"/>
                </a:solidFill>
                <a:latin typeface="+mj-lt"/>
                <a:ea typeface="+mj-ea"/>
                <a:cs typeface="+mj-cs"/>
              </a:endParaRPr>
            </a:p>
          </p:txBody>
        </p:sp>
      </p:grpSp>
    </p:spTree>
    <p:extLst>
      <p:ext uri="{BB962C8B-B14F-4D97-AF65-F5344CB8AC3E}">
        <p14:creationId xmlns:p14="http://schemas.microsoft.com/office/powerpoint/2010/main" val="3160147333"/>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Descarga de archivos necesarios para el procesamiento.</a:t>
            </a:r>
            <a:endParaRPr lang="en-US" dirty="0"/>
          </a:p>
        </p:txBody>
      </p:sp>
      <p:sp>
        <p:nvSpPr>
          <p:cNvPr id="9" name="Rectángulo 8"/>
          <p:cNvSpPr/>
          <p:nvPr/>
        </p:nvSpPr>
        <p:spPr>
          <a:xfrm>
            <a:off x="8138768" y="1943569"/>
            <a:ext cx="3129575" cy="523220"/>
          </a:xfrm>
          <a:prstGeom prst="rect">
            <a:avLst/>
          </a:prstGeom>
        </p:spPr>
        <p:txBody>
          <a:bodyPr wrap="none">
            <a:spAutoFit/>
          </a:bodyPr>
          <a:lstStyle/>
          <a:p>
            <a:pPr marL="285750" indent="-285750">
              <a:buFont typeface="Arial" panose="020B0604020202020204" pitchFamily="34" charset="0"/>
              <a:buChar char="•"/>
            </a:pPr>
            <a:r>
              <a:rPr lang="es-EC" sz="2800" dirty="0">
                <a:solidFill>
                  <a:srgbClr val="000000"/>
                </a:solidFill>
              </a:rPr>
              <a:t>ftp://ftp.unibe.ch/</a:t>
            </a:r>
            <a:endParaRPr lang="en-US" sz="2800" dirty="0">
              <a:solidFill>
                <a:srgbClr val="000000"/>
              </a:solidFill>
            </a:endParaRPr>
          </a:p>
        </p:txBody>
      </p:sp>
      <p:grpSp>
        <p:nvGrpSpPr>
          <p:cNvPr id="13" name="Grupo 12"/>
          <p:cNvGrpSpPr/>
          <p:nvPr/>
        </p:nvGrpSpPr>
        <p:grpSpPr>
          <a:xfrm>
            <a:off x="656824" y="1761721"/>
            <a:ext cx="7276563" cy="4751765"/>
            <a:chOff x="656824" y="1761721"/>
            <a:chExt cx="7276563" cy="4751765"/>
          </a:xfrm>
        </p:grpSpPr>
        <p:pic>
          <p:nvPicPr>
            <p:cNvPr id="8" name="Imagen 7"/>
            <p:cNvPicPr/>
            <p:nvPr/>
          </p:nvPicPr>
          <p:blipFill>
            <a:blip r:embed="rId2">
              <a:extLst>
                <a:ext uri="{28A0092B-C50C-407E-A947-70E740481C1C}">
                  <a14:useLocalDpi xmlns:a14="http://schemas.microsoft.com/office/drawing/2010/main" val="0"/>
                </a:ext>
              </a:extLst>
            </a:blip>
            <a:srcRect l="21046" t="21434" r="19720" b="15475"/>
            <a:stretch>
              <a:fillRect/>
            </a:stretch>
          </p:blipFill>
          <p:spPr bwMode="auto">
            <a:xfrm>
              <a:off x="656824" y="1761721"/>
              <a:ext cx="7276563" cy="42531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ángulo 9"/>
            <p:cNvSpPr/>
            <p:nvPr/>
          </p:nvSpPr>
          <p:spPr>
            <a:xfrm>
              <a:off x="2747794" y="6144154"/>
              <a:ext cx="2721258" cy="369332"/>
            </a:xfrm>
            <a:prstGeom prst="rect">
              <a:avLst/>
            </a:prstGeom>
          </p:spPr>
          <p:txBody>
            <a:bodyPr wrap="none">
              <a:spAutoFit/>
            </a:bodyPr>
            <a:lstStyle/>
            <a:p>
              <a:pPr algn="ctr">
                <a:spcAft>
                  <a:spcPts val="0"/>
                </a:spcAft>
              </a:pPr>
              <a:r>
                <a:rPr lang="es-EC" dirty="0">
                  <a:solidFill>
                    <a:srgbClr val="000000"/>
                  </a:solidFill>
                  <a:latin typeface="+mj-lt"/>
                  <a:ea typeface="+mj-ea"/>
                  <a:cs typeface="+mj-cs"/>
                </a:rPr>
                <a:t>Fuente: </a:t>
              </a:r>
              <a:r>
                <a:rPr lang="es-EC" dirty="0" smtClean="0">
                  <a:solidFill>
                    <a:srgbClr val="000000"/>
                  </a:solidFill>
                  <a:latin typeface="+mj-lt"/>
                  <a:ea typeface="+mj-ea"/>
                  <a:cs typeface="+mj-cs"/>
                </a:rPr>
                <a:t>(Valverde C., </a:t>
              </a:r>
              <a:r>
                <a:rPr lang="es-EC" dirty="0">
                  <a:solidFill>
                    <a:srgbClr val="000000"/>
                  </a:solidFill>
                  <a:latin typeface="+mj-lt"/>
                  <a:ea typeface="+mj-ea"/>
                  <a:cs typeface="+mj-cs"/>
                </a:rPr>
                <a:t>2013)</a:t>
              </a:r>
              <a:endParaRPr lang="en-US" dirty="0">
                <a:solidFill>
                  <a:srgbClr val="000000"/>
                </a:solidFill>
                <a:latin typeface="+mj-lt"/>
                <a:ea typeface="+mj-ea"/>
                <a:cs typeface="+mj-cs"/>
              </a:endParaRPr>
            </a:p>
          </p:txBody>
        </p:sp>
      </p:grpSp>
      <p:grpSp>
        <p:nvGrpSpPr>
          <p:cNvPr id="14" name="Grupo 13"/>
          <p:cNvGrpSpPr/>
          <p:nvPr/>
        </p:nvGrpSpPr>
        <p:grpSpPr>
          <a:xfrm>
            <a:off x="1422400" y="2596044"/>
            <a:ext cx="9388699" cy="3298817"/>
            <a:chOff x="1422400" y="2596044"/>
            <a:chExt cx="9388699" cy="3298817"/>
          </a:xfrm>
        </p:grpSpPr>
        <p:pic>
          <p:nvPicPr>
            <p:cNvPr id="11" name="Imagen 10"/>
            <p:cNvPicPr/>
            <p:nvPr/>
          </p:nvPicPr>
          <p:blipFill rotWithShape="1">
            <a:blip r:embed="rId3"/>
            <a:srcRect l="21532" t="21239" r="20518" b="46026"/>
            <a:stretch/>
          </p:blipFill>
          <p:spPr bwMode="auto">
            <a:xfrm>
              <a:off x="1422400" y="2596044"/>
              <a:ext cx="9388699" cy="282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12" name="Rectángulo 11"/>
            <p:cNvSpPr/>
            <p:nvPr/>
          </p:nvSpPr>
          <p:spPr>
            <a:xfrm>
              <a:off x="5107817" y="5525529"/>
              <a:ext cx="2721258" cy="369332"/>
            </a:xfrm>
            <a:prstGeom prst="rect">
              <a:avLst/>
            </a:prstGeom>
          </p:spPr>
          <p:txBody>
            <a:bodyPr wrap="none">
              <a:spAutoFit/>
            </a:bodyPr>
            <a:lstStyle/>
            <a:p>
              <a:pPr algn="ctr">
                <a:spcAft>
                  <a:spcPts val="0"/>
                </a:spcAft>
              </a:pPr>
              <a:r>
                <a:rPr lang="es-EC" dirty="0">
                  <a:solidFill>
                    <a:srgbClr val="000000"/>
                  </a:solidFill>
                  <a:latin typeface="+mj-lt"/>
                  <a:ea typeface="+mj-ea"/>
                  <a:cs typeface="+mj-cs"/>
                </a:rPr>
                <a:t>Fuente: </a:t>
              </a:r>
              <a:r>
                <a:rPr lang="es-EC" dirty="0" smtClean="0">
                  <a:solidFill>
                    <a:srgbClr val="000000"/>
                  </a:solidFill>
                  <a:latin typeface="+mj-lt"/>
                  <a:ea typeface="+mj-ea"/>
                  <a:cs typeface="+mj-cs"/>
                </a:rPr>
                <a:t>(Valverde C., </a:t>
              </a:r>
              <a:r>
                <a:rPr lang="es-EC" dirty="0">
                  <a:solidFill>
                    <a:srgbClr val="000000"/>
                  </a:solidFill>
                  <a:latin typeface="+mj-lt"/>
                  <a:ea typeface="+mj-ea"/>
                  <a:cs typeface="+mj-cs"/>
                </a:rPr>
                <a:t>2013)</a:t>
              </a:r>
              <a:endParaRPr lang="en-US" dirty="0">
                <a:solidFill>
                  <a:srgbClr val="000000"/>
                </a:solidFill>
                <a:latin typeface="+mj-lt"/>
                <a:ea typeface="+mj-ea"/>
                <a:cs typeface="+mj-cs"/>
              </a:endParaRPr>
            </a:p>
          </p:txBody>
        </p:sp>
      </p:grpSp>
    </p:spTree>
    <p:extLst>
      <p:ext uri="{BB962C8B-B14F-4D97-AF65-F5344CB8AC3E}">
        <p14:creationId xmlns:p14="http://schemas.microsoft.com/office/powerpoint/2010/main" val="213643665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TABLA DE CONTENIDOS.</a:t>
            </a:r>
            <a:endParaRPr lang="en-US" dirty="0"/>
          </a:p>
        </p:txBody>
      </p:sp>
      <p:sp>
        <p:nvSpPr>
          <p:cNvPr id="3" name="Marcador de contenido 2"/>
          <p:cNvSpPr>
            <a:spLocks noGrp="1"/>
          </p:cNvSpPr>
          <p:nvPr>
            <p:ph idx="1"/>
          </p:nvPr>
        </p:nvSpPr>
        <p:spPr>
          <a:xfrm>
            <a:off x="1422400" y="1600201"/>
            <a:ext cx="9753600" cy="4959095"/>
          </a:xfrm>
        </p:spPr>
        <p:txBody>
          <a:bodyPr/>
          <a:lstStyle/>
          <a:p>
            <a:pPr marL="514350" indent="-514350">
              <a:buFont typeface="+mj-lt"/>
              <a:buAutoNum type="arabicPeriod"/>
            </a:pPr>
            <a:r>
              <a:rPr lang="es-EC" sz="1900" dirty="0" smtClean="0"/>
              <a:t>INTRODUCCIÓN</a:t>
            </a:r>
          </a:p>
          <a:p>
            <a:pPr marL="514350" indent="-514350">
              <a:buFont typeface="+mj-lt"/>
              <a:buAutoNum type="arabicPeriod"/>
            </a:pPr>
            <a:r>
              <a:rPr lang="es-EC" sz="1900" dirty="0" smtClean="0"/>
              <a:t>ÁREA DE ESTUDIO</a:t>
            </a:r>
          </a:p>
          <a:p>
            <a:pPr marL="514350" indent="-514350">
              <a:buFont typeface="+mj-lt"/>
              <a:buAutoNum type="arabicPeriod"/>
            </a:pPr>
            <a:r>
              <a:rPr lang="es-EC" sz="1900" dirty="0" smtClean="0"/>
              <a:t>OBJETIVOS</a:t>
            </a:r>
          </a:p>
          <a:p>
            <a:pPr marL="514350" indent="-514350">
              <a:buFont typeface="+mj-lt"/>
              <a:buAutoNum type="arabicPeriod"/>
            </a:pPr>
            <a:r>
              <a:rPr lang="es-EC" sz="1900" dirty="0" smtClean="0"/>
              <a:t>METAS</a:t>
            </a:r>
          </a:p>
          <a:p>
            <a:pPr marL="514350" indent="-514350">
              <a:buFont typeface="+mj-lt"/>
              <a:buAutoNum type="arabicPeriod"/>
            </a:pPr>
            <a:r>
              <a:rPr lang="es-EC" sz="1900" dirty="0" smtClean="0"/>
              <a:t>MARCO TEÓRICO</a:t>
            </a:r>
          </a:p>
          <a:p>
            <a:pPr marL="514350" indent="-514350">
              <a:buFont typeface="+mj-lt"/>
              <a:buAutoNum type="arabicPeriod"/>
            </a:pPr>
            <a:r>
              <a:rPr lang="es-EC" sz="1900" dirty="0" smtClean="0"/>
              <a:t>PROCESAMIENTO DE DATOS GNSS</a:t>
            </a:r>
          </a:p>
          <a:p>
            <a:pPr marL="514350" indent="-514350">
              <a:buFont typeface="+mj-lt"/>
              <a:buAutoNum type="arabicPeriod"/>
            </a:pPr>
            <a:r>
              <a:rPr lang="es-EC" sz="1900" dirty="0" smtClean="0"/>
              <a:t>ESTADISTICAS DE LA REGRESIÓN LINEAL Y DETERMONACIÓN DE VELOCIDADES </a:t>
            </a:r>
          </a:p>
          <a:p>
            <a:pPr marL="514350" indent="-514350">
              <a:buFont typeface="+mj-lt"/>
              <a:buAutoNum type="arabicPeriod"/>
            </a:pPr>
            <a:r>
              <a:rPr lang="es-EC" sz="1900" dirty="0" smtClean="0"/>
              <a:t>APLICACIÓN DE GEOESTADISTICA</a:t>
            </a:r>
          </a:p>
          <a:p>
            <a:pPr marL="514350" indent="-514350">
              <a:buFont typeface="+mj-lt"/>
              <a:buAutoNum type="arabicPeriod"/>
            </a:pPr>
            <a:r>
              <a:rPr lang="es-EC" sz="1900" dirty="0" smtClean="0"/>
              <a:t>PROGRAMA PARA EL CÁLCULO DE VELOCIDADES.</a:t>
            </a:r>
          </a:p>
          <a:p>
            <a:pPr marL="514350" indent="-514350">
              <a:buFont typeface="+mj-lt"/>
              <a:buAutoNum type="arabicPeriod"/>
            </a:pPr>
            <a:r>
              <a:rPr lang="es-EC" sz="1900" dirty="0" smtClean="0"/>
              <a:t>CONCLUSIONES Y RECOMENDACIONES</a:t>
            </a:r>
          </a:p>
          <a:p>
            <a:pPr marL="0" indent="0">
              <a:buNone/>
            </a:pPr>
            <a:endParaRPr lang="es-EC" sz="2000" dirty="0" smtClean="0"/>
          </a:p>
          <a:p>
            <a:pPr marL="514350" indent="-514350">
              <a:buFont typeface="+mj-lt"/>
              <a:buAutoNum type="arabicPeriod"/>
            </a:pPr>
            <a:endParaRPr lang="es-EC" sz="2000" dirty="0" smtClean="0"/>
          </a:p>
          <a:p>
            <a:pPr marL="514350" indent="-514350">
              <a:buFont typeface="+mj-lt"/>
              <a:buAutoNum type="arabicPeriod"/>
            </a:pPr>
            <a:endParaRPr lang="es-EC" sz="2000" dirty="0" smtClean="0"/>
          </a:p>
          <a:p>
            <a:pPr marL="514350" indent="-514350">
              <a:buFont typeface="+mj-lt"/>
              <a:buAutoNum type="arabicPeriod"/>
            </a:pPr>
            <a:endParaRPr lang="en-US" sz="2000" dirty="0"/>
          </a:p>
        </p:txBody>
      </p:sp>
    </p:spTree>
    <p:extLst>
      <p:ext uri="{BB962C8B-B14F-4D97-AF65-F5344CB8AC3E}">
        <p14:creationId xmlns:p14="http://schemas.microsoft.com/office/powerpoint/2010/main" val="99138947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Descarga de archivos necesarios para el procesamiento.</a:t>
            </a:r>
            <a:endParaRPr lang="en-US" dirty="0"/>
          </a:p>
        </p:txBody>
      </p:sp>
      <p:pic>
        <p:nvPicPr>
          <p:cNvPr id="5" name="Imagen 4"/>
          <p:cNvPicPr/>
          <p:nvPr/>
        </p:nvPicPr>
        <p:blipFill rotWithShape="1">
          <a:blip r:embed="rId2"/>
          <a:srcRect l="35949" t="36182" r="33364" b="32938"/>
          <a:stretch/>
        </p:blipFill>
        <p:spPr bwMode="auto">
          <a:xfrm>
            <a:off x="901338" y="2123348"/>
            <a:ext cx="6276022" cy="30364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9" name="Rectángulo 8"/>
          <p:cNvSpPr/>
          <p:nvPr/>
        </p:nvSpPr>
        <p:spPr>
          <a:xfrm>
            <a:off x="7571638" y="3301906"/>
            <a:ext cx="3706079" cy="523220"/>
          </a:xfrm>
          <a:prstGeom prst="rect">
            <a:avLst/>
          </a:prstGeom>
        </p:spPr>
        <p:txBody>
          <a:bodyPr wrap="none">
            <a:spAutoFit/>
          </a:bodyPr>
          <a:lstStyle/>
          <a:p>
            <a:pPr marL="285750" indent="-285750">
              <a:buFont typeface="Arial" panose="020B0604020202020204" pitchFamily="34" charset="0"/>
              <a:buChar char="•"/>
            </a:pPr>
            <a:r>
              <a:rPr lang="es-EC" sz="2800" dirty="0">
                <a:solidFill>
                  <a:srgbClr val="000000"/>
                </a:solidFill>
              </a:rPr>
              <a:t>ftp://igscb.jpl.nasa.gov</a:t>
            </a:r>
            <a:endParaRPr lang="en-US" sz="2800" dirty="0">
              <a:solidFill>
                <a:srgbClr val="000000"/>
              </a:solidFill>
            </a:endParaRPr>
          </a:p>
        </p:txBody>
      </p:sp>
      <p:grpSp>
        <p:nvGrpSpPr>
          <p:cNvPr id="8" name="Grupo 7"/>
          <p:cNvGrpSpPr/>
          <p:nvPr/>
        </p:nvGrpSpPr>
        <p:grpSpPr>
          <a:xfrm>
            <a:off x="2288357" y="1706653"/>
            <a:ext cx="8044361" cy="4680466"/>
            <a:chOff x="2288357" y="1706653"/>
            <a:chExt cx="8044361" cy="4680466"/>
          </a:xfrm>
        </p:grpSpPr>
        <p:pic>
          <p:nvPicPr>
            <p:cNvPr id="6" name="Imagen 5"/>
            <p:cNvPicPr/>
            <p:nvPr/>
          </p:nvPicPr>
          <p:blipFill rotWithShape="1">
            <a:blip r:embed="rId3"/>
            <a:srcRect l="20553" t="21239" r="18951" b="15381"/>
            <a:stretch/>
          </p:blipFill>
          <p:spPr bwMode="auto">
            <a:xfrm>
              <a:off x="2288357" y="1706653"/>
              <a:ext cx="8044361" cy="42369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7" name="Rectángulo 6"/>
            <p:cNvSpPr/>
            <p:nvPr/>
          </p:nvSpPr>
          <p:spPr>
            <a:xfrm>
              <a:off x="4949908" y="6017787"/>
              <a:ext cx="2721258" cy="369332"/>
            </a:xfrm>
            <a:prstGeom prst="rect">
              <a:avLst/>
            </a:prstGeom>
          </p:spPr>
          <p:txBody>
            <a:bodyPr wrap="none">
              <a:spAutoFit/>
            </a:bodyPr>
            <a:lstStyle/>
            <a:p>
              <a:pPr algn="ctr">
                <a:spcAft>
                  <a:spcPts val="0"/>
                </a:spcAft>
              </a:pPr>
              <a:r>
                <a:rPr lang="es-EC" dirty="0">
                  <a:solidFill>
                    <a:srgbClr val="000000"/>
                  </a:solidFill>
                  <a:latin typeface="+mj-lt"/>
                  <a:ea typeface="+mj-ea"/>
                  <a:cs typeface="+mj-cs"/>
                </a:rPr>
                <a:t>Fuente: </a:t>
              </a:r>
              <a:r>
                <a:rPr lang="es-EC" dirty="0" smtClean="0">
                  <a:solidFill>
                    <a:srgbClr val="000000"/>
                  </a:solidFill>
                  <a:latin typeface="+mj-lt"/>
                  <a:ea typeface="+mj-ea"/>
                  <a:cs typeface="+mj-cs"/>
                </a:rPr>
                <a:t>(Valverde C., </a:t>
              </a:r>
              <a:r>
                <a:rPr lang="es-EC" dirty="0">
                  <a:solidFill>
                    <a:srgbClr val="000000"/>
                  </a:solidFill>
                  <a:latin typeface="+mj-lt"/>
                  <a:ea typeface="+mj-ea"/>
                  <a:cs typeface="+mj-cs"/>
                </a:rPr>
                <a:t>2013)</a:t>
              </a:r>
              <a:endParaRPr lang="en-US" dirty="0">
                <a:solidFill>
                  <a:srgbClr val="000000"/>
                </a:solidFill>
                <a:latin typeface="+mj-lt"/>
                <a:ea typeface="+mj-ea"/>
                <a:cs typeface="+mj-cs"/>
              </a:endParaRPr>
            </a:p>
          </p:txBody>
        </p:sp>
      </p:grpSp>
    </p:spTree>
    <p:extLst>
      <p:ext uri="{BB962C8B-B14F-4D97-AF65-F5344CB8AC3E}">
        <p14:creationId xmlns:p14="http://schemas.microsoft.com/office/powerpoint/2010/main" val="378327742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par>
                                <p:cTn id="8" presetID="1"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Descarga de archivos necesarios para el procesamiento.</a:t>
            </a:r>
            <a:endParaRPr lang="en-US" dirty="0"/>
          </a:p>
        </p:txBody>
      </p:sp>
      <p:pic>
        <p:nvPicPr>
          <p:cNvPr id="4" name="Imagen 3"/>
          <p:cNvPicPr/>
          <p:nvPr/>
        </p:nvPicPr>
        <p:blipFill rotWithShape="1">
          <a:blip r:embed="rId2"/>
          <a:srcRect l="32792" t="25265" r="29857" b="35434"/>
          <a:stretch/>
        </p:blipFill>
        <p:spPr bwMode="auto">
          <a:xfrm>
            <a:off x="991327" y="1721891"/>
            <a:ext cx="7564844" cy="41825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5" name="Rectángulo 4"/>
          <p:cNvSpPr/>
          <p:nvPr/>
        </p:nvSpPr>
        <p:spPr>
          <a:xfrm>
            <a:off x="1722881" y="6021746"/>
            <a:ext cx="6101735" cy="523220"/>
          </a:xfrm>
          <a:prstGeom prst="rect">
            <a:avLst/>
          </a:prstGeom>
        </p:spPr>
        <p:txBody>
          <a:bodyPr wrap="none">
            <a:spAutoFit/>
          </a:bodyPr>
          <a:lstStyle/>
          <a:p>
            <a:r>
              <a:rPr lang="es-EC" sz="2800" dirty="0">
                <a:solidFill>
                  <a:srgbClr val="000000"/>
                </a:solidFill>
              </a:rPr>
              <a:t>La carpeta RAW contiene los datos crudos</a:t>
            </a:r>
            <a:endParaRPr lang="en-US" sz="2800" dirty="0">
              <a:solidFill>
                <a:srgbClr val="000000"/>
              </a:solidFill>
            </a:endParaRPr>
          </a:p>
        </p:txBody>
      </p:sp>
      <p:sp>
        <p:nvSpPr>
          <p:cNvPr id="6" name="Rectángulo 5"/>
          <p:cNvSpPr/>
          <p:nvPr/>
        </p:nvSpPr>
        <p:spPr>
          <a:xfrm>
            <a:off x="8849361" y="2568798"/>
            <a:ext cx="3210118" cy="1815882"/>
          </a:xfrm>
          <a:prstGeom prst="rect">
            <a:avLst/>
          </a:prstGeom>
        </p:spPr>
        <p:txBody>
          <a:bodyPr wrap="square">
            <a:spAutoFit/>
          </a:bodyPr>
          <a:lstStyle/>
          <a:p>
            <a:pPr algn="just"/>
            <a:r>
              <a:rPr lang="es-EC" sz="2800" dirty="0" smtClean="0">
                <a:solidFill>
                  <a:srgbClr val="000000"/>
                </a:solidFill>
              </a:rPr>
              <a:t>Estos datos son obtenidos después de realizar el proceso del TEQC.</a:t>
            </a:r>
            <a:endParaRPr lang="en-US" sz="2800" dirty="0">
              <a:solidFill>
                <a:srgbClr val="000000"/>
              </a:solidFill>
            </a:endParaRPr>
          </a:p>
        </p:txBody>
      </p:sp>
    </p:spTree>
    <p:extLst>
      <p:ext uri="{BB962C8B-B14F-4D97-AF65-F5344CB8AC3E}">
        <p14:creationId xmlns:p14="http://schemas.microsoft.com/office/powerpoint/2010/main" val="25054690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Descarga de archivos necesarios para el procesamiento.</a:t>
            </a:r>
            <a:endParaRPr lang="en-US" dirty="0"/>
          </a:p>
        </p:txBody>
      </p:sp>
      <p:grpSp>
        <p:nvGrpSpPr>
          <p:cNvPr id="6" name="Grupo 5"/>
          <p:cNvGrpSpPr/>
          <p:nvPr/>
        </p:nvGrpSpPr>
        <p:grpSpPr>
          <a:xfrm>
            <a:off x="2981257" y="2406150"/>
            <a:ext cx="6746194" cy="2425017"/>
            <a:chOff x="2981257" y="2406150"/>
            <a:chExt cx="6746194" cy="2425017"/>
          </a:xfrm>
        </p:grpSpPr>
        <p:pic>
          <p:nvPicPr>
            <p:cNvPr id="4" name="Imagen 3"/>
            <p:cNvPicPr/>
            <p:nvPr/>
          </p:nvPicPr>
          <p:blipFill rotWithShape="1">
            <a:blip r:embed="rId2"/>
            <a:srcRect l="32967" t="31503" r="30384" b="50718"/>
            <a:stretch/>
          </p:blipFill>
          <p:spPr bwMode="auto">
            <a:xfrm>
              <a:off x="2981257" y="2406150"/>
              <a:ext cx="6746194" cy="17609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5" name="Rectángulo 4"/>
            <p:cNvSpPr/>
            <p:nvPr/>
          </p:nvSpPr>
          <p:spPr>
            <a:xfrm>
              <a:off x="4789566" y="4307947"/>
              <a:ext cx="3129575" cy="523220"/>
            </a:xfrm>
            <a:prstGeom prst="rect">
              <a:avLst/>
            </a:prstGeom>
          </p:spPr>
          <p:txBody>
            <a:bodyPr wrap="none">
              <a:spAutoFit/>
            </a:bodyPr>
            <a:lstStyle/>
            <a:p>
              <a:pPr marL="285750" indent="-285750">
                <a:buFont typeface="Arial" panose="020B0604020202020204" pitchFamily="34" charset="0"/>
                <a:buChar char="•"/>
              </a:pPr>
              <a:r>
                <a:rPr lang="es-EC" sz="2800" dirty="0">
                  <a:solidFill>
                    <a:srgbClr val="000000"/>
                  </a:solidFill>
                </a:rPr>
                <a:t>ftp://ftp.unibe.ch/</a:t>
              </a:r>
              <a:endParaRPr lang="en-US" sz="2800" dirty="0">
                <a:solidFill>
                  <a:srgbClr val="000000"/>
                </a:solidFill>
              </a:endParaRPr>
            </a:p>
          </p:txBody>
        </p:sp>
      </p:grpSp>
      <p:sp>
        <p:nvSpPr>
          <p:cNvPr id="7" name="6 Rectángulo"/>
          <p:cNvSpPr/>
          <p:nvPr/>
        </p:nvSpPr>
        <p:spPr>
          <a:xfrm>
            <a:off x="2627948" y="4831167"/>
            <a:ext cx="7452809"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s-EC" sz="2800" dirty="0" smtClean="0">
                <a:solidFill>
                  <a:srgbClr val="000000"/>
                </a:solidFill>
              </a:rPr>
              <a:t>http//froste.oso.chalmers.se/</a:t>
            </a:r>
            <a:r>
              <a:rPr lang="es-EC" sz="2800" dirty="0" err="1" smtClean="0">
                <a:solidFill>
                  <a:srgbClr val="000000"/>
                </a:solidFill>
              </a:rPr>
              <a:t>loading</a:t>
            </a:r>
            <a:r>
              <a:rPr lang="es-EC" sz="2800" dirty="0" smtClean="0">
                <a:solidFill>
                  <a:srgbClr val="000000"/>
                </a:solidFill>
              </a:rPr>
              <a:t>//index.html</a:t>
            </a:r>
            <a:endParaRPr lang="en-US" sz="2800" dirty="0">
              <a:solidFill>
                <a:srgbClr val="000000"/>
              </a:solidFill>
            </a:endParaRPr>
          </a:p>
        </p:txBody>
      </p:sp>
    </p:spTree>
    <p:extLst>
      <p:ext uri="{BB962C8B-B14F-4D97-AF65-F5344CB8AC3E}">
        <p14:creationId xmlns:p14="http://schemas.microsoft.com/office/powerpoint/2010/main" val="2957905463"/>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Descarga de archivos necesarios para el procesamiento.</a:t>
            </a:r>
            <a:endParaRPr lang="en-US" dirty="0"/>
          </a:p>
        </p:txBody>
      </p:sp>
      <p:pic>
        <p:nvPicPr>
          <p:cNvPr id="5" name="Imagen 4"/>
          <p:cNvPicPr/>
          <p:nvPr/>
        </p:nvPicPr>
        <p:blipFill rotWithShape="1">
          <a:blip r:embed="rId2"/>
          <a:srcRect l="32967" t="36456" r="60879" b="50718"/>
          <a:stretch/>
        </p:blipFill>
        <p:spPr bwMode="auto">
          <a:xfrm>
            <a:off x="887791" y="2779170"/>
            <a:ext cx="1629931" cy="16883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7" name="Imagen 6"/>
          <p:cNvPicPr>
            <a:picLocks noChangeAspect="1"/>
          </p:cNvPicPr>
          <p:nvPr/>
        </p:nvPicPr>
        <p:blipFill rotWithShape="1">
          <a:blip r:embed="rId3"/>
          <a:srcRect l="26065" t="23234" r="26268" b="9375"/>
          <a:stretch/>
        </p:blipFill>
        <p:spPr>
          <a:xfrm>
            <a:off x="4719099" y="1447800"/>
            <a:ext cx="6202018" cy="4929810"/>
          </a:xfrm>
          <a:prstGeom prst="rect">
            <a:avLst/>
          </a:prstGeom>
        </p:spPr>
      </p:pic>
      <p:cxnSp>
        <p:nvCxnSpPr>
          <p:cNvPr id="9" name="Conector recto de flecha 8"/>
          <p:cNvCxnSpPr/>
          <p:nvPr/>
        </p:nvCxnSpPr>
        <p:spPr bwMode="auto">
          <a:xfrm flipV="1">
            <a:off x="2730136" y="3513909"/>
            <a:ext cx="1776549" cy="13062"/>
          </a:xfrm>
          <a:prstGeom prst="straightConnector1">
            <a:avLst/>
          </a:prstGeom>
          <a:solidFill>
            <a:schemeClr val="accent1"/>
          </a:solidFill>
          <a:ln w="571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0095717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Descarga de archivos necesarios para el procesamiento.</a:t>
            </a:r>
            <a:endParaRPr lang="en-US" dirty="0"/>
          </a:p>
        </p:txBody>
      </p:sp>
      <p:pic>
        <p:nvPicPr>
          <p:cNvPr id="4" name="Marcador de contenido 3"/>
          <p:cNvPicPr>
            <a:picLocks noGrp="1" noChangeAspect="1"/>
          </p:cNvPicPr>
          <p:nvPr>
            <p:ph idx="1"/>
          </p:nvPr>
        </p:nvPicPr>
        <p:blipFill rotWithShape="1">
          <a:blip r:embed="rId2"/>
          <a:srcRect l="25046" t="23052" r="28305" b="10100"/>
          <a:stretch/>
        </p:blipFill>
        <p:spPr>
          <a:xfrm>
            <a:off x="5005669" y="1600200"/>
            <a:ext cx="5617645" cy="4525963"/>
          </a:xfrm>
          <a:prstGeom prst="rect">
            <a:avLst/>
          </a:prstGeom>
        </p:spPr>
      </p:pic>
      <p:pic>
        <p:nvPicPr>
          <p:cNvPr id="5" name="Imagen 4"/>
          <p:cNvPicPr/>
          <p:nvPr/>
        </p:nvPicPr>
        <p:blipFill rotWithShape="1">
          <a:blip r:embed="rId3"/>
          <a:srcRect l="39360" t="36456" r="54986" b="50718"/>
          <a:stretch/>
        </p:blipFill>
        <p:spPr bwMode="auto">
          <a:xfrm>
            <a:off x="983148" y="2682807"/>
            <a:ext cx="1497496" cy="16883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cxnSp>
        <p:nvCxnSpPr>
          <p:cNvPr id="6" name="Conector recto de flecha 5"/>
          <p:cNvCxnSpPr/>
          <p:nvPr/>
        </p:nvCxnSpPr>
        <p:spPr bwMode="auto">
          <a:xfrm flipV="1">
            <a:off x="2730136" y="3513909"/>
            <a:ext cx="1776549" cy="13062"/>
          </a:xfrm>
          <a:prstGeom prst="straightConnector1">
            <a:avLst/>
          </a:prstGeom>
          <a:solidFill>
            <a:schemeClr val="accent1"/>
          </a:solidFill>
          <a:ln w="571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3095994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422400" y="418331"/>
            <a:ext cx="10464800" cy="1173162"/>
          </a:xfrm>
          <a:prstGeom prst="rect">
            <a:avLst/>
          </a:prstGeom>
        </p:spPr>
        <p:txBody>
          <a:bodyPr/>
          <a:lstStyle>
            <a:lvl1pPr algn="l" rtl="0" eaLnBrk="1" fontAlgn="base" hangingPunct="1">
              <a:lnSpc>
                <a:spcPct val="80000"/>
              </a:lnSpc>
              <a:spcBef>
                <a:spcPct val="0"/>
              </a:spcBef>
              <a:spcAft>
                <a:spcPct val="0"/>
              </a:spcAft>
              <a:defRPr sz="4000">
                <a:solidFill>
                  <a:srgbClr val="000000"/>
                </a:solidFill>
                <a:latin typeface="+mj-lt"/>
                <a:ea typeface="+mj-ea"/>
                <a:cs typeface="+mj-cs"/>
              </a:defRPr>
            </a:lvl1pPr>
            <a:lvl2pPr algn="l" rtl="0" eaLnBrk="1" fontAlgn="base" hangingPunct="1">
              <a:lnSpc>
                <a:spcPct val="80000"/>
              </a:lnSpc>
              <a:spcBef>
                <a:spcPct val="0"/>
              </a:spcBef>
              <a:spcAft>
                <a:spcPct val="0"/>
              </a:spcAft>
              <a:defRPr sz="4000">
                <a:solidFill>
                  <a:srgbClr val="000000"/>
                </a:solidFill>
                <a:latin typeface="Garamond" pitchFamily="18" charset="0"/>
              </a:defRPr>
            </a:lvl2pPr>
            <a:lvl3pPr algn="l" rtl="0" eaLnBrk="1" fontAlgn="base" hangingPunct="1">
              <a:lnSpc>
                <a:spcPct val="80000"/>
              </a:lnSpc>
              <a:spcBef>
                <a:spcPct val="0"/>
              </a:spcBef>
              <a:spcAft>
                <a:spcPct val="0"/>
              </a:spcAft>
              <a:defRPr sz="4000">
                <a:solidFill>
                  <a:srgbClr val="000000"/>
                </a:solidFill>
                <a:latin typeface="Garamond" pitchFamily="18" charset="0"/>
              </a:defRPr>
            </a:lvl3pPr>
            <a:lvl4pPr algn="l" rtl="0" eaLnBrk="1" fontAlgn="base" hangingPunct="1">
              <a:lnSpc>
                <a:spcPct val="80000"/>
              </a:lnSpc>
              <a:spcBef>
                <a:spcPct val="0"/>
              </a:spcBef>
              <a:spcAft>
                <a:spcPct val="0"/>
              </a:spcAft>
              <a:defRPr sz="4000">
                <a:solidFill>
                  <a:srgbClr val="000000"/>
                </a:solidFill>
                <a:latin typeface="Garamond" pitchFamily="18" charset="0"/>
              </a:defRPr>
            </a:lvl4pPr>
            <a:lvl5pPr algn="l" rtl="0" eaLnBrk="1" fontAlgn="base" hangingPunct="1">
              <a:lnSpc>
                <a:spcPct val="80000"/>
              </a:lnSpc>
              <a:spcBef>
                <a:spcPct val="0"/>
              </a:spcBef>
              <a:spcAft>
                <a:spcPct val="0"/>
              </a:spcAft>
              <a:defRPr sz="4000">
                <a:solidFill>
                  <a:srgbClr val="000000"/>
                </a:solidFill>
                <a:latin typeface="Garamond" pitchFamily="18" charset="0"/>
              </a:defRPr>
            </a:lvl5pPr>
            <a:lvl6pPr marL="457200" algn="l" rtl="0" eaLnBrk="1" fontAlgn="base" hangingPunct="1">
              <a:lnSpc>
                <a:spcPct val="80000"/>
              </a:lnSpc>
              <a:spcBef>
                <a:spcPct val="0"/>
              </a:spcBef>
              <a:spcAft>
                <a:spcPct val="0"/>
              </a:spcAft>
              <a:defRPr sz="4000">
                <a:solidFill>
                  <a:srgbClr val="000000"/>
                </a:solidFill>
                <a:latin typeface="Garamond" pitchFamily="18" charset="0"/>
              </a:defRPr>
            </a:lvl6pPr>
            <a:lvl7pPr marL="914400" algn="l" rtl="0" eaLnBrk="1" fontAlgn="base" hangingPunct="1">
              <a:lnSpc>
                <a:spcPct val="80000"/>
              </a:lnSpc>
              <a:spcBef>
                <a:spcPct val="0"/>
              </a:spcBef>
              <a:spcAft>
                <a:spcPct val="0"/>
              </a:spcAft>
              <a:defRPr sz="4000">
                <a:solidFill>
                  <a:srgbClr val="000000"/>
                </a:solidFill>
                <a:latin typeface="Garamond" pitchFamily="18" charset="0"/>
              </a:defRPr>
            </a:lvl7pPr>
            <a:lvl8pPr marL="1371600" algn="l" rtl="0" eaLnBrk="1" fontAlgn="base" hangingPunct="1">
              <a:lnSpc>
                <a:spcPct val="80000"/>
              </a:lnSpc>
              <a:spcBef>
                <a:spcPct val="0"/>
              </a:spcBef>
              <a:spcAft>
                <a:spcPct val="0"/>
              </a:spcAft>
              <a:defRPr sz="4000">
                <a:solidFill>
                  <a:srgbClr val="000000"/>
                </a:solidFill>
                <a:latin typeface="Garamond" pitchFamily="18" charset="0"/>
              </a:defRPr>
            </a:lvl8pPr>
            <a:lvl9pPr marL="1828800" algn="l" rtl="0" eaLnBrk="1" fontAlgn="base" hangingPunct="1">
              <a:lnSpc>
                <a:spcPct val="80000"/>
              </a:lnSpc>
              <a:spcBef>
                <a:spcPct val="0"/>
              </a:spcBef>
              <a:spcAft>
                <a:spcPct val="0"/>
              </a:spcAft>
              <a:defRPr sz="4000">
                <a:solidFill>
                  <a:srgbClr val="000000"/>
                </a:solidFill>
                <a:latin typeface="Garamond" pitchFamily="18" charset="0"/>
              </a:defRPr>
            </a:lvl9pPr>
          </a:lstStyle>
          <a:p>
            <a:r>
              <a:rPr lang="es-EC" kern="0" dirty="0" smtClean="0"/>
              <a:t>Descarga de archivos necesarios para el procesamiento.</a:t>
            </a:r>
            <a:endParaRPr lang="en-US" kern="0" dirty="0"/>
          </a:p>
        </p:txBody>
      </p:sp>
      <p:pic>
        <p:nvPicPr>
          <p:cNvPr id="3" name="Imagen 2"/>
          <p:cNvPicPr/>
          <p:nvPr/>
        </p:nvPicPr>
        <p:blipFill rotWithShape="1">
          <a:blip r:embed="rId2"/>
          <a:srcRect l="45324" t="36456" r="48972" b="50718"/>
          <a:stretch/>
        </p:blipFill>
        <p:spPr bwMode="auto">
          <a:xfrm>
            <a:off x="846060" y="2669745"/>
            <a:ext cx="1510747" cy="16883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cxnSp>
        <p:nvCxnSpPr>
          <p:cNvPr id="4" name="Conector recto de flecha 3"/>
          <p:cNvCxnSpPr/>
          <p:nvPr/>
        </p:nvCxnSpPr>
        <p:spPr bwMode="auto">
          <a:xfrm flipV="1">
            <a:off x="2730136" y="3513909"/>
            <a:ext cx="1776549" cy="13062"/>
          </a:xfrm>
          <a:prstGeom prst="straightConnector1">
            <a:avLst/>
          </a:prstGeom>
          <a:solidFill>
            <a:schemeClr val="accent1"/>
          </a:solidFill>
          <a:ln w="571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Imagen 4"/>
          <p:cNvPicPr>
            <a:picLocks noChangeAspect="1"/>
          </p:cNvPicPr>
          <p:nvPr/>
        </p:nvPicPr>
        <p:blipFill rotWithShape="1">
          <a:blip r:embed="rId3"/>
          <a:srcRect l="25861" t="23415" r="27694" b="14447"/>
          <a:stretch/>
        </p:blipFill>
        <p:spPr>
          <a:xfrm>
            <a:off x="4880014" y="1771625"/>
            <a:ext cx="6042991" cy="4545497"/>
          </a:xfrm>
          <a:prstGeom prst="rect">
            <a:avLst/>
          </a:prstGeom>
        </p:spPr>
      </p:pic>
    </p:spTree>
    <p:extLst>
      <p:ext uri="{BB962C8B-B14F-4D97-AF65-F5344CB8AC3E}">
        <p14:creationId xmlns:p14="http://schemas.microsoft.com/office/powerpoint/2010/main" val="310301155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LEJANDRO\TESIS\ESTACIONES\MAPA PROCESAMIENTO.jpg"/>
          <p:cNvPicPr/>
          <p:nvPr/>
        </p:nvPicPr>
        <p:blipFill rotWithShape="1">
          <a:blip r:embed="rId2" cstate="print">
            <a:extLst>
              <a:ext uri="{28A0092B-C50C-407E-A947-70E740481C1C}">
                <a14:useLocalDpi xmlns:a14="http://schemas.microsoft.com/office/drawing/2010/main" val="0"/>
              </a:ext>
            </a:extLst>
          </a:blip>
          <a:srcRect l="2742" t="1955" r="2267" b="1689"/>
          <a:stretch/>
        </p:blipFill>
        <p:spPr bwMode="auto">
          <a:xfrm>
            <a:off x="3425952" y="1"/>
            <a:ext cx="5181599" cy="6858000"/>
          </a:xfrm>
          <a:prstGeom prst="rect">
            <a:avLst/>
          </a:prstGeom>
          <a:noFill/>
          <a:ln>
            <a:noFill/>
          </a:ln>
        </p:spPr>
      </p:pic>
    </p:spTree>
    <p:extLst>
      <p:ext uri="{BB962C8B-B14F-4D97-AF65-F5344CB8AC3E}">
        <p14:creationId xmlns:p14="http://schemas.microsoft.com/office/powerpoint/2010/main" val="189935925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422400" y="470581"/>
            <a:ext cx="10464800" cy="1173162"/>
          </a:xfrm>
          <a:prstGeom prst="rect">
            <a:avLst/>
          </a:prstGeom>
        </p:spPr>
        <p:txBody>
          <a:bodyPr/>
          <a:lstStyle>
            <a:lvl1pPr algn="l" rtl="0" eaLnBrk="1" fontAlgn="base" hangingPunct="1">
              <a:lnSpc>
                <a:spcPct val="80000"/>
              </a:lnSpc>
              <a:spcBef>
                <a:spcPct val="0"/>
              </a:spcBef>
              <a:spcAft>
                <a:spcPct val="0"/>
              </a:spcAft>
              <a:defRPr sz="4000">
                <a:solidFill>
                  <a:srgbClr val="000000"/>
                </a:solidFill>
                <a:latin typeface="+mj-lt"/>
                <a:ea typeface="+mj-ea"/>
                <a:cs typeface="+mj-cs"/>
              </a:defRPr>
            </a:lvl1pPr>
            <a:lvl2pPr algn="l" rtl="0" eaLnBrk="1" fontAlgn="base" hangingPunct="1">
              <a:lnSpc>
                <a:spcPct val="80000"/>
              </a:lnSpc>
              <a:spcBef>
                <a:spcPct val="0"/>
              </a:spcBef>
              <a:spcAft>
                <a:spcPct val="0"/>
              </a:spcAft>
              <a:defRPr sz="4000">
                <a:solidFill>
                  <a:srgbClr val="000000"/>
                </a:solidFill>
                <a:latin typeface="Garamond" pitchFamily="18" charset="0"/>
              </a:defRPr>
            </a:lvl2pPr>
            <a:lvl3pPr algn="l" rtl="0" eaLnBrk="1" fontAlgn="base" hangingPunct="1">
              <a:lnSpc>
                <a:spcPct val="80000"/>
              </a:lnSpc>
              <a:spcBef>
                <a:spcPct val="0"/>
              </a:spcBef>
              <a:spcAft>
                <a:spcPct val="0"/>
              </a:spcAft>
              <a:defRPr sz="4000">
                <a:solidFill>
                  <a:srgbClr val="000000"/>
                </a:solidFill>
                <a:latin typeface="Garamond" pitchFamily="18" charset="0"/>
              </a:defRPr>
            </a:lvl3pPr>
            <a:lvl4pPr algn="l" rtl="0" eaLnBrk="1" fontAlgn="base" hangingPunct="1">
              <a:lnSpc>
                <a:spcPct val="80000"/>
              </a:lnSpc>
              <a:spcBef>
                <a:spcPct val="0"/>
              </a:spcBef>
              <a:spcAft>
                <a:spcPct val="0"/>
              </a:spcAft>
              <a:defRPr sz="4000">
                <a:solidFill>
                  <a:srgbClr val="000000"/>
                </a:solidFill>
                <a:latin typeface="Garamond" pitchFamily="18" charset="0"/>
              </a:defRPr>
            </a:lvl4pPr>
            <a:lvl5pPr algn="l" rtl="0" eaLnBrk="1" fontAlgn="base" hangingPunct="1">
              <a:lnSpc>
                <a:spcPct val="80000"/>
              </a:lnSpc>
              <a:spcBef>
                <a:spcPct val="0"/>
              </a:spcBef>
              <a:spcAft>
                <a:spcPct val="0"/>
              </a:spcAft>
              <a:defRPr sz="4000">
                <a:solidFill>
                  <a:srgbClr val="000000"/>
                </a:solidFill>
                <a:latin typeface="Garamond" pitchFamily="18" charset="0"/>
              </a:defRPr>
            </a:lvl5pPr>
            <a:lvl6pPr marL="457200" algn="l" rtl="0" eaLnBrk="1" fontAlgn="base" hangingPunct="1">
              <a:lnSpc>
                <a:spcPct val="80000"/>
              </a:lnSpc>
              <a:spcBef>
                <a:spcPct val="0"/>
              </a:spcBef>
              <a:spcAft>
                <a:spcPct val="0"/>
              </a:spcAft>
              <a:defRPr sz="4000">
                <a:solidFill>
                  <a:srgbClr val="000000"/>
                </a:solidFill>
                <a:latin typeface="Garamond" pitchFamily="18" charset="0"/>
              </a:defRPr>
            </a:lvl6pPr>
            <a:lvl7pPr marL="914400" algn="l" rtl="0" eaLnBrk="1" fontAlgn="base" hangingPunct="1">
              <a:lnSpc>
                <a:spcPct val="80000"/>
              </a:lnSpc>
              <a:spcBef>
                <a:spcPct val="0"/>
              </a:spcBef>
              <a:spcAft>
                <a:spcPct val="0"/>
              </a:spcAft>
              <a:defRPr sz="4000">
                <a:solidFill>
                  <a:srgbClr val="000000"/>
                </a:solidFill>
                <a:latin typeface="Garamond" pitchFamily="18" charset="0"/>
              </a:defRPr>
            </a:lvl7pPr>
            <a:lvl8pPr marL="1371600" algn="l" rtl="0" eaLnBrk="1" fontAlgn="base" hangingPunct="1">
              <a:lnSpc>
                <a:spcPct val="80000"/>
              </a:lnSpc>
              <a:spcBef>
                <a:spcPct val="0"/>
              </a:spcBef>
              <a:spcAft>
                <a:spcPct val="0"/>
              </a:spcAft>
              <a:defRPr sz="4000">
                <a:solidFill>
                  <a:srgbClr val="000000"/>
                </a:solidFill>
                <a:latin typeface="Garamond" pitchFamily="18" charset="0"/>
              </a:defRPr>
            </a:lvl8pPr>
            <a:lvl9pPr marL="1828800" algn="l" rtl="0" eaLnBrk="1" fontAlgn="base" hangingPunct="1">
              <a:lnSpc>
                <a:spcPct val="80000"/>
              </a:lnSpc>
              <a:spcBef>
                <a:spcPct val="0"/>
              </a:spcBef>
              <a:spcAft>
                <a:spcPct val="0"/>
              </a:spcAft>
              <a:defRPr sz="4000">
                <a:solidFill>
                  <a:srgbClr val="000000"/>
                </a:solidFill>
                <a:latin typeface="Garamond" pitchFamily="18" charset="0"/>
              </a:defRPr>
            </a:lvl9pPr>
          </a:lstStyle>
          <a:p>
            <a:r>
              <a:rPr lang="es-EC" kern="0" dirty="0" smtClean="0"/>
              <a:t>Descarga de archivos necesarios para el procesamiento.</a:t>
            </a:r>
            <a:endParaRPr lang="en-US" kern="0" dirty="0"/>
          </a:p>
        </p:txBody>
      </p:sp>
      <p:cxnSp>
        <p:nvCxnSpPr>
          <p:cNvPr id="4" name="Conector recto de flecha 3"/>
          <p:cNvCxnSpPr/>
          <p:nvPr/>
        </p:nvCxnSpPr>
        <p:spPr bwMode="auto">
          <a:xfrm flipV="1">
            <a:off x="2730136" y="3513909"/>
            <a:ext cx="1776549" cy="13062"/>
          </a:xfrm>
          <a:prstGeom prst="straightConnector1">
            <a:avLst/>
          </a:prstGeom>
          <a:solidFill>
            <a:schemeClr val="accent1"/>
          </a:solidFill>
          <a:ln w="571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Imagen 4"/>
          <p:cNvPicPr>
            <a:picLocks noChangeAspect="1"/>
          </p:cNvPicPr>
          <p:nvPr/>
        </p:nvPicPr>
        <p:blipFill rotWithShape="1">
          <a:blip r:embed="rId2"/>
          <a:srcRect l="28203" t="23052" r="30037" b="9375"/>
          <a:stretch/>
        </p:blipFill>
        <p:spPr>
          <a:xfrm>
            <a:off x="4831742" y="1562241"/>
            <a:ext cx="5433391" cy="4943062"/>
          </a:xfrm>
          <a:prstGeom prst="rect">
            <a:avLst/>
          </a:prstGeom>
        </p:spPr>
      </p:pic>
      <p:pic>
        <p:nvPicPr>
          <p:cNvPr id="6" name="Imagen 5"/>
          <p:cNvPicPr/>
          <p:nvPr/>
        </p:nvPicPr>
        <p:blipFill rotWithShape="1">
          <a:blip r:embed="rId3"/>
          <a:srcRect l="57831" t="36456" r="37166" b="50718"/>
          <a:stretch/>
        </p:blipFill>
        <p:spPr bwMode="auto">
          <a:xfrm>
            <a:off x="984825" y="2682807"/>
            <a:ext cx="1325217" cy="16883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51192892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422400" y="535898"/>
            <a:ext cx="10464800" cy="1173162"/>
          </a:xfrm>
          <a:prstGeom prst="rect">
            <a:avLst/>
          </a:prstGeom>
        </p:spPr>
        <p:txBody>
          <a:bodyPr/>
          <a:lstStyle>
            <a:lvl1pPr algn="l" rtl="0" eaLnBrk="1" fontAlgn="base" hangingPunct="1">
              <a:lnSpc>
                <a:spcPct val="80000"/>
              </a:lnSpc>
              <a:spcBef>
                <a:spcPct val="0"/>
              </a:spcBef>
              <a:spcAft>
                <a:spcPct val="0"/>
              </a:spcAft>
              <a:defRPr sz="4000">
                <a:solidFill>
                  <a:srgbClr val="000000"/>
                </a:solidFill>
                <a:latin typeface="+mj-lt"/>
                <a:ea typeface="+mj-ea"/>
                <a:cs typeface="+mj-cs"/>
              </a:defRPr>
            </a:lvl1pPr>
            <a:lvl2pPr algn="l" rtl="0" eaLnBrk="1" fontAlgn="base" hangingPunct="1">
              <a:lnSpc>
                <a:spcPct val="80000"/>
              </a:lnSpc>
              <a:spcBef>
                <a:spcPct val="0"/>
              </a:spcBef>
              <a:spcAft>
                <a:spcPct val="0"/>
              </a:spcAft>
              <a:defRPr sz="4000">
                <a:solidFill>
                  <a:srgbClr val="000000"/>
                </a:solidFill>
                <a:latin typeface="Garamond" pitchFamily="18" charset="0"/>
              </a:defRPr>
            </a:lvl2pPr>
            <a:lvl3pPr algn="l" rtl="0" eaLnBrk="1" fontAlgn="base" hangingPunct="1">
              <a:lnSpc>
                <a:spcPct val="80000"/>
              </a:lnSpc>
              <a:spcBef>
                <a:spcPct val="0"/>
              </a:spcBef>
              <a:spcAft>
                <a:spcPct val="0"/>
              </a:spcAft>
              <a:defRPr sz="4000">
                <a:solidFill>
                  <a:srgbClr val="000000"/>
                </a:solidFill>
                <a:latin typeface="Garamond" pitchFamily="18" charset="0"/>
              </a:defRPr>
            </a:lvl3pPr>
            <a:lvl4pPr algn="l" rtl="0" eaLnBrk="1" fontAlgn="base" hangingPunct="1">
              <a:lnSpc>
                <a:spcPct val="80000"/>
              </a:lnSpc>
              <a:spcBef>
                <a:spcPct val="0"/>
              </a:spcBef>
              <a:spcAft>
                <a:spcPct val="0"/>
              </a:spcAft>
              <a:defRPr sz="4000">
                <a:solidFill>
                  <a:srgbClr val="000000"/>
                </a:solidFill>
                <a:latin typeface="Garamond" pitchFamily="18" charset="0"/>
              </a:defRPr>
            </a:lvl4pPr>
            <a:lvl5pPr algn="l" rtl="0" eaLnBrk="1" fontAlgn="base" hangingPunct="1">
              <a:lnSpc>
                <a:spcPct val="80000"/>
              </a:lnSpc>
              <a:spcBef>
                <a:spcPct val="0"/>
              </a:spcBef>
              <a:spcAft>
                <a:spcPct val="0"/>
              </a:spcAft>
              <a:defRPr sz="4000">
                <a:solidFill>
                  <a:srgbClr val="000000"/>
                </a:solidFill>
                <a:latin typeface="Garamond" pitchFamily="18" charset="0"/>
              </a:defRPr>
            </a:lvl5pPr>
            <a:lvl6pPr marL="457200" algn="l" rtl="0" eaLnBrk="1" fontAlgn="base" hangingPunct="1">
              <a:lnSpc>
                <a:spcPct val="80000"/>
              </a:lnSpc>
              <a:spcBef>
                <a:spcPct val="0"/>
              </a:spcBef>
              <a:spcAft>
                <a:spcPct val="0"/>
              </a:spcAft>
              <a:defRPr sz="4000">
                <a:solidFill>
                  <a:srgbClr val="000000"/>
                </a:solidFill>
                <a:latin typeface="Garamond" pitchFamily="18" charset="0"/>
              </a:defRPr>
            </a:lvl6pPr>
            <a:lvl7pPr marL="914400" algn="l" rtl="0" eaLnBrk="1" fontAlgn="base" hangingPunct="1">
              <a:lnSpc>
                <a:spcPct val="80000"/>
              </a:lnSpc>
              <a:spcBef>
                <a:spcPct val="0"/>
              </a:spcBef>
              <a:spcAft>
                <a:spcPct val="0"/>
              </a:spcAft>
              <a:defRPr sz="4000">
                <a:solidFill>
                  <a:srgbClr val="000000"/>
                </a:solidFill>
                <a:latin typeface="Garamond" pitchFamily="18" charset="0"/>
              </a:defRPr>
            </a:lvl7pPr>
            <a:lvl8pPr marL="1371600" algn="l" rtl="0" eaLnBrk="1" fontAlgn="base" hangingPunct="1">
              <a:lnSpc>
                <a:spcPct val="80000"/>
              </a:lnSpc>
              <a:spcBef>
                <a:spcPct val="0"/>
              </a:spcBef>
              <a:spcAft>
                <a:spcPct val="0"/>
              </a:spcAft>
              <a:defRPr sz="4000">
                <a:solidFill>
                  <a:srgbClr val="000000"/>
                </a:solidFill>
                <a:latin typeface="Garamond" pitchFamily="18" charset="0"/>
              </a:defRPr>
            </a:lvl8pPr>
            <a:lvl9pPr marL="1828800" algn="l" rtl="0" eaLnBrk="1" fontAlgn="base" hangingPunct="1">
              <a:lnSpc>
                <a:spcPct val="80000"/>
              </a:lnSpc>
              <a:spcBef>
                <a:spcPct val="0"/>
              </a:spcBef>
              <a:spcAft>
                <a:spcPct val="0"/>
              </a:spcAft>
              <a:defRPr sz="4000">
                <a:solidFill>
                  <a:srgbClr val="000000"/>
                </a:solidFill>
                <a:latin typeface="Garamond" pitchFamily="18" charset="0"/>
              </a:defRPr>
            </a:lvl9pPr>
          </a:lstStyle>
          <a:p>
            <a:r>
              <a:rPr lang="es-EC" kern="0" dirty="0" smtClean="0"/>
              <a:t>Descarga de archivos necesarios para el procesamiento.</a:t>
            </a:r>
            <a:endParaRPr lang="en-US" kern="0" dirty="0"/>
          </a:p>
        </p:txBody>
      </p:sp>
      <p:cxnSp>
        <p:nvCxnSpPr>
          <p:cNvPr id="4" name="Conector recto de flecha 3"/>
          <p:cNvCxnSpPr/>
          <p:nvPr/>
        </p:nvCxnSpPr>
        <p:spPr bwMode="auto">
          <a:xfrm flipV="1">
            <a:off x="2730136" y="3513909"/>
            <a:ext cx="1776549" cy="13062"/>
          </a:xfrm>
          <a:prstGeom prst="straightConnector1">
            <a:avLst/>
          </a:prstGeom>
          <a:solidFill>
            <a:schemeClr val="accent1"/>
          </a:solidFill>
          <a:ln w="571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Imagen 5"/>
          <p:cNvPicPr/>
          <p:nvPr/>
        </p:nvPicPr>
        <p:blipFill rotWithShape="1">
          <a:blip r:embed="rId2"/>
          <a:srcRect l="51529" t="36456" r="43117" b="50718"/>
          <a:stretch/>
        </p:blipFill>
        <p:spPr bwMode="auto">
          <a:xfrm>
            <a:off x="892061" y="2669745"/>
            <a:ext cx="1417981" cy="16883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5" name="Imagen 4"/>
          <p:cNvPicPr>
            <a:picLocks noChangeAspect="1"/>
          </p:cNvPicPr>
          <p:nvPr/>
        </p:nvPicPr>
        <p:blipFill rotWithShape="1">
          <a:blip r:embed="rId3"/>
          <a:srcRect l="25861" t="23052" r="27593" b="9737"/>
          <a:stretch/>
        </p:blipFill>
        <p:spPr>
          <a:xfrm>
            <a:off x="4926779" y="1509991"/>
            <a:ext cx="6056243" cy="4916558"/>
          </a:xfrm>
          <a:prstGeom prst="rect">
            <a:avLst/>
          </a:prstGeom>
        </p:spPr>
      </p:pic>
    </p:spTree>
    <p:extLst>
      <p:ext uri="{BB962C8B-B14F-4D97-AF65-F5344CB8AC3E}">
        <p14:creationId xmlns:p14="http://schemas.microsoft.com/office/powerpoint/2010/main" val="318131570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2400" y="437878"/>
            <a:ext cx="10464800" cy="726583"/>
          </a:xfrm>
        </p:spPr>
        <p:txBody>
          <a:bodyPr/>
          <a:lstStyle/>
          <a:p>
            <a:r>
              <a:rPr lang="es-EC" dirty="0"/>
              <a:t>Ejemplos de PCF</a:t>
            </a:r>
            <a:endParaRPr lang="en-US" dirty="0"/>
          </a:p>
        </p:txBody>
      </p:sp>
      <p:sp>
        <p:nvSpPr>
          <p:cNvPr id="3" name="Marcador de contenido 2"/>
          <p:cNvSpPr>
            <a:spLocks noGrp="1"/>
          </p:cNvSpPr>
          <p:nvPr>
            <p:ph idx="1"/>
          </p:nvPr>
        </p:nvSpPr>
        <p:spPr>
          <a:xfrm>
            <a:off x="1422400" y="1265347"/>
            <a:ext cx="9753600" cy="4525963"/>
          </a:xfrm>
        </p:spPr>
        <p:txBody>
          <a:bodyPr/>
          <a:lstStyle/>
          <a:p>
            <a:r>
              <a:rPr lang="es-EC" dirty="0"/>
              <a:t>BPE (Bernese </a:t>
            </a:r>
            <a:r>
              <a:rPr lang="es-EC" dirty="0" err="1"/>
              <a:t>Processing</a:t>
            </a:r>
            <a:r>
              <a:rPr lang="es-EC" dirty="0"/>
              <a:t> </a:t>
            </a:r>
            <a:r>
              <a:rPr lang="es-EC" dirty="0" err="1"/>
              <a:t>Engine</a:t>
            </a:r>
            <a:r>
              <a:rPr lang="es-EC" dirty="0" smtClean="0"/>
              <a:t>).</a:t>
            </a:r>
          </a:p>
          <a:p>
            <a:pPr lvl="1"/>
            <a:r>
              <a:rPr lang="es-CR" dirty="0"/>
              <a:t>P</a:t>
            </a:r>
            <a:r>
              <a:rPr lang="es-CR" dirty="0" smtClean="0"/>
              <a:t>ermitir </a:t>
            </a:r>
            <a:r>
              <a:rPr lang="es-CR" dirty="0"/>
              <a:t>una automatización del procesamiento de datos </a:t>
            </a:r>
            <a:r>
              <a:rPr lang="es-CR" dirty="0" smtClean="0"/>
              <a:t>GPS.</a:t>
            </a:r>
            <a:endParaRPr lang="en-US" dirty="0"/>
          </a:p>
        </p:txBody>
      </p:sp>
      <p:pic>
        <p:nvPicPr>
          <p:cNvPr id="4" name="Imagen 3"/>
          <p:cNvPicPr/>
          <p:nvPr/>
        </p:nvPicPr>
        <p:blipFill rotWithShape="1">
          <a:blip r:embed="rId2"/>
          <a:srcRect l="25797" t="16905" r="23625" b="13061"/>
          <a:stretch/>
        </p:blipFill>
        <p:spPr bwMode="auto">
          <a:xfrm>
            <a:off x="2823893" y="2318193"/>
            <a:ext cx="5856468" cy="39666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5" name="Rectángulo 4"/>
          <p:cNvSpPr/>
          <p:nvPr/>
        </p:nvSpPr>
        <p:spPr>
          <a:xfrm>
            <a:off x="3008266" y="6411394"/>
            <a:ext cx="5487721" cy="400110"/>
          </a:xfrm>
          <a:prstGeom prst="rect">
            <a:avLst/>
          </a:prstGeom>
        </p:spPr>
        <p:txBody>
          <a:bodyPr wrap="none">
            <a:spAutoFit/>
          </a:bodyPr>
          <a:lstStyle/>
          <a:p>
            <a:pPr algn="ctr">
              <a:spcAft>
                <a:spcPts val="1000"/>
              </a:spcAft>
            </a:pPr>
            <a:r>
              <a:rPr lang="es-EC" sz="2000" dirty="0">
                <a:solidFill>
                  <a:srgbClr val="000000"/>
                </a:solidFill>
              </a:rPr>
              <a:t>Fuente: (</a:t>
            </a:r>
            <a:r>
              <a:rPr lang="es-EC" sz="2000" dirty="0" err="1">
                <a:solidFill>
                  <a:srgbClr val="000000"/>
                </a:solidFill>
              </a:rPr>
              <a:t>Dach</a:t>
            </a:r>
            <a:r>
              <a:rPr lang="es-EC" sz="2000" dirty="0">
                <a:solidFill>
                  <a:srgbClr val="000000"/>
                </a:solidFill>
              </a:rPr>
              <a:t>, </a:t>
            </a:r>
            <a:r>
              <a:rPr lang="es-EC" sz="2000" dirty="0" err="1">
                <a:solidFill>
                  <a:srgbClr val="000000"/>
                </a:solidFill>
              </a:rPr>
              <a:t>Hugentobler</a:t>
            </a:r>
            <a:r>
              <a:rPr lang="es-EC" sz="2000" dirty="0">
                <a:solidFill>
                  <a:srgbClr val="000000"/>
                </a:solidFill>
              </a:rPr>
              <a:t>, </a:t>
            </a:r>
            <a:r>
              <a:rPr lang="es-EC" sz="2000" dirty="0" err="1">
                <a:solidFill>
                  <a:srgbClr val="000000"/>
                </a:solidFill>
              </a:rPr>
              <a:t>Fridez</a:t>
            </a:r>
            <a:r>
              <a:rPr lang="es-EC" sz="2000" dirty="0">
                <a:solidFill>
                  <a:srgbClr val="000000"/>
                </a:solidFill>
              </a:rPr>
              <a:t>, &amp; </a:t>
            </a:r>
            <a:r>
              <a:rPr lang="es-EC" sz="2000" dirty="0" err="1">
                <a:solidFill>
                  <a:srgbClr val="000000"/>
                </a:solidFill>
              </a:rPr>
              <a:t>Meindl</a:t>
            </a:r>
            <a:r>
              <a:rPr lang="es-EC" sz="2000" dirty="0">
                <a:solidFill>
                  <a:srgbClr val="000000"/>
                </a:solidFill>
              </a:rPr>
              <a:t>, 2007)</a:t>
            </a:r>
            <a:endParaRPr lang="en-US" sz="2000" dirty="0">
              <a:solidFill>
                <a:srgbClr val="000000"/>
              </a:solidFill>
            </a:endParaRPr>
          </a:p>
        </p:txBody>
      </p:sp>
    </p:spTree>
    <p:extLst>
      <p:ext uri="{BB962C8B-B14F-4D97-AF65-F5344CB8AC3E}">
        <p14:creationId xmlns:p14="http://schemas.microsoft.com/office/powerpoint/2010/main" val="408162687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INTRODUCCIÓN</a:t>
            </a:r>
            <a:endParaRPr lang="en-US" dirty="0"/>
          </a:p>
        </p:txBody>
      </p:sp>
      <p:sp>
        <p:nvSpPr>
          <p:cNvPr id="3" name="Marcador de contenido 2"/>
          <p:cNvSpPr>
            <a:spLocks noGrp="1"/>
          </p:cNvSpPr>
          <p:nvPr>
            <p:ph idx="1"/>
          </p:nvPr>
        </p:nvSpPr>
        <p:spPr/>
        <p:txBody>
          <a:bodyPr/>
          <a:lstStyle/>
          <a:p>
            <a:pPr algn="just"/>
            <a:r>
              <a:rPr lang="es-EC" dirty="0" smtClean="0"/>
              <a:t>Los modelos de referencia han ido experimentando </a:t>
            </a:r>
            <a:r>
              <a:rPr lang="es-EC" dirty="0"/>
              <a:t>cambios a través del tiempo a causa de varios fenómenos geofísicos, movimientos de placas tectónicas, fallas geológicas, </a:t>
            </a:r>
            <a:r>
              <a:rPr lang="es-EC" dirty="0" smtClean="0"/>
              <a:t>terremotos</a:t>
            </a:r>
            <a:r>
              <a:rPr lang="es-EC" dirty="0"/>
              <a:t>, etc</a:t>
            </a:r>
            <a:r>
              <a:rPr lang="es-EC" dirty="0" smtClean="0"/>
              <a:t>.</a:t>
            </a:r>
            <a:endParaRPr lang="en-US" dirty="0"/>
          </a:p>
          <a:p>
            <a:pPr algn="just"/>
            <a:r>
              <a:rPr lang="es-EC" dirty="0" smtClean="0"/>
              <a:t>El presente </a:t>
            </a:r>
            <a:r>
              <a:rPr lang="es-EC" dirty="0"/>
              <a:t>proyecto </a:t>
            </a:r>
            <a:r>
              <a:rPr lang="es-EC" dirty="0" smtClean="0"/>
              <a:t>realiza </a:t>
            </a:r>
            <a:r>
              <a:rPr lang="es-EC" dirty="0"/>
              <a:t>un modelo de predicción espacial que servirá para la determinación de </a:t>
            </a:r>
            <a:r>
              <a:rPr lang="es-EC" dirty="0" smtClean="0"/>
              <a:t>velocidades.</a:t>
            </a:r>
          </a:p>
          <a:p>
            <a:pPr algn="just"/>
            <a:r>
              <a:rPr lang="es-EC" dirty="0"/>
              <a:t>La importancia de contar con un modelo de velocidades propio que se ajuste a las necesidades del país y que nos sirva para trasladar las coordenadas entre épocas, ayudando a corregir la diferencia que existe entre los diferentes </a:t>
            </a:r>
            <a:r>
              <a:rPr lang="es-EC" dirty="0" err="1" smtClean="0"/>
              <a:t>ITRFs</a:t>
            </a:r>
            <a:r>
              <a:rPr lang="es-EC" dirty="0" smtClean="0"/>
              <a:t>.</a:t>
            </a:r>
            <a:endParaRPr lang="en-US" dirty="0"/>
          </a:p>
        </p:txBody>
      </p:sp>
    </p:spTree>
    <p:extLst>
      <p:ext uri="{BB962C8B-B14F-4D97-AF65-F5344CB8AC3E}">
        <p14:creationId xmlns:p14="http://schemas.microsoft.com/office/powerpoint/2010/main" val="453488927"/>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BFB7B5"/>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BFB7B5"/>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22400" y="1445652"/>
            <a:ext cx="9753600" cy="4525963"/>
          </a:xfrm>
        </p:spPr>
        <p:txBody>
          <a:bodyPr/>
          <a:lstStyle/>
          <a:p>
            <a:r>
              <a:rPr lang="es-EC" dirty="0" smtClean="0"/>
              <a:t>PPP (Posicionamiento Puntual Preciso).</a:t>
            </a:r>
          </a:p>
          <a:p>
            <a:pPr lvl="1" algn="just"/>
            <a:r>
              <a:rPr lang="es-ES_tradnl" dirty="0"/>
              <a:t>E</a:t>
            </a:r>
            <a:r>
              <a:rPr lang="es-ES_tradnl" dirty="0" smtClean="0"/>
              <a:t>mplea </a:t>
            </a:r>
            <a:r>
              <a:rPr lang="es-ES_tradnl" dirty="0"/>
              <a:t>datos </a:t>
            </a:r>
            <a:r>
              <a:rPr lang="es-ES_tradnl" dirty="0" smtClean="0"/>
              <a:t>provenientes </a:t>
            </a:r>
            <a:r>
              <a:rPr lang="es-ES_tradnl" dirty="0"/>
              <a:t>de un solo receptor de tipo </a:t>
            </a:r>
            <a:r>
              <a:rPr lang="es-ES_tradnl" dirty="0" smtClean="0"/>
              <a:t>geodésico, </a:t>
            </a:r>
            <a:r>
              <a:rPr lang="es-ES_tradnl" dirty="0"/>
              <a:t>más datos de corrección de los errores en los relojes de los satélites y órbitas </a:t>
            </a:r>
            <a:r>
              <a:rPr lang="es-ES_tradnl" dirty="0" smtClean="0"/>
              <a:t>precisas.</a:t>
            </a:r>
            <a:endParaRPr lang="es-EC" dirty="0" smtClean="0"/>
          </a:p>
          <a:p>
            <a:pPr algn="just"/>
            <a:r>
              <a:rPr lang="es-EC" dirty="0" smtClean="0"/>
              <a:t>CARACTERISTICAS:</a:t>
            </a:r>
          </a:p>
          <a:p>
            <a:pPr lvl="1" algn="just"/>
            <a:r>
              <a:rPr lang="es-EC" dirty="0"/>
              <a:t>Detección de </a:t>
            </a:r>
            <a:r>
              <a:rPr lang="es-ES" dirty="0"/>
              <a:t>entradas de estaciones que faltan en el archivo de corrección de carga del océano (extensión BLQ</a:t>
            </a:r>
            <a:r>
              <a:rPr lang="es-EC" dirty="0" smtClean="0"/>
              <a:t>),</a:t>
            </a:r>
          </a:p>
          <a:p>
            <a:pPr lvl="1" algn="just"/>
            <a:r>
              <a:rPr lang="es-ES" dirty="0" smtClean="0"/>
              <a:t>Actualización </a:t>
            </a:r>
            <a:r>
              <a:rPr lang="es-ES" dirty="0"/>
              <a:t>de la tabla nombre de la estación de abreviatura (extensión ABB</a:t>
            </a:r>
            <a:r>
              <a:rPr lang="es-EC" dirty="0"/>
              <a:t>),</a:t>
            </a:r>
            <a:endParaRPr lang="en-US" sz="2000" dirty="0"/>
          </a:p>
          <a:p>
            <a:pPr lvl="1" algn="just"/>
            <a:r>
              <a:rPr lang="es-ES" dirty="0"/>
              <a:t>Conversión de las coordenadas de la estación a una época predefinida,</a:t>
            </a:r>
            <a:endParaRPr lang="en-US" sz="2000" dirty="0"/>
          </a:p>
          <a:p>
            <a:pPr lvl="1" algn="just"/>
            <a:r>
              <a:rPr lang="es-ES" dirty="0"/>
              <a:t>Generación de </a:t>
            </a:r>
            <a:r>
              <a:rPr lang="es-ES" dirty="0" smtClean="0"/>
              <a:t>coordenadas </a:t>
            </a:r>
            <a:r>
              <a:rPr lang="es-ES" dirty="0" err="1" smtClean="0"/>
              <a:t>apriori</a:t>
            </a:r>
            <a:r>
              <a:rPr lang="es-ES" dirty="0" smtClean="0"/>
              <a:t> </a:t>
            </a:r>
            <a:r>
              <a:rPr lang="es-ES" dirty="0"/>
              <a:t>y archivos de velocidad añadiendo nuevas estaciones al existente (referencia).</a:t>
            </a:r>
            <a:endParaRPr lang="en-US" sz="2000" dirty="0"/>
          </a:p>
          <a:p>
            <a:pPr lvl="1"/>
            <a:endParaRPr lang="en-US" dirty="0"/>
          </a:p>
        </p:txBody>
      </p:sp>
      <p:sp>
        <p:nvSpPr>
          <p:cNvPr id="4" name="Título 1"/>
          <p:cNvSpPr>
            <a:spLocks noGrp="1"/>
          </p:cNvSpPr>
          <p:nvPr>
            <p:ph type="title"/>
          </p:nvPr>
        </p:nvSpPr>
        <p:spPr>
          <a:xfrm>
            <a:off x="1422400" y="437878"/>
            <a:ext cx="10464800" cy="726583"/>
          </a:xfrm>
        </p:spPr>
        <p:txBody>
          <a:bodyPr/>
          <a:lstStyle/>
          <a:p>
            <a:r>
              <a:rPr lang="es-EC" dirty="0"/>
              <a:t>Ejemplos de PCF</a:t>
            </a:r>
            <a:endParaRPr lang="en-US" dirty="0"/>
          </a:p>
        </p:txBody>
      </p:sp>
    </p:spTree>
    <p:extLst>
      <p:ext uri="{BB962C8B-B14F-4D97-AF65-F5344CB8AC3E}">
        <p14:creationId xmlns:p14="http://schemas.microsoft.com/office/powerpoint/2010/main" val="216157521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DDDDDD"/>
                                      </p:to>
                                    </p:animClr>
                                  </p:sub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DDDDDD"/>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rotWithShape="1">
          <a:blip r:embed="rId2"/>
          <a:srcRect l="22634" t="52591" r="22830" b="7876"/>
          <a:stretch/>
        </p:blipFill>
        <p:spPr bwMode="auto">
          <a:xfrm>
            <a:off x="2392139" y="2358900"/>
            <a:ext cx="7095761" cy="28919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5" name="Título 1"/>
          <p:cNvSpPr>
            <a:spLocks noGrp="1"/>
          </p:cNvSpPr>
          <p:nvPr>
            <p:ph type="title"/>
          </p:nvPr>
        </p:nvSpPr>
        <p:spPr>
          <a:xfrm>
            <a:off x="1422400" y="437878"/>
            <a:ext cx="10464800" cy="726583"/>
          </a:xfrm>
        </p:spPr>
        <p:txBody>
          <a:bodyPr/>
          <a:lstStyle/>
          <a:p>
            <a:r>
              <a:rPr lang="es-EC" dirty="0"/>
              <a:t>Ejemplos de PCF</a:t>
            </a:r>
            <a:endParaRPr lang="en-US" dirty="0"/>
          </a:p>
        </p:txBody>
      </p:sp>
      <p:sp>
        <p:nvSpPr>
          <p:cNvPr id="6" name="Rectángulo 5"/>
          <p:cNvSpPr/>
          <p:nvPr/>
        </p:nvSpPr>
        <p:spPr>
          <a:xfrm>
            <a:off x="3196160" y="5361081"/>
            <a:ext cx="5487721" cy="400110"/>
          </a:xfrm>
          <a:prstGeom prst="rect">
            <a:avLst/>
          </a:prstGeom>
        </p:spPr>
        <p:txBody>
          <a:bodyPr wrap="none">
            <a:spAutoFit/>
          </a:bodyPr>
          <a:lstStyle/>
          <a:p>
            <a:pPr algn="ctr">
              <a:spcAft>
                <a:spcPts val="1000"/>
              </a:spcAft>
            </a:pPr>
            <a:r>
              <a:rPr lang="es-EC" sz="2000" dirty="0">
                <a:solidFill>
                  <a:srgbClr val="000000"/>
                </a:solidFill>
              </a:rPr>
              <a:t>Fuente: (</a:t>
            </a:r>
            <a:r>
              <a:rPr lang="es-EC" sz="2000" dirty="0" err="1">
                <a:solidFill>
                  <a:srgbClr val="000000"/>
                </a:solidFill>
              </a:rPr>
              <a:t>Dach</a:t>
            </a:r>
            <a:r>
              <a:rPr lang="es-EC" sz="2000" dirty="0">
                <a:solidFill>
                  <a:srgbClr val="000000"/>
                </a:solidFill>
              </a:rPr>
              <a:t>, </a:t>
            </a:r>
            <a:r>
              <a:rPr lang="es-EC" sz="2000" dirty="0" err="1">
                <a:solidFill>
                  <a:srgbClr val="000000"/>
                </a:solidFill>
              </a:rPr>
              <a:t>Hugentobler</a:t>
            </a:r>
            <a:r>
              <a:rPr lang="es-EC" sz="2000" dirty="0">
                <a:solidFill>
                  <a:srgbClr val="000000"/>
                </a:solidFill>
              </a:rPr>
              <a:t>, </a:t>
            </a:r>
            <a:r>
              <a:rPr lang="es-EC" sz="2000" dirty="0" err="1">
                <a:solidFill>
                  <a:srgbClr val="000000"/>
                </a:solidFill>
              </a:rPr>
              <a:t>Fridez</a:t>
            </a:r>
            <a:r>
              <a:rPr lang="es-EC" sz="2000" dirty="0">
                <a:solidFill>
                  <a:srgbClr val="000000"/>
                </a:solidFill>
              </a:rPr>
              <a:t>, &amp; </a:t>
            </a:r>
            <a:r>
              <a:rPr lang="es-EC" sz="2000" dirty="0" err="1">
                <a:solidFill>
                  <a:srgbClr val="000000"/>
                </a:solidFill>
              </a:rPr>
              <a:t>Meindl</a:t>
            </a:r>
            <a:r>
              <a:rPr lang="es-EC" sz="2000" dirty="0">
                <a:solidFill>
                  <a:srgbClr val="000000"/>
                </a:solidFill>
              </a:rPr>
              <a:t>, 2007)</a:t>
            </a:r>
            <a:endParaRPr lang="en-US" sz="2000" dirty="0">
              <a:solidFill>
                <a:srgbClr val="000000"/>
              </a:solidFill>
            </a:endParaRPr>
          </a:p>
        </p:txBody>
      </p:sp>
      <p:sp>
        <p:nvSpPr>
          <p:cNvPr id="7" name="Rectángulo 6"/>
          <p:cNvSpPr/>
          <p:nvPr/>
        </p:nvSpPr>
        <p:spPr>
          <a:xfrm>
            <a:off x="1422400" y="1448228"/>
            <a:ext cx="6198300" cy="523220"/>
          </a:xfrm>
          <a:prstGeom prst="rect">
            <a:avLst/>
          </a:prstGeom>
        </p:spPr>
        <p:txBody>
          <a:bodyPr wrap="none">
            <a:spAutoFit/>
          </a:bodyPr>
          <a:lstStyle/>
          <a:p>
            <a:pPr marL="457200" indent="-457200">
              <a:buFont typeface="Arial" panose="020B0604020202020204" pitchFamily="34" charset="0"/>
              <a:buChar char="•"/>
            </a:pPr>
            <a:r>
              <a:rPr lang="es-EC" sz="2800" dirty="0">
                <a:solidFill>
                  <a:srgbClr val="000000"/>
                </a:solidFill>
              </a:rPr>
              <a:t>PPP (Posicionamiento Puntual Preciso).</a:t>
            </a:r>
          </a:p>
        </p:txBody>
      </p:sp>
    </p:spTree>
    <p:extLst>
      <p:ext uri="{BB962C8B-B14F-4D97-AF65-F5344CB8AC3E}">
        <p14:creationId xmlns:p14="http://schemas.microsoft.com/office/powerpoint/2010/main" val="407311944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n-US" dirty="0" smtClean="0"/>
              <a:t>RINEX2SINEX</a:t>
            </a:r>
          </a:p>
          <a:p>
            <a:pPr lvl="1"/>
            <a:r>
              <a:rPr lang="es-ES" altLang="en-US" sz="2800" dirty="0" smtClean="0">
                <a:ea typeface="+mn-ea"/>
                <a:cs typeface="+mn-cs"/>
              </a:rPr>
              <a:t>Genera </a:t>
            </a:r>
            <a:r>
              <a:rPr lang="es-ES" altLang="en-US" sz="2800" dirty="0">
                <a:ea typeface="+mn-ea"/>
                <a:cs typeface="+mn-cs"/>
              </a:rPr>
              <a:t>un archivo SINEX </a:t>
            </a:r>
            <a:r>
              <a:rPr lang="es-ES" altLang="en-US" sz="2800" dirty="0" smtClean="0">
                <a:ea typeface="+mn-ea"/>
                <a:cs typeface="+mn-cs"/>
              </a:rPr>
              <a:t>a partir de </a:t>
            </a:r>
            <a:r>
              <a:rPr lang="es-ES" altLang="en-US" sz="2800" dirty="0">
                <a:ea typeface="+mn-ea"/>
                <a:cs typeface="+mn-cs"/>
              </a:rPr>
              <a:t>archivos de </a:t>
            </a:r>
            <a:r>
              <a:rPr lang="es-ES" altLang="en-US" sz="2800" dirty="0" smtClean="0">
                <a:ea typeface="+mn-ea"/>
                <a:cs typeface="+mn-cs"/>
              </a:rPr>
              <a:t>observación RINEX.</a:t>
            </a:r>
          </a:p>
          <a:p>
            <a:r>
              <a:rPr lang="es-ES" altLang="en-US" sz="3200" dirty="0" smtClean="0"/>
              <a:t>CARACTERISTICAS:</a:t>
            </a:r>
          </a:p>
          <a:p>
            <a:pPr lvl="1"/>
            <a:r>
              <a:rPr lang="es-CR" dirty="0"/>
              <a:t>Los archivos de observación con importantes gaps o grandes residuos serán automáticamente removidos del procesamiento para asegurar un procesamiento sólido.</a:t>
            </a:r>
            <a:endParaRPr lang="en-US" sz="2000" dirty="0"/>
          </a:p>
          <a:p>
            <a:pPr lvl="1"/>
            <a:r>
              <a:rPr lang="es-CR" dirty="0"/>
              <a:t>La solución </a:t>
            </a:r>
            <a:r>
              <a:rPr lang="es-CR" dirty="0" smtClean="0"/>
              <a:t>final de los datos.</a:t>
            </a:r>
            <a:endParaRPr lang="es-ES" altLang="en-US" dirty="0">
              <a:ea typeface="+mn-ea"/>
              <a:cs typeface="+mn-cs"/>
            </a:endParaRPr>
          </a:p>
          <a:p>
            <a:pPr lvl="1"/>
            <a:endParaRPr lang="en-US" sz="2800" dirty="0">
              <a:ea typeface="+mn-ea"/>
              <a:cs typeface="+mn-cs"/>
            </a:endParaRPr>
          </a:p>
        </p:txBody>
      </p:sp>
      <p:sp>
        <p:nvSpPr>
          <p:cNvPr id="4" name="Título 1"/>
          <p:cNvSpPr>
            <a:spLocks noGrp="1"/>
          </p:cNvSpPr>
          <p:nvPr>
            <p:ph type="title"/>
          </p:nvPr>
        </p:nvSpPr>
        <p:spPr>
          <a:xfrm>
            <a:off x="1422400" y="437878"/>
            <a:ext cx="10464800" cy="726583"/>
          </a:xfrm>
        </p:spPr>
        <p:txBody>
          <a:bodyPr/>
          <a:lstStyle/>
          <a:p>
            <a:r>
              <a:rPr lang="es-EC" dirty="0"/>
              <a:t>Ejemplos de PCF</a:t>
            </a:r>
            <a:endParaRPr lang="en-US" dirty="0"/>
          </a:p>
        </p:txBody>
      </p:sp>
    </p:spTree>
    <p:extLst>
      <p:ext uri="{BB962C8B-B14F-4D97-AF65-F5344CB8AC3E}">
        <p14:creationId xmlns:p14="http://schemas.microsoft.com/office/powerpoint/2010/main" val="378539335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DDDDDD"/>
                                      </p:to>
                                    </p:animClr>
                                  </p:sub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DDDDDD"/>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422400" y="437878"/>
            <a:ext cx="10464800" cy="726583"/>
          </a:xfrm>
        </p:spPr>
        <p:txBody>
          <a:bodyPr/>
          <a:lstStyle/>
          <a:p>
            <a:r>
              <a:rPr lang="es-EC" dirty="0"/>
              <a:t>Ejemplos de PCF</a:t>
            </a:r>
            <a:endParaRPr lang="en-US" dirty="0"/>
          </a:p>
        </p:txBody>
      </p:sp>
      <p:pic>
        <p:nvPicPr>
          <p:cNvPr id="5" name="Imagen 4"/>
          <p:cNvPicPr/>
          <p:nvPr/>
        </p:nvPicPr>
        <p:blipFill rotWithShape="1">
          <a:blip r:embed="rId2"/>
          <a:srcRect l="23147" t="12477" r="22317" b="47990"/>
          <a:stretch/>
        </p:blipFill>
        <p:spPr bwMode="auto">
          <a:xfrm>
            <a:off x="2517101" y="2169539"/>
            <a:ext cx="6845837" cy="28177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6" name="Rectángulo 5"/>
          <p:cNvSpPr/>
          <p:nvPr/>
        </p:nvSpPr>
        <p:spPr>
          <a:xfrm>
            <a:off x="3196160" y="5152075"/>
            <a:ext cx="5487721" cy="400110"/>
          </a:xfrm>
          <a:prstGeom prst="rect">
            <a:avLst/>
          </a:prstGeom>
        </p:spPr>
        <p:txBody>
          <a:bodyPr wrap="none">
            <a:spAutoFit/>
          </a:bodyPr>
          <a:lstStyle/>
          <a:p>
            <a:pPr algn="ctr">
              <a:spcAft>
                <a:spcPts val="1000"/>
              </a:spcAft>
            </a:pPr>
            <a:r>
              <a:rPr lang="es-EC" sz="2000" dirty="0">
                <a:solidFill>
                  <a:srgbClr val="000000"/>
                </a:solidFill>
              </a:rPr>
              <a:t>Fuente: (</a:t>
            </a:r>
            <a:r>
              <a:rPr lang="es-EC" sz="2000" dirty="0" err="1">
                <a:solidFill>
                  <a:srgbClr val="000000"/>
                </a:solidFill>
              </a:rPr>
              <a:t>Dach</a:t>
            </a:r>
            <a:r>
              <a:rPr lang="es-EC" sz="2000" dirty="0">
                <a:solidFill>
                  <a:srgbClr val="000000"/>
                </a:solidFill>
              </a:rPr>
              <a:t>, </a:t>
            </a:r>
            <a:r>
              <a:rPr lang="es-EC" sz="2000" dirty="0" err="1">
                <a:solidFill>
                  <a:srgbClr val="000000"/>
                </a:solidFill>
              </a:rPr>
              <a:t>Hugentobler</a:t>
            </a:r>
            <a:r>
              <a:rPr lang="es-EC" sz="2000" dirty="0">
                <a:solidFill>
                  <a:srgbClr val="000000"/>
                </a:solidFill>
              </a:rPr>
              <a:t>, </a:t>
            </a:r>
            <a:r>
              <a:rPr lang="es-EC" sz="2000" dirty="0" err="1">
                <a:solidFill>
                  <a:srgbClr val="000000"/>
                </a:solidFill>
              </a:rPr>
              <a:t>Fridez</a:t>
            </a:r>
            <a:r>
              <a:rPr lang="es-EC" sz="2000" dirty="0">
                <a:solidFill>
                  <a:srgbClr val="000000"/>
                </a:solidFill>
              </a:rPr>
              <a:t>, &amp; </a:t>
            </a:r>
            <a:r>
              <a:rPr lang="es-EC" sz="2000" dirty="0" err="1">
                <a:solidFill>
                  <a:srgbClr val="000000"/>
                </a:solidFill>
              </a:rPr>
              <a:t>Meindl</a:t>
            </a:r>
            <a:r>
              <a:rPr lang="es-EC" sz="2000" dirty="0">
                <a:solidFill>
                  <a:srgbClr val="000000"/>
                </a:solidFill>
              </a:rPr>
              <a:t>, 2007)</a:t>
            </a:r>
            <a:endParaRPr lang="en-US" sz="2000" dirty="0">
              <a:solidFill>
                <a:srgbClr val="000000"/>
              </a:solidFill>
            </a:endParaRPr>
          </a:p>
        </p:txBody>
      </p:sp>
      <p:sp>
        <p:nvSpPr>
          <p:cNvPr id="7" name="Rectángulo 6"/>
          <p:cNvSpPr/>
          <p:nvPr/>
        </p:nvSpPr>
        <p:spPr>
          <a:xfrm>
            <a:off x="1422400" y="1371298"/>
            <a:ext cx="2989921" cy="523220"/>
          </a:xfrm>
          <a:prstGeom prst="rect">
            <a:avLst/>
          </a:prstGeom>
        </p:spPr>
        <p:txBody>
          <a:bodyPr wrap="none">
            <a:spAutoFit/>
          </a:bodyPr>
          <a:lstStyle/>
          <a:p>
            <a:pPr marL="457200" indent="-457200">
              <a:buFont typeface="Arial" panose="020B0604020202020204" pitchFamily="34" charset="0"/>
              <a:buChar char="•"/>
            </a:pPr>
            <a:r>
              <a:rPr lang="en-US" sz="2800" dirty="0">
                <a:solidFill>
                  <a:srgbClr val="000000"/>
                </a:solidFill>
              </a:rPr>
              <a:t>RINEX2SINEX</a:t>
            </a:r>
          </a:p>
        </p:txBody>
      </p:sp>
    </p:spTree>
    <p:extLst>
      <p:ext uri="{BB962C8B-B14F-4D97-AF65-F5344CB8AC3E}">
        <p14:creationId xmlns:p14="http://schemas.microsoft.com/office/powerpoint/2010/main" val="296586154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2400" y="52567"/>
            <a:ext cx="10464800" cy="1173162"/>
          </a:xfrm>
        </p:spPr>
        <p:txBody>
          <a:bodyPr/>
          <a:lstStyle/>
          <a:p>
            <a:r>
              <a:rPr lang="es-EC" dirty="0" smtClean="0"/>
              <a:t>Solución final de las coordenadas de las estaciones.</a:t>
            </a:r>
            <a:endParaRPr lang="en-US" dirty="0"/>
          </a:p>
        </p:txBody>
      </p:sp>
      <p:pic>
        <p:nvPicPr>
          <p:cNvPr id="4" name="Imagen 3"/>
          <p:cNvPicPr>
            <a:picLocks noChangeAspect="1"/>
          </p:cNvPicPr>
          <p:nvPr/>
        </p:nvPicPr>
        <p:blipFill rotWithShape="1">
          <a:blip r:embed="rId2"/>
          <a:srcRect l="25250" t="22872" r="27694" b="11912"/>
          <a:stretch/>
        </p:blipFill>
        <p:spPr>
          <a:xfrm>
            <a:off x="2481943" y="1378130"/>
            <a:ext cx="6646912" cy="5179413"/>
          </a:xfrm>
          <a:prstGeom prst="rect">
            <a:avLst/>
          </a:prstGeom>
        </p:spPr>
      </p:pic>
    </p:spTree>
    <p:extLst>
      <p:ext uri="{BB962C8B-B14F-4D97-AF65-F5344CB8AC3E}">
        <p14:creationId xmlns:p14="http://schemas.microsoft.com/office/powerpoint/2010/main" val="261535105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a:t>ESTADÍSTICAS DE LA REGRESIÓN LINEAL Y DETERMINACIÓN DE VELOCIDADES</a:t>
            </a:r>
          </a:p>
        </p:txBody>
      </p:sp>
      <p:sp>
        <p:nvSpPr>
          <p:cNvPr id="3" name="Content Placeholder 2"/>
          <p:cNvSpPr>
            <a:spLocks noGrp="1"/>
          </p:cNvSpPr>
          <p:nvPr>
            <p:ph idx="1"/>
          </p:nvPr>
        </p:nvSpPr>
        <p:spPr/>
        <p:txBody>
          <a:bodyPr/>
          <a:lstStyle/>
          <a:p>
            <a:r>
              <a:rPr lang="es-EC" dirty="0" smtClean="0"/>
              <a:t>ALEC</a:t>
            </a:r>
          </a:p>
          <a:p>
            <a:endParaRPr lang="es-EC" dirty="0"/>
          </a:p>
        </p:txBody>
      </p:sp>
      <p:graphicFrame>
        <p:nvGraphicFramePr>
          <p:cNvPr id="4" name="Chart 3"/>
          <p:cNvGraphicFramePr/>
          <p:nvPr>
            <p:extLst/>
          </p:nvPr>
        </p:nvGraphicFramePr>
        <p:xfrm>
          <a:off x="478409" y="2123376"/>
          <a:ext cx="5431790" cy="21723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nvPr>
        </p:nvGraphicFramePr>
        <p:xfrm>
          <a:off x="6296914" y="2123376"/>
          <a:ext cx="5431790" cy="21723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nvPr>
        </p:nvGraphicFramePr>
        <p:xfrm>
          <a:off x="3404489" y="4500816"/>
          <a:ext cx="5431790" cy="21723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92090477"/>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13231590"/>
              </p:ext>
            </p:extLst>
          </p:nvPr>
        </p:nvGraphicFramePr>
        <p:xfrm>
          <a:off x="656823" y="77272"/>
          <a:ext cx="10777212" cy="6690368"/>
        </p:xfrm>
        <a:graphic>
          <a:graphicData uri="http://schemas.openxmlformats.org/drawingml/2006/table">
            <a:tbl>
              <a:tblPr firstRow="1" firstCol="1" bandRow="1">
                <a:tableStyleId>{5C22544A-7EE6-4342-B048-85BDC9FD1C3A}</a:tableStyleId>
              </a:tblPr>
              <a:tblGrid>
                <a:gridCol w="2155044"/>
                <a:gridCol w="2155044"/>
                <a:gridCol w="2155044"/>
                <a:gridCol w="2156040"/>
                <a:gridCol w="2156040"/>
              </a:tblGrid>
              <a:tr h="209074">
                <a:tc rowSpan="2">
                  <a:txBody>
                    <a:bodyPr/>
                    <a:lstStyle/>
                    <a:p>
                      <a:pPr algn="ctr">
                        <a:lnSpc>
                          <a:spcPct val="107000"/>
                        </a:lnSpc>
                        <a:spcAft>
                          <a:spcPts val="0"/>
                        </a:spcAft>
                      </a:pPr>
                      <a:r>
                        <a:rPr lang="en-US" sz="1200" b="1" dirty="0">
                          <a:effectLst/>
                          <a:latin typeface="Arial" panose="020B0604020202020204" pitchFamily="34" charset="0"/>
                          <a:cs typeface="Arial" panose="020B0604020202020204" pitchFamily="34" charset="0"/>
                        </a:rPr>
                        <a:t>ESTACIÓN</a:t>
                      </a:r>
                      <a:endParaRPr lang="es-EC" sz="1200" b="1"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rowSpan="2">
                  <a:txBody>
                    <a:bodyPr/>
                    <a:lstStyle/>
                    <a:p>
                      <a:pPr algn="ctr">
                        <a:lnSpc>
                          <a:spcPct val="107000"/>
                        </a:lnSpc>
                        <a:spcAft>
                          <a:spcPts val="0"/>
                        </a:spcAft>
                      </a:pPr>
                      <a:r>
                        <a:rPr lang="en-US" sz="1200" b="1" dirty="0">
                          <a:effectLst/>
                          <a:latin typeface="Arial" panose="020B0604020202020204" pitchFamily="34" charset="0"/>
                          <a:cs typeface="Arial" panose="020B0604020202020204" pitchFamily="34" charset="0"/>
                        </a:rPr>
                        <a:t>COMPONENTES</a:t>
                      </a:r>
                      <a:endParaRPr lang="es-EC" sz="1200" b="1"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gridSpan="3">
                  <a:txBody>
                    <a:bodyPr/>
                    <a:lstStyle/>
                    <a:p>
                      <a:pPr algn="ctr">
                        <a:lnSpc>
                          <a:spcPct val="107000"/>
                        </a:lnSpc>
                        <a:spcAft>
                          <a:spcPts val="0"/>
                        </a:spcAft>
                      </a:pPr>
                      <a:r>
                        <a:rPr lang="en-US" sz="1200" b="1" dirty="0">
                          <a:effectLst/>
                          <a:latin typeface="Arial" panose="020B0604020202020204" pitchFamily="34" charset="0"/>
                          <a:cs typeface="Arial" panose="020B0604020202020204" pitchFamily="34" charset="0"/>
                        </a:rPr>
                        <a:t>ESTADÍSTICAS DE REGRESIÓN</a:t>
                      </a:r>
                      <a:endParaRPr lang="es-EC" sz="1200" b="1"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hMerge="1">
                  <a:txBody>
                    <a:bodyPr/>
                    <a:lstStyle/>
                    <a:p>
                      <a:endParaRPr lang="es-EC"/>
                    </a:p>
                  </a:txBody>
                  <a:tcPr/>
                </a:tc>
                <a:tc hMerge="1">
                  <a:txBody>
                    <a:bodyPr/>
                    <a:lstStyle/>
                    <a:p>
                      <a:endParaRPr lang="es-EC"/>
                    </a:p>
                  </a:txBody>
                  <a:tcPr/>
                </a:tc>
              </a:tr>
              <a:tr h="209074">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n-US" sz="1200" b="1" dirty="0">
                          <a:effectLst/>
                          <a:latin typeface="Arial" panose="020B0604020202020204" pitchFamily="34" charset="0"/>
                          <a:cs typeface="Arial" panose="020B0604020202020204" pitchFamily="34" charset="0"/>
                        </a:rPr>
                        <a:t>R square</a:t>
                      </a:r>
                      <a:endParaRPr lang="es-EC" sz="1200" b="1"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b="1" dirty="0">
                          <a:effectLst/>
                          <a:latin typeface="Arial" panose="020B0604020202020204" pitchFamily="34" charset="0"/>
                          <a:cs typeface="Arial" panose="020B0604020202020204" pitchFamily="34" charset="0"/>
                        </a:rPr>
                        <a:t>Error </a:t>
                      </a:r>
                      <a:r>
                        <a:rPr lang="en-US" sz="1200" b="1" dirty="0" err="1" smtClean="0">
                          <a:effectLst/>
                          <a:latin typeface="Arial" panose="020B0604020202020204" pitchFamily="34" charset="0"/>
                          <a:cs typeface="Arial" panose="020B0604020202020204" pitchFamily="34" charset="0"/>
                        </a:rPr>
                        <a:t>Estándar</a:t>
                      </a:r>
                      <a:endParaRPr lang="es-EC" sz="1200" b="1"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s-EC" sz="1200" b="1" dirty="0">
                          <a:effectLst/>
                          <a:latin typeface="Arial" panose="020B0604020202020204" pitchFamily="34" charset="0"/>
                          <a:cs typeface="Arial" panose="020B0604020202020204" pitchFamily="34" charset="0"/>
                        </a:rPr>
                        <a:t>Observaciones</a:t>
                      </a:r>
                      <a:endParaRPr lang="es-EC" sz="1200" b="1"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9074">
                <a:tc rowSpan="3">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ALEC</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X</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0.59887652</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0.00285629</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673</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9074">
                <a:tc vMerge="1">
                  <a:txBody>
                    <a:bodyPr/>
                    <a:lstStyle/>
                    <a:p>
                      <a:endParaRPr lang="es-EC"/>
                    </a:p>
                  </a:txBody>
                  <a:tcPr/>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Y</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0.02255881</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0.00669587</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673</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9074">
                <a:tc vMerge="1">
                  <a:txBody>
                    <a:bodyPr/>
                    <a:lstStyle/>
                    <a:p>
                      <a:endParaRPr lang="es-EC"/>
                    </a:p>
                  </a:txBody>
                  <a:tcPr/>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Z</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0.65138484</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0.00240519</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673</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9074">
                <a:tc rowSpan="3">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CLEC</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0.28490001</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0.00365874</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671</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9074">
                <a:tc vMerge="1">
                  <a:txBody>
                    <a:bodyPr/>
                    <a:lstStyle/>
                    <a:p>
                      <a:endParaRPr lang="es-EC"/>
                    </a:p>
                  </a:txBody>
                  <a:tcPr/>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Y</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0.00389018</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0.00645670</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671</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9074">
                <a:tc vMerge="1">
                  <a:txBody>
                    <a:bodyPr/>
                    <a:lstStyle/>
                    <a:p>
                      <a:endParaRPr lang="es-EC"/>
                    </a:p>
                  </a:txBody>
                  <a:tcPr/>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Z</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0.32794207</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0.00228996</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671</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9074">
                <a:tc rowSpan="3">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CUEC</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X</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0.19908720</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0.00331698</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756</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9074">
                <a:tc vMerge="1">
                  <a:txBody>
                    <a:bodyPr/>
                    <a:lstStyle/>
                    <a:p>
                      <a:endParaRPr lang="es-EC"/>
                    </a:p>
                  </a:txBody>
                  <a:tcPr/>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Y</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0.04028664</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0.01051252</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755</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9074">
                <a:tc vMerge="1">
                  <a:txBody>
                    <a:bodyPr/>
                    <a:lstStyle/>
                    <a:p>
                      <a:endParaRPr lang="es-EC"/>
                    </a:p>
                  </a:txBody>
                  <a:tcPr/>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Z</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0.91158420</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0.00217046</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757</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9074">
                <a:tc rowSpan="3">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GYEC</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X</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0.71681734</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0.00278977</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760</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9074">
                <a:tc vMerge="1">
                  <a:txBody>
                    <a:bodyPr/>
                    <a:lstStyle/>
                    <a:p>
                      <a:endParaRPr lang="es-EC"/>
                    </a:p>
                  </a:txBody>
                  <a:tcPr/>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Y</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0.54789754</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0.00701445</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760</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9074">
                <a:tc vMerge="1">
                  <a:txBody>
                    <a:bodyPr/>
                    <a:lstStyle/>
                    <a:p>
                      <a:endParaRPr lang="es-EC"/>
                    </a:p>
                  </a:txBody>
                  <a:tcPr/>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Z</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0.41969929</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0.00350639</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760</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9074">
                <a:tc rowSpan="3">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GZEC</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0.00394052</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0.00253588</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676</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9074">
                <a:tc vMerge="1">
                  <a:txBody>
                    <a:bodyPr/>
                    <a:lstStyle/>
                    <a:p>
                      <a:endParaRPr lang="es-EC"/>
                    </a:p>
                  </a:txBody>
                  <a:tcPr/>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Y</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0.01863126</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0.00611702</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676</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9074">
                <a:tc vMerge="1">
                  <a:txBody>
                    <a:bodyPr/>
                    <a:lstStyle/>
                    <a:p>
                      <a:endParaRPr lang="es-EC"/>
                    </a:p>
                  </a:txBody>
                  <a:tcPr/>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Z</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0.75071794</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0.00196964</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676</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9074">
                <a:tc rowSpan="3">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LJEC</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0.01035700</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0.00413500</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880</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9074">
                <a:tc vMerge="1">
                  <a:txBody>
                    <a:bodyPr/>
                    <a:lstStyle/>
                    <a:p>
                      <a:endParaRPr lang="es-EC"/>
                    </a:p>
                  </a:txBody>
                  <a:tcPr/>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Y</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0.18379394</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0.00974216</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880</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9074">
                <a:tc vMerge="1">
                  <a:txBody>
                    <a:bodyPr/>
                    <a:lstStyle/>
                    <a:p>
                      <a:endParaRPr lang="es-EC"/>
                    </a:p>
                  </a:txBody>
                  <a:tcPr/>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Z</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0.88036000</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0.00235400</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880</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9074">
                <a:tc rowSpan="3">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MAEC</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0.23456112</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0.00266016</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703</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9074">
                <a:tc vMerge="1">
                  <a:txBody>
                    <a:bodyPr/>
                    <a:lstStyle/>
                    <a:p>
                      <a:endParaRPr lang="es-EC"/>
                    </a:p>
                  </a:txBody>
                  <a:tcPr/>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Y</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0.20870628</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0.00580131</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703</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9074">
                <a:tc vMerge="1">
                  <a:txBody>
                    <a:bodyPr/>
                    <a:lstStyle/>
                    <a:p>
                      <a:endParaRPr lang="es-EC"/>
                    </a:p>
                  </a:txBody>
                  <a:tcPr/>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Z</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0.88337305</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0.00252457</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703</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9074">
                <a:tc rowSpan="3">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MHEC</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0.55316770</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0.00250608</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695</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9074">
                <a:tc vMerge="1">
                  <a:txBody>
                    <a:bodyPr/>
                    <a:lstStyle/>
                    <a:p>
                      <a:endParaRPr lang="es-EC"/>
                    </a:p>
                  </a:txBody>
                  <a:tcPr/>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Y</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0.23934362</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0.00661678</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695</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9074">
                <a:tc vMerge="1">
                  <a:txBody>
                    <a:bodyPr/>
                    <a:lstStyle/>
                    <a:p>
                      <a:endParaRPr lang="es-EC"/>
                    </a:p>
                  </a:txBody>
                  <a:tcPr/>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Z</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0.86457966</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0.00360847</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695</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9074">
                <a:tc rowSpan="3">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PDEC</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0.14146656</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0.00259456</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492</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9074">
                <a:tc vMerge="1">
                  <a:txBody>
                    <a:bodyPr/>
                    <a:lstStyle/>
                    <a:p>
                      <a:endParaRPr lang="es-EC"/>
                    </a:p>
                  </a:txBody>
                  <a:tcPr/>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Y</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0.03583299</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0.00640764</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492</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9074">
                <a:tc vMerge="1">
                  <a:txBody>
                    <a:bodyPr/>
                    <a:lstStyle/>
                    <a:p>
                      <a:endParaRPr lang="es-EC"/>
                    </a:p>
                  </a:txBody>
                  <a:tcPr/>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Z</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0.65567724</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0.00213273</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492</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9074">
                <a:tc rowSpan="3">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RIOP</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X</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0.67431839</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0.00254966</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886</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9074">
                <a:tc vMerge="1">
                  <a:txBody>
                    <a:bodyPr/>
                    <a:lstStyle/>
                    <a:p>
                      <a:endParaRPr lang="es-EC"/>
                    </a:p>
                  </a:txBody>
                  <a:tcPr/>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Y</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0.16098086</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0.00590269</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886</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9074">
                <a:tc vMerge="1">
                  <a:txBody>
                    <a:bodyPr/>
                    <a:lstStyle/>
                    <a:p>
                      <a:endParaRPr lang="es-EC"/>
                    </a:p>
                  </a:txBody>
                  <a:tcPr/>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Z</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0.90208736</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0.00205723</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886</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bl>
          </a:graphicData>
        </a:graphic>
      </p:graphicFrame>
    </p:spTree>
    <p:extLst>
      <p:ext uri="{BB962C8B-B14F-4D97-AF65-F5344CB8AC3E}">
        <p14:creationId xmlns:p14="http://schemas.microsoft.com/office/powerpoint/2010/main" val="112796606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70848748"/>
              </p:ext>
            </p:extLst>
          </p:nvPr>
        </p:nvGraphicFramePr>
        <p:xfrm>
          <a:off x="1316736" y="195070"/>
          <a:ext cx="9607296" cy="6527229"/>
        </p:xfrm>
        <a:graphic>
          <a:graphicData uri="http://schemas.openxmlformats.org/drawingml/2006/table">
            <a:tbl>
              <a:tblPr firstRow="1" firstCol="1" bandRow="1">
                <a:tableStyleId>{21E4AEA4-8DFA-4A89-87EB-49C32662AFE0}</a:tableStyleId>
              </a:tblPr>
              <a:tblGrid>
                <a:gridCol w="2401824"/>
                <a:gridCol w="2401824"/>
                <a:gridCol w="2401824"/>
                <a:gridCol w="2401824"/>
              </a:tblGrid>
              <a:tr h="203454">
                <a:tc rowSpan="2">
                  <a:txBody>
                    <a:bodyPr/>
                    <a:lstStyle/>
                    <a:p>
                      <a:pPr algn="ctr">
                        <a:lnSpc>
                          <a:spcPct val="107000"/>
                        </a:lnSpc>
                        <a:spcAft>
                          <a:spcPts val="0"/>
                        </a:spcAft>
                      </a:pPr>
                      <a:r>
                        <a:rPr lang="en-US" sz="1200" b="1" dirty="0">
                          <a:effectLst/>
                          <a:latin typeface="Arial" panose="020B0604020202020204" pitchFamily="34" charset="0"/>
                          <a:cs typeface="Arial" panose="020B0604020202020204" pitchFamily="34" charset="0"/>
                        </a:rPr>
                        <a:t>ESTACIÓN</a:t>
                      </a:r>
                      <a:endParaRPr lang="es-EC" sz="1200" b="1"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rowSpan="2">
                  <a:txBody>
                    <a:bodyPr/>
                    <a:lstStyle/>
                    <a:p>
                      <a:pPr algn="ctr">
                        <a:lnSpc>
                          <a:spcPct val="107000"/>
                        </a:lnSpc>
                        <a:spcAft>
                          <a:spcPts val="0"/>
                        </a:spcAft>
                      </a:pPr>
                      <a:r>
                        <a:rPr lang="en-US" sz="1200" b="1" dirty="0">
                          <a:effectLst/>
                          <a:latin typeface="Arial" panose="020B0604020202020204" pitchFamily="34" charset="0"/>
                          <a:cs typeface="Arial" panose="020B0604020202020204" pitchFamily="34" charset="0"/>
                        </a:rPr>
                        <a:t>COMPONENTES</a:t>
                      </a:r>
                      <a:endParaRPr lang="es-EC" sz="1200" b="1"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gridSpan="2">
                  <a:txBody>
                    <a:bodyPr/>
                    <a:lstStyle/>
                    <a:p>
                      <a:pPr algn="ctr">
                        <a:lnSpc>
                          <a:spcPct val="107000"/>
                        </a:lnSpc>
                        <a:spcAft>
                          <a:spcPts val="0"/>
                        </a:spcAft>
                      </a:pPr>
                      <a:r>
                        <a:rPr lang="en-US" sz="1200" b="1">
                          <a:effectLst/>
                          <a:latin typeface="Arial" panose="020B0604020202020204" pitchFamily="34" charset="0"/>
                          <a:cs typeface="Arial" panose="020B0604020202020204" pitchFamily="34" charset="0"/>
                        </a:rPr>
                        <a:t>COEFICIENTES</a:t>
                      </a:r>
                      <a:endParaRPr lang="es-EC" sz="1200" b="1">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hMerge="1">
                  <a:txBody>
                    <a:bodyPr/>
                    <a:lstStyle/>
                    <a:p>
                      <a:endParaRPr lang="es-EC"/>
                    </a:p>
                  </a:txBody>
                  <a:tcPr/>
                </a:tc>
              </a:tr>
              <a:tr h="203454">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n-US" sz="1200" b="1" dirty="0">
                          <a:effectLst/>
                          <a:latin typeface="Arial" panose="020B0604020202020204" pitchFamily="34" charset="0"/>
                          <a:cs typeface="Arial" panose="020B0604020202020204" pitchFamily="34" charset="0"/>
                        </a:rPr>
                        <a:t>m</a:t>
                      </a:r>
                      <a:endParaRPr lang="es-EC" sz="1200" b="1"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b="1" dirty="0">
                          <a:effectLst/>
                          <a:latin typeface="Arial" panose="020B0604020202020204" pitchFamily="34" charset="0"/>
                          <a:cs typeface="Arial" panose="020B0604020202020204" pitchFamily="34" charset="0"/>
                        </a:rPr>
                        <a:t>b</a:t>
                      </a:r>
                      <a:endParaRPr lang="es-EC" sz="1200" b="1"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3454">
                <a:tc rowSpan="3">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ALEC</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X</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1233231.9</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1.66402E-05</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3454">
                <a:tc vMerge="1">
                  <a:txBody>
                    <a:bodyPr/>
                    <a:lstStyle/>
                    <a:p>
                      <a:endParaRPr lang="es-EC"/>
                    </a:p>
                  </a:txBody>
                  <a:tcPr/>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Y</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-6255435.6</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-4.85005E-06</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3454">
                <a:tc vMerge="1">
                  <a:txBody>
                    <a:bodyPr/>
                    <a:lstStyle/>
                    <a:p>
                      <a:endParaRPr lang="es-EC"/>
                    </a:p>
                  </a:txBody>
                  <a:tcPr/>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Z</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-243534.5</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0.000015676</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3454">
                <a:tc rowSpan="3">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CLEC</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X</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1109944.0</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-0.000010936</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3454">
                <a:tc vMerge="1">
                  <a:txBody>
                    <a:bodyPr/>
                    <a:lstStyle/>
                    <a:p>
                      <a:endParaRPr lang="es-EC"/>
                    </a:p>
                  </a:txBody>
                  <a:tcPr/>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Y</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-6266376.5</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-1.9107E-06</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3454">
                <a:tc vMerge="1">
                  <a:txBody>
                    <a:bodyPr/>
                    <a:lstStyle/>
                    <a:p>
                      <a:endParaRPr lang="es-EC"/>
                    </a:p>
                  </a:txBody>
                  <a:tcPr/>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Z</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-453457.4</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7.5748E-06</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3454">
                <a:tc rowSpan="3">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CUEC</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1215704.3</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0.000005164</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3454">
                <a:tc vMerge="1">
                  <a:txBody>
                    <a:bodyPr/>
                    <a:lstStyle/>
                    <a:p>
                      <a:endParaRPr lang="es-EC"/>
                    </a:p>
                  </a:txBody>
                  <a:tcPr/>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Y</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-6255712.2</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6.7244E-06</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3454">
                <a:tc vMerge="1">
                  <a:txBody>
                    <a:bodyPr/>
                    <a:lstStyle/>
                    <a:p>
                      <a:endParaRPr lang="es-EC"/>
                    </a:p>
                  </a:txBody>
                  <a:tcPr/>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Z</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-318818.9</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0.000021764</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3454">
                <a:tc rowSpan="3">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GYEC</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X</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1118628.4</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0.000017648</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3454">
                <a:tc vMerge="1">
                  <a:txBody>
                    <a:bodyPr/>
                    <a:lstStyle/>
                    <a:p>
                      <a:endParaRPr lang="es-EC"/>
                    </a:p>
                  </a:txBody>
                  <a:tcPr/>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Y</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-6274783.8</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0.000030702</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3454">
                <a:tc vMerge="1">
                  <a:txBody>
                    <a:bodyPr/>
                    <a:lstStyle/>
                    <a:p>
                      <a:endParaRPr lang="es-EC"/>
                    </a:p>
                  </a:txBody>
                  <a:tcPr/>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Z</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-237610.2</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0.000011856</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3454">
                <a:tc rowSpan="3">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GZEC</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1260716.9</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7.5766E-07</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3454">
                <a:tc vMerge="1">
                  <a:txBody>
                    <a:bodyPr/>
                    <a:lstStyle/>
                    <a:p>
                      <a:endParaRPr lang="es-EC"/>
                    </a:p>
                  </a:txBody>
                  <a:tcPr/>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Y</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-6241813.2</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-4.0036E-06</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3454">
                <a:tc vMerge="1">
                  <a:txBody>
                    <a:bodyPr/>
                    <a:lstStyle/>
                    <a:p>
                      <a:endParaRPr lang="es-EC"/>
                    </a:p>
                  </a:txBody>
                  <a:tcPr/>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Z</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-375920.6</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0.000016236</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3454">
                <a:tc rowSpan="3">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LJEC</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1192829.0</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1.35238E-06</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3454">
                <a:tc vMerge="1">
                  <a:txBody>
                    <a:bodyPr/>
                    <a:lstStyle/>
                    <a:p>
                      <a:endParaRPr lang="es-EC"/>
                    </a:p>
                  </a:txBody>
                  <a:tcPr/>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Y</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-6252161.7</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-1.47784E-05</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3454">
                <a:tc vMerge="1">
                  <a:txBody>
                    <a:bodyPr/>
                    <a:lstStyle/>
                    <a:p>
                      <a:endParaRPr lang="es-EC"/>
                    </a:p>
                  </a:txBody>
                  <a:tcPr/>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Z</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-440799.2</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0.000020412</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3454">
                <a:tc rowSpan="3">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MAEC</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1312399.1</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4.79195E-06</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3454">
                <a:tc vMerge="1">
                  <a:txBody>
                    <a:bodyPr/>
                    <a:lstStyle/>
                    <a:p>
                      <a:endParaRPr lang="es-EC"/>
                    </a:p>
                  </a:txBody>
                  <a:tcPr/>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Y</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-6237499.8</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-9.6952E-06</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3454">
                <a:tc vMerge="1">
                  <a:txBody>
                    <a:bodyPr/>
                    <a:lstStyle/>
                    <a:p>
                      <a:endParaRPr lang="es-EC"/>
                    </a:p>
                  </a:txBody>
                  <a:tcPr/>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Z</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-254805.8</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2.26095E-05</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3454">
                <a:tc rowSpan="3">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MHEC</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1110452.0</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1.11137E-05</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3454">
                <a:tc vMerge="1">
                  <a:txBody>
                    <a:bodyPr/>
                    <a:lstStyle/>
                    <a:p>
                      <a:endParaRPr lang="es-EC"/>
                    </a:p>
                  </a:txBody>
                  <a:tcPr/>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Y</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-6270365.6</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1.47935E-05</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3454">
                <a:tc vMerge="1">
                  <a:txBody>
                    <a:bodyPr/>
                    <a:lstStyle/>
                    <a:p>
                      <a:endParaRPr lang="es-EC"/>
                    </a:p>
                  </a:txBody>
                  <a:tcPr/>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Z</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-360372.7</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3.63407E-05</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3454">
                <a:tc rowSpan="3">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PDEC</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1198945.0</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5.50493E-06</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3454">
                <a:tc vMerge="1">
                  <a:txBody>
                    <a:bodyPr/>
                    <a:lstStyle/>
                    <a:p>
                      <a:endParaRPr lang="es-EC"/>
                    </a:p>
                  </a:txBody>
                  <a:tcPr/>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Y</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-6244385.4</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-6.45659E-06</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3454">
                <a:tc vMerge="1">
                  <a:txBody>
                    <a:bodyPr/>
                    <a:lstStyle/>
                    <a:p>
                      <a:endParaRPr lang="es-EC"/>
                    </a:p>
                  </a:txBody>
                  <a:tcPr/>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Z</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-513442.6</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1.53829E-05</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3454">
                <a:tc rowSpan="3">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RIOP</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1255145.0</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0.000011673</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3454">
                <a:tc vMerge="1">
                  <a:txBody>
                    <a:bodyPr/>
                    <a:lstStyle/>
                    <a:p>
                      <a:endParaRPr lang="es-EC"/>
                    </a:p>
                  </a:txBody>
                  <a:tcPr/>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Y</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-6253609.4</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-8.22651E-06</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r h="203454">
                <a:tc vMerge="1">
                  <a:txBody>
                    <a:bodyPr/>
                    <a:lstStyle/>
                    <a:p>
                      <a:endParaRPr lang="es-EC"/>
                    </a:p>
                  </a:txBody>
                  <a:tcPr/>
                </a:tc>
                <a:tc>
                  <a:txBody>
                    <a:bodyPr/>
                    <a:lstStyle/>
                    <a:p>
                      <a:pPr algn="ctr">
                        <a:lnSpc>
                          <a:spcPct val="107000"/>
                        </a:lnSpc>
                        <a:spcAft>
                          <a:spcPts val="0"/>
                        </a:spcAft>
                      </a:pPr>
                      <a:r>
                        <a:rPr lang="en-US" sz="1350">
                          <a:effectLst/>
                          <a:latin typeface="Arial" panose="020B0604020202020204" pitchFamily="34" charset="0"/>
                          <a:cs typeface="Arial" panose="020B0604020202020204" pitchFamily="34" charset="0"/>
                        </a:rPr>
                        <a:t>Z</a:t>
                      </a:r>
                      <a:endParaRPr lang="es-EC" sz="135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350" dirty="0">
                          <a:effectLst/>
                          <a:latin typeface="Arial" panose="020B0604020202020204" pitchFamily="34" charset="0"/>
                          <a:cs typeface="Arial" panose="020B0604020202020204" pitchFamily="34" charset="0"/>
                        </a:rPr>
                        <a:t>-182569.8</a:t>
                      </a:r>
                      <a:endParaRPr lang="es-EC" sz="135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c>
                  <a:txBody>
                    <a:bodyPr/>
                    <a:lstStyle/>
                    <a:p>
                      <a:pPr algn="ctr">
                        <a:lnSpc>
                          <a:spcPct val="107000"/>
                        </a:lnSpc>
                        <a:spcAft>
                          <a:spcPts val="0"/>
                        </a:spcAft>
                      </a:pPr>
                      <a:r>
                        <a:rPr lang="en-US" sz="1350" dirty="0">
                          <a:effectLst/>
                          <a:latin typeface="Arial" panose="020B0604020202020204" pitchFamily="34" charset="0"/>
                          <a:cs typeface="Arial" panose="020B0604020202020204" pitchFamily="34" charset="0"/>
                        </a:rPr>
                        <a:t>0.000019868</a:t>
                      </a:r>
                      <a:endParaRPr lang="es-EC" sz="1350" dirty="0">
                        <a:effectLst/>
                        <a:latin typeface="Arial" panose="020B0604020202020204" pitchFamily="34" charset="0"/>
                        <a:ea typeface="Calibri" panose="020F0502020204030204" pitchFamily="34" charset="0"/>
                        <a:cs typeface="Arial" panose="020B0604020202020204" pitchFamily="34" charset="0"/>
                      </a:endParaRPr>
                    </a:p>
                  </a:txBody>
                  <a:tcPr marL="59483" marR="59483" marT="0" marB="0"/>
                </a:tc>
              </a:tr>
            </a:tbl>
          </a:graphicData>
        </a:graphic>
      </p:graphicFrame>
    </p:spTree>
    <p:extLst>
      <p:ext uri="{BB962C8B-B14F-4D97-AF65-F5344CB8AC3E}">
        <p14:creationId xmlns:p14="http://schemas.microsoft.com/office/powerpoint/2010/main" val="427813555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989902" y="457414"/>
                <a:ext cx="6096000" cy="1384995"/>
              </a:xfrm>
              <a:prstGeom prst="rect">
                <a:avLst/>
              </a:prstGeom>
              <a:ln w="38100">
                <a:solidFill>
                  <a:srgbClr val="92D050"/>
                </a:solidFill>
              </a:ln>
            </p:spPr>
            <p:txBody>
              <a:bodyPr>
                <a:spAutoFit/>
              </a:bodyPr>
              <a:lstStyle/>
              <a:p>
                <a:pPr indent="449580" algn="ctr">
                  <a:lnSpc>
                    <a:spcPct val="150000"/>
                  </a:lnSpc>
                  <a:spcAft>
                    <a:spcPts val="0"/>
                  </a:spcAft>
                </a:pPr>
                <a14:m>
                  <m:oMathPara xmlns:m="http://schemas.openxmlformats.org/officeDocument/2006/math">
                    <m:oMathParaPr>
                      <m:jc m:val="centerGroup"/>
                    </m:oMathParaPr>
                    <m:oMath xmlns:m="http://schemas.openxmlformats.org/officeDocument/2006/math">
                      <m:r>
                        <a:rPr lang="es-EC" sz="2800" i="1" smtClean="0">
                          <a:solidFill>
                            <a:schemeClr val="accent4">
                              <a:lumMod val="10000"/>
                            </a:schemeClr>
                          </a:solidFill>
                          <a:latin typeface="Cambria Math" panose="02040503050406030204" pitchFamily="18" charset="0"/>
                          <a:ea typeface="Calibri" panose="020F0502020204030204" pitchFamily="34" charset="0"/>
                          <a:cs typeface="Arial" panose="020B0604020202020204" pitchFamily="34" charset="0"/>
                        </a:rPr>
                        <m:t>𝑌</m:t>
                      </m:r>
                      <m:r>
                        <a:rPr lang="es-EC" sz="2800" i="1" smtClean="0">
                          <a:solidFill>
                            <a:schemeClr val="accent4">
                              <a:lumMod val="10000"/>
                            </a:schemeClr>
                          </a:solidFill>
                          <a:latin typeface="Cambria Math" panose="02040503050406030204" pitchFamily="18" charset="0"/>
                          <a:ea typeface="Calibri" panose="020F0502020204030204" pitchFamily="34" charset="0"/>
                          <a:cs typeface="Arial" panose="020B0604020202020204" pitchFamily="34" charset="0"/>
                        </a:rPr>
                        <m:t>1=</m:t>
                      </m:r>
                      <m:r>
                        <a:rPr lang="es-EC" sz="2800" i="1" smtClean="0">
                          <a:solidFill>
                            <a:schemeClr val="accent4">
                              <a:lumMod val="10000"/>
                            </a:schemeClr>
                          </a:solidFill>
                          <a:latin typeface="Cambria Math" panose="02040503050406030204" pitchFamily="18" charset="0"/>
                          <a:ea typeface="Calibri" panose="020F0502020204030204" pitchFamily="34" charset="0"/>
                          <a:cs typeface="Arial" panose="020B0604020202020204" pitchFamily="34" charset="0"/>
                        </a:rPr>
                        <m:t>𝑚𝑋</m:t>
                      </m:r>
                      <m:r>
                        <a:rPr lang="en-US" sz="2800" i="1">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rPr>
                        <m:t>+</m:t>
                      </m:r>
                      <m:r>
                        <a:rPr lang="en-US" sz="2800" i="1">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rPr>
                        <m:t>𝑏</m:t>
                      </m:r>
                      <m:r>
                        <a:rPr lang="en-US" sz="2800" i="1">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rPr>
                        <m:t> ; </m:t>
                      </m:r>
                      <m:d>
                        <m:dPr>
                          <m:ctrlPr>
                            <a:rPr lang="es-EC" sz="2800" i="1">
                              <a:solidFill>
                                <a:schemeClr val="accent4">
                                  <a:lumMod val="10000"/>
                                </a:schemeClr>
                              </a:solidFill>
                              <a:effectLst/>
                              <a:latin typeface="Cambria Math"/>
                              <a:ea typeface="Times New Roman" panose="02020603050405020304" pitchFamily="18" charset="0"/>
                              <a:cs typeface="Arial" panose="020B0604020202020204" pitchFamily="34" charset="0"/>
                            </a:rPr>
                          </m:ctrlPr>
                        </m:dPr>
                        <m:e>
                          <m:r>
                            <a:rPr lang="en-US" sz="2800" i="1">
                              <a:solidFill>
                                <a:schemeClr val="accent4">
                                  <a:lumMod val="10000"/>
                                </a:schemeClr>
                              </a:solidFill>
                              <a:effectLst/>
                              <a:latin typeface="Cambria Math" panose="02040503050406030204" pitchFamily="18" charset="0"/>
                              <a:ea typeface="Times New Roman" panose="02020603050405020304" pitchFamily="18" charset="0"/>
                              <a:cs typeface="Arial" panose="020B0604020202020204" pitchFamily="34" charset="0"/>
                            </a:rPr>
                            <m:t>𝑋</m:t>
                          </m:r>
                          <m:r>
                            <a:rPr lang="en-US" sz="2800" i="1">
                              <a:solidFill>
                                <a:schemeClr val="accent4">
                                  <a:lumMod val="10000"/>
                                </a:schemeClr>
                              </a:solidFill>
                              <a:effectLst/>
                              <a:latin typeface="Cambria Math" panose="02040503050406030204" pitchFamily="18" charset="0"/>
                              <a:ea typeface="Times New Roman" panose="02020603050405020304" pitchFamily="18" charset="0"/>
                              <a:cs typeface="Arial" panose="020B0604020202020204" pitchFamily="34" charset="0"/>
                            </a:rPr>
                            <m:t>=0</m:t>
                          </m:r>
                        </m:e>
                      </m:d>
                    </m:oMath>
                  </m:oMathPara>
                </a14:m>
                <a:endParaRPr lang="es-EC" sz="2800" i="1" dirty="0" smtClean="0">
                  <a:solidFill>
                    <a:schemeClr val="accent4">
                      <a:lumMod val="10000"/>
                    </a:schemeClr>
                  </a:solidFill>
                  <a:effectLst/>
                  <a:latin typeface="Cambria Math" panose="02040503050406030204" pitchFamily="18" charset="0"/>
                  <a:ea typeface="Times New Roman" panose="02020603050405020304" pitchFamily="18" charset="0"/>
                  <a:cs typeface="Arial" panose="020B0604020202020204" pitchFamily="34" charset="0"/>
                </a:endParaRPr>
              </a:p>
              <a:p>
                <a:pPr indent="449580" algn="ctr">
                  <a:lnSpc>
                    <a:spcPct val="150000"/>
                  </a:lnSpc>
                  <a:spcAft>
                    <a:spcPts val="0"/>
                  </a:spcAft>
                </a:pPr>
                <a14:m>
                  <m:oMathPara xmlns:m="http://schemas.openxmlformats.org/officeDocument/2006/math">
                    <m:oMathParaPr>
                      <m:jc m:val="centerGroup"/>
                    </m:oMathParaPr>
                    <m:oMath xmlns:m="http://schemas.openxmlformats.org/officeDocument/2006/math">
                      <m:r>
                        <a:rPr lang="es-EC" sz="2800" i="1">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rPr>
                        <m:t>𝑌</m:t>
                      </m:r>
                      <m:r>
                        <a:rPr lang="es-EC" sz="2800" i="1">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rPr>
                        <m:t>2=</m:t>
                      </m:r>
                      <m:r>
                        <a:rPr lang="es-EC" sz="2800" i="1">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rPr>
                        <m:t>𝑚𝑋</m:t>
                      </m:r>
                      <m:r>
                        <a:rPr lang="en-US" sz="2800" i="1">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rPr>
                        <m:t>+</m:t>
                      </m:r>
                      <m:r>
                        <a:rPr lang="en-US" sz="2800" i="1">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rPr>
                        <m:t>𝑏</m:t>
                      </m:r>
                      <m:r>
                        <a:rPr lang="en-US" sz="2800" i="1">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rPr>
                        <m:t> ; </m:t>
                      </m:r>
                      <m:d>
                        <m:dPr>
                          <m:ctrlPr>
                            <a:rPr lang="es-EC" sz="2800" i="1">
                              <a:solidFill>
                                <a:schemeClr val="accent4">
                                  <a:lumMod val="10000"/>
                                </a:schemeClr>
                              </a:solidFill>
                              <a:effectLst/>
                              <a:latin typeface="Cambria Math"/>
                              <a:ea typeface="Times New Roman" panose="02020603050405020304" pitchFamily="18" charset="0"/>
                              <a:cs typeface="Arial" panose="020B0604020202020204" pitchFamily="34" charset="0"/>
                            </a:rPr>
                          </m:ctrlPr>
                        </m:dPr>
                        <m:e>
                          <m:r>
                            <a:rPr lang="en-US" sz="2800" i="1">
                              <a:solidFill>
                                <a:schemeClr val="accent4">
                                  <a:lumMod val="10000"/>
                                </a:schemeClr>
                              </a:solidFill>
                              <a:effectLst/>
                              <a:latin typeface="Cambria Math" panose="02040503050406030204" pitchFamily="18" charset="0"/>
                              <a:ea typeface="Times New Roman" panose="02020603050405020304" pitchFamily="18" charset="0"/>
                              <a:cs typeface="Arial" panose="020B0604020202020204" pitchFamily="34" charset="0"/>
                            </a:rPr>
                            <m:t>𝑋</m:t>
                          </m:r>
                          <m:r>
                            <a:rPr lang="en-US" sz="2800" i="1">
                              <a:solidFill>
                                <a:schemeClr val="accent4">
                                  <a:lumMod val="10000"/>
                                </a:schemeClr>
                              </a:solidFill>
                              <a:effectLst/>
                              <a:latin typeface="Cambria Math" panose="02040503050406030204" pitchFamily="18" charset="0"/>
                              <a:ea typeface="Times New Roman" panose="02020603050405020304" pitchFamily="18" charset="0"/>
                              <a:cs typeface="Arial" panose="020B0604020202020204" pitchFamily="34" charset="0"/>
                            </a:rPr>
                            <m:t>=365</m:t>
                          </m:r>
                        </m:e>
                      </m:d>
                    </m:oMath>
                  </m:oMathPara>
                </a14:m>
                <a:endParaRPr lang="es-EC" sz="2800" dirty="0">
                  <a:solidFill>
                    <a:schemeClr val="accent4">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989902" y="457414"/>
                <a:ext cx="6096000" cy="1384995"/>
              </a:xfrm>
              <a:prstGeom prst="rect">
                <a:avLst/>
              </a:prstGeom>
              <a:blipFill rotWithShape="0">
                <a:blip r:embed="rId2"/>
                <a:stretch>
                  <a:fillRect/>
                </a:stretch>
              </a:blipFill>
              <a:ln w="38100">
                <a:solidFill>
                  <a:srgbClr val="92D050"/>
                </a:solidFill>
              </a:ln>
            </p:spPr>
            <p:txBody>
              <a:bodyPr/>
              <a:lstStyle/>
              <a:p>
                <a:r>
                  <a:rPr lang="es-EC">
                    <a:noFill/>
                  </a:rPr>
                  <a:t> </a:t>
                </a:r>
              </a:p>
            </p:txBody>
          </p:sp>
        </mc:Fallback>
      </mc:AlternateContent>
      <p:sp>
        <p:nvSpPr>
          <p:cNvPr id="6" name="Content Placeholder 5"/>
          <p:cNvSpPr>
            <a:spLocks noGrp="1"/>
          </p:cNvSpPr>
          <p:nvPr>
            <p:ph idx="1"/>
          </p:nvPr>
        </p:nvSpPr>
        <p:spPr>
          <a:xfrm>
            <a:off x="1633558" y="2853636"/>
            <a:ext cx="4808688" cy="3583031"/>
          </a:xfrm>
        </p:spPr>
        <p:txBody>
          <a:bodyPr/>
          <a:lstStyle/>
          <a:p>
            <a:r>
              <a:rPr lang="es-EC" sz="2800" dirty="0" smtClean="0"/>
              <a:t>m y b.- Son los coeficientes de la regresión lineal.</a:t>
            </a:r>
          </a:p>
          <a:p>
            <a:r>
              <a:rPr lang="es-EC" sz="2800" dirty="0" smtClean="0"/>
              <a:t>X.- Es el tiempo para la cual se determina la velocidad.</a:t>
            </a:r>
          </a:p>
          <a:p>
            <a:r>
              <a:rPr lang="es-EC" sz="2800" dirty="0" smtClean="0"/>
              <a:t>Y1.- Coordenada inicial</a:t>
            </a:r>
          </a:p>
          <a:p>
            <a:r>
              <a:rPr lang="es-EC" sz="2800" dirty="0" smtClean="0"/>
              <a:t>Y2.- Coordenada final</a:t>
            </a:r>
            <a:endParaRPr lang="es-EC" sz="2800" dirty="0"/>
          </a:p>
        </p:txBody>
      </p:sp>
      <p:sp>
        <p:nvSpPr>
          <p:cNvPr id="8" name="Content Placeholder 5"/>
          <p:cNvSpPr txBox="1">
            <a:spLocks/>
          </p:cNvSpPr>
          <p:nvPr/>
        </p:nvSpPr>
        <p:spPr bwMode="auto">
          <a:xfrm>
            <a:off x="7589350" y="2305705"/>
            <a:ext cx="4438227" cy="1095863"/>
          </a:xfrm>
          <a:prstGeom prst="rect">
            <a:avLst/>
          </a:prstGeom>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60000"/>
              </a:spcBef>
              <a:spcAft>
                <a:spcPct val="0"/>
              </a:spcAft>
              <a:buClr>
                <a:srgbClr val="000000"/>
              </a:buClr>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lr>
                <a:srgbClr val="000000"/>
              </a:buClr>
              <a:buFont typeface="Garamond" pitchFamily="18" charset="0"/>
              <a:buChar char="−"/>
              <a:defRPr sz="2800">
                <a:solidFill>
                  <a:srgbClr val="000000"/>
                </a:solidFill>
                <a:latin typeface="+mn-lt"/>
              </a:defRPr>
            </a:lvl2pPr>
            <a:lvl3pPr marL="1143000" indent="-228600" algn="l" rtl="0" eaLnBrk="1" fontAlgn="base" hangingPunct="1">
              <a:spcBef>
                <a:spcPct val="20000"/>
              </a:spcBef>
              <a:spcAft>
                <a:spcPct val="0"/>
              </a:spcAft>
              <a:buClr>
                <a:srgbClr val="000000"/>
              </a:buClr>
              <a:buChar char="•"/>
              <a:defRPr sz="2400">
                <a:solidFill>
                  <a:srgbClr val="000000"/>
                </a:solidFill>
                <a:latin typeface="+mn-lt"/>
              </a:defRPr>
            </a:lvl3pPr>
            <a:lvl4pPr marL="1600200" indent="-228600" algn="l" rtl="0" eaLnBrk="1" fontAlgn="base" hangingPunct="1">
              <a:spcBef>
                <a:spcPct val="20000"/>
              </a:spcBef>
              <a:spcAft>
                <a:spcPct val="0"/>
              </a:spcAft>
              <a:buClr>
                <a:srgbClr val="000000"/>
              </a:buClr>
              <a:buFont typeface="Garamond" pitchFamily="18" charset="0"/>
              <a:buChar char="−"/>
              <a:defRPr sz="2000">
                <a:solidFill>
                  <a:srgbClr val="000000"/>
                </a:solidFill>
                <a:latin typeface="+mn-lt"/>
              </a:defRPr>
            </a:lvl4pPr>
            <a:lvl5pPr marL="2057400" indent="-228600" algn="l" rtl="0" eaLnBrk="1" fontAlgn="base" hangingPunct="1">
              <a:spcBef>
                <a:spcPct val="20000"/>
              </a:spcBef>
              <a:spcAft>
                <a:spcPct val="0"/>
              </a:spcAft>
              <a:buClr>
                <a:srgbClr val="000000"/>
              </a:buClr>
              <a:buChar char="•"/>
              <a:defRPr sz="2000">
                <a:solidFill>
                  <a:srgbClr val="000000"/>
                </a:solidFill>
                <a:latin typeface="+mn-lt"/>
              </a:defRPr>
            </a:lvl5pPr>
            <a:lvl6pPr marL="2514600" indent="-228600" algn="l" rtl="0" eaLnBrk="1" fontAlgn="base" hangingPunct="1">
              <a:spcBef>
                <a:spcPct val="20000"/>
              </a:spcBef>
              <a:spcAft>
                <a:spcPct val="0"/>
              </a:spcAft>
              <a:buClr>
                <a:srgbClr val="000000"/>
              </a:buClr>
              <a:buChar char="•"/>
              <a:defRPr sz="2000">
                <a:solidFill>
                  <a:srgbClr val="000000"/>
                </a:solidFill>
                <a:latin typeface="+mn-lt"/>
              </a:defRPr>
            </a:lvl6pPr>
            <a:lvl7pPr marL="2971800" indent="-228600" algn="l" rtl="0" eaLnBrk="1" fontAlgn="base" hangingPunct="1">
              <a:spcBef>
                <a:spcPct val="20000"/>
              </a:spcBef>
              <a:spcAft>
                <a:spcPct val="0"/>
              </a:spcAft>
              <a:buClr>
                <a:srgbClr val="000000"/>
              </a:buClr>
              <a:buChar char="•"/>
              <a:defRPr sz="2000">
                <a:solidFill>
                  <a:srgbClr val="000000"/>
                </a:solidFill>
                <a:latin typeface="+mn-lt"/>
              </a:defRPr>
            </a:lvl7pPr>
            <a:lvl8pPr marL="3429000" indent="-228600" algn="l" rtl="0" eaLnBrk="1" fontAlgn="base" hangingPunct="1">
              <a:spcBef>
                <a:spcPct val="20000"/>
              </a:spcBef>
              <a:spcAft>
                <a:spcPct val="0"/>
              </a:spcAft>
              <a:buClr>
                <a:srgbClr val="000000"/>
              </a:buClr>
              <a:buChar char="•"/>
              <a:defRPr sz="2000">
                <a:solidFill>
                  <a:srgbClr val="000000"/>
                </a:solidFill>
                <a:latin typeface="+mn-lt"/>
              </a:defRPr>
            </a:lvl8pPr>
            <a:lvl9pPr marL="3886200" indent="-228600" algn="l" rtl="0" eaLnBrk="1" fontAlgn="base" hangingPunct="1">
              <a:spcBef>
                <a:spcPct val="20000"/>
              </a:spcBef>
              <a:spcAft>
                <a:spcPct val="0"/>
              </a:spcAft>
              <a:buClr>
                <a:srgbClr val="000000"/>
              </a:buClr>
              <a:buChar char="•"/>
              <a:defRPr sz="2000">
                <a:solidFill>
                  <a:srgbClr val="000000"/>
                </a:solidFill>
                <a:latin typeface="+mn-lt"/>
              </a:defRPr>
            </a:lvl9pPr>
          </a:lstStyle>
          <a:p>
            <a:r>
              <a:rPr lang="es-EC" sz="2800" kern="0" dirty="0" smtClean="0"/>
              <a:t>La velocidad sería la diferencia entre Y2 y Y1</a:t>
            </a:r>
            <a:endParaRPr lang="es-EC" sz="2800" kern="0" dirty="0"/>
          </a:p>
        </p:txBody>
      </p:sp>
      <mc:AlternateContent xmlns:mc="http://schemas.openxmlformats.org/markup-compatibility/2006" xmlns:a14="http://schemas.microsoft.com/office/drawing/2010/main">
        <mc:Choice Requires="a14">
          <p:sp>
            <p:nvSpPr>
              <p:cNvPr id="9" name="Rectangle 8"/>
              <p:cNvSpPr/>
              <p:nvPr/>
            </p:nvSpPr>
            <p:spPr>
              <a:xfrm>
                <a:off x="8590148" y="4383541"/>
                <a:ext cx="2436629" cy="523220"/>
              </a:xfrm>
              <a:prstGeom prst="rect">
                <a:avLst/>
              </a:prstGeom>
              <a:ln w="38100">
                <a:solidFill>
                  <a:schemeClr val="tx2">
                    <a:lumMod val="75000"/>
                  </a:schemeClr>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s-EC" sz="2800" i="1" smtClean="0">
                          <a:solidFill>
                            <a:schemeClr val="accent4">
                              <a:lumMod val="10000"/>
                            </a:schemeClr>
                          </a:solidFill>
                          <a:latin typeface="Cambria Math" panose="02040503050406030204" pitchFamily="18" charset="0"/>
                        </a:rPr>
                        <m:t>𝑉𝑛</m:t>
                      </m:r>
                      <m:r>
                        <a:rPr lang="es-EC" sz="2800" i="0">
                          <a:solidFill>
                            <a:schemeClr val="accent4">
                              <a:lumMod val="10000"/>
                            </a:schemeClr>
                          </a:solidFill>
                          <a:latin typeface="Cambria Math" panose="02040503050406030204" pitchFamily="18" charset="0"/>
                        </a:rPr>
                        <m:t>=</m:t>
                      </m:r>
                      <m:r>
                        <a:rPr lang="es-EC" sz="2800" i="1">
                          <a:solidFill>
                            <a:schemeClr val="accent4">
                              <a:lumMod val="10000"/>
                            </a:schemeClr>
                          </a:solidFill>
                          <a:latin typeface="Cambria Math" panose="02040503050406030204" pitchFamily="18" charset="0"/>
                        </a:rPr>
                        <m:t>𝑌</m:t>
                      </m:r>
                      <m:r>
                        <a:rPr lang="es-EC" sz="2800" i="0">
                          <a:solidFill>
                            <a:schemeClr val="accent4">
                              <a:lumMod val="10000"/>
                            </a:schemeClr>
                          </a:solidFill>
                          <a:latin typeface="Cambria Math" panose="02040503050406030204" pitchFamily="18" charset="0"/>
                        </a:rPr>
                        <m:t>2−</m:t>
                      </m:r>
                      <m:r>
                        <a:rPr lang="es-EC" sz="2800" i="1">
                          <a:solidFill>
                            <a:schemeClr val="accent4">
                              <a:lumMod val="10000"/>
                            </a:schemeClr>
                          </a:solidFill>
                          <a:latin typeface="Cambria Math" panose="02040503050406030204" pitchFamily="18" charset="0"/>
                        </a:rPr>
                        <m:t>𝑌</m:t>
                      </m:r>
                      <m:r>
                        <a:rPr lang="es-EC" sz="2800" i="0">
                          <a:solidFill>
                            <a:schemeClr val="accent4">
                              <a:lumMod val="10000"/>
                            </a:schemeClr>
                          </a:solidFill>
                          <a:latin typeface="Cambria Math" panose="02040503050406030204" pitchFamily="18" charset="0"/>
                        </a:rPr>
                        <m:t>1</m:t>
                      </m:r>
                    </m:oMath>
                  </m:oMathPara>
                </a14:m>
                <a:endParaRPr lang="es-EC" sz="2800" dirty="0">
                  <a:solidFill>
                    <a:schemeClr val="accent4">
                      <a:lumMod val="10000"/>
                    </a:schemeClr>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8590148" y="4383541"/>
                <a:ext cx="2436629" cy="523220"/>
              </a:xfrm>
              <a:prstGeom prst="rect">
                <a:avLst/>
              </a:prstGeom>
              <a:blipFill rotWithShape="0">
                <a:blip r:embed="rId3"/>
                <a:stretch>
                  <a:fillRect/>
                </a:stretch>
              </a:blipFill>
              <a:ln w="38100">
                <a:solidFill>
                  <a:schemeClr val="tx2">
                    <a:lumMod val="75000"/>
                  </a:schemeClr>
                </a:solidFill>
              </a:ln>
            </p:spPr>
            <p:txBody>
              <a:bodyPr/>
              <a:lstStyle/>
              <a:p>
                <a:r>
                  <a:rPr lang="es-EC">
                    <a:noFill/>
                  </a:rPr>
                  <a:t> </a:t>
                </a:r>
              </a:p>
            </p:txBody>
          </p:sp>
        </mc:Fallback>
      </mc:AlternateContent>
      <p:sp>
        <p:nvSpPr>
          <p:cNvPr id="10" name="Down Arrow 9"/>
          <p:cNvSpPr/>
          <p:nvPr/>
        </p:nvSpPr>
        <p:spPr bwMode="auto">
          <a:xfrm>
            <a:off x="3787966" y="1920948"/>
            <a:ext cx="499872" cy="854148"/>
          </a:xfrm>
          <a:prstGeom prst="downArrow">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1" i="0" u="none" strike="noStrike" cap="none" normalizeH="0" baseline="0" smtClean="0">
              <a:ln>
                <a:noFill/>
              </a:ln>
              <a:solidFill>
                <a:schemeClr val="tx1"/>
              </a:solidFill>
              <a:effectLst/>
              <a:latin typeface="Arial" charset="0"/>
            </a:endParaRPr>
          </a:p>
        </p:txBody>
      </p:sp>
      <p:sp>
        <p:nvSpPr>
          <p:cNvPr id="11" name="Down Arrow 10"/>
          <p:cNvSpPr/>
          <p:nvPr/>
        </p:nvSpPr>
        <p:spPr bwMode="auto">
          <a:xfrm>
            <a:off x="9558526" y="3465480"/>
            <a:ext cx="499872" cy="854148"/>
          </a:xfrm>
          <a:prstGeom prst="downArrow">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41947008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12141975"/>
              </p:ext>
            </p:extLst>
          </p:nvPr>
        </p:nvGraphicFramePr>
        <p:xfrm>
          <a:off x="2487168" y="219463"/>
          <a:ext cx="6839712" cy="6412992"/>
        </p:xfrm>
        <a:graphic>
          <a:graphicData uri="http://schemas.openxmlformats.org/drawingml/2006/table">
            <a:tbl>
              <a:tblPr firstRow="1" firstCol="1" bandRow="1">
                <a:tableStyleId>{7DF18680-E054-41AD-8BC1-D1AEF772440D}</a:tableStyleId>
              </a:tblPr>
              <a:tblGrid>
                <a:gridCol w="2279904"/>
                <a:gridCol w="2279904"/>
                <a:gridCol w="2279904"/>
              </a:tblGrid>
              <a:tr h="368742">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ESTACIÓN</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COMPONENTES</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VELOCIDAD</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r>
              <a:tr h="201475">
                <a:tc rowSpan="3">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ALEC</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c>
                  <a:txBody>
                    <a:bodyPr/>
                    <a:lstStyle/>
                    <a:p>
                      <a:pPr algn="ctr">
                        <a:lnSpc>
                          <a:spcPct val="107000"/>
                        </a:lnSpc>
                        <a:spcAft>
                          <a:spcPts val="0"/>
                        </a:spcAft>
                      </a:pPr>
                      <a:r>
                        <a:rPr lang="es-EC" sz="1200">
                          <a:effectLst/>
                          <a:latin typeface="Arial" panose="020B0604020202020204" pitchFamily="34" charset="0"/>
                          <a:cs typeface="Arial" panose="020B0604020202020204" pitchFamily="34" charset="0"/>
                        </a:rPr>
                        <a:t>0.0060737</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r>
              <a:tr h="201475">
                <a:tc vMerge="1">
                  <a:txBody>
                    <a:bodyPr/>
                    <a:lstStyle/>
                    <a:p>
                      <a:endParaRPr lang="es-EC"/>
                    </a:p>
                  </a:txBody>
                  <a:tcPr/>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Y</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c>
                  <a:txBody>
                    <a:bodyPr/>
                    <a:lstStyle/>
                    <a:p>
                      <a:pPr algn="ctr">
                        <a:lnSpc>
                          <a:spcPct val="107000"/>
                        </a:lnSpc>
                        <a:spcAft>
                          <a:spcPts val="0"/>
                        </a:spcAft>
                      </a:pPr>
                      <a:r>
                        <a:rPr lang="es-EC" sz="1200">
                          <a:effectLst/>
                          <a:latin typeface="Arial" panose="020B0604020202020204" pitchFamily="34" charset="0"/>
                          <a:cs typeface="Arial" panose="020B0604020202020204" pitchFamily="34" charset="0"/>
                        </a:rPr>
                        <a:t>-0.0017703</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r>
              <a:tr h="201475">
                <a:tc vMerge="1">
                  <a:txBody>
                    <a:bodyPr/>
                    <a:lstStyle/>
                    <a:p>
                      <a:endParaRPr lang="es-EC"/>
                    </a:p>
                  </a:txBody>
                  <a:tcPr/>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Z</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c>
                  <a:txBody>
                    <a:bodyPr/>
                    <a:lstStyle/>
                    <a:p>
                      <a:pPr algn="ctr">
                        <a:lnSpc>
                          <a:spcPct val="107000"/>
                        </a:lnSpc>
                        <a:spcAft>
                          <a:spcPts val="0"/>
                        </a:spcAft>
                      </a:pPr>
                      <a:r>
                        <a:rPr lang="es-EC" sz="1200">
                          <a:effectLst/>
                          <a:latin typeface="Arial" panose="020B0604020202020204" pitchFamily="34" charset="0"/>
                          <a:cs typeface="Arial" panose="020B0604020202020204" pitchFamily="34" charset="0"/>
                        </a:rPr>
                        <a:t>0.0057216</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r>
              <a:tr h="201475">
                <a:tc rowSpan="3">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CLEC</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X</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c>
                  <a:txBody>
                    <a:bodyPr/>
                    <a:lstStyle/>
                    <a:p>
                      <a:pPr algn="ctr">
                        <a:lnSpc>
                          <a:spcPct val="107000"/>
                        </a:lnSpc>
                        <a:spcAft>
                          <a:spcPts val="0"/>
                        </a:spcAft>
                      </a:pPr>
                      <a:r>
                        <a:rPr lang="es-EC" sz="1200">
                          <a:effectLst/>
                          <a:latin typeface="Arial" panose="020B0604020202020204" pitchFamily="34" charset="0"/>
                          <a:cs typeface="Arial" panose="020B0604020202020204" pitchFamily="34" charset="0"/>
                        </a:rPr>
                        <a:t>-0.0039915</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r>
              <a:tr h="201475">
                <a:tc vMerge="1">
                  <a:txBody>
                    <a:bodyPr/>
                    <a:lstStyle/>
                    <a:p>
                      <a:endParaRPr lang="es-EC"/>
                    </a:p>
                  </a:txBody>
                  <a:tcPr/>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Y</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c>
                  <a:txBody>
                    <a:bodyPr/>
                    <a:lstStyle/>
                    <a:p>
                      <a:pPr algn="ctr">
                        <a:lnSpc>
                          <a:spcPct val="107000"/>
                        </a:lnSpc>
                        <a:spcAft>
                          <a:spcPts val="0"/>
                        </a:spcAft>
                      </a:pPr>
                      <a:r>
                        <a:rPr lang="es-EC" sz="1200">
                          <a:effectLst/>
                          <a:latin typeface="Arial" panose="020B0604020202020204" pitchFamily="34" charset="0"/>
                          <a:cs typeface="Arial" panose="020B0604020202020204" pitchFamily="34" charset="0"/>
                        </a:rPr>
                        <a:t>-0.0006974</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r>
              <a:tr h="201475">
                <a:tc vMerge="1">
                  <a:txBody>
                    <a:bodyPr/>
                    <a:lstStyle/>
                    <a:p>
                      <a:endParaRPr lang="es-EC"/>
                    </a:p>
                  </a:txBody>
                  <a:tcPr/>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Z</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c>
                  <a:txBody>
                    <a:bodyPr/>
                    <a:lstStyle/>
                    <a:p>
                      <a:pPr algn="ctr">
                        <a:lnSpc>
                          <a:spcPct val="107000"/>
                        </a:lnSpc>
                        <a:spcAft>
                          <a:spcPts val="0"/>
                        </a:spcAft>
                      </a:pPr>
                      <a:r>
                        <a:rPr lang="es-EC" sz="1200">
                          <a:effectLst/>
                          <a:latin typeface="Arial" panose="020B0604020202020204" pitchFamily="34" charset="0"/>
                          <a:cs typeface="Arial" panose="020B0604020202020204" pitchFamily="34" charset="0"/>
                        </a:rPr>
                        <a:t>0.0027648</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r>
              <a:tr h="201475">
                <a:tc rowSpan="3">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CUEC</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X</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c>
                  <a:txBody>
                    <a:bodyPr/>
                    <a:lstStyle/>
                    <a:p>
                      <a:pPr algn="ctr">
                        <a:lnSpc>
                          <a:spcPct val="107000"/>
                        </a:lnSpc>
                        <a:spcAft>
                          <a:spcPts val="0"/>
                        </a:spcAft>
                      </a:pPr>
                      <a:r>
                        <a:rPr lang="es-EC" sz="1200">
                          <a:effectLst/>
                          <a:latin typeface="Arial" panose="020B0604020202020204" pitchFamily="34" charset="0"/>
                          <a:cs typeface="Arial" panose="020B0604020202020204" pitchFamily="34" charset="0"/>
                        </a:rPr>
                        <a:t>0.0018849</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r>
              <a:tr h="201475">
                <a:tc vMerge="1">
                  <a:txBody>
                    <a:bodyPr/>
                    <a:lstStyle/>
                    <a:p>
                      <a:endParaRPr lang="es-EC"/>
                    </a:p>
                  </a:txBody>
                  <a:tcPr/>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Y</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c>
                  <a:txBody>
                    <a:bodyPr/>
                    <a:lstStyle/>
                    <a:p>
                      <a:pPr algn="ctr">
                        <a:lnSpc>
                          <a:spcPct val="107000"/>
                        </a:lnSpc>
                        <a:spcAft>
                          <a:spcPts val="0"/>
                        </a:spcAft>
                      </a:pPr>
                      <a:r>
                        <a:rPr lang="es-EC" sz="1200" dirty="0">
                          <a:effectLst/>
                          <a:latin typeface="Arial" panose="020B0604020202020204" pitchFamily="34" charset="0"/>
                          <a:cs typeface="Arial" panose="020B0604020202020204" pitchFamily="34" charset="0"/>
                        </a:rPr>
                        <a:t>0.0024544</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r>
              <a:tr h="201475">
                <a:tc vMerge="1">
                  <a:txBody>
                    <a:bodyPr/>
                    <a:lstStyle/>
                    <a:p>
                      <a:endParaRPr lang="es-EC"/>
                    </a:p>
                  </a:txBody>
                  <a:tcPr/>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Z</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c>
                  <a:txBody>
                    <a:bodyPr/>
                    <a:lstStyle/>
                    <a:p>
                      <a:pPr algn="ctr">
                        <a:lnSpc>
                          <a:spcPct val="107000"/>
                        </a:lnSpc>
                        <a:spcAft>
                          <a:spcPts val="0"/>
                        </a:spcAft>
                      </a:pPr>
                      <a:r>
                        <a:rPr lang="es-EC" sz="1200" dirty="0">
                          <a:effectLst/>
                          <a:latin typeface="Arial" panose="020B0604020202020204" pitchFamily="34" charset="0"/>
                          <a:cs typeface="Arial" panose="020B0604020202020204" pitchFamily="34" charset="0"/>
                        </a:rPr>
                        <a:t>0.0079438</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r>
              <a:tr h="201475">
                <a:tc rowSpan="3">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GYEC</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X</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c>
                  <a:txBody>
                    <a:bodyPr/>
                    <a:lstStyle/>
                    <a:p>
                      <a:pPr algn="ctr">
                        <a:lnSpc>
                          <a:spcPct val="107000"/>
                        </a:lnSpc>
                        <a:spcAft>
                          <a:spcPts val="0"/>
                        </a:spcAft>
                      </a:pPr>
                      <a:r>
                        <a:rPr lang="es-EC" sz="1200" dirty="0">
                          <a:effectLst/>
                          <a:latin typeface="Arial" panose="020B0604020202020204" pitchFamily="34" charset="0"/>
                          <a:cs typeface="Arial" panose="020B0604020202020204" pitchFamily="34" charset="0"/>
                        </a:rPr>
                        <a:t>0.0064414</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r>
              <a:tr h="201475">
                <a:tc vMerge="1">
                  <a:txBody>
                    <a:bodyPr/>
                    <a:lstStyle/>
                    <a:p>
                      <a:endParaRPr lang="es-EC"/>
                    </a:p>
                  </a:txBody>
                  <a:tcPr/>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Y</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c>
                  <a:txBody>
                    <a:bodyPr/>
                    <a:lstStyle/>
                    <a:p>
                      <a:pPr algn="ctr">
                        <a:lnSpc>
                          <a:spcPct val="107000"/>
                        </a:lnSpc>
                        <a:spcAft>
                          <a:spcPts val="0"/>
                        </a:spcAft>
                      </a:pPr>
                      <a:r>
                        <a:rPr lang="es-EC" sz="1200" dirty="0">
                          <a:effectLst/>
                          <a:latin typeface="Arial" panose="020B0604020202020204" pitchFamily="34" charset="0"/>
                          <a:cs typeface="Arial" panose="020B0604020202020204" pitchFamily="34" charset="0"/>
                        </a:rPr>
                        <a:t>0.0112064</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r>
              <a:tr h="201475">
                <a:tc vMerge="1">
                  <a:txBody>
                    <a:bodyPr/>
                    <a:lstStyle/>
                    <a:p>
                      <a:endParaRPr lang="es-EC"/>
                    </a:p>
                  </a:txBody>
                  <a:tcPr/>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Z</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c>
                  <a:txBody>
                    <a:bodyPr/>
                    <a:lstStyle/>
                    <a:p>
                      <a:pPr algn="ctr">
                        <a:lnSpc>
                          <a:spcPct val="107000"/>
                        </a:lnSpc>
                        <a:spcAft>
                          <a:spcPts val="0"/>
                        </a:spcAft>
                      </a:pPr>
                      <a:r>
                        <a:rPr lang="es-EC" sz="1200" dirty="0">
                          <a:effectLst/>
                          <a:latin typeface="Arial" panose="020B0604020202020204" pitchFamily="34" charset="0"/>
                          <a:cs typeface="Arial" panose="020B0604020202020204" pitchFamily="34" charset="0"/>
                        </a:rPr>
                        <a:t>0.0043276</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r>
              <a:tr h="201475">
                <a:tc rowSpan="3">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GZEC</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X</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c>
                  <a:txBody>
                    <a:bodyPr/>
                    <a:lstStyle/>
                    <a:p>
                      <a:pPr algn="ctr">
                        <a:lnSpc>
                          <a:spcPct val="107000"/>
                        </a:lnSpc>
                        <a:spcAft>
                          <a:spcPts val="0"/>
                        </a:spcAft>
                      </a:pPr>
                      <a:r>
                        <a:rPr lang="es-EC" sz="1200" dirty="0">
                          <a:effectLst/>
                          <a:latin typeface="Arial" panose="020B0604020202020204" pitchFamily="34" charset="0"/>
                          <a:cs typeface="Arial" panose="020B0604020202020204" pitchFamily="34" charset="0"/>
                        </a:rPr>
                        <a:t>0.0002765</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r>
              <a:tr h="201475">
                <a:tc vMerge="1">
                  <a:txBody>
                    <a:bodyPr/>
                    <a:lstStyle/>
                    <a:p>
                      <a:endParaRPr lang="es-EC"/>
                    </a:p>
                  </a:txBody>
                  <a:tcPr/>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Y</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c>
                  <a:txBody>
                    <a:bodyPr/>
                    <a:lstStyle/>
                    <a:p>
                      <a:pPr algn="ctr">
                        <a:lnSpc>
                          <a:spcPct val="107000"/>
                        </a:lnSpc>
                        <a:spcAft>
                          <a:spcPts val="0"/>
                        </a:spcAft>
                      </a:pPr>
                      <a:r>
                        <a:rPr lang="es-EC" sz="1200" dirty="0">
                          <a:effectLst/>
                          <a:latin typeface="Arial" panose="020B0604020202020204" pitchFamily="34" charset="0"/>
                          <a:cs typeface="Arial" panose="020B0604020202020204" pitchFamily="34" charset="0"/>
                        </a:rPr>
                        <a:t>-0.0014613</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r>
              <a:tr h="201475">
                <a:tc vMerge="1">
                  <a:txBody>
                    <a:bodyPr/>
                    <a:lstStyle/>
                    <a:p>
                      <a:endParaRPr lang="es-EC"/>
                    </a:p>
                  </a:txBody>
                  <a:tcPr/>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Z</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c>
                  <a:txBody>
                    <a:bodyPr/>
                    <a:lstStyle/>
                    <a:p>
                      <a:pPr algn="ctr">
                        <a:lnSpc>
                          <a:spcPct val="107000"/>
                        </a:lnSpc>
                        <a:spcAft>
                          <a:spcPts val="0"/>
                        </a:spcAft>
                      </a:pPr>
                      <a:r>
                        <a:rPr lang="es-EC" sz="1200" dirty="0">
                          <a:effectLst/>
                          <a:latin typeface="Arial" panose="020B0604020202020204" pitchFamily="34" charset="0"/>
                          <a:cs typeface="Arial" panose="020B0604020202020204" pitchFamily="34" charset="0"/>
                        </a:rPr>
                        <a:t>0.0059263</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r>
              <a:tr h="201475">
                <a:tc rowSpan="3">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LJEC</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X</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c>
                  <a:txBody>
                    <a:bodyPr/>
                    <a:lstStyle/>
                    <a:p>
                      <a:pPr algn="ctr">
                        <a:lnSpc>
                          <a:spcPct val="107000"/>
                        </a:lnSpc>
                        <a:spcAft>
                          <a:spcPts val="0"/>
                        </a:spcAft>
                      </a:pPr>
                      <a:r>
                        <a:rPr lang="es-EC" sz="1200" dirty="0">
                          <a:effectLst/>
                          <a:latin typeface="Arial" panose="020B0604020202020204" pitchFamily="34" charset="0"/>
                          <a:cs typeface="Arial" panose="020B0604020202020204" pitchFamily="34" charset="0"/>
                        </a:rPr>
                        <a:t>0.0004936</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r>
              <a:tr h="201475">
                <a:tc vMerge="1">
                  <a:txBody>
                    <a:bodyPr/>
                    <a:lstStyle/>
                    <a:p>
                      <a:endParaRPr lang="es-EC"/>
                    </a:p>
                  </a:txBody>
                  <a:tcPr/>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Y</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c>
                  <a:txBody>
                    <a:bodyPr/>
                    <a:lstStyle/>
                    <a:p>
                      <a:pPr algn="ctr">
                        <a:lnSpc>
                          <a:spcPct val="107000"/>
                        </a:lnSpc>
                        <a:spcAft>
                          <a:spcPts val="0"/>
                        </a:spcAft>
                      </a:pPr>
                      <a:r>
                        <a:rPr lang="es-EC" sz="1200" dirty="0">
                          <a:effectLst/>
                          <a:latin typeface="Arial" panose="020B0604020202020204" pitchFamily="34" charset="0"/>
                          <a:cs typeface="Arial" panose="020B0604020202020204" pitchFamily="34" charset="0"/>
                        </a:rPr>
                        <a:t>-0.0053941</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r>
              <a:tr h="201475">
                <a:tc vMerge="1">
                  <a:txBody>
                    <a:bodyPr/>
                    <a:lstStyle/>
                    <a:p>
                      <a:endParaRPr lang="es-EC"/>
                    </a:p>
                  </a:txBody>
                  <a:tcPr/>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Z</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c>
                  <a:txBody>
                    <a:bodyPr/>
                    <a:lstStyle/>
                    <a:p>
                      <a:pPr algn="ctr">
                        <a:lnSpc>
                          <a:spcPct val="107000"/>
                        </a:lnSpc>
                        <a:spcAft>
                          <a:spcPts val="0"/>
                        </a:spcAft>
                      </a:pPr>
                      <a:r>
                        <a:rPr lang="es-EC" sz="1200" dirty="0">
                          <a:effectLst/>
                          <a:latin typeface="Arial" panose="020B0604020202020204" pitchFamily="34" charset="0"/>
                          <a:cs typeface="Arial" panose="020B0604020202020204" pitchFamily="34" charset="0"/>
                        </a:rPr>
                        <a:t>0.0074504</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r>
              <a:tr h="201475">
                <a:tc rowSpan="3">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MAEC</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c>
                  <a:txBody>
                    <a:bodyPr/>
                    <a:lstStyle/>
                    <a:p>
                      <a:pPr algn="ctr">
                        <a:lnSpc>
                          <a:spcPct val="107000"/>
                        </a:lnSpc>
                        <a:spcAft>
                          <a:spcPts val="0"/>
                        </a:spcAft>
                      </a:pPr>
                      <a:r>
                        <a:rPr lang="en-US" sz="1200" dirty="0">
                          <a:effectLst/>
                          <a:latin typeface="Arial" panose="020B0604020202020204" pitchFamily="34" charset="0"/>
                          <a:cs typeface="Arial" panose="020B0604020202020204" pitchFamily="34" charset="0"/>
                        </a:rPr>
                        <a:t>X</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c>
                  <a:txBody>
                    <a:bodyPr/>
                    <a:lstStyle/>
                    <a:p>
                      <a:pPr algn="ctr">
                        <a:lnSpc>
                          <a:spcPct val="107000"/>
                        </a:lnSpc>
                        <a:spcAft>
                          <a:spcPts val="0"/>
                        </a:spcAft>
                      </a:pPr>
                      <a:r>
                        <a:rPr lang="es-EC" sz="1200" dirty="0">
                          <a:effectLst/>
                          <a:latin typeface="Arial" panose="020B0604020202020204" pitchFamily="34" charset="0"/>
                          <a:cs typeface="Arial" panose="020B0604020202020204" pitchFamily="34" charset="0"/>
                        </a:rPr>
                        <a:t>0.0017491</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r>
              <a:tr h="201475">
                <a:tc vMerge="1">
                  <a:txBody>
                    <a:bodyPr/>
                    <a:lstStyle/>
                    <a:p>
                      <a:endParaRPr lang="es-EC"/>
                    </a:p>
                  </a:txBody>
                  <a:tcPr/>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Y</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c>
                  <a:txBody>
                    <a:bodyPr/>
                    <a:lstStyle/>
                    <a:p>
                      <a:pPr algn="ctr">
                        <a:lnSpc>
                          <a:spcPct val="107000"/>
                        </a:lnSpc>
                        <a:spcAft>
                          <a:spcPts val="0"/>
                        </a:spcAft>
                      </a:pPr>
                      <a:r>
                        <a:rPr lang="es-EC" sz="1200" dirty="0">
                          <a:effectLst/>
                          <a:latin typeface="Arial" panose="020B0604020202020204" pitchFamily="34" charset="0"/>
                          <a:cs typeface="Arial" panose="020B0604020202020204" pitchFamily="34" charset="0"/>
                        </a:rPr>
                        <a:t>-0.0035387</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r>
              <a:tr h="201475">
                <a:tc vMerge="1">
                  <a:txBody>
                    <a:bodyPr/>
                    <a:lstStyle/>
                    <a:p>
                      <a:endParaRPr lang="es-EC"/>
                    </a:p>
                  </a:txBody>
                  <a:tcPr/>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Z</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c>
                  <a:txBody>
                    <a:bodyPr/>
                    <a:lstStyle/>
                    <a:p>
                      <a:pPr algn="ctr">
                        <a:lnSpc>
                          <a:spcPct val="107000"/>
                        </a:lnSpc>
                        <a:spcAft>
                          <a:spcPts val="0"/>
                        </a:spcAft>
                      </a:pPr>
                      <a:r>
                        <a:rPr lang="es-EC" sz="1200" dirty="0">
                          <a:effectLst/>
                          <a:latin typeface="Arial" panose="020B0604020202020204" pitchFamily="34" charset="0"/>
                          <a:cs typeface="Arial" panose="020B0604020202020204" pitchFamily="34" charset="0"/>
                        </a:rPr>
                        <a:t>0.0082525</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r>
              <a:tr h="201475">
                <a:tc rowSpan="3">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MHEC</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c>
                  <a:txBody>
                    <a:bodyPr/>
                    <a:lstStyle/>
                    <a:p>
                      <a:pPr algn="ctr">
                        <a:lnSpc>
                          <a:spcPct val="107000"/>
                        </a:lnSpc>
                        <a:spcAft>
                          <a:spcPts val="0"/>
                        </a:spcAft>
                      </a:pPr>
                      <a:r>
                        <a:rPr lang="es-EC" sz="1200" dirty="0">
                          <a:effectLst/>
                          <a:latin typeface="Arial" panose="020B0604020202020204" pitchFamily="34" charset="0"/>
                          <a:cs typeface="Arial" panose="020B0604020202020204" pitchFamily="34" charset="0"/>
                        </a:rPr>
                        <a:t>0.0040565</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r>
              <a:tr h="201475">
                <a:tc vMerge="1">
                  <a:txBody>
                    <a:bodyPr/>
                    <a:lstStyle/>
                    <a:p>
                      <a:endParaRPr lang="es-EC"/>
                    </a:p>
                  </a:txBody>
                  <a:tcPr/>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Y</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c>
                  <a:txBody>
                    <a:bodyPr/>
                    <a:lstStyle/>
                    <a:p>
                      <a:pPr algn="ctr">
                        <a:lnSpc>
                          <a:spcPct val="107000"/>
                        </a:lnSpc>
                        <a:spcAft>
                          <a:spcPts val="0"/>
                        </a:spcAft>
                      </a:pPr>
                      <a:r>
                        <a:rPr lang="es-EC" sz="1200" dirty="0">
                          <a:effectLst/>
                          <a:latin typeface="Arial" panose="020B0604020202020204" pitchFamily="34" charset="0"/>
                          <a:cs typeface="Arial" panose="020B0604020202020204" pitchFamily="34" charset="0"/>
                        </a:rPr>
                        <a:t>0.0053996</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r>
              <a:tr h="201475">
                <a:tc vMerge="1">
                  <a:txBody>
                    <a:bodyPr/>
                    <a:lstStyle/>
                    <a:p>
                      <a:endParaRPr lang="es-EC"/>
                    </a:p>
                  </a:txBody>
                  <a:tcPr/>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Z</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c>
                  <a:txBody>
                    <a:bodyPr/>
                    <a:lstStyle/>
                    <a:p>
                      <a:pPr algn="ctr">
                        <a:lnSpc>
                          <a:spcPct val="107000"/>
                        </a:lnSpc>
                        <a:spcAft>
                          <a:spcPts val="0"/>
                        </a:spcAft>
                      </a:pPr>
                      <a:r>
                        <a:rPr lang="es-EC" sz="1200" dirty="0">
                          <a:effectLst/>
                          <a:latin typeface="Arial" panose="020B0604020202020204" pitchFamily="34" charset="0"/>
                          <a:cs typeface="Arial" panose="020B0604020202020204" pitchFamily="34" charset="0"/>
                        </a:rPr>
                        <a:t>0.0132644</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r>
              <a:tr h="201475">
                <a:tc rowSpan="3">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PDEC</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c>
                  <a:txBody>
                    <a:bodyPr/>
                    <a:lstStyle/>
                    <a:p>
                      <a:pPr algn="ctr">
                        <a:lnSpc>
                          <a:spcPct val="107000"/>
                        </a:lnSpc>
                        <a:spcAft>
                          <a:spcPts val="0"/>
                        </a:spcAft>
                      </a:pPr>
                      <a:r>
                        <a:rPr lang="es-EC" sz="1200" dirty="0">
                          <a:effectLst/>
                          <a:latin typeface="Arial" panose="020B0604020202020204" pitchFamily="34" charset="0"/>
                          <a:cs typeface="Arial" panose="020B0604020202020204" pitchFamily="34" charset="0"/>
                        </a:rPr>
                        <a:t>0.0020093</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r>
              <a:tr h="201475">
                <a:tc vMerge="1">
                  <a:txBody>
                    <a:bodyPr/>
                    <a:lstStyle/>
                    <a:p>
                      <a:endParaRPr lang="es-EC"/>
                    </a:p>
                  </a:txBody>
                  <a:tcPr/>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Y</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c>
                  <a:txBody>
                    <a:bodyPr/>
                    <a:lstStyle/>
                    <a:p>
                      <a:pPr algn="ctr">
                        <a:lnSpc>
                          <a:spcPct val="107000"/>
                        </a:lnSpc>
                        <a:spcAft>
                          <a:spcPts val="0"/>
                        </a:spcAft>
                      </a:pPr>
                      <a:r>
                        <a:rPr lang="es-EC" sz="1200" dirty="0">
                          <a:effectLst/>
                          <a:latin typeface="Arial" panose="020B0604020202020204" pitchFamily="34" charset="0"/>
                          <a:cs typeface="Arial" panose="020B0604020202020204" pitchFamily="34" charset="0"/>
                        </a:rPr>
                        <a:t>-0.0023567</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r>
              <a:tr h="201475">
                <a:tc vMerge="1">
                  <a:txBody>
                    <a:bodyPr/>
                    <a:lstStyle/>
                    <a:p>
                      <a:endParaRPr lang="es-EC"/>
                    </a:p>
                  </a:txBody>
                  <a:tcPr/>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Z</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c>
                  <a:txBody>
                    <a:bodyPr/>
                    <a:lstStyle/>
                    <a:p>
                      <a:pPr algn="ctr">
                        <a:lnSpc>
                          <a:spcPct val="107000"/>
                        </a:lnSpc>
                        <a:spcAft>
                          <a:spcPts val="0"/>
                        </a:spcAft>
                      </a:pPr>
                      <a:r>
                        <a:rPr lang="es-EC" sz="1200" dirty="0">
                          <a:effectLst/>
                          <a:latin typeface="Arial" panose="020B0604020202020204" pitchFamily="34" charset="0"/>
                          <a:cs typeface="Arial" panose="020B0604020202020204" pitchFamily="34" charset="0"/>
                        </a:rPr>
                        <a:t>0.0056148</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r>
              <a:tr h="201475">
                <a:tc rowSpan="3">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RIOP</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c>
                  <a:txBody>
                    <a:bodyPr/>
                    <a:lstStyle/>
                    <a:p>
                      <a:pPr algn="ctr">
                        <a:lnSpc>
                          <a:spcPct val="107000"/>
                        </a:lnSpc>
                        <a:spcAft>
                          <a:spcPts val="0"/>
                        </a:spcAft>
                      </a:pPr>
                      <a:r>
                        <a:rPr lang="es-EC" sz="1200" dirty="0">
                          <a:effectLst/>
                          <a:latin typeface="Arial" panose="020B0604020202020204" pitchFamily="34" charset="0"/>
                          <a:cs typeface="Arial" panose="020B0604020202020204" pitchFamily="34" charset="0"/>
                        </a:rPr>
                        <a:t>0.0042607</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r>
              <a:tr h="201475">
                <a:tc vMerge="1">
                  <a:txBody>
                    <a:bodyPr/>
                    <a:lstStyle/>
                    <a:p>
                      <a:endParaRPr lang="es-EC"/>
                    </a:p>
                  </a:txBody>
                  <a:tcPr/>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Y</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c>
                  <a:txBody>
                    <a:bodyPr/>
                    <a:lstStyle/>
                    <a:p>
                      <a:pPr algn="ctr">
                        <a:lnSpc>
                          <a:spcPct val="107000"/>
                        </a:lnSpc>
                        <a:spcAft>
                          <a:spcPts val="0"/>
                        </a:spcAft>
                      </a:pPr>
                      <a:r>
                        <a:rPr lang="es-EC" sz="1200" dirty="0">
                          <a:effectLst/>
                          <a:latin typeface="Arial" panose="020B0604020202020204" pitchFamily="34" charset="0"/>
                          <a:cs typeface="Arial" panose="020B0604020202020204" pitchFamily="34" charset="0"/>
                        </a:rPr>
                        <a:t>-0.0030027</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r>
              <a:tr h="201475">
                <a:tc vMerge="1">
                  <a:txBody>
                    <a:bodyPr/>
                    <a:lstStyle/>
                    <a:p>
                      <a:endParaRPr lang="es-EC"/>
                    </a:p>
                  </a:txBody>
                  <a:tcPr/>
                </a:tc>
                <a:tc>
                  <a:txBody>
                    <a:bodyPr/>
                    <a:lstStyle/>
                    <a:p>
                      <a:pPr algn="ctr">
                        <a:lnSpc>
                          <a:spcPct val="107000"/>
                        </a:lnSpc>
                        <a:spcAft>
                          <a:spcPts val="0"/>
                        </a:spcAft>
                      </a:pPr>
                      <a:r>
                        <a:rPr lang="en-US" sz="1200">
                          <a:effectLst/>
                          <a:latin typeface="Arial" panose="020B0604020202020204" pitchFamily="34" charset="0"/>
                          <a:cs typeface="Arial" panose="020B0604020202020204" pitchFamily="34" charset="0"/>
                        </a:rPr>
                        <a:t>Z</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c>
                  <a:txBody>
                    <a:bodyPr/>
                    <a:lstStyle/>
                    <a:p>
                      <a:pPr algn="ctr">
                        <a:lnSpc>
                          <a:spcPct val="107000"/>
                        </a:lnSpc>
                        <a:spcAft>
                          <a:spcPts val="0"/>
                        </a:spcAft>
                      </a:pPr>
                      <a:r>
                        <a:rPr lang="es-EC" sz="1200" dirty="0">
                          <a:effectLst/>
                          <a:latin typeface="Arial" panose="020B0604020202020204" pitchFamily="34" charset="0"/>
                          <a:cs typeface="Arial" panose="020B0604020202020204" pitchFamily="34" charset="0"/>
                        </a:rPr>
                        <a:t>0.0072518</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59800" marR="59800" marT="0" marB="0"/>
                </a:tc>
              </a:tr>
            </a:tbl>
          </a:graphicData>
        </a:graphic>
      </p:graphicFrame>
    </p:spTree>
    <p:extLst>
      <p:ext uri="{BB962C8B-B14F-4D97-AF65-F5344CB8AC3E}">
        <p14:creationId xmlns:p14="http://schemas.microsoft.com/office/powerpoint/2010/main" val="51175719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JANDRO\TESIS\ESTACIONES\MAPA REGME.jpg"/>
          <p:cNvPicPr/>
          <p:nvPr/>
        </p:nvPicPr>
        <p:blipFill rotWithShape="1">
          <a:blip r:embed="rId2" cstate="print">
            <a:extLst>
              <a:ext uri="{28A0092B-C50C-407E-A947-70E740481C1C}">
                <a14:useLocalDpi xmlns:a14="http://schemas.microsoft.com/office/drawing/2010/main" val="0"/>
              </a:ext>
            </a:extLst>
          </a:blip>
          <a:srcRect l="3313" t="2198" r="3538" b="1831"/>
          <a:stretch/>
        </p:blipFill>
        <p:spPr bwMode="auto">
          <a:xfrm>
            <a:off x="3328417" y="0"/>
            <a:ext cx="5486400" cy="6858000"/>
          </a:xfrm>
          <a:prstGeom prst="rect">
            <a:avLst/>
          </a:prstGeom>
          <a:noFill/>
          <a:ln>
            <a:noFill/>
          </a:ln>
        </p:spPr>
      </p:pic>
    </p:spTree>
    <p:extLst>
      <p:ext uri="{BB962C8B-B14F-4D97-AF65-F5344CB8AC3E}">
        <p14:creationId xmlns:p14="http://schemas.microsoft.com/office/powerpoint/2010/main" val="16919938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LEJANDRO\TESIS\ESTACIONES\MAPA VELOCIDADES.jpg"/>
          <p:cNvPicPr/>
          <p:nvPr/>
        </p:nvPicPr>
        <p:blipFill rotWithShape="1">
          <a:blip r:embed="rId2" cstate="print">
            <a:extLst>
              <a:ext uri="{28A0092B-C50C-407E-A947-70E740481C1C}">
                <a14:useLocalDpi xmlns:a14="http://schemas.microsoft.com/office/drawing/2010/main" val="0"/>
              </a:ext>
            </a:extLst>
          </a:blip>
          <a:srcRect l="3761" t="2667" r="3763" b="2063"/>
          <a:stretch/>
        </p:blipFill>
        <p:spPr bwMode="auto">
          <a:xfrm>
            <a:off x="3182112" y="0"/>
            <a:ext cx="5754624" cy="6858000"/>
          </a:xfrm>
          <a:prstGeom prst="rect">
            <a:avLst/>
          </a:prstGeom>
          <a:noFill/>
          <a:ln>
            <a:noFill/>
          </a:ln>
        </p:spPr>
      </p:pic>
    </p:spTree>
    <p:extLst>
      <p:ext uri="{BB962C8B-B14F-4D97-AF65-F5344CB8AC3E}">
        <p14:creationId xmlns:p14="http://schemas.microsoft.com/office/powerpoint/2010/main" val="312352794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APLICACIÓN DE LA GEOESTADISTICA.</a:t>
            </a:r>
            <a:endParaRPr lang="en-US" dirty="0"/>
          </a:p>
        </p:txBody>
      </p:sp>
      <p:sp>
        <p:nvSpPr>
          <p:cNvPr id="3" name="Marcador de contenido 2"/>
          <p:cNvSpPr>
            <a:spLocks noGrp="1"/>
          </p:cNvSpPr>
          <p:nvPr>
            <p:ph idx="1"/>
          </p:nvPr>
        </p:nvSpPr>
        <p:spPr>
          <a:xfrm>
            <a:off x="1422400" y="1600202"/>
            <a:ext cx="9753600" cy="1338942"/>
          </a:xfrm>
        </p:spPr>
        <p:txBody>
          <a:bodyPr/>
          <a:lstStyle/>
          <a:p>
            <a:r>
              <a:rPr lang="es-EC" dirty="0"/>
              <a:t>C</a:t>
            </a:r>
            <a:r>
              <a:rPr lang="es-EC" dirty="0" smtClean="0"/>
              <a:t>álculo </a:t>
            </a:r>
            <a:r>
              <a:rPr lang="es-EC" dirty="0"/>
              <a:t>y modelación del </a:t>
            </a:r>
            <a:r>
              <a:rPr lang="es-EC" dirty="0" err="1" smtClean="0"/>
              <a:t>semivariograma</a:t>
            </a:r>
            <a:r>
              <a:rPr lang="es-EC" dirty="0"/>
              <a:t>, que es una herramienta que permite determinar el comportamiento de una variable sobre un área </a:t>
            </a:r>
            <a:r>
              <a:rPr lang="es-EC" dirty="0" smtClean="0"/>
              <a:t>determinada.</a:t>
            </a:r>
            <a:endParaRPr lang="en-US" dirty="0"/>
          </a:p>
        </p:txBody>
      </p:sp>
      <p:pic>
        <p:nvPicPr>
          <p:cNvPr id="4" name="Picture 18" descr="http://www.scielo.org.co/img/revistas/rfnam/v59n1/a09fig01.gif"/>
          <p:cNvPicPr/>
          <p:nvPr/>
        </p:nvPicPr>
        <p:blipFill>
          <a:blip r:embed="rId2">
            <a:extLst>
              <a:ext uri="{28A0092B-C50C-407E-A947-70E740481C1C}">
                <a14:useLocalDpi xmlns:a14="http://schemas.microsoft.com/office/drawing/2010/main" val="0"/>
              </a:ext>
            </a:extLst>
          </a:blip>
          <a:srcRect/>
          <a:stretch>
            <a:fillRect/>
          </a:stretch>
        </p:blipFill>
        <p:spPr bwMode="auto">
          <a:xfrm>
            <a:off x="1804077" y="3044463"/>
            <a:ext cx="4923292" cy="3356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ángulo 4"/>
          <p:cNvSpPr/>
          <p:nvPr/>
        </p:nvSpPr>
        <p:spPr>
          <a:xfrm>
            <a:off x="2569237" y="6400801"/>
            <a:ext cx="2981907" cy="400110"/>
          </a:xfrm>
          <a:prstGeom prst="rect">
            <a:avLst/>
          </a:prstGeom>
        </p:spPr>
        <p:txBody>
          <a:bodyPr wrap="none">
            <a:spAutoFit/>
          </a:bodyPr>
          <a:lstStyle/>
          <a:p>
            <a:r>
              <a:rPr lang="es-EC" sz="2000" dirty="0">
                <a:solidFill>
                  <a:srgbClr val="000000"/>
                </a:solidFill>
              </a:rPr>
              <a:t>Fuente: (Jaramillo D. , 2003)</a:t>
            </a:r>
            <a:endParaRPr lang="en-US" sz="2000" dirty="0">
              <a:solidFill>
                <a:srgbClr val="000000"/>
              </a:solidFill>
            </a:endParaRPr>
          </a:p>
        </p:txBody>
      </p:sp>
      <p:sp>
        <p:nvSpPr>
          <p:cNvPr id="7" name="Rectángulo 6"/>
          <p:cNvSpPr/>
          <p:nvPr/>
        </p:nvSpPr>
        <p:spPr>
          <a:xfrm>
            <a:off x="7139861" y="2851510"/>
            <a:ext cx="4624251" cy="3785652"/>
          </a:xfrm>
          <a:prstGeom prst="rect">
            <a:avLst/>
          </a:prstGeom>
        </p:spPr>
        <p:txBody>
          <a:bodyPr wrap="square">
            <a:spAutoFit/>
          </a:bodyPr>
          <a:lstStyle/>
          <a:p>
            <a:pPr marL="342900" indent="-342900" algn="just">
              <a:lnSpc>
                <a:spcPct val="150000"/>
              </a:lnSpc>
              <a:spcAft>
                <a:spcPts val="0"/>
              </a:spcAft>
              <a:buFont typeface="Arial" panose="020B0604020202020204" pitchFamily="34" charset="0"/>
              <a:buChar char="•"/>
            </a:pPr>
            <a:r>
              <a:rPr lang="es-EC" sz="2000" b="1" dirty="0">
                <a:solidFill>
                  <a:srgbClr val="000000"/>
                </a:solidFill>
              </a:rPr>
              <a:t>Rango (h).- </a:t>
            </a:r>
            <a:r>
              <a:rPr lang="es-EC" sz="2000" dirty="0">
                <a:solidFill>
                  <a:srgbClr val="000000"/>
                </a:solidFill>
              </a:rPr>
              <a:t>Es la distancia hasta la cual existe una dependencia </a:t>
            </a:r>
            <a:r>
              <a:rPr lang="es-EC" sz="2000" dirty="0" smtClean="0">
                <a:solidFill>
                  <a:srgbClr val="000000"/>
                </a:solidFill>
              </a:rPr>
              <a:t>espacial.</a:t>
            </a:r>
            <a:endParaRPr lang="en-US" sz="2000" dirty="0">
              <a:solidFill>
                <a:srgbClr val="000000"/>
              </a:solidFill>
            </a:endParaRPr>
          </a:p>
          <a:p>
            <a:pPr marL="342900" indent="-342900" algn="just">
              <a:lnSpc>
                <a:spcPct val="150000"/>
              </a:lnSpc>
              <a:spcAft>
                <a:spcPts val="0"/>
              </a:spcAft>
              <a:buFont typeface="Arial" panose="020B0604020202020204" pitchFamily="34" charset="0"/>
              <a:buChar char="•"/>
            </a:pPr>
            <a:r>
              <a:rPr lang="es-EC" sz="2000" b="1" dirty="0" err="1" smtClean="0">
                <a:solidFill>
                  <a:srgbClr val="000000"/>
                </a:solidFill>
              </a:rPr>
              <a:t>Sill</a:t>
            </a:r>
            <a:r>
              <a:rPr lang="es-EC" sz="2000" b="1" dirty="0" smtClean="0">
                <a:solidFill>
                  <a:srgbClr val="000000"/>
                </a:solidFill>
              </a:rPr>
              <a:t> </a:t>
            </a:r>
            <a:r>
              <a:rPr lang="es-EC" sz="2000" b="1" dirty="0">
                <a:solidFill>
                  <a:srgbClr val="000000"/>
                </a:solidFill>
              </a:rPr>
              <a:t>(</a:t>
            </a:r>
            <a:r>
              <a:rPr lang="es-EC" sz="2000" b="1" dirty="0" smtClean="0">
                <a:solidFill>
                  <a:srgbClr val="000000"/>
                </a:solidFill>
              </a:rPr>
              <a:t>C).- </a:t>
            </a:r>
            <a:r>
              <a:rPr lang="es-EC" sz="2000" dirty="0">
                <a:solidFill>
                  <a:srgbClr val="000000"/>
                </a:solidFill>
              </a:rPr>
              <a:t>Es el valor máximo de la </a:t>
            </a:r>
            <a:r>
              <a:rPr lang="es-EC" sz="2000" dirty="0" err="1">
                <a:solidFill>
                  <a:srgbClr val="000000"/>
                </a:solidFill>
              </a:rPr>
              <a:t>semivarianza</a:t>
            </a:r>
            <a:r>
              <a:rPr lang="es-EC" sz="2000" dirty="0">
                <a:solidFill>
                  <a:srgbClr val="000000"/>
                </a:solidFill>
              </a:rPr>
              <a:t>, también se le conoce como meseta, en donde el modelo se estabiliza, </a:t>
            </a:r>
            <a:endParaRPr lang="es-EC" sz="2000" dirty="0" smtClean="0">
              <a:solidFill>
                <a:srgbClr val="000000"/>
              </a:solidFill>
            </a:endParaRPr>
          </a:p>
          <a:p>
            <a:pPr marL="342900" indent="-342900" algn="just">
              <a:lnSpc>
                <a:spcPct val="150000"/>
              </a:lnSpc>
              <a:spcAft>
                <a:spcPts val="0"/>
              </a:spcAft>
              <a:buFont typeface="Arial" panose="020B0604020202020204" pitchFamily="34" charset="0"/>
              <a:buChar char="•"/>
            </a:pPr>
            <a:r>
              <a:rPr lang="es-EC" sz="2000" b="1" dirty="0" err="1" smtClean="0">
                <a:solidFill>
                  <a:srgbClr val="000000"/>
                </a:solidFill>
              </a:rPr>
              <a:t>Nugget</a:t>
            </a:r>
            <a:r>
              <a:rPr lang="es-EC" sz="2000" b="1" dirty="0" smtClean="0">
                <a:solidFill>
                  <a:srgbClr val="000000"/>
                </a:solidFill>
              </a:rPr>
              <a:t> </a:t>
            </a:r>
            <a:r>
              <a:rPr lang="es-EC" sz="2000" b="1" dirty="0">
                <a:solidFill>
                  <a:srgbClr val="000000"/>
                </a:solidFill>
              </a:rPr>
              <a:t>(Co).- </a:t>
            </a:r>
            <a:r>
              <a:rPr lang="es-EC" sz="2000" dirty="0">
                <a:solidFill>
                  <a:srgbClr val="000000"/>
                </a:solidFill>
              </a:rPr>
              <a:t>También es conocido como el efecto </a:t>
            </a:r>
            <a:r>
              <a:rPr lang="es-EC" sz="2000" dirty="0" smtClean="0">
                <a:solidFill>
                  <a:srgbClr val="000000"/>
                </a:solidFill>
              </a:rPr>
              <a:t>pepita, es la </a:t>
            </a:r>
            <a:r>
              <a:rPr lang="es-EC" sz="2000" dirty="0">
                <a:solidFill>
                  <a:srgbClr val="000000"/>
                </a:solidFill>
              </a:rPr>
              <a:t>variabilidad </a:t>
            </a:r>
            <a:r>
              <a:rPr lang="es-EC" sz="2000" dirty="0" smtClean="0">
                <a:solidFill>
                  <a:srgbClr val="000000"/>
                </a:solidFill>
              </a:rPr>
              <a:t>aleatoria de la variable en estudio</a:t>
            </a:r>
            <a:r>
              <a:rPr lang="es-EC" sz="2000" dirty="0">
                <a:solidFill>
                  <a:srgbClr val="000000"/>
                </a:solidFill>
              </a:rPr>
              <a:t>.</a:t>
            </a:r>
            <a:endParaRPr lang="en-US" sz="2000" dirty="0">
              <a:solidFill>
                <a:srgbClr val="000000"/>
              </a:solidFill>
            </a:endParaRPr>
          </a:p>
        </p:txBody>
      </p:sp>
    </p:spTree>
    <p:extLst>
      <p:ext uri="{BB962C8B-B14F-4D97-AF65-F5344CB8AC3E}">
        <p14:creationId xmlns:p14="http://schemas.microsoft.com/office/powerpoint/2010/main" val="91277202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MODELOS APLICADOS</a:t>
            </a:r>
            <a:endParaRPr lang="en-US" dirty="0"/>
          </a:p>
        </p:txBody>
      </p:sp>
      <p:sp>
        <p:nvSpPr>
          <p:cNvPr id="3" name="Marcador de contenido 2"/>
          <p:cNvSpPr>
            <a:spLocks noGrp="1"/>
          </p:cNvSpPr>
          <p:nvPr>
            <p:ph idx="1"/>
          </p:nvPr>
        </p:nvSpPr>
        <p:spPr/>
        <p:txBody>
          <a:bodyPr/>
          <a:lstStyle/>
          <a:p>
            <a:r>
              <a:rPr lang="es-EC" dirty="0" smtClean="0"/>
              <a:t>Modelo Esférico.</a:t>
            </a:r>
          </a:p>
          <a:p>
            <a:pPr lvl="1"/>
            <a:r>
              <a:rPr lang="es-EC" dirty="0" smtClean="0"/>
              <a:t>Componente X</a:t>
            </a:r>
          </a:p>
        </p:txBody>
      </p:sp>
      <p:pic>
        <p:nvPicPr>
          <p:cNvPr id="4" name="Imagen 3"/>
          <p:cNvPicPr/>
          <p:nvPr/>
        </p:nvPicPr>
        <p:blipFill rotWithShape="1">
          <a:blip r:embed="rId2"/>
          <a:srcRect l="28208" t="24604" r="48971" b="51245"/>
          <a:stretch/>
        </p:blipFill>
        <p:spPr bwMode="auto">
          <a:xfrm>
            <a:off x="1422399" y="2756491"/>
            <a:ext cx="5929630" cy="33696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graphicFrame>
        <p:nvGraphicFramePr>
          <p:cNvPr id="5" name="Tabla 4"/>
          <p:cNvGraphicFramePr>
            <a:graphicFrameLocks noGrp="1"/>
          </p:cNvGraphicFramePr>
          <p:nvPr>
            <p:extLst>
              <p:ext uri="{D42A27DB-BD31-4B8C-83A1-F6EECF244321}">
                <p14:modId xmlns:p14="http://schemas.microsoft.com/office/powerpoint/2010/main" val="340533792"/>
              </p:ext>
            </p:extLst>
          </p:nvPr>
        </p:nvGraphicFramePr>
        <p:xfrm>
          <a:off x="8126864" y="3924299"/>
          <a:ext cx="3049135" cy="882833"/>
        </p:xfrm>
        <a:graphic>
          <a:graphicData uri="http://schemas.openxmlformats.org/drawingml/2006/table">
            <a:tbl>
              <a:tblPr firstRow="1" firstCol="1" bandRow="1">
                <a:tableStyleId>{08FB837D-C827-4EFA-A057-4D05807E0F7C}</a:tableStyleId>
              </a:tblPr>
              <a:tblGrid>
                <a:gridCol w="1468926"/>
                <a:gridCol w="1580209"/>
              </a:tblGrid>
              <a:tr h="299024">
                <a:tc>
                  <a:txBody>
                    <a:bodyPr/>
                    <a:lstStyle/>
                    <a:p>
                      <a:pPr>
                        <a:lnSpc>
                          <a:spcPct val="107000"/>
                        </a:lnSpc>
                        <a:spcAft>
                          <a:spcPts val="0"/>
                        </a:spcAft>
                      </a:pPr>
                      <a:r>
                        <a:rPr lang="es-EC" sz="1600" dirty="0">
                          <a:effectLst/>
                        </a:rPr>
                        <a:t>NUGGET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dirty="0">
                          <a:effectLst/>
                        </a:rPr>
                        <a:t>0.69718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99024">
                <a:tc>
                  <a:txBody>
                    <a:bodyPr/>
                    <a:lstStyle/>
                    <a:p>
                      <a:pPr>
                        <a:lnSpc>
                          <a:spcPct val="107000"/>
                        </a:lnSpc>
                        <a:spcAft>
                          <a:spcPts val="0"/>
                        </a:spcAft>
                      </a:pPr>
                      <a:r>
                        <a:rPr lang="es-EC" sz="1600" dirty="0">
                          <a:effectLst/>
                        </a:rPr>
                        <a:t>SILL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dirty="0">
                          <a:effectLst/>
                        </a:rPr>
                        <a:t>13.409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84785">
                <a:tc>
                  <a:txBody>
                    <a:bodyPr/>
                    <a:lstStyle/>
                    <a:p>
                      <a:pPr>
                        <a:lnSpc>
                          <a:spcPct val="107000"/>
                        </a:lnSpc>
                        <a:spcAft>
                          <a:spcPts val="0"/>
                        </a:spcAft>
                      </a:pPr>
                      <a:r>
                        <a:rPr lang="es-EC" sz="1600">
                          <a:effectLst/>
                        </a:rPr>
                        <a:t>RANGE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dirty="0">
                          <a:effectLst/>
                        </a:rPr>
                        <a:t>327210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pic>
        <p:nvPicPr>
          <p:cNvPr id="6" name="Imagen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5393" y="1719845"/>
            <a:ext cx="4032076" cy="885422"/>
          </a:xfrm>
          <a:prstGeom prst="rect">
            <a:avLst/>
          </a:prstGeom>
          <a:noFill/>
          <a:ln w="38100">
            <a:solidFill>
              <a:srgbClr val="92D05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62035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422400" y="274638"/>
            <a:ext cx="10464800" cy="1173162"/>
          </a:xfrm>
        </p:spPr>
        <p:txBody>
          <a:bodyPr/>
          <a:lstStyle/>
          <a:p>
            <a:r>
              <a:rPr lang="es-EC" dirty="0" smtClean="0"/>
              <a:t>MODELOS APLICADOS</a:t>
            </a:r>
            <a:endParaRPr lang="en-US" dirty="0"/>
          </a:p>
        </p:txBody>
      </p:sp>
      <p:sp>
        <p:nvSpPr>
          <p:cNvPr id="5" name="Marcador de contenido 2"/>
          <p:cNvSpPr>
            <a:spLocks noGrp="1"/>
          </p:cNvSpPr>
          <p:nvPr>
            <p:ph idx="1"/>
          </p:nvPr>
        </p:nvSpPr>
        <p:spPr>
          <a:xfrm>
            <a:off x="1422400" y="1600201"/>
            <a:ext cx="9753600" cy="4525963"/>
          </a:xfrm>
        </p:spPr>
        <p:txBody>
          <a:bodyPr/>
          <a:lstStyle/>
          <a:p>
            <a:r>
              <a:rPr lang="es-EC" dirty="0" smtClean="0"/>
              <a:t>Modelo Gaussiano.</a:t>
            </a:r>
          </a:p>
          <a:p>
            <a:pPr lvl="1"/>
            <a:r>
              <a:rPr lang="es-EC" dirty="0" smtClean="0"/>
              <a:t>Componente Y</a:t>
            </a:r>
          </a:p>
        </p:txBody>
      </p:sp>
      <p:pic>
        <p:nvPicPr>
          <p:cNvPr id="6" name="Picture 2"/>
          <p:cNvPicPr/>
          <p:nvPr/>
        </p:nvPicPr>
        <p:blipFill rotWithShape="1">
          <a:blip r:embed="rId2"/>
          <a:srcRect l="26805" t="25261" r="48928" b="51501"/>
          <a:stretch/>
        </p:blipFill>
        <p:spPr bwMode="auto">
          <a:xfrm>
            <a:off x="1422400" y="2908965"/>
            <a:ext cx="5922000" cy="336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graphicFrame>
        <p:nvGraphicFramePr>
          <p:cNvPr id="7" name="Tabla 6"/>
          <p:cNvGraphicFramePr>
            <a:graphicFrameLocks noGrp="1"/>
          </p:cNvGraphicFramePr>
          <p:nvPr>
            <p:extLst>
              <p:ext uri="{D42A27DB-BD31-4B8C-83A1-F6EECF244321}">
                <p14:modId xmlns:p14="http://schemas.microsoft.com/office/powerpoint/2010/main" val="1133418958"/>
              </p:ext>
            </p:extLst>
          </p:nvPr>
        </p:nvGraphicFramePr>
        <p:xfrm>
          <a:off x="7939399" y="4215812"/>
          <a:ext cx="3049135" cy="904827"/>
        </p:xfrm>
        <a:graphic>
          <a:graphicData uri="http://schemas.openxmlformats.org/drawingml/2006/table">
            <a:tbl>
              <a:tblPr firstRow="1" firstCol="1" bandRow="1">
                <a:tableStyleId>{08FB837D-C827-4EFA-A057-4D05807E0F7C}</a:tableStyleId>
              </a:tblPr>
              <a:tblGrid>
                <a:gridCol w="1566336"/>
                <a:gridCol w="1482799"/>
              </a:tblGrid>
              <a:tr h="301609">
                <a:tc>
                  <a:txBody>
                    <a:bodyPr/>
                    <a:lstStyle/>
                    <a:p>
                      <a:pPr>
                        <a:lnSpc>
                          <a:spcPct val="107000"/>
                        </a:lnSpc>
                        <a:spcAft>
                          <a:spcPts val="0"/>
                        </a:spcAft>
                      </a:pPr>
                      <a:r>
                        <a:rPr lang="es-EC" sz="1600" dirty="0">
                          <a:effectLst/>
                        </a:rPr>
                        <a:t>NUGGET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a:effectLst/>
                        </a:rPr>
                        <a:t>0.034332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01609">
                <a:tc>
                  <a:txBody>
                    <a:bodyPr/>
                    <a:lstStyle/>
                    <a:p>
                      <a:pPr>
                        <a:lnSpc>
                          <a:spcPct val="107000"/>
                        </a:lnSpc>
                        <a:spcAft>
                          <a:spcPts val="0"/>
                        </a:spcAft>
                      </a:pPr>
                      <a:r>
                        <a:rPr lang="es-EC" sz="1600" dirty="0">
                          <a:effectLst/>
                        </a:rPr>
                        <a:t>SILL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dirty="0">
                          <a:effectLst/>
                        </a:rPr>
                        <a:t>34.332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01609">
                <a:tc>
                  <a:txBody>
                    <a:bodyPr/>
                    <a:lstStyle/>
                    <a:p>
                      <a:pPr>
                        <a:lnSpc>
                          <a:spcPct val="107000"/>
                        </a:lnSpc>
                        <a:spcAft>
                          <a:spcPts val="0"/>
                        </a:spcAft>
                      </a:pPr>
                      <a:r>
                        <a:rPr lang="es-EC" sz="1600">
                          <a:effectLst/>
                        </a:rPr>
                        <a:t>RANGE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dirty="0">
                          <a:effectLst/>
                        </a:rPr>
                        <a:t>218512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pic>
        <p:nvPicPr>
          <p:cNvPr id="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9399" y="1600201"/>
            <a:ext cx="2956128" cy="761622"/>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383503"/>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422400" y="274638"/>
            <a:ext cx="10464800" cy="1173162"/>
          </a:xfrm>
        </p:spPr>
        <p:txBody>
          <a:bodyPr/>
          <a:lstStyle/>
          <a:p>
            <a:r>
              <a:rPr lang="es-EC" dirty="0" smtClean="0"/>
              <a:t>MODELOS APLICADOS</a:t>
            </a:r>
            <a:endParaRPr lang="en-US" dirty="0"/>
          </a:p>
        </p:txBody>
      </p:sp>
      <p:sp>
        <p:nvSpPr>
          <p:cNvPr id="5" name="Marcador de contenido 2"/>
          <p:cNvSpPr>
            <a:spLocks noGrp="1"/>
          </p:cNvSpPr>
          <p:nvPr>
            <p:ph idx="1"/>
          </p:nvPr>
        </p:nvSpPr>
        <p:spPr>
          <a:xfrm>
            <a:off x="1422400" y="1600201"/>
            <a:ext cx="9753600" cy="4525963"/>
          </a:xfrm>
        </p:spPr>
        <p:txBody>
          <a:bodyPr/>
          <a:lstStyle/>
          <a:p>
            <a:r>
              <a:rPr lang="es-EC" dirty="0" smtClean="0"/>
              <a:t>Modelo Exponencial.</a:t>
            </a:r>
          </a:p>
          <a:p>
            <a:pPr lvl="1"/>
            <a:r>
              <a:rPr lang="es-EC" dirty="0" smtClean="0"/>
              <a:t>Componente Z</a:t>
            </a:r>
            <a:endParaRPr lang="en-US" dirty="0"/>
          </a:p>
        </p:txBody>
      </p:sp>
      <p:pic>
        <p:nvPicPr>
          <p:cNvPr id="6" name="Picture 2"/>
          <p:cNvPicPr/>
          <p:nvPr/>
        </p:nvPicPr>
        <p:blipFill rotWithShape="1">
          <a:blip r:embed="rId2"/>
          <a:srcRect l="26787" t="25290" r="49053" b="51574"/>
          <a:stretch/>
        </p:blipFill>
        <p:spPr bwMode="auto">
          <a:xfrm>
            <a:off x="1422400" y="2756564"/>
            <a:ext cx="5922000" cy="336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graphicFrame>
        <p:nvGraphicFramePr>
          <p:cNvPr id="7" name="Tabla 6"/>
          <p:cNvGraphicFramePr>
            <a:graphicFrameLocks noGrp="1"/>
          </p:cNvGraphicFramePr>
          <p:nvPr>
            <p:extLst>
              <p:ext uri="{D42A27DB-BD31-4B8C-83A1-F6EECF244321}">
                <p14:modId xmlns:p14="http://schemas.microsoft.com/office/powerpoint/2010/main" val="3526829161"/>
              </p:ext>
            </p:extLst>
          </p:nvPr>
        </p:nvGraphicFramePr>
        <p:xfrm>
          <a:off x="7735632" y="3988950"/>
          <a:ext cx="3049135" cy="904828"/>
        </p:xfrm>
        <a:graphic>
          <a:graphicData uri="http://schemas.openxmlformats.org/drawingml/2006/table">
            <a:tbl>
              <a:tblPr firstRow="1" firstCol="1" bandRow="1">
                <a:tableStyleId>{08FB837D-C827-4EFA-A057-4D05807E0F7C}</a:tableStyleId>
              </a:tblPr>
              <a:tblGrid>
                <a:gridCol w="1566336"/>
                <a:gridCol w="1482799"/>
              </a:tblGrid>
              <a:tr h="306474">
                <a:tc>
                  <a:txBody>
                    <a:bodyPr/>
                    <a:lstStyle/>
                    <a:p>
                      <a:pPr>
                        <a:lnSpc>
                          <a:spcPct val="107000"/>
                        </a:lnSpc>
                        <a:spcAft>
                          <a:spcPts val="0"/>
                        </a:spcAft>
                      </a:pPr>
                      <a:r>
                        <a:rPr lang="es-EC" sz="1600" dirty="0">
                          <a:effectLst/>
                        </a:rPr>
                        <a:t>NUGGET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dirty="0">
                          <a:effectLst/>
                        </a:rPr>
                        <a:t>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06474">
                <a:tc>
                  <a:txBody>
                    <a:bodyPr/>
                    <a:lstStyle/>
                    <a:p>
                      <a:pPr>
                        <a:lnSpc>
                          <a:spcPct val="107000"/>
                        </a:lnSpc>
                        <a:spcAft>
                          <a:spcPts val="0"/>
                        </a:spcAft>
                      </a:pPr>
                      <a:r>
                        <a:rPr lang="es-EC" sz="1600" dirty="0">
                          <a:effectLst/>
                        </a:rPr>
                        <a:t>SILL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a:effectLst/>
                        </a:rPr>
                        <a:t>8.2771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91880">
                <a:tc>
                  <a:txBody>
                    <a:bodyPr/>
                    <a:lstStyle/>
                    <a:p>
                      <a:pPr>
                        <a:lnSpc>
                          <a:spcPct val="107000"/>
                        </a:lnSpc>
                        <a:spcAft>
                          <a:spcPts val="0"/>
                        </a:spcAft>
                      </a:pPr>
                      <a:r>
                        <a:rPr lang="es-EC" sz="1600" dirty="0">
                          <a:effectLst/>
                        </a:rPr>
                        <a:t>RANGE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dirty="0">
                          <a:effectLst/>
                        </a:rPr>
                        <a:t>94245.7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pic>
        <p:nvPicPr>
          <p:cNvPr id="8"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35631" y="1600201"/>
            <a:ext cx="3049135" cy="596570"/>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184327"/>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PROGRAMA PARA EL CALCULO DE VELOCIDADES.</a:t>
            </a:r>
            <a:endParaRPr lang="en-US" dirty="0"/>
          </a:p>
        </p:txBody>
      </p:sp>
      <p:pic>
        <p:nvPicPr>
          <p:cNvPr id="4" name="Imagen 3"/>
          <p:cNvPicPr/>
          <p:nvPr/>
        </p:nvPicPr>
        <p:blipFill rotWithShape="1">
          <a:blip r:embed="rId2"/>
          <a:srcRect l="21218" t="13724" r="19512" b="13911"/>
          <a:stretch/>
        </p:blipFill>
        <p:spPr bwMode="auto">
          <a:xfrm>
            <a:off x="2718117" y="1657349"/>
            <a:ext cx="6700203" cy="45213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5" name="Rectángulo 4"/>
          <p:cNvSpPr/>
          <p:nvPr/>
        </p:nvSpPr>
        <p:spPr>
          <a:xfrm>
            <a:off x="4176706" y="6193931"/>
            <a:ext cx="3783023" cy="411331"/>
          </a:xfrm>
          <a:prstGeom prst="rect">
            <a:avLst/>
          </a:prstGeom>
        </p:spPr>
        <p:txBody>
          <a:bodyPr wrap="none">
            <a:spAutoFit/>
          </a:bodyPr>
          <a:lstStyle/>
          <a:p>
            <a:pPr algn="ctr">
              <a:lnSpc>
                <a:spcPct val="107000"/>
              </a:lnSpc>
              <a:spcAft>
                <a:spcPts val="800"/>
              </a:spcAft>
            </a:pPr>
            <a:r>
              <a:rPr lang="es-EC" sz="2000" dirty="0">
                <a:solidFill>
                  <a:srgbClr val="000000"/>
                </a:solidFill>
              </a:rPr>
              <a:t>Fuente: (</a:t>
            </a:r>
            <a:r>
              <a:rPr lang="es-EC" sz="2000" dirty="0" err="1">
                <a:solidFill>
                  <a:srgbClr val="000000"/>
                </a:solidFill>
              </a:rPr>
              <a:t>Drewes</a:t>
            </a:r>
            <a:r>
              <a:rPr lang="es-EC" sz="2000" dirty="0">
                <a:solidFill>
                  <a:srgbClr val="000000"/>
                </a:solidFill>
              </a:rPr>
              <a:t> &amp; </a:t>
            </a:r>
            <a:r>
              <a:rPr lang="es-EC" sz="2000" dirty="0" err="1">
                <a:solidFill>
                  <a:srgbClr val="000000"/>
                </a:solidFill>
              </a:rPr>
              <a:t>Heidbach</a:t>
            </a:r>
            <a:r>
              <a:rPr lang="es-EC" sz="2000" dirty="0">
                <a:solidFill>
                  <a:srgbClr val="000000"/>
                </a:solidFill>
              </a:rPr>
              <a:t>, 2012)</a:t>
            </a:r>
            <a:endParaRPr lang="en-US" sz="2000" dirty="0">
              <a:solidFill>
                <a:srgbClr val="000000"/>
              </a:solidFill>
            </a:endParaRPr>
          </a:p>
        </p:txBody>
      </p:sp>
    </p:spTree>
    <p:extLst>
      <p:ext uri="{BB962C8B-B14F-4D97-AF65-F5344CB8AC3E}">
        <p14:creationId xmlns:p14="http://schemas.microsoft.com/office/powerpoint/2010/main" val="167030130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a:t>PROGRAMA PARA EL CALCULO DE VELOCIDADES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gn="ctr">
                  <a:buNone/>
                </a:pPr>
                <a14:m>
                  <m:oMath xmlns:m="http://schemas.openxmlformats.org/officeDocument/2006/math">
                    <m:d>
                      <m:dPr>
                        <m:begChr m:val="["/>
                        <m:endChr m:val="]"/>
                        <m:ctrlPr>
                          <a:rPr lang="es-EC" sz="2400" i="1">
                            <a:latin typeface="Cambria Math"/>
                          </a:rPr>
                        </m:ctrlPr>
                      </m:dPr>
                      <m:e>
                        <m:m>
                          <m:mPr>
                            <m:mcs>
                              <m:mc>
                                <m:mcPr>
                                  <m:count m:val="2"/>
                                  <m:mcJc m:val="center"/>
                                </m:mcPr>
                              </m:mc>
                            </m:mcs>
                            <m:ctrlPr>
                              <a:rPr lang="es-EC" sz="2400" i="1">
                                <a:latin typeface="Cambria Math"/>
                              </a:rPr>
                            </m:ctrlPr>
                          </m:mPr>
                          <m:mr>
                            <m:e>
                              <m:m>
                                <m:mPr>
                                  <m:mcs>
                                    <m:mc>
                                      <m:mcPr>
                                        <m:count m:val="2"/>
                                        <m:mcJc m:val="center"/>
                                      </m:mcPr>
                                    </m:mc>
                                  </m:mcs>
                                  <m:ctrlPr>
                                    <a:rPr lang="es-EC" sz="2400" i="1">
                                      <a:latin typeface="Cambria Math"/>
                                    </a:rPr>
                                  </m:ctrlPr>
                                </m:mPr>
                                <m:mr>
                                  <m:e>
                                    <m:sSub>
                                      <m:sSubPr>
                                        <m:ctrlPr>
                                          <a:rPr lang="es-EC" sz="2400" i="1">
                                            <a:latin typeface="Cambria Math"/>
                                          </a:rPr>
                                        </m:ctrlPr>
                                      </m:sSubPr>
                                      <m:e>
                                        <m:r>
                                          <a:rPr lang="es-EC" sz="2400" i="1">
                                            <a:latin typeface="Cambria Math"/>
                                          </a:rPr>
                                          <m:t>ɣ</m:t>
                                        </m:r>
                                      </m:e>
                                      <m:sub>
                                        <m:r>
                                          <a:rPr lang="es-EC" sz="2400" i="1">
                                            <a:latin typeface="Cambria Math"/>
                                          </a:rPr>
                                          <m:t>11</m:t>
                                        </m:r>
                                      </m:sub>
                                    </m:sSub>
                                  </m:e>
                                  <m:e>
                                    <m:r>
                                      <a:rPr lang="es-EC" sz="2400" i="1">
                                        <a:latin typeface="Cambria Math"/>
                                      </a:rPr>
                                      <m:t>⋯</m:t>
                                    </m:r>
                                  </m:e>
                                </m:mr>
                                <m:mr>
                                  <m:e>
                                    <m:r>
                                      <a:rPr lang="es-EC" sz="2400" i="1">
                                        <a:latin typeface="Cambria Math"/>
                                      </a:rPr>
                                      <m:t>⋮</m:t>
                                    </m:r>
                                  </m:e>
                                  <m:e>
                                    <m:r>
                                      <a:rPr lang="es-EC" sz="2400" i="1">
                                        <a:latin typeface="Cambria Math"/>
                                      </a:rPr>
                                      <m:t>⋱</m:t>
                                    </m:r>
                                  </m:e>
                                </m:mr>
                              </m:m>
                            </m:e>
                            <m:e>
                              <m:m>
                                <m:mPr>
                                  <m:mcs>
                                    <m:mc>
                                      <m:mcPr>
                                        <m:count m:val="2"/>
                                        <m:mcJc m:val="center"/>
                                      </m:mcPr>
                                    </m:mc>
                                  </m:mcs>
                                  <m:ctrlPr>
                                    <a:rPr lang="es-EC" sz="2400" i="1">
                                      <a:latin typeface="Cambria Math"/>
                                    </a:rPr>
                                  </m:ctrlPr>
                                </m:mPr>
                                <m:mr>
                                  <m:e>
                                    <m:sSub>
                                      <m:sSubPr>
                                        <m:ctrlPr>
                                          <a:rPr lang="es-EC" sz="2400" i="1">
                                            <a:latin typeface="Cambria Math"/>
                                          </a:rPr>
                                        </m:ctrlPr>
                                      </m:sSubPr>
                                      <m:e>
                                        <m:r>
                                          <a:rPr lang="es-EC" sz="2400" i="1">
                                            <a:latin typeface="Cambria Math"/>
                                          </a:rPr>
                                          <m:t>ɣ</m:t>
                                        </m:r>
                                      </m:e>
                                      <m:sub>
                                        <m:r>
                                          <a:rPr lang="es-EC" sz="2400" i="1">
                                            <a:latin typeface="Cambria Math"/>
                                          </a:rPr>
                                          <m:t>1</m:t>
                                        </m:r>
                                        <m:r>
                                          <a:rPr lang="es-EC" sz="2400" i="1">
                                            <a:latin typeface="Cambria Math"/>
                                          </a:rPr>
                                          <m:t>𝑛</m:t>
                                        </m:r>
                                      </m:sub>
                                    </m:sSub>
                                  </m:e>
                                  <m:e>
                                    <m:r>
                                      <a:rPr lang="es-EC" sz="2400" i="1">
                                        <a:latin typeface="Cambria Math"/>
                                      </a:rPr>
                                      <m:t>1</m:t>
                                    </m:r>
                                  </m:e>
                                </m:mr>
                                <m:mr>
                                  <m:e>
                                    <m:r>
                                      <a:rPr lang="es-EC" sz="2400" i="1">
                                        <a:latin typeface="Cambria Math"/>
                                      </a:rPr>
                                      <m:t>⋮</m:t>
                                    </m:r>
                                  </m:e>
                                  <m:e>
                                    <m:r>
                                      <a:rPr lang="es-EC" sz="2400" i="1">
                                        <a:latin typeface="Cambria Math"/>
                                      </a:rPr>
                                      <m:t>⋮</m:t>
                                    </m:r>
                                  </m:e>
                                </m:mr>
                              </m:m>
                            </m:e>
                          </m:mr>
                          <m:mr>
                            <m:e>
                              <m:m>
                                <m:mPr>
                                  <m:mcs>
                                    <m:mc>
                                      <m:mcPr>
                                        <m:count m:val="2"/>
                                        <m:mcJc m:val="center"/>
                                      </m:mcPr>
                                    </m:mc>
                                  </m:mcs>
                                  <m:ctrlPr>
                                    <a:rPr lang="es-EC" sz="2400" i="1">
                                      <a:latin typeface="Cambria Math"/>
                                    </a:rPr>
                                  </m:ctrlPr>
                                </m:mPr>
                                <m:mr>
                                  <m:e>
                                    <m:sSub>
                                      <m:sSubPr>
                                        <m:ctrlPr>
                                          <a:rPr lang="es-EC" sz="2400" i="1">
                                            <a:latin typeface="Cambria Math"/>
                                          </a:rPr>
                                        </m:ctrlPr>
                                      </m:sSubPr>
                                      <m:e>
                                        <m:r>
                                          <a:rPr lang="es-EC" sz="2400" i="1">
                                            <a:latin typeface="Cambria Math"/>
                                          </a:rPr>
                                          <m:t>ɣ</m:t>
                                        </m:r>
                                      </m:e>
                                      <m:sub>
                                        <m:r>
                                          <a:rPr lang="es-EC" sz="2400" i="1">
                                            <a:latin typeface="Cambria Math"/>
                                          </a:rPr>
                                          <m:t>𝑛</m:t>
                                        </m:r>
                                        <m:r>
                                          <a:rPr lang="es-EC" sz="2400" i="1">
                                            <a:latin typeface="Cambria Math"/>
                                          </a:rPr>
                                          <m:t>1</m:t>
                                        </m:r>
                                      </m:sub>
                                    </m:sSub>
                                  </m:e>
                                  <m:e>
                                    <m:r>
                                      <a:rPr lang="es-EC" sz="2400" i="1">
                                        <a:latin typeface="Cambria Math"/>
                                      </a:rPr>
                                      <m:t>…</m:t>
                                    </m:r>
                                  </m:e>
                                </m:mr>
                                <m:mr>
                                  <m:e>
                                    <m:r>
                                      <a:rPr lang="es-EC" sz="2400" i="1">
                                        <a:latin typeface="Cambria Math"/>
                                      </a:rPr>
                                      <m:t>1</m:t>
                                    </m:r>
                                  </m:e>
                                  <m:e>
                                    <m:r>
                                      <a:rPr lang="es-EC" sz="2400" i="1">
                                        <a:latin typeface="Cambria Math"/>
                                      </a:rPr>
                                      <m:t>…</m:t>
                                    </m:r>
                                  </m:e>
                                </m:mr>
                              </m:m>
                            </m:e>
                            <m:e>
                              <m:m>
                                <m:mPr>
                                  <m:mcs>
                                    <m:mc>
                                      <m:mcPr>
                                        <m:count m:val="2"/>
                                        <m:mcJc m:val="center"/>
                                      </m:mcPr>
                                    </m:mc>
                                  </m:mcs>
                                  <m:ctrlPr>
                                    <a:rPr lang="es-EC" sz="2400" i="1">
                                      <a:latin typeface="Cambria Math"/>
                                    </a:rPr>
                                  </m:ctrlPr>
                                </m:mPr>
                                <m:mr>
                                  <m:e>
                                    <m:sSub>
                                      <m:sSubPr>
                                        <m:ctrlPr>
                                          <a:rPr lang="es-EC" sz="2400" i="1">
                                            <a:latin typeface="Cambria Math"/>
                                          </a:rPr>
                                        </m:ctrlPr>
                                      </m:sSubPr>
                                      <m:e>
                                        <m:r>
                                          <a:rPr lang="es-EC" sz="2400" i="1">
                                            <a:latin typeface="Cambria Math"/>
                                          </a:rPr>
                                          <m:t>ɣ</m:t>
                                        </m:r>
                                      </m:e>
                                      <m:sub>
                                        <m:r>
                                          <a:rPr lang="es-EC" sz="2400" i="1">
                                            <a:latin typeface="Cambria Math"/>
                                          </a:rPr>
                                          <m:t>𝑛𝑛</m:t>
                                        </m:r>
                                      </m:sub>
                                    </m:sSub>
                                  </m:e>
                                  <m:e>
                                    <m:r>
                                      <a:rPr lang="es-EC" sz="2400" i="1">
                                        <a:latin typeface="Cambria Math"/>
                                      </a:rPr>
                                      <m:t>1</m:t>
                                    </m:r>
                                  </m:e>
                                </m:mr>
                                <m:mr>
                                  <m:e>
                                    <m:r>
                                      <a:rPr lang="es-EC" sz="2400" i="1">
                                        <a:latin typeface="Cambria Math"/>
                                      </a:rPr>
                                      <m:t>1</m:t>
                                    </m:r>
                                  </m:e>
                                  <m:e>
                                    <m:r>
                                      <a:rPr lang="es-EC" sz="2400" i="1">
                                        <a:latin typeface="Cambria Math"/>
                                      </a:rPr>
                                      <m:t>0</m:t>
                                    </m:r>
                                  </m:e>
                                </m:mr>
                              </m:m>
                            </m:e>
                          </m:mr>
                        </m:m>
                      </m:e>
                    </m:d>
                  </m:oMath>
                </a14:m>
                <a:r>
                  <a:rPr lang="es-EC" sz="2400" dirty="0"/>
                  <a:t>  </a:t>
                </a:r>
                <a14:m>
                  <m:oMath xmlns:m="http://schemas.openxmlformats.org/officeDocument/2006/math">
                    <m:d>
                      <m:dPr>
                        <m:begChr m:val="["/>
                        <m:endChr m:val="]"/>
                        <m:ctrlPr>
                          <a:rPr lang="es-EC" sz="2400" i="1">
                            <a:latin typeface="Cambria Math"/>
                          </a:rPr>
                        </m:ctrlPr>
                      </m:dPr>
                      <m:e>
                        <m:m>
                          <m:mPr>
                            <m:mcs>
                              <m:mc>
                                <m:mcPr>
                                  <m:count m:val="1"/>
                                  <m:mcJc m:val="center"/>
                                </m:mcPr>
                              </m:mc>
                            </m:mcs>
                            <m:ctrlPr>
                              <a:rPr lang="es-EC" sz="2400" i="1">
                                <a:latin typeface="Cambria Math"/>
                              </a:rPr>
                            </m:ctrlPr>
                          </m:mPr>
                          <m:mr>
                            <m:e>
                              <m:m>
                                <m:mPr>
                                  <m:mcs>
                                    <m:mc>
                                      <m:mcPr>
                                        <m:count m:val="1"/>
                                        <m:mcJc m:val="center"/>
                                      </m:mcPr>
                                    </m:mc>
                                  </m:mcs>
                                  <m:ctrlPr>
                                    <a:rPr lang="es-EC" sz="2400" i="1">
                                      <a:latin typeface="Cambria Math"/>
                                    </a:rPr>
                                  </m:ctrlPr>
                                </m:mPr>
                                <m:mr>
                                  <m:e>
                                    <m:sSub>
                                      <m:sSubPr>
                                        <m:ctrlPr>
                                          <a:rPr lang="es-EC" sz="2400" i="1">
                                            <a:latin typeface="Cambria Math"/>
                                          </a:rPr>
                                        </m:ctrlPr>
                                      </m:sSubPr>
                                      <m:e>
                                        <m:r>
                                          <a:rPr lang="es-EC" sz="2400" i="1">
                                            <a:latin typeface="Cambria Math"/>
                                          </a:rPr>
                                          <m:t>𝜆</m:t>
                                        </m:r>
                                      </m:e>
                                      <m:sub>
                                        <m:r>
                                          <a:rPr lang="es-EC" sz="2400" i="1">
                                            <a:latin typeface="Cambria Math"/>
                                          </a:rPr>
                                          <m:t>1</m:t>
                                        </m:r>
                                      </m:sub>
                                    </m:sSub>
                                  </m:e>
                                </m:mr>
                                <m:mr>
                                  <m:e>
                                    <m:r>
                                      <a:rPr lang="es-EC" sz="2400" i="1">
                                        <a:latin typeface="Cambria Math"/>
                                      </a:rPr>
                                      <m:t>⋮</m:t>
                                    </m:r>
                                  </m:e>
                                </m:mr>
                              </m:m>
                            </m:e>
                          </m:mr>
                          <m:mr>
                            <m:e>
                              <m:m>
                                <m:mPr>
                                  <m:mcs>
                                    <m:mc>
                                      <m:mcPr>
                                        <m:count m:val="1"/>
                                        <m:mcJc m:val="center"/>
                                      </m:mcPr>
                                    </m:mc>
                                  </m:mcs>
                                  <m:ctrlPr>
                                    <a:rPr lang="es-EC" sz="2400" i="1">
                                      <a:latin typeface="Cambria Math"/>
                                    </a:rPr>
                                  </m:ctrlPr>
                                </m:mPr>
                                <m:mr>
                                  <m:e>
                                    <m:sSub>
                                      <m:sSubPr>
                                        <m:ctrlPr>
                                          <a:rPr lang="es-EC" sz="2400" i="1">
                                            <a:latin typeface="Cambria Math"/>
                                          </a:rPr>
                                        </m:ctrlPr>
                                      </m:sSubPr>
                                      <m:e>
                                        <m:r>
                                          <a:rPr lang="es-EC" sz="2400" i="1">
                                            <a:latin typeface="Cambria Math"/>
                                          </a:rPr>
                                          <m:t>𝜆</m:t>
                                        </m:r>
                                      </m:e>
                                      <m:sub>
                                        <m:r>
                                          <a:rPr lang="es-EC" sz="2400" i="1">
                                            <a:latin typeface="Cambria Math"/>
                                          </a:rPr>
                                          <m:t>𝑛</m:t>
                                        </m:r>
                                      </m:sub>
                                    </m:sSub>
                                  </m:e>
                                </m:mr>
                                <m:mr>
                                  <m:e>
                                    <m:r>
                                      <a:rPr lang="es-EC" sz="2400" i="1">
                                        <a:latin typeface="Cambria Math"/>
                                      </a:rPr>
                                      <m:t>−µ</m:t>
                                    </m:r>
                                  </m:e>
                                </m:mr>
                              </m:m>
                            </m:e>
                          </m:mr>
                        </m:m>
                      </m:e>
                    </m:d>
                  </m:oMath>
                </a14:m>
                <a:r>
                  <a:rPr lang="es-EC" sz="2400" dirty="0"/>
                  <a:t> = </a:t>
                </a:r>
                <a14:m>
                  <m:oMath xmlns:m="http://schemas.openxmlformats.org/officeDocument/2006/math">
                    <m:d>
                      <m:dPr>
                        <m:begChr m:val="["/>
                        <m:endChr m:val="]"/>
                        <m:ctrlPr>
                          <a:rPr lang="es-EC" sz="2400" i="1">
                            <a:latin typeface="Cambria Math"/>
                          </a:rPr>
                        </m:ctrlPr>
                      </m:dPr>
                      <m:e>
                        <m:m>
                          <m:mPr>
                            <m:mcs>
                              <m:mc>
                                <m:mcPr>
                                  <m:count m:val="1"/>
                                  <m:mcJc m:val="center"/>
                                </m:mcPr>
                              </m:mc>
                            </m:mcs>
                            <m:ctrlPr>
                              <a:rPr lang="es-EC" sz="2400" i="1">
                                <a:latin typeface="Cambria Math"/>
                              </a:rPr>
                            </m:ctrlPr>
                          </m:mPr>
                          <m:mr>
                            <m:e>
                              <m:m>
                                <m:mPr>
                                  <m:mcs>
                                    <m:mc>
                                      <m:mcPr>
                                        <m:count m:val="1"/>
                                        <m:mcJc m:val="center"/>
                                      </m:mcPr>
                                    </m:mc>
                                  </m:mcs>
                                  <m:ctrlPr>
                                    <a:rPr lang="es-EC" sz="2400" i="1">
                                      <a:latin typeface="Cambria Math"/>
                                    </a:rPr>
                                  </m:ctrlPr>
                                </m:mPr>
                                <m:mr>
                                  <m:e>
                                    <m:sSub>
                                      <m:sSubPr>
                                        <m:ctrlPr>
                                          <a:rPr lang="es-EC" sz="2400" i="1">
                                            <a:latin typeface="Cambria Math"/>
                                          </a:rPr>
                                        </m:ctrlPr>
                                      </m:sSubPr>
                                      <m:e>
                                        <m:r>
                                          <a:rPr lang="es-EC" sz="2400" i="1">
                                            <a:latin typeface="Cambria Math"/>
                                          </a:rPr>
                                          <m:t>ɣ</m:t>
                                        </m:r>
                                      </m:e>
                                      <m:sub>
                                        <m:r>
                                          <a:rPr lang="es-EC" sz="2400" i="1">
                                            <a:latin typeface="Cambria Math"/>
                                          </a:rPr>
                                          <m:t>10</m:t>
                                        </m:r>
                                      </m:sub>
                                    </m:sSub>
                                  </m:e>
                                </m:mr>
                                <m:mr>
                                  <m:e>
                                    <m:r>
                                      <a:rPr lang="es-EC" sz="2400" i="1">
                                        <a:latin typeface="Cambria Math"/>
                                      </a:rPr>
                                      <m:t>⋮</m:t>
                                    </m:r>
                                  </m:e>
                                </m:mr>
                              </m:m>
                            </m:e>
                          </m:mr>
                          <m:mr>
                            <m:e>
                              <m:m>
                                <m:mPr>
                                  <m:mcs>
                                    <m:mc>
                                      <m:mcPr>
                                        <m:count m:val="1"/>
                                        <m:mcJc m:val="center"/>
                                      </m:mcPr>
                                    </m:mc>
                                  </m:mcs>
                                  <m:ctrlPr>
                                    <a:rPr lang="es-EC" sz="2400" i="1">
                                      <a:latin typeface="Cambria Math"/>
                                    </a:rPr>
                                  </m:ctrlPr>
                                </m:mPr>
                                <m:mr>
                                  <m:e>
                                    <m:sSub>
                                      <m:sSubPr>
                                        <m:ctrlPr>
                                          <a:rPr lang="es-EC" sz="2400" i="1">
                                            <a:latin typeface="Cambria Math"/>
                                          </a:rPr>
                                        </m:ctrlPr>
                                      </m:sSubPr>
                                      <m:e>
                                        <m:r>
                                          <a:rPr lang="es-EC" sz="2400" i="1">
                                            <a:latin typeface="Cambria Math"/>
                                          </a:rPr>
                                          <m:t>ɣ</m:t>
                                        </m:r>
                                      </m:e>
                                      <m:sub>
                                        <m:r>
                                          <a:rPr lang="es-EC" sz="2400" i="1">
                                            <a:latin typeface="Cambria Math"/>
                                          </a:rPr>
                                          <m:t>𝑛</m:t>
                                        </m:r>
                                        <m:r>
                                          <a:rPr lang="es-EC" sz="2400" i="1">
                                            <a:latin typeface="Cambria Math"/>
                                          </a:rPr>
                                          <m:t>0</m:t>
                                        </m:r>
                                      </m:sub>
                                    </m:sSub>
                                  </m:e>
                                </m:mr>
                                <m:mr>
                                  <m:e>
                                    <m:r>
                                      <a:rPr lang="es-EC" sz="2400" i="1">
                                        <a:latin typeface="Cambria Math"/>
                                      </a:rPr>
                                      <m:t>1</m:t>
                                    </m:r>
                                  </m:e>
                                </m:mr>
                              </m:m>
                            </m:e>
                          </m:mr>
                        </m:m>
                      </m:e>
                    </m:d>
                  </m:oMath>
                </a14:m>
                <a:endParaRPr lang="es-EC" sz="2400" dirty="0"/>
              </a:p>
              <a:p>
                <a:pPr marL="0" indent="0" algn="ctr">
                  <a:buNone/>
                </a:pPr>
                <a:r>
                  <a:rPr lang="es-EC" sz="2400" dirty="0"/>
                  <a:t> </a:t>
                </a:r>
                <a:r>
                  <a:rPr lang="es-EC" sz="2400" dirty="0" smtClean="0"/>
                  <a:t>[</a:t>
                </a:r>
                <a:r>
                  <a:rPr lang="es-EC" sz="2400" dirty="0"/>
                  <a:t>ɣ] [λ] = [</a:t>
                </a:r>
                <a14:m>
                  <m:oMath xmlns:m="http://schemas.openxmlformats.org/officeDocument/2006/math">
                    <m:sSub>
                      <m:sSubPr>
                        <m:ctrlPr>
                          <a:rPr lang="es-EC" sz="2400" i="1">
                            <a:latin typeface="Cambria Math"/>
                          </a:rPr>
                        </m:ctrlPr>
                      </m:sSubPr>
                      <m:e>
                        <m:r>
                          <a:rPr lang="es-EC" sz="2400" i="1">
                            <a:latin typeface="Cambria Math"/>
                          </a:rPr>
                          <m:t>ɣ</m:t>
                        </m:r>
                      </m:e>
                      <m:sub>
                        <m:r>
                          <a:rPr lang="es-EC" sz="2400" i="1">
                            <a:latin typeface="Cambria Math"/>
                          </a:rPr>
                          <m:t>0</m:t>
                        </m:r>
                      </m:sub>
                    </m:sSub>
                  </m:oMath>
                </a14:m>
                <a:r>
                  <a:rPr lang="es-EC" sz="2400" dirty="0"/>
                  <a:t>]</a:t>
                </a:r>
              </a:p>
              <a:p>
                <a:r>
                  <a:rPr lang="es-EC" sz="2400" dirty="0"/>
                  <a:t> </a:t>
                </a:r>
                <a:r>
                  <a:rPr lang="es-EC" sz="2400" dirty="0" smtClean="0"/>
                  <a:t>Por </a:t>
                </a:r>
                <a:r>
                  <a:rPr lang="es-EC" sz="2400" dirty="0"/>
                  <a:t>lo cual los pesos que minimizan el error de predicción se determinan mediante la función de semivariograma a través de:</a:t>
                </a:r>
              </a:p>
              <a:p>
                <a:pPr marL="0" indent="0" algn="ctr">
                  <a:buNone/>
                </a:pPr>
                <a:r>
                  <a:rPr lang="es-EC" sz="2400" dirty="0" smtClean="0"/>
                  <a:t>[</a:t>
                </a:r>
                <a:r>
                  <a:rPr lang="en-US" sz="2400" dirty="0"/>
                  <a:t>λ</a:t>
                </a:r>
                <a:r>
                  <a:rPr lang="es-EC" sz="2400" dirty="0"/>
                  <a:t>] = </a:t>
                </a:r>
                <a14:m>
                  <m:oMath xmlns:m="http://schemas.openxmlformats.org/officeDocument/2006/math">
                    <m:sSup>
                      <m:sSupPr>
                        <m:ctrlPr>
                          <a:rPr lang="es-EC" sz="2400" i="1">
                            <a:latin typeface="Cambria Math"/>
                          </a:rPr>
                        </m:ctrlPr>
                      </m:sSupPr>
                      <m:e>
                        <m:r>
                          <a:rPr lang="es-EC" sz="2400" i="1">
                            <a:latin typeface="Cambria Math"/>
                          </a:rPr>
                          <m:t>[ɣ]</m:t>
                        </m:r>
                      </m:e>
                      <m:sup>
                        <m:r>
                          <a:rPr lang="es-EC" sz="2400" i="1">
                            <a:latin typeface="Cambria Math"/>
                          </a:rPr>
                          <m:t>−1</m:t>
                        </m:r>
                      </m:sup>
                    </m:sSup>
                  </m:oMath>
                </a14:m>
                <a:r>
                  <a:rPr lang="es-EC" sz="2400" dirty="0"/>
                  <a:t>[</a:t>
                </a:r>
                <a14:m>
                  <m:oMath xmlns:m="http://schemas.openxmlformats.org/officeDocument/2006/math">
                    <m:sSub>
                      <m:sSubPr>
                        <m:ctrlPr>
                          <a:rPr lang="es-EC" sz="2400" i="1">
                            <a:latin typeface="Cambria Math"/>
                          </a:rPr>
                        </m:ctrlPr>
                      </m:sSubPr>
                      <m:e>
                        <m:r>
                          <a:rPr lang="es-EC" sz="2400" i="1">
                            <a:latin typeface="Cambria Math"/>
                          </a:rPr>
                          <m:t>ɣ</m:t>
                        </m:r>
                      </m:e>
                      <m:sub>
                        <m:r>
                          <a:rPr lang="es-EC" sz="2400" i="1">
                            <a:latin typeface="Cambria Math"/>
                          </a:rPr>
                          <m:t>0</m:t>
                        </m:r>
                      </m:sub>
                    </m:sSub>
                  </m:oMath>
                </a14:m>
                <a:r>
                  <a:rPr lang="es-EC" sz="2400" dirty="0"/>
                  <a:t>]</a:t>
                </a:r>
              </a:p>
              <a:p>
                <a:r>
                  <a:rPr lang="es-EC" sz="2400" dirty="0"/>
                  <a:t>Encontrando los pesos se calcula la predicción en el punto </a:t>
                </a:r>
                <a:r>
                  <a:rPr lang="es-EC" sz="2400" dirty="0" err="1"/>
                  <a:t>X</a:t>
                </a:r>
                <a:r>
                  <a:rPr lang="es-EC" sz="2400" baseline="-25000" dirty="0" err="1"/>
                  <a:t>o</a:t>
                </a:r>
                <a:r>
                  <a:rPr lang="es-EC" sz="2400" dirty="0"/>
                  <a:t>. De forma análoga se procede para cada punto en el cual se desea realizar la predicción.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13" b="-6334"/>
                </a:stretch>
              </a:blipFill>
            </p:spPr>
            <p:txBody>
              <a:bodyPr/>
              <a:lstStyle/>
              <a:p>
                <a:r>
                  <a:rPr lang="es-EC">
                    <a:noFill/>
                  </a:rPr>
                  <a:t> </a:t>
                </a:r>
              </a:p>
            </p:txBody>
          </p:sp>
        </mc:Fallback>
      </mc:AlternateContent>
    </p:spTree>
    <p:extLst>
      <p:ext uri="{BB962C8B-B14F-4D97-AF65-F5344CB8AC3E}">
        <p14:creationId xmlns:p14="http://schemas.microsoft.com/office/powerpoint/2010/main" val="46368497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422400" y="274638"/>
            <a:ext cx="10464800" cy="1173162"/>
          </a:xfrm>
        </p:spPr>
        <p:txBody>
          <a:bodyPr/>
          <a:lstStyle/>
          <a:p>
            <a:r>
              <a:rPr lang="es-EC" dirty="0" smtClean="0"/>
              <a:t>PROGRAMA PARA EL CALCULO DE VELOCIDADES.</a:t>
            </a:r>
            <a:endParaRPr lang="en-US" dirty="0"/>
          </a:p>
        </p:txBody>
      </p:sp>
      <p:pic>
        <p:nvPicPr>
          <p:cNvPr id="5" name="Imagen 4"/>
          <p:cNvPicPr/>
          <p:nvPr/>
        </p:nvPicPr>
        <p:blipFill rotWithShape="1">
          <a:blip r:embed="rId2"/>
          <a:srcRect l="33319" t="38364" r="41250" b="28257"/>
          <a:stretch/>
        </p:blipFill>
        <p:spPr bwMode="auto">
          <a:xfrm>
            <a:off x="1422400" y="2478948"/>
            <a:ext cx="4378053" cy="31642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6" name="Imagen 5"/>
          <p:cNvPicPr/>
          <p:nvPr/>
        </p:nvPicPr>
        <p:blipFill rotWithShape="1">
          <a:blip r:embed="rId3"/>
          <a:srcRect l="22621" t="26232" r="31520" b="26740"/>
          <a:stretch/>
        </p:blipFill>
        <p:spPr bwMode="auto">
          <a:xfrm>
            <a:off x="6483531" y="2478948"/>
            <a:ext cx="4567647" cy="31642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7" name="CuadroTexto 6"/>
          <p:cNvSpPr txBox="1"/>
          <p:nvPr/>
        </p:nvSpPr>
        <p:spPr>
          <a:xfrm>
            <a:off x="2946468" y="1828800"/>
            <a:ext cx="1329916" cy="523220"/>
          </a:xfrm>
          <a:prstGeom prst="rect">
            <a:avLst/>
          </a:prstGeom>
          <a:noFill/>
        </p:spPr>
        <p:txBody>
          <a:bodyPr wrap="none" rtlCol="0">
            <a:spAutoFit/>
          </a:bodyPr>
          <a:lstStyle/>
          <a:p>
            <a:r>
              <a:rPr lang="es-EC" sz="2800" dirty="0">
                <a:solidFill>
                  <a:srgbClr val="000000"/>
                </a:solidFill>
              </a:rPr>
              <a:t>EXCEL</a:t>
            </a:r>
            <a:endParaRPr lang="en-US" sz="2800" dirty="0">
              <a:solidFill>
                <a:srgbClr val="000000"/>
              </a:solidFill>
            </a:endParaRPr>
          </a:p>
        </p:txBody>
      </p:sp>
      <p:sp>
        <p:nvSpPr>
          <p:cNvPr id="8" name="CuadroTexto 7"/>
          <p:cNvSpPr txBox="1"/>
          <p:nvPr/>
        </p:nvSpPr>
        <p:spPr>
          <a:xfrm>
            <a:off x="7963191" y="1828800"/>
            <a:ext cx="1608325" cy="523220"/>
          </a:xfrm>
          <a:prstGeom prst="rect">
            <a:avLst/>
          </a:prstGeom>
          <a:noFill/>
        </p:spPr>
        <p:txBody>
          <a:bodyPr wrap="none" rtlCol="0">
            <a:spAutoFit/>
          </a:bodyPr>
          <a:lstStyle/>
          <a:p>
            <a:r>
              <a:rPr lang="es-EC" sz="2800" dirty="0">
                <a:solidFill>
                  <a:srgbClr val="000000"/>
                </a:solidFill>
              </a:rPr>
              <a:t>MATLAB</a:t>
            </a:r>
            <a:endParaRPr lang="en-US" sz="2800" dirty="0">
              <a:solidFill>
                <a:srgbClr val="000000"/>
              </a:solidFill>
            </a:endParaRPr>
          </a:p>
        </p:txBody>
      </p:sp>
      <p:sp>
        <p:nvSpPr>
          <p:cNvPr id="9" name="Rectángulo 8"/>
          <p:cNvSpPr/>
          <p:nvPr/>
        </p:nvSpPr>
        <p:spPr>
          <a:xfrm>
            <a:off x="7472769" y="5770081"/>
            <a:ext cx="2589170" cy="421654"/>
          </a:xfrm>
          <a:prstGeom prst="rect">
            <a:avLst/>
          </a:prstGeom>
        </p:spPr>
        <p:txBody>
          <a:bodyPr wrap="none">
            <a:spAutoFit/>
          </a:bodyPr>
          <a:lstStyle/>
          <a:p>
            <a:pPr algn="ctr">
              <a:lnSpc>
                <a:spcPct val="107000"/>
              </a:lnSpc>
              <a:spcAft>
                <a:spcPts val="800"/>
              </a:spcAft>
            </a:pPr>
            <a:r>
              <a:rPr lang="es-EC" sz="2000" dirty="0">
                <a:solidFill>
                  <a:srgbClr val="000000"/>
                </a:solidFill>
              </a:rPr>
              <a:t>Fuente: </a:t>
            </a:r>
            <a:r>
              <a:rPr lang="es-EC" sz="2000" dirty="0" smtClean="0">
                <a:solidFill>
                  <a:srgbClr val="000000"/>
                </a:solidFill>
              </a:rPr>
              <a:t>(Luna M., 2015)</a:t>
            </a:r>
            <a:endParaRPr lang="en-US" sz="2000" dirty="0">
              <a:solidFill>
                <a:srgbClr val="000000"/>
              </a:solidFill>
            </a:endParaRPr>
          </a:p>
        </p:txBody>
      </p:sp>
    </p:spTree>
    <p:extLst>
      <p:ext uri="{BB962C8B-B14F-4D97-AF65-F5344CB8AC3E}">
        <p14:creationId xmlns:p14="http://schemas.microsoft.com/office/powerpoint/2010/main" val="371306569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Marcador de contenido 2"/>
              <p:cNvSpPr txBox="1">
                <a:spLocks/>
              </p:cNvSpPr>
              <p:nvPr/>
            </p:nvSpPr>
            <p:spPr bwMode="auto">
              <a:xfrm>
                <a:off x="1422400" y="1700350"/>
                <a:ext cx="9753600" cy="452596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60000"/>
                  </a:spcBef>
                  <a:spcAft>
                    <a:spcPct val="0"/>
                  </a:spcAft>
                  <a:buClr>
                    <a:srgbClr val="000000"/>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rgbClr val="000000"/>
                  </a:buClr>
                  <a:buFont typeface="Garamond" pitchFamily="18" charset="0"/>
                  <a:buChar char="−"/>
                  <a:defRPr sz="2400">
                    <a:solidFill>
                      <a:srgbClr val="000000"/>
                    </a:solidFill>
                    <a:latin typeface="+mn-lt"/>
                  </a:defRPr>
                </a:lvl2pPr>
                <a:lvl3pPr marL="1143000" indent="-228600" algn="l" rtl="0" eaLnBrk="1" fontAlgn="base" hangingPunct="1">
                  <a:spcBef>
                    <a:spcPct val="20000"/>
                  </a:spcBef>
                  <a:spcAft>
                    <a:spcPct val="0"/>
                  </a:spcAft>
                  <a:buClr>
                    <a:srgbClr val="000000"/>
                  </a:buClr>
                  <a:buChar char="•"/>
                  <a:defRPr sz="2000">
                    <a:solidFill>
                      <a:srgbClr val="000000"/>
                    </a:solidFill>
                    <a:latin typeface="+mn-lt"/>
                  </a:defRPr>
                </a:lvl3pPr>
                <a:lvl4pPr marL="1600200" indent="-228600" algn="l" rtl="0" eaLnBrk="1" fontAlgn="base" hangingPunct="1">
                  <a:spcBef>
                    <a:spcPct val="20000"/>
                  </a:spcBef>
                  <a:spcAft>
                    <a:spcPct val="0"/>
                  </a:spcAft>
                  <a:buClr>
                    <a:srgbClr val="000000"/>
                  </a:buClr>
                  <a:buFont typeface="Garamond" pitchFamily="18" charset="0"/>
                  <a:buChar char="−"/>
                  <a:defRPr sz="1600">
                    <a:solidFill>
                      <a:srgbClr val="000000"/>
                    </a:solidFill>
                    <a:latin typeface="+mn-lt"/>
                  </a:defRPr>
                </a:lvl4pPr>
                <a:lvl5pPr marL="2057400" indent="-228600" algn="l" rtl="0" eaLnBrk="1" fontAlgn="base" hangingPunct="1">
                  <a:spcBef>
                    <a:spcPct val="20000"/>
                  </a:spcBef>
                  <a:spcAft>
                    <a:spcPct val="0"/>
                  </a:spcAft>
                  <a:buClr>
                    <a:srgbClr val="000000"/>
                  </a:buClr>
                  <a:buChar char="•"/>
                  <a:defRPr sz="1600">
                    <a:solidFill>
                      <a:srgbClr val="000000"/>
                    </a:solidFill>
                    <a:latin typeface="+mn-lt"/>
                  </a:defRPr>
                </a:lvl5pPr>
                <a:lvl6pPr marL="2514600" indent="-228600" algn="l" rtl="0" eaLnBrk="1" fontAlgn="base" hangingPunct="1">
                  <a:spcBef>
                    <a:spcPct val="20000"/>
                  </a:spcBef>
                  <a:spcAft>
                    <a:spcPct val="0"/>
                  </a:spcAft>
                  <a:buClr>
                    <a:srgbClr val="000000"/>
                  </a:buClr>
                  <a:buChar char="•"/>
                  <a:defRPr sz="1600">
                    <a:solidFill>
                      <a:srgbClr val="000000"/>
                    </a:solidFill>
                    <a:latin typeface="+mn-lt"/>
                  </a:defRPr>
                </a:lvl6pPr>
                <a:lvl7pPr marL="2971800" indent="-228600" algn="l" rtl="0" eaLnBrk="1" fontAlgn="base" hangingPunct="1">
                  <a:spcBef>
                    <a:spcPct val="20000"/>
                  </a:spcBef>
                  <a:spcAft>
                    <a:spcPct val="0"/>
                  </a:spcAft>
                  <a:buClr>
                    <a:srgbClr val="000000"/>
                  </a:buClr>
                  <a:buChar char="•"/>
                  <a:defRPr sz="1600">
                    <a:solidFill>
                      <a:srgbClr val="000000"/>
                    </a:solidFill>
                    <a:latin typeface="+mn-lt"/>
                  </a:defRPr>
                </a:lvl7pPr>
                <a:lvl8pPr marL="3429000" indent="-228600" algn="l" rtl="0" eaLnBrk="1" fontAlgn="base" hangingPunct="1">
                  <a:spcBef>
                    <a:spcPct val="20000"/>
                  </a:spcBef>
                  <a:spcAft>
                    <a:spcPct val="0"/>
                  </a:spcAft>
                  <a:buClr>
                    <a:srgbClr val="000000"/>
                  </a:buClr>
                  <a:buChar char="•"/>
                  <a:defRPr sz="1600">
                    <a:solidFill>
                      <a:srgbClr val="000000"/>
                    </a:solidFill>
                    <a:latin typeface="+mn-lt"/>
                  </a:defRPr>
                </a:lvl8pPr>
                <a:lvl9pPr marL="3886200" indent="-228600" algn="l" rtl="0" eaLnBrk="1" fontAlgn="base" hangingPunct="1">
                  <a:spcBef>
                    <a:spcPct val="20000"/>
                  </a:spcBef>
                  <a:spcAft>
                    <a:spcPct val="0"/>
                  </a:spcAft>
                  <a:buClr>
                    <a:srgbClr val="000000"/>
                  </a:buClr>
                  <a:buChar char="•"/>
                  <a:defRPr sz="1600">
                    <a:solidFill>
                      <a:srgbClr val="000000"/>
                    </a:solidFill>
                    <a:latin typeface="+mn-lt"/>
                  </a:defRPr>
                </a:lvl9pPr>
              </a:lstStyle>
              <a:p>
                <a:pPr algn="just"/>
                <a:r>
                  <a:rPr lang="es-EC" sz="2000" kern="0" dirty="0" smtClean="0"/>
                  <a:t>Para el procesamiento de los datos crudos de las diez estaciones, se pasó el control de calidad de los datos que se realiza mediante la comparación con los obtenidos por las estaciones de otras redes internacionales, por ejemplo IGS. Para ello se utiliza el software TEQC de UNAVCO, que permite realizar diversos análisis a partir de los datos observados en formato RINEX.</a:t>
                </a:r>
                <a:endParaRPr lang="en-US" sz="2000" kern="0" dirty="0"/>
              </a:p>
              <a:p>
                <a:pPr algn="just"/>
                <a:r>
                  <a:rPr lang="es-EC" sz="2000" kern="0" dirty="0" smtClean="0"/>
                  <a:t>En </a:t>
                </a:r>
                <a:r>
                  <a:rPr lang="es-EC" sz="2000" kern="0" dirty="0"/>
                  <a:t>alusión al análisis de calidad de los datos posicionales de las estaciones REGME, se observa en todos los archivos saltos de ciclo y valores de multipath cercanos a la media, los cuales al evaluarlos determinamos que datos cumplen con las normas mínimas establecidas para la inclusión en el procesamiento. </a:t>
                </a:r>
                <a:endParaRPr lang="en-US" sz="2000" kern="0" dirty="0"/>
              </a:p>
              <a:p>
                <a:pPr algn="just"/>
                <a:r>
                  <a:rPr lang="es-EC" sz="2000" kern="0" dirty="0" smtClean="0"/>
                  <a:t>La </a:t>
                </a:r>
                <a:r>
                  <a:rPr lang="es-EC" sz="2000" kern="0" dirty="0"/>
                  <a:t>regresión lineal utilizada para calcular las velocidades de las estaciones no es el método más adecuado aunque sí el más utilizado, ya que al momento de calcular su coeficiente de correlación (</a:t>
                </a:r>
                <a14:m>
                  <m:oMath xmlns:m="http://schemas.openxmlformats.org/officeDocument/2006/math">
                    <m:sSup>
                      <m:sSupPr>
                        <m:ctrlPr>
                          <a:rPr lang="en-US" sz="2000" i="1" kern="0">
                            <a:latin typeface="Cambria Math"/>
                          </a:rPr>
                        </m:ctrlPr>
                      </m:sSupPr>
                      <m:e>
                        <m:r>
                          <a:rPr lang="es-EC" sz="2000" i="1" kern="0">
                            <a:latin typeface="Cambria Math" panose="02040503050406030204" pitchFamily="18" charset="0"/>
                          </a:rPr>
                          <m:t>𝑅</m:t>
                        </m:r>
                      </m:e>
                      <m:sup>
                        <m:r>
                          <a:rPr lang="es-EC" sz="2000" i="1" kern="0">
                            <a:latin typeface="Cambria Math" panose="02040503050406030204" pitchFamily="18" charset="0"/>
                          </a:rPr>
                          <m:t>2</m:t>
                        </m:r>
                      </m:sup>
                    </m:sSup>
                  </m:oMath>
                </a14:m>
                <a:r>
                  <a:rPr lang="es-EC" sz="2000" kern="0" dirty="0"/>
                  <a:t>) este resulta ser muy bajo por la gran cantidad que datos que se maneja en el estudio.</a:t>
                </a:r>
                <a:endParaRPr lang="en-US" sz="2000" kern="0" dirty="0"/>
              </a:p>
              <a:p>
                <a:endParaRPr lang="en-US" sz="2000" kern="0" dirty="0"/>
              </a:p>
            </p:txBody>
          </p:sp>
        </mc:Choice>
        <mc:Fallback xmlns="">
          <p:sp>
            <p:nvSpPr>
              <p:cNvPr id="4" name="Marcador de contenido 2"/>
              <p:cNvSpPr txBox="1">
                <a:spLocks noRot="1" noChangeAspect="1" noMove="1" noResize="1" noEditPoints="1" noAdjustHandles="1" noChangeArrowheads="1" noChangeShapeType="1" noTextEdit="1"/>
              </p:cNvSpPr>
              <p:nvPr/>
            </p:nvSpPr>
            <p:spPr bwMode="auto">
              <a:xfrm>
                <a:off x="1422400" y="1700350"/>
                <a:ext cx="9753600" cy="4525963"/>
              </a:xfrm>
              <a:prstGeom prst="rect">
                <a:avLst/>
              </a:prstGeom>
              <a:blipFill rotWithShape="0">
                <a:blip r:embed="rId2"/>
                <a:stretch>
                  <a:fillRect l="-563" t="-809" r="-688" b="-13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 name="Título 1"/>
          <p:cNvSpPr>
            <a:spLocks noGrp="1"/>
          </p:cNvSpPr>
          <p:nvPr>
            <p:ph type="title"/>
          </p:nvPr>
        </p:nvSpPr>
        <p:spPr>
          <a:xfrm>
            <a:off x="1422400" y="274638"/>
            <a:ext cx="10464800" cy="1173162"/>
          </a:xfrm>
        </p:spPr>
        <p:txBody>
          <a:bodyPr/>
          <a:lstStyle/>
          <a:p>
            <a:r>
              <a:rPr lang="es-EC" dirty="0" smtClean="0"/>
              <a:t>CONCLUSIONES.</a:t>
            </a:r>
            <a:endParaRPr lang="en-US" dirty="0"/>
          </a:p>
        </p:txBody>
      </p:sp>
    </p:spTree>
    <p:extLst>
      <p:ext uri="{BB962C8B-B14F-4D97-AF65-F5344CB8AC3E}">
        <p14:creationId xmlns:p14="http://schemas.microsoft.com/office/powerpoint/2010/main" val="1156129797"/>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a:t>
            </a:r>
            <a:endParaRPr lang="en-US" dirty="0"/>
          </a:p>
        </p:txBody>
      </p:sp>
      <p:sp>
        <p:nvSpPr>
          <p:cNvPr id="3" name="Marcador de contenido 2"/>
          <p:cNvSpPr>
            <a:spLocks noGrp="1"/>
          </p:cNvSpPr>
          <p:nvPr>
            <p:ph idx="1"/>
          </p:nvPr>
        </p:nvSpPr>
        <p:spPr>
          <a:xfrm>
            <a:off x="1422400" y="1783083"/>
            <a:ext cx="9753600" cy="4525963"/>
          </a:xfrm>
        </p:spPr>
        <p:txBody>
          <a:bodyPr/>
          <a:lstStyle/>
          <a:p>
            <a:pPr lvl="0" algn="just"/>
            <a:r>
              <a:rPr lang="es-EC" sz="2000" dirty="0"/>
              <a:t>Utilizando el programa </a:t>
            </a:r>
            <a:r>
              <a:rPr lang="es-EC" sz="2000" dirty="0" err="1"/>
              <a:t>Variowin</a:t>
            </a:r>
            <a:r>
              <a:rPr lang="es-EC" sz="2000" dirty="0"/>
              <a:t> no se pudo realizar el modelamiento </a:t>
            </a:r>
            <a:r>
              <a:rPr lang="es-EC" sz="2000" dirty="0" err="1"/>
              <a:t>geoestadístico</a:t>
            </a:r>
            <a:r>
              <a:rPr lang="es-EC" sz="2000" dirty="0"/>
              <a:t> que presenta dicho software, debido a la falta de estaciones, es decir con pocos datos el programa no es capaz de elegir un modelo adecuado.</a:t>
            </a:r>
            <a:endParaRPr lang="en-US" sz="2000" dirty="0"/>
          </a:p>
          <a:p>
            <a:pPr algn="just"/>
            <a:r>
              <a:rPr lang="es-EC" sz="2000" dirty="0" smtClean="0"/>
              <a:t>Este </a:t>
            </a:r>
            <a:r>
              <a:rPr lang="es-EC" sz="2000" dirty="0"/>
              <a:t>modelo piloto ayudará a resolver varias falencias que se podrían presentar en un proyecto de mayor escala, además que las velocidades obtenidas a través de estos procesos resultaron buenas para la cantidad de datos que se utilizaron.</a:t>
            </a:r>
            <a:endParaRPr lang="en-US" sz="2000" dirty="0"/>
          </a:p>
          <a:p>
            <a:pPr algn="just"/>
            <a:r>
              <a:rPr lang="es-EC" sz="2000" dirty="0" smtClean="0"/>
              <a:t>De </a:t>
            </a:r>
            <a:r>
              <a:rPr lang="es-EC" sz="2000" dirty="0"/>
              <a:t>acuerdo al mapa de campo de velocidades se puede manifestar que la estación CLEC perteneciente a la REGME, deforma de manera importante al modelo debido a la tectónica de placas, ya que este fenómeno da lugar al surgimiento de las fallas geológicas, las mismas que se encuentra en la provincia de Loja siendo su principal falla activa la de </a:t>
            </a:r>
            <a:r>
              <a:rPr lang="es-EC" sz="2000" dirty="0" err="1"/>
              <a:t>Celica</a:t>
            </a:r>
            <a:r>
              <a:rPr lang="es-EC" sz="2000" dirty="0"/>
              <a:t>-Macará, la cual ha presentado actividad durante los años que se realizó el presente estudio afectando de manera directa al resultado final obtenido.</a:t>
            </a:r>
            <a:endParaRPr lang="en-US" sz="2000" dirty="0"/>
          </a:p>
          <a:p>
            <a:endParaRPr lang="en-US" sz="2000" dirty="0"/>
          </a:p>
        </p:txBody>
      </p:sp>
    </p:spTree>
    <p:extLst>
      <p:ext uri="{BB962C8B-B14F-4D97-AF65-F5344CB8AC3E}">
        <p14:creationId xmlns:p14="http://schemas.microsoft.com/office/powerpoint/2010/main" val="197879077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OBJETIVOS</a:t>
            </a:r>
            <a:endParaRPr lang="en-US" dirty="0"/>
          </a:p>
        </p:txBody>
      </p:sp>
      <p:sp>
        <p:nvSpPr>
          <p:cNvPr id="3" name="Marcador de contenido 2"/>
          <p:cNvSpPr>
            <a:spLocks noGrp="1"/>
          </p:cNvSpPr>
          <p:nvPr>
            <p:ph idx="1"/>
          </p:nvPr>
        </p:nvSpPr>
        <p:spPr/>
        <p:txBody>
          <a:bodyPr/>
          <a:lstStyle/>
          <a:p>
            <a:r>
              <a:rPr lang="es-EC" dirty="0" smtClean="0"/>
              <a:t>GENERAL:</a:t>
            </a:r>
          </a:p>
          <a:p>
            <a:pPr lvl="1"/>
            <a:r>
              <a:rPr lang="es-EC" dirty="0"/>
              <a:t>Definir un modelo piloto de predicción espacial del desplazamiento horizontal mediante técnicas </a:t>
            </a:r>
            <a:r>
              <a:rPr lang="es-EC" dirty="0" err="1"/>
              <a:t>Geoestadísticas</a:t>
            </a:r>
            <a:r>
              <a:rPr lang="es-EC" dirty="0" smtClean="0"/>
              <a:t>.</a:t>
            </a:r>
            <a:endParaRPr lang="en-US" dirty="0" smtClean="0"/>
          </a:p>
          <a:p>
            <a:r>
              <a:rPr lang="es-EC" dirty="0" smtClean="0"/>
              <a:t>ESPECIFICOS:</a:t>
            </a:r>
          </a:p>
          <a:p>
            <a:pPr lvl="1"/>
            <a:r>
              <a:rPr lang="es-EC" dirty="0"/>
              <a:t>Procesar los datos crudos obtenidos de diez estaciones de monitoreo continuo del Ecuador (GYEC, RIOP, CUEC, LJEC, MAEC, ALEC, MHEC, GZEC, CLEC, PDEC) durante 3 años.</a:t>
            </a:r>
            <a:endParaRPr lang="en-US" sz="2000" dirty="0"/>
          </a:p>
          <a:p>
            <a:pPr lvl="1"/>
            <a:r>
              <a:rPr lang="es-EC" dirty="0" smtClean="0"/>
              <a:t>Procesar </a:t>
            </a:r>
            <a:r>
              <a:rPr lang="es-EC" dirty="0"/>
              <a:t>mediante software científico los datos ya depurados de las estaciones.</a:t>
            </a:r>
            <a:endParaRPr lang="en-US" sz="2000" dirty="0"/>
          </a:p>
          <a:p>
            <a:pPr lvl="1"/>
            <a:r>
              <a:rPr lang="es-EC" dirty="0" smtClean="0"/>
              <a:t>Generar </a:t>
            </a:r>
            <a:r>
              <a:rPr lang="es-EC" dirty="0"/>
              <a:t>un modelo de velocidades utilizando técnicas </a:t>
            </a:r>
            <a:r>
              <a:rPr lang="es-EC" dirty="0" smtClean="0"/>
              <a:t>geo-estadísticas.</a:t>
            </a:r>
            <a:endParaRPr lang="en-US" sz="2000" dirty="0"/>
          </a:p>
          <a:p>
            <a:pPr lvl="1"/>
            <a:endParaRPr lang="en-US" dirty="0"/>
          </a:p>
        </p:txBody>
      </p:sp>
    </p:spTree>
    <p:extLst>
      <p:ext uri="{BB962C8B-B14F-4D97-AF65-F5344CB8AC3E}">
        <p14:creationId xmlns:p14="http://schemas.microsoft.com/office/powerpoint/2010/main" val="553621467"/>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BFB7B5"/>
                                      </p:to>
                                    </p:animClr>
                                  </p:sub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BFB7B5"/>
                                      </p:to>
                                    </p:animClr>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BFB7B5"/>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BFB7B5"/>
                                      </p:to>
                                    </p:animClr>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RECOMENDACIONES.</a:t>
            </a:r>
            <a:endParaRPr lang="en-US" dirty="0"/>
          </a:p>
        </p:txBody>
      </p:sp>
      <p:sp>
        <p:nvSpPr>
          <p:cNvPr id="3" name="Marcador de contenido 2"/>
          <p:cNvSpPr>
            <a:spLocks noGrp="1"/>
          </p:cNvSpPr>
          <p:nvPr>
            <p:ph idx="1"/>
          </p:nvPr>
        </p:nvSpPr>
        <p:spPr/>
        <p:txBody>
          <a:bodyPr/>
          <a:lstStyle/>
          <a:p>
            <a:pPr lvl="0" algn="just"/>
            <a:r>
              <a:rPr lang="es-EC" sz="2000" dirty="0"/>
              <a:t>Para un análisis acertado de los datos se debe tener en cuenta la información proporciona por el control de calidad (TEQC), y hacer una depuración de los mismos, ya que existe la posibilidad de tener datos atípicos que modifiquen los resultados esperados.</a:t>
            </a:r>
            <a:endParaRPr lang="en-US" sz="2000" dirty="0"/>
          </a:p>
          <a:p>
            <a:pPr algn="just"/>
            <a:r>
              <a:rPr lang="es-EC" sz="2000" dirty="0" smtClean="0"/>
              <a:t>Debido </a:t>
            </a:r>
            <a:r>
              <a:rPr lang="es-EC" sz="2000" dirty="0"/>
              <a:t>a las falencias que se encontraron en el uso de esta metodología (regresión lineal), se recomienda utilizar otros métodos de series temporales para realizar un mejor cálculo de las velocidades.</a:t>
            </a:r>
            <a:endParaRPr lang="en-US" sz="2000" dirty="0"/>
          </a:p>
          <a:p>
            <a:pPr algn="just"/>
            <a:r>
              <a:rPr lang="es-EC" sz="2000" dirty="0" smtClean="0"/>
              <a:t>Para </a:t>
            </a:r>
            <a:r>
              <a:rPr lang="es-EC" sz="2000" dirty="0"/>
              <a:t>realizar un procesamiento adecuado de los datos se debe armar adecuadamente las </a:t>
            </a:r>
            <a:r>
              <a:rPr lang="es-EC" sz="2000" dirty="0" smtClean="0"/>
              <a:t>carpetas </a:t>
            </a:r>
            <a:r>
              <a:rPr lang="es-EC" sz="2000" dirty="0"/>
              <a:t>del software BERNESE, como se encuentran especificadas en esta tesis, ya que caso contrario no se podría iniciar el procesamiento en dicho software.</a:t>
            </a:r>
            <a:endParaRPr lang="en-US" sz="2000" dirty="0"/>
          </a:p>
          <a:p>
            <a:pPr algn="just"/>
            <a:r>
              <a:rPr lang="es-EC" sz="2000" dirty="0" smtClean="0"/>
              <a:t>Para </a:t>
            </a:r>
            <a:r>
              <a:rPr lang="es-EC" sz="2000" dirty="0"/>
              <a:t>realizar un estudio completo en el ámbito de campo de velocidades se debe tener en cuenta varios factores entre los cuales el más importante a mencionar es el mapa geológico con el cual se debe tomar decisiones acertadas en el momento de realizar el modelo, ya que como quedó demostrado en esta tesis la estación CLEC se encuentra dentro de una falla geológica, la cual modifica el resultado del modelo en cuestión.</a:t>
            </a:r>
            <a:endParaRPr lang="en-US" sz="2000" dirty="0"/>
          </a:p>
          <a:p>
            <a:pPr algn="just"/>
            <a:endParaRPr lang="en-US" sz="2000" dirty="0"/>
          </a:p>
        </p:txBody>
      </p:sp>
    </p:spTree>
    <p:extLst>
      <p:ext uri="{BB962C8B-B14F-4D97-AF65-F5344CB8AC3E}">
        <p14:creationId xmlns:p14="http://schemas.microsoft.com/office/powerpoint/2010/main" val="4133755123"/>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amosapublicidad.com/wp-content/uploads/2010/11/50594_Educaci%C3%B3n_gif.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77696" y="71623"/>
            <a:ext cx="8813573" cy="64632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86226" y="4735174"/>
            <a:ext cx="4257646" cy="1200329"/>
          </a:xfrm>
          <a:prstGeom prst="rect">
            <a:avLst/>
          </a:prstGeom>
          <a:noFill/>
        </p:spPr>
        <p:txBody>
          <a:bodyPr wrap="square" lIns="91440" tIns="45720" rIns="91440" bIns="45720">
            <a:spAutoFit/>
          </a:bodyPr>
          <a:lstStyle/>
          <a:p>
            <a:pPr algn="ctr"/>
            <a:r>
              <a:rPr lang="en-US" sz="7200" b="1" spc="50" dirty="0" smtClean="0">
                <a:ln w="9525" cmpd="sng">
                  <a:solidFill>
                    <a:schemeClr val="accent1"/>
                  </a:solidFill>
                  <a:prstDash val="solid"/>
                </a:ln>
                <a:solidFill>
                  <a:srgbClr val="70AD47">
                    <a:tint val="1000"/>
                  </a:srgbClr>
                </a:solidFill>
                <a:effectLst>
                  <a:glow rad="38100">
                    <a:schemeClr val="accent1">
                      <a:alpha val="40000"/>
                    </a:schemeClr>
                  </a:glow>
                </a:effectLst>
              </a:rPr>
              <a:t>GRACIAS</a:t>
            </a:r>
            <a:endParaRPr lang="en-US" sz="72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1227451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METAS</a:t>
            </a:r>
            <a:endParaRPr lang="en-US" dirty="0"/>
          </a:p>
        </p:txBody>
      </p:sp>
      <p:sp>
        <p:nvSpPr>
          <p:cNvPr id="3" name="Marcador de contenido 2"/>
          <p:cNvSpPr>
            <a:spLocks noGrp="1"/>
          </p:cNvSpPr>
          <p:nvPr>
            <p:ph idx="1"/>
          </p:nvPr>
        </p:nvSpPr>
        <p:spPr/>
        <p:txBody>
          <a:bodyPr/>
          <a:lstStyle/>
          <a:p>
            <a:pPr lvl="0"/>
            <a:r>
              <a:rPr lang="es-EC" sz="2400" dirty="0"/>
              <a:t>Datos depurados de las 10 estaciones ya que con ello se lograría determinar todas las inconsistencias existentes en los diferentes archivos  RINEX.</a:t>
            </a:r>
            <a:endParaRPr lang="en-US" sz="2400" dirty="0"/>
          </a:p>
          <a:p>
            <a:r>
              <a:rPr lang="es-EC" sz="2400" dirty="0" smtClean="0"/>
              <a:t>Archivos </a:t>
            </a:r>
            <a:r>
              <a:rPr lang="es-EC" sz="2400" dirty="0"/>
              <a:t>RINEX que sean coherentes con los archivos </a:t>
            </a:r>
            <a:r>
              <a:rPr lang="es-EC" sz="2400" dirty="0" err="1"/>
              <a:t>LogFile</a:t>
            </a:r>
            <a:r>
              <a:rPr lang="es-EC" sz="2400" dirty="0"/>
              <a:t> y fichas técnicas.</a:t>
            </a:r>
            <a:endParaRPr lang="en-US" sz="2400" dirty="0"/>
          </a:p>
          <a:p>
            <a:r>
              <a:rPr lang="es-EC" sz="2400" dirty="0" smtClean="0"/>
              <a:t>Modelo </a:t>
            </a:r>
            <a:r>
              <a:rPr lang="es-EC" sz="2400" dirty="0"/>
              <a:t>adecuado de predicción espacial del desplazamiento horizontal en MATLAB y en EXCEL.</a:t>
            </a:r>
            <a:endParaRPr lang="en-US" sz="2400" dirty="0"/>
          </a:p>
          <a:p>
            <a:r>
              <a:rPr lang="es-EC" sz="2400" dirty="0" smtClean="0"/>
              <a:t>Un </a:t>
            </a:r>
            <a:r>
              <a:rPr lang="es-EC" sz="2400" dirty="0"/>
              <a:t>modelo piloto, fuente de datos e información para un proyecto macro que utilice todas las estaciones de la Red GNSS de Monitoreo Continuo y que ayude a futuras investigaciones sobre estudios </a:t>
            </a:r>
            <a:r>
              <a:rPr lang="es-EC" sz="2400" dirty="0" err="1"/>
              <a:t>geodinámicos</a:t>
            </a:r>
            <a:r>
              <a:rPr lang="es-EC" sz="2400" dirty="0"/>
              <a:t>, tectónicos y de amenazas sísmicas en el Ecuador.</a:t>
            </a:r>
            <a:endParaRPr lang="en-US" sz="2400" dirty="0"/>
          </a:p>
          <a:p>
            <a:endParaRPr lang="en-US" sz="2400" dirty="0"/>
          </a:p>
        </p:txBody>
      </p:sp>
    </p:spTree>
    <p:extLst>
      <p:ext uri="{BB962C8B-B14F-4D97-AF65-F5344CB8AC3E}">
        <p14:creationId xmlns:p14="http://schemas.microsoft.com/office/powerpoint/2010/main" val="85147117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BFB7B5"/>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BFB7B5"/>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BFB7B5"/>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4279392" y="4051938"/>
            <a:ext cx="3462528" cy="1471038"/>
          </a:xfrm>
          <a:prstGeom prst="roundRect">
            <a:avLst/>
          </a:prstGeom>
          <a:noFill/>
          <a:ln w="38100">
            <a:solidFill>
              <a:schemeClr val="tx2">
                <a:lumMod val="50000"/>
              </a:schemeClr>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1"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s-EC" dirty="0" smtClean="0"/>
              <a:t>MARCO TEÓRICO</a:t>
            </a:r>
            <a:endParaRPr lang="es-EC" dirty="0"/>
          </a:p>
        </p:txBody>
      </p:sp>
      <p:sp>
        <p:nvSpPr>
          <p:cNvPr id="3" name="Content Placeholder 2"/>
          <p:cNvSpPr>
            <a:spLocks noGrp="1"/>
          </p:cNvSpPr>
          <p:nvPr>
            <p:ph idx="1"/>
          </p:nvPr>
        </p:nvSpPr>
        <p:spPr>
          <a:xfrm>
            <a:off x="1422400" y="1600201"/>
            <a:ext cx="9753600" cy="2179319"/>
          </a:xfrm>
        </p:spPr>
        <p:txBody>
          <a:bodyPr/>
          <a:lstStyle/>
          <a:p>
            <a:r>
              <a:rPr lang="es-EC" dirty="0" smtClean="0"/>
              <a:t>El modelo de velocidades determina los cambios posicionales de un punto a través del tiempo, para lo cual determina vectores </a:t>
            </a:r>
            <a:r>
              <a:rPr lang="es-EC" dirty="0"/>
              <a:t>de desplazamiento V (dx/</a:t>
            </a:r>
            <a:r>
              <a:rPr lang="es-EC" dirty="0" err="1"/>
              <a:t>dt</a:t>
            </a:r>
            <a:r>
              <a:rPr lang="es-EC" dirty="0"/>
              <a:t>, </a:t>
            </a:r>
            <a:r>
              <a:rPr lang="es-EC" dirty="0" err="1"/>
              <a:t>dy</a:t>
            </a:r>
            <a:r>
              <a:rPr lang="es-EC" dirty="0"/>
              <a:t>/</a:t>
            </a:r>
            <a:r>
              <a:rPr lang="es-EC" dirty="0" err="1"/>
              <a:t>dt</a:t>
            </a:r>
            <a:r>
              <a:rPr lang="es-EC" dirty="0"/>
              <a:t>, </a:t>
            </a:r>
            <a:r>
              <a:rPr lang="es-EC" dirty="0" err="1"/>
              <a:t>dz</a:t>
            </a:r>
            <a:r>
              <a:rPr lang="es-EC" dirty="0"/>
              <a:t>/</a:t>
            </a:r>
            <a:r>
              <a:rPr lang="es-EC" dirty="0" err="1"/>
              <a:t>dt</a:t>
            </a:r>
            <a:r>
              <a:rPr lang="es-EC" dirty="0" smtClean="0"/>
              <a:t>) que se obtienen a través de una serie de observaciones que cumplen un intervalo mínimo de tiempo de 2 años.</a:t>
            </a:r>
            <a:endParaRPr lang="es-EC" dirty="0"/>
          </a:p>
        </p:txBody>
      </p:sp>
      <mc:AlternateContent xmlns:mc="http://schemas.openxmlformats.org/markup-compatibility/2006" xmlns:a14="http://schemas.microsoft.com/office/drawing/2010/main">
        <mc:Choice Requires="a14">
          <p:sp>
            <p:nvSpPr>
              <p:cNvPr id="4" name="Rectangle 3"/>
              <p:cNvSpPr/>
              <p:nvPr/>
            </p:nvSpPr>
            <p:spPr>
              <a:xfrm>
                <a:off x="2926080" y="4088514"/>
                <a:ext cx="6096000" cy="1338828"/>
              </a:xfrm>
              <a:prstGeom prst="rect">
                <a:avLst/>
              </a:prstGeom>
            </p:spPr>
            <p:txBody>
              <a:bodyPr>
                <a:spAutoFit/>
              </a:bodyPr>
              <a:lstStyle/>
              <a:p>
                <a:pPr indent="449580" algn="just">
                  <a:lnSpc>
                    <a:spcPct val="150000"/>
                  </a:lnSpc>
                  <a:spcAft>
                    <a:spcPts val="0"/>
                  </a:spcAft>
                </a:pPr>
                <a14:m>
                  <m:oMathPara xmlns:m="http://schemas.openxmlformats.org/officeDocument/2006/math">
                    <m:oMathParaPr>
                      <m:jc m:val="centerGroup"/>
                    </m:oMathParaPr>
                    <m:oMath xmlns:m="http://schemas.openxmlformats.org/officeDocument/2006/math">
                      <m:r>
                        <a:rPr lang="es-EC" b="0" i="1" smtClean="0">
                          <a:latin typeface="Cambria Math" panose="02040503050406030204" pitchFamily="18" charset="0"/>
                          <a:ea typeface="Calibri" panose="020F0502020204030204" pitchFamily="34" charset="0"/>
                          <a:cs typeface="Arial" panose="020B0604020202020204" pitchFamily="34" charset="0"/>
                        </a:rPr>
                        <m:t>        </m:t>
                      </m:r>
                      <m:r>
                        <a:rPr lang="es-EC" b="0" i="1" smtClean="0">
                          <a:solidFill>
                            <a:schemeClr val="accent4">
                              <a:lumMod val="10000"/>
                            </a:schemeClr>
                          </a:solidFill>
                          <a:latin typeface="Cambria Math" panose="02040503050406030204" pitchFamily="18" charset="0"/>
                          <a:ea typeface="Calibri" panose="020F0502020204030204" pitchFamily="34" charset="0"/>
                          <a:cs typeface="Arial" panose="020B0604020202020204" pitchFamily="34" charset="0"/>
                        </a:rPr>
                        <m:t> </m:t>
                      </m:r>
                      <m:r>
                        <a:rPr lang="es-EC" i="1" smtClean="0">
                          <a:solidFill>
                            <a:schemeClr val="accent4">
                              <a:lumMod val="10000"/>
                            </a:schemeClr>
                          </a:solidFill>
                          <a:latin typeface="Cambria Math" panose="02040503050406030204" pitchFamily="18" charset="0"/>
                          <a:ea typeface="Calibri" panose="020F0502020204030204" pitchFamily="34" charset="0"/>
                          <a:cs typeface="Arial" panose="020B0604020202020204" pitchFamily="34" charset="0"/>
                        </a:rPr>
                        <m:t>𝑋</m:t>
                      </m:r>
                      <m:d>
                        <m:dPr>
                          <m:ctrlPr>
                            <a:rPr lang="es-EC" i="1">
                              <a:solidFill>
                                <a:schemeClr val="accent4">
                                  <a:lumMod val="10000"/>
                                </a:schemeClr>
                              </a:solidFill>
                              <a:effectLst/>
                              <a:latin typeface="Cambria Math"/>
                              <a:ea typeface="Calibri" panose="020F0502020204030204" pitchFamily="34" charset="0"/>
                              <a:cs typeface="Arial" panose="020B0604020202020204" pitchFamily="34" charset="0"/>
                            </a:rPr>
                          </m:ctrlPr>
                        </m:dPr>
                        <m:e>
                          <m:r>
                            <a:rPr lang="es-EC" i="1">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rPr>
                            <m:t>𝑡</m:t>
                          </m:r>
                        </m:e>
                      </m:d>
                      <m:r>
                        <a:rPr lang="es-EC" i="1">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rPr>
                        <m:t>=</m:t>
                      </m:r>
                      <m:r>
                        <a:rPr lang="es-EC" i="1">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rPr>
                        <m:t>𝑋</m:t>
                      </m:r>
                      <m:d>
                        <m:dPr>
                          <m:ctrlPr>
                            <a:rPr lang="es-EC" i="1">
                              <a:solidFill>
                                <a:schemeClr val="accent4">
                                  <a:lumMod val="10000"/>
                                </a:schemeClr>
                              </a:solidFill>
                              <a:effectLst/>
                              <a:latin typeface="Cambria Math"/>
                              <a:ea typeface="Calibri" panose="020F0502020204030204" pitchFamily="34" charset="0"/>
                              <a:cs typeface="Arial" panose="020B0604020202020204" pitchFamily="34" charset="0"/>
                            </a:rPr>
                          </m:ctrlPr>
                        </m:dPr>
                        <m:e>
                          <m:r>
                            <a:rPr lang="es-EC" i="1">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rPr>
                            <m:t>𝑡</m:t>
                          </m:r>
                          <m:r>
                            <a:rPr lang="es-EC" i="1">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rPr>
                            <m:t>0</m:t>
                          </m:r>
                        </m:e>
                      </m:d>
                      <m:r>
                        <a:rPr lang="es-EC" i="1">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rPr>
                        <m:t>+</m:t>
                      </m:r>
                      <m:d>
                        <m:dPr>
                          <m:ctrlPr>
                            <a:rPr lang="es-EC" i="1">
                              <a:solidFill>
                                <a:schemeClr val="accent4">
                                  <a:lumMod val="10000"/>
                                </a:schemeClr>
                              </a:solidFill>
                              <a:effectLst/>
                              <a:latin typeface="Cambria Math"/>
                              <a:ea typeface="Calibri" panose="020F0502020204030204" pitchFamily="34" charset="0"/>
                              <a:cs typeface="Arial" panose="020B0604020202020204" pitchFamily="34" charset="0"/>
                            </a:rPr>
                          </m:ctrlPr>
                        </m:dPr>
                        <m:e>
                          <m:r>
                            <a:rPr lang="es-EC" i="1">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rPr>
                            <m:t>𝑡</m:t>
                          </m:r>
                          <m:r>
                            <a:rPr lang="es-EC" i="1">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rPr>
                            <m:t>−</m:t>
                          </m:r>
                          <m:r>
                            <a:rPr lang="es-EC" i="1">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rPr>
                            <m:t>𝑡</m:t>
                          </m:r>
                          <m:r>
                            <a:rPr lang="es-EC" i="1">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rPr>
                            <m:t>0</m:t>
                          </m:r>
                        </m:e>
                      </m:d>
                      <m:r>
                        <a:rPr lang="es-EC" i="1">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rPr>
                        <m:t>∗</m:t>
                      </m:r>
                      <m:r>
                        <a:rPr lang="es-EC" i="1">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rPr>
                        <m:t>𝑉𝑥</m:t>
                      </m:r>
                    </m:oMath>
                  </m:oMathPara>
                </a14:m>
                <a:endParaRPr lang="es-EC" i="1" dirty="0" smtClean="0">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endParaRPr>
              </a:p>
              <a:p>
                <a:pPr indent="449580" algn="just">
                  <a:lnSpc>
                    <a:spcPct val="150000"/>
                  </a:lnSpc>
                  <a:spcAft>
                    <a:spcPts val="0"/>
                  </a:spcAft>
                </a:pPr>
                <a14:m>
                  <m:oMathPara xmlns:m="http://schemas.openxmlformats.org/officeDocument/2006/math">
                    <m:oMathParaPr>
                      <m:jc m:val="centerGroup"/>
                    </m:oMathParaPr>
                    <m:oMath xmlns:m="http://schemas.openxmlformats.org/officeDocument/2006/math">
                      <m:r>
                        <a:rPr lang="es-EC" i="1">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rPr>
                        <m:t>𝑌</m:t>
                      </m:r>
                      <m:d>
                        <m:dPr>
                          <m:ctrlPr>
                            <a:rPr lang="es-EC" i="1">
                              <a:solidFill>
                                <a:schemeClr val="accent4">
                                  <a:lumMod val="10000"/>
                                </a:schemeClr>
                              </a:solidFill>
                              <a:effectLst/>
                              <a:latin typeface="Cambria Math"/>
                              <a:ea typeface="Calibri" panose="020F0502020204030204" pitchFamily="34" charset="0"/>
                              <a:cs typeface="Arial" panose="020B0604020202020204" pitchFamily="34" charset="0"/>
                            </a:rPr>
                          </m:ctrlPr>
                        </m:dPr>
                        <m:e>
                          <m:r>
                            <a:rPr lang="es-EC" i="1">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rPr>
                            <m:t>𝑡</m:t>
                          </m:r>
                        </m:e>
                      </m:d>
                      <m:r>
                        <a:rPr lang="es-EC" i="1">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rPr>
                        <m:t>=</m:t>
                      </m:r>
                      <m:r>
                        <a:rPr lang="es-EC" i="1">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rPr>
                        <m:t>𝑌</m:t>
                      </m:r>
                      <m:d>
                        <m:dPr>
                          <m:ctrlPr>
                            <a:rPr lang="es-EC" i="1">
                              <a:solidFill>
                                <a:schemeClr val="accent4">
                                  <a:lumMod val="10000"/>
                                </a:schemeClr>
                              </a:solidFill>
                              <a:effectLst/>
                              <a:latin typeface="Cambria Math"/>
                              <a:ea typeface="Calibri" panose="020F0502020204030204" pitchFamily="34" charset="0"/>
                              <a:cs typeface="Arial" panose="020B0604020202020204" pitchFamily="34" charset="0"/>
                            </a:rPr>
                          </m:ctrlPr>
                        </m:dPr>
                        <m:e>
                          <m:r>
                            <a:rPr lang="es-EC" i="1">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rPr>
                            <m:t>𝑡</m:t>
                          </m:r>
                          <m:r>
                            <a:rPr lang="es-EC" i="1">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rPr>
                            <m:t>0</m:t>
                          </m:r>
                        </m:e>
                      </m:d>
                      <m:r>
                        <a:rPr lang="es-EC" i="1">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rPr>
                        <m:t>+</m:t>
                      </m:r>
                      <m:d>
                        <m:dPr>
                          <m:ctrlPr>
                            <a:rPr lang="es-EC" i="1">
                              <a:solidFill>
                                <a:schemeClr val="accent4">
                                  <a:lumMod val="10000"/>
                                </a:schemeClr>
                              </a:solidFill>
                              <a:effectLst/>
                              <a:latin typeface="Cambria Math"/>
                              <a:ea typeface="Calibri" panose="020F0502020204030204" pitchFamily="34" charset="0"/>
                              <a:cs typeface="Arial" panose="020B0604020202020204" pitchFamily="34" charset="0"/>
                            </a:rPr>
                          </m:ctrlPr>
                        </m:dPr>
                        <m:e>
                          <m:r>
                            <a:rPr lang="es-EC" i="1">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rPr>
                            <m:t>𝑡</m:t>
                          </m:r>
                          <m:r>
                            <a:rPr lang="es-EC" i="1">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rPr>
                            <m:t>−</m:t>
                          </m:r>
                          <m:r>
                            <a:rPr lang="es-EC" i="1">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rPr>
                            <m:t>𝑡</m:t>
                          </m:r>
                          <m:r>
                            <a:rPr lang="es-EC" i="1">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rPr>
                            <m:t>0</m:t>
                          </m:r>
                        </m:e>
                      </m:d>
                      <m:r>
                        <a:rPr lang="es-EC" i="1">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rPr>
                        <m:t>∗</m:t>
                      </m:r>
                      <m:r>
                        <a:rPr lang="es-EC" i="1">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rPr>
                        <m:t>𝑉𝑦</m:t>
                      </m:r>
                    </m:oMath>
                  </m:oMathPara>
                </a14:m>
                <a:endParaRPr lang="es-EC" sz="1600" dirty="0">
                  <a:solidFill>
                    <a:schemeClr val="accent4">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0"/>
                  </a:spcAft>
                </a:pPr>
                <a14:m>
                  <m:oMathPara xmlns:m="http://schemas.openxmlformats.org/officeDocument/2006/math">
                    <m:oMathParaPr>
                      <m:jc m:val="centerGroup"/>
                    </m:oMathParaPr>
                    <m:oMath xmlns:m="http://schemas.openxmlformats.org/officeDocument/2006/math">
                      <m:r>
                        <a:rPr lang="es-EC" i="1">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rPr>
                        <m:t>𝑍</m:t>
                      </m:r>
                      <m:d>
                        <m:dPr>
                          <m:ctrlPr>
                            <a:rPr lang="es-EC" i="1">
                              <a:solidFill>
                                <a:schemeClr val="accent4">
                                  <a:lumMod val="10000"/>
                                </a:schemeClr>
                              </a:solidFill>
                              <a:effectLst/>
                              <a:latin typeface="Cambria Math"/>
                              <a:ea typeface="Calibri" panose="020F0502020204030204" pitchFamily="34" charset="0"/>
                              <a:cs typeface="Arial" panose="020B0604020202020204" pitchFamily="34" charset="0"/>
                            </a:rPr>
                          </m:ctrlPr>
                        </m:dPr>
                        <m:e>
                          <m:r>
                            <a:rPr lang="es-EC" i="1">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rPr>
                            <m:t>𝑡</m:t>
                          </m:r>
                        </m:e>
                      </m:d>
                      <m:r>
                        <a:rPr lang="es-EC" i="1">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rPr>
                        <m:t>=</m:t>
                      </m:r>
                      <m:r>
                        <a:rPr lang="es-EC" i="1">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rPr>
                        <m:t>𝑍</m:t>
                      </m:r>
                      <m:d>
                        <m:dPr>
                          <m:ctrlPr>
                            <a:rPr lang="es-EC" i="1">
                              <a:solidFill>
                                <a:schemeClr val="accent4">
                                  <a:lumMod val="10000"/>
                                </a:schemeClr>
                              </a:solidFill>
                              <a:effectLst/>
                              <a:latin typeface="Cambria Math"/>
                              <a:ea typeface="Calibri" panose="020F0502020204030204" pitchFamily="34" charset="0"/>
                              <a:cs typeface="Arial" panose="020B0604020202020204" pitchFamily="34" charset="0"/>
                            </a:rPr>
                          </m:ctrlPr>
                        </m:dPr>
                        <m:e>
                          <m:r>
                            <a:rPr lang="es-EC" i="1">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rPr>
                            <m:t>𝑡</m:t>
                          </m:r>
                          <m:r>
                            <a:rPr lang="es-EC" i="1">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rPr>
                            <m:t>0</m:t>
                          </m:r>
                        </m:e>
                      </m:d>
                      <m:r>
                        <a:rPr lang="es-EC" i="1">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rPr>
                        <m:t>+</m:t>
                      </m:r>
                      <m:d>
                        <m:dPr>
                          <m:ctrlPr>
                            <a:rPr lang="es-EC" i="1">
                              <a:solidFill>
                                <a:schemeClr val="accent4">
                                  <a:lumMod val="10000"/>
                                </a:schemeClr>
                              </a:solidFill>
                              <a:effectLst/>
                              <a:latin typeface="Cambria Math"/>
                              <a:ea typeface="Calibri" panose="020F0502020204030204" pitchFamily="34" charset="0"/>
                              <a:cs typeface="Arial" panose="020B0604020202020204" pitchFamily="34" charset="0"/>
                            </a:rPr>
                          </m:ctrlPr>
                        </m:dPr>
                        <m:e>
                          <m:r>
                            <a:rPr lang="es-EC" i="1">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rPr>
                            <m:t>𝑡</m:t>
                          </m:r>
                          <m:r>
                            <a:rPr lang="es-EC" i="1">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rPr>
                            <m:t>−</m:t>
                          </m:r>
                          <m:r>
                            <a:rPr lang="es-EC" i="1">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rPr>
                            <m:t>𝑡</m:t>
                          </m:r>
                          <m:r>
                            <a:rPr lang="es-EC" i="1">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rPr>
                            <m:t>0</m:t>
                          </m:r>
                        </m:e>
                      </m:d>
                      <m:r>
                        <a:rPr lang="es-EC" i="1">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rPr>
                        <m:t>∗</m:t>
                      </m:r>
                      <m:r>
                        <a:rPr lang="es-EC" i="1">
                          <a:solidFill>
                            <a:schemeClr val="accent4">
                              <a:lumMod val="10000"/>
                            </a:schemeClr>
                          </a:solidFill>
                          <a:effectLst/>
                          <a:latin typeface="Cambria Math" panose="02040503050406030204" pitchFamily="18" charset="0"/>
                          <a:ea typeface="Calibri" panose="020F0502020204030204" pitchFamily="34" charset="0"/>
                          <a:cs typeface="Arial" panose="020B0604020202020204" pitchFamily="34" charset="0"/>
                        </a:rPr>
                        <m:t>𝑉𝑧</m:t>
                      </m:r>
                    </m:oMath>
                  </m:oMathPara>
                </a14:m>
                <a:endParaRPr lang="es-EC" sz="1600" dirty="0">
                  <a:solidFill>
                    <a:schemeClr val="accent4">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926080" y="4088514"/>
                <a:ext cx="6096000" cy="1338828"/>
              </a:xfrm>
              <a:prstGeom prst="rect">
                <a:avLst/>
              </a:prstGeom>
              <a:blipFill rotWithShape="0">
                <a:blip r:embed="rId2"/>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48234701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4592" y="1094075"/>
            <a:ext cx="4320032" cy="4645151"/>
          </a:xfrm>
        </p:spPr>
        <p:txBody>
          <a:bodyPr/>
          <a:lstStyle/>
          <a:p>
            <a:pPr algn="just"/>
            <a:r>
              <a:rPr lang="es-EC" dirty="0"/>
              <a:t>El Modelo de Velocidades para América del Sur y El Caribe (</a:t>
            </a:r>
            <a:r>
              <a:rPr lang="es-EC" dirty="0" smtClean="0"/>
              <a:t>VEMOS2009) que fue </a:t>
            </a:r>
            <a:r>
              <a:rPr lang="es-EC" dirty="0"/>
              <a:t>desarrollado utilizando datos de diferentes redes geodinámicas </a:t>
            </a:r>
            <a:r>
              <a:rPr lang="es-EC" dirty="0" smtClean="0"/>
              <a:t>y </a:t>
            </a:r>
            <a:r>
              <a:rPr lang="es-EC" dirty="0"/>
              <a:t>datos de algunas redes de monitoreo contínuo, teniendo en cuenta solamente dos estaciones del Ecuador</a:t>
            </a:r>
            <a:r>
              <a:rPr lang="es-EC" dirty="0" smtClean="0"/>
              <a:t>.</a:t>
            </a:r>
          </a:p>
          <a:p>
            <a:pPr algn="just"/>
            <a:endParaRPr lang="es-EC" dirty="0"/>
          </a:p>
        </p:txBody>
      </p:sp>
      <p:pic>
        <p:nvPicPr>
          <p:cNvPr id="4" name="Imagen 2"/>
          <p:cNvPicPr/>
          <p:nvPr/>
        </p:nvPicPr>
        <p:blipFill rotWithShape="1">
          <a:blip r:embed="rId2"/>
          <a:srcRect l="64522" t="16111" r="5634" b="22020"/>
          <a:stretch/>
        </p:blipFill>
        <p:spPr bwMode="auto">
          <a:xfrm>
            <a:off x="6280340" y="597409"/>
            <a:ext cx="5192332" cy="56384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35088743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2400" y="573025"/>
            <a:ext cx="9753600" cy="2974847"/>
          </a:xfrm>
        </p:spPr>
        <p:txBody>
          <a:bodyPr/>
          <a:lstStyle/>
          <a:p>
            <a:r>
              <a:rPr lang="es-EC" dirty="0" smtClean="0"/>
              <a:t>Ecuador se encuentra situado en la zona donde se unen la Placa de Nazca con la Placa Sudamericana </a:t>
            </a:r>
            <a:r>
              <a:rPr lang="es-EC" dirty="0"/>
              <a:t>lo cual nos indica que se encuentra en una zona de alta influencia </a:t>
            </a:r>
            <a:r>
              <a:rPr lang="es-EC" dirty="0" smtClean="0"/>
              <a:t>geodinámica.</a:t>
            </a:r>
          </a:p>
          <a:p>
            <a:r>
              <a:rPr lang="es-EC" dirty="0" smtClean="0"/>
              <a:t>Dentro de Ecuador también se encuentran fallas geológicas que están activas como es el caso de la falla </a:t>
            </a:r>
            <a:r>
              <a:rPr lang="es-EC" dirty="0" err="1" smtClean="0"/>
              <a:t>Celica</a:t>
            </a:r>
            <a:r>
              <a:rPr lang="es-EC" dirty="0" smtClean="0"/>
              <a:t>-Macará </a:t>
            </a:r>
            <a:r>
              <a:rPr lang="es-EC" dirty="0"/>
              <a:t>que afecta casi </a:t>
            </a:r>
            <a:r>
              <a:rPr lang="es-EC" dirty="0" smtClean="0"/>
              <a:t>al </a:t>
            </a:r>
            <a:r>
              <a:rPr lang="es-EC" dirty="0"/>
              <a:t>60% del área </a:t>
            </a:r>
            <a:r>
              <a:rPr lang="es-EC" dirty="0" smtClean="0"/>
              <a:t>cantonal.</a:t>
            </a:r>
            <a:endParaRPr lang="es-EC" dirty="0"/>
          </a:p>
        </p:txBody>
      </p:sp>
      <p:pic>
        <p:nvPicPr>
          <p:cNvPr id="4" name="Picture 3"/>
          <p:cNvPicPr/>
          <p:nvPr/>
        </p:nvPicPr>
        <p:blipFill rotWithShape="1">
          <a:blip r:embed="rId2"/>
          <a:srcRect l="25076" t="23850" r="30910" b="21436"/>
          <a:stretch/>
        </p:blipFill>
        <p:spPr bwMode="auto">
          <a:xfrm>
            <a:off x="3984006" y="3547872"/>
            <a:ext cx="4630388" cy="30236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9380286"/>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theme/theme1.xml><?xml version="1.0" encoding="utf-8"?>
<a:theme xmlns:a="http://schemas.openxmlformats.org/drawingml/2006/main" name="Tema1">
  <a:themeElements>
    <a:clrScheme name="ms_pptpostmortem_tp01018455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fontScheme name="ms_pptpostmortem_tp01018455">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ms_pptpostmortem_tp01018455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clrMap bg1="dk2" tx1="lt1" bg2="dk1" tx2="lt2" accent1="accent1" accent2="accent2" accent3="accent3" accent4="accent4" accent5="accent5" accent6="accent6" hlink="hlink" folHlink="folHlink"/>
    </a:extraClrScheme>
    <a:extraClrScheme>
      <a:clrScheme name="ms_pptpostmortem_tp01018455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ms_pptpostmortem_tp01018455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ms_pptpostmortem_tp01018455 4">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ms_pptpostmortem_tp01018455 5">
        <a:dk1>
          <a:srgbClr val="100000"/>
        </a:dk1>
        <a:lt1>
          <a:srgbClr val="FFFFFF"/>
        </a:lt1>
        <a:dk2>
          <a:srgbClr val="800000"/>
        </a:dk2>
        <a:lt2>
          <a:srgbClr val="FFCC66"/>
        </a:lt2>
        <a:accent1>
          <a:srgbClr val="003366"/>
        </a:accent1>
        <a:accent2>
          <a:srgbClr val="996633"/>
        </a:accent2>
        <a:accent3>
          <a:srgbClr val="C0AAAA"/>
        </a:accent3>
        <a:accent4>
          <a:srgbClr val="DADADA"/>
        </a:accent4>
        <a:accent5>
          <a:srgbClr val="AAADB8"/>
        </a:accent5>
        <a:accent6>
          <a:srgbClr val="8A5C2D"/>
        </a:accent6>
        <a:hlink>
          <a:srgbClr val="336699"/>
        </a:hlink>
        <a:folHlink>
          <a:srgbClr val="CC3300"/>
        </a:folHlink>
      </a:clrScheme>
      <a:clrMap bg1="dk2" tx1="lt1" bg2="dk1" tx2="lt2" accent1="accent1" accent2="accent2" accent3="accent3" accent4="accent4" accent5="accent5" accent6="accent6" hlink="hlink" folHlink="folHlink"/>
    </a:extraClrScheme>
    <a:extraClrScheme>
      <a:clrScheme name="ms_pptpostmortem_tp01018455 6">
        <a:dk1>
          <a:srgbClr val="666633"/>
        </a:dk1>
        <a:lt1>
          <a:srgbClr val="FFFFFF"/>
        </a:lt1>
        <a:dk2>
          <a:srgbClr val="CC9900"/>
        </a:dk2>
        <a:lt2>
          <a:srgbClr val="DDDDDD"/>
        </a:lt2>
        <a:accent1>
          <a:srgbClr val="CC6600"/>
        </a:accent1>
        <a:accent2>
          <a:srgbClr val="996633"/>
        </a:accent2>
        <a:accent3>
          <a:srgbClr val="E2CAAA"/>
        </a:accent3>
        <a:accent4>
          <a:srgbClr val="DADADA"/>
        </a:accent4>
        <a:accent5>
          <a:srgbClr val="E2B8AA"/>
        </a:accent5>
        <a:accent6>
          <a:srgbClr val="8A5C2D"/>
        </a:accent6>
        <a:hlink>
          <a:srgbClr val="663300"/>
        </a:hlink>
        <a:folHlink>
          <a:srgbClr val="CC33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ema1" id="{59530076-FD4F-4AB2-B35E-A57FE635110E}" vid="{2A228CF9-A323-4349-87F3-33400B2A1B55}"/>
    </a:ext>
  </a:extLst>
</a:theme>
</file>

<file path=docProps/app.xml><?xml version="1.0" encoding="utf-8"?>
<Properties xmlns="http://schemas.openxmlformats.org/officeDocument/2006/extended-properties" xmlns:vt="http://schemas.openxmlformats.org/officeDocument/2006/docPropsVTypes">
  <Template>Tema1</Template>
  <TotalTime>665</TotalTime>
  <Words>2536</Words>
  <Application>Microsoft Office PowerPoint</Application>
  <PresentationFormat>Personalizado</PresentationFormat>
  <Paragraphs>541</Paragraphs>
  <Slides>51</Slides>
  <Notes>0</Notes>
  <HiddenSlides>0</HiddenSlides>
  <MMClips>0</MMClips>
  <ScaleCrop>false</ScaleCrop>
  <HeadingPairs>
    <vt:vector size="4" baseType="variant">
      <vt:variant>
        <vt:lpstr>Tema</vt:lpstr>
      </vt:variant>
      <vt:variant>
        <vt:i4>1</vt:i4>
      </vt:variant>
      <vt:variant>
        <vt:lpstr>Títulos de diapositiva</vt:lpstr>
      </vt:variant>
      <vt:variant>
        <vt:i4>51</vt:i4>
      </vt:variant>
    </vt:vector>
  </HeadingPairs>
  <TitlesOfParts>
    <vt:vector size="52" baseType="lpstr">
      <vt:lpstr>Tema1</vt:lpstr>
      <vt:lpstr>MODELO PILOTO DE PREDICCIÓN ESPACIAL DEL DESPLAZAMIENTO HORIZONTAL EN ESTACIONES DE MONITOREO CONTINUO MEDIANTE TÉCNICAS GEOESTADÍSTICAS.</vt:lpstr>
      <vt:lpstr>TABLA DE CONTENIDOS.</vt:lpstr>
      <vt:lpstr>INTRODUCCIÓN</vt:lpstr>
      <vt:lpstr>Presentación de PowerPoint</vt:lpstr>
      <vt:lpstr>OBJETIVOS</vt:lpstr>
      <vt:lpstr>METAS</vt:lpstr>
      <vt:lpstr>MARCO TEÓRICO</vt:lpstr>
      <vt:lpstr>Presentación de PowerPoint</vt:lpstr>
      <vt:lpstr>Presentación de PowerPoint</vt:lpstr>
      <vt:lpstr>PROCESAMIENTO DE DATOS GNSS</vt:lpstr>
      <vt:lpstr>PROCESAMIENTO DE DATOS GNSS</vt:lpstr>
      <vt:lpstr>Presentación de PowerPoint</vt:lpstr>
      <vt:lpstr>Presentación de PowerPoint</vt:lpstr>
      <vt:lpstr>Presentación de PowerPoint</vt:lpstr>
      <vt:lpstr>Presentación de PowerPoint</vt:lpstr>
      <vt:lpstr>Presentación de PowerPoint</vt:lpstr>
      <vt:lpstr>PROCESAMIENTO CON EL SOFTWARE CIENTÍFICO BERNESE 5.0</vt:lpstr>
      <vt:lpstr>Preparar y ordenar los archivos requeridos para el procesamiento.</vt:lpstr>
      <vt:lpstr>Descarga de archivos necesarios para el procesamiento.</vt:lpstr>
      <vt:lpstr>Descarga de archivos necesarios para el procesamiento.</vt:lpstr>
      <vt:lpstr>Descarga de archivos necesarios para el procesamiento.</vt:lpstr>
      <vt:lpstr>Descarga de archivos necesarios para el procesamiento.</vt:lpstr>
      <vt:lpstr>Descarga de archivos necesarios para el procesamiento.</vt:lpstr>
      <vt:lpstr>Descarga de archivos necesarios para el procesamiento.</vt:lpstr>
      <vt:lpstr>Presentación de PowerPoint</vt:lpstr>
      <vt:lpstr>Presentación de PowerPoint</vt:lpstr>
      <vt:lpstr>Presentación de PowerPoint</vt:lpstr>
      <vt:lpstr>Presentación de PowerPoint</vt:lpstr>
      <vt:lpstr>Ejemplos de PCF</vt:lpstr>
      <vt:lpstr>Ejemplos de PCF</vt:lpstr>
      <vt:lpstr>Ejemplos de PCF</vt:lpstr>
      <vt:lpstr>Ejemplos de PCF</vt:lpstr>
      <vt:lpstr>Ejemplos de PCF</vt:lpstr>
      <vt:lpstr>Solución final de las coordenadas de las estaciones.</vt:lpstr>
      <vt:lpstr>ESTADÍSTICAS DE LA REGRESIÓN LINEAL Y DETERMINACIÓN DE VELOCIDADES</vt:lpstr>
      <vt:lpstr>Presentación de PowerPoint</vt:lpstr>
      <vt:lpstr>Presentación de PowerPoint</vt:lpstr>
      <vt:lpstr>Presentación de PowerPoint</vt:lpstr>
      <vt:lpstr>Presentación de PowerPoint</vt:lpstr>
      <vt:lpstr>Presentación de PowerPoint</vt:lpstr>
      <vt:lpstr>APLICACIÓN DE LA GEOESTADISTICA.</vt:lpstr>
      <vt:lpstr>MODELOS APLICADOS</vt:lpstr>
      <vt:lpstr>MODELOS APLICADOS</vt:lpstr>
      <vt:lpstr>MODELOS APLICADOS</vt:lpstr>
      <vt:lpstr>PROGRAMA PARA EL CALCULO DE VELOCIDADES.</vt:lpstr>
      <vt:lpstr>PROGRAMA PARA EL CALCULO DE VELOCIDADES</vt:lpstr>
      <vt:lpstr>PROGRAMA PARA EL CALCULO DE VELOCIDADES.</vt:lpstr>
      <vt:lpstr>CONCLUSIONES.</vt:lpstr>
      <vt:lpstr>CONCLUSIONES.</vt:lpstr>
      <vt:lpstr>RECOMENDACIONES.</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 PILOTO DE PREDICCIÓN ESPACIAL DEL DESPLAZAMIENTO HORIZONTAL EN ESTACIONES DE MONITOREO CONTINUO MEDIANTE TÉCNICAS GEOESTADÍSTICAS.</dc:title>
  <dc:creator>Adol</dc:creator>
  <cp:lastModifiedBy>Colossus User</cp:lastModifiedBy>
  <cp:revision>47</cp:revision>
  <dcterms:created xsi:type="dcterms:W3CDTF">2015-10-16T22:58:02Z</dcterms:created>
  <dcterms:modified xsi:type="dcterms:W3CDTF">2015-10-28T13:54:44Z</dcterms:modified>
</cp:coreProperties>
</file>