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66" r:id="rId2"/>
    <p:sldId id="267" r:id="rId3"/>
    <p:sldId id="277" r:id="rId4"/>
    <p:sldId id="278" r:id="rId5"/>
    <p:sldId id="373" r:id="rId6"/>
    <p:sldId id="342" r:id="rId7"/>
    <p:sldId id="345" r:id="rId8"/>
    <p:sldId id="346" r:id="rId9"/>
    <p:sldId id="377" r:id="rId10"/>
    <p:sldId id="424" r:id="rId11"/>
    <p:sldId id="428" r:id="rId12"/>
    <p:sldId id="415" r:id="rId13"/>
    <p:sldId id="422" r:id="rId14"/>
    <p:sldId id="427" r:id="rId15"/>
    <p:sldId id="420" r:id="rId16"/>
    <p:sldId id="378" r:id="rId17"/>
    <p:sldId id="416" r:id="rId18"/>
    <p:sldId id="417" r:id="rId19"/>
    <p:sldId id="418" r:id="rId20"/>
    <p:sldId id="419" r:id="rId21"/>
    <p:sldId id="423" r:id="rId22"/>
    <p:sldId id="425" r:id="rId23"/>
    <p:sldId id="421" r:id="rId24"/>
    <p:sldId id="429" r:id="rId25"/>
    <p:sldId id="426" r:id="rId26"/>
    <p:sldId id="371" r:id="rId27"/>
    <p:sldId id="368" r:id="rId28"/>
    <p:sldId id="369" r:id="rId29"/>
    <p:sldId id="372"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D9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3162" autoAdjust="0"/>
    <p:restoredTop sz="83483" autoAdjust="0"/>
  </p:normalViewPr>
  <p:slideViewPr>
    <p:cSldViewPr>
      <p:cViewPr varScale="1">
        <p:scale>
          <a:sx n="75" d="100"/>
          <a:sy n="75" d="100"/>
        </p:scale>
        <p:origin x="1890"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414C6-D936-43C7-A54A-0498A1EC6AA2}" type="doc">
      <dgm:prSet loTypeId="urn:microsoft.com/office/officeart/2005/8/layout/gear1" loCatId="relationship" qsTypeId="urn:microsoft.com/office/officeart/2005/8/quickstyle/3d1" qsCatId="3D" csTypeId="urn:microsoft.com/office/officeart/2005/8/colors/colorful1" csCatId="colorful" phldr="1"/>
      <dgm:spPr/>
    </dgm:pt>
    <dgm:pt modelId="{CC052806-A610-4D6E-A1AE-F5231B9A97F6}">
      <dgm:prSet phldrT="[Texto]"/>
      <dgm:spPr/>
      <dgm:t>
        <a:bodyPr/>
        <a:lstStyle/>
        <a:p>
          <a:r>
            <a:rPr lang="es-EC" dirty="0" smtClean="0"/>
            <a:t>Implementación</a:t>
          </a:r>
          <a:endParaRPr lang="es-EC" dirty="0"/>
        </a:p>
      </dgm:t>
    </dgm:pt>
    <dgm:pt modelId="{8BBFE1F4-3CEC-4871-9530-4031BFF30DEF}" type="parTrans" cxnId="{3E01FF62-509C-47D2-BC37-9AF04A3FBE53}">
      <dgm:prSet/>
      <dgm:spPr/>
      <dgm:t>
        <a:bodyPr/>
        <a:lstStyle/>
        <a:p>
          <a:endParaRPr lang="es-EC"/>
        </a:p>
      </dgm:t>
    </dgm:pt>
    <dgm:pt modelId="{6DDF41AA-B816-4E58-B75A-91CFC2EDC33B}" type="sibTrans" cxnId="{3E01FF62-509C-47D2-BC37-9AF04A3FBE53}">
      <dgm:prSet/>
      <dgm:spPr/>
      <dgm:t>
        <a:bodyPr/>
        <a:lstStyle/>
        <a:p>
          <a:endParaRPr lang="es-EC"/>
        </a:p>
      </dgm:t>
    </dgm:pt>
    <dgm:pt modelId="{183AD344-67DA-43E5-83CC-AF9A63AC4F1B}">
      <dgm:prSet phldrT="[Texto]"/>
      <dgm:spPr/>
      <dgm:t>
        <a:bodyPr/>
        <a:lstStyle/>
        <a:p>
          <a:r>
            <a:rPr lang="es-EC" dirty="0" smtClean="0"/>
            <a:t>Diseño</a:t>
          </a:r>
          <a:endParaRPr lang="es-EC" dirty="0"/>
        </a:p>
      </dgm:t>
    </dgm:pt>
    <dgm:pt modelId="{684A288C-0BD9-4383-9126-1A9E1046A1C8}" type="parTrans" cxnId="{336B9EEE-8207-4818-B1EF-048648DF03A2}">
      <dgm:prSet/>
      <dgm:spPr/>
      <dgm:t>
        <a:bodyPr/>
        <a:lstStyle/>
        <a:p>
          <a:endParaRPr lang="es-EC"/>
        </a:p>
      </dgm:t>
    </dgm:pt>
    <dgm:pt modelId="{1E468712-F1BC-4168-8987-54AE552BA05E}" type="sibTrans" cxnId="{336B9EEE-8207-4818-B1EF-048648DF03A2}">
      <dgm:prSet/>
      <dgm:spPr/>
      <dgm:t>
        <a:bodyPr/>
        <a:lstStyle/>
        <a:p>
          <a:endParaRPr lang="es-EC"/>
        </a:p>
      </dgm:t>
    </dgm:pt>
    <dgm:pt modelId="{6CA4D5CB-7640-49FD-A5E7-DCAC7C1C29F2}">
      <dgm:prSet phldrT="[Texto]"/>
      <dgm:spPr/>
      <dgm:t>
        <a:bodyPr/>
        <a:lstStyle/>
        <a:p>
          <a:r>
            <a:rPr lang="es-EC" dirty="0" smtClean="0"/>
            <a:t>Análisis</a:t>
          </a:r>
          <a:endParaRPr lang="es-EC" dirty="0"/>
        </a:p>
      </dgm:t>
    </dgm:pt>
    <dgm:pt modelId="{F41174C0-791A-42E8-99D6-2464F591B5AC}" type="parTrans" cxnId="{F6348CFC-02F9-48B4-B8E9-DD536D637D73}">
      <dgm:prSet/>
      <dgm:spPr/>
      <dgm:t>
        <a:bodyPr/>
        <a:lstStyle/>
        <a:p>
          <a:endParaRPr lang="es-EC"/>
        </a:p>
      </dgm:t>
    </dgm:pt>
    <dgm:pt modelId="{AAFC0E02-917A-474D-B075-AFA0866C284C}" type="sibTrans" cxnId="{F6348CFC-02F9-48B4-B8E9-DD536D637D73}">
      <dgm:prSet/>
      <dgm:spPr/>
      <dgm:t>
        <a:bodyPr/>
        <a:lstStyle/>
        <a:p>
          <a:endParaRPr lang="es-EC"/>
        </a:p>
      </dgm:t>
    </dgm:pt>
    <dgm:pt modelId="{EB530F65-72AA-474F-895A-EDF6A2A052D4}" type="pres">
      <dgm:prSet presAssocID="{6B0414C6-D936-43C7-A54A-0498A1EC6AA2}" presName="composite" presStyleCnt="0">
        <dgm:presLayoutVars>
          <dgm:chMax val="3"/>
          <dgm:animLvl val="lvl"/>
          <dgm:resizeHandles val="exact"/>
        </dgm:presLayoutVars>
      </dgm:prSet>
      <dgm:spPr/>
    </dgm:pt>
    <dgm:pt modelId="{8DA794C2-59C1-4741-824D-19FFF26BAFED}" type="pres">
      <dgm:prSet presAssocID="{CC052806-A610-4D6E-A1AE-F5231B9A97F6}" presName="gear1" presStyleLbl="node1" presStyleIdx="0" presStyleCnt="3">
        <dgm:presLayoutVars>
          <dgm:chMax val="1"/>
          <dgm:bulletEnabled val="1"/>
        </dgm:presLayoutVars>
      </dgm:prSet>
      <dgm:spPr/>
      <dgm:t>
        <a:bodyPr/>
        <a:lstStyle/>
        <a:p>
          <a:endParaRPr lang="es-EC"/>
        </a:p>
      </dgm:t>
    </dgm:pt>
    <dgm:pt modelId="{BA5C1289-0629-4886-BC0F-4AF548EFEB92}" type="pres">
      <dgm:prSet presAssocID="{CC052806-A610-4D6E-A1AE-F5231B9A97F6}" presName="gear1srcNode" presStyleLbl="node1" presStyleIdx="0" presStyleCnt="3"/>
      <dgm:spPr/>
      <dgm:t>
        <a:bodyPr/>
        <a:lstStyle/>
        <a:p>
          <a:endParaRPr lang="es-EC"/>
        </a:p>
      </dgm:t>
    </dgm:pt>
    <dgm:pt modelId="{6F3F4665-54DD-4695-BAD2-21569C72CCED}" type="pres">
      <dgm:prSet presAssocID="{CC052806-A610-4D6E-A1AE-F5231B9A97F6}" presName="gear1dstNode" presStyleLbl="node1" presStyleIdx="0" presStyleCnt="3"/>
      <dgm:spPr/>
      <dgm:t>
        <a:bodyPr/>
        <a:lstStyle/>
        <a:p>
          <a:endParaRPr lang="es-EC"/>
        </a:p>
      </dgm:t>
    </dgm:pt>
    <dgm:pt modelId="{D86C1778-93DF-42D5-BF24-512063F196A1}" type="pres">
      <dgm:prSet presAssocID="{183AD344-67DA-43E5-83CC-AF9A63AC4F1B}" presName="gear2" presStyleLbl="node1" presStyleIdx="1" presStyleCnt="3">
        <dgm:presLayoutVars>
          <dgm:chMax val="1"/>
          <dgm:bulletEnabled val="1"/>
        </dgm:presLayoutVars>
      </dgm:prSet>
      <dgm:spPr/>
      <dgm:t>
        <a:bodyPr/>
        <a:lstStyle/>
        <a:p>
          <a:endParaRPr lang="es-EC"/>
        </a:p>
      </dgm:t>
    </dgm:pt>
    <dgm:pt modelId="{95E25356-35C5-4CE8-8B5A-E649BCA9737A}" type="pres">
      <dgm:prSet presAssocID="{183AD344-67DA-43E5-83CC-AF9A63AC4F1B}" presName="gear2srcNode" presStyleLbl="node1" presStyleIdx="1" presStyleCnt="3"/>
      <dgm:spPr/>
      <dgm:t>
        <a:bodyPr/>
        <a:lstStyle/>
        <a:p>
          <a:endParaRPr lang="es-EC"/>
        </a:p>
      </dgm:t>
    </dgm:pt>
    <dgm:pt modelId="{E06D4185-9428-4BC1-8E80-00AAB0ED3510}" type="pres">
      <dgm:prSet presAssocID="{183AD344-67DA-43E5-83CC-AF9A63AC4F1B}" presName="gear2dstNode" presStyleLbl="node1" presStyleIdx="1" presStyleCnt="3"/>
      <dgm:spPr/>
      <dgm:t>
        <a:bodyPr/>
        <a:lstStyle/>
        <a:p>
          <a:endParaRPr lang="es-EC"/>
        </a:p>
      </dgm:t>
    </dgm:pt>
    <dgm:pt modelId="{0F89F3E9-70A9-4A27-AFE1-CB74123BDEDA}" type="pres">
      <dgm:prSet presAssocID="{6CA4D5CB-7640-49FD-A5E7-DCAC7C1C29F2}" presName="gear3" presStyleLbl="node1" presStyleIdx="2" presStyleCnt="3"/>
      <dgm:spPr/>
      <dgm:t>
        <a:bodyPr/>
        <a:lstStyle/>
        <a:p>
          <a:endParaRPr lang="es-EC"/>
        </a:p>
      </dgm:t>
    </dgm:pt>
    <dgm:pt modelId="{96EA87B8-C9F2-4B34-AE35-23504364FA89}" type="pres">
      <dgm:prSet presAssocID="{6CA4D5CB-7640-49FD-A5E7-DCAC7C1C29F2}" presName="gear3tx" presStyleLbl="node1" presStyleIdx="2" presStyleCnt="3">
        <dgm:presLayoutVars>
          <dgm:chMax val="1"/>
          <dgm:bulletEnabled val="1"/>
        </dgm:presLayoutVars>
      </dgm:prSet>
      <dgm:spPr/>
      <dgm:t>
        <a:bodyPr/>
        <a:lstStyle/>
        <a:p>
          <a:endParaRPr lang="es-EC"/>
        </a:p>
      </dgm:t>
    </dgm:pt>
    <dgm:pt modelId="{5DFE82AA-084F-485B-A303-E3F481CAC9F0}" type="pres">
      <dgm:prSet presAssocID="{6CA4D5CB-7640-49FD-A5E7-DCAC7C1C29F2}" presName="gear3srcNode" presStyleLbl="node1" presStyleIdx="2" presStyleCnt="3"/>
      <dgm:spPr/>
      <dgm:t>
        <a:bodyPr/>
        <a:lstStyle/>
        <a:p>
          <a:endParaRPr lang="es-EC"/>
        </a:p>
      </dgm:t>
    </dgm:pt>
    <dgm:pt modelId="{92C31BE0-5E60-4543-974B-FB1F2D25F1C9}" type="pres">
      <dgm:prSet presAssocID="{6CA4D5CB-7640-49FD-A5E7-DCAC7C1C29F2}" presName="gear3dstNode" presStyleLbl="node1" presStyleIdx="2" presStyleCnt="3"/>
      <dgm:spPr/>
      <dgm:t>
        <a:bodyPr/>
        <a:lstStyle/>
        <a:p>
          <a:endParaRPr lang="es-EC"/>
        </a:p>
      </dgm:t>
    </dgm:pt>
    <dgm:pt modelId="{EDD5E19A-8155-4966-AA98-F8F70B36F335}" type="pres">
      <dgm:prSet presAssocID="{6DDF41AA-B816-4E58-B75A-91CFC2EDC33B}" presName="connector1" presStyleLbl="sibTrans2D1" presStyleIdx="0" presStyleCnt="3"/>
      <dgm:spPr/>
      <dgm:t>
        <a:bodyPr/>
        <a:lstStyle/>
        <a:p>
          <a:endParaRPr lang="es-EC"/>
        </a:p>
      </dgm:t>
    </dgm:pt>
    <dgm:pt modelId="{B891342A-4C0D-4D0B-B7DF-A5E1CD9E3F26}" type="pres">
      <dgm:prSet presAssocID="{1E468712-F1BC-4168-8987-54AE552BA05E}" presName="connector2" presStyleLbl="sibTrans2D1" presStyleIdx="1" presStyleCnt="3"/>
      <dgm:spPr/>
      <dgm:t>
        <a:bodyPr/>
        <a:lstStyle/>
        <a:p>
          <a:endParaRPr lang="es-EC"/>
        </a:p>
      </dgm:t>
    </dgm:pt>
    <dgm:pt modelId="{E707738D-AEB6-4BBA-8BF5-FBD0D45EF4A5}" type="pres">
      <dgm:prSet presAssocID="{AAFC0E02-917A-474D-B075-AFA0866C284C}" presName="connector3" presStyleLbl="sibTrans2D1" presStyleIdx="2" presStyleCnt="3"/>
      <dgm:spPr/>
      <dgm:t>
        <a:bodyPr/>
        <a:lstStyle/>
        <a:p>
          <a:endParaRPr lang="es-EC"/>
        </a:p>
      </dgm:t>
    </dgm:pt>
  </dgm:ptLst>
  <dgm:cxnLst>
    <dgm:cxn modelId="{2904D7B7-5267-48C4-A072-EDD4B973BF14}" type="presOf" srcId="{6CA4D5CB-7640-49FD-A5E7-DCAC7C1C29F2}" destId="{5DFE82AA-084F-485B-A303-E3F481CAC9F0}" srcOrd="2" destOrd="0" presId="urn:microsoft.com/office/officeart/2005/8/layout/gear1"/>
    <dgm:cxn modelId="{C07E185C-C845-40EB-BF4F-863774B4C263}" type="presOf" srcId="{183AD344-67DA-43E5-83CC-AF9A63AC4F1B}" destId="{95E25356-35C5-4CE8-8B5A-E649BCA9737A}" srcOrd="1" destOrd="0" presId="urn:microsoft.com/office/officeart/2005/8/layout/gear1"/>
    <dgm:cxn modelId="{D4772B3C-3135-482E-AA65-17CAB17C4986}" type="presOf" srcId="{6DDF41AA-B816-4E58-B75A-91CFC2EDC33B}" destId="{EDD5E19A-8155-4966-AA98-F8F70B36F335}" srcOrd="0" destOrd="0" presId="urn:microsoft.com/office/officeart/2005/8/layout/gear1"/>
    <dgm:cxn modelId="{566555F4-DEDD-4589-8CA4-B24D7E66DC93}" type="presOf" srcId="{CC052806-A610-4D6E-A1AE-F5231B9A97F6}" destId="{BA5C1289-0629-4886-BC0F-4AF548EFEB92}" srcOrd="1" destOrd="0" presId="urn:microsoft.com/office/officeart/2005/8/layout/gear1"/>
    <dgm:cxn modelId="{EE7059DE-1F8A-4E31-92C3-2EFC484F9F29}" type="presOf" srcId="{CC052806-A610-4D6E-A1AE-F5231B9A97F6}" destId="{6F3F4665-54DD-4695-BAD2-21569C72CCED}" srcOrd="2" destOrd="0" presId="urn:microsoft.com/office/officeart/2005/8/layout/gear1"/>
    <dgm:cxn modelId="{FF15D8CC-66C5-4359-AC54-604BDCC35FAB}" type="presOf" srcId="{6B0414C6-D936-43C7-A54A-0498A1EC6AA2}" destId="{EB530F65-72AA-474F-895A-EDF6A2A052D4}" srcOrd="0" destOrd="0" presId="urn:microsoft.com/office/officeart/2005/8/layout/gear1"/>
    <dgm:cxn modelId="{F60BB512-3B23-437B-A7AB-081D748AD0AE}" type="presOf" srcId="{6CA4D5CB-7640-49FD-A5E7-DCAC7C1C29F2}" destId="{92C31BE0-5E60-4543-974B-FB1F2D25F1C9}" srcOrd="3" destOrd="0" presId="urn:microsoft.com/office/officeart/2005/8/layout/gear1"/>
    <dgm:cxn modelId="{9EA988E5-B9B9-4B23-AA4D-47C8357DA4E6}" type="presOf" srcId="{6CA4D5CB-7640-49FD-A5E7-DCAC7C1C29F2}" destId="{0F89F3E9-70A9-4A27-AFE1-CB74123BDEDA}" srcOrd="0" destOrd="0" presId="urn:microsoft.com/office/officeart/2005/8/layout/gear1"/>
    <dgm:cxn modelId="{F6348CFC-02F9-48B4-B8E9-DD536D637D73}" srcId="{6B0414C6-D936-43C7-A54A-0498A1EC6AA2}" destId="{6CA4D5CB-7640-49FD-A5E7-DCAC7C1C29F2}" srcOrd="2" destOrd="0" parTransId="{F41174C0-791A-42E8-99D6-2464F591B5AC}" sibTransId="{AAFC0E02-917A-474D-B075-AFA0866C284C}"/>
    <dgm:cxn modelId="{02576FA7-A0B1-4AB7-B4DB-193D3255476D}" type="presOf" srcId="{183AD344-67DA-43E5-83CC-AF9A63AC4F1B}" destId="{D86C1778-93DF-42D5-BF24-512063F196A1}" srcOrd="0" destOrd="0" presId="urn:microsoft.com/office/officeart/2005/8/layout/gear1"/>
    <dgm:cxn modelId="{336B9EEE-8207-4818-B1EF-048648DF03A2}" srcId="{6B0414C6-D936-43C7-A54A-0498A1EC6AA2}" destId="{183AD344-67DA-43E5-83CC-AF9A63AC4F1B}" srcOrd="1" destOrd="0" parTransId="{684A288C-0BD9-4383-9126-1A9E1046A1C8}" sibTransId="{1E468712-F1BC-4168-8987-54AE552BA05E}"/>
    <dgm:cxn modelId="{A0778190-A6EE-460A-96B2-79B5320E5F68}" type="presOf" srcId="{1E468712-F1BC-4168-8987-54AE552BA05E}" destId="{B891342A-4C0D-4D0B-B7DF-A5E1CD9E3F26}" srcOrd="0" destOrd="0" presId="urn:microsoft.com/office/officeart/2005/8/layout/gear1"/>
    <dgm:cxn modelId="{7F1D92E8-E473-469F-8B59-B1634916F516}" type="presOf" srcId="{CC052806-A610-4D6E-A1AE-F5231B9A97F6}" destId="{8DA794C2-59C1-4741-824D-19FFF26BAFED}" srcOrd="0" destOrd="0" presId="urn:microsoft.com/office/officeart/2005/8/layout/gear1"/>
    <dgm:cxn modelId="{252B6B43-9D16-4C6C-9CAF-F3688B4C680A}" type="presOf" srcId="{183AD344-67DA-43E5-83CC-AF9A63AC4F1B}" destId="{E06D4185-9428-4BC1-8E80-00AAB0ED3510}" srcOrd="2" destOrd="0" presId="urn:microsoft.com/office/officeart/2005/8/layout/gear1"/>
    <dgm:cxn modelId="{DF46D725-C70F-4B6C-972A-8267EC89EAE0}" type="presOf" srcId="{AAFC0E02-917A-474D-B075-AFA0866C284C}" destId="{E707738D-AEB6-4BBA-8BF5-FBD0D45EF4A5}" srcOrd="0" destOrd="0" presId="urn:microsoft.com/office/officeart/2005/8/layout/gear1"/>
    <dgm:cxn modelId="{157E85B7-8F04-4A16-AFFF-96A0BFEAC208}" type="presOf" srcId="{6CA4D5CB-7640-49FD-A5E7-DCAC7C1C29F2}" destId="{96EA87B8-C9F2-4B34-AE35-23504364FA89}" srcOrd="1" destOrd="0" presId="urn:microsoft.com/office/officeart/2005/8/layout/gear1"/>
    <dgm:cxn modelId="{3E01FF62-509C-47D2-BC37-9AF04A3FBE53}" srcId="{6B0414C6-D936-43C7-A54A-0498A1EC6AA2}" destId="{CC052806-A610-4D6E-A1AE-F5231B9A97F6}" srcOrd="0" destOrd="0" parTransId="{8BBFE1F4-3CEC-4871-9530-4031BFF30DEF}" sibTransId="{6DDF41AA-B816-4E58-B75A-91CFC2EDC33B}"/>
    <dgm:cxn modelId="{CC4C30C8-B728-4DE6-9787-DFC54B54CFD6}" type="presParOf" srcId="{EB530F65-72AA-474F-895A-EDF6A2A052D4}" destId="{8DA794C2-59C1-4741-824D-19FFF26BAFED}" srcOrd="0" destOrd="0" presId="urn:microsoft.com/office/officeart/2005/8/layout/gear1"/>
    <dgm:cxn modelId="{D1E564CD-9C91-4516-814D-A55DE82951B3}" type="presParOf" srcId="{EB530F65-72AA-474F-895A-EDF6A2A052D4}" destId="{BA5C1289-0629-4886-BC0F-4AF548EFEB92}" srcOrd="1" destOrd="0" presId="urn:microsoft.com/office/officeart/2005/8/layout/gear1"/>
    <dgm:cxn modelId="{E104EA7C-C2E3-4DF0-A59F-2E81DC1C8E6E}" type="presParOf" srcId="{EB530F65-72AA-474F-895A-EDF6A2A052D4}" destId="{6F3F4665-54DD-4695-BAD2-21569C72CCED}" srcOrd="2" destOrd="0" presId="urn:microsoft.com/office/officeart/2005/8/layout/gear1"/>
    <dgm:cxn modelId="{B2C01EDC-DCDF-4EA3-B81D-DED23C4F84E5}" type="presParOf" srcId="{EB530F65-72AA-474F-895A-EDF6A2A052D4}" destId="{D86C1778-93DF-42D5-BF24-512063F196A1}" srcOrd="3" destOrd="0" presId="urn:microsoft.com/office/officeart/2005/8/layout/gear1"/>
    <dgm:cxn modelId="{D9B4A0E0-05FE-48C2-B892-D3E2FABE25FF}" type="presParOf" srcId="{EB530F65-72AA-474F-895A-EDF6A2A052D4}" destId="{95E25356-35C5-4CE8-8B5A-E649BCA9737A}" srcOrd="4" destOrd="0" presId="urn:microsoft.com/office/officeart/2005/8/layout/gear1"/>
    <dgm:cxn modelId="{8D42DA47-9C1B-41DA-9D33-5AC627569F72}" type="presParOf" srcId="{EB530F65-72AA-474F-895A-EDF6A2A052D4}" destId="{E06D4185-9428-4BC1-8E80-00AAB0ED3510}" srcOrd="5" destOrd="0" presId="urn:microsoft.com/office/officeart/2005/8/layout/gear1"/>
    <dgm:cxn modelId="{595FEA4F-748E-4E64-B5D4-4F0110ADCF17}" type="presParOf" srcId="{EB530F65-72AA-474F-895A-EDF6A2A052D4}" destId="{0F89F3E9-70A9-4A27-AFE1-CB74123BDEDA}" srcOrd="6" destOrd="0" presId="urn:microsoft.com/office/officeart/2005/8/layout/gear1"/>
    <dgm:cxn modelId="{8758A83D-D7DB-48B9-A7EC-F5895EE4D68F}" type="presParOf" srcId="{EB530F65-72AA-474F-895A-EDF6A2A052D4}" destId="{96EA87B8-C9F2-4B34-AE35-23504364FA89}" srcOrd="7" destOrd="0" presId="urn:microsoft.com/office/officeart/2005/8/layout/gear1"/>
    <dgm:cxn modelId="{16D77588-4F0A-4AE3-AA92-ED924D2FFBF8}" type="presParOf" srcId="{EB530F65-72AA-474F-895A-EDF6A2A052D4}" destId="{5DFE82AA-084F-485B-A303-E3F481CAC9F0}" srcOrd="8" destOrd="0" presId="urn:microsoft.com/office/officeart/2005/8/layout/gear1"/>
    <dgm:cxn modelId="{A5E64794-AC3B-4656-A7FD-3C1CEDF872F4}" type="presParOf" srcId="{EB530F65-72AA-474F-895A-EDF6A2A052D4}" destId="{92C31BE0-5E60-4543-974B-FB1F2D25F1C9}" srcOrd="9" destOrd="0" presId="urn:microsoft.com/office/officeart/2005/8/layout/gear1"/>
    <dgm:cxn modelId="{D7939DE9-5338-4210-9735-B842653A4C02}" type="presParOf" srcId="{EB530F65-72AA-474F-895A-EDF6A2A052D4}" destId="{EDD5E19A-8155-4966-AA98-F8F70B36F335}" srcOrd="10" destOrd="0" presId="urn:microsoft.com/office/officeart/2005/8/layout/gear1"/>
    <dgm:cxn modelId="{D60822E1-5C47-49C8-ABB3-456A3067C863}" type="presParOf" srcId="{EB530F65-72AA-474F-895A-EDF6A2A052D4}" destId="{B891342A-4C0D-4D0B-B7DF-A5E1CD9E3F26}" srcOrd="11" destOrd="0" presId="urn:microsoft.com/office/officeart/2005/8/layout/gear1"/>
    <dgm:cxn modelId="{204FBD49-C93C-4E0A-BB24-E7C7107E2E4B}" type="presParOf" srcId="{EB530F65-72AA-474F-895A-EDF6A2A052D4}" destId="{E707738D-AEB6-4BBA-8BF5-FBD0D45EF4A5}"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AC0056-A294-4643-A8C7-CB230247EACC}" type="doc">
      <dgm:prSet loTypeId="urn:microsoft.com/office/officeart/2005/8/layout/pyramid2" loCatId="list" qsTypeId="urn:microsoft.com/office/officeart/2005/8/quickstyle/simple5" qsCatId="simple" csTypeId="urn:microsoft.com/office/officeart/2005/8/colors/colorful5" csCatId="colorful" phldr="1"/>
      <dgm:spPr/>
      <dgm:t>
        <a:bodyPr/>
        <a:lstStyle/>
        <a:p>
          <a:endParaRPr lang="en-US"/>
        </a:p>
      </dgm:t>
    </dgm:pt>
    <dgm:pt modelId="{1B70221F-7A57-4FDC-8B32-311A955E47DA}">
      <dgm:prSet phldrT="[Texto]" custT="1"/>
      <dgm:spPr/>
      <dgm:t>
        <a:bodyPr/>
        <a:lstStyle/>
        <a:p>
          <a:pPr algn="just"/>
          <a:r>
            <a:rPr lang="es-ES" sz="1300" dirty="0" smtClean="0"/>
            <a:t>Realizar el levantamiento de la información relacionada con la infraestructura de comunicación y definir las especificaciones y requerimientos en comunicaciones de LINDE ECUADOR S.A.</a:t>
          </a:r>
          <a:endParaRPr lang="en-US" sz="1300" dirty="0"/>
        </a:p>
      </dgm:t>
    </dgm:pt>
    <dgm:pt modelId="{1C167102-27AA-4A68-B221-C679ABE93122}" type="parTrans" cxnId="{73C5BA7F-24BF-4D91-B55C-84C9E64537D1}">
      <dgm:prSet/>
      <dgm:spPr/>
      <dgm:t>
        <a:bodyPr/>
        <a:lstStyle/>
        <a:p>
          <a:pPr algn="just"/>
          <a:endParaRPr lang="en-US" sz="1200"/>
        </a:p>
      </dgm:t>
    </dgm:pt>
    <dgm:pt modelId="{2D363CEC-D463-4EC8-A0E5-BED71F98D84C}" type="sibTrans" cxnId="{73C5BA7F-24BF-4D91-B55C-84C9E64537D1}">
      <dgm:prSet/>
      <dgm:spPr/>
      <dgm:t>
        <a:bodyPr/>
        <a:lstStyle/>
        <a:p>
          <a:pPr algn="just"/>
          <a:endParaRPr lang="en-US" sz="1200"/>
        </a:p>
      </dgm:t>
    </dgm:pt>
    <dgm:pt modelId="{7DA961FF-43D7-4F84-8ABC-D07AC65527CF}">
      <dgm:prSet custT="1"/>
      <dgm:spPr/>
      <dgm:t>
        <a:bodyPr/>
        <a:lstStyle/>
        <a:p>
          <a:pPr algn="just"/>
          <a:r>
            <a:rPr lang="es-ES" sz="1300" dirty="0" smtClean="0"/>
            <a:t>Analizar las tecnologías de VoIP existentes en el mercado y escoger la que cumpla con los requerimientos establecidos en la etapa anterior.</a:t>
          </a:r>
          <a:endParaRPr lang="en-US" sz="1300" dirty="0"/>
        </a:p>
      </dgm:t>
    </dgm:pt>
    <dgm:pt modelId="{2C8E228B-5E2B-4E48-925A-92CFD1A949D2}" type="parTrans" cxnId="{970D6821-DBB4-4863-8A6F-3C9D27012AA7}">
      <dgm:prSet/>
      <dgm:spPr/>
      <dgm:t>
        <a:bodyPr/>
        <a:lstStyle/>
        <a:p>
          <a:endParaRPr lang="en-US" sz="1200"/>
        </a:p>
      </dgm:t>
    </dgm:pt>
    <dgm:pt modelId="{6BE045C7-D200-4654-9251-592D86215D97}" type="sibTrans" cxnId="{970D6821-DBB4-4863-8A6F-3C9D27012AA7}">
      <dgm:prSet/>
      <dgm:spPr/>
      <dgm:t>
        <a:bodyPr/>
        <a:lstStyle/>
        <a:p>
          <a:endParaRPr lang="en-US" sz="1200"/>
        </a:p>
      </dgm:t>
    </dgm:pt>
    <dgm:pt modelId="{A9FF57E4-30FC-4074-BA63-8589C286445F}">
      <dgm:prSet custT="1"/>
      <dgm:spPr/>
      <dgm:t>
        <a:bodyPr/>
        <a:lstStyle/>
        <a:p>
          <a:pPr algn="just"/>
          <a:r>
            <a:rPr lang="es-ES" sz="1300" dirty="0" smtClean="0"/>
            <a:t>Diseñar la arquitectura de la red Voz sobre IP para LINDE ECUADOR S.A. con la tecnología seleccionada.</a:t>
          </a:r>
          <a:endParaRPr lang="en-US" sz="1300" dirty="0"/>
        </a:p>
      </dgm:t>
    </dgm:pt>
    <dgm:pt modelId="{0A837F8D-3E03-4718-94F7-9DEF973DEF68}" type="parTrans" cxnId="{0D67AE3B-1851-47CD-9F33-CA10D9D6C012}">
      <dgm:prSet/>
      <dgm:spPr/>
      <dgm:t>
        <a:bodyPr/>
        <a:lstStyle/>
        <a:p>
          <a:endParaRPr lang="en-US" sz="1200"/>
        </a:p>
      </dgm:t>
    </dgm:pt>
    <dgm:pt modelId="{32039434-B346-45E3-950A-07BF62BA953F}" type="sibTrans" cxnId="{0D67AE3B-1851-47CD-9F33-CA10D9D6C012}">
      <dgm:prSet/>
      <dgm:spPr/>
      <dgm:t>
        <a:bodyPr/>
        <a:lstStyle/>
        <a:p>
          <a:endParaRPr lang="en-US" sz="1200"/>
        </a:p>
      </dgm:t>
    </dgm:pt>
    <dgm:pt modelId="{42A41AD0-A6EF-44DD-95EC-3038D3599CCE}">
      <dgm:prSet custT="1"/>
      <dgm:spPr/>
      <dgm:t>
        <a:bodyPr/>
        <a:lstStyle/>
        <a:p>
          <a:pPr algn="just"/>
          <a:r>
            <a:rPr lang="es-ES" sz="1300" dirty="0" smtClean="0"/>
            <a:t>Implementar la red VoIP de LINDE ECUADOR S.A. que garantice la integración entre todas las sucursales en telefonía y los enlaces de comunicación realizando las pruebas, capacitaciones y documentando todo el proceso.</a:t>
          </a:r>
          <a:endParaRPr lang="en-US" sz="1300" dirty="0"/>
        </a:p>
      </dgm:t>
    </dgm:pt>
    <dgm:pt modelId="{DEC8418C-6022-4D94-A84D-B4267201749E}" type="parTrans" cxnId="{CEEDF5C3-105A-4F4D-BDE7-1F2B5F46C296}">
      <dgm:prSet/>
      <dgm:spPr/>
      <dgm:t>
        <a:bodyPr/>
        <a:lstStyle/>
        <a:p>
          <a:endParaRPr lang="en-US" sz="1200"/>
        </a:p>
      </dgm:t>
    </dgm:pt>
    <dgm:pt modelId="{4E9CE15B-BD95-4A3A-B4BC-6D768A5A0E8F}" type="sibTrans" cxnId="{CEEDF5C3-105A-4F4D-BDE7-1F2B5F46C296}">
      <dgm:prSet/>
      <dgm:spPr/>
      <dgm:t>
        <a:bodyPr/>
        <a:lstStyle/>
        <a:p>
          <a:endParaRPr lang="en-US" sz="1200"/>
        </a:p>
      </dgm:t>
    </dgm:pt>
    <dgm:pt modelId="{9A9B8D7C-C79D-448D-8502-4B19A318F19A}" type="pres">
      <dgm:prSet presAssocID="{E7AC0056-A294-4643-A8C7-CB230247EACC}" presName="compositeShape" presStyleCnt="0">
        <dgm:presLayoutVars>
          <dgm:dir/>
          <dgm:resizeHandles/>
        </dgm:presLayoutVars>
      </dgm:prSet>
      <dgm:spPr/>
      <dgm:t>
        <a:bodyPr/>
        <a:lstStyle/>
        <a:p>
          <a:endParaRPr lang="en-US"/>
        </a:p>
      </dgm:t>
    </dgm:pt>
    <dgm:pt modelId="{9736B018-D68C-43D9-A6B4-E6A8B0E1D825}" type="pres">
      <dgm:prSet presAssocID="{E7AC0056-A294-4643-A8C7-CB230247EACC}" presName="pyramid" presStyleLbl="node1" presStyleIdx="0" presStyleCnt="1" custLinFactNeighborX="-17484" custLinFactNeighborY="1219"/>
      <dgm:spPr/>
    </dgm:pt>
    <dgm:pt modelId="{90F2D9D5-8F68-47D5-AD00-4433C4CC7EB3}" type="pres">
      <dgm:prSet presAssocID="{E7AC0056-A294-4643-A8C7-CB230247EACC}" presName="theList" presStyleCnt="0"/>
      <dgm:spPr/>
    </dgm:pt>
    <dgm:pt modelId="{89C2EFFF-F1D4-4BFB-9969-1428CFD54FCF}" type="pres">
      <dgm:prSet presAssocID="{1B70221F-7A57-4FDC-8B32-311A955E47DA}" presName="aNode" presStyleLbl="fgAcc1" presStyleIdx="0" presStyleCnt="4" custScaleX="142144" custLinFactNeighborX="-9410" custLinFactNeighborY="-2395">
        <dgm:presLayoutVars>
          <dgm:bulletEnabled val="1"/>
        </dgm:presLayoutVars>
      </dgm:prSet>
      <dgm:spPr/>
      <dgm:t>
        <a:bodyPr/>
        <a:lstStyle/>
        <a:p>
          <a:endParaRPr lang="en-US"/>
        </a:p>
      </dgm:t>
    </dgm:pt>
    <dgm:pt modelId="{3BFEE522-221A-4C9D-9A66-2F1A4A9877A4}" type="pres">
      <dgm:prSet presAssocID="{1B70221F-7A57-4FDC-8B32-311A955E47DA}" presName="aSpace" presStyleCnt="0"/>
      <dgm:spPr/>
    </dgm:pt>
    <dgm:pt modelId="{A2995D07-4F22-4BAB-B26F-5B883F6E4832}" type="pres">
      <dgm:prSet presAssocID="{7DA961FF-43D7-4F84-8ABC-D07AC65527CF}" presName="aNode" presStyleLbl="fgAcc1" presStyleIdx="1" presStyleCnt="4" custScaleX="142144" custLinFactNeighborX="-8430" custLinFactNeighborY="80069">
        <dgm:presLayoutVars>
          <dgm:bulletEnabled val="1"/>
        </dgm:presLayoutVars>
      </dgm:prSet>
      <dgm:spPr/>
      <dgm:t>
        <a:bodyPr/>
        <a:lstStyle/>
        <a:p>
          <a:endParaRPr lang="en-US"/>
        </a:p>
      </dgm:t>
    </dgm:pt>
    <dgm:pt modelId="{B5D7F49A-E389-407F-9C8F-13FCF22BA370}" type="pres">
      <dgm:prSet presAssocID="{7DA961FF-43D7-4F84-8ABC-D07AC65527CF}" presName="aSpace" presStyleCnt="0"/>
      <dgm:spPr/>
    </dgm:pt>
    <dgm:pt modelId="{EC305A92-24B9-486B-B25D-0AD0639EF49D}" type="pres">
      <dgm:prSet presAssocID="{A9FF57E4-30FC-4074-BA63-8589C286445F}" presName="aNode" presStyleLbl="fgAcc1" presStyleIdx="2" presStyleCnt="4" custScaleX="142144" custLinFactY="2053" custLinFactNeighborX="-9530" custLinFactNeighborY="100000">
        <dgm:presLayoutVars>
          <dgm:bulletEnabled val="1"/>
        </dgm:presLayoutVars>
      </dgm:prSet>
      <dgm:spPr/>
      <dgm:t>
        <a:bodyPr/>
        <a:lstStyle/>
        <a:p>
          <a:endParaRPr lang="en-US"/>
        </a:p>
      </dgm:t>
    </dgm:pt>
    <dgm:pt modelId="{791E8BB1-88FE-45D5-8CBB-46DDDDEF03F9}" type="pres">
      <dgm:prSet presAssocID="{A9FF57E4-30FC-4074-BA63-8589C286445F}" presName="aSpace" presStyleCnt="0"/>
      <dgm:spPr/>
    </dgm:pt>
    <dgm:pt modelId="{0C5D12D2-278C-4E12-ABB5-1F6A1584B6FC}" type="pres">
      <dgm:prSet presAssocID="{42A41AD0-A6EF-44DD-95EC-3038D3599CCE}" presName="aNode" presStyleLbl="fgAcc1" presStyleIdx="3" presStyleCnt="4" custScaleX="144371" custScaleY="120032" custLinFactY="9981" custLinFactNeighborX="-9922" custLinFactNeighborY="100000">
        <dgm:presLayoutVars>
          <dgm:bulletEnabled val="1"/>
        </dgm:presLayoutVars>
      </dgm:prSet>
      <dgm:spPr/>
      <dgm:t>
        <a:bodyPr/>
        <a:lstStyle/>
        <a:p>
          <a:endParaRPr lang="en-US"/>
        </a:p>
      </dgm:t>
    </dgm:pt>
    <dgm:pt modelId="{83B469D1-E1BD-40D5-A1CC-9A582FD9CD5F}" type="pres">
      <dgm:prSet presAssocID="{42A41AD0-A6EF-44DD-95EC-3038D3599CCE}" presName="aSpace" presStyleCnt="0"/>
      <dgm:spPr/>
    </dgm:pt>
  </dgm:ptLst>
  <dgm:cxnLst>
    <dgm:cxn modelId="{970D6821-DBB4-4863-8A6F-3C9D27012AA7}" srcId="{E7AC0056-A294-4643-A8C7-CB230247EACC}" destId="{7DA961FF-43D7-4F84-8ABC-D07AC65527CF}" srcOrd="1" destOrd="0" parTransId="{2C8E228B-5E2B-4E48-925A-92CFD1A949D2}" sibTransId="{6BE045C7-D200-4654-9251-592D86215D97}"/>
    <dgm:cxn modelId="{731FCEB7-5EAA-4D51-B418-CCDC7FF00C87}" type="presOf" srcId="{1B70221F-7A57-4FDC-8B32-311A955E47DA}" destId="{89C2EFFF-F1D4-4BFB-9969-1428CFD54FCF}" srcOrd="0" destOrd="0" presId="urn:microsoft.com/office/officeart/2005/8/layout/pyramid2"/>
    <dgm:cxn modelId="{73C5BA7F-24BF-4D91-B55C-84C9E64537D1}" srcId="{E7AC0056-A294-4643-A8C7-CB230247EACC}" destId="{1B70221F-7A57-4FDC-8B32-311A955E47DA}" srcOrd="0" destOrd="0" parTransId="{1C167102-27AA-4A68-B221-C679ABE93122}" sibTransId="{2D363CEC-D463-4EC8-A0E5-BED71F98D84C}"/>
    <dgm:cxn modelId="{06AD0770-BC48-4AB9-A272-096272C1429A}" type="presOf" srcId="{42A41AD0-A6EF-44DD-95EC-3038D3599CCE}" destId="{0C5D12D2-278C-4E12-ABB5-1F6A1584B6FC}" srcOrd="0" destOrd="0" presId="urn:microsoft.com/office/officeart/2005/8/layout/pyramid2"/>
    <dgm:cxn modelId="{C620B2BE-C9C9-41A4-AD0B-3770A4E55658}" type="presOf" srcId="{7DA961FF-43D7-4F84-8ABC-D07AC65527CF}" destId="{A2995D07-4F22-4BAB-B26F-5B883F6E4832}" srcOrd="0" destOrd="0" presId="urn:microsoft.com/office/officeart/2005/8/layout/pyramid2"/>
    <dgm:cxn modelId="{A4C6403D-1776-4E58-A82E-737EAADCF13B}" type="presOf" srcId="{E7AC0056-A294-4643-A8C7-CB230247EACC}" destId="{9A9B8D7C-C79D-448D-8502-4B19A318F19A}" srcOrd="0" destOrd="0" presId="urn:microsoft.com/office/officeart/2005/8/layout/pyramid2"/>
    <dgm:cxn modelId="{0D67AE3B-1851-47CD-9F33-CA10D9D6C012}" srcId="{E7AC0056-A294-4643-A8C7-CB230247EACC}" destId="{A9FF57E4-30FC-4074-BA63-8589C286445F}" srcOrd="2" destOrd="0" parTransId="{0A837F8D-3E03-4718-94F7-9DEF973DEF68}" sibTransId="{32039434-B346-45E3-950A-07BF62BA953F}"/>
    <dgm:cxn modelId="{5325395D-F798-42DF-8274-99A63DB66416}" type="presOf" srcId="{A9FF57E4-30FC-4074-BA63-8589C286445F}" destId="{EC305A92-24B9-486B-B25D-0AD0639EF49D}" srcOrd="0" destOrd="0" presId="urn:microsoft.com/office/officeart/2005/8/layout/pyramid2"/>
    <dgm:cxn modelId="{CEEDF5C3-105A-4F4D-BDE7-1F2B5F46C296}" srcId="{E7AC0056-A294-4643-A8C7-CB230247EACC}" destId="{42A41AD0-A6EF-44DD-95EC-3038D3599CCE}" srcOrd="3" destOrd="0" parTransId="{DEC8418C-6022-4D94-A84D-B4267201749E}" sibTransId="{4E9CE15B-BD95-4A3A-B4BC-6D768A5A0E8F}"/>
    <dgm:cxn modelId="{7E6A4F1C-4C41-404C-A1BF-4B20AC87FE57}" type="presParOf" srcId="{9A9B8D7C-C79D-448D-8502-4B19A318F19A}" destId="{9736B018-D68C-43D9-A6B4-E6A8B0E1D825}" srcOrd="0" destOrd="0" presId="urn:microsoft.com/office/officeart/2005/8/layout/pyramid2"/>
    <dgm:cxn modelId="{E6692A56-032F-4C89-8163-59E729E4185B}" type="presParOf" srcId="{9A9B8D7C-C79D-448D-8502-4B19A318F19A}" destId="{90F2D9D5-8F68-47D5-AD00-4433C4CC7EB3}" srcOrd="1" destOrd="0" presId="urn:microsoft.com/office/officeart/2005/8/layout/pyramid2"/>
    <dgm:cxn modelId="{EAE343D4-56D7-4487-BB20-8FF9AB6B12AD}" type="presParOf" srcId="{90F2D9D5-8F68-47D5-AD00-4433C4CC7EB3}" destId="{89C2EFFF-F1D4-4BFB-9969-1428CFD54FCF}" srcOrd="0" destOrd="0" presId="urn:microsoft.com/office/officeart/2005/8/layout/pyramid2"/>
    <dgm:cxn modelId="{3FF3C977-C1CC-46CC-B39A-D44078F88AEE}" type="presParOf" srcId="{90F2D9D5-8F68-47D5-AD00-4433C4CC7EB3}" destId="{3BFEE522-221A-4C9D-9A66-2F1A4A9877A4}" srcOrd="1" destOrd="0" presId="urn:microsoft.com/office/officeart/2005/8/layout/pyramid2"/>
    <dgm:cxn modelId="{EB88644D-8DE2-481A-9F67-4589989591A2}" type="presParOf" srcId="{90F2D9D5-8F68-47D5-AD00-4433C4CC7EB3}" destId="{A2995D07-4F22-4BAB-B26F-5B883F6E4832}" srcOrd="2" destOrd="0" presId="urn:microsoft.com/office/officeart/2005/8/layout/pyramid2"/>
    <dgm:cxn modelId="{99C716DC-28E4-41FD-9428-2B5A3E6A611D}" type="presParOf" srcId="{90F2D9D5-8F68-47D5-AD00-4433C4CC7EB3}" destId="{B5D7F49A-E389-407F-9C8F-13FCF22BA370}" srcOrd="3" destOrd="0" presId="urn:microsoft.com/office/officeart/2005/8/layout/pyramid2"/>
    <dgm:cxn modelId="{E364198F-8FAE-4183-A9A0-606AB0EE57CA}" type="presParOf" srcId="{90F2D9D5-8F68-47D5-AD00-4433C4CC7EB3}" destId="{EC305A92-24B9-486B-B25D-0AD0639EF49D}" srcOrd="4" destOrd="0" presId="urn:microsoft.com/office/officeart/2005/8/layout/pyramid2"/>
    <dgm:cxn modelId="{E49315AE-F616-4F0F-9814-3FCD47F32164}" type="presParOf" srcId="{90F2D9D5-8F68-47D5-AD00-4433C4CC7EB3}" destId="{791E8BB1-88FE-45D5-8CBB-46DDDDEF03F9}" srcOrd="5" destOrd="0" presId="urn:microsoft.com/office/officeart/2005/8/layout/pyramid2"/>
    <dgm:cxn modelId="{4E23186E-6544-4530-973A-46A523D49C85}" type="presParOf" srcId="{90F2D9D5-8F68-47D5-AD00-4433C4CC7EB3}" destId="{0C5D12D2-278C-4E12-ABB5-1F6A1584B6FC}" srcOrd="6" destOrd="0" presId="urn:microsoft.com/office/officeart/2005/8/layout/pyramid2"/>
    <dgm:cxn modelId="{BFB59012-7EAE-47A0-BF7D-0C60B4CFB75D}" type="presParOf" srcId="{90F2D9D5-8F68-47D5-AD00-4433C4CC7EB3}" destId="{83B469D1-E1BD-40D5-A1CC-9A582FD9CD5F}"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BE1976-5674-4E4D-90DA-BB61F65ACAA6}" type="doc">
      <dgm:prSet loTypeId="urn:microsoft.com/office/officeart/2005/8/layout/bProcess3" loCatId="process" qsTypeId="urn:microsoft.com/office/officeart/2005/8/quickstyle/simple3" qsCatId="simple" csTypeId="urn:microsoft.com/office/officeart/2005/8/colors/accent3_2" csCatId="accent3" phldr="1"/>
      <dgm:spPr/>
      <dgm:t>
        <a:bodyPr/>
        <a:lstStyle/>
        <a:p>
          <a:endParaRPr lang="es-EC"/>
        </a:p>
      </dgm:t>
    </dgm:pt>
    <dgm:pt modelId="{6A13B7AB-1C67-41C1-A31F-ED3DC95F3D16}">
      <dgm:prSet phldrT="[Texto]"/>
      <dgm:spPr/>
      <dgm:t>
        <a:bodyPr/>
        <a:lstStyle/>
        <a:p>
          <a:r>
            <a:rPr lang="es-ES" smtClean="0">
              <a:effectLst/>
              <a:latin typeface="+mn-lt"/>
              <a:ea typeface="+mn-ea"/>
              <a:cs typeface="+mn-cs"/>
            </a:rPr>
            <a:t>Instalación de CISCO CallManager Server.</a:t>
          </a:r>
          <a:endParaRPr lang="es-EC" dirty="0"/>
        </a:p>
      </dgm:t>
    </dgm:pt>
    <dgm:pt modelId="{A8AEA6F3-45EA-4B98-B031-9B4F02494722}" type="parTrans" cxnId="{8B105808-1F07-486D-94F8-676A4618C35A}">
      <dgm:prSet/>
      <dgm:spPr/>
      <dgm:t>
        <a:bodyPr/>
        <a:lstStyle/>
        <a:p>
          <a:endParaRPr lang="es-EC"/>
        </a:p>
      </dgm:t>
    </dgm:pt>
    <dgm:pt modelId="{A9AE5ADB-9E65-4F09-8931-EBD75555EE4D}" type="sibTrans" cxnId="{8B105808-1F07-486D-94F8-676A4618C35A}">
      <dgm:prSet/>
      <dgm:spPr/>
      <dgm:t>
        <a:bodyPr/>
        <a:lstStyle/>
        <a:p>
          <a:endParaRPr lang="es-EC"/>
        </a:p>
      </dgm:t>
    </dgm:pt>
    <dgm:pt modelId="{4E3DAB25-B9E8-4693-8B35-9F5DA0D511B9}">
      <dgm:prSet phldrT="[Texto]"/>
      <dgm:spPr/>
      <dgm:t>
        <a:bodyPr/>
        <a:lstStyle/>
        <a:p>
          <a:r>
            <a:rPr lang="es-ES" smtClean="0">
              <a:effectLst/>
              <a:latin typeface="+mn-lt"/>
              <a:ea typeface="+mn-ea"/>
              <a:cs typeface="+mn-cs"/>
            </a:rPr>
            <a:t>Configuración de parámetros básicos de CISCO CallManager Server.</a:t>
          </a:r>
          <a:endParaRPr lang="es-EC" dirty="0"/>
        </a:p>
      </dgm:t>
    </dgm:pt>
    <dgm:pt modelId="{7B343587-5DA9-46BC-AAC0-659AC99A2CA4}" type="parTrans" cxnId="{F255DFA9-3774-416C-BD43-F5367BC4F91A}">
      <dgm:prSet/>
      <dgm:spPr/>
      <dgm:t>
        <a:bodyPr/>
        <a:lstStyle/>
        <a:p>
          <a:endParaRPr lang="es-EC"/>
        </a:p>
      </dgm:t>
    </dgm:pt>
    <dgm:pt modelId="{29362B46-21F8-447F-B0C3-22F0ECE16D09}" type="sibTrans" cxnId="{F255DFA9-3774-416C-BD43-F5367BC4F91A}">
      <dgm:prSet/>
      <dgm:spPr/>
      <dgm:t>
        <a:bodyPr/>
        <a:lstStyle/>
        <a:p>
          <a:endParaRPr lang="es-EC"/>
        </a:p>
      </dgm:t>
    </dgm:pt>
    <dgm:pt modelId="{6A6D2535-5441-4F23-B691-0100B325483D}">
      <dgm:prSet phldrT="[Texto]"/>
      <dgm:spPr/>
      <dgm:t>
        <a:bodyPr/>
        <a:lstStyle/>
        <a:p>
          <a:r>
            <a:rPr lang="es-ES" smtClean="0">
              <a:effectLst/>
              <a:latin typeface="+mn-lt"/>
              <a:ea typeface="+mn-ea"/>
              <a:cs typeface="+mn-cs"/>
            </a:rPr>
            <a:t>Creación de grupo y definición de formatos de sincronización.</a:t>
          </a:r>
          <a:endParaRPr lang="es-EC" dirty="0"/>
        </a:p>
      </dgm:t>
    </dgm:pt>
    <dgm:pt modelId="{1E307819-07CF-44E7-ABAB-974BF32E815B}" type="parTrans" cxnId="{971FEFFF-5A88-4877-BC20-BCAAAC37DF08}">
      <dgm:prSet/>
      <dgm:spPr/>
      <dgm:t>
        <a:bodyPr/>
        <a:lstStyle/>
        <a:p>
          <a:endParaRPr lang="es-EC"/>
        </a:p>
      </dgm:t>
    </dgm:pt>
    <dgm:pt modelId="{7E8A593A-25D2-45F6-84F0-4537E7F81FAA}" type="sibTrans" cxnId="{971FEFFF-5A88-4877-BC20-BCAAAC37DF08}">
      <dgm:prSet/>
      <dgm:spPr/>
      <dgm:t>
        <a:bodyPr/>
        <a:lstStyle/>
        <a:p>
          <a:endParaRPr lang="es-EC"/>
        </a:p>
      </dgm:t>
    </dgm:pt>
    <dgm:pt modelId="{1960BE3F-8EC6-427E-9EDB-44A5331D0528}">
      <dgm:prSet phldrT="[Texto]"/>
      <dgm:spPr/>
      <dgm:t>
        <a:bodyPr/>
        <a:lstStyle/>
        <a:p>
          <a:r>
            <a:rPr lang="es-ES" smtClean="0">
              <a:effectLst/>
              <a:latin typeface="+mn-lt"/>
              <a:ea typeface="+mn-ea"/>
              <a:cs typeface="+mn-cs"/>
            </a:rPr>
            <a:t>Definición de parámetros comunes de dispositivos.</a:t>
          </a:r>
          <a:endParaRPr lang="es-EC" dirty="0"/>
        </a:p>
      </dgm:t>
    </dgm:pt>
    <dgm:pt modelId="{EBF82E27-A1A8-40E5-9CE8-149A9E5F1479}" type="parTrans" cxnId="{EE3F32E6-ABCD-466F-B21C-28DB6C3DA496}">
      <dgm:prSet/>
      <dgm:spPr/>
      <dgm:t>
        <a:bodyPr/>
        <a:lstStyle/>
        <a:p>
          <a:endParaRPr lang="es-EC"/>
        </a:p>
      </dgm:t>
    </dgm:pt>
    <dgm:pt modelId="{42458E85-AD44-4160-B5CE-3E80E8D995C1}" type="sibTrans" cxnId="{EE3F32E6-ABCD-466F-B21C-28DB6C3DA496}">
      <dgm:prSet/>
      <dgm:spPr/>
      <dgm:t>
        <a:bodyPr/>
        <a:lstStyle/>
        <a:p>
          <a:endParaRPr lang="es-EC"/>
        </a:p>
      </dgm:t>
    </dgm:pt>
    <dgm:pt modelId="{0CBA0332-04E4-43C5-889B-A3DE5775F769}">
      <dgm:prSet phldrT="[Texto]"/>
      <dgm:spPr/>
      <dgm:t>
        <a:bodyPr/>
        <a:lstStyle/>
        <a:p>
          <a:r>
            <a:rPr lang="es-ES" dirty="0" smtClean="0">
              <a:effectLst/>
              <a:latin typeface="+mn-lt"/>
              <a:ea typeface="+mn-ea"/>
              <a:cs typeface="+mn-cs"/>
            </a:rPr>
            <a:t>Definición de parámetros de diferentes sitios (</a:t>
          </a:r>
          <a:r>
            <a:rPr lang="es-ES" dirty="0" err="1" smtClean="0">
              <a:effectLst/>
              <a:latin typeface="+mn-lt"/>
              <a:ea typeface="+mn-ea"/>
              <a:cs typeface="+mn-cs"/>
            </a:rPr>
            <a:t>Locations</a:t>
          </a:r>
          <a:r>
            <a:rPr lang="es-ES" dirty="0" smtClean="0">
              <a:effectLst/>
              <a:latin typeface="+mn-lt"/>
              <a:ea typeface="+mn-ea"/>
              <a:cs typeface="+mn-cs"/>
            </a:rPr>
            <a:t>)</a:t>
          </a:r>
          <a:endParaRPr lang="es-EC" dirty="0"/>
        </a:p>
      </dgm:t>
    </dgm:pt>
    <dgm:pt modelId="{5B9117BC-6FE4-46EE-864C-DC13A414B344}" type="parTrans" cxnId="{B9E2FCDD-3003-456B-BDC8-D946D6F93A3C}">
      <dgm:prSet/>
      <dgm:spPr/>
      <dgm:t>
        <a:bodyPr/>
        <a:lstStyle/>
        <a:p>
          <a:endParaRPr lang="es-EC"/>
        </a:p>
      </dgm:t>
    </dgm:pt>
    <dgm:pt modelId="{D205F48A-A70D-47B0-B381-411F496001A7}" type="sibTrans" cxnId="{B9E2FCDD-3003-456B-BDC8-D946D6F93A3C}">
      <dgm:prSet/>
      <dgm:spPr/>
      <dgm:t>
        <a:bodyPr/>
        <a:lstStyle/>
        <a:p>
          <a:endParaRPr lang="es-EC"/>
        </a:p>
      </dgm:t>
    </dgm:pt>
    <dgm:pt modelId="{E5D58A97-D5A1-42AA-B691-9B1DE9434A49}">
      <dgm:prSet phldrT="[Texto]"/>
      <dgm:spPr/>
      <dgm:t>
        <a:bodyPr/>
        <a:lstStyle/>
        <a:p>
          <a:r>
            <a:rPr lang="es-ES" smtClean="0">
              <a:effectLst/>
              <a:latin typeface="+mn-lt"/>
              <a:ea typeface="+mn-ea"/>
              <a:cs typeface="+mn-cs"/>
            </a:rPr>
            <a:t>Predeterminar configuraciones de dispositivos </a:t>
          </a:r>
          <a:endParaRPr lang="es-EC" dirty="0"/>
        </a:p>
      </dgm:t>
    </dgm:pt>
    <dgm:pt modelId="{A602598B-17D9-4CB7-BF53-CC8FC81C58FE}" type="parTrans" cxnId="{0FB0E921-B8A0-45B6-B8C0-DD021966D0BE}">
      <dgm:prSet/>
      <dgm:spPr/>
      <dgm:t>
        <a:bodyPr/>
        <a:lstStyle/>
        <a:p>
          <a:endParaRPr lang="es-EC"/>
        </a:p>
      </dgm:t>
    </dgm:pt>
    <dgm:pt modelId="{49F595E6-75D1-4AAD-97A3-87F1995D61D3}" type="sibTrans" cxnId="{0FB0E921-B8A0-45B6-B8C0-DD021966D0BE}">
      <dgm:prSet/>
      <dgm:spPr/>
      <dgm:t>
        <a:bodyPr/>
        <a:lstStyle/>
        <a:p>
          <a:endParaRPr lang="es-EC"/>
        </a:p>
      </dgm:t>
    </dgm:pt>
    <dgm:pt modelId="{BB42F1BA-27AF-41D9-AB71-7C110B7C2AA0}">
      <dgm:prSet phldrT="[Texto]"/>
      <dgm:spPr/>
      <dgm:t>
        <a:bodyPr/>
        <a:lstStyle/>
        <a:p>
          <a:r>
            <a:rPr lang="es-ES" smtClean="0">
              <a:effectLst/>
              <a:latin typeface="+mn-lt"/>
              <a:ea typeface="+mn-ea"/>
              <a:cs typeface="+mn-cs"/>
            </a:rPr>
            <a:t>Configuración de grupos de dispositivos (Device Pools)</a:t>
          </a:r>
          <a:endParaRPr lang="es-EC" dirty="0"/>
        </a:p>
      </dgm:t>
    </dgm:pt>
    <dgm:pt modelId="{8D1CC611-7901-4B76-9C48-6BCB7A0EC16F}" type="parTrans" cxnId="{419FD9DF-35B7-4B63-8C35-EEE98419AF82}">
      <dgm:prSet/>
      <dgm:spPr/>
      <dgm:t>
        <a:bodyPr/>
        <a:lstStyle/>
        <a:p>
          <a:endParaRPr lang="es-EC"/>
        </a:p>
      </dgm:t>
    </dgm:pt>
    <dgm:pt modelId="{7C3FA21D-6FD5-4402-BB2B-6152AC64F0C0}" type="sibTrans" cxnId="{419FD9DF-35B7-4B63-8C35-EEE98419AF82}">
      <dgm:prSet/>
      <dgm:spPr/>
      <dgm:t>
        <a:bodyPr/>
        <a:lstStyle/>
        <a:p>
          <a:endParaRPr lang="es-EC"/>
        </a:p>
      </dgm:t>
    </dgm:pt>
    <dgm:pt modelId="{5A5D6F94-A299-41A3-911C-28F8B7F8CD33}">
      <dgm:prSet phldrT="[Texto]"/>
      <dgm:spPr/>
      <dgm:t>
        <a:bodyPr/>
        <a:lstStyle/>
        <a:p>
          <a:r>
            <a:rPr lang="es-ES" smtClean="0">
              <a:effectLst/>
              <a:latin typeface="+mn-lt"/>
              <a:ea typeface="+mn-ea"/>
              <a:cs typeface="+mn-cs"/>
            </a:rPr>
            <a:t>Configuración de regiones.</a:t>
          </a:r>
          <a:endParaRPr lang="es-EC" dirty="0"/>
        </a:p>
      </dgm:t>
    </dgm:pt>
    <dgm:pt modelId="{E186FBCF-3E97-4343-B45D-BF0781039603}" type="parTrans" cxnId="{D17755B4-E469-46D5-B0B2-38B62646E923}">
      <dgm:prSet/>
      <dgm:spPr/>
      <dgm:t>
        <a:bodyPr/>
        <a:lstStyle/>
        <a:p>
          <a:endParaRPr lang="es-EC"/>
        </a:p>
      </dgm:t>
    </dgm:pt>
    <dgm:pt modelId="{AEF7EA59-939F-4954-8C45-A58BA9676E05}" type="sibTrans" cxnId="{D17755B4-E469-46D5-B0B2-38B62646E923}">
      <dgm:prSet/>
      <dgm:spPr/>
      <dgm:t>
        <a:bodyPr/>
        <a:lstStyle/>
        <a:p>
          <a:endParaRPr lang="es-EC"/>
        </a:p>
      </dgm:t>
    </dgm:pt>
    <dgm:pt modelId="{1B84514D-9EE9-44FC-A93E-6691C60050D5}">
      <dgm:prSet phldrT="[Texto]"/>
      <dgm:spPr/>
      <dgm:t>
        <a:bodyPr/>
        <a:lstStyle/>
        <a:p>
          <a:r>
            <a:rPr lang="es-ES" smtClean="0">
              <a:effectLst/>
              <a:latin typeface="+mn-lt"/>
              <a:ea typeface="+mn-ea"/>
              <a:cs typeface="+mn-cs"/>
            </a:rPr>
            <a:t>Configuración de SRST.</a:t>
          </a:r>
          <a:endParaRPr lang="es-EC" dirty="0"/>
        </a:p>
      </dgm:t>
    </dgm:pt>
    <dgm:pt modelId="{0A437CDC-9067-429E-973A-13996E7D84B7}" type="parTrans" cxnId="{6A5FD592-9A04-4EE5-AD1C-FF032DC3C5F9}">
      <dgm:prSet/>
      <dgm:spPr/>
      <dgm:t>
        <a:bodyPr/>
        <a:lstStyle/>
        <a:p>
          <a:endParaRPr lang="es-EC"/>
        </a:p>
      </dgm:t>
    </dgm:pt>
    <dgm:pt modelId="{E90AB18D-C1C7-4B7B-93D7-DD9A504DDAF0}" type="sibTrans" cxnId="{6A5FD592-9A04-4EE5-AD1C-FF032DC3C5F9}">
      <dgm:prSet/>
      <dgm:spPr/>
      <dgm:t>
        <a:bodyPr/>
        <a:lstStyle/>
        <a:p>
          <a:endParaRPr lang="es-EC"/>
        </a:p>
      </dgm:t>
    </dgm:pt>
    <dgm:pt modelId="{6E449F46-42EB-4D96-8D63-124416F47E06}">
      <dgm:prSet phldrT="[Texto]"/>
      <dgm:spPr/>
      <dgm:t>
        <a:bodyPr/>
        <a:lstStyle/>
        <a:p>
          <a:r>
            <a:rPr lang="es-ES" smtClean="0">
              <a:effectLst/>
              <a:latin typeface="+mn-lt"/>
              <a:ea typeface="+mn-ea"/>
              <a:cs typeface="+mn-cs"/>
            </a:rPr>
            <a:t>Diseño y configuración de ruteo y plan de marcación.</a:t>
          </a:r>
          <a:endParaRPr lang="es-EC" dirty="0"/>
        </a:p>
      </dgm:t>
    </dgm:pt>
    <dgm:pt modelId="{8B9A8044-F332-47AF-BE55-25FF724D8543}" type="parTrans" cxnId="{906A1BE6-048A-465E-8C7D-14494842A607}">
      <dgm:prSet/>
      <dgm:spPr/>
      <dgm:t>
        <a:bodyPr/>
        <a:lstStyle/>
        <a:p>
          <a:endParaRPr lang="es-EC"/>
        </a:p>
      </dgm:t>
    </dgm:pt>
    <dgm:pt modelId="{1C491AEB-C0BF-4A6B-B7F1-D7FD3BB6CC5E}" type="sibTrans" cxnId="{906A1BE6-048A-465E-8C7D-14494842A607}">
      <dgm:prSet/>
      <dgm:spPr/>
      <dgm:t>
        <a:bodyPr/>
        <a:lstStyle/>
        <a:p>
          <a:endParaRPr lang="es-EC"/>
        </a:p>
      </dgm:t>
    </dgm:pt>
    <dgm:pt modelId="{BB2BEC2F-E935-4C0C-BAAC-219A7C832795}">
      <dgm:prSet phldrT="[Texto]"/>
      <dgm:spPr/>
      <dgm:t>
        <a:bodyPr/>
        <a:lstStyle/>
        <a:p>
          <a:r>
            <a:rPr lang="es-ES" smtClean="0">
              <a:effectLst/>
              <a:latin typeface="+mn-lt"/>
              <a:ea typeface="+mn-ea"/>
              <a:cs typeface="+mn-cs"/>
            </a:rPr>
            <a:t>Particiones</a:t>
          </a:r>
          <a:endParaRPr lang="es-EC" dirty="0"/>
        </a:p>
      </dgm:t>
    </dgm:pt>
    <dgm:pt modelId="{D7CB334C-836E-44DE-82F2-F4FF5521DF5E}" type="parTrans" cxnId="{22E6B5BF-24B5-4CC9-BC7E-0043573EEFF0}">
      <dgm:prSet/>
      <dgm:spPr/>
      <dgm:t>
        <a:bodyPr/>
        <a:lstStyle/>
        <a:p>
          <a:endParaRPr lang="es-EC"/>
        </a:p>
      </dgm:t>
    </dgm:pt>
    <dgm:pt modelId="{ED20AF37-2421-450F-9DB5-93BDF17CA00D}" type="sibTrans" cxnId="{22E6B5BF-24B5-4CC9-BC7E-0043573EEFF0}">
      <dgm:prSet/>
      <dgm:spPr/>
      <dgm:t>
        <a:bodyPr/>
        <a:lstStyle/>
        <a:p>
          <a:endParaRPr lang="es-EC"/>
        </a:p>
      </dgm:t>
    </dgm:pt>
    <dgm:pt modelId="{BEF1C1AE-E8B8-4A62-93EA-51DB193F90BB}">
      <dgm:prSet phldrT="[Texto]"/>
      <dgm:spPr/>
      <dgm:t>
        <a:bodyPr/>
        <a:lstStyle/>
        <a:p>
          <a:r>
            <a:rPr lang="es-ES" smtClean="0">
              <a:effectLst/>
              <a:latin typeface="+mn-lt"/>
              <a:ea typeface="+mn-ea"/>
              <a:cs typeface="+mn-cs"/>
            </a:rPr>
            <a:t>Espacios de búsqueda de llamadas.</a:t>
          </a:r>
          <a:endParaRPr lang="es-EC" dirty="0"/>
        </a:p>
      </dgm:t>
    </dgm:pt>
    <dgm:pt modelId="{ED49CA1D-E473-4E71-B5CA-FABB668FC54F}" type="parTrans" cxnId="{C8F25BE4-EB9F-4835-B844-C2455F331C2C}">
      <dgm:prSet/>
      <dgm:spPr/>
      <dgm:t>
        <a:bodyPr/>
        <a:lstStyle/>
        <a:p>
          <a:endParaRPr lang="es-EC"/>
        </a:p>
      </dgm:t>
    </dgm:pt>
    <dgm:pt modelId="{DEA3E614-F082-46FD-8678-01F813E286B1}" type="sibTrans" cxnId="{C8F25BE4-EB9F-4835-B844-C2455F331C2C}">
      <dgm:prSet/>
      <dgm:spPr/>
      <dgm:t>
        <a:bodyPr/>
        <a:lstStyle/>
        <a:p>
          <a:endParaRPr lang="es-EC"/>
        </a:p>
      </dgm:t>
    </dgm:pt>
    <dgm:pt modelId="{F816BC4E-B176-4F35-8951-A74A0BB2CE10}">
      <dgm:prSet phldrT="[Texto]"/>
      <dgm:spPr/>
      <dgm:t>
        <a:bodyPr/>
        <a:lstStyle/>
        <a:p>
          <a:r>
            <a:rPr lang="es-ES" smtClean="0">
              <a:effectLst/>
              <a:latin typeface="+mn-lt"/>
              <a:ea typeface="+mn-ea"/>
              <a:cs typeface="+mn-cs"/>
            </a:rPr>
            <a:t>Filtros, grupos, listas de ruteo.</a:t>
          </a:r>
          <a:endParaRPr lang="es-EC" dirty="0"/>
        </a:p>
      </dgm:t>
    </dgm:pt>
    <dgm:pt modelId="{1F5DB0DA-C094-4BE1-AF2E-2436C1D30575}" type="parTrans" cxnId="{ABE6387F-4BD1-47EC-BAC0-B478294CAFF4}">
      <dgm:prSet/>
      <dgm:spPr/>
      <dgm:t>
        <a:bodyPr/>
        <a:lstStyle/>
        <a:p>
          <a:endParaRPr lang="es-EC"/>
        </a:p>
      </dgm:t>
    </dgm:pt>
    <dgm:pt modelId="{66DAC623-AC2F-48A8-857F-06194F8509CC}" type="sibTrans" cxnId="{ABE6387F-4BD1-47EC-BAC0-B478294CAFF4}">
      <dgm:prSet/>
      <dgm:spPr/>
      <dgm:t>
        <a:bodyPr/>
        <a:lstStyle/>
        <a:p>
          <a:endParaRPr lang="es-EC"/>
        </a:p>
      </dgm:t>
    </dgm:pt>
    <dgm:pt modelId="{295B68F9-94CA-4A52-A799-83368996381E}">
      <dgm:prSet phldrT="[Texto]"/>
      <dgm:spPr/>
      <dgm:t>
        <a:bodyPr/>
        <a:lstStyle/>
        <a:p>
          <a:r>
            <a:rPr lang="es-ES" smtClean="0">
              <a:effectLst/>
              <a:latin typeface="+mn-lt"/>
              <a:ea typeface="+mn-ea"/>
              <a:cs typeface="+mn-cs"/>
            </a:rPr>
            <a:t>Patrones de procesamiento de llamadas (Route and Translation Patterns).</a:t>
          </a:r>
          <a:endParaRPr lang="es-EC" dirty="0"/>
        </a:p>
      </dgm:t>
    </dgm:pt>
    <dgm:pt modelId="{0DAE0896-C3F5-486E-9D7D-C848AE7BC909}" type="parTrans" cxnId="{E1F0A7B9-9B21-45D5-AA0E-BC18586A1ED2}">
      <dgm:prSet/>
      <dgm:spPr/>
      <dgm:t>
        <a:bodyPr/>
        <a:lstStyle/>
        <a:p>
          <a:endParaRPr lang="es-EC"/>
        </a:p>
      </dgm:t>
    </dgm:pt>
    <dgm:pt modelId="{A76CB80E-4A81-4DA1-BD35-C392AC662AD0}" type="sibTrans" cxnId="{E1F0A7B9-9B21-45D5-AA0E-BC18586A1ED2}">
      <dgm:prSet/>
      <dgm:spPr/>
      <dgm:t>
        <a:bodyPr/>
        <a:lstStyle/>
        <a:p>
          <a:endParaRPr lang="es-EC"/>
        </a:p>
      </dgm:t>
    </dgm:pt>
    <dgm:pt modelId="{E5484F85-EDC1-4D13-A61D-D81EF9E50F73}">
      <dgm:prSet phldrT="[Texto]"/>
      <dgm:spPr/>
      <dgm:t>
        <a:bodyPr/>
        <a:lstStyle/>
        <a:p>
          <a:r>
            <a:rPr lang="es-ES" smtClean="0">
              <a:effectLst/>
              <a:latin typeface="+mn-lt"/>
              <a:ea typeface="+mn-ea"/>
              <a:cs typeface="+mn-cs"/>
            </a:rPr>
            <a:t>Instalación y configuración de dispositivos</a:t>
          </a:r>
          <a:endParaRPr lang="es-EC" dirty="0"/>
        </a:p>
      </dgm:t>
    </dgm:pt>
    <dgm:pt modelId="{F916D284-A13C-4A79-B1AC-492E56EA262D}" type="parTrans" cxnId="{C1200A5C-FFBF-4B1A-BAC8-8A352D15B3DB}">
      <dgm:prSet/>
      <dgm:spPr/>
      <dgm:t>
        <a:bodyPr/>
        <a:lstStyle/>
        <a:p>
          <a:endParaRPr lang="es-EC"/>
        </a:p>
      </dgm:t>
    </dgm:pt>
    <dgm:pt modelId="{8976B1C1-B3D3-4798-A42B-C4D4699693CB}" type="sibTrans" cxnId="{C1200A5C-FFBF-4B1A-BAC8-8A352D15B3DB}">
      <dgm:prSet/>
      <dgm:spPr/>
      <dgm:t>
        <a:bodyPr/>
        <a:lstStyle/>
        <a:p>
          <a:endParaRPr lang="es-EC"/>
        </a:p>
      </dgm:t>
    </dgm:pt>
    <dgm:pt modelId="{BB4C54BC-8647-4AFC-876A-4AF36AD33C1B}">
      <dgm:prSet phldrT="[Texto]"/>
      <dgm:spPr/>
      <dgm:t>
        <a:bodyPr/>
        <a:lstStyle/>
        <a:p>
          <a:r>
            <a:rPr lang="es-ES" smtClean="0">
              <a:effectLst/>
              <a:latin typeface="+mn-lt"/>
              <a:ea typeface="+mn-ea"/>
              <a:cs typeface="+mn-cs"/>
            </a:rPr>
            <a:t>Gateways</a:t>
          </a:r>
          <a:endParaRPr lang="es-EC" dirty="0"/>
        </a:p>
      </dgm:t>
    </dgm:pt>
    <dgm:pt modelId="{39B6829A-5BEA-4DFD-8A76-7C4F907824E8}" type="parTrans" cxnId="{AB0A1107-C3D8-474A-B2FE-498242F12E98}">
      <dgm:prSet/>
      <dgm:spPr/>
      <dgm:t>
        <a:bodyPr/>
        <a:lstStyle/>
        <a:p>
          <a:endParaRPr lang="es-EC"/>
        </a:p>
      </dgm:t>
    </dgm:pt>
    <dgm:pt modelId="{C7630E4B-7791-480C-959D-A1EF692B8EF0}" type="sibTrans" cxnId="{AB0A1107-C3D8-474A-B2FE-498242F12E98}">
      <dgm:prSet/>
      <dgm:spPr/>
      <dgm:t>
        <a:bodyPr/>
        <a:lstStyle/>
        <a:p>
          <a:endParaRPr lang="es-EC"/>
        </a:p>
      </dgm:t>
    </dgm:pt>
    <dgm:pt modelId="{2EFD2954-F8D3-4523-A7A0-894F7DD7B85E}">
      <dgm:prSet phldrT="[Texto]"/>
      <dgm:spPr/>
      <dgm:t>
        <a:bodyPr/>
        <a:lstStyle/>
        <a:p>
          <a:r>
            <a:rPr lang="es-ES" smtClean="0">
              <a:effectLst/>
              <a:latin typeface="+mn-lt"/>
              <a:ea typeface="+mn-ea"/>
              <a:cs typeface="+mn-cs"/>
            </a:rPr>
            <a:t>Teléfonos </a:t>
          </a:r>
          <a:endParaRPr lang="es-EC" dirty="0"/>
        </a:p>
      </dgm:t>
    </dgm:pt>
    <dgm:pt modelId="{E8BA1B77-2FD6-42F6-9230-D3088703D4D5}" type="parTrans" cxnId="{4C2C79AB-1BE4-43C3-89A1-0853DAEEAC84}">
      <dgm:prSet/>
      <dgm:spPr/>
      <dgm:t>
        <a:bodyPr/>
        <a:lstStyle/>
        <a:p>
          <a:endParaRPr lang="es-EC"/>
        </a:p>
      </dgm:t>
    </dgm:pt>
    <dgm:pt modelId="{848DCBB2-0B52-4099-97F9-4BF9B29801E7}" type="sibTrans" cxnId="{4C2C79AB-1BE4-43C3-89A1-0853DAEEAC84}">
      <dgm:prSet/>
      <dgm:spPr/>
      <dgm:t>
        <a:bodyPr/>
        <a:lstStyle/>
        <a:p>
          <a:endParaRPr lang="es-EC"/>
        </a:p>
      </dgm:t>
    </dgm:pt>
    <dgm:pt modelId="{A2391EA2-9E20-41E6-8BAF-02280A1658E2}">
      <dgm:prSet phldrT="[Texto]"/>
      <dgm:spPr/>
      <dgm:t>
        <a:bodyPr/>
        <a:lstStyle/>
        <a:p>
          <a:r>
            <a:rPr lang="es-ES" smtClean="0">
              <a:effectLst/>
              <a:latin typeface="+mn-lt"/>
              <a:ea typeface="+mn-ea"/>
              <a:cs typeface="+mn-cs"/>
            </a:rPr>
            <a:t>Servicios adicionales de telefonía.</a:t>
          </a:r>
          <a:endParaRPr lang="es-EC" dirty="0"/>
        </a:p>
      </dgm:t>
    </dgm:pt>
    <dgm:pt modelId="{0D289BD0-4C50-426C-BC8E-9DB363611D0A}" type="parTrans" cxnId="{E94A9EB8-D419-4C5A-835E-F7679ADEA4F8}">
      <dgm:prSet/>
      <dgm:spPr/>
      <dgm:t>
        <a:bodyPr/>
        <a:lstStyle/>
        <a:p>
          <a:endParaRPr lang="es-EC"/>
        </a:p>
      </dgm:t>
    </dgm:pt>
    <dgm:pt modelId="{E71DAAE9-4D08-4DC9-A23A-617579F2D999}" type="sibTrans" cxnId="{E94A9EB8-D419-4C5A-835E-F7679ADEA4F8}">
      <dgm:prSet/>
      <dgm:spPr/>
      <dgm:t>
        <a:bodyPr/>
        <a:lstStyle/>
        <a:p>
          <a:endParaRPr lang="es-EC"/>
        </a:p>
      </dgm:t>
    </dgm:pt>
    <dgm:pt modelId="{7AD8BABE-C509-4B24-8773-4F50C40BD91A}" type="pres">
      <dgm:prSet presAssocID="{2DBE1976-5674-4E4D-90DA-BB61F65ACAA6}" presName="Name0" presStyleCnt="0">
        <dgm:presLayoutVars>
          <dgm:dir/>
          <dgm:resizeHandles val="exact"/>
        </dgm:presLayoutVars>
      </dgm:prSet>
      <dgm:spPr/>
      <dgm:t>
        <a:bodyPr/>
        <a:lstStyle/>
        <a:p>
          <a:endParaRPr lang="es-EC"/>
        </a:p>
      </dgm:t>
    </dgm:pt>
    <dgm:pt modelId="{46A3B827-2683-4BA6-880E-E50304F945AD}" type="pres">
      <dgm:prSet presAssocID="{6A13B7AB-1C67-41C1-A31F-ED3DC95F3D16}" presName="node" presStyleLbl="node1" presStyleIdx="0" presStyleCnt="18">
        <dgm:presLayoutVars>
          <dgm:bulletEnabled val="1"/>
        </dgm:presLayoutVars>
      </dgm:prSet>
      <dgm:spPr/>
      <dgm:t>
        <a:bodyPr/>
        <a:lstStyle/>
        <a:p>
          <a:endParaRPr lang="es-EC"/>
        </a:p>
      </dgm:t>
    </dgm:pt>
    <dgm:pt modelId="{20B2CF7F-8668-4C54-8FA3-824CDE529933}" type="pres">
      <dgm:prSet presAssocID="{A9AE5ADB-9E65-4F09-8931-EBD75555EE4D}" presName="sibTrans" presStyleLbl="sibTrans1D1" presStyleIdx="0" presStyleCnt="17"/>
      <dgm:spPr/>
      <dgm:t>
        <a:bodyPr/>
        <a:lstStyle/>
        <a:p>
          <a:endParaRPr lang="es-EC"/>
        </a:p>
      </dgm:t>
    </dgm:pt>
    <dgm:pt modelId="{F442EEB5-8598-470F-8F43-4B05A70028C0}" type="pres">
      <dgm:prSet presAssocID="{A9AE5ADB-9E65-4F09-8931-EBD75555EE4D}" presName="connectorText" presStyleLbl="sibTrans1D1" presStyleIdx="0" presStyleCnt="17"/>
      <dgm:spPr/>
      <dgm:t>
        <a:bodyPr/>
        <a:lstStyle/>
        <a:p>
          <a:endParaRPr lang="es-EC"/>
        </a:p>
      </dgm:t>
    </dgm:pt>
    <dgm:pt modelId="{5C355DEA-2A50-4487-955A-386D414B1C07}" type="pres">
      <dgm:prSet presAssocID="{4E3DAB25-B9E8-4693-8B35-9F5DA0D511B9}" presName="node" presStyleLbl="node1" presStyleIdx="1" presStyleCnt="18">
        <dgm:presLayoutVars>
          <dgm:bulletEnabled val="1"/>
        </dgm:presLayoutVars>
      </dgm:prSet>
      <dgm:spPr/>
      <dgm:t>
        <a:bodyPr/>
        <a:lstStyle/>
        <a:p>
          <a:endParaRPr lang="es-EC"/>
        </a:p>
      </dgm:t>
    </dgm:pt>
    <dgm:pt modelId="{070D223D-8C14-4194-8424-75B9CE1E185D}" type="pres">
      <dgm:prSet presAssocID="{29362B46-21F8-447F-B0C3-22F0ECE16D09}" presName="sibTrans" presStyleLbl="sibTrans1D1" presStyleIdx="1" presStyleCnt="17"/>
      <dgm:spPr/>
      <dgm:t>
        <a:bodyPr/>
        <a:lstStyle/>
        <a:p>
          <a:endParaRPr lang="es-EC"/>
        </a:p>
      </dgm:t>
    </dgm:pt>
    <dgm:pt modelId="{9CCA1324-2781-49E3-B1BB-B8FD1F0BE568}" type="pres">
      <dgm:prSet presAssocID="{29362B46-21F8-447F-B0C3-22F0ECE16D09}" presName="connectorText" presStyleLbl="sibTrans1D1" presStyleIdx="1" presStyleCnt="17"/>
      <dgm:spPr/>
      <dgm:t>
        <a:bodyPr/>
        <a:lstStyle/>
        <a:p>
          <a:endParaRPr lang="es-EC"/>
        </a:p>
      </dgm:t>
    </dgm:pt>
    <dgm:pt modelId="{61A36D99-75E3-416A-B128-2DA4EB1973ED}" type="pres">
      <dgm:prSet presAssocID="{6A6D2535-5441-4F23-B691-0100B325483D}" presName="node" presStyleLbl="node1" presStyleIdx="2" presStyleCnt="18">
        <dgm:presLayoutVars>
          <dgm:bulletEnabled val="1"/>
        </dgm:presLayoutVars>
      </dgm:prSet>
      <dgm:spPr/>
      <dgm:t>
        <a:bodyPr/>
        <a:lstStyle/>
        <a:p>
          <a:endParaRPr lang="es-EC"/>
        </a:p>
      </dgm:t>
    </dgm:pt>
    <dgm:pt modelId="{5478D865-6807-4E23-9E33-592C4F744997}" type="pres">
      <dgm:prSet presAssocID="{7E8A593A-25D2-45F6-84F0-4537E7F81FAA}" presName="sibTrans" presStyleLbl="sibTrans1D1" presStyleIdx="2" presStyleCnt="17"/>
      <dgm:spPr/>
      <dgm:t>
        <a:bodyPr/>
        <a:lstStyle/>
        <a:p>
          <a:endParaRPr lang="es-EC"/>
        </a:p>
      </dgm:t>
    </dgm:pt>
    <dgm:pt modelId="{7FBFF219-3E1F-4108-B816-498367B0CD94}" type="pres">
      <dgm:prSet presAssocID="{7E8A593A-25D2-45F6-84F0-4537E7F81FAA}" presName="connectorText" presStyleLbl="sibTrans1D1" presStyleIdx="2" presStyleCnt="17"/>
      <dgm:spPr/>
      <dgm:t>
        <a:bodyPr/>
        <a:lstStyle/>
        <a:p>
          <a:endParaRPr lang="es-EC"/>
        </a:p>
      </dgm:t>
    </dgm:pt>
    <dgm:pt modelId="{D5CE8EB0-7CE9-4B83-9D3F-72066A90BE23}" type="pres">
      <dgm:prSet presAssocID="{1960BE3F-8EC6-427E-9EDB-44A5331D0528}" presName="node" presStyleLbl="node1" presStyleIdx="3" presStyleCnt="18">
        <dgm:presLayoutVars>
          <dgm:bulletEnabled val="1"/>
        </dgm:presLayoutVars>
      </dgm:prSet>
      <dgm:spPr/>
      <dgm:t>
        <a:bodyPr/>
        <a:lstStyle/>
        <a:p>
          <a:endParaRPr lang="es-EC"/>
        </a:p>
      </dgm:t>
    </dgm:pt>
    <dgm:pt modelId="{6E671853-5466-4769-A4C1-A2A6A8ADBFC4}" type="pres">
      <dgm:prSet presAssocID="{42458E85-AD44-4160-B5CE-3E80E8D995C1}" presName="sibTrans" presStyleLbl="sibTrans1D1" presStyleIdx="3" presStyleCnt="17"/>
      <dgm:spPr/>
      <dgm:t>
        <a:bodyPr/>
        <a:lstStyle/>
        <a:p>
          <a:endParaRPr lang="es-EC"/>
        </a:p>
      </dgm:t>
    </dgm:pt>
    <dgm:pt modelId="{0B6D9CC1-1A44-48FF-855C-1BC850320C35}" type="pres">
      <dgm:prSet presAssocID="{42458E85-AD44-4160-B5CE-3E80E8D995C1}" presName="connectorText" presStyleLbl="sibTrans1D1" presStyleIdx="3" presStyleCnt="17"/>
      <dgm:spPr/>
      <dgm:t>
        <a:bodyPr/>
        <a:lstStyle/>
        <a:p>
          <a:endParaRPr lang="es-EC"/>
        </a:p>
      </dgm:t>
    </dgm:pt>
    <dgm:pt modelId="{B5D8F275-EFE4-495B-874D-75C2259A825D}" type="pres">
      <dgm:prSet presAssocID="{0CBA0332-04E4-43C5-889B-A3DE5775F769}" presName="node" presStyleLbl="node1" presStyleIdx="4" presStyleCnt="18">
        <dgm:presLayoutVars>
          <dgm:bulletEnabled val="1"/>
        </dgm:presLayoutVars>
      </dgm:prSet>
      <dgm:spPr/>
      <dgm:t>
        <a:bodyPr/>
        <a:lstStyle/>
        <a:p>
          <a:endParaRPr lang="es-EC"/>
        </a:p>
      </dgm:t>
    </dgm:pt>
    <dgm:pt modelId="{96B80A58-1E26-4171-AC4D-6F4CF62CB030}" type="pres">
      <dgm:prSet presAssocID="{D205F48A-A70D-47B0-B381-411F496001A7}" presName="sibTrans" presStyleLbl="sibTrans1D1" presStyleIdx="4" presStyleCnt="17"/>
      <dgm:spPr/>
      <dgm:t>
        <a:bodyPr/>
        <a:lstStyle/>
        <a:p>
          <a:endParaRPr lang="es-EC"/>
        </a:p>
      </dgm:t>
    </dgm:pt>
    <dgm:pt modelId="{E7D9DF05-6336-444D-886E-5C80C08B5FA8}" type="pres">
      <dgm:prSet presAssocID="{D205F48A-A70D-47B0-B381-411F496001A7}" presName="connectorText" presStyleLbl="sibTrans1D1" presStyleIdx="4" presStyleCnt="17"/>
      <dgm:spPr/>
      <dgm:t>
        <a:bodyPr/>
        <a:lstStyle/>
        <a:p>
          <a:endParaRPr lang="es-EC"/>
        </a:p>
      </dgm:t>
    </dgm:pt>
    <dgm:pt modelId="{6C529498-50C6-4256-A35E-43065E162C41}" type="pres">
      <dgm:prSet presAssocID="{E5D58A97-D5A1-42AA-B691-9B1DE9434A49}" presName="node" presStyleLbl="node1" presStyleIdx="5" presStyleCnt="18">
        <dgm:presLayoutVars>
          <dgm:bulletEnabled val="1"/>
        </dgm:presLayoutVars>
      </dgm:prSet>
      <dgm:spPr/>
      <dgm:t>
        <a:bodyPr/>
        <a:lstStyle/>
        <a:p>
          <a:endParaRPr lang="es-EC"/>
        </a:p>
      </dgm:t>
    </dgm:pt>
    <dgm:pt modelId="{2B4655D0-E76E-465E-85DF-A5485F1AC06C}" type="pres">
      <dgm:prSet presAssocID="{49F595E6-75D1-4AAD-97A3-87F1995D61D3}" presName="sibTrans" presStyleLbl="sibTrans1D1" presStyleIdx="5" presStyleCnt="17"/>
      <dgm:spPr/>
      <dgm:t>
        <a:bodyPr/>
        <a:lstStyle/>
        <a:p>
          <a:endParaRPr lang="es-EC"/>
        </a:p>
      </dgm:t>
    </dgm:pt>
    <dgm:pt modelId="{1BAE67BE-8898-4CEF-90DB-B6900121881B}" type="pres">
      <dgm:prSet presAssocID="{49F595E6-75D1-4AAD-97A3-87F1995D61D3}" presName="connectorText" presStyleLbl="sibTrans1D1" presStyleIdx="5" presStyleCnt="17"/>
      <dgm:spPr/>
      <dgm:t>
        <a:bodyPr/>
        <a:lstStyle/>
        <a:p>
          <a:endParaRPr lang="es-EC"/>
        </a:p>
      </dgm:t>
    </dgm:pt>
    <dgm:pt modelId="{8769D3C9-924F-45DB-8946-964061897EAD}" type="pres">
      <dgm:prSet presAssocID="{BB42F1BA-27AF-41D9-AB71-7C110B7C2AA0}" presName="node" presStyleLbl="node1" presStyleIdx="6" presStyleCnt="18">
        <dgm:presLayoutVars>
          <dgm:bulletEnabled val="1"/>
        </dgm:presLayoutVars>
      </dgm:prSet>
      <dgm:spPr/>
      <dgm:t>
        <a:bodyPr/>
        <a:lstStyle/>
        <a:p>
          <a:endParaRPr lang="es-EC"/>
        </a:p>
      </dgm:t>
    </dgm:pt>
    <dgm:pt modelId="{984FFBD2-DA62-4EC2-9C03-11AFACBD6E88}" type="pres">
      <dgm:prSet presAssocID="{7C3FA21D-6FD5-4402-BB2B-6152AC64F0C0}" presName="sibTrans" presStyleLbl="sibTrans1D1" presStyleIdx="6" presStyleCnt="17"/>
      <dgm:spPr/>
      <dgm:t>
        <a:bodyPr/>
        <a:lstStyle/>
        <a:p>
          <a:endParaRPr lang="es-EC"/>
        </a:p>
      </dgm:t>
    </dgm:pt>
    <dgm:pt modelId="{3BE7A6CB-229E-407F-93E5-40890973AFA8}" type="pres">
      <dgm:prSet presAssocID="{7C3FA21D-6FD5-4402-BB2B-6152AC64F0C0}" presName="connectorText" presStyleLbl="sibTrans1D1" presStyleIdx="6" presStyleCnt="17"/>
      <dgm:spPr/>
      <dgm:t>
        <a:bodyPr/>
        <a:lstStyle/>
        <a:p>
          <a:endParaRPr lang="es-EC"/>
        </a:p>
      </dgm:t>
    </dgm:pt>
    <dgm:pt modelId="{3FD46313-3683-40EA-8ED1-933DFB68382F}" type="pres">
      <dgm:prSet presAssocID="{5A5D6F94-A299-41A3-911C-28F8B7F8CD33}" presName="node" presStyleLbl="node1" presStyleIdx="7" presStyleCnt="18">
        <dgm:presLayoutVars>
          <dgm:bulletEnabled val="1"/>
        </dgm:presLayoutVars>
      </dgm:prSet>
      <dgm:spPr/>
      <dgm:t>
        <a:bodyPr/>
        <a:lstStyle/>
        <a:p>
          <a:endParaRPr lang="es-EC"/>
        </a:p>
      </dgm:t>
    </dgm:pt>
    <dgm:pt modelId="{99DA68B1-645F-424E-A60F-40BE30996374}" type="pres">
      <dgm:prSet presAssocID="{AEF7EA59-939F-4954-8C45-A58BA9676E05}" presName="sibTrans" presStyleLbl="sibTrans1D1" presStyleIdx="7" presStyleCnt="17"/>
      <dgm:spPr/>
      <dgm:t>
        <a:bodyPr/>
        <a:lstStyle/>
        <a:p>
          <a:endParaRPr lang="es-EC"/>
        </a:p>
      </dgm:t>
    </dgm:pt>
    <dgm:pt modelId="{D73C3196-8BAE-48F9-AB03-7926DEF1F2EA}" type="pres">
      <dgm:prSet presAssocID="{AEF7EA59-939F-4954-8C45-A58BA9676E05}" presName="connectorText" presStyleLbl="sibTrans1D1" presStyleIdx="7" presStyleCnt="17"/>
      <dgm:spPr/>
      <dgm:t>
        <a:bodyPr/>
        <a:lstStyle/>
        <a:p>
          <a:endParaRPr lang="es-EC"/>
        </a:p>
      </dgm:t>
    </dgm:pt>
    <dgm:pt modelId="{245BE961-65D5-4FE7-9330-A710871B06A8}" type="pres">
      <dgm:prSet presAssocID="{1B84514D-9EE9-44FC-A93E-6691C60050D5}" presName="node" presStyleLbl="node1" presStyleIdx="8" presStyleCnt="18">
        <dgm:presLayoutVars>
          <dgm:bulletEnabled val="1"/>
        </dgm:presLayoutVars>
      </dgm:prSet>
      <dgm:spPr/>
      <dgm:t>
        <a:bodyPr/>
        <a:lstStyle/>
        <a:p>
          <a:endParaRPr lang="es-EC"/>
        </a:p>
      </dgm:t>
    </dgm:pt>
    <dgm:pt modelId="{B0931A96-842E-4C3B-A170-E7DCA72A22E1}" type="pres">
      <dgm:prSet presAssocID="{E90AB18D-C1C7-4B7B-93D7-DD9A504DDAF0}" presName="sibTrans" presStyleLbl="sibTrans1D1" presStyleIdx="8" presStyleCnt="17"/>
      <dgm:spPr/>
      <dgm:t>
        <a:bodyPr/>
        <a:lstStyle/>
        <a:p>
          <a:endParaRPr lang="es-EC"/>
        </a:p>
      </dgm:t>
    </dgm:pt>
    <dgm:pt modelId="{1522FED5-ED01-434E-B7A2-DC0D2A16D62C}" type="pres">
      <dgm:prSet presAssocID="{E90AB18D-C1C7-4B7B-93D7-DD9A504DDAF0}" presName="connectorText" presStyleLbl="sibTrans1D1" presStyleIdx="8" presStyleCnt="17"/>
      <dgm:spPr/>
      <dgm:t>
        <a:bodyPr/>
        <a:lstStyle/>
        <a:p>
          <a:endParaRPr lang="es-EC"/>
        </a:p>
      </dgm:t>
    </dgm:pt>
    <dgm:pt modelId="{E0E85B68-E8B5-482D-9E78-4BB59FCB214C}" type="pres">
      <dgm:prSet presAssocID="{6E449F46-42EB-4D96-8D63-124416F47E06}" presName="node" presStyleLbl="node1" presStyleIdx="9" presStyleCnt="18">
        <dgm:presLayoutVars>
          <dgm:bulletEnabled val="1"/>
        </dgm:presLayoutVars>
      </dgm:prSet>
      <dgm:spPr/>
      <dgm:t>
        <a:bodyPr/>
        <a:lstStyle/>
        <a:p>
          <a:endParaRPr lang="es-EC"/>
        </a:p>
      </dgm:t>
    </dgm:pt>
    <dgm:pt modelId="{3034BC26-8127-42BA-9DF0-50DAFC0D719B}" type="pres">
      <dgm:prSet presAssocID="{1C491AEB-C0BF-4A6B-B7F1-D7FD3BB6CC5E}" presName="sibTrans" presStyleLbl="sibTrans1D1" presStyleIdx="9" presStyleCnt="17"/>
      <dgm:spPr/>
      <dgm:t>
        <a:bodyPr/>
        <a:lstStyle/>
        <a:p>
          <a:endParaRPr lang="es-EC"/>
        </a:p>
      </dgm:t>
    </dgm:pt>
    <dgm:pt modelId="{4E34CEF6-1F9E-411E-A55A-F4DDA9B4AB76}" type="pres">
      <dgm:prSet presAssocID="{1C491AEB-C0BF-4A6B-B7F1-D7FD3BB6CC5E}" presName="connectorText" presStyleLbl="sibTrans1D1" presStyleIdx="9" presStyleCnt="17"/>
      <dgm:spPr/>
      <dgm:t>
        <a:bodyPr/>
        <a:lstStyle/>
        <a:p>
          <a:endParaRPr lang="es-EC"/>
        </a:p>
      </dgm:t>
    </dgm:pt>
    <dgm:pt modelId="{C95A9066-0E02-42F0-AA9D-7F2E3C4C588B}" type="pres">
      <dgm:prSet presAssocID="{BB2BEC2F-E935-4C0C-BAAC-219A7C832795}" presName="node" presStyleLbl="node1" presStyleIdx="10" presStyleCnt="18">
        <dgm:presLayoutVars>
          <dgm:bulletEnabled val="1"/>
        </dgm:presLayoutVars>
      </dgm:prSet>
      <dgm:spPr/>
      <dgm:t>
        <a:bodyPr/>
        <a:lstStyle/>
        <a:p>
          <a:endParaRPr lang="es-EC"/>
        </a:p>
      </dgm:t>
    </dgm:pt>
    <dgm:pt modelId="{C6156441-A792-457B-9E47-DAF8FCDBA56E}" type="pres">
      <dgm:prSet presAssocID="{ED20AF37-2421-450F-9DB5-93BDF17CA00D}" presName="sibTrans" presStyleLbl="sibTrans1D1" presStyleIdx="10" presStyleCnt="17"/>
      <dgm:spPr/>
      <dgm:t>
        <a:bodyPr/>
        <a:lstStyle/>
        <a:p>
          <a:endParaRPr lang="es-EC"/>
        </a:p>
      </dgm:t>
    </dgm:pt>
    <dgm:pt modelId="{2012E9A1-CC81-4F5F-A8F9-7FD5CBB7EDDB}" type="pres">
      <dgm:prSet presAssocID="{ED20AF37-2421-450F-9DB5-93BDF17CA00D}" presName="connectorText" presStyleLbl="sibTrans1D1" presStyleIdx="10" presStyleCnt="17"/>
      <dgm:spPr/>
      <dgm:t>
        <a:bodyPr/>
        <a:lstStyle/>
        <a:p>
          <a:endParaRPr lang="es-EC"/>
        </a:p>
      </dgm:t>
    </dgm:pt>
    <dgm:pt modelId="{690D7C52-475B-4A41-B99B-715D9D42D903}" type="pres">
      <dgm:prSet presAssocID="{BEF1C1AE-E8B8-4A62-93EA-51DB193F90BB}" presName="node" presStyleLbl="node1" presStyleIdx="11" presStyleCnt="18">
        <dgm:presLayoutVars>
          <dgm:bulletEnabled val="1"/>
        </dgm:presLayoutVars>
      </dgm:prSet>
      <dgm:spPr/>
      <dgm:t>
        <a:bodyPr/>
        <a:lstStyle/>
        <a:p>
          <a:endParaRPr lang="es-EC"/>
        </a:p>
      </dgm:t>
    </dgm:pt>
    <dgm:pt modelId="{72B96E9F-29E3-4338-A9D3-1A2BD049B31B}" type="pres">
      <dgm:prSet presAssocID="{DEA3E614-F082-46FD-8678-01F813E286B1}" presName="sibTrans" presStyleLbl="sibTrans1D1" presStyleIdx="11" presStyleCnt="17"/>
      <dgm:spPr/>
      <dgm:t>
        <a:bodyPr/>
        <a:lstStyle/>
        <a:p>
          <a:endParaRPr lang="es-EC"/>
        </a:p>
      </dgm:t>
    </dgm:pt>
    <dgm:pt modelId="{0848A8E8-95E3-4A05-838D-1BB9DE09D05B}" type="pres">
      <dgm:prSet presAssocID="{DEA3E614-F082-46FD-8678-01F813E286B1}" presName="connectorText" presStyleLbl="sibTrans1D1" presStyleIdx="11" presStyleCnt="17"/>
      <dgm:spPr/>
      <dgm:t>
        <a:bodyPr/>
        <a:lstStyle/>
        <a:p>
          <a:endParaRPr lang="es-EC"/>
        </a:p>
      </dgm:t>
    </dgm:pt>
    <dgm:pt modelId="{1E9230BD-5104-4D20-BCF5-59EAB4FE1001}" type="pres">
      <dgm:prSet presAssocID="{F816BC4E-B176-4F35-8951-A74A0BB2CE10}" presName="node" presStyleLbl="node1" presStyleIdx="12" presStyleCnt="18">
        <dgm:presLayoutVars>
          <dgm:bulletEnabled val="1"/>
        </dgm:presLayoutVars>
      </dgm:prSet>
      <dgm:spPr/>
      <dgm:t>
        <a:bodyPr/>
        <a:lstStyle/>
        <a:p>
          <a:endParaRPr lang="es-EC"/>
        </a:p>
      </dgm:t>
    </dgm:pt>
    <dgm:pt modelId="{233ED2AA-F40F-453F-A2A6-2DE998E8BE3D}" type="pres">
      <dgm:prSet presAssocID="{66DAC623-AC2F-48A8-857F-06194F8509CC}" presName="sibTrans" presStyleLbl="sibTrans1D1" presStyleIdx="12" presStyleCnt="17"/>
      <dgm:spPr/>
      <dgm:t>
        <a:bodyPr/>
        <a:lstStyle/>
        <a:p>
          <a:endParaRPr lang="es-EC"/>
        </a:p>
      </dgm:t>
    </dgm:pt>
    <dgm:pt modelId="{EB00DD35-4D3E-4946-AD77-76F23D876D49}" type="pres">
      <dgm:prSet presAssocID="{66DAC623-AC2F-48A8-857F-06194F8509CC}" presName="connectorText" presStyleLbl="sibTrans1D1" presStyleIdx="12" presStyleCnt="17"/>
      <dgm:spPr/>
      <dgm:t>
        <a:bodyPr/>
        <a:lstStyle/>
        <a:p>
          <a:endParaRPr lang="es-EC"/>
        </a:p>
      </dgm:t>
    </dgm:pt>
    <dgm:pt modelId="{5962FF24-A0F1-4100-A209-9D91A5C4B1B9}" type="pres">
      <dgm:prSet presAssocID="{295B68F9-94CA-4A52-A799-83368996381E}" presName="node" presStyleLbl="node1" presStyleIdx="13" presStyleCnt="18">
        <dgm:presLayoutVars>
          <dgm:bulletEnabled val="1"/>
        </dgm:presLayoutVars>
      </dgm:prSet>
      <dgm:spPr/>
      <dgm:t>
        <a:bodyPr/>
        <a:lstStyle/>
        <a:p>
          <a:endParaRPr lang="es-EC"/>
        </a:p>
      </dgm:t>
    </dgm:pt>
    <dgm:pt modelId="{F2799F04-CA69-4394-B92F-AA5BE902DD2E}" type="pres">
      <dgm:prSet presAssocID="{A76CB80E-4A81-4DA1-BD35-C392AC662AD0}" presName="sibTrans" presStyleLbl="sibTrans1D1" presStyleIdx="13" presStyleCnt="17"/>
      <dgm:spPr/>
      <dgm:t>
        <a:bodyPr/>
        <a:lstStyle/>
        <a:p>
          <a:endParaRPr lang="es-EC"/>
        </a:p>
      </dgm:t>
    </dgm:pt>
    <dgm:pt modelId="{D81C747E-B6DA-4730-A4BC-6439EC43F78B}" type="pres">
      <dgm:prSet presAssocID="{A76CB80E-4A81-4DA1-BD35-C392AC662AD0}" presName="connectorText" presStyleLbl="sibTrans1D1" presStyleIdx="13" presStyleCnt="17"/>
      <dgm:spPr/>
      <dgm:t>
        <a:bodyPr/>
        <a:lstStyle/>
        <a:p>
          <a:endParaRPr lang="es-EC"/>
        </a:p>
      </dgm:t>
    </dgm:pt>
    <dgm:pt modelId="{1E773279-6764-4B41-8716-15BE5D437FED}" type="pres">
      <dgm:prSet presAssocID="{E5484F85-EDC1-4D13-A61D-D81EF9E50F73}" presName="node" presStyleLbl="node1" presStyleIdx="14" presStyleCnt="18">
        <dgm:presLayoutVars>
          <dgm:bulletEnabled val="1"/>
        </dgm:presLayoutVars>
      </dgm:prSet>
      <dgm:spPr/>
      <dgm:t>
        <a:bodyPr/>
        <a:lstStyle/>
        <a:p>
          <a:endParaRPr lang="es-EC"/>
        </a:p>
      </dgm:t>
    </dgm:pt>
    <dgm:pt modelId="{B8384084-D167-4BBF-AE44-0F6A31925326}" type="pres">
      <dgm:prSet presAssocID="{8976B1C1-B3D3-4798-A42B-C4D4699693CB}" presName="sibTrans" presStyleLbl="sibTrans1D1" presStyleIdx="14" presStyleCnt="17"/>
      <dgm:spPr/>
      <dgm:t>
        <a:bodyPr/>
        <a:lstStyle/>
        <a:p>
          <a:endParaRPr lang="es-EC"/>
        </a:p>
      </dgm:t>
    </dgm:pt>
    <dgm:pt modelId="{5E46E47F-5232-4712-9A6C-51C2F6C1823A}" type="pres">
      <dgm:prSet presAssocID="{8976B1C1-B3D3-4798-A42B-C4D4699693CB}" presName="connectorText" presStyleLbl="sibTrans1D1" presStyleIdx="14" presStyleCnt="17"/>
      <dgm:spPr/>
      <dgm:t>
        <a:bodyPr/>
        <a:lstStyle/>
        <a:p>
          <a:endParaRPr lang="es-EC"/>
        </a:p>
      </dgm:t>
    </dgm:pt>
    <dgm:pt modelId="{A828B734-FFC6-4947-AE4F-4791142460EF}" type="pres">
      <dgm:prSet presAssocID="{BB4C54BC-8647-4AFC-876A-4AF36AD33C1B}" presName="node" presStyleLbl="node1" presStyleIdx="15" presStyleCnt="18">
        <dgm:presLayoutVars>
          <dgm:bulletEnabled val="1"/>
        </dgm:presLayoutVars>
      </dgm:prSet>
      <dgm:spPr/>
      <dgm:t>
        <a:bodyPr/>
        <a:lstStyle/>
        <a:p>
          <a:endParaRPr lang="es-EC"/>
        </a:p>
      </dgm:t>
    </dgm:pt>
    <dgm:pt modelId="{58A5A28B-0C3B-4539-A1F2-B3B1E294CF8B}" type="pres">
      <dgm:prSet presAssocID="{C7630E4B-7791-480C-959D-A1EF692B8EF0}" presName="sibTrans" presStyleLbl="sibTrans1D1" presStyleIdx="15" presStyleCnt="17"/>
      <dgm:spPr/>
      <dgm:t>
        <a:bodyPr/>
        <a:lstStyle/>
        <a:p>
          <a:endParaRPr lang="es-EC"/>
        </a:p>
      </dgm:t>
    </dgm:pt>
    <dgm:pt modelId="{31147613-CFB0-47EA-950F-AF4E3B4A36F8}" type="pres">
      <dgm:prSet presAssocID="{C7630E4B-7791-480C-959D-A1EF692B8EF0}" presName="connectorText" presStyleLbl="sibTrans1D1" presStyleIdx="15" presStyleCnt="17"/>
      <dgm:spPr/>
      <dgm:t>
        <a:bodyPr/>
        <a:lstStyle/>
        <a:p>
          <a:endParaRPr lang="es-EC"/>
        </a:p>
      </dgm:t>
    </dgm:pt>
    <dgm:pt modelId="{BE1280D6-5E72-40BF-8376-E97980A2856B}" type="pres">
      <dgm:prSet presAssocID="{2EFD2954-F8D3-4523-A7A0-894F7DD7B85E}" presName="node" presStyleLbl="node1" presStyleIdx="16" presStyleCnt="18">
        <dgm:presLayoutVars>
          <dgm:bulletEnabled val="1"/>
        </dgm:presLayoutVars>
      </dgm:prSet>
      <dgm:spPr/>
      <dgm:t>
        <a:bodyPr/>
        <a:lstStyle/>
        <a:p>
          <a:endParaRPr lang="es-EC"/>
        </a:p>
      </dgm:t>
    </dgm:pt>
    <dgm:pt modelId="{B3260FD8-47D0-4ADE-9FCB-A0780CBA65A2}" type="pres">
      <dgm:prSet presAssocID="{848DCBB2-0B52-4099-97F9-4BF9B29801E7}" presName="sibTrans" presStyleLbl="sibTrans1D1" presStyleIdx="16" presStyleCnt="17"/>
      <dgm:spPr/>
      <dgm:t>
        <a:bodyPr/>
        <a:lstStyle/>
        <a:p>
          <a:endParaRPr lang="es-EC"/>
        </a:p>
      </dgm:t>
    </dgm:pt>
    <dgm:pt modelId="{FF6F8893-438D-4770-86C6-6D60920CA764}" type="pres">
      <dgm:prSet presAssocID="{848DCBB2-0B52-4099-97F9-4BF9B29801E7}" presName="connectorText" presStyleLbl="sibTrans1D1" presStyleIdx="16" presStyleCnt="17"/>
      <dgm:spPr/>
      <dgm:t>
        <a:bodyPr/>
        <a:lstStyle/>
        <a:p>
          <a:endParaRPr lang="es-EC"/>
        </a:p>
      </dgm:t>
    </dgm:pt>
    <dgm:pt modelId="{443CF18F-620D-4B49-AB5C-4486FFCCE72C}" type="pres">
      <dgm:prSet presAssocID="{A2391EA2-9E20-41E6-8BAF-02280A1658E2}" presName="node" presStyleLbl="node1" presStyleIdx="17" presStyleCnt="18">
        <dgm:presLayoutVars>
          <dgm:bulletEnabled val="1"/>
        </dgm:presLayoutVars>
      </dgm:prSet>
      <dgm:spPr/>
      <dgm:t>
        <a:bodyPr/>
        <a:lstStyle/>
        <a:p>
          <a:endParaRPr lang="es-EC"/>
        </a:p>
      </dgm:t>
    </dgm:pt>
  </dgm:ptLst>
  <dgm:cxnLst>
    <dgm:cxn modelId="{F6F747BC-F843-476F-AF91-4180C251E048}" type="presOf" srcId="{BB42F1BA-27AF-41D9-AB71-7C110B7C2AA0}" destId="{8769D3C9-924F-45DB-8946-964061897EAD}" srcOrd="0" destOrd="0" presId="urn:microsoft.com/office/officeart/2005/8/layout/bProcess3"/>
    <dgm:cxn modelId="{9C1895AA-57C8-4067-94CB-AB61B3D4F13C}" type="presOf" srcId="{A9AE5ADB-9E65-4F09-8931-EBD75555EE4D}" destId="{20B2CF7F-8668-4C54-8FA3-824CDE529933}" srcOrd="0" destOrd="0" presId="urn:microsoft.com/office/officeart/2005/8/layout/bProcess3"/>
    <dgm:cxn modelId="{B4E55FF2-334C-46AC-9B0D-BD3311DED574}" type="presOf" srcId="{6E449F46-42EB-4D96-8D63-124416F47E06}" destId="{E0E85B68-E8B5-482D-9E78-4BB59FCB214C}" srcOrd="0" destOrd="0" presId="urn:microsoft.com/office/officeart/2005/8/layout/bProcess3"/>
    <dgm:cxn modelId="{48CD0ABE-6220-4902-A169-6CFF3369CA5A}" type="presOf" srcId="{ED20AF37-2421-450F-9DB5-93BDF17CA00D}" destId="{C6156441-A792-457B-9E47-DAF8FCDBA56E}" srcOrd="0" destOrd="0" presId="urn:microsoft.com/office/officeart/2005/8/layout/bProcess3"/>
    <dgm:cxn modelId="{F7A9CEA4-F0A9-41E0-A30F-CF4AC2B109D4}" type="presOf" srcId="{7C3FA21D-6FD5-4402-BB2B-6152AC64F0C0}" destId="{3BE7A6CB-229E-407F-93E5-40890973AFA8}" srcOrd="1" destOrd="0" presId="urn:microsoft.com/office/officeart/2005/8/layout/bProcess3"/>
    <dgm:cxn modelId="{81006CEE-3E9A-486C-B4C7-F0218EF5B261}" type="presOf" srcId="{AEF7EA59-939F-4954-8C45-A58BA9676E05}" destId="{D73C3196-8BAE-48F9-AB03-7926DEF1F2EA}" srcOrd="1" destOrd="0" presId="urn:microsoft.com/office/officeart/2005/8/layout/bProcess3"/>
    <dgm:cxn modelId="{1CBA54C2-7A3B-4E38-BC81-989E6E605323}" type="presOf" srcId="{A76CB80E-4A81-4DA1-BD35-C392AC662AD0}" destId="{D81C747E-B6DA-4730-A4BC-6439EC43F78B}" srcOrd="1" destOrd="0" presId="urn:microsoft.com/office/officeart/2005/8/layout/bProcess3"/>
    <dgm:cxn modelId="{E94A9EB8-D419-4C5A-835E-F7679ADEA4F8}" srcId="{2DBE1976-5674-4E4D-90DA-BB61F65ACAA6}" destId="{A2391EA2-9E20-41E6-8BAF-02280A1658E2}" srcOrd="17" destOrd="0" parTransId="{0D289BD0-4C50-426C-BC8E-9DB363611D0A}" sibTransId="{E71DAAE9-4D08-4DC9-A23A-617579F2D999}"/>
    <dgm:cxn modelId="{EE3F32E6-ABCD-466F-B21C-28DB6C3DA496}" srcId="{2DBE1976-5674-4E4D-90DA-BB61F65ACAA6}" destId="{1960BE3F-8EC6-427E-9EDB-44A5331D0528}" srcOrd="3" destOrd="0" parTransId="{EBF82E27-A1A8-40E5-9CE8-149A9E5F1479}" sibTransId="{42458E85-AD44-4160-B5CE-3E80E8D995C1}"/>
    <dgm:cxn modelId="{7300336E-F3E4-413E-B2A1-D7353B625063}" type="presOf" srcId="{8976B1C1-B3D3-4798-A42B-C4D4699693CB}" destId="{B8384084-D167-4BBF-AE44-0F6A31925326}" srcOrd="0" destOrd="0" presId="urn:microsoft.com/office/officeart/2005/8/layout/bProcess3"/>
    <dgm:cxn modelId="{75BFE855-3AB5-458F-9B63-39EEF390EF03}" type="presOf" srcId="{29362B46-21F8-447F-B0C3-22F0ECE16D09}" destId="{9CCA1324-2781-49E3-B1BB-B8FD1F0BE568}" srcOrd="1" destOrd="0" presId="urn:microsoft.com/office/officeart/2005/8/layout/bProcess3"/>
    <dgm:cxn modelId="{C8F25BE4-EB9F-4835-B844-C2455F331C2C}" srcId="{2DBE1976-5674-4E4D-90DA-BB61F65ACAA6}" destId="{BEF1C1AE-E8B8-4A62-93EA-51DB193F90BB}" srcOrd="11" destOrd="0" parTransId="{ED49CA1D-E473-4E71-B5CA-FABB668FC54F}" sibTransId="{DEA3E614-F082-46FD-8678-01F813E286B1}"/>
    <dgm:cxn modelId="{1E295A2D-FE8D-4C32-90DB-0FEC1989D2A8}" type="presOf" srcId="{295B68F9-94CA-4A52-A799-83368996381E}" destId="{5962FF24-A0F1-4100-A209-9D91A5C4B1B9}" srcOrd="0" destOrd="0" presId="urn:microsoft.com/office/officeart/2005/8/layout/bProcess3"/>
    <dgm:cxn modelId="{2FCEF275-EC9C-45E2-9BBE-526C0C3C5E6D}" type="presOf" srcId="{A9AE5ADB-9E65-4F09-8931-EBD75555EE4D}" destId="{F442EEB5-8598-470F-8F43-4B05A70028C0}" srcOrd="1" destOrd="0" presId="urn:microsoft.com/office/officeart/2005/8/layout/bProcess3"/>
    <dgm:cxn modelId="{273BAE14-03A6-4ACB-B410-A58ECBE757CD}" type="presOf" srcId="{1960BE3F-8EC6-427E-9EDB-44A5331D0528}" destId="{D5CE8EB0-7CE9-4B83-9D3F-72066A90BE23}" srcOrd="0" destOrd="0" presId="urn:microsoft.com/office/officeart/2005/8/layout/bProcess3"/>
    <dgm:cxn modelId="{97F5B636-DE85-4E36-A39C-E7962D5915D9}" type="presOf" srcId="{F816BC4E-B176-4F35-8951-A74A0BB2CE10}" destId="{1E9230BD-5104-4D20-BCF5-59EAB4FE1001}" srcOrd="0" destOrd="0" presId="urn:microsoft.com/office/officeart/2005/8/layout/bProcess3"/>
    <dgm:cxn modelId="{9D668CAB-70DA-491C-A50C-F3F5F018E063}" type="presOf" srcId="{6A6D2535-5441-4F23-B691-0100B325483D}" destId="{61A36D99-75E3-416A-B128-2DA4EB1973ED}" srcOrd="0" destOrd="0" presId="urn:microsoft.com/office/officeart/2005/8/layout/bProcess3"/>
    <dgm:cxn modelId="{C04BC5BC-A59A-4BE3-9203-CEA7593C4636}" type="presOf" srcId="{C7630E4B-7791-480C-959D-A1EF692B8EF0}" destId="{58A5A28B-0C3B-4539-A1F2-B3B1E294CF8B}" srcOrd="0" destOrd="0" presId="urn:microsoft.com/office/officeart/2005/8/layout/bProcess3"/>
    <dgm:cxn modelId="{85C6F9E9-BA41-4BDB-814D-E97A33597D1F}" type="presOf" srcId="{6A13B7AB-1C67-41C1-A31F-ED3DC95F3D16}" destId="{46A3B827-2683-4BA6-880E-E50304F945AD}" srcOrd="0" destOrd="0" presId="urn:microsoft.com/office/officeart/2005/8/layout/bProcess3"/>
    <dgm:cxn modelId="{3205A754-6515-4675-A105-907B708D657D}" type="presOf" srcId="{DEA3E614-F082-46FD-8678-01F813E286B1}" destId="{0848A8E8-95E3-4A05-838D-1BB9DE09D05B}" srcOrd="1" destOrd="0" presId="urn:microsoft.com/office/officeart/2005/8/layout/bProcess3"/>
    <dgm:cxn modelId="{971FEFFF-5A88-4877-BC20-BCAAAC37DF08}" srcId="{2DBE1976-5674-4E4D-90DA-BB61F65ACAA6}" destId="{6A6D2535-5441-4F23-B691-0100B325483D}" srcOrd="2" destOrd="0" parTransId="{1E307819-07CF-44E7-ABAB-974BF32E815B}" sibTransId="{7E8A593A-25D2-45F6-84F0-4537E7F81FAA}"/>
    <dgm:cxn modelId="{AE129B2B-2BD3-40A3-B466-1116C3ECA830}" type="presOf" srcId="{AEF7EA59-939F-4954-8C45-A58BA9676E05}" destId="{99DA68B1-645F-424E-A60F-40BE30996374}" srcOrd="0" destOrd="0" presId="urn:microsoft.com/office/officeart/2005/8/layout/bProcess3"/>
    <dgm:cxn modelId="{8C54C5E5-4360-4449-B59C-5E078AC54242}" type="presOf" srcId="{42458E85-AD44-4160-B5CE-3E80E8D995C1}" destId="{0B6D9CC1-1A44-48FF-855C-1BC850320C35}" srcOrd="1" destOrd="0" presId="urn:microsoft.com/office/officeart/2005/8/layout/bProcess3"/>
    <dgm:cxn modelId="{87D7A0E2-037C-44C1-AC6F-64E8762E1245}" type="presOf" srcId="{848DCBB2-0B52-4099-97F9-4BF9B29801E7}" destId="{FF6F8893-438D-4770-86C6-6D60920CA764}" srcOrd="1" destOrd="0" presId="urn:microsoft.com/office/officeart/2005/8/layout/bProcess3"/>
    <dgm:cxn modelId="{0C25F7D7-B01F-41F9-AE17-092508912ABF}" type="presOf" srcId="{2EFD2954-F8D3-4523-A7A0-894F7DD7B85E}" destId="{BE1280D6-5E72-40BF-8376-E97980A2856B}" srcOrd="0" destOrd="0" presId="urn:microsoft.com/office/officeart/2005/8/layout/bProcess3"/>
    <dgm:cxn modelId="{87A39DC3-7EB2-463B-910C-DBE1ED812BD4}" type="presOf" srcId="{A2391EA2-9E20-41E6-8BAF-02280A1658E2}" destId="{443CF18F-620D-4B49-AB5C-4486FFCCE72C}" srcOrd="0" destOrd="0" presId="urn:microsoft.com/office/officeart/2005/8/layout/bProcess3"/>
    <dgm:cxn modelId="{7F918664-AB1A-4FFC-9A57-63B46930ABE3}" type="presOf" srcId="{E5D58A97-D5A1-42AA-B691-9B1DE9434A49}" destId="{6C529498-50C6-4256-A35E-43065E162C41}" srcOrd="0" destOrd="0" presId="urn:microsoft.com/office/officeart/2005/8/layout/bProcess3"/>
    <dgm:cxn modelId="{C1200A5C-FFBF-4B1A-BAC8-8A352D15B3DB}" srcId="{2DBE1976-5674-4E4D-90DA-BB61F65ACAA6}" destId="{E5484F85-EDC1-4D13-A61D-D81EF9E50F73}" srcOrd="14" destOrd="0" parTransId="{F916D284-A13C-4A79-B1AC-492E56EA262D}" sibTransId="{8976B1C1-B3D3-4798-A42B-C4D4699693CB}"/>
    <dgm:cxn modelId="{CC8FD275-4FC6-4596-B1FE-B4EC5EE4A100}" type="presOf" srcId="{E90AB18D-C1C7-4B7B-93D7-DD9A504DDAF0}" destId="{B0931A96-842E-4C3B-A170-E7DCA72A22E1}" srcOrd="0" destOrd="0" presId="urn:microsoft.com/office/officeart/2005/8/layout/bProcess3"/>
    <dgm:cxn modelId="{E01FFFB0-E2A3-4AB0-BA56-111899494635}" type="presOf" srcId="{49F595E6-75D1-4AAD-97A3-87F1995D61D3}" destId="{2B4655D0-E76E-465E-85DF-A5485F1AC06C}" srcOrd="0" destOrd="0" presId="urn:microsoft.com/office/officeart/2005/8/layout/bProcess3"/>
    <dgm:cxn modelId="{48AB4507-736B-4345-92E8-347DF6998581}" type="presOf" srcId="{E90AB18D-C1C7-4B7B-93D7-DD9A504DDAF0}" destId="{1522FED5-ED01-434E-B7A2-DC0D2A16D62C}" srcOrd="1" destOrd="0" presId="urn:microsoft.com/office/officeart/2005/8/layout/bProcess3"/>
    <dgm:cxn modelId="{0FB0E921-B8A0-45B6-B8C0-DD021966D0BE}" srcId="{2DBE1976-5674-4E4D-90DA-BB61F65ACAA6}" destId="{E5D58A97-D5A1-42AA-B691-9B1DE9434A49}" srcOrd="5" destOrd="0" parTransId="{A602598B-17D9-4CB7-BF53-CC8FC81C58FE}" sibTransId="{49F595E6-75D1-4AAD-97A3-87F1995D61D3}"/>
    <dgm:cxn modelId="{A9F12549-8B51-4D35-9CDF-B268A93A8300}" type="presOf" srcId="{49F595E6-75D1-4AAD-97A3-87F1995D61D3}" destId="{1BAE67BE-8898-4CEF-90DB-B6900121881B}" srcOrd="1" destOrd="0" presId="urn:microsoft.com/office/officeart/2005/8/layout/bProcess3"/>
    <dgm:cxn modelId="{CD992559-0152-4414-8E45-2B4F04040345}" type="presOf" srcId="{C7630E4B-7791-480C-959D-A1EF692B8EF0}" destId="{31147613-CFB0-47EA-950F-AF4E3B4A36F8}" srcOrd="1" destOrd="0" presId="urn:microsoft.com/office/officeart/2005/8/layout/bProcess3"/>
    <dgm:cxn modelId="{E1F0A7B9-9B21-45D5-AA0E-BC18586A1ED2}" srcId="{2DBE1976-5674-4E4D-90DA-BB61F65ACAA6}" destId="{295B68F9-94CA-4A52-A799-83368996381E}" srcOrd="13" destOrd="0" parTransId="{0DAE0896-C3F5-486E-9D7D-C848AE7BC909}" sibTransId="{A76CB80E-4A81-4DA1-BD35-C392AC662AD0}"/>
    <dgm:cxn modelId="{F3CF9223-9AEC-49BF-8E90-345B6640CB28}" type="presOf" srcId="{8976B1C1-B3D3-4798-A42B-C4D4699693CB}" destId="{5E46E47F-5232-4712-9A6C-51C2F6C1823A}" srcOrd="1" destOrd="0" presId="urn:microsoft.com/office/officeart/2005/8/layout/bProcess3"/>
    <dgm:cxn modelId="{22E6B5BF-24B5-4CC9-BC7E-0043573EEFF0}" srcId="{2DBE1976-5674-4E4D-90DA-BB61F65ACAA6}" destId="{BB2BEC2F-E935-4C0C-BAAC-219A7C832795}" srcOrd="10" destOrd="0" parTransId="{D7CB334C-836E-44DE-82F2-F4FF5521DF5E}" sibTransId="{ED20AF37-2421-450F-9DB5-93BDF17CA00D}"/>
    <dgm:cxn modelId="{44FF3857-4F6B-4840-84FA-38BB96273A09}" type="presOf" srcId="{4E3DAB25-B9E8-4693-8B35-9F5DA0D511B9}" destId="{5C355DEA-2A50-4487-955A-386D414B1C07}" srcOrd="0" destOrd="0" presId="urn:microsoft.com/office/officeart/2005/8/layout/bProcess3"/>
    <dgm:cxn modelId="{D17755B4-E469-46D5-B0B2-38B62646E923}" srcId="{2DBE1976-5674-4E4D-90DA-BB61F65ACAA6}" destId="{5A5D6F94-A299-41A3-911C-28F8B7F8CD33}" srcOrd="7" destOrd="0" parTransId="{E186FBCF-3E97-4343-B45D-BF0781039603}" sibTransId="{AEF7EA59-939F-4954-8C45-A58BA9676E05}"/>
    <dgm:cxn modelId="{4C2C79AB-1BE4-43C3-89A1-0853DAEEAC84}" srcId="{2DBE1976-5674-4E4D-90DA-BB61F65ACAA6}" destId="{2EFD2954-F8D3-4523-A7A0-894F7DD7B85E}" srcOrd="16" destOrd="0" parTransId="{E8BA1B77-2FD6-42F6-9230-D3088703D4D5}" sibTransId="{848DCBB2-0B52-4099-97F9-4BF9B29801E7}"/>
    <dgm:cxn modelId="{1D4F42C4-D032-4511-9E64-877F27428D81}" type="presOf" srcId="{0CBA0332-04E4-43C5-889B-A3DE5775F769}" destId="{B5D8F275-EFE4-495B-874D-75C2259A825D}" srcOrd="0" destOrd="0" presId="urn:microsoft.com/office/officeart/2005/8/layout/bProcess3"/>
    <dgm:cxn modelId="{388AFCFC-77AC-4A4C-9D9C-5A1064FF0EDA}" type="presOf" srcId="{1C491AEB-C0BF-4A6B-B7F1-D7FD3BB6CC5E}" destId="{3034BC26-8127-42BA-9DF0-50DAFC0D719B}" srcOrd="0" destOrd="0" presId="urn:microsoft.com/office/officeart/2005/8/layout/bProcess3"/>
    <dgm:cxn modelId="{ABE6387F-4BD1-47EC-BAC0-B478294CAFF4}" srcId="{2DBE1976-5674-4E4D-90DA-BB61F65ACAA6}" destId="{F816BC4E-B176-4F35-8951-A74A0BB2CE10}" srcOrd="12" destOrd="0" parTransId="{1F5DB0DA-C094-4BE1-AF2E-2436C1D30575}" sibTransId="{66DAC623-AC2F-48A8-857F-06194F8509CC}"/>
    <dgm:cxn modelId="{1D5D0D9E-7088-4489-8256-E603918ED046}" type="presOf" srcId="{BB2BEC2F-E935-4C0C-BAAC-219A7C832795}" destId="{C95A9066-0E02-42F0-AA9D-7F2E3C4C588B}" srcOrd="0" destOrd="0" presId="urn:microsoft.com/office/officeart/2005/8/layout/bProcess3"/>
    <dgm:cxn modelId="{BD7D1AA2-183D-4D50-9C62-BC84A109AC38}" type="presOf" srcId="{5A5D6F94-A299-41A3-911C-28F8B7F8CD33}" destId="{3FD46313-3683-40EA-8ED1-933DFB68382F}" srcOrd="0" destOrd="0" presId="urn:microsoft.com/office/officeart/2005/8/layout/bProcess3"/>
    <dgm:cxn modelId="{747BDA18-A6BE-46EF-86E1-38E08D462DBC}" type="presOf" srcId="{1B84514D-9EE9-44FC-A93E-6691C60050D5}" destId="{245BE961-65D5-4FE7-9330-A710871B06A8}" srcOrd="0" destOrd="0" presId="urn:microsoft.com/office/officeart/2005/8/layout/bProcess3"/>
    <dgm:cxn modelId="{9AD001A3-D0CD-4E04-975A-A5DF1B0A293A}" type="presOf" srcId="{7E8A593A-25D2-45F6-84F0-4537E7F81FAA}" destId="{7FBFF219-3E1F-4108-B816-498367B0CD94}" srcOrd="1" destOrd="0" presId="urn:microsoft.com/office/officeart/2005/8/layout/bProcess3"/>
    <dgm:cxn modelId="{A233DC73-DF7A-4793-9BD4-BE615A833869}" type="presOf" srcId="{BB4C54BC-8647-4AFC-876A-4AF36AD33C1B}" destId="{A828B734-FFC6-4947-AE4F-4791142460EF}" srcOrd="0" destOrd="0" presId="urn:microsoft.com/office/officeart/2005/8/layout/bProcess3"/>
    <dgm:cxn modelId="{3379563C-9E3F-4EFD-A605-01A3570422AF}" type="presOf" srcId="{ED20AF37-2421-450F-9DB5-93BDF17CA00D}" destId="{2012E9A1-CC81-4F5F-A8F9-7FD5CBB7EDDB}" srcOrd="1" destOrd="0" presId="urn:microsoft.com/office/officeart/2005/8/layout/bProcess3"/>
    <dgm:cxn modelId="{820F3EF5-D6E0-4445-99CE-883B368291A8}" type="presOf" srcId="{66DAC623-AC2F-48A8-857F-06194F8509CC}" destId="{233ED2AA-F40F-453F-A2A6-2DE998E8BE3D}" srcOrd="0" destOrd="0" presId="urn:microsoft.com/office/officeart/2005/8/layout/bProcess3"/>
    <dgm:cxn modelId="{E8619D60-FB84-4A7D-BD33-3E0941BF51D1}" type="presOf" srcId="{D205F48A-A70D-47B0-B381-411F496001A7}" destId="{E7D9DF05-6336-444D-886E-5C80C08B5FA8}" srcOrd="1" destOrd="0" presId="urn:microsoft.com/office/officeart/2005/8/layout/bProcess3"/>
    <dgm:cxn modelId="{2201214C-3785-48CC-81B7-336E2799C6BF}" type="presOf" srcId="{66DAC623-AC2F-48A8-857F-06194F8509CC}" destId="{EB00DD35-4D3E-4946-AD77-76F23D876D49}" srcOrd="1" destOrd="0" presId="urn:microsoft.com/office/officeart/2005/8/layout/bProcess3"/>
    <dgm:cxn modelId="{16885DFF-D892-4F12-87D8-6666FE6E707C}" type="presOf" srcId="{DEA3E614-F082-46FD-8678-01F813E286B1}" destId="{72B96E9F-29E3-4338-A9D3-1A2BD049B31B}" srcOrd="0" destOrd="0" presId="urn:microsoft.com/office/officeart/2005/8/layout/bProcess3"/>
    <dgm:cxn modelId="{6A5FD592-9A04-4EE5-AD1C-FF032DC3C5F9}" srcId="{2DBE1976-5674-4E4D-90DA-BB61F65ACAA6}" destId="{1B84514D-9EE9-44FC-A93E-6691C60050D5}" srcOrd="8" destOrd="0" parTransId="{0A437CDC-9067-429E-973A-13996E7D84B7}" sibTransId="{E90AB18D-C1C7-4B7B-93D7-DD9A504DDAF0}"/>
    <dgm:cxn modelId="{8B105808-1F07-486D-94F8-676A4618C35A}" srcId="{2DBE1976-5674-4E4D-90DA-BB61F65ACAA6}" destId="{6A13B7AB-1C67-41C1-A31F-ED3DC95F3D16}" srcOrd="0" destOrd="0" parTransId="{A8AEA6F3-45EA-4B98-B031-9B4F02494722}" sibTransId="{A9AE5ADB-9E65-4F09-8931-EBD75555EE4D}"/>
    <dgm:cxn modelId="{70BC846F-A5C9-4234-B068-8072EF0F6BF3}" type="presOf" srcId="{2DBE1976-5674-4E4D-90DA-BB61F65ACAA6}" destId="{7AD8BABE-C509-4B24-8773-4F50C40BD91A}" srcOrd="0" destOrd="0" presId="urn:microsoft.com/office/officeart/2005/8/layout/bProcess3"/>
    <dgm:cxn modelId="{FDF93868-958D-4AC4-B6A2-468C20A2A914}" type="presOf" srcId="{1C491AEB-C0BF-4A6B-B7F1-D7FD3BB6CC5E}" destId="{4E34CEF6-1F9E-411E-A55A-F4DDA9B4AB76}" srcOrd="1" destOrd="0" presId="urn:microsoft.com/office/officeart/2005/8/layout/bProcess3"/>
    <dgm:cxn modelId="{558025AF-9EF8-4DBA-A557-AB23D20690E6}" type="presOf" srcId="{7C3FA21D-6FD5-4402-BB2B-6152AC64F0C0}" destId="{984FFBD2-DA62-4EC2-9C03-11AFACBD6E88}" srcOrd="0" destOrd="0" presId="urn:microsoft.com/office/officeart/2005/8/layout/bProcess3"/>
    <dgm:cxn modelId="{AB0A1107-C3D8-474A-B2FE-498242F12E98}" srcId="{2DBE1976-5674-4E4D-90DA-BB61F65ACAA6}" destId="{BB4C54BC-8647-4AFC-876A-4AF36AD33C1B}" srcOrd="15" destOrd="0" parTransId="{39B6829A-5BEA-4DFD-8A76-7C4F907824E8}" sibTransId="{C7630E4B-7791-480C-959D-A1EF692B8EF0}"/>
    <dgm:cxn modelId="{41831AF3-8D88-4A6D-A6BD-28F20B952128}" type="presOf" srcId="{848DCBB2-0B52-4099-97F9-4BF9B29801E7}" destId="{B3260FD8-47D0-4ADE-9FCB-A0780CBA65A2}" srcOrd="0" destOrd="0" presId="urn:microsoft.com/office/officeart/2005/8/layout/bProcess3"/>
    <dgm:cxn modelId="{F255DFA9-3774-416C-BD43-F5367BC4F91A}" srcId="{2DBE1976-5674-4E4D-90DA-BB61F65ACAA6}" destId="{4E3DAB25-B9E8-4693-8B35-9F5DA0D511B9}" srcOrd="1" destOrd="0" parTransId="{7B343587-5DA9-46BC-AAC0-659AC99A2CA4}" sibTransId="{29362B46-21F8-447F-B0C3-22F0ECE16D09}"/>
    <dgm:cxn modelId="{419FD9DF-35B7-4B63-8C35-EEE98419AF82}" srcId="{2DBE1976-5674-4E4D-90DA-BB61F65ACAA6}" destId="{BB42F1BA-27AF-41D9-AB71-7C110B7C2AA0}" srcOrd="6" destOrd="0" parTransId="{8D1CC611-7901-4B76-9C48-6BCB7A0EC16F}" sibTransId="{7C3FA21D-6FD5-4402-BB2B-6152AC64F0C0}"/>
    <dgm:cxn modelId="{E2D95138-B13C-49E9-BEB5-D7BC732C7F33}" type="presOf" srcId="{E5484F85-EDC1-4D13-A61D-D81EF9E50F73}" destId="{1E773279-6764-4B41-8716-15BE5D437FED}" srcOrd="0" destOrd="0" presId="urn:microsoft.com/office/officeart/2005/8/layout/bProcess3"/>
    <dgm:cxn modelId="{3CA44E9C-F75F-428B-8EFD-9C29EA60FC0D}" type="presOf" srcId="{BEF1C1AE-E8B8-4A62-93EA-51DB193F90BB}" destId="{690D7C52-475B-4A41-B99B-715D9D42D903}" srcOrd="0" destOrd="0" presId="urn:microsoft.com/office/officeart/2005/8/layout/bProcess3"/>
    <dgm:cxn modelId="{E50FCDFF-4C81-47D3-A2D6-C9F33EA34FD1}" type="presOf" srcId="{29362B46-21F8-447F-B0C3-22F0ECE16D09}" destId="{070D223D-8C14-4194-8424-75B9CE1E185D}" srcOrd="0" destOrd="0" presId="urn:microsoft.com/office/officeart/2005/8/layout/bProcess3"/>
    <dgm:cxn modelId="{A37D1501-BF82-4360-B3F2-1E9D55F8F87D}" type="presOf" srcId="{A76CB80E-4A81-4DA1-BD35-C392AC662AD0}" destId="{F2799F04-CA69-4394-B92F-AA5BE902DD2E}" srcOrd="0" destOrd="0" presId="urn:microsoft.com/office/officeart/2005/8/layout/bProcess3"/>
    <dgm:cxn modelId="{B71F6288-9CFA-4AE9-9BEE-AEEBA99888A6}" type="presOf" srcId="{42458E85-AD44-4160-B5CE-3E80E8D995C1}" destId="{6E671853-5466-4769-A4C1-A2A6A8ADBFC4}" srcOrd="0" destOrd="0" presId="urn:microsoft.com/office/officeart/2005/8/layout/bProcess3"/>
    <dgm:cxn modelId="{906A1BE6-048A-465E-8C7D-14494842A607}" srcId="{2DBE1976-5674-4E4D-90DA-BB61F65ACAA6}" destId="{6E449F46-42EB-4D96-8D63-124416F47E06}" srcOrd="9" destOrd="0" parTransId="{8B9A8044-F332-47AF-BE55-25FF724D8543}" sibTransId="{1C491AEB-C0BF-4A6B-B7F1-D7FD3BB6CC5E}"/>
    <dgm:cxn modelId="{D4179F29-FE3C-4B9E-A09A-7AD541C86FC6}" type="presOf" srcId="{D205F48A-A70D-47B0-B381-411F496001A7}" destId="{96B80A58-1E26-4171-AC4D-6F4CF62CB030}" srcOrd="0" destOrd="0" presId="urn:microsoft.com/office/officeart/2005/8/layout/bProcess3"/>
    <dgm:cxn modelId="{B9E2FCDD-3003-456B-BDC8-D946D6F93A3C}" srcId="{2DBE1976-5674-4E4D-90DA-BB61F65ACAA6}" destId="{0CBA0332-04E4-43C5-889B-A3DE5775F769}" srcOrd="4" destOrd="0" parTransId="{5B9117BC-6FE4-46EE-864C-DC13A414B344}" sibTransId="{D205F48A-A70D-47B0-B381-411F496001A7}"/>
    <dgm:cxn modelId="{1F1E1DC6-8B0D-498C-966D-5274025F3778}" type="presOf" srcId="{7E8A593A-25D2-45F6-84F0-4537E7F81FAA}" destId="{5478D865-6807-4E23-9E33-592C4F744997}" srcOrd="0" destOrd="0" presId="urn:microsoft.com/office/officeart/2005/8/layout/bProcess3"/>
    <dgm:cxn modelId="{5805AFC0-D8F2-4F58-935B-89ABB74CE318}" type="presParOf" srcId="{7AD8BABE-C509-4B24-8773-4F50C40BD91A}" destId="{46A3B827-2683-4BA6-880E-E50304F945AD}" srcOrd="0" destOrd="0" presId="urn:microsoft.com/office/officeart/2005/8/layout/bProcess3"/>
    <dgm:cxn modelId="{19CDA23F-1B4E-4517-8BFE-794D6713D7A3}" type="presParOf" srcId="{7AD8BABE-C509-4B24-8773-4F50C40BD91A}" destId="{20B2CF7F-8668-4C54-8FA3-824CDE529933}" srcOrd="1" destOrd="0" presId="urn:microsoft.com/office/officeart/2005/8/layout/bProcess3"/>
    <dgm:cxn modelId="{964448EC-E50F-4FD9-A27E-29E16D798C31}" type="presParOf" srcId="{20B2CF7F-8668-4C54-8FA3-824CDE529933}" destId="{F442EEB5-8598-470F-8F43-4B05A70028C0}" srcOrd="0" destOrd="0" presId="urn:microsoft.com/office/officeart/2005/8/layout/bProcess3"/>
    <dgm:cxn modelId="{E0913A75-3F25-48B1-955C-E7405C8D7AE6}" type="presParOf" srcId="{7AD8BABE-C509-4B24-8773-4F50C40BD91A}" destId="{5C355DEA-2A50-4487-955A-386D414B1C07}" srcOrd="2" destOrd="0" presId="urn:microsoft.com/office/officeart/2005/8/layout/bProcess3"/>
    <dgm:cxn modelId="{43B9FDC3-057C-40D1-92D7-383C838308AF}" type="presParOf" srcId="{7AD8BABE-C509-4B24-8773-4F50C40BD91A}" destId="{070D223D-8C14-4194-8424-75B9CE1E185D}" srcOrd="3" destOrd="0" presId="urn:microsoft.com/office/officeart/2005/8/layout/bProcess3"/>
    <dgm:cxn modelId="{F8384C29-3645-4225-B872-251AFAE3A68E}" type="presParOf" srcId="{070D223D-8C14-4194-8424-75B9CE1E185D}" destId="{9CCA1324-2781-49E3-B1BB-B8FD1F0BE568}" srcOrd="0" destOrd="0" presId="urn:microsoft.com/office/officeart/2005/8/layout/bProcess3"/>
    <dgm:cxn modelId="{9F8648B1-CBE7-47B0-9ED1-221219E15F63}" type="presParOf" srcId="{7AD8BABE-C509-4B24-8773-4F50C40BD91A}" destId="{61A36D99-75E3-416A-B128-2DA4EB1973ED}" srcOrd="4" destOrd="0" presId="urn:microsoft.com/office/officeart/2005/8/layout/bProcess3"/>
    <dgm:cxn modelId="{45C793F4-7064-428B-A88C-CA722E02DC40}" type="presParOf" srcId="{7AD8BABE-C509-4B24-8773-4F50C40BD91A}" destId="{5478D865-6807-4E23-9E33-592C4F744997}" srcOrd="5" destOrd="0" presId="urn:microsoft.com/office/officeart/2005/8/layout/bProcess3"/>
    <dgm:cxn modelId="{D7D3C84B-4A18-4B9B-8F50-7CB61C9984DC}" type="presParOf" srcId="{5478D865-6807-4E23-9E33-592C4F744997}" destId="{7FBFF219-3E1F-4108-B816-498367B0CD94}" srcOrd="0" destOrd="0" presId="urn:microsoft.com/office/officeart/2005/8/layout/bProcess3"/>
    <dgm:cxn modelId="{3C3C9919-FAEB-4599-9FAB-11925360FD56}" type="presParOf" srcId="{7AD8BABE-C509-4B24-8773-4F50C40BD91A}" destId="{D5CE8EB0-7CE9-4B83-9D3F-72066A90BE23}" srcOrd="6" destOrd="0" presId="urn:microsoft.com/office/officeart/2005/8/layout/bProcess3"/>
    <dgm:cxn modelId="{7459016B-ED32-4674-86BF-0275317E45FE}" type="presParOf" srcId="{7AD8BABE-C509-4B24-8773-4F50C40BD91A}" destId="{6E671853-5466-4769-A4C1-A2A6A8ADBFC4}" srcOrd="7" destOrd="0" presId="urn:microsoft.com/office/officeart/2005/8/layout/bProcess3"/>
    <dgm:cxn modelId="{1C292C25-C37D-4026-952E-B9FB3D189A7F}" type="presParOf" srcId="{6E671853-5466-4769-A4C1-A2A6A8ADBFC4}" destId="{0B6D9CC1-1A44-48FF-855C-1BC850320C35}" srcOrd="0" destOrd="0" presId="urn:microsoft.com/office/officeart/2005/8/layout/bProcess3"/>
    <dgm:cxn modelId="{E5939474-0FC8-44F9-97FE-2568C4D9CCD7}" type="presParOf" srcId="{7AD8BABE-C509-4B24-8773-4F50C40BD91A}" destId="{B5D8F275-EFE4-495B-874D-75C2259A825D}" srcOrd="8" destOrd="0" presId="urn:microsoft.com/office/officeart/2005/8/layout/bProcess3"/>
    <dgm:cxn modelId="{64154C52-22A5-41F1-AF95-B76FFFE9A309}" type="presParOf" srcId="{7AD8BABE-C509-4B24-8773-4F50C40BD91A}" destId="{96B80A58-1E26-4171-AC4D-6F4CF62CB030}" srcOrd="9" destOrd="0" presId="urn:microsoft.com/office/officeart/2005/8/layout/bProcess3"/>
    <dgm:cxn modelId="{C6392FFC-EC88-4B43-A267-75AF6421FEF7}" type="presParOf" srcId="{96B80A58-1E26-4171-AC4D-6F4CF62CB030}" destId="{E7D9DF05-6336-444D-886E-5C80C08B5FA8}" srcOrd="0" destOrd="0" presId="urn:microsoft.com/office/officeart/2005/8/layout/bProcess3"/>
    <dgm:cxn modelId="{B0D3891B-A623-4813-867B-7C504878B65C}" type="presParOf" srcId="{7AD8BABE-C509-4B24-8773-4F50C40BD91A}" destId="{6C529498-50C6-4256-A35E-43065E162C41}" srcOrd="10" destOrd="0" presId="urn:microsoft.com/office/officeart/2005/8/layout/bProcess3"/>
    <dgm:cxn modelId="{EEDFD40F-3431-4350-A884-76E749A890D1}" type="presParOf" srcId="{7AD8BABE-C509-4B24-8773-4F50C40BD91A}" destId="{2B4655D0-E76E-465E-85DF-A5485F1AC06C}" srcOrd="11" destOrd="0" presId="urn:microsoft.com/office/officeart/2005/8/layout/bProcess3"/>
    <dgm:cxn modelId="{05BE81BE-DCB1-4C37-AAEB-2D7090CA68CD}" type="presParOf" srcId="{2B4655D0-E76E-465E-85DF-A5485F1AC06C}" destId="{1BAE67BE-8898-4CEF-90DB-B6900121881B}" srcOrd="0" destOrd="0" presId="urn:microsoft.com/office/officeart/2005/8/layout/bProcess3"/>
    <dgm:cxn modelId="{A5E6BBC3-F2E2-4369-B5AB-28BED38FFDA3}" type="presParOf" srcId="{7AD8BABE-C509-4B24-8773-4F50C40BD91A}" destId="{8769D3C9-924F-45DB-8946-964061897EAD}" srcOrd="12" destOrd="0" presId="urn:microsoft.com/office/officeart/2005/8/layout/bProcess3"/>
    <dgm:cxn modelId="{4F341EE1-F074-4FE3-BADE-F93E0BF86B6C}" type="presParOf" srcId="{7AD8BABE-C509-4B24-8773-4F50C40BD91A}" destId="{984FFBD2-DA62-4EC2-9C03-11AFACBD6E88}" srcOrd="13" destOrd="0" presId="urn:microsoft.com/office/officeart/2005/8/layout/bProcess3"/>
    <dgm:cxn modelId="{2A173493-FB77-4EC0-A14A-15D75D63679F}" type="presParOf" srcId="{984FFBD2-DA62-4EC2-9C03-11AFACBD6E88}" destId="{3BE7A6CB-229E-407F-93E5-40890973AFA8}" srcOrd="0" destOrd="0" presId="urn:microsoft.com/office/officeart/2005/8/layout/bProcess3"/>
    <dgm:cxn modelId="{9E25DEB4-762C-4C58-BBAD-F1E153B36EB9}" type="presParOf" srcId="{7AD8BABE-C509-4B24-8773-4F50C40BD91A}" destId="{3FD46313-3683-40EA-8ED1-933DFB68382F}" srcOrd="14" destOrd="0" presId="urn:microsoft.com/office/officeart/2005/8/layout/bProcess3"/>
    <dgm:cxn modelId="{E6144BAF-BB29-4310-A4C3-1F24570D9CE7}" type="presParOf" srcId="{7AD8BABE-C509-4B24-8773-4F50C40BD91A}" destId="{99DA68B1-645F-424E-A60F-40BE30996374}" srcOrd="15" destOrd="0" presId="urn:microsoft.com/office/officeart/2005/8/layout/bProcess3"/>
    <dgm:cxn modelId="{3D906362-AC48-4FBA-A00B-3CB2E06BD5B4}" type="presParOf" srcId="{99DA68B1-645F-424E-A60F-40BE30996374}" destId="{D73C3196-8BAE-48F9-AB03-7926DEF1F2EA}" srcOrd="0" destOrd="0" presId="urn:microsoft.com/office/officeart/2005/8/layout/bProcess3"/>
    <dgm:cxn modelId="{7209C556-FBF2-44C9-84E0-4D9DB14D6ECC}" type="presParOf" srcId="{7AD8BABE-C509-4B24-8773-4F50C40BD91A}" destId="{245BE961-65D5-4FE7-9330-A710871B06A8}" srcOrd="16" destOrd="0" presId="urn:microsoft.com/office/officeart/2005/8/layout/bProcess3"/>
    <dgm:cxn modelId="{EB09F158-D92A-409F-B2E9-9007415F0329}" type="presParOf" srcId="{7AD8BABE-C509-4B24-8773-4F50C40BD91A}" destId="{B0931A96-842E-4C3B-A170-E7DCA72A22E1}" srcOrd="17" destOrd="0" presId="urn:microsoft.com/office/officeart/2005/8/layout/bProcess3"/>
    <dgm:cxn modelId="{3A2830C1-5334-48C2-B56E-CD6054462DF4}" type="presParOf" srcId="{B0931A96-842E-4C3B-A170-E7DCA72A22E1}" destId="{1522FED5-ED01-434E-B7A2-DC0D2A16D62C}" srcOrd="0" destOrd="0" presId="urn:microsoft.com/office/officeart/2005/8/layout/bProcess3"/>
    <dgm:cxn modelId="{F9508842-0460-4F29-AF69-76D42638EE9B}" type="presParOf" srcId="{7AD8BABE-C509-4B24-8773-4F50C40BD91A}" destId="{E0E85B68-E8B5-482D-9E78-4BB59FCB214C}" srcOrd="18" destOrd="0" presId="urn:microsoft.com/office/officeart/2005/8/layout/bProcess3"/>
    <dgm:cxn modelId="{50F81235-75BE-4FF5-A108-B4815A21CA20}" type="presParOf" srcId="{7AD8BABE-C509-4B24-8773-4F50C40BD91A}" destId="{3034BC26-8127-42BA-9DF0-50DAFC0D719B}" srcOrd="19" destOrd="0" presId="urn:microsoft.com/office/officeart/2005/8/layout/bProcess3"/>
    <dgm:cxn modelId="{93703B40-2927-4DE5-8FE3-EFBA47419737}" type="presParOf" srcId="{3034BC26-8127-42BA-9DF0-50DAFC0D719B}" destId="{4E34CEF6-1F9E-411E-A55A-F4DDA9B4AB76}" srcOrd="0" destOrd="0" presId="urn:microsoft.com/office/officeart/2005/8/layout/bProcess3"/>
    <dgm:cxn modelId="{7D7969D7-4ED3-41EF-A797-4383C3D5214A}" type="presParOf" srcId="{7AD8BABE-C509-4B24-8773-4F50C40BD91A}" destId="{C95A9066-0E02-42F0-AA9D-7F2E3C4C588B}" srcOrd="20" destOrd="0" presId="urn:microsoft.com/office/officeart/2005/8/layout/bProcess3"/>
    <dgm:cxn modelId="{0BC7591B-6FF8-4AF9-B579-C99824E0C6E9}" type="presParOf" srcId="{7AD8BABE-C509-4B24-8773-4F50C40BD91A}" destId="{C6156441-A792-457B-9E47-DAF8FCDBA56E}" srcOrd="21" destOrd="0" presId="urn:microsoft.com/office/officeart/2005/8/layout/bProcess3"/>
    <dgm:cxn modelId="{1A1A0A0D-6421-4AB8-94C9-4AEC1D756991}" type="presParOf" srcId="{C6156441-A792-457B-9E47-DAF8FCDBA56E}" destId="{2012E9A1-CC81-4F5F-A8F9-7FD5CBB7EDDB}" srcOrd="0" destOrd="0" presId="urn:microsoft.com/office/officeart/2005/8/layout/bProcess3"/>
    <dgm:cxn modelId="{6F562A07-5051-4D44-BD63-CF308107CD5C}" type="presParOf" srcId="{7AD8BABE-C509-4B24-8773-4F50C40BD91A}" destId="{690D7C52-475B-4A41-B99B-715D9D42D903}" srcOrd="22" destOrd="0" presId="urn:microsoft.com/office/officeart/2005/8/layout/bProcess3"/>
    <dgm:cxn modelId="{772B65F4-09FB-4F14-8543-D73C63C407AC}" type="presParOf" srcId="{7AD8BABE-C509-4B24-8773-4F50C40BD91A}" destId="{72B96E9F-29E3-4338-A9D3-1A2BD049B31B}" srcOrd="23" destOrd="0" presId="urn:microsoft.com/office/officeart/2005/8/layout/bProcess3"/>
    <dgm:cxn modelId="{C99D6367-F56D-42C2-8C6F-580723C2E83A}" type="presParOf" srcId="{72B96E9F-29E3-4338-A9D3-1A2BD049B31B}" destId="{0848A8E8-95E3-4A05-838D-1BB9DE09D05B}" srcOrd="0" destOrd="0" presId="urn:microsoft.com/office/officeart/2005/8/layout/bProcess3"/>
    <dgm:cxn modelId="{5B9F54AF-E5B7-4471-B4FE-1CB40DC40EF2}" type="presParOf" srcId="{7AD8BABE-C509-4B24-8773-4F50C40BD91A}" destId="{1E9230BD-5104-4D20-BCF5-59EAB4FE1001}" srcOrd="24" destOrd="0" presId="urn:microsoft.com/office/officeart/2005/8/layout/bProcess3"/>
    <dgm:cxn modelId="{ECB9308D-E2E7-419E-96AA-93328864330B}" type="presParOf" srcId="{7AD8BABE-C509-4B24-8773-4F50C40BD91A}" destId="{233ED2AA-F40F-453F-A2A6-2DE998E8BE3D}" srcOrd="25" destOrd="0" presId="urn:microsoft.com/office/officeart/2005/8/layout/bProcess3"/>
    <dgm:cxn modelId="{A6749B7D-4239-4C7B-B953-81515D68F326}" type="presParOf" srcId="{233ED2AA-F40F-453F-A2A6-2DE998E8BE3D}" destId="{EB00DD35-4D3E-4946-AD77-76F23D876D49}" srcOrd="0" destOrd="0" presId="urn:microsoft.com/office/officeart/2005/8/layout/bProcess3"/>
    <dgm:cxn modelId="{C12713C4-14DF-4C27-915E-73B88B33945E}" type="presParOf" srcId="{7AD8BABE-C509-4B24-8773-4F50C40BD91A}" destId="{5962FF24-A0F1-4100-A209-9D91A5C4B1B9}" srcOrd="26" destOrd="0" presId="urn:microsoft.com/office/officeart/2005/8/layout/bProcess3"/>
    <dgm:cxn modelId="{70133E12-D1C2-4C3D-8FFE-977DB71B9879}" type="presParOf" srcId="{7AD8BABE-C509-4B24-8773-4F50C40BD91A}" destId="{F2799F04-CA69-4394-B92F-AA5BE902DD2E}" srcOrd="27" destOrd="0" presId="urn:microsoft.com/office/officeart/2005/8/layout/bProcess3"/>
    <dgm:cxn modelId="{31078D04-B631-417A-882E-ECD85195E59E}" type="presParOf" srcId="{F2799F04-CA69-4394-B92F-AA5BE902DD2E}" destId="{D81C747E-B6DA-4730-A4BC-6439EC43F78B}" srcOrd="0" destOrd="0" presId="urn:microsoft.com/office/officeart/2005/8/layout/bProcess3"/>
    <dgm:cxn modelId="{5A98D596-23F2-4C3F-9B51-BDE17A7C5943}" type="presParOf" srcId="{7AD8BABE-C509-4B24-8773-4F50C40BD91A}" destId="{1E773279-6764-4B41-8716-15BE5D437FED}" srcOrd="28" destOrd="0" presId="urn:microsoft.com/office/officeart/2005/8/layout/bProcess3"/>
    <dgm:cxn modelId="{846F0C48-6A17-4DF9-AAC8-C7B1348343E0}" type="presParOf" srcId="{7AD8BABE-C509-4B24-8773-4F50C40BD91A}" destId="{B8384084-D167-4BBF-AE44-0F6A31925326}" srcOrd="29" destOrd="0" presId="urn:microsoft.com/office/officeart/2005/8/layout/bProcess3"/>
    <dgm:cxn modelId="{D3DC7A4A-FF72-4B01-9609-EC30EB09430C}" type="presParOf" srcId="{B8384084-D167-4BBF-AE44-0F6A31925326}" destId="{5E46E47F-5232-4712-9A6C-51C2F6C1823A}" srcOrd="0" destOrd="0" presId="urn:microsoft.com/office/officeart/2005/8/layout/bProcess3"/>
    <dgm:cxn modelId="{BB57AF31-D28C-4469-AE99-9FF4FE387A99}" type="presParOf" srcId="{7AD8BABE-C509-4B24-8773-4F50C40BD91A}" destId="{A828B734-FFC6-4947-AE4F-4791142460EF}" srcOrd="30" destOrd="0" presId="urn:microsoft.com/office/officeart/2005/8/layout/bProcess3"/>
    <dgm:cxn modelId="{7D194CBC-BEBF-422C-8034-18D5C85B26D7}" type="presParOf" srcId="{7AD8BABE-C509-4B24-8773-4F50C40BD91A}" destId="{58A5A28B-0C3B-4539-A1F2-B3B1E294CF8B}" srcOrd="31" destOrd="0" presId="urn:microsoft.com/office/officeart/2005/8/layout/bProcess3"/>
    <dgm:cxn modelId="{F859AD9F-441F-4892-9829-FACE1E725091}" type="presParOf" srcId="{58A5A28B-0C3B-4539-A1F2-B3B1E294CF8B}" destId="{31147613-CFB0-47EA-950F-AF4E3B4A36F8}" srcOrd="0" destOrd="0" presId="urn:microsoft.com/office/officeart/2005/8/layout/bProcess3"/>
    <dgm:cxn modelId="{22A92BFA-4D8A-4EE9-8769-3DC289917384}" type="presParOf" srcId="{7AD8BABE-C509-4B24-8773-4F50C40BD91A}" destId="{BE1280D6-5E72-40BF-8376-E97980A2856B}" srcOrd="32" destOrd="0" presId="urn:microsoft.com/office/officeart/2005/8/layout/bProcess3"/>
    <dgm:cxn modelId="{52DAFB40-21B3-46AF-83FF-B59ADF16FAB2}" type="presParOf" srcId="{7AD8BABE-C509-4B24-8773-4F50C40BD91A}" destId="{B3260FD8-47D0-4ADE-9FCB-A0780CBA65A2}" srcOrd="33" destOrd="0" presId="urn:microsoft.com/office/officeart/2005/8/layout/bProcess3"/>
    <dgm:cxn modelId="{E9131E62-2184-4142-8CB5-34C3420C02F5}" type="presParOf" srcId="{B3260FD8-47D0-4ADE-9FCB-A0780CBA65A2}" destId="{FF6F8893-438D-4770-86C6-6D60920CA764}" srcOrd="0" destOrd="0" presId="urn:microsoft.com/office/officeart/2005/8/layout/bProcess3"/>
    <dgm:cxn modelId="{A4E78229-1489-4A31-8D6E-A22BBE5559A5}" type="presParOf" srcId="{7AD8BABE-C509-4B24-8773-4F50C40BD91A}" destId="{443CF18F-620D-4B49-AB5C-4486FFCCE72C}" srcOrd="3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0C3505-0CB7-4AF0-A275-680473EE3D6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9BC7493-6484-4B54-8338-A120AE1E4A87}" type="pres">
      <dgm:prSet presAssocID="{620C3505-0CB7-4AF0-A275-680473EE3D64}" presName="linear" presStyleCnt="0">
        <dgm:presLayoutVars>
          <dgm:animLvl val="lvl"/>
          <dgm:resizeHandles val="exact"/>
        </dgm:presLayoutVars>
      </dgm:prSet>
      <dgm:spPr/>
      <dgm:t>
        <a:bodyPr/>
        <a:lstStyle/>
        <a:p>
          <a:endParaRPr lang="en-US"/>
        </a:p>
      </dgm:t>
    </dgm:pt>
  </dgm:ptLst>
  <dgm:cxnLst>
    <dgm:cxn modelId="{A4A5DE29-FBF2-4E14-9CF3-EE5D2F13CCDB}" type="presOf" srcId="{620C3505-0CB7-4AF0-A275-680473EE3D64}" destId="{29BC7493-6484-4B54-8338-A120AE1E4A87}"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794C2-59C1-4741-824D-19FFF26BAFED}">
      <dsp:nvSpPr>
        <dsp:cNvPr id="0" name=""/>
        <dsp:cNvSpPr/>
      </dsp:nvSpPr>
      <dsp:spPr>
        <a:xfrm>
          <a:off x="1689300" y="1646167"/>
          <a:ext cx="2011983" cy="2011983"/>
        </a:xfrm>
        <a:prstGeom prst="gear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Implementación</a:t>
          </a:r>
          <a:endParaRPr lang="es-EC" sz="1300" kern="1200" dirty="0"/>
        </a:p>
      </dsp:txBody>
      <dsp:txXfrm>
        <a:off x="2093798" y="2117464"/>
        <a:ext cx="1202987" cy="1034201"/>
      </dsp:txXfrm>
    </dsp:sp>
    <dsp:sp modelId="{D86C1778-93DF-42D5-BF24-512063F196A1}">
      <dsp:nvSpPr>
        <dsp:cNvPr id="0" name=""/>
        <dsp:cNvSpPr/>
      </dsp:nvSpPr>
      <dsp:spPr>
        <a:xfrm>
          <a:off x="518692" y="1170608"/>
          <a:ext cx="1463260" cy="1463260"/>
        </a:xfrm>
        <a:prstGeom prst="gear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Diseño</a:t>
          </a:r>
          <a:endParaRPr lang="es-EC" sz="1300" kern="1200" dirty="0"/>
        </a:p>
      </dsp:txBody>
      <dsp:txXfrm>
        <a:off x="887072" y="1541215"/>
        <a:ext cx="726500" cy="722046"/>
      </dsp:txXfrm>
    </dsp:sp>
    <dsp:sp modelId="{0F89F3E9-70A9-4A27-AFE1-CB74123BDEDA}">
      <dsp:nvSpPr>
        <dsp:cNvPr id="0" name=""/>
        <dsp:cNvSpPr/>
      </dsp:nvSpPr>
      <dsp:spPr>
        <a:xfrm rot="20700000">
          <a:off x="1338267" y="161107"/>
          <a:ext cx="1433696" cy="1433696"/>
        </a:xfrm>
        <a:prstGeom prst="gear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Análisis</a:t>
          </a:r>
          <a:endParaRPr lang="es-EC" sz="1300" kern="1200" dirty="0"/>
        </a:p>
      </dsp:txBody>
      <dsp:txXfrm rot="-20700000">
        <a:off x="1652719" y="475559"/>
        <a:ext cx="804793" cy="804793"/>
      </dsp:txXfrm>
    </dsp:sp>
    <dsp:sp modelId="{EDD5E19A-8155-4966-AA98-F8F70B36F335}">
      <dsp:nvSpPr>
        <dsp:cNvPr id="0" name=""/>
        <dsp:cNvSpPr/>
      </dsp:nvSpPr>
      <dsp:spPr>
        <a:xfrm>
          <a:off x="1528797" y="1345845"/>
          <a:ext cx="2575338" cy="2575338"/>
        </a:xfrm>
        <a:prstGeom prst="circularArrow">
          <a:avLst>
            <a:gd name="adj1" fmla="val 4687"/>
            <a:gd name="adj2" fmla="val 299029"/>
            <a:gd name="adj3" fmla="val 2501998"/>
            <a:gd name="adj4" fmla="val 15892140"/>
            <a:gd name="adj5" fmla="val 546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891342A-4C0D-4D0B-B7DF-A5E1CD9E3F26}">
      <dsp:nvSpPr>
        <dsp:cNvPr id="0" name=""/>
        <dsp:cNvSpPr/>
      </dsp:nvSpPr>
      <dsp:spPr>
        <a:xfrm>
          <a:off x="259552" y="849145"/>
          <a:ext cx="1871144" cy="1871144"/>
        </a:xfrm>
        <a:prstGeom prst="leftCircularArrow">
          <a:avLst>
            <a:gd name="adj1" fmla="val 6452"/>
            <a:gd name="adj2" fmla="val 429999"/>
            <a:gd name="adj3" fmla="val 10489124"/>
            <a:gd name="adj4" fmla="val 14837806"/>
            <a:gd name="adj5" fmla="val 7527"/>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07738D-AEB6-4BBA-8BF5-FBD0D45EF4A5}">
      <dsp:nvSpPr>
        <dsp:cNvPr id="0" name=""/>
        <dsp:cNvSpPr/>
      </dsp:nvSpPr>
      <dsp:spPr>
        <a:xfrm>
          <a:off x="1006638" y="-150624"/>
          <a:ext cx="2017470" cy="2017470"/>
        </a:xfrm>
        <a:prstGeom prst="circularArrow">
          <a:avLst>
            <a:gd name="adj1" fmla="val 5984"/>
            <a:gd name="adj2" fmla="val 394124"/>
            <a:gd name="adj3" fmla="val 13313824"/>
            <a:gd name="adj4" fmla="val 10508221"/>
            <a:gd name="adj5" fmla="val 6981"/>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B018-D68C-43D9-A6B4-E6A8B0E1D825}">
      <dsp:nvSpPr>
        <dsp:cNvPr id="0" name=""/>
        <dsp:cNvSpPr/>
      </dsp:nvSpPr>
      <dsp:spPr>
        <a:xfrm>
          <a:off x="0" y="0"/>
          <a:ext cx="5056336" cy="5056336"/>
        </a:xfrm>
        <a:prstGeom prst="triangl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9C2EFFF-F1D4-4BFB-9969-1428CFD54FCF}">
      <dsp:nvSpPr>
        <dsp:cNvPr id="0" name=""/>
        <dsp:cNvSpPr/>
      </dsp:nvSpPr>
      <dsp:spPr>
        <a:xfrm>
          <a:off x="2394831" y="504056"/>
          <a:ext cx="4671730" cy="860169"/>
        </a:xfrm>
        <a:prstGeom prst="round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t>Realizar el levantamiento de la información relacionada con la infraestructura de comunicación y definir las especificaciones y requerimientos en comunicaciones de LINDE ECUADOR S.A.</a:t>
          </a:r>
          <a:endParaRPr lang="en-US" sz="1300" kern="1200" dirty="0"/>
        </a:p>
      </dsp:txBody>
      <dsp:txXfrm>
        <a:off x="2436821" y="546046"/>
        <a:ext cx="4587750" cy="776189"/>
      </dsp:txXfrm>
    </dsp:sp>
    <dsp:sp modelId="{A2995D07-4F22-4BAB-B26F-5B883F6E4832}">
      <dsp:nvSpPr>
        <dsp:cNvPr id="0" name=""/>
        <dsp:cNvSpPr/>
      </dsp:nvSpPr>
      <dsp:spPr>
        <a:xfrm>
          <a:off x="2427040" y="1560413"/>
          <a:ext cx="4671730" cy="860169"/>
        </a:xfrm>
        <a:prstGeom prst="round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t>Analizar las tecnologías de VoIP existentes en el mercado y escoger la que cumpla con los requerimientos establecidos en la etapa anterior.</a:t>
          </a:r>
          <a:endParaRPr lang="en-US" sz="1300" kern="1200" dirty="0"/>
        </a:p>
      </dsp:txBody>
      <dsp:txXfrm>
        <a:off x="2469030" y="1602403"/>
        <a:ext cx="4587750" cy="776189"/>
      </dsp:txXfrm>
    </dsp:sp>
    <dsp:sp modelId="{EC305A92-24B9-486B-B25D-0AD0639EF49D}">
      <dsp:nvSpPr>
        <dsp:cNvPr id="0" name=""/>
        <dsp:cNvSpPr/>
      </dsp:nvSpPr>
      <dsp:spPr>
        <a:xfrm>
          <a:off x="2390887" y="2567193"/>
          <a:ext cx="4671730" cy="860169"/>
        </a:xfrm>
        <a:prstGeom prst="round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t>Diseñar la arquitectura de la red Voz sobre IP para LINDE ECUADOR S.A. con la tecnología seleccionada.</a:t>
          </a:r>
          <a:endParaRPr lang="en-US" sz="1300" kern="1200" dirty="0"/>
        </a:p>
      </dsp:txBody>
      <dsp:txXfrm>
        <a:off x="2432877" y="2609183"/>
        <a:ext cx="4587750" cy="776189"/>
      </dsp:txXfrm>
    </dsp:sp>
    <dsp:sp modelId="{0C5D12D2-278C-4E12-ABB5-1F6A1584B6FC}">
      <dsp:nvSpPr>
        <dsp:cNvPr id="0" name=""/>
        <dsp:cNvSpPr/>
      </dsp:nvSpPr>
      <dsp:spPr>
        <a:xfrm>
          <a:off x="2341407" y="3603079"/>
          <a:ext cx="4744923" cy="1032478"/>
        </a:xfrm>
        <a:prstGeom prst="round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S" sz="1300" kern="1200" dirty="0" smtClean="0"/>
            <a:t>Implementar la red VoIP de LINDE ECUADOR S.A. que garantice la integración entre todas las sucursales en telefonía y los enlaces de comunicación realizando las pruebas, capacitaciones y documentando todo el proceso.</a:t>
          </a:r>
          <a:endParaRPr lang="en-US" sz="1300" kern="1200" dirty="0"/>
        </a:p>
      </dsp:txBody>
      <dsp:txXfrm>
        <a:off x="2391808" y="3653480"/>
        <a:ext cx="4644121" cy="9316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B2CF7F-8668-4C54-8FA3-824CDE529933}">
      <dsp:nvSpPr>
        <dsp:cNvPr id="0" name=""/>
        <dsp:cNvSpPr/>
      </dsp:nvSpPr>
      <dsp:spPr>
        <a:xfrm>
          <a:off x="2192786" y="364097"/>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26380" y="408250"/>
        <a:ext cx="15673" cy="3134"/>
      </dsp:txXfrm>
    </dsp:sp>
    <dsp:sp modelId="{46A3B827-2683-4BA6-880E-E50304F945AD}">
      <dsp:nvSpPr>
        <dsp:cNvPr id="0" name=""/>
        <dsp:cNvSpPr/>
      </dsp:nvSpPr>
      <dsp:spPr>
        <a:xfrm>
          <a:off x="831715" y="956"/>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Instalación de CISCO CallManager Server.</a:t>
          </a:r>
          <a:endParaRPr lang="es-EC" sz="1000" kern="1200" dirty="0"/>
        </a:p>
      </dsp:txBody>
      <dsp:txXfrm>
        <a:off x="831715" y="956"/>
        <a:ext cx="1362871" cy="817722"/>
      </dsp:txXfrm>
    </dsp:sp>
    <dsp:sp modelId="{070D223D-8C14-4194-8424-75B9CE1E185D}">
      <dsp:nvSpPr>
        <dsp:cNvPr id="0" name=""/>
        <dsp:cNvSpPr/>
      </dsp:nvSpPr>
      <dsp:spPr>
        <a:xfrm>
          <a:off x="3869118" y="364097"/>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02711" y="408250"/>
        <a:ext cx="15673" cy="3134"/>
      </dsp:txXfrm>
    </dsp:sp>
    <dsp:sp modelId="{5C355DEA-2A50-4487-955A-386D414B1C07}">
      <dsp:nvSpPr>
        <dsp:cNvPr id="0" name=""/>
        <dsp:cNvSpPr/>
      </dsp:nvSpPr>
      <dsp:spPr>
        <a:xfrm>
          <a:off x="2508047" y="956"/>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Configuración de parámetros básicos de CISCO CallManager Server.</a:t>
          </a:r>
          <a:endParaRPr lang="es-EC" sz="1000" kern="1200" dirty="0"/>
        </a:p>
      </dsp:txBody>
      <dsp:txXfrm>
        <a:off x="2508047" y="956"/>
        <a:ext cx="1362871" cy="817722"/>
      </dsp:txXfrm>
    </dsp:sp>
    <dsp:sp modelId="{5478D865-6807-4E23-9E33-592C4F744997}">
      <dsp:nvSpPr>
        <dsp:cNvPr id="0" name=""/>
        <dsp:cNvSpPr/>
      </dsp:nvSpPr>
      <dsp:spPr>
        <a:xfrm>
          <a:off x="5545449" y="364097"/>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79043" y="408250"/>
        <a:ext cx="15673" cy="3134"/>
      </dsp:txXfrm>
    </dsp:sp>
    <dsp:sp modelId="{61A36D99-75E3-416A-B128-2DA4EB1973ED}">
      <dsp:nvSpPr>
        <dsp:cNvPr id="0" name=""/>
        <dsp:cNvSpPr/>
      </dsp:nvSpPr>
      <dsp:spPr>
        <a:xfrm>
          <a:off x="4184378" y="956"/>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Creación de grupo y definición de formatos de sincronización.</a:t>
          </a:r>
          <a:endParaRPr lang="es-EC" sz="1000" kern="1200" dirty="0"/>
        </a:p>
      </dsp:txBody>
      <dsp:txXfrm>
        <a:off x="4184378" y="956"/>
        <a:ext cx="1362871" cy="817722"/>
      </dsp:txXfrm>
    </dsp:sp>
    <dsp:sp modelId="{6E671853-5466-4769-A4C1-A2A6A8ADBFC4}">
      <dsp:nvSpPr>
        <dsp:cNvPr id="0" name=""/>
        <dsp:cNvSpPr/>
      </dsp:nvSpPr>
      <dsp:spPr>
        <a:xfrm>
          <a:off x="1513150" y="816879"/>
          <a:ext cx="5028995" cy="282860"/>
        </a:xfrm>
        <a:custGeom>
          <a:avLst/>
          <a:gdLst/>
          <a:ahLst/>
          <a:cxnLst/>
          <a:rect l="0" t="0" r="0" b="0"/>
          <a:pathLst>
            <a:path>
              <a:moveTo>
                <a:pt x="5028995" y="0"/>
              </a:moveTo>
              <a:lnTo>
                <a:pt x="5028995" y="158530"/>
              </a:lnTo>
              <a:lnTo>
                <a:pt x="0" y="158530"/>
              </a:lnTo>
              <a:lnTo>
                <a:pt x="0" y="28286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01679" y="956741"/>
        <a:ext cx="251937" cy="3134"/>
      </dsp:txXfrm>
    </dsp:sp>
    <dsp:sp modelId="{D5CE8EB0-7CE9-4B83-9D3F-72066A90BE23}">
      <dsp:nvSpPr>
        <dsp:cNvPr id="0" name=""/>
        <dsp:cNvSpPr/>
      </dsp:nvSpPr>
      <dsp:spPr>
        <a:xfrm>
          <a:off x="5860710" y="956"/>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Definición de parámetros comunes de dispositivos.</a:t>
          </a:r>
          <a:endParaRPr lang="es-EC" sz="1000" kern="1200" dirty="0"/>
        </a:p>
      </dsp:txBody>
      <dsp:txXfrm>
        <a:off x="5860710" y="956"/>
        <a:ext cx="1362871" cy="817722"/>
      </dsp:txXfrm>
    </dsp:sp>
    <dsp:sp modelId="{96B80A58-1E26-4171-AC4D-6F4CF62CB030}">
      <dsp:nvSpPr>
        <dsp:cNvPr id="0" name=""/>
        <dsp:cNvSpPr/>
      </dsp:nvSpPr>
      <dsp:spPr>
        <a:xfrm>
          <a:off x="2192786" y="1495280"/>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26380" y="1539433"/>
        <a:ext cx="15673" cy="3134"/>
      </dsp:txXfrm>
    </dsp:sp>
    <dsp:sp modelId="{B5D8F275-EFE4-495B-874D-75C2259A825D}">
      <dsp:nvSpPr>
        <dsp:cNvPr id="0" name=""/>
        <dsp:cNvSpPr/>
      </dsp:nvSpPr>
      <dsp:spPr>
        <a:xfrm>
          <a:off x="831715" y="1132139"/>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dirty="0" smtClean="0">
              <a:effectLst/>
              <a:latin typeface="+mn-lt"/>
              <a:ea typeface="+mn-ea"/>
              <a:cs typeface="+mn-cs"/>
            </a:rPr>
            <a:t>Definición de parámetros de diferentes sitios (</a:t>
          </a:r>
          <a:r>
            <a:rPr lang="es-ES" sz="1000" kern="1200" dirty="0" err="1" smtClean="0">
              <a:effectLst/>
              <a:latin typeface="+mn-lt"/>
              <a:ea typeface="+mn-ea"/>
              <a:cs typeface="+mn-cs"/>
            </a:rPr>
            <a:t>Locations</a:t>
          </a:r>
          <a:r>
            <a:rPr lang="es-ES" sz="1000" kern="1200" dirty="0" smtClean="0">
              <a:effectLst/>
              <a:latin typeface="+mn-lt"/>
              <a:ea typeface="+mn-ea"/>
              <a:cs typeface="+mn-cs"/>
            </a:rPr>
            <a:t>)</a:t>
          </a:r>
          <a:endParaRPr lang="es-EC" sz="1000" kern="1200" dirty="0"/>
        </a:p>
      </dsp:txBody>
      <dsp:txXfrm>
        <a:off x="831715" y="1132139"/>
        <a:ext cx="1362871" cy="817722"/>
      </dsp:txXfrm>
    </dsp:sp>
    <dsp:sp modelId="{2B4655D0-E76E-465E-85DF-A5485F1AC06C}">
      <dsp:nvSpPr>
        <dsp:cNvPr id="0" name=""/>
        <dsp:cNvSpPr/>
      </dsp:nvSpPr>
      <dsp:spPr>
        <a:xfrm>
          <a:off x="3869118" y="1495280"/>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02711" y="1539433"/>
        <a:ext cx="15673" cy="3134"/>
      </dsp:txXfrm>
    </dsp:sp>
    <dsp:sp modelId="{6C529498-50C6-4256-A35E-43065E162C41}">
      <dsp:nvSpPr>
        <dsp:cNvPr id="0" name=""/>
        <dsp:cNvSpPr/>
      </dsp:nvSpPr>
      <dsp:spPr>
        <a:xfrm>
          <a:off x="2508047" y="1132139"/>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Predeterminar configuraciones de dispositivos </a:t>
          </a:r>
          <a:endParaRPr lang="es-EC" sz="1000" kern="1200" dirty="0"/>
        </a:p>
      </dsp:txBody>
      <dsp:txXfrm>
        <a:off x="2508047" y="1132139"/>
        <a:ext cx="1362871" cy="817722"/>
      </dsp:txXfrm>
    </dsp:sp>
    <dsp:sp modelId="{984FFBD2-DA62-4EC2-9C03-11AFACBD6E88}">
      <dsp:nvSpPr>
        <dsp:cNvPr id="0" name=""/>
        <dsp:cNvSpPr/>
      </dsp:nvSpPr>
      <dsp:spPr>
        <a:xfrm>
          <a:off x="5545449" y="1495280"/>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79043" y="1539433"/>
        <a:ext cx="15673" cy="3134"/>
      </dsp:txXfrm>
    </dsp:sp>
    <dsp:sp modelId="{8769D3C9-924F-45DB-8946-964061897EAD}">
      <dsp:nvSpPr>
        <dsp:cNvPr id="0" name=""/>
        <dsp:cNvSpPr/>
      </dsp:nvSpPr>
      <dsp:spPr>
        <a:xfrm>
          <a:off x="4184378" y="1132139"/>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Configuración de grupos de dispositivos (Device Pools)</a:t>
          </a:r>
          <a:endParaRPr lang="es-EC" sz="1000" kern="1200" dirty="0"/>
        </a:p>
      </dsp:txBody>
      <dsp:txXfrm>
        <a:off x="4184378" y="1132139"/>
        <a:ext cx="1362871" cy="817722"/>
      </dsp:txXfrm>
    </dsp:sp>
    <dsp:sp modelId="{99DA68B1-645F-424E-A60F-40BE30996374}">
      <dsp:nvSpPr>
        <dsp:cNvPr id="0" name=""/>
        <dsp:cNvSpPr/>
      </dsp:nvSpPr>
      <dsp:spPr>
        <a:xfrm>
          <a:off x="1513150" y="1948062"/>
          <a:ext cx="5028995" cy="282860"/>
        </a:xfrm>
        <a:custGeom>
          <a:avLst/>
          <a:gdLst/>
          <a:ahLst/>
          <a:cxnLst/>
          <a:rect l="0" t="0" r="0" b="0"/>
          <a:pathLst>
            <a:path>
              <a:moveTo>
                <a:pt x="5028995" y="0"/>
              </a:moveTo>
              <a:lnTo>
                <a:pt x="5028995" y="158530"/>
              </a:lnTo>
              <a:lnTo>
                <a:pt x="0" y="158530"/>
              </a:lnTo>
              <a:lnTo>
                <a:pt x="0" y="28286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01679" y="2087925"/>
        <a:ext cx="251937" cy="3134"/>
      </dsp:txXfrm>
    </dsp:sp>
    <dsp:sp modelId="{3FD46313-3683-40EA-8ED1-933DFB68382F}">
      <dsp:nvSpPr>
        <dsp:cNvPr id="0" name=""/>
        <dsp:cNvSpPr/>
      </dsp:nvSpPr>
      <dsp:spPr>
        <a:xfrm>
          <a:off x="5860710" y="1132139"/>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Configuración de regiones.</a:t>
          </a:r>
          <a:endParaRPr lang="es-EC" sz="1000" kern="1200" dirty="0"/>
        </a:p>
      </dsp:txBody>
      <dsp:txXfrm>
        <a:off x="5860710" y="1132139"/>
        <a:ext cx="1362871" cy="817722"/>
      </dsp:txXfrm>
    </dsp:sp>
    <dsp:sp modelId="{B0931A96-842E-4C3B-A170-E7DCA72A22E1}">
      <dsp:nvSpPr>
        <dsp:cNvPr id="0" name=""/>
        <dsp:cNvSpPr/>
      </dsp:nvSpPr>
      <dsp:spPr>
        <a:xfrm>
          <a:off x="2192786" y="2626464"/>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26380" y="2670616"/>
        <a:ext cx="15673" cy="3134"/>
      </dsp:txXfrm>
    </dsp:sp>
    <dsp:sp modelId="{245BE961-65D5-4FE7-9330-A710871B06A8}">
      <dsp:nvSpPr>
        <dsp:cNvPr id="0" name=""/>
        <dsp:cNvSpPr/>
      </dsp:nvSpPr>
      <dsp:spPr>
        <a:xfrm>
          <a:off x="831715" y="2263322"/>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Configuración de SRST.</a:t>
          </a:r>
          <a:endParaRPr lang="es-EC" sz="1000" kern="1200" dirty="0"/>
        </a:p>
      </dsp:txBody>
      <dsp:txXfrm>
        <a:off x="831715" y="2263322"/>
        <a:ext cx="1362871" cy="817722"/>
      </dsp:txXfrm>
    </dsp:sp>
    <dsp:sp modelId="{3034BC26-8127-42BA-9DF0-50DAFC0D719B}">
      <dsp:nvSpPr>
        <dsp:cNvPr id="0" name=""/>
        <dsp:cNvSpPr/>
      </dsp:nvSpPr>
      <dsp:spPr>
        <a:xfrm>
          <a:off x="3869118" y="2626464"/>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02711" y="2670616"/>
        <a:ext cx="15673" cy="3134"/>
      </dsp:txXfrm>
    </dsp:sp>
    <dsp:sp modelId="{E0E85B68-E8B5-482D-9E78-4BB59FCB214C}">
      <dsp:nvSpPr>
        <dsp:cNvPr id="0" name=""/>
        <dsp:cNvSpPr/>
      </dsp:nvSpPr>
      <dsp:spPr>
        <a:xfrm>
          <a:off x="2508047" y="2263322"/>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Diseño y configuración de ruteo y plan de marcación.</a:t>
          </a:r>
          <a:endParaRPr lang="es-EC" sz="1000" kern="1200" dirty="0"/>
        </a:p>
      </dsp:txBody>
      <dsp:txXfrm>
        <a:off x="2508047" y="2263322"/>
        <a:ext cx="1362871" cy="817722"/>
      </dsp:txXfrm>
    </dsp:sp>
    <dsp:sp modelId="{C6156441-A792-457B-9E47-DAF8FCDBA56E}">
      <dsp:nvSpPr>
        <dsp:cNvPr id="0" name=""/>
        <dsp:cNvSpPr/>
      </dsp:nvSpPr>
      <dsp:spPr>
        <a:xfrm>
          <a:off x="5545449" y="2626464"/>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79043" y="2670616"/>
        <a:ext cx="15673" cy="3134"/>
      </dsp:txXfrm>
    </dsp:sp>
    <dsp:sp modelId="{C95A9066-0E02-42F0-AA9D-7F2E3C4C588B}">
      <dsp:nvSpPr>
        <dsp:cNvPr id="0" name=""/>
        <dsp:cNvSpPr/>
      </dsp:nvSpPr>
      <dsp:spPr>
        <a:xfrm>
          <a:off x="4184378" y="2263322"/>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Particiones</a:t>
          </a:r>
          <a:endParaRPr lang="es-EC" sz="1000" kern="1200" dirty="0"/>
        </a:p>
      </dsp:txBody>
      <dsp:txXfrm>
        <a:off x="4184378" y="2263322"/>
        <a:ext cx="1362871" cy="817722"/>
      </dsp:txXfrm>
    </dsp:sp>
    <dsp:sp modelId="{72B96E9F-29E3-4338-A9D3-1A2BD049B31B}">
      <dsp:nvSpPr>
        <dsp:cNvPr id="0" name=""/>
        <dsp:cNvSpPr/>
      </dsp:nvSpPr>
      <dsp:spPr>
        <a:xfrm>
          <a:off x="1513150" y="3079245"/>
          <a:ext cx="5028995" cy="282860"/>
        </a:xfrm>
        <a:custGeom>
          <a:avLst/>
          <a:gdLst/>
          <a:ahLst/>
          <a:cxnLst/>
          <a:rect l="0" t="0" r="0" b="0"/>
          <a:pathLst>
            <a:path>
              <a:moveTo>
                <a:pt x="5028995" y="0"/>
              </a:moveTo>
              <a:lnTo>
                <a:pt x="5028995" y="158530"/>
              </a:lnTo>
              <a:lnTo>
                <a:pt x="0" y="158530"/>
              </a:lnTo>
              <a:lnTo>
                <a:pt x="0" y="28286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01679" y="3219108"/>
        <a:ext cx="251937" cy="3134"/>
      </dsp:txXfrm>
    </dsp:sp>
    <dsp:sp modelId="{690D7C52-475B-4A41-B99B-715D9D42D903}">
      <dsp:nvSpPr>
        <dsp:cNvPr id="0" name=""/>
        <dsp:cNvSpPr/>
      </dsp:nvSpPr>
      <dsp:spPr>
        <a:xfrm>
          <a:off x="5860710" y="2263322"/>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Espacios de búsqueda de llamadas.</a:t>
          </a:r>
          <a:endParaRPr lang="es-EC" sz="1000" kern="1200" dirty="0"/>
        </a:p>
      </dsp:txBody>
      <dsp:txXfrm>
        <a:off x="5860710" y="2263322"/>
        <a:ext cx="1362871" cy="817722"/>
      </dsp:txXfrm>
    </dsp:sp>
    <dsp:sp modelId="{233ED2AA-F40F-453F-A2A6-2DE998E8BE3D}">
      <dsp:nvSpPr>
        <dsp:cNvPr id="0" name=""/>
        <dsp:cNvSpPr/>
      </dsp:nvSpPr>
      <dsp:spPr>
        <a:xfrm>
          <a:off x="2192786" y="3757647"/>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26380" y="3801799"/>
        <a:ext cx="15673" cy="3134"/>
      </dsp:txXfrm>
    </dsp:sp>
    <dsp:sp modelId="{1E9230BD-5104-4D20-BCF5-59EAB4FE1001}">
      <dsp:nvSpPr>
        <dsp:cNvPr id="0" name=""/>
        <dsp:cNvSpPr/>
      </dsp:nvSpPr>
      <dsp:spPr>
        <a:xfrm>
          <a:off x="831715" y="3394505"/>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Filtros, grupos, listas de ruteo.</a:t>
          </a:r>
          <a:endParaRPr lang="es-EC" sz="1000" kern="1200" dirty="0"/>
        </a:p>
      </dsp:txBody>
      <dsp:txXfrm>
        <a:off x="831715" y="3394505"/>
        <a:ext cx="1362871" cy="817722"/>
      </dsp:txXfrm>
    </dsp:sp>
    <dsp:sp modelId="{F2799F04-CA69-4394-B92F-AA5BE902DD2E}">
      <dsp:nvSpPr>
        <dsp:cNvPr id="0" name=""/>
        <dsp:cNvSpPr/>
      </dsp:nvSpPr>
      <dsp:spPr>
        <a:xfrm>
          <a:off x="3869118" y="3757647"/>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002711" y="3801799"/>
        <a:ext cx="15673" cy="3134"/>
      </dsp:txXfrm>
    </dsp:sp>
    <dsp:sp modelId="{5962FF24-A0F1-4100-A209-9D91A5C4B1B9}">
      <dsp:nvSpPr>
        <dsp:cNvPr id="0" name=""/>
        <dsp:cNvSpPr/>
      </dsp:nvSpPr>
      <dsp:spPr>
        <a:xfrm>
          <a:off x="2508047" y="3394505"/>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Patrones de procesamiento de llamadas (Route and Translation Patterns).</a:t>
          </a:r>
          <a:endParaRPr lang="es-EC" sz="1000" kern="1200" dirty="0"/>
        </a:p>
      </dsp:txBody>
      <dsp:txXfrm>
        <a:off x="2508047" y="3394505"/>
        <a:ext cx="1362871" cy="817722"/>
      </dsp:txXfrm>
    </dsp:sp>
    <dsp:sp modelId="{B8384084-D167-4BBF-AE44-0F6A31925326}">
      <dsp:nvSpPr>
        <dsp:cNvPr id="0" name=""/>
        <dsp:cNvSpPr/>
      </dsp:nvSpPr>
      <dsp:spPr>
        <a:xfrm>
          <a:off x="5545449" y="3757647"/>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679043" y="3801799"/>
        <a:ext cx="15673" cy="3134"/>
      </dsp:txXfrm>
    </dsp:sp>
    <dsp:sp modelId="{1E773279-6764-4B41-8716-15BE5D437FED}">
      <dsp:nvSpPr>
        <dsp:cNvPr id="0" name=""/>
        <dsp:cNvSpPr/>
      </dsp:nvSpPr>
      <dsp:spPr>
        <a:xfrm>
          <a:off x="4184378" y="3394505"/>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Instalación y configuración de dispositivos</a:t>
          </a:r>
          <a:endParaRPr lang="es-EC" sz="1000" kern="1200" dirty="0"/>
        </a:p>
      </dsp:txBody>
      <dsp:txXfrm>
        <a:off x="4184378" y="3394505"/>
        <a:ext cx="1362871" cy="817722"/>
      </dsp:txXfrm>
    </dsp:sp>
    <dsp:sp modelId="{58A5A28B-0C3B-4539-A1F2-B3B1E294CF8B}">
      <dsp:nvSpPr>
        <dsp:cNvPr id="0" name=""/>
        <dsp:cNvSpPr/>
      </dsp:nvSpPr>
      <dsp:spPr>
        <a:xfrm>
          <a:off x="1513150" y="4210428"/>
          <a:ext cx="5028995" cy="282860"/>
        </a:xfrm>
        <a:custGeom>
          <a:avLst/>
          <a:gdLst/>
          <a:ahLst/>
          <a:cxnLst/>
          <a:rect l="0" t="0" r="0" b="0"/>
          <a:pathLst>
            <a:path>
              <a:moveTo>
                <a:pt x="5028995" y="0"/>
              </a:moveTo>
              <a:lnTo>
                <a:pt x="5028995" y="158530"/>
              </a:lnTo>
              <a:lnTo>
                <a:pt x="0" y="158530"/>
              </a:lnTo>
              <a:lnTo>
                <a:pt x="0" y="28286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901679" y="4350291"/>
        <a:ext cx="251937" cy="3134"/>
      </dsp:txXfrm>
    </dsp:sp>
    <dsp:sp modelId="{A828B734-FFC6-4947-AE4F-4791142460EF}">
      <dsp:nvSpPr>
        <dsp:cNvPr id="0" name=""/>
        <dsp:cNvSpPr/>
      </dsp:nvSpPr>
      <dsp:spPr>
        <a:xfrm>
          <a:off x="5860710" y="3394505"/>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Gateways</a:t>
          </a:r>
          <a:endParaRPr lang="es-EC" sz="1000" kern="1200" dirty="0"/>
        </a:p>
      </dsp:txBody>
      <dsp:txXfrm>
        <a:off x="5860710" y="3394505"/>
        <a:ext cx="1362871" cy="817722"/>
      </dsp:txXfrm>
    </dsp:sp>
    <dsp:sp modelId="{B3260FD8-47D0-4ADE-9FCB-A0780CBA65A2}">
      <dsp:nvSpPr>
        <dsp:cNvPr id="0" name=""/>
        <dsp:cNvSpPr/>
      </dsp:nvSpPr>
      <dsp:spPr>
        <a:xfrm>
          <a:off x="2192786" y="4888830"/>
          <a:ext cx="282860" cy="91440"/>
        </a:xfrm>
        <a:custGeom>
          <a:avLst/>
          <a:gdLst/>
          <a:ahLst/>
          <a:cxnLst/>
          <a:rect l="0" t="0" r="0" b="0"/>
          <a:pathLst>
            <a:path>
              <a:moveTo>
                <a:pt x="0" y="45720"/>
              </a:moveTo>
              <a:lnTo>
                <a:pt x="282860"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326380" y="4932983"/>
        <a:ext cx="15673" cy="3134"/>
      </dsp:txXfrm>
    </dsp:sp>
    <dsp:sp modelId="{BE1280D6-5E72-40BF-8376-E97980A2856B}">
      <dsp:nvSpPr>
        <dsp:cNvPr id="0" name=""/>
        <dsp:cNvSpPr/>
      </dsp:nvSpPr>
      <dsp:spPr>
        <a:xfrm>
          <a:off x="831715" y="4525688"/>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Teléfonos </a:t>
          </a:r>
          <a:endParaRPr lang="es-EC" sz="1000" kern="1200" dirty="0"/>
        </a:p>
      </dsp:txBody>
      <dsp:txXfrm>
        <a:off x="831715" y="4525688"/>
        <a:ext cx="1362871" cy="817722"/>
      </dsp:txXfrm>
    </dsp:sp>
    <dsp:sp modelId="{443CF18F-620D-4B49-AB5C-4486FFCCE72C}">
      <dsp:nvSpPr>
        <dsp:cNvPr id="0" name=""/>
        <dsp:cNvSpPr/>
      </dsp:nvSpPr>
      <dsp:spPr>
        <a:xfrm>
          <a:off x="2508047" y="4525688"/>
          <a:ext cx="1362871" cy="817722"/>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s-ES" sz="1000" kern="1200" smtClean="0">
              <a:effectLst/>
              <a:latin typeface="+mn-lt"/>
              <a:ea typeface="+mn-ea"/>
              <a:cs typeface="+mn-cs"/>
            </a:rPr>
            <a:t>Servicios adicionales de telefonía.</a:t>
          </a:r>
          <a:endParaRPr lang="es-EC" sz="1000" kern="1200" dirty="0"/>
        </a:p>
      </dsp:txBody>
      <dsp:txXfrm>
        <a:off x="2508047" y="4525688"/>
        <a:ext cx="1362871" cy="8177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94AFB4-F8A0-497F-912F-47D4B1AA2A59}" type="datetimeFigureOut">
              <a:rPr lang="es-MX" smtClean="0"/>
              <a:t>20/10/2015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5E766B-DF93-4A2C-A636-01FDEA528875}" type="slidenum">
              <a:rPr lang="es-MX" smtClean="0"/>
              <a:t>‹Nº›</a:t>
            </a:fld>
            <a:endParaRPr lang="es-MX" dirty="0"/>
          </a:p>
        </p:txBody>
      </p:sp>
    </p:spTree>
    <p:extLst>
      <p:ext uri="{BB962C8B-B14F-4D97-AF65-F5344CB8AC3E}">
        <p14:creationId xmlns:p14="http://schemas.microsoft.com/office/powerpoint/2010/main" val="1956999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11</a:t>
            </a:fld>
            <a:endParaRPr lang="es-MX" dirty="0"/>
          </a:p>
        </p:txBody>
      </p:sp>
    </p:spTree>
    <p:extLst>
      <p:ext uri="{BB962C8B-B14F-4D97-AF65-F5344CB8AC3E}">
        <p14:creationId xmlns:p14="http://schemas.microsoft.com/office/powerpoint/2010/main" val="363510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12</a:t>
            </a:fld>
            <a:endParaRPr lang="es-MX" dirty="0"/>
          </a:p>
        </p:txBody>
      </p:sp>
    </p:spTree>
    <p:extLst>
      <p:ext uri="{BB962C8B-B14F-4D97-AF65-F5344CB8AC3E}">
        <p14:creationId xmlns:p14="http://schemas.microsoft.com/office/powerpoint/2010/main" val="296705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14</a:t>
            </a:fld>
            <a:endParaRPr lang="es-MX" dirty="0"/>
          </a:p>
        </p:txBody>
      </p:sp>
    </p:spTree>
    <p:extLst>
      <p:ext uri="{BB962C8B-B14F-4D97-AF65-F5344CB8AC3E}">
        <p14:creationId xmlns:p14="http://schemas.microsoft.com/office/powerpoint/2010/main" val="2048610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15</a:t>
            </a:fld>
            <a:endParaRPr lang="es-MX" dirty="0"/>
          </a:p>
        </p:txBody>
      </p:sp>
    </p:spTree>
    <p:extLst>
      <p:ext uri="{BB962C8B-B14F-4D97-AF65-F5344CB8AC3E}">
        <p14:creationId xmlns:p14="http://schemas.microsoft.com/office/powerpoint/2010/main" val="3963579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16</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CUCM = Cisco</a:t>
            </a:r>
            <a:r>
              <a:rPr lang="en-US" baseline="0" dirty="0" smtClean="0"/>
              <a:t> Unified </a:t>
            </a:r>
            <a:r>
              <a:rPr lang="en-US" baseline="0" dirty="0" err="1" smtClean="0"/>
              <a:t>Comunication</a:t>
            </a:r>
            <a:r>
              <a:rPr lang="en-US" baseline="0" dirty="0" smtClean="0"/>
              <a:t> Manager</a:t>
            </a:r>
          </a:p>
          <a:p>
            <a:r>
              <a:rPr lang="en-US" baseline="0" dirty="0" smtClean="0"/>
              <a:t>CUC= Cisco Unity </a:t>
            </a:r>
            <a:r>
              <a:rPr lang="en-US" baseline="0" dirty="0" err="1" smtClean="0"/>
              <a:t>Conexion</a:t>
            </a:r>
            <a:r>
              <a:rPr lang="en-US" baseline="0" dirty="0" smtClean="0"/>
              <a:t>: </a:t>
            </a:r>
            <a:r>
              <a:rPr lang="en-US" baseline="0" dirty="0" err="1" smtClean="0"/>
              <a:t>Administración</a:t>
            </a:r>
            <a:r>
              <a:rPr lang="en-US" baseline="0" dirty="0" smtClean="0"/>
              <a:t> de </a:t>
            </a:r>
            <a:r>
              <a:rPr lang="en-US" baseline="0" dirty="0" err="1" smtClean="0"/>
              <a:t>buzon</a:t>
            </a:r>
            <a:r>
              <a:rPr lang="en-US" baseline="0" dirty="0" smtClean="0"/>
              <a:t> de </a:t>
            </a:r>
            <a:r>
              <a:rPr lang="en-US" baseline="0" dirty="0" err="1" smtClean="0"/>
              <a:t>voz</a:t>
            </a:r>
            <a:r>
              <a:rPr lang="en-US" baseline="0" dirty="0" smtClean="0"/>
              <a:t>. IVR</a:t>
            </a:r>
          </a:p>
          <a:p>
            <a:r>
              <a:rPr lang="en-US" baseline="0" dirty="0" smtClean="0"/>
              <a:t>CUP= Cisco Unified Personal </a:t>
            </a:r>
            <a:r>
              <a:rPr lang="en-US" baseline="0" dirty="0" err="1" smtClean="0"/>
              <a:t>Comunicator</a:t>
            </a:r>
            <a:r>
              <a:rPr lang="en-US" baseline="0" dirty="0" smtClean="0"/>
              <a:t>: </a:t>
            </a:r>
            <a:r>
              <a:rPr lang="en-US" baseline="0" dirty="0" err="1" smtClean="0"/>
              <a:t>Aplicaciones</a:t>
            </a:r>
            <a:r>
              <a:rPr lang="en-US" baseline="0" dirty="0" smtClean="0"/>
              <a:t> Jabber, </a:t>
            </a:r>
            <a:r>
              <a:rPr lang="en-US" baseline="0" dirty="0" err="1" smtClean="0"/>
              <a:t>SoftPhone</a:t>
            </a:r>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17</a:t>
            </a:fld>
            <a:endParaRPr lang="es-MX" dirty="0"/>
          </a:p>
        </p:txBody>
      </p:sp>
    </p:spTree>
    <p:extLst>
      <p:ext uri="{BB962C8B-B14F-4D97-AF65-F5344CB8AC3E}">
        <p14:creationId xmlns:p14="http://schemas.microsoft.com/office/powerpoint/2010/main" val="73372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18</a:t>
            </a:fld>
            <a:endParaRPr lang="es-MX" dirty="0"/>
          </a:p>
        </p:txBody>
      </p:sp>
    </p:spTree>
    <p:extLst>
      <p:ext uri="{BB962C8B-B14F-4D97-AF65-F5344CB8AC3E}">
        <p14:creationId xmlns:p14="http://schemas.microsoft.com/office/powerpoint/2010/main" val="2750914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19</a:t>
            </a:fld>
            <a:endParaRPr lang="es-MX" dirty="0"/>
          </a:p>
        </p:txBody>
      </p:sp>
    </p:spTree>
    <p:extLst>
      <p:ext uri="{BB962C8B-B14F-4D97-AF65-F5344CB8AC3E}">
        <p14:creationId xmlns:p14="http://schemas.microsoft.com/office/powerpoint/2010/main" val="33591801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20</a:t>
            </a:fld>
            <a:endParaRPr lang="es-MX" dirty="0"/>
          </a:p>
        </p:txBody>
      </p:sp>
    </p:spTree>
    <p:extLst>
      <p:ext uri="{BB962C8B-B14F-4D97-AF65-F5344CB8AC3E}">
        <p14:creationId xmlns:p14="http://schemas.microsoft.com/office/powerpoint/2010/main" val="584616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21</a:t>
            </a:fld>
            <a:endParaRPr lang="es-MX" dirty="0"/>
          </a:p>
        </p:txBody>
      </p:sp>
    </p:spTree>
    <p:extLst>
      <p:ext uri="{BB962C8B-B14F-4D97-AF65-F5344CB8AC3E}">
        <p14:creationId xmlns:p14="http://schemas.microsoft.com/office/powerpoint/2010/main" val="1849748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a:t>
            </a:fld>
            <a:endParaRPr lang="es-MX" dirty="0"/>
          </a:p>
        </p:txBody>
      </p:sp>
    </p:spTree>
    <p:extLst>
      <p:ext uri="{BB962C8B-B14F-4D97-AF65-F5344CB8AC3E}">
        <p14:creationId xmlns:p14="http://schemas.microsoft.com/office/powerpoint/2010/main" val="2641926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22</a:t>
            </a:fld>
            <a:endParaRPr lang="es-MX" dirty="0"/>
          </a:p>
        </p:txBody>
      </p:sp>
    </p:spTree>
    <p:extLst>
      <p:ext uri="{BB962C8B-B14F-4D97-AF65-F5344CB8AC3E}">
        <p14:creationId xmlns:p14="http://schemas.microsoft.com/office/powerpoint/2010/main" val="334328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23</a:t>
            </a:fld>
            <a:endParaRPr lang="es-MX" dirty="0"/>
          </a:p>
        </p:txBody>
      </p:sp>
    </p:spTree>
    <p:extLst>
      <p:ext uri="{BB962C8B-B14F-4D97-AF65-F5344CB8AC3E}">
        <p14:creationId xmlns:p14="http://schemas.microsoft.com/office/powerpoint/2010/main" val="2004619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24</a:t>
            </a:fld>
            <a:endParaRPr lang="es-MX" dirty="0"/>
          </a:p>
        </p:txBody>
      </p:sp>
    </p:spTree>
    <p:extLst>
      <p:ext uri="{BB962C8B-B14F-4D97-AF65-F5344CB8AC3E}">
        <p14:creationId xmlns:p14="http://schemas.microsoft.com/office/powerpoint/2010/main" val="1903905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25</a:t>
            </a:fld>
            <a:endParaRPr lang="es-MX" dirty="0"/>
          </a:p>
        </p:txBody>
      </p:sp>
    </p:spTree>
    <p:extLst>
      <p:ext uri="{BB962C8B-B14F-4D97-AF65-F5344CB8AC3E}">
        <p14:creationId xmlns:p14="http://schemas.microsoft.com/office/powerpoint/2010/main" val="2304829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27</a:t>
            </a:fld>
            <a:endParaRPr lang="es-MX" dirty="0"/>
          </a:p>
        </p:txBody>
      </p:sp>
    </p:spTree>
    <p:extLst>
      <p:ext uri="{BB962C8B-B14F-4D97-AF65-F5344CB8AC3E}">
        <p14:creationId xmlns:p14="http://schemas.microsoft.com/office/powerpoint/2010/main" val="151533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55E766B-DF93-4A2C-A636-01FDEA528875}" type="slidenum">
              <a:rPr lang="es-MX" smtClean="0"/>
              <a:t>28</a:t>
            </a:fld>
            <a:endParaRPr lang="es-MX" dirty="0"/>
          </a:p>
        </p:txBody>
      </p:sp>
    </p:spTree>
    <p:extLst>
      <p:ext uri="{BB962C8B-B14F-4D97-AF65-F5344CB8AC3E}">
        <p14:creationId xmlns:p14="http://schemas.microsoft.com/office/powerpoint/2010/main" val="4040493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29</a:t>
            </a:fld>
            <a:endParaRPr lang="es-MX" dirty="0"/>
          </a:p>
        </p:txBody>
      </p:sp>
    </p:spTree>
    <p:extLst>
      <p:ext uri="{BB962C8B-B14F-4D97-AF65-F5344CB8AC3E}">
        <p14:creationId xmlns:p14="http://schemas.microsoft.com/office/powerpoint/2010/main" val="2706884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3</a:t>
            </a:fld>
            <a:endParaRPr lang="es-MX" dirty="0"/>
          </a:p>
        </p:txBody>
      </p:sp>
    </p:spTree>
    <p:extLst>
      <p:ext uri="{BB962C8B-B14F-4D97-AF65-F5344CB8AC3E}">
        <p14:creationId xmlns:p14="http://schemas.microsoft.com/office/powerpoint/2010/main" val="227848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E55E766B-DF93-4A2C-A636-01FDEA528875}" type="slidenum">
              <a:rPr lang="es-MX" smtClean="0"/>
              <a:t>4</a:t>
            </a:fld>
            <a:endParaRPr lang="es-MX" dirty="0"/>
          </a:p>
        </p:txBody>
      </p:sp>
    </p:spTree>
    <p:extLst>
      <p:ext uri="{BB962C8B-B14F-4D97-AF65-F5344CB8AC3E}">
        <p14:creationId xmlns:p14="http://schemas.microsoft.com/office/powerpoint/2010/main" val="75625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5</a:t>
            </a:fld>
            <a:endParaRPr lang="es-MX" dirty="0"/>
          </a:p>
        </p:txBody>
      </p:sp>
    </p:spTree>
    <p:extLst>
      <p:ext uri="{BB962C8B-B14F-4D97-AF65-F5344CB8AC3E}">
        <p14:creationId xmlns:p14="http://schemas.microsoft.com/office/powerpoint/2010/main" val="287045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5E766B-DF93-4A2C-A636-01FDEA528875}" type="slidenum">
              <a:rPr lang="es-MX" smtClean="0"/>
              <a:t>6</a:t>
            </a:fld>
            <a:endParaRPr lang="es-MX" dirty="0"/>
          </a:p>
        </p:txBody>
      </p:sp>
    </p:spTree>
    <p:extLst>
      <p:ext uri="{BB962C8B-B14F-4D97-AF65-F5344CB8AC3E}">
        <p14:creationId xmlns:p14="http://schemas.microsoft.com/office/powerpoint/2010/main" val="319002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7</a:t>
            </a:fld>
            <a:endParaRPr lang="es-MX" dirty="0"/>
          </a:p>
        </p:txBody>
      </p:sp>
    </p:spTree>
    <p:extLst>
      <p:ext uri="{BB962C8B-B14F-4D97-AF65-F5344CB8AC3E}">
        <p14:creationId xmlns:p14="http://schemas.microsoft.com/office/powerpoint/2010/main" val="974406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9</a:t>
            </a:fld>
            <a:endParaRPr lang="es-MX" dirty="0"/>
          </a:p>
        </p:txBody>
      </p:sp>
    </p:spTree>
    <p:extLst>
      <p:ext uri="{BB962C8B-B14F-4D97-AF65-F5344CB8AC3E}">
        <p14:creationId xmlns:p14="http://schemas.microsoft.com/office/powerpoint/2010/main" val="120510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E55E766B-DF93-4A2C-A636-01FDEA528875}" type="slidenum">
              <a:rPr lang="es-MX" smtClean="0"/>
              <a:t>10</a:t>
            </a:fld>
            <a:endParaRPr lang="es-MX" dirty="0"/>
          </a:p>
        </p:txBody>
      </p:sp>
    </p:spTree>
    <p:extLst>
      <p:ext uri="{BB962C8B-B14F-4D97-AF65-F5344CB8AC3E}">
        <p14:creationId xmlns:p14="http://schemas.microsoft.com/office/powerpoint/2010/main" val="687460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05EF667D-A76C-4C49-BB1E-01D7543E3E9B}" type="datetime1">
              <a:rPr lang="es-EC" smtClean="0"/>
              <a:t>20/10/2015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518015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93059C88-F316-4496-A184-0AE155985D7B}" type="datetime1">
              <a:rPr lang="es-EC" smtClean="0"/>
              <a:t>20/10/2015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6484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B3C1F96-F808-44DF-B6E0-8911E90E4A09}" type="datetime1">
              <a:rPr lang="es-EC" smtClean="0"/>
              <a:t>20/10/2015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373235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5CB892B-EC3D-4780-9205-3621F0F08BC8}" type="datetime1">
              <a:rPr lang="es-EC" smtClean="0"/>
              <a:t>20/10/2015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739129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DA6FAA9-E23C-4C4C-B408-C109C401F34E}" type="datetime1">
              <a:rPr lang="es-EC" smtClean="0"/>
              <a:t>20/10/2015</a:t>
            </a:fld>
            <a:endParaRPr lang="es-MX" dirty="0"/>
          </a:p>
        </p:txBody>
      </p:sp>
      <p:sp>
        <p:nvSpPr>
          <p:cNvPr id="5" name="4 Marcador de pie de página"/>
          <p:cNvSpPr>
            <a:spLocks noGrp="1"/>
          </p:cNvSpPr>
          <p:nvPr>
            <p:ph type="ftr" sz="quarter" idx="11"/>
          </p:nvPr>
        </p:nvSpPr>
        <p:spPr/>
        <p:txBody>
          <a:bodyPr/>
          <a:lstStyle/>
          <a:p>
            <a:r>
              <a:rPr lang="es-MX" smtClean="0"/>
              <a:t>Carrillo Medrano Juan Daniel</a:t>
            </a:r>
            <a:endParaRPr lang="es-MX" dirty="0"/>
          </a:p>
        </p:txBody>
      </p:sp>
      <p:sp>
        <p:nvSpPr>
          <p:cNvPr id="6" name="5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3403087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595CEEC2-90A3-4C3C-BF13-49FFA11E721E}" type="datetime1">
              <a:rPr lang="es-EC" smtClean="0"/>
              <a:t>20/10/2015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291552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C40F3C70-B8AE-489F-A5C3-45E6F5A5EF50}" type="datetime1">
              <a:rPr lang="es-EC" smtClean="0"/>
              <a:t>20/10/2015</a:t>
            </a:fld>
            <a:endParaRPr lang="es-MX" dirty="0"/>
          </a:p>
        </p:txBody>
      </p:sp>
      <p:sp>
        <p:nvSpPr>
          <p:cNvPr id="8" name="7 Marcador de pie de página"/>
          <p:cNvSpPr>
            <a:spLocks noGrp="1"/>
          </p:cNvSpPr>
          <p:nvPr>
            <p:ph type="ftr" sz="quarter" idx="11"/>
          </p:nvPr>
        </p:nvSpPr>
        <p:spPr/>
        <p:txBody>
          <a:bodyPr/>
          <a:lstStyle/>
          <a:p>
            <a:r>
              <a:rPr lang="es-MX" smtClean="0"/>
              <a:t>Carrillo Medrano Juan Daniel</a:t>
            </a:r>
            <a:endParaRPr lang="es-MX" dirty="0"/>
          </a:p>
        </p:txBody>
      </p:sp>
      <p:sp>
        <p:nvSpPr>
          <p:cNvPr id="9" name="8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009247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7AD5AED-0AE3-481E-BED1-2C32A4C39065}" type="datetime1">
              <a:rPr lang="es-EC" smtClean="0"/>
              <a:t>20/10/2015</a:t>
            </a:fld>
            <a:endParaRPr lang="es-MX" dirty="0"/>
          </a:p>
        </p:txBody>
      </p:sp>
      <p:sp>
        <p:nvSpPr>
          <p:cNvPr id="4" name="3 Marcador de pie de página"/>
          <p:cNvSpPr>
            <a:spLocks noGrp="1"/>
          </p:cNvSpPr>
          <p:nvPr>
            <p:ph type="ftr" sz="quarter" idx="11"/>
          </p:nvPr>
        </p:nvSpPr>
        <p:spPr/>
        <p:txBody>
          <a:bodyPr/>
          <a:lstStyle/>
          <a:p>
            <a:r>
              <a:rPr lang="es-MX" smtClean="0"/>
              <a:t>Carrillo Medrano Juan Daniel</a:t>
            </a:r>
            <a:endParaRPr lang="es-MX" dirty="0"/>
          </a:p>
        </p:txBody>
      </p:sp>
      <p:sp>
        <p:nvSpPr>
          <p:cNvPr id="5" name="4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14689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C1CEE29-B1EE-455E-848F-D1358CFDE500}" type="datetime1">
              <a:rPr lang="es-EC" smtClean="0"/>
              <a:t>20/10/2015</a:t>
            </a:fld>
            <a:endParaRPr lang="es-MX" dirty="0"/>
          </a:p>
        </p:txBody>
      </p:sp>
      <p:sp>
        <p:nvSpPr>
          <p:cNvPr id="3" name="2 Marcador de pie de página"/>
          <p:cNvSpPr>
            <a:spLocks noGrp="1"/>
          </p:cNvSpPr>
          <p:nvPr>
            <p:ph type="ftr" sz="quarter" idx="11"/>
          </p:nvPr>
        </p:nvSpPr>
        <p:spPr/>
        <p:txBody>
          <a:bodyPr/>
          <a:lstStyle/>
          <a:p>
            <a:r>
              <a:rPr lang="es-MX" smtClean="0"/>
              <a:t>Carrillo Medrano Juan Daniel</a:t>
            </a:r>
            <a:endParaRPr lang="es-MX" dirty="0"/>
          </a:p>
        </p:txBody>
      </p:sp>
      <p:sp>
        <p:nvSpPr>
          <p:cNvPr id="4" name="3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2867876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49E02D-3417-4CDD-92BD-4E8F39C32E75}" type="datetime1">
              <a:rPr lang="es-EC" smtClean="0"/>
              <a:t>20/10/2015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5950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B226962-0948-4D0D-AD82-966279677D92}" type="datetime1">
              <a:rPr lang="es-EC" smtClean="0"/>
              <a:t>20/10/2015</a:t>
            </a:fld>
            <a:endParaRPr lang="es-MX" dirty="0"/>
          </a:p>
        </p:txBody>
      </p:sp>
      <p:sp>
        <p:nvSpPr>
          <p:cNvPr id="6" name="5 Marcador de pie de página"/>
          <p:cNvSpPr>
            <a:spLocks noGrp="1"/>
          </p:cNvSpPr>
          <p:nvPr>
            <p:ph type="ftr" sz="quarter" idx="11"/>
          </p:nvPr>
        </p:nvSpPr>
        <p:spPr/>
        <p:txBody>
          <a:bodyPr/>
          <a:lstStyle/>
          <a:p>
            <a:r>
              <a:rPr lang="es-MX" smtClean="0"/>
              <a:t>Carrillo Medrano Juan Daniel</a:t>
            </a:r>
            <a:endParaRPr lang="es-MX" dirty="0"/>
          </a:p>
        </p:txBody>
      </p:sp>
      <p:sp>
        <p:nvSpPr>
          <p:cNvPr id="7" name="6 Marcador de número de diapositiva"/>
          <p:cNvSpPr>
            <a:spLocks noGrp="1"/>
          </p:cNvSpPr>
          <p:nvPr>
            <p:ph type="sldNum" sz="quarter" idx="12"/>
          </p:nvPr>
        </p:nvSpPr>
        <p:spPr/>
        <p:txBody>
          <a:bodyPr/>
          <a:lstStyle/>
          <a:p>
            <a:fld id="{7162FD4E-3082-4E25-A363-482455E021A9}" type="slidenum">
              <a:rPr lang="es-MX" smtClean="0"/>
              <a:t>‹Nº›</a:t>
            </a:fld>
            <a:endParaRPr lang="es-MX" dirty="0"/>
          </a:p>
        </p:txBody>
      </p:sp>
    </p:spTree>
    <p:extLst>
      <p:ext uri="{BB962C8B-B14F-4D97-AF65-F5344CB8AC3E}">
        <p14:creationId xmlns:p14="http://schemas.microsoft.com/office/powerpoint/2010/main" val="408214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5D631-8C2A-4E0D-8C83-3F4ADB493D8E}" type="datetime1">
              <a:rPr lang="es-EC" smtClean="0"/>
              <a:t>20/10/2015</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smtClean="0"/>
              <a:t>Carrillo Medrano Juan Daniel</a:t>
            </a:r>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2FD4E-3082-4E25-A363-482455E021A9}" type="slidenum">
              <a:rPr lang="es-MX" smtClean="0"/>
              <a:t>‹Nº›</a:t>
            </a:fld>
            <a:endParaRPr lang="es-MX" dirty="0"/>
          </a:p>
        </p:txBody>
      </p:sp>
    </p:spTree>
    <p:extLst>
      <p:ext uri="{BB962C8B-B14F-4D97-AF65-F5344CB8AC3E}">
        <p14:creationId xmlns:p14="http://schemas.microsoft.com/office/powerpoint/2010/main" val="106890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9.xml"/><Relationship Id="rId7" Type="http://schemas.openxmlformats.org/officeDocument/2006/relationships/package" Target="../embeddings/Dibujo_de_Microsoft_Visio1.vsdx"/><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1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slide" Target="slide7.xml"/><Relationship Id="rId12" Type="http://schemas.openxmlformats.org/officeDocument/2006/relationships/slide" Target="slide17.xml"/><Relationship Id="rId17" Type="http://schemas.openxmlformats.org/officeDocument/2006/relationships/slide" Target="slide27.xml"/><Relationship Id="rId2" Type="http://schemas.openxmlformats.org/officeDocument/2006/relationships/notesSlide" Target="../notesSlides/notesSlide2.xml"/><Relationship Id="rId16"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slide" Target="slide3.xml"/><Relationship Id="rId9" Type="http://schemas.openxmlformats.org/officeDocument/2006/relationships/slide" Target="slide10.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g"/><Relationship Id="rId7"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image" Target="../media/image24.png"/><Relationship Id="rId9"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emf"/><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hyperlink" Target="../Downloads/TESIS%20FINAL_V1.doc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VIDEO1.mp4" TargetMode="Externa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QuickStyle" Target="../diagrams/quickStyle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slide" Target="slide2.xml"/><Relationship Id="rId4" Type="http://schemas.openxmlformats.org/officeDocument/2006/relationships/image" Target="../media/image31.jpeg"/><Relationship Id="rId9" Type="http://schemas.microsoft.com/office/2007/relationships/diagramDrawing" Target="../diagrams/drawing4.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slide" Target="slide2.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7744" y="260648"/>
            <a:ext cx="4541619" cy="1256722"/>
          </a:xfrm>
          <a:prstGeom prst="rect">
            <a:avLst/>
          </a:prstGeom>
        </p:spPr>
      </p:pic>
      <p:sp>
        <p:nvSpPr>
          <p:cNvPr id="5" name="4 CuadroTexto"/>
          <p:cNvSpPr txBox="1"/>
          <p:nvPr/>
        </p:nvSpPr>
        <p:spPr>
          <a:xfrm>
            <a:off x="1259632" y="1988840"/>
            <a:ext cx="6984776" cy="430887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500" b="1" spc="50" dirty="0" smtClean="0">
                <a:ln w="11430"/>
                <a:solidFill>
                  <a:schemeClr val="accent3">
                    <a:lumMod val="50000"/>
                  </a:schemeClr>
                </a:solidFill>
                <a:latin typeface="Rockwell" panose="02060603020205020403" pitchFamily="18" charset="0"/>
              </a:rPr>
              <a:t>ANÁLISIS DISEÑO E IMPLEMENTACIÓN DE VOZ SOBRE IP EN LA EMPRESA LINDE ECUADOR S.A.</a:t>
            </a:r>
            <a:endParaRPr lang="es-EC" sz="2500" b="1" spc="50" dirty="0" smtClean="0">
              <a:ln w="11430"/>
              <a:solidFill>
                <a:schemeClr val="accent3">
                  <a:lumMod val="50000"/>
                </a:schemeClr>
              </a:solidFill>
              <a:latin typeface="Rockwell" panose="02060603020205020403" pitchFamily="18" charset="0"/>
            </a:endParaRPr>
          </a:p>
          <a:p>
            <a:endParaRPr lang="es-EC" sz="1500" b="1" spc="50" dirty="0" smtClean="0">
              <a:ln w="11430"/>
              <a:solidFill>
                <a:schemeClr val="accent3">
                  <a:lumMod val="50000"/>
                </a:schemeClr>
              </a:solidFill>
              <a:latin typeface="Rockwell" panose="02060603020205020403" pitchFamily="18" charset="0"/>
            </a:endParaRPr>
          </a:p>
          <a:p>
            <a:r>
              <a:rPr lang="es-EC" sz="2500" b="1" spc="50" dirty="0" smtClean="0">
                <a:ln w="11430"/>
                <a:solidFill>
                  <a:schemeClr val="accent3">
                    <a:lumMod val="50000"/>
                  </a:schemeClr>
                </a:solidFill>
                <a:latin typeface="Rockwell" panose="02060603020205020403" pitchFamily="18" charset="0"/>
              </a:rPr>
              <a:t>Expositores:</a:t>
            </a:r>
          </a:p>
          <a:p>
            <a:pPr marL="285750" indent="-285750">
              <a:buFont typeface="Arial" panose="020B0604020202020204" pitchFamily="34" charset="0"/>
              <a:buChar char="•"/>
            </a:pPr>
            <a:r>
              <a:rPr lang="es-EC" sz="2500" b="1" spc="50" dirty="0" smtClean="0">
                <a:ln w="11430"/>
                <a:solidFill>
                  <a:schemeClr val="accent3">
                    <a:lumMod val="50000"/>
                  </a:schemeClr>
                </a:solidFill>
                <a:latin typeface="Rockwell" panose="02060603020205020403" pitchFamily="18" charset="0"/>
              </a:rPr>
              <a:t>Diego Aguirre</a:t>
            </a:r>
          </a:p>
          <a:p>
            <a:pPr marL="285750" indent="-285750">
              <a:buFont typeface="Arial" panose="020B0604020202020204" pitchFamily="34" charset="0"/>
              <a:buChar char="•"/>
            </a:pPr>
            <a:r>
              <a:rPr lang="es-EC" sz="2500" b="1" spc="50" dirty="0" smtClean="0">
                <a:ln w="11430"/>
                <a:solidFill>
                  <a:schemeClr val="accent3">
                    <a:lumMod val="50000"/>
                  </a:schemeClr>
                </a:solidFill>
                <a:latin typeface="Rockwell" panose="02060603020205020403" pitchFamily="18" charset="0"/>
              </a:rPr>
              <a:t>Alejandro Chuquilla</a:t>
            </a:r>
          </a:p>
          <a:p>
            <a:endParaRPr lang="es-EC" sz="2500" b="1" spc="50" dirty="0">
              <a:ln w="11430"/>
              <a:solidFill>
                <a:schemeClr val="accent3">
                  <a:lumMod val="50000"/>
                </a:schemeClr>
              </a:solidFill>
              <a:latin typeface="Rockwell" panose="02060603020205020403" pitchFamily="18" charset="0"/>
            </a:endParaRPr>
          </a:p>
          <a:p>
            <a:r>
              <a:rPr lang="es-EC" sz="2500" b="1" spc="50" dirty="0" smtClean="0">
                <a:ln w="11430"/>
                <a:solidFill>
                  <a:schemeClr val="accent3">
                    <a:lumMod val="50000"/>
                  </a:schemeClr>
                </a:solidFill>
                <a:latin typeface="Rockwell" panose="02060603020205020403" pitchFamily="18" charset="0"/>
              </a:rPr>
              <a:t>DIRECTOR: Ing. Ramiro Delgado</a:t>
            </a:r>
          </a:p>
          <a:p>
            <a:pPr algn="r"/>
            <a:endParaRPr lang="es-EC" sz="2500" b="1" spc="50" dirty="0">
              <a:ln w="11430"/>
              <a:solidFill>
                <a:schemeClr val="accent3">
                  <a:lumMod val="50000"/>
                </a:schemeClr>
              </a:solidFill>
              <a:latin typeface="Rockwell" panose="02060603020205020403" pitchFamily="18" charset="0"/>
            </a:endParaRPr>
          </a:p>
          <a:p>
            <a:pPr algn="r"/>
            <a:r>
              <a:rPr lang="es-EC" sz="2500" b="1" spc="50" dirty="0" smtClean="0">
                <a:ln w="11430"/>
                <a:solidFill>
                  <a:schemeClr val="accent3">
                    <a:lumMod val="50000"/>
                  </a:schemeClr>
                </a:solidFill>
                <a:latin typeface="Rockwell" panose="02060603020205020403" pitchFamily="18" charset="0"/>
              </a:rPr>
              <a:t>20/Oct/2015</a:t>
            </a:r>
            <a:endParaRPr lang="es-EC" sz="2500" b="1" spc="50" dirty="0">
              <a:ln w="11430"/>
              <a:solidFill>
                <a:schemeClr val="accent3">
                  <a:lumMod val="50000"/>
                </a:schemeClr>
              </a:solidFill>
              <a:latin typeface="Rockwell" panose="02060603020205020403" pitchFamily="18" charset="0"/>
            </a:endParaRPr>
          </a:p>
        </p:txBody>
      </p:sp>
      <p:cxnSp>
        <p:nvCxnSpPr>
          <p:cNvPr id="10" name="9 Conector recto"/>
          <p:cNvCxnSpPr/>
          <p:nvPr/>
        </p:nvCxnSpPr>
        <p:spPr>
          <a:xfrm flipH="1">
            <a:off x="556275" y="151737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10 Conector recto"/>
          <p:cNvCxnSpPr/>
          <p:nvPr/>
        </p:nvCxnSpPr>
        <p:spPr>
          <a:xfrm flipH="1">
            <a:off x="556275" y="1620931"/>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58878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4">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28328" y="580618"/>
            <a:ext cx="583981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LEVANTAMIENTO DE INFORMACIÓN</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Botón de acción: Inicio 11">
            <a:hlinkClick r:id="rId5" action="ppaction://hlinksldjump" highlightClick="1"/>
          </p:cNvPr>
          <p:cNvSpPr/>
          <p:nvPr/>
        </p:nvSpPr>
        <p:spPr>
          <a:xfrm>
            <a:off x="8537555" y="6204143"/>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2" name="Rectangle 2"/>
          <p:cNvSpPr>
            <a:spLocks noChangeArrowheads="1"/>
          </p:cNvSpPr>
          <p:nvPr/>
        </p:nvSpPr>
        <p:spPr bwMode="auto">
          <a:xfrm>
            <a:off x="623317" y="1543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3" name="Objeto 2"/>
          <p:cNvGraphicFramePr>
            <a:graphicFrameLocks noChangeAspect="1"/>
          </p:cNvGraphicFramePr>
          <p:nvPr>
            <p:extLst>
              <p:ext uri="{D42A27DB-BD31-4B8C-83A1-F6EECF244321}">
                <p14:modId xmlns:p14="http://schemas.microsoft.com/office/powerpoint/2010/main" val="260399682"/>
              </p:ext>
            </p:extLst>
          </p:nvPr>
        </p:nvGraphicFramePr>
        <p:xfrm>
          <a:off x="623317" y="1543874"/>
          <a:ext cx="7753350" cy="4752975"/>
        </p:xfrm>
        <a:graphic>
          <a:graphicData uri="http://schemas.openxmlformats.org/presentationml/2006/ole">
            <mc:AlternateContent xmlns:mc="http://schemas.openxmlformats.org/markup-compatibility/2006">
              <mc:Choice xmlns:v="urn:schemas-microsoft-com:vml" Requires="v">
                <p:oleObj spid="_x0000_s1046" name="Visio" r:id="rId7" imgW="14763649" imgH="10287000" progId="Visio.Drawing.15">
                  <p:embed/>
                </p:oleObj>
              </mc:Choice>
              <mc:Fallback>
                <p:oleObj name="Visio" r:id="rId7" imgW="14763649" imgH="10287000" progId="Visio.Drawing.15">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3317" y="1543874"/>
                        <a:ext cx="7753350" cy="475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367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28328" y="580618"/>
            <a:ext cx="5839816" cy="369332"/>
          </a:xfrm>
          <a:prstGeom prst="rect">
            <a:avLst/>
          </a:prstGeom>
          <a:noFill/>
        </p:spPr>
        <p:txBody>
          <a:bodyPr wrap="square" rtlCol="0">
            <a:spAutoFit/>
          </a:bodyPr>
          <a:lstStyle/>
          <a:p>
            <a:r>
              <a:rPr lang="es-EC" b="1" dirty="0" smtClean="0">
                <a:latin typeface="Arial" panose="020B0604020202020204" pitchFamily="34" charset="0"/>
                <a:cs typeface="Arial" panose="020B0604020202020204" pitchFamily="34" charset="0"/>
              </a:rPr>
              <a:t>LEVANTAMIENTO DE INFORMACIÓN</a:t>
            </a:r>
            <a:endParaRPr lang="en-US"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Botón de acción: Inicio 11">
            <a:hlinkClick r:id="rId4" action="ppaction://hlinksldjump" highlightClick="1"/>
          </p:cNvPr>
          <p:cNvSpPr/>
          <p:nvPr/>
        </p:nvSpPr>
        <p:spPr>
          <a:xfrm>
            <a:off x="8537555" y="6204143"/>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2" name="Rectangle 2"/>
          <p:cNvSpPr>
            <a:spLocks noChangeArrowheads="1"/>
          </p:cNvSpPr>
          <p:nvPr/>
        </p:nvSpPr>
        <p:spPr bwMode="auto">
          <a:xfrm>
            <a:off x="623317" y="154387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55650" y="1404938"/>
            <a:ext cx="7404100" cy="5113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2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ANÁLISIS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Botón de acción: Inicio 11">
            <a:hlinkClick r:id="rId4" action="ppaction://hlinksldjump" highlightClick="1"/>
          </p:cNvPr>
          <p:cNvSpPr/>
          <p:nvPr/>
        </p:nvSpPr>
        <p:spPr>
          <a:xfrm>
            <a:off x="8537555" y="6204143"/>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5" name="Picture 2"/>
          <p:cNvPicPr>
            <a:picLocks noChangeAspect="1" noChangeArrowheads="1"/>
          </p:cNvPicPr>
          <p:nvPr/>
        </p:nvPicPr>
        <p:blipFill>
          <a:blip r:embed="rId5" cstate="print"/>
          <a:srcRect/>
          <a:stretch>
            <a:fillRect/>
          </a:stretch>
        </p:blipFill>
        <p:spPr bwMode="auto">
          <a:xfrm>
            <a:off x="179512" y="1340768"/>
            <a:ext cx="8382000" cy="5295900"/>
          </a:xfrm>
          <a:prstGeom prst="rect">
            <a:avLst/>
          </a:prstGeom>
          <a:noFill/>
          <a:ln w="9525">
            <a:noFill/>
            <a:miter lim="800000"/>
            <a:headEnd/>
            <a:tailEnd/>
          </a:ln>
        </p:spPr>
      </p:pic>
    </p:spTree>
    <p:extLst>
      <p:ext uri="{BB962C8B-B14F-4D97-AF65-F5344CB8AC3E}">
        <p14:creationId xmlns:p14="http://schemas.microsoft.com/office/powerpoint/2010/main" val="402313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Conector recto"/>
          <p:cNvCxnSpPr/>
          <p:nvPr/>
        </p:nvCxnSpPr>
        <p:spPr>
          <a:xfrm flipH="1">
            <a:off x="34925" y="549275"/>
            <a:ext cx="4392613"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4925" y="981075"/>
            <a:ext cx="4465638"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21508"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21509"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US" altLang="es-EC"/>
          </a:p>
        </p:txBody>
      </p:sp>
      <p:sp>
        <p:nvSpPr>
          <p:cNvPr id="12" name="11 CuadroTexto"/>
          <p:cNvSpPr txBox="1"/>
          <p:nvPr/>
        </p:nvSpPr>
        <p:spPr>
          <a:xfrm>
            <a:off x="155575" y="581025"/>
            <a:ext cx="4129088" cy="338554"/>
          </a:xfrm>
          <a:prstGeom prst="rect">
            <a:avLst/>
          </a:prstGeom>
          <a:noFill/>
        </p:spPr>
        <p:txBody>
          <a:bodyPr>
            <a:spAutoFit/>
          </a:bodyPr>
          <a:lstStyle/>
          <a:p>
            <a:pPr fontAlgn="auto">
              <a:spcBef>
                <a:spcPts val="0"/>
              </a:spcBef>
              <a:spcAft>
                <a:spcPts val="0"/>
              </a:spcAft>
              <a:defRPr/>
            </a:pPr>
            <a:r>
              <a:rPr lang="es-EC" sz="1600" b="1" dirty="0">
                <a:latin typeface="Arial" panose="020B0604020202020204" pitchFamily="34" charset="0"/>
                <a:cs typeface="Arial" panose="020B0604020202020204" pitchFamily="34" charset="0"/>
              </a:rPr>
              <a:t>ANÁLISIS</a:t>
            </a:r>
            <a:endParaRPr lang="en-US" sz="1730" b="1" dirty="0"/>
          </a:p>
        </p:txBody>
      </p:sp>
      <p:pic>
        <p:nvPicPr>
          <p:cNvPr id="21511" name="0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9288" y="242888"/>
            <a:ext cx="4541837"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10 CuadroTexto"/>
          <p:cNvSpPr txBox="1">
            <a:spLocks noChangeArrowheads="1"/>
          </p:cNvSpPr>
          <p:nvPr/>
        </p:nvSpPr>
        <p:spPr bwMode="auto">
          <a:xfrm>
            <a:off x="6160294" y="2420888"/>
            <a:ext cx="27146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ES" altLang="es-EC" b="1" dirty="0"/>
              <a:t>Administración Geográfica Implementada</a:t>
            </a:r>
          </a:p>
          <a:p>
            <a:endParaRPr lang="es-ES" altLang="es-EC" b="1" dirty="0"/>
          </a:p>
          <a:p>
            <a:pPr algn="ctr"/>
            <a:r>
              <a:rPr lang="es-ES" altLang="es-EC" b="1" dirty="0"/>
              <a:t>Varios sitios de procesamiento de llamadas </a:t>
            </a:r>
            <a:r>
              <a:rPr lang="es-ES" altLang="es-EC" b="1" dirty="0" smtClean="0"/>
              <a:t>Distribuidas y Centralizada</a:t>
            </a:r>
            <a:endParaRPr lang="es-EC" altLang="es-EC" b="1" dirty="0"/>
          </a:p>
          <a:p>
            <a:endParaRPr lang="es-EC" altLang="es-EC" dirty="0"/>
          </a:p>
        </p:txBody>
      </p:sp>
      <p:sp>
        <p:nvSpPr>
          <p:cNvPr id="10" name="Botón de acción: Inicio 9">
            <a:hlinkClick r:id="rId3" action="ppaction://hlinksldjump" highlightClick="1"/>
          </p:cNvPr>
          <p:cNvSpPr/>
          <p:nvPr/>
        </p:nvSpPr>
        <p:spPr>
          <a:xfrm>
            <a:off x="8316416" y="621221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6" name="Picture 3"/>
          <p:cNvPicPr>
            <a:picLocks noChangeAspect="1" noChangeArrowheads="1"/>
          </p:cNvPicPr>
          <p:nvPr/>
        </p:nvPicPr>
        <p:blipFill>
          <a:blip r:embed="rId4" cstate="print"/>
          <a:srcRect/>
          <a:stretch>
            <a:fillRect/>
          </a:stretch>
        </p:blipFill>
        <p:spPr bwMode="auto">
          <a:xfrm>
            <a:off x="251520" y="1484784"/>
            <a:ext cx="5832648" cy="5373216"/>
          </a:xfrm>
          <a:prstGeom prst="rect">
            <a:avLst/>
          </a:prstGeom>
          <a:noFill/>
          <a:ln w="9525">
            <a:noFill/>
            <a:miter lim="800000"/>
            <a:headEnd/>
            <a:tailEnd/>
          </a:ln>
        </p:spPr>
      </p:pic>
    </p:spTree>
    <p:extLst>
      <p:ext uri="{BB962C8B-B14F-4D97-AF65-F5344CB8AC3E}">
        <p14:creationId xmlns:p14="http://schemas.microsoft.com/office/powerpoint/2010/main" val="244832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wipe(down)">
                                      <p:cBhvr>
                                        <p:cTn id="7" dur="500"/>
                                        <p:tgtEl>
                                          <p:spTgt spid="21513"/>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 DE SOLUCIÓN</a:t>
            </a:r>
            <a:endParaRPr lang="en-US" sz="2000" b="1" dirty="0">
              <a:latin typeface="Arial" panose="020B0604020202020204" pitchFamily="34" charset="0"/>
              <a:cs typeface="Arial" panose="020B0604020202020204" pitchFamily="34" charset="0"/>
            </a:endParaRPr>
          </a:p>
        </p:txBody>
      </p:sp>
      <p:sp>
        <p:nvSpPr>
          <p:cNvPr id="11" name="Botón de acción: Inicio 10">
            <a:hlinkClick r:id="rId4" action="ppaction://hlinksldjump" highlightClick="1"/>
          </p:cNvPr>
          <p:cNvSpPr/>
          <p:nvPr/>
        </p:nvSpPr>
        <p:spPr>
          <a:xfrm>
            <a:off x="8522388" y="3501008"/>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5" name="10 CuadroTexto"/>
          <p:cNvSpPr txBox="1">
            <a:spLocks noChangeArrowheads="1"/>
          </p:cNvSpPr>
          <p:nvPr/>
        </p:nvSpPr>
        <p:spPr bwMode="auto">
          <a:xfrm>
            <a:off x="-118046" y="1046382"/>
            <a:ext cx="271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EC" altLang="es-EC" b="1" dirty="0" smtClean="0"/>
              <a:t>Topología Lógica</a:t>
            </a:r>
            <a:endParaRPr lang="es-EC" altLang="es-EC" b="1" dirty="0"/>
          </a:p>
          <a:p>
            <a:endParaRPr lang="es-EC" altLang="es-EC" dirty="0"/>
          </a:p>
        </p:txBody>
      </p:sp>
      <p:pic>
        <p:nvPicPr>
          <p:cNvPr id="16" name="Picture 2"/>
          <p:cNvPicPr>
            <a:picLocks noChangeAspect="1" noChangeArrowheads="1"/>
          </p:cNvPicPr>
          <p:nvPr/>
        </p:nvPicPr>
        <p:blipFill>
          <a:blip r:embed="rId5" cstate="print"/>
          <a:srcRect/>
          <a:stretch>
            <a:fillRect/>
          </a:stretch>
        </p:blipFill>
        <p:spPr bwMode="auto">
          <a:xfrm>
            <a:off x="827584" y="1412776"/>
            <a:ext cx="7056784" cy="5184576"/>
          </a:xfrm>
          <a:prstGeom prst="rect">
            <a:avLst/>
          </a:prstGeom>
          <a:noFill/>
          <a:ln w="9525">
            <a:noFill/>
            <a:miter lim="800000"/>
            <a:headEnd/>
            <a:tailEnd/>
          </a:ln>
        </p:spPr>
      </p:pic>
    </p:spTree>
    <p:extLst>
      <p:ext uri="{BB962C8B-B14F-4D97-AF65-F5344CB8AC3E}">
        <p14:creationId xmlns:p14="http://schemas.microsoft.com/office/powerpoint/2010/main" val="7473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 DE SOLUCIÓN</a:t>
            </a:r>
            <a:endParaRPr lang="en-US" sz="2000" b="1" dirty="0">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179512" y="1339235"/>
            <a:ext cx="8782050" cy="54021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Botón de acción: Inicio 10">
            <a:hlinkClick r:id="rId5" action="ppaction://hlinksldjump" highlightClick="1"/>
          </p:cNvPr>
          <p:cNvSpPr/>
          <p:nvPr/>
        </p:nvSpPr>
        <p:spPr>
          <a:xfrm>
            <a:off x="8522388" y="3501008"/>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5" name="10 CuadroTexto"/>
          <p:cNvSpPr txBox="1">
            <a:spLocks noChangeArrowheads="1"/>
          </p:cNvSpPr>
          <p:nvPr/>
        </p:nvSpPr>
        <p:spPr bwMode="auto">
          <a:xfrm>
            <a:off x="-118046" y="1046382"/>
            <a:ext cx="2714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EC" altLang="es-EC" b="1" dirty="0" smtClean="0"/>
              <a:t>Topología Física</a:t>
            </a:r>
            <a:endParaRPr lang="es-EC" altLang="es-EC" b="1" dirty="0"/>
          </a:p>
          <a:p>
            <a:endParaRPr lang="es-EC" altLang="es-EC" dirty="0"/>
          </a:p>
        </p:txBody>
      </p:sp>
    </p:spTree>
    <p:extLst>
      <p:ext uri="{BB962C8B-B14F-4D97-AF65-F5344CB8AC3E}">
        <p14:creationId xmlns:p14="http://schemas.microsoft.com/office/powerpoint/2010/main" val="16874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DISEÑO DE SOLUCIÓN</a:t>
            </a:r>
            <a:endParaRPr lang="en-US" sz="2000" b="1" dirty="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4"/>
          <a:stretch>
            <a:fillRect/>
          </a:stretch>
        </p:blipFill>
        <p:spPr>
          <a:xfrm>
            <a:off x="591399" y="1561429"/>
            <a:ext cx="8171251" cy="4559766"/>
          </a:xfrm>
          <a:prstGeom prst="rect">
            <a:avLst/>
          </a:prstGeom>
        </p:spPr>
      </p:pic>
      <p:sp>
        <p:nvSpPr>
          <p:cNvPr id="10" name="Botón de acción: Inicio 9">
            <a:hlinkClick r:id="rId5" action="ppaction://hlinksldjump" highlightClick="1"/>
          </p:cNvPr>
          <p:cNvSpPr/>
          <p:nvPr/>
        </p:nvSpPr>
        <p:spPr>
          <a:xfrm>
            <a:off x="8359956" y="6161836"/>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1" name="10 CuadroTexto"/>
          <p:cNvSpPr txBox="1">
            <a:spLocks noChangeArrowheads="1"/>
          </p:cNvSpPr>
          <p:nvPr/>
        </p:nvSpPr>
        <p:spPr bwMode="auto">
          <a:xfrm>
            <a:off x="-118046" y="1046382"/>
            <a:ext cx="33218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EC" altLang="es-EC" b="1" dirty="0" smtClean="0"/>
              <a:t>Topología Física - Sucursales</a:t>
            </a:r>
            <a:endParaRPr lang="es-EC" altLang="es-EC" b="1" dirty="0"/>
          </a:p>
          <a:p>
            <a:endParaRPr lang="es-EC" altLang="es-EC" dirty="0"/>
          </a:p>
        </p:txBody>
      </p:sp>
    </p:spTree>
    <p:extLst>
      <p:ext uri="{BB962C8B-B14F-4D97-AF65-F5344CB8AC3E}">
        <p14:creationId xmlns:p14="http://schemas.microsoft.com/office/powerpoint/2010/main" val="3681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IMPLEMENTACIÓN</a:t>
            </a:r>
            <a:endParaRPr lang="en-US" sz="2000" b="1" dirty="0">
              <a:latin typeface="Arial" panose="020B0604020202020204" pitchFamily="34" charset="0"/>
              <a:cs typeface="Arial" panose="020B0604020202020204" pitchFamily="34" charset="0"/>
            </a:endParaRPr>
          </a:p>
        </p:txBody>
      </p:sp>
      <p:sp>
        <p:nvSpPr>
          <p:cNvPr id="15" name="1 CuadroTexto"/>
          <p:cNvSpPr txBox="1"/>
          <p:nvPr/>
        </p:nvSpPr>
        <p:spPr>
          <a:xfrm>
            <a:off x="625688" y="1877410"/>
            <a:ext cx="7906751" cy="1107996"/>
          </a:xfrm>
          <a:prstGeom prst="rect">
            <a:avLst/>
          </a:prstGeom>
          <a:noFill/>
        </p:spPr>
        <p:txBody>
          <a:bodyPr wrap="square" rtlCol="0">
            <a:spAutoFit/>
          </a:bodyPr>
          <a:lstStyle/>
          <a:p>
            <a:pPr algn="just"/>
            <a:r>
              <a:rPr lang="es-ES" sz="2200" dirty="0" smtClean="0"/>
              <a:t>Instalación de 3 servidores virtuales tanto para Quito como  Guayaquil que trabajaran en espejo para brindar un servicio de Alta Disponibilidad (HA)</a:t>
            </a:r>
          </a:p>
        </p:txBody>
      </p:sp>
      <p:graphicFrame>
        <p:nvGraphicFramePr>
          <p:cNvPr id="16" name="Tabla 15"/>
          <p:cNvGraphicFramePr>
            <a:graphicFrameLocks noGrp="1"/>
          </p:cNvGraphicFramePr>
          <p:nvPr>
            <p:extLst>
              <p:ext uri="{D42A27DB-BD31-4B8C-83A1-F6EECF244321}">
                <p14:modId xmlns:p14="http://schemas.microsoft.com/office/powerpoint/2010/main" val="1280700419"/>
              </p:ext>
            </p:extLst>
          </p:nvPr>
        </p:nvGraphicFramePr>
        <p:xfrm>
          <a:off x="4221696" y="3347616"/>
          <a:ext cx="4526768" cy="3034465"/>
        </p:xfrm>
        <a:graphic>
          <a:graphicData uri="http://schemas.openxmlformats.org/drawingml/2006/table">
            <a:tbl>
              <a:tblPr firstRow="1" firstCol="1" bandRow="1">
                <a:tableStyleId>{5C22544A-7EE6-4342-B048-85BDC9FD1C3A}</a:tableStyleId>
              </a:tblPr>
              <a:tblGrid>
                <a:gridCol w="1840660"/>
                <a:gridCol w="1352716"/>
                <a:gridCol w="1333392"/>
              </a:tblGrid>
              <a:tr h="644329">
                <a:tc>
                  <a:txBody>
                    <a:bodyPr/>
                    <a:lstStyle/>
                    <a:p>
                      <a:pPr algn="l" rtl="0" fontAlgn="ctr"/>
                      <a:r>
                        <a:rPr lang="es-EC" sz="1400" u="none" strike="noStrike" dirty="0">
                          <a:effectLst/>
                        </a:rPr>
                        <a:t>Servidores</a:t>
                      </a:r>
                      <a:endParaRPr lang="es-EC"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s-EC" sz="1400" u="none" strike="noStrike" dirty="0" err="1">
                          <a:effectLst/>
                        </a:rPr>
                        <a:t>IPs</a:t>
                      </a:r>
                      <a:r>
                        <a:rPr lang="es-EC" sz="1400" u="none" strike="noStrike" dirty="0">
                          <a:effectLst/>
                        </a:rPr>
                        <a:t> de Servidores UIO</a:t>
                      </a:r>
                      <a:endParaRPr lang="es-EC"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l" rtl="0" fontAlgn="ctr"/>
                      <a:r>
                        <a:rPr lang="es-EC" sz="1400" u="none" strike="noStrike">
                          <a:effectLst/>
                        </a:rPr>
                        <a:t>IPs de Servidores GYE</a:t>
                      </a:r>
                      <a:endParaRPr lang="es-EC" sz="1400" b="1" i="0" u="none" strike="noStrike">
                        <a:solidFill>
                          <a:srgbClr val="FFFFFF"/>
                        </a:solidFill>
                        <a:effectLst/>
                        <a:latin typeface="Calibri" panose="020F0502020204030204" pitchFamily="34" charset="0"/>
                      </a:endParaRPr>
                    </a:p>
                  </a:txBody>
                  <a:tcPr marL="9525" marR="9525" marT="9525" marB="0" anchor="ctr"/>
                </a:tc>
              </a:tr>
              <a:tr h="432702">
                <a:tc>
                  <a:txBody>
                    <a:bodyPr/>
                    <a:lstStyle/>
                    <a:p>
                      <a:pPr algn="l" rtl="0" fontAlgn="ctr"/>
                      <a:r>
                        <a:rPr lang="es-EC" sz="1400" u="none" strike="noStrike">
                          <a:effectLst/>
                        </a:rPr>
                        <a:t>Management IP Address</a:t>
                      </a:r>
                      <a:endParaRPr lang="es-EC"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X.X.162.3</a:t>
                      </a:r>
                      <a:endParaRPr lang="es-EC"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X.X.163.3</a:t>
                      </a:r>
                      <a:endParaRPr lang="es-EC" sz="1400" b="0" i="0" u="none" strike="noStrike" dirty="0">
                        <a:solidFill>
                          <a:srgbClr val="000000"/>
                        </a:solidFill>
                        <a:effectLst/>
                        <a:latin typeface="Calibri" panose="020F0502020204030204" pitchFamily="34" charset="0"/>
                      </a:endParaRPr>
                    </a:p>
                  </a:txBody>
                  <a:tcPr marL="9525" marR="9525" marT="9525" marB="0" anchor="ctr"/>
                </a:tc>
              </a:tr>
              <a:tr h="227255">
                <a:tc>
                  <a:txBody>
                    <a:bodyPr/>
                    <a:lstStyle/>
                    <a:p>
                      <a:pPr algn="l" rtl="0" fontAlgn="ctr"/>
                      <a:r>
                        <a:rPr lang="es-EC" sz="1400" u="none" strike="noStrike">
                          <a:effectLst/>
                        </a:rPr>
                        <a:t>Server BE-6000</a:t>
                      </a:r>
                      <a:endParaRPr lang="es-EC"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X.X.162.4</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X.X.163.4</a:t>
                      </a:r>
                      <a:endParaRPr lang="es-EC" sz="1400" b="0" i="0" u="none" strike="noStrike">
                        <a:solidFill>
                          <a:srgbClr val="000000"/>
                        </a:solidFill>
                        <a:effectLst/>
                        <a:latin typeface="Calibri" panose="020F0502020204030204" pitchFamily="34" charset="0"/>
                      </a:endParaRPr>
                    </a:p>
                  </a:txBody>
                  <a:tcPr marL="9525" marR="9525" marT="9525" marB="0" anchor="ctr"/>
                </a:tc>
              </a:tr>
              <a:tr h="644329">
                <a:tc>
                  <a:txBody>
                    <a:bodyPr/>
                    <a:lstStyle/>
                    <a:p>
                      <a:pPr algn="l" rtl="0" fontAlgn="ctr"/>
                      <a:r>
                        <a:rPr lang="en-US" sz="1400" u="none" strike="noStrike" dirty="0">
                          <a:effectLst/>
                        </a:rPr>
                        <a:t>Cisco Unified</a:t>
                      </a:r>
                      <a:br>
                        <a:rPr lang="en-US" sz="1400" u="none" strike="noStrike" dirty="0">
                          <a:effectLst/>
                        </a:rPr>
                      </a:br>
                      <a:r>
                        <a:rPr lang="en-US" sz="1400" u="none" strike="noStrike" dirty="0">
                          <a:effectLst/>
                        </a:rPr>
                        <a:t>Communication</a:t>
                      </a:r>
                      <a:br>
                        <a:rPr lang="en-US" sz="1400" u="none" strike="noStrike" dirty="0">
                          <a:effectLst/>
                        </a:rPr>
                      </a:br>
                      <a:r>
                        <a:rPr lang="en-US" sz="1400" u="none" strike="noStrike" dirty="0">
                          <a:effectLst/>
                        </a:rPr>
                        <a:t>Manager (CUCM)</a:t>
                      </a:r>
                      <a:endParaRPr lang="en-US"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X.X.162.5</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X.X.163.5</a:t>
                      </a:r>
                      <a:endParaRPr lang="es-EC" sz="1400" b="0" i="0" u="none" strike="noStrike" dirty="0">
                        <a:solidFill>
                          <a:srgbClr val="000000"/>
                        </a:solidFill>
                        <a:effectLst/>
                        <a:latin typeface="Calibri" panose="020F0502020204030204" pitchFamily="34" charset="0"/>
                      </a:endParaRPr>
                    </a:p>
                  </a:txBody>
                  <a:tcPr marL="9525" marR="9525" marT="9525" marB="0" anchor="ctr"/>
                </a:tc>
              </a:tr>
              <a:tr h="432702">
                <a:tc>
                  <a:txBody>
                    <a:bodyPr/>
                    <a:lstStyle/>
                    <a:p>
                      <a:pPr algn="l" rtl="0" fontAlgn="ctr"/>
                      <a:r>
                        <a:rPr lang="es-EC" sz="1400" u="none" strike="noStrike">
                          <a:effectLst/>
                        </a:rPr>
                        <a:t>Cisco Unity Connection (CUC)</a:t>
                      </a:r>
                      <a:endParaRPr lang="es-EC" sz="1400" b="1" i="0" u="none" strike="noStrike">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X.X.162.6</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X.X.163.6</a:t>
                      </a:r>
                      <a:endParaRPr lang="es-EC" sz="1400" b="0" i="0" u="none" strike="noStrike">
                        <a:solidFill>
                          <a:srgbClr val="000000"/>
                        </a:solidFill>
                        <a:effectLst/>
                        <a:latin typeface="Calibri" panose="020F0502020204030204" pitchFamily="34" charset="0"/>
                      </a:endParaRPr>
                    </a:p>
                  </a:txBody>
                  <a:tcPr marL="9525" marR="9525" marT="9525" marB="0" anchor="ctr"/>
                </a:tc>
              </a:tr>
              <a:tr h="644329">
                <a:tc>
                  <a:txBody>
                    <a:bodyPr/>
                    <a:lstStyle/>
                    <a:p>
                      <a:pPr algn="l" rtl="0" fontAlgn="ctr"/>
                      <a:r>
                        <a:rPr lang="en-US" sz="1400" u="none" strike="noStrike" dirty="0">
                          <a:effectLst/>
                        </a:rPr>
                        <a:t>Cisco IM and Presence</a:t>
                      </a:r>
                      <a:br>
                        <a:rPr lang="en-US" sz="1400" u="none" strike="noStrike" dirty="0">
                          <a:effectLst/>
                        </a:rPr>
                      </a:br>
                      <a:r>
                        <a:rPr lang="en-US" sz="1400" u="none" strike="noStrike" dirty="0">
                          <a:effectLst/>
                        </a:rPr>
                        <a:t>Server (CUP)</a:t>
                      </a:r>
                      <a:endParaRPr lang="en-US"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a:effectLst/>
                        </a:rPr>
                        <a:t>X.X.162.7</a:t>
                      </a:r>
                      <a:endParaRPr lang="es-EC"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es-EC" sz="1400" u="none" strike="noStrike" dirty="0">
                          <a:effectLst/>
                        </a:rPr>
                        <a:t>X.X.163.7</a:t>
                      </a:r>
                      <a:endParaRPr lang="es-EC" sz="14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7" name="Botón de acción: Inicio 16">
            <a:hlinkClick r:id="rId4" action="ppaction://hlinksldjump" highlightClick="1"/>
          </p:cNvPr>
          <p:cNvSpPr/>
          <p:nvPr/>
        </p:nvSpPr>
        <p:spPr>
          <a:xfrm>
            <a:off x="8371282" y="6384251"/>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18" name="Picture 2"/>
          <p:cNvPicPr>
            <a:picLocks noChangeAspect="1" noChangeArrowheads="1"/>
          </p:cNvPicPr>
          <p:nvPr/>
        </p:nvPicPr>
        <p:blipFill>
          <a:blip r:embed="rId5" cstate="print"/>
          <a:srcRect/>
          <a:stretch>
            <a:fillRect/>
          </a:stretch>
        </p:blipFill>
        <p:spPr bwMode="auto">
          <a:xfrm>
            <a:off x="765175" y="3769545"/>
            <a:ext cx="3189828" cy="2190605"/>
          </a:xfrm>
          <a:prstGeom prst="rect">
            <a:avLst/>
          </a:prstGeom>
          <a:noFill/>
          <a:ln w="9525">
            <a:noFill/>
            <a:miter lim="800000"/>
            <a:headEnd/>
            <a:tailEnd/>
          </a:ln>
        </p:spPr>
      </p:pic>
    </p:spTree>
    <p:extLst>
      <p:ext uri="{BB962C8B-B14F-4D97-AF65-F5344CB8AC3E}">
        <p14:creationId xmlns:p14="http://schemas.microsoft.com/office/powerpoint/2010/main" val="277682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IMPLEMENTACIÓN</a:t>
            </a:r>
            <a:endParaRPr lang="en-US" sz="2000" b="1" dirty="0">
              <a:latin typeface="Arial" panose="020B0604020202020204" pitchFamily="34" charset="0"/>
              <a:cs typeface="Arial" panose="020B0604020202020204" pitchFamily="34" charset="0"/>
            </a:endParaRPr>
          </a:p>
        </p:txBody>
      </p:sp>
      <p:sp>
        <p:nvSpPr>
          <p:cNvPr id="15" name="1 CuadroTexto"/>
          <p:cNvSpPr txBox="1"/>
          <p:nvPr/>
        </p:nvSpPr>
        <p:spPr>
          <a:xfrm>
            <a:off x="546616" y="1507502"/>
            <a:ext cx="7906751" cy="769441"/>
          </a:xfrm>
          <a:prstGeom prst="rect">
            <a:avLst/>
          </a:prstGeom>
          <a:noFill/>
        </p:spPr>
        <p:txBody>
          <a:bodyPr wrap="square" rtlCol="0">
            <a:spAutoFit/>
          </a:bodyPr>
          <a:lstStyle/>
          <a:p>
            <a:pPr algn="just"/>
            <a:r>
              <a:rPr lang="es-ES" sz="2200" dirty="0" smtClean="0"/>
              <a:t>La instalación para el ambiente virtual se lo desarrolla en la plataforma VMWare.</a:t>
            </a:r>
          </a:p>
        </p:txBody>
      </p:sp>
      <p:pic>
        <p:nvPicPr>
          <p:cNvPr id="2" name="Imagen 1"/>
          <p:cNvPicPr>
            <a:picLocks noChangeAspect="1"/>
          </p:cNvPicPr>
          <p:nvPr/>
        </p:nvPicPr>
        <p:blipFill>
          <a:blip r:embed="rId4"/>
          <a:stretch>
            <a:fillRect/>
          </a:stretch>
        </p:blipFill>
        <p:spPr>
          <a:xfrm>
            <a:off x="1043608" y="2438268"/>
            <a:ext cx="7246806" cy="3577611"/>
          </a:xfrm>
          <a:prstGeom prst="rect">
            <a:avLst/>
          </a:prstGeom>
        </p:spPr>
      </p:pic>
      <p:sp>
        <p:nvSpPr>
          <p:cNvPr id="11" name="Botón de acción: Inicio 10">
            <a:hlinkClick r:id="rId5" action="ppaction://hlinksldjump" highlightClick="1"/>
          </p:cNvPr>
          <p:cNvSpPr/>
          <p:nvPr/>
        </p:nvSpPr>
        <p:spPr>
          <a:xfrm>
            <a:off x="8074390" y="6177204"/>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784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CONFIGURACIÓN</a:t>
            </a:r>
            <a:endParaRPr lang="en-US" sz="2000" b="1" dirty="0">
              <a:latin typeface="Arial" panose="020B0604020202020204" pitchFamily="34" charset="0"/>
              <a:cs typeface="Arial" panose="020B0604020202020204" pitchFamily="34" charset="0"/>
            </a:endParaRPr>
          </a:p>
        </p:txBody>
      </p:sp>
      <p:graphicFrame>
        <p:nvGraphicFramePr>
          <p:cNvPr id="6" name="Diagrama 5"/>
          <p:cNvGraphicFramePr/>
          <p:nvPr>
            <p:extLst>
              <p:ext uri="{D42A27DB-BD31-4B8C-83A1-F6EECF244321}">
                <p14:modId xmlns:p14="http://schemas.microsoft.com/office/powerpoint/2010/main" val="1702132557"/>
              </p:ext>
            </p:extLst>
          </p:nvPr>
        </p:nvGraphicFramePr>
        <p:xfrm>
          <a:off x="607061" y="1412775"/>
          <a:ext cx="8055297" cy="5344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Botón de acción: Inicio 14">
            <a:hlinkClick r:id="rId9" action="ppaction://hlinksldjump" highlightClick="1"/>
          </p:cNvPr>
          <p:cNvSpPr/>
          <p:nvPr/>
        </p:nvSpPr>
        <p:spPr>
          <a:xfrm>
            <a:off x="8074390" y="6177204"/>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4566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248472"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TABLA DE CONTENIDOS</a:t>
            </a:r>
            <a:endParaRPr lang="en-US" sz="2000" b="1" dirty="0">
              <a:latin typeface="Arial" panose="020B0604020202020204" pitchFamily="34" charset="0"/>
              <a:cs typeface="Arial" panose="020B0604020202020204" pitchFamily="34" charset="0"/>
            </a:endParaRPr>
          </a:p>
        </p:txBody>
      </p:sp>
      <p:sp>
        <p:nvSpPr>
          <p:cNvPr id="13" name="12 CuadroTexto"/>
          <p:cNvSpPr txBox="1"/>
          <p:nvPr/>
        </p:nvSpPr>
        <p:spPr>
          <a:xfrm>
            <a:off x="467544" y="1135291"/>
            <a:ext cx="5655185" cy="5563061"/>
          </a:xfrm>
          <a:prstGeom prst="rect">
            <a:avLst/>
          </a:prstGeom>
          <a:noFill/>
        </p:spPr>
        <p:txBody>
          <a:bodyPr wrap="square" rtlCol="0">
            <a:spAutoFit/>
          </a:bodyPr>
          <a:lstStyle/>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hlinkClick r:id="rId4" action="ppaction://hlinksldjump"/>
              </a:rPr>
              <a:t>OBJETIVOS.</a:t>
            </a:r>
            <a:endParaRPr lang="es-EC"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5" action="ppaction://hlinksldjump"/>
              </a:rPr>
              <a:t>PLANTEAMIENTO DEL PROBLEMA.</a:t>
            </a:r>
            <a:endParaRPr lang="es-EC"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6" action="ppaction://hlinksldjump"/>
              </a:rPr>
              <a:t>JUSTIFICACIÓN.</a:t>
            </a:r>
            <a:endParaRPr lang="es-EC"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a:latin typeface="Arial" panose="020B0604020202020204" pitchFamily="34" charset="0"/>
                <a:cs typeface="Arial" panose="020B0604020202020204" pitchFamily="34" charset="0"/>
                <a:hlinkClick r:id="rId7" action="ppaction://hlinksldjump"/>
              </a:rPr>
              <a:t>ALCANCE</a:t>
            </a:r>
            <a:r>
              <a:rPr lang="es-ES" sz="1700" dirty="0" smtClean="0">
                <a:latin typeface="Arial" panose="020B0604020202020204" pitchFamily="34" charset="0"/>
                <a:cs typeface="Arial" panose="020B0604020202020204" pitchFamily="34" charset="0"/>
                <a:hlinkClick r:id="rId7" action="ppaction://hlinksldjump"/>
              </a:rPr>
              <a:t>.</a:t>
            </a:r>
            <a:endParaRPr lang="es-ES"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hlinkClick r:id="rId8" action="ppaction://hlinksldjump"/>
              </a:rPr>
              <a:t>METODOLOGÍA.</a:t>
            </a:r>
            <a:endParaRPr lang="es-ES"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9" action="ppaction://hlinksldjump"/>
              </a:rPr>
              <a:t>LEVANTAMIENTO DE INFORMACIÓN</a:t>
            </a:r>
            <a:endParaRPr lang="es-E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hlinkClick r:id="rId10" action="ppaction://hlinksldjump"/>
              </a:rPr>
              <a:t>ANÁLISIS</a:t>
            </a:r>
            <a:endParaRPr lang="es-ES"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hlinkClick r:id="rId11" action="ppaction://hlinksldjump"/>
              </a:rPr>
              <a:t>DISEÑO DE LA SOLUCIÓN</a:t>
            </a:r>
            <a:endParaRPr lang="es-ES"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hlinkClick r:id="rId12" action="ppaction://hlinksldjump"/>
              </a:rPr>
              <a:t>IMPLEMENTACIÓN</a:t>
            </a:r>
            <a:endParaRPr lang="es-ES"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S" sz="1700" dirty="0" smtClean="0">
                <a:latin typeface="Arial" panose="020B0604020202020204" pitchFamily="34" charset="0"/>
                <a:cs typeface="Arial" panose="020B0604020202020204" pitchFamily="34" charset="0"/>
                <a:hlinkClick r:id="rId13" action="ppaction://hlinksldjump"/>
              </a:rPr>
              <a:t>CONFIGURACIÓN</a:t>
            </a:r>
            <a:endParaRPr lang="es-ES"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14" action="ppaction://hlinksldjump"/>
              </a:rPr>
              <a:t>INSTALACIÓN TERMINALES</a:t>
            </a:r>
            <a:endParaRPr lang="en-US" sz="1700" dirty="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a:latin typeface="Arial" panose="020B0604020202020204" pitchFamily="34" charset="0"/>
                <a:cs typeface="Arial" panose="020B0604020202020204" pitchFamily="34" charset="0"/>
                <a:hlinkClick r:id="rId15" action="ppaction://hlinksldjump"/>
              </a:rPr>
              <a:t>DESARROLLO DE </a:t>
            </a:r>
            <a:r>
              <a:rPr lang="es-EC" sz="1700" dirty="0" smtClean="0">
                <a:latin typeface="Arial" panose="020B0604020202020204" pitchFamily="34" charset="0"/>
                <a:cs typeface="Arial" panose="020B0604020202020204" pitchFamily="34" charset="0"/>
                <a:hlinkClick r:id="rId15" action="ppaction://hlinksldjump"/>
              </a:rPr>
              <a:t>PRUEBAS</a:t>
            </a:r>
            <a:endParaRPr lang="es-EC" sz="1700" dirty="0" smtClean="0">
              <a:latin typeface="Arial" panose="020B0604020202020204" pitchFamily="34" charset="0"/>
              <a:cs typeface="Arial" panose="020B0604020202020204" pitchFamily="34" charset="0"/>
            </a:endParaRPr>
          </a:p>
          <a:p>
            <a:pPr marL="342900" indent="-342900" algn="just">
              <a:lnSpc>
                <a:spcPct val="150000"/>
              </a:lnSpc>
              <a:buFont typeface="+mj-lt"/>
              <a:buAutoNum type="arabicPeriod"/>
            </a:pPr>
            <a:r>
              <a:rPr lang="es-EC" sz="1700" dirty="0" smtClean="0">
                <a:latin typeface="Arial" panose="020B0604020202020204" pitchFamily="34" charset="0"/>
                <a:cs typeface="Arial" panose="020B0604020202020204" pitchFamily="34" charset="0"/>
                <a:hlinkClick r:id="rId16" action="ppaction://hlinksldjump"/>
              </a:rPr>
              <a:t>ANEXOS</a:t>
            </a:r>
            <a:endParaRPr lang="es-ES" sz="17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s-MX" sz="1700" dirty="0">
                <a:latin typeface="Arial" panose="020B0604020202020204" pitchFamily="34" charset="0"/>
                <a:cs typeface="Arial" panose="020B0604020202020204" pitchFamily="34" charset="0"/>
                <a:hlinkClick r:id="rId17" action="ppaction://hlinksldjump"/>
              </a:rPr>
              <a:t>CONCLUSIONES Y RECOMENDACIONES</a:t>
            </a:r>
            <a:r>
              <a:rPr lang="es-EC" sz="1700" dirty="0" smtClean="0">
                <a:latin typeface="Arial" panose="020B0604020202020204" pitchFamily="34" charset="0"/>
                <a:cs typeface="Arial" panose="020B0604020202020204" pitchFamily="34" charset="0"/>
                <a:hlinkClick r:id="rId17" action="ppaction://hlinksldjump"/>
              </a:rPr>
              <a:t>.</a:t>
            </a:r>
            <a:endParaRPr lang="es-EC" sz="1700" dirty="0">
              <a:latin typeface="Arial" panose="020B0604020202020204" pitchFamily="34" charset="0"/>
              <a:cs typeface="Arial" panose="020B0604020202020204" pitchFamily="34" charset="0"/>
            </a:endParaRPr>
          </a:p>
        </p:txBody>
      </p:sp>
      <p:sp>
        <p:nvSpPr>
          <p:cNvPr id="15" name="12 Marcador de fecha"/>
          <p:cNvSpPr>
            <a:spLocks noGrp="1"/>
          </p:cNvSpPr>
          <p:nvPr>
            <p:ph type="dt" sz="half" idx="10"/>
          </p:nvPr>
        </p:nvSpPr>
        <p:spPr>
          <a:xfrm>
            <a:off x="7012720" y="6492875"/>
            <a:ext cx="2133600" cy="365125"/>
          </a:xfrm>
        </p:spPr>
        <p:txBody>
          <a:bodyPr/>
          <a:lstStyle/>
          <a:p>
            <a:pPr algn="ctr"/>
            <a:fld id="{739731D7-8207-40C7-B5D5-43CF18DDA2FF}" type="datetime1">
              <a:rPr lang="es-EC" smtClean="0"/>
              <a:pPr algn="ctr"/>
              <a:t>20/10/2015</a:t>
            </a:fld>
            <a:endParaRPr lang="es-MX" dirty="0"/>
          </a:p>
        </p:txBody>
      </p:sp>
      <p:pic>
        <p:nvPicPr>
          <p:cNvPr id="5" name="Imagen 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917345" y="1994416"/>
            <a:ext cx="2190750" cy="2085975"/>
          </a:xfrm>
          <a:prstGeom prst="rect">
            <a:avLst/>
          </a:prstGeom>
        </p:spPr>
      </p:pic>
    </p:spTree>
    <p:extLst>
      <p:ext uri="{BB962C8B-B14F-4D97-AF65-F5344CB8AC3E}">
        <p14:creationId xmlns:p14="http://schemas.microsoft.com/office/powerpoint/2010/main" val="2013501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CONFIGURACIÓN</a:t>
            </a:r>
            <a:endParaRPr lang="en-US" sz="2000" b="1" dirty="0">
              <a:latin typeface="Arial" panose="020B0604020202020204" pitchFamily="34" charset="0"/>
              <a:cs typeface="Arial" panose="020B0604020202020204" pitchFamily="34" charset="0"/>
            </a:endParaRPr>
          </a:p>
        </p:txBody>
      </p:sp>
      <p:pic>
        <p:nvPicPr>
          <p:cNvPr id="4098" name="Imagen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47" y="1445363"/>
            <a:ext cx="4354125" cy="350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4578" y="3095717"/>
            <a:ext cx="4198129" cy="2610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de flecha 5"/>
          <p:cNvCxnSpPr/>
          <p:nvPr/>
        </p:nvCxnSpPr>
        <p:spPr>
          <a:xfrm>
            <a:off x="3491880" y="2780928"/>
            <a:ext cx="1584176" cy="1089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Botón de acción: Inicio 15">
            <a:hlinkClick r:id="rId6" action="ppaction://hlinksldjump" highlightClick="1"/>
          </p:cNvPr>
          <p:cNvSpPr/>
          <p:nvPr/>
        </p:nvSpPr>
        <p:spPr>
          <a:xfrm>
            <a:off x="8316416" y="6273547"/>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4668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099"/>
                                        </p:tgtEl>
                                        <p:attrNameLst>
                                          <p:attrName>style.visibility</p:attrName>
                                        </p:attrNameLst>
                                      </p:cBhvr>
                                      <p:to>
                                        <p:strVal val="visible"/>
                                      </p:to>
                                    </p:set>
                                    <p:anim calcmode="lin" valueType="num">
                                      <p:cBhvr>
                                        <p:cTn id="14" dur="500" fill="hold"/>
                                        <p:tgtEl>
                                          <p:spTgt spid="4099"/>
                                        </p:tgtEl>
                                        <p:attrNameLst>
                                          <p:attrName>ppt_w</p:attrName>
                                        </p:attrNameLst>
                                      </p:cBhvr>
                                      <p:tavLst>
                                        <p:tav tm="0">
                                          <p:val>
                                            <p:fltVal val="0"/>
                                          </p:val>
                                        </p:tav>
                                        <p:tav tm="100000">
                                          <p:val>
                                            <p:strVal val="#ppt_w"/>
                                          </p:val>
                                        </p:tav>
                                      </p:tavLst>
                                    </p:anim>
                                    <p:anim calcmode="lin" valueType="num">
                                      <p:cBhvr>
                                        <p:cTn id="15" dur="500" fill="hold"/>
                                        <p:tgtEl>
                                          <p:spTgt spid="4099"/>
                                        </p:tgtEl>
                                        <p:attrNameLst>
                                          <p:attrName>ppt_h</p:attrName>
                                        </p:attrNameLst>
                                      </p:cBhvr>
                                      <p:tavLst>
                                        <p:tav tm="0">
                                          <p:val>
                                            <p:fltVal val="0"/>
                                          </p:val>
                                        </p:tav>
                                        <p:tav tm="100000">
                                          <p:val>
                                            <p:strVal val="#ppt_h"/>
                                          </p:val>
                                        </p:tav>
                                      </p:tavLst>
                                    </p:anim>
                                    <p:animEffect transition="in" filter="fade">
                                      <p:cBhvr>
                                        <p:cTn id="16" dur="500"/>
                                        <p:tgtEl>
                                          <p:spTgt spid="409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CONFIGURACIÓN</a:t>
            </a:r>
            <a:endParaRPr lang="en-US" sz="2000" b="1" dirty="0">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val="329489659"/>
              </p:ext>
            </p:extLst>
          </p:nvPr>
        </p:nvGraphicFramePr>
        <p:xfrm>
          <a:off x="3995935" y="4329100"/>
          <a:ext cx="4973667" cy="2057400"/>
        </p:xfrm>
        <a:graphic>
          <a:graphicData uri="http://schemas.openxmlformats.org/drawingml/2006/table">
            <a:tbl>
              <a:tblPr firstRow="1" firstCol="1" bandRow="1">
                <a:tableStyleId>{5C22544A-7EE6-4342-B048-85BDC9FD1C3A}</a:tableStyleId>
              </a:tblPr>
              <a:tblGrid>
                <a:gridCol w="733956"/>
                <a:gridCol w="1060055"/>
                <a:gridCol w="1233439"/>
                <a:gridCol w="809326"/>
                <a:gridCol w="1136891"/>
              </a:tblGrid>
              <a:tr h="0">
                <a:tc>
                  <a:txBody>
                    <a:bodyPr/>
                    <a:lstStyle/>
                    <a:p>
                      <a:pPr algn="l">
                        <a:lnSpc>
                          <a:spcPct val="150000"/>
                        </a:lnSpc>
                        <a:spcAft>
                          <a:spcPts val="0"/>
                        </a:spcAft>
                      </a:pPr>
                      <a:r>
                        <a:rPr lang="es-EC" sz="1000" dirty="0">
                          <a:effectLst/>
                        </a:rPr>
                        <a:t>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PATRÓN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DESCRIPCIÓN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PARTITION</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000">
                          <a:effectLst/>
                        </a:rPr>
                        <a:t>SALIDA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3675">
                <a:tc rowSpan="4">
                  <a:txBody>
                    <a:bodyPr/>
                    <a:lstStyle/>
                    <a:p>
                      <a:pPr algn="ctr">
                        <a:lnSpc>
                          <a:spcPct val="150000"/>
                        </a:lnSpc>
                        <a:spcAft>
                          <a:spcPts val="0"/>
                        </a:spcAft>
                      </a:pPr>
                      <a:r>
                        <a:rPr lang="es-EC" sz="1000" dirty="0">
                          <a:effectLst/>
                        </a:rPr>
                        <a:t>RED CELULAR</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dirty="0">
                          <a:effectLst/>
                        </a:rPr>
                        <a:t>0.09XXXXXXXX</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Llamadas a numeros celulares ADNP</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PT-CEL-ADNP</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RL-CEL-ADNP</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3675">
                <a:tc vMerge="1">
                  <a:txBody>
                    <a:bodyPr/>
                    <a:lstStyle/>
                    <a:p>
                      <a:endParaRPr lang="es-EC"/>
                    </a:p>
                  </a:txBody>
                  <a:tcPr/>
                </a:tc>
                <a:tc>
                  <a:txBody>
                    <a:bodyPr/>
                    <a:lstStyle/>
                    <a:p>
                      <a:pPr algn="l">
                        <a:lnSpc>
                          <a:spcPct val="150000"/>
                        </a:lnSpc>
                        <a:spcAft>
                          <a:spcPts val="0"/>
                        </a:spcAft>
                      </a:pPr>
                      <a:r>
                        <a:rPr lang="es-EC" sz="1000">
                          <a:effectLst/>
                        </a:rPr>
                        <a:t>0.09XXXXXXXX</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dirty="0">
                          <a:effectLst/>
                        </a:rPr>
                        <a:t>Llamadas a </a:t>
                      </a:r>
                      <a:r>
                        <a:rPr lang="es-EC" sz="1000" dirty="0" smtClean="0">
                          <a:effectLst/>
                        </a:rPr>
                        <a:t>números </a:t>
                      </a:r>
                      <a:r>
                        <a:rPr lang="es-EC" sz="1000" dirty="0">
                          <a:effectLst/>
                        </a:rPr>
                        <a:t>celulares Ambato</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PT-CEL-AMB</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RL-CEL-AMB</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3675">
                <a:tc vMerge="1">
                  <a:txBody>
                    <a:bodyPr/>
                    <a:lstStyle/>
                    <a:p>
                      <a:endParaRPr lang="es-EC"/>
                    </a:p>
                  </a:txBody>
                  <a:tcPr/>
                </a:tc>
                <a:tc>
                  <a:txBody>
                    <a:bodyPr/>
                    <a:lstStyle/>
                    <a:p>
                      <a:pPr algn="l">
                        <a:lnSpc>
                          <a:spcPct val="150000"/>
                        </a:lnSpc>
                        <a:spcAft>
                          <a:spcPts val="0"/>
                        </a:spcAft>
                      </a:pPr>
                      <a:r>
                        <a:rPr lang="es-EC" sz="1000">
                          <a:effectLst/>
                        </a:rPr>
                        <a:t>0.09XXXXXXXX</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Llamadas a numeros celulares Cuenca</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PT-CEL-CUE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RL-CEL-CUE</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3675">
                <a:tc vMerge="1">
                  <a:txBody>
                    <a:bodyPr/>
                    <a:lstStyle/>
                    <a:p>
                      <a:endParaRPr lang="es-EC"/>
                    </a:p>
                  </a:txBody>
                  <a:tcPr/>
                </a:tc>
                <a:tc>
                  <a:txBody>
                    <a:bodyPr/>
                    <a:lstStyle/>
                    <a:p>
                      <a:pPr algn="l">
                        <a:lnSpc>
                          <a:spcPct val="150000"/>
                        </a:lnSpc>
                        <a:spcAft>
                          <a:spcPts val="0"/>
                        </a:spcAft>
                      </a:pPr>
                      <a:r>
                        <a:rPr lang="es-EC" sz="1000">
                          <a:effectLst/>
                        </a:rPr>
                        <a:t>0.09XXXXXXXX</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dirty="0">
                          <a:effectLst/>
                        </a:rPr>
                        <a:t>Llamadas a </a:t>
                      </a:r>
                      <a:r>
                        <a:rPr lang="es-EC" sz="1000" dirty="0" err="1">
                          <a:effectLst/>
                        </a:rPr>
                        <a:t>numeros</a:t>
                      </a:r>
                      <a:r>
                        <a:rPr lang="es-EC" sz="1000" dirty="0">
                          <a:effectLst/>
                        </a:rPr>
                        <a:t> celulares El Coca</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a:effectLst/>
                        </a:rPr>
                        <a:t>PT-CEL-OCC</a:t>
                      </a:r>
                      <a:endParaRPr lang="es-EC" sz="12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000" dirty="0">
                          <a:effectLst/>
                        </a:rPr>
                        <a:t>RL-CEL-OCC</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4100" name="Imagen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75" y="1445362"/>
            <a:ext cx="4984105" cy="286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Conector recto de flecha 18"/>
          <p:cNvCxnSpPr/>
          <p:nvPr/>
        </p:nvCxnSpPr>
        <p:spPr>
          <a:xfrm>
            <a:off x="3019273" y="1895412"/>
            <a:ext cx="1408711" cy="2518929"/>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Botón de acción: Inicio 15">
            <a:hlinkClick r:id="rId5" action="ppaction://hlinksldjump" highlightClick="1"/>
          </p:cNvPr>
          <p:cNvSpPr/>
          <p:nvPr/>
        </p:nvSpPr>
        <p:spPr>
          <a:xfrm>
            <a:off x="8537554" y="3573016"/>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9663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animEffect transition="in" filter="fade">
                                      <p:cBhvr>
                                        <p:cTn id="9" dur="500"/>
                                        <p:tgtEl>
                                          <p:spTgt spid="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INSTALACIÓN TERMINALES</a:t>
            </a:r>
            <a:endParaRPr lang="en-US" sz="2000" b="1" dirty="0">
              <a:latin typeface="Arial" panose="020B0604020202020204" pitchFamily="34" charset="0"/>
              <a:cs typeface="Arial" panose="020B0604020202020204" pitchFamily="34" charset="0"/>
            </a:endParaRPr>
          </a:p>
        </p:txBody>
      </p:sp>
      <p:sp>
        <p:nvSpPr>
          <p:cNvPr id="19" name="Botón de acción: Inicio 18">
            <a:hlinkClick r:id="rId4"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22" name="Picture 7" descr="ANd9GcSmLAdAWZDruQsrI2WxKrIsY_D19zXdywFSi5yEKbbL5u73LYlR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9397" y="1738094"/>
            <a:ext cx="175895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22"/>
          <p:cNvSpPr/>
          <p:nvPr/>
        </p:nvSpPr>
        <p:spPr>
          <a:xfrm>
            <a:off x="4719476" y="2509744"/>
            <a:ext cx="2858791" cy="861774"/>
          </a:xfrm>
          <a:prstGeom prst="rect">
            <a:avLst/>
          </a:prstGeom>
        </p:spPr>
        <p:txBody>
          <a:bodyPr wrap="square">
            <a:spAutoFit/>
          </a:bodyPr>
          <a:lstStyle/>
          <a:p>
            <a:endParaRPr lang="es-EC" sz="1600" dirty="0">
              <a:solidFill>
                <a:srgbClr val="000000"/>
              </a:solidFill>
              <a:latin typeface="FOBJL K+ Univers"/>
            </a:endParaRPr>
          </a:p>
          <a:p>
            <a:pPr algn="ctr"/>
            <a:r>
              <a:rPr lang="es-EC" sz="1600" dirty="0">
                <a:solidFill>
                  <a:srgbClr val="000000"/>
                </a:solidFill>
                <a:latin typeface="FOBJL K+ Univers"/>
              </a:rPr>
              <a:t> </a:t>
            </a:r>
          </a:p>
          <a:p>
            <a:pPr algn="ctr"/>
            <a:r>
              <a:rPr lang="es-EC" b="1" dirty="0" err="1" smtClean="0">
                <a:solidFill>
                  <a:srgbClr val="000000"/>
                </a:solidFill>
                <a:latin typeface="FOBJL K+ Univers"/>
              </a:rPr>
              <a:t>Switches</a:t>
            </a:r>
            <a:r>
              <a:rPr lang="es-EC" b="1" dirty="0" smtClean="0">
                <a:solidFill>
                  <a:srgbClr val="000000"/>
                </a:solidFill>
                <a:latin typeface="FOBJL K+ Univers"/>
              </a:rPr>
              <a:t> POE</a:t>
            </a:r>
            <a:endParaRPr lang="es-EC" dirty="0"/>
          </a:p>
        </p:txBody>
      </p:sp>
      <p:pic>
        <p:nvPicPr>
          <p:cNvPr id="205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9848" y="1973207"/>
            <a:ext cx="29321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741140" y="2782669"/>
            <a:ext cx="2953053" cy="646331"/>
          </a:xfrm>
          <a:prstGeom prst="rect">
            <a:avLst/>
          </a:prstGeom>
        </p:spPr>
        <p:txBody>
          <a:bodyPr wrap="square">
            <a:spAutoFit/>
          </a:bodyPr>
          <a:lstStyle/>
          <a:p>
            <a:r>
              <a:rPr lang="es-EC" b="1" dirty="0">
                <a:solidFill>
                  <a:srgbClr val="000000"/>
                </a:solidFill>
                <a:latin typeface="FOBJL K+ Univers"/>
              </a:rPr>
              <a:t>S</a:t>
            </a:r>
            <a:r>
              <a:rPr lang="es-EC" b="1" dirty="0" smtClean="0">
                <a:solidFill>
                  <a:srgbClr val="000000"/>
                </a:solidFill>
                <a:latin typeface="FOBJL K+ Univers"/>
              </a:rPr>
              <a:t>ervidor </a:t>
            </a:r>
            <a:r>
              <a:rPr lang="es-EC" b="1" dirty="0">
                <a:solidFill>
                  <a:srgbClr val="000000"/>
                </a:solidFill>
                <a:latin typeface="FOBJL K+ Univers"/>
              </a:rPr>
              <a:t>B</a:t>
            </a:r>
            <a:r>
              <a:rPr lang="es-EC" b="1" dirty="0" smtClean="0">
                <a:solidFill>
                  <a:srgbClr val="000000"/>
                </a:solidFill>
                <a:latin typeface="FOBJL K+ Univers"/>
              </a:rPr>
              <a:t>usiness </a:t>
            </a:r>
            <a:r>
              <a:rPr lang="es-EC" b="1" dirty="0" err="1">
                <a:solidFill>
                  <a:srgbClr val="000000"/>
                </a:solidFill>
                <a:latin typeface="FOBJL K+ Univers"/>
              </a:rPr>
              <a:t>E</a:t>
            </a:r>
            <a:r>
              <a:rPr lang="es-EC" b="1" dirty="0" err="1" smtClean="0">
                <a:solidFill>
                  <a:srgbClr val="000000"/>
                </a:solidFill>
                <a:latin typeface="FOBJL K+ Univers"/>
              </a:rPr>
              <a:t>dition</a:t>
            </a:r>
            <a:r>
              <a:rPr lang="es-EC" b="1" dirty="0" smtClean="0">
                <a:solidFill>
                  <a:srgbClr val="000000"/>
                </a:solidFill>
                <a:latin typeface="FOBJL K+ Univers"/>
              </a:rPr>
              <a:t> </a:t>
            </a:r>
            <a:r>
              <a:rPr lang="es-EC" b="1" dirty="0">
                <a:solidFill>
                  <a:srgbClr val="000000"/>
                </a:solidFill>
                <a:latin typeface="FOBJL K+ Univers"/>
              </a:rPr>
              <a:t>6000</a:t>
            </a:r>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30719" y="3498687"/>
            <a:ext cx="5538546" cy="2293180"/>
          </a:xfrm>
          <a:prstGeom prst="rect">
            <a:avLst/>
          </a:prstGeom>
        </p:spPr>
      </p:pic>
      <p:sp>
        <p:nvSpPr>
          <p:cNvPr id="27" name="Rectángulo 26"/>
          <p:cNvSpPr/>
          <p:nvPr/>
        </p:nvSpPr>
        <p:spPr>
          <a:xfrm>
            <a:off x="3347864" y="5638111"/>
            <a:ext cx="2953053" cy="369332"/>
          </a:xfrm>
          <a:prstGeom prst="rect">
            <a:avLst/>
          </a:prstGeom>
        </p:spPr>
        <p:txBody>
          <a:bodyPr wrap="square">
            <a:spAutoFit/>
          </a:bodyPr>
          <a:lstStyle/>
          <a:p>
            <a:r>
              <a:rPr lang="es-EC" b="1" dirty="0" smtClean="0">
                <a:solidFill>
                  <a:srgbClr val="000000"/>
                </a:solidFill>
                <a:latin typeface="FOBJL K+ Univers"/>
              </a:rPr>
              <a:t>Gateway Cisco 2901</a:t>
            </a:r>
            <a:endParaRPr lang="es-EC" b="1" dirty="0">
              <a:solidFill>
                <a:srgbClr val="000000"/>
              </a:solidFill>
              <a:latin typeface="FOBJL K+ Univers"/>
            </a:endParaRPr>
          </a:p>
        </p:txBody>
      </p:sp>
    </p:spTree>
    <p:extLst>
      <p:ext uri="{BB962C8B-B14F-4D97-AF65-F5344CB8AC3E}">
        <p14:creationId xmlns:p14="http://schemas.microsoft.com/office/powerpoint/2010/main" val="14512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anim calcmode="lin" valueType="num">
                                      <p:cBhvr>
                                        <p:cTn id="33" dur="1000" fill="hold"/>
                                        <p:tgtEl>
                                          <p:spTgt spid="27"/>
                                        </p:tgtEl>
                                        <p:attrNameLst>
                                          <p:attrName>ppt_x</p:attrName>
                                        </p:attrNameLst>
                                      </p:cBhvr>
                                      <p:tavLst>
                                        <p:tav tm="0">
                                          <p:val>
                                            <p:strVal val="#ppt_x"/>
                                          </p:val>
                                        </p:tav>
                                        <p:tav tm="100000">
                                          <p:val>
                                            <p:strVal val="#ppt_x"/>
                                          </p:val>
                                        </p:tav>
                                      </p:tavLst>
                                    </p:anim>
                                    <p:anim calcmode="lin" valueType="num">
                                      <p:cBhvr>
                                        <p:cTn id="3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INSTALACIÓN TERMINALES</a:t>
            </a:r>
            <a:endParaRPr lang="en-US" sz="2000" b="1" dirty="0">
              <a:latin typeface="Arial" panose="020B0604020202020204" pitchFamily="34" charset="0"/>
              <a:cs typeface="Arial" panose="020B0604020202020204" pitchFamily="34" charset="0"/>
            </a:endParaRPr>
          </a:p>
        </p:txBody>
      </p:sp>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492" y="2533667"/>
            <a:ext cx="1257300"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3117" y="2116286"/>
            <a:ext cx="1524000" cy="1287463"/>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4553" y="2564904"/>
            <a:ext cx="26003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4730" y="4608700"/>
            <a:ext cx="1238250" cy="876300"/>
          </a:xfrm>
          <a:prstGeom prst="rect">
            <a:avLst/>
          </a:prstGeom>
          <a:noFill/>
          <a:ln>
            <a:noFill/>
          </a:ln>
          <a:effectLst/>
          <a:extLst>
            <a:ext uri="{909E8E84-426E-40DD-AFC4-6F175D3DCCD1}">
              <a14:hiddenFill xmlns:a14="http://schemas.microsoft.com/office/drawing/2010/main">
                <a:solidFill>
                  <a:srgbClr val="7889FB"/>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1364" y="4003646"/>
            <a:ext cx="2743473" cy="207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ángulo 9"/>
          <p:cNvSpPr/>
          <p:nvPr/>
        </p:nvSpPr>
        <p:spPr>
          <a:xfrm>
            <a:off x="-13134" y="2891326"/>
            <a:ext cx="2858791" cy="1138773"/>
          </a:xfrm>
          <a:prstGeom prst="rect">
            <a:avLst/>
          </a:prstGeom>
        </p:spPr>
        <p:txBody>
          <a:bodyPr wrap="square">
            <a:spAutoFit/>
          </a:bodyPr>
          <a:lstStyle/>
          <a:p>
            <a:endParaRPr lang="es-EC" sz="1600" dirty="0">
              <a:solidFill>
                <a:srgbClr val="000000"/>
              </a:solidFill>
              <a:latin typeface="FOBJL K+ Univers"/>
            </a:endParaRPr>
          </a:p>
          <a:p>
            <a:pPr algn="ctr"/>
            <a:r>
              <a:rPr lang="es-EC" sz="1600" dirty="0">
                <a:solidFill>
                  <a:srgbClr val="000000"/>
                </a:solidFill>
                <a:latin typeface="FOBJL K+ Univers"/>
              </a:rPr>
              <a:t> </a:t>
            </a:r>
          </a:p>
          <a:p>
            <a:pPr algn="ctr"/>
            <a:r>
              <a:rPr lang="es-EC" b="1" dirty="0">
                <a:solidFill>
                  <a:srgbClr val="000000"/>
                </a:solidFill>
                <a:latin typeface="FOBJL K+ Univers"/>
              </a:rPr>
              <a:t>Teléfono IP 9971 de Cisco </a:t>
            </a:r>
            <a:r>
              <a:rPr lang="es-EC" b="1" dirty="0" err="1">
                <a:solidFill>
                  <a:srgbClr val="000000"/>
                </a:solidFill>
                <a:latin typeface="FOBJL K+ Univers"/>
              </a:rPr>
              <a:t>Unified</a:t>
            </a:r>
            <a:endParaRPr lang="es-EC" dirty="0"/>
          </a:p>
        </p:txBody>
      </p:sp>
      <p:sp>
        <p:nvSpPr>
          <p:cNvPr id="11" name="Rectángulo 10"/>
          <p:cNvSpPr/>
          <p:nvPr/>
        </p:nvSpPr>
        <p:spPr>
          <a:xfrm>
            <a:off x="3370429" y="1372705"/>
            <a:ext cx="2259126" cy="1138773"/>
          </a:xfrm>
          <a:prstGeom prst="rect">
            <a:avLst/>
          </a:prstGeom>
        </p:spPr>
        <p:txBody>
          <a:bodyPr wrap="square">
            <a:spAutoFit/>
          </a:bodyPr>
          <a:lstStyle/>
          <a:p>
            <a:endParaRPr lang="es-EC" sz="1600" dirty="0">
              <a:solidFill>
                <a:srgbClr val="000000"/>
              </a:solidFill>
              <a:latin typeface="EEJDE F+ Univers"/>
            </a:endParaRPr>
          </a:p>
          <a:p>
            <a:pPr algn="ctr"/>
            <a:r>
              <a:rPr lang="es-EC" sz="1600" dirty="0">
                <a:solidFill>
                  <a:srgbClr val="000000"/>
                </a:solidFill>
                <a:latin typeface="EEJDE F+ Univers"/>
              </a:rPr>
              <a:t> </a:t>
            </a:r>
          </a:p>
          <a:p>
            <a:r>
              <a:rPr lang="es-EC" b="1" dirty="0" smtClean="0">
                <a:solidFill>
                  <a:srgbClr val="000000"/>
                </a:solidFill>
                <a:latin typeface="EEJDE F+ Univers"/>
              </a:rPr>
              <a:t>Teléfono </a:t>
            </a:r>
            <a:r>
              <a:rPr lang="es-EC" b="1" dirty="0">
                <a:solidFill>
                  <a:srgbClr val="000000"/>
                </a:solidFill>
                <a:latin typeface="EEJDE F+ Univers"/>
              </a:rPr>
              <a:t>Cisco </a:t>
            </a:r>
            <a:r>
              <a:rPr lang="es-EC" b="1" dirty="0" err="1">
                <a:solidFill>
                  <a:srgbClr val="000000"/>
                </a:solidFill>
                <a:latin typeface="EEJDE F+ Univers"/>
              </a:rPr>
              <a:t>Unified</a:t>
            </a:r>
            <a:r>
              <a:rPr lang="es-EC" b="1" dirty="0">
                <a:solidFill>
                  <a:srgbClr val="000000"/>
                </a:solidFill>
                <a:latin typeface="EEJDE F+ Univers"/>
              </a:rPr>
              <a:t> IP </a:t>
            </a:r>
            <a:r>
              <a:rPr lang="es-EC" b="1" dirty="0" smtClean="0">
                <a:solidFill>
                  <a:srgbClr val="000000"/>
                </a:solidFill>
                <a:latin typeface="EEJDE F+ Univers"/>
              </a:rPr>
              <a:t>6941</a:t>
            </a:r>
            <a:endParaRPr lang="es-EC" dirty="0"/>
          </a:p>
        </p:txBody>
      </p:sp>
      <p:sp>
        <p:nvSpPr>
          <p:cNvPr id="21" name="Rectángulo 20"/>
          <p:cNvSpPr/>
          <p:nvPr/>
        </p:nvSpPr>
        <p:spPr>
          <a:xfrm>
            <a:off x="6161616" y="3219837"/>
            <a:ext cx="2808312" cy="1261884"/>
          </a:xfrm>
          <a:prstGeom prst="rect">
            <a:avLst/>
          </a:prstGeom>
        </p:spPr>
        <p:txBody>
          <a:bodyPr wrap="square">
            <a:spAutoFit/>
          </a:bodyPr>
          <a:lstStyle/>
          <a:p>
            <a:endParaRPr lang="es-EC" sz="2000" dirty="0">
              <a:solidFill>
                <a:srgbClr val="000000"/>
              </a:solidFill>
              <a:latin typeface="Univers"/>
            </a:endParaRPr>
          </a:p>
          <a:p>
            <a:r>
              <a:rPr lang="es-EC" sz="2000" dirty="0">
                <a:solidFill>
                  <a:srgbClr val="000000"/>
                </a:solidFill>
                <a:latin typeface="Univers"/>
              </a:rPr>
              <a:t> </a:t>
            </a:r>
          </a:p>
          <a:p>
            <a:r>
              <a:rPr lang="en-US" b="1" dirty="0">
                <a:solidFill>
                  <a:srgbClr val="000000"/>
                </a:solidFill>
                <a:latin typeface="Univers"/>
              </a:rPr>
              <a:t>Cisco Unified IP Phones 7942G </a:t>
            </a:r>
            <a:endParaRPr lang="es-EC" dirty="0"/>
          </a:p>
        </p:txBody>
      </p:sp>
      <p:sp>
        <p:nvSpPr>
          <p:cNvPr id="25" name="Rectángulo 24"/>
          <p:cNvSpPr/>
          <p:nvPr/>
        </p:nvSpPr>
        <p:spPr>
          <a:xfrm>
            <a:off x="1877061" y="5545191"/>
            <a:ext cx="2808312" cy="984885"/>
          </a:xfrm>
          <a:prstGeom prst="rect">
            <a:avLst/>
          </a:prstGeom>
        </p:spPr>
        <p:txBody>
          <a:bodyPr wrap="square">
            <a:spAutoFit/>
          </a:bodyPr>
          <a:lstStyle/>
          <a:p>
            <a:endParaRPr lang="es-EC" sz="2000" dirty="0">
              <a:solidFill>
                <a:srgbClr val="000000"/>
              </a:solidFill>
              <a:latin typeface="Univers"/>
            </a:endParaRPr>
          </a:p>
          <a:p>
            <a:r>
              <a:rPr lang="es-EC" sz="2000" dirty="0">
                <a:solidFill>
                  <a:srgbClr val="000000"/>
                </a:solidFill>
                <a:latin typeface="Univers"/>
              </a:rPr>
              <a:t> </a:t>
            </a:r>
          </a:p>
          <a:p>
            <a:r>
              <a:rPr lang="en-US" b="1" dirty="0" smtClean="0">
                <a:solidFill>
                  <a:srgbClr val="000000"/>
                </a:solidFill>
                <a:latin typeface="Univers"/>
              </a:rPr>
              <a:t>Cisco Jabber</a:t>
            </a:r>
            <a:endParaRPr lang="es-EC" dirty="0"/>
          </a:p>
        </p:txBody>
      </p:sp>
      <p:sp>
        <p:nvSpPr>
          <p:cNvPr id="26" name="Rectángulo 25"/>
          <p:cNvSpPr/>
          <p:nvPr/>
        </p:nvSpPr>
        <p:spPr>
          <a:xfrm>
            <a:off x="5024730" y="4992557"/>
            <a:ext cx="2808312" cy="984885"/>
          </a:xfrm>
          <a:prstGeom prst="rect">
            <a:avLst/>
          </a:prstGeom>
        </p:spPr>
        <p:txBody>
          <a:bodyPr wrap="square">
            <a:spAutoFit/>
          </a:bodyPr>
          <a:lstStyle/>
          <a:p>
            <a:endParaRPr lang="es-EC" sz="2000" dirty="0">
              <a:solidFill>
                <a:srgbClr val="000000"/>
              </a:solidFill>
              <a:latin typeface="Univers"/>
            </a:endParaRPr>
          </a:p>
          <a:p>
            <a:r>
              <a:rPr lang="es-EC" sz="2000" dirty="0">
                <a:solidFill>
                  <a:srgbClr val="000000"/>
                </a:solidFill>
                <a:latin typeface="Univers"/>
              </a:rPr>
              <a:t> </a:t>
            </a:r>
          </a:p>
          <a:p>
            <a:r>
              <a:rPr lang="en-US" b="1" dirty="0" smtClean="0">
                <a:solidFill>
                  <a:srgbClr val="000000"/>
                </a:solidFill>
                <a:latin typeface="Univers"/>
              </a:rPr>
              <a:t>Cisco ATA</a:t>
            </a:r>
            <a:endParaRPr lang="es-EC" dirty="0"/>
          </a:p>
        </p:txBody>
      </p:sp>
      <p:sp>
        <p:nvSpPr>
          <p:cNvPr id="19" name="Botón de acción: Inicio 18">
            <a:hlinkClick r:id="rId9"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3929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1" grpId="0"/>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467544" y="580618"/>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INSTALACIÓN TERMINALES</a:t>
            </a:r>
            <a:endParaRPr lang="en-US" sz="2000" b="1" dirty="0">
              <a:latin typeface="Arial" panose="020B0604020202020204" pitchFamily="34" charset="0"/>
              <a:cs typeface="Arial" panose="020B0604020202020204" pitchFamily="34" charset="0"/>
            </a:endParaRPr>
          </a:p>
        </p:txBody>
      </p:sp>
      <p:sp>
        <p:nvSpPr>
          <p:cNvPr id="19" name="Botón de acción: Inicio 18">
            <a:hlinkClick r:id="rId4"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22" name="Imagen 21"/>
          <p:cNvPicPr>
            <a:picLocks noChangeAspect="1"/>
          </p:cNvPicPr>
          <p:nvPr/>
        </p:nvPicPr>
        <p:blipFill>
          <a:blip r:embed="rId5"/>
          <a:stretch>
            <a:fillRect/>
          </a:stretch>
        </p:blipFill>
        <p:spPr>
          <a:xfrm>
            <a:off x="1032148" y="1660650"/>
            <a:ext cx="6935688" cy="4623792"/>
          </a:xfrm>
          <a:prstGeom prst="rect">
            <a:avLst/>
          </a:prstGeom>
        </p:spPr>
      </p:pic>
      <p:sp>
        <p:nvSpPr>
          <p:cNvPr id="2" name="Rectángulo 1"/>
          <p:cNvSpPr/>
          <p:nvPr/>
        </p:nvSpPr>
        <p:spPr>
          <a:xfrm>
            <a:off x="467528" y="1340768"/>
            <a:ext cx="2046842" cy="369332"/>
          </a:xfrm>
          <a:prstGeom prst="rect">
            <a:avLst/>
          </a:prstGeom>
        </p:spPr>
        <p:txBody>
          <a:bodyPr wrap="none">
            <a:spAutoFit/>
          </a:bodyPr>
          <a:lstStyle/>
          <a:p>
            <a:r>
              <a:rPr lang="es-EC" b="1" dirty="0"/>
              <a:t>Teléfono Cisco 6941</a:t>
            </a:r>
            <a:endParaRPr lang="en-US" b="1" dirty="0"/>
          </a:p>
        </p:txBody>
      </p:sp>
    </p:spTree>
    <p:extLst>
      <p:ext uri="{BB962C8B-B14F-4D97-AF65-F5344CB8AC3E}">
        <p14:creationId xmlns:p14="http://schemas.microsoft.com/office/powerpoint/2010/main" val="4153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83223" y="577317"/>
            <a:ext cx="374441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DESARROLLO DE PRUEBAS</a:t>
            </a:r>
            <a:endParaRPr lang="en-US" sz="2000" b="1" dirty="0">
              <a:latin typeface="Arial" panose="020B0604020202020204" pitchFamily="34" charset="0"/>
              <a:cs typeface="Arial" panose="020B0604020202020204" pitchFamily="34" charset="0"/>
            </a:endParaRPr>
          </a:p>
        </p:txBody>
      </p:sp>
      <p:sp>
        <p:nvSpPr>
          <p:cNvPr id="19" name="Botón de acción: Inicio 18">
            <a:hlinkClick r:id="rId4"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5"/>
          <a:stretch>
            <a:fillRect/>
          </a:stretch>
        </p:blipFill>
        <p:spPr>
          <a:xfrm>
            <a:off x="1259632" y="2004635"/>
            <a:ext cx="6705175" cy="3860130"/>
          </a:xfrm>
          <a:prstGeom prst="rect">
            <a:avLst/>
          </a:prstGeom>
        </p:spPr>
      </p:pic>
      <p:sp>
        <p:nvSpPr>
          <p:cNvPr id="5" name="Rectángulo 4"/>
          <p:cNvSpPr/>
          <p:nvPr/>
        </p:nvSpPr>
        <p:spPr>
          <a:xfrm>
            <a:off x="451884" y="1475492"/>
            <a:ext cx="4502195" cy="369332"/>
          </a:xfrm>
          <a:prstGeom prst="rect">
            <a:avLst/>
          </a:prstGeom>
        </p:spPr>
        <p:txBody>
          <a:bodyPr wrap="none">
            <a:spAutoFit/>
          </a:bodyPr>
          <a:lstStyle/>
          <a:p>
            <a:r>
              <a:rPr lang="es-ES" b="1" dirty="0">
                <a:solidFill>
                  <a:srgbClr val="000000"/>
                </a:solidFill>
                <a:latin typeface="FOBJL K+ Univers"/>
              </a:rPr>
              <a:t>Llamada de Red IP a Red Convencional</a:t>
            </a:r>
            <a:endParaRPr lang="es-EC" b="1" dirty="0">
              <a:solidFill>
                <a:srgbClr val="000000"/>
              </a:solidFill>
              <a:latin typeface="FOBJL K+ Univers"/>
            </a:endParaRPr>
          </a:p>
        </p:txBody>
      </p:sp>
    </p:spTree>
    <p:extLst>
      <p:ext uri="{BB962C8B-B14F-4D97-AF65-F5344CB8AC3E}">
        <p14:creationId xmlns:p14="http://schemas.microsoft.com/office/powerpoint/2010/main" val="12039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ANEXOS</a:t>
            </a:r>
            <a:endParaRPr lang="en-US" sz="1730" b="1" dirty="0">
              <a:latin typeface="Arial" panose="020B0604020202020204" pitchFamily="34" charset="0"/>
              <a:cs typeface="Arial" panose="020B0604020202020204" pitchFamily="34" charset="0"/>
            </a:endParaRPr>
          </a:p>
        </p:txBody>
      </p:sp>
      <p:sp>
        <p:nvSpPr>
          <p:cNvPr id="19" name="12 Marcador de fecha"/>
          <p:cNvSpPr>
            <a:spLocks noGrp="1"/>
          </p:cNvSpPr>
          <p:nvPr>
            <p:ph type="dt" sz="half" idx="10"/>
          </p:nvPr>
        </p:nvSpPr>
        <p:spPr>
          <a:xfrm>
            <a:off x="7012720" y="6492875"/>
            <a:ext cx="2133600" cy="365125"/>
          </a:xfrm>
        </p:spPr>
        <p:txBody>
          <a:bodyPr/>
          <a:lstStyle/>
          <a:p>
            <a:pPr algn="ctr"/>
            <a:fld id="{739731D7-8207-40C7-B5D5-43CF18DDA2FF}" type="datetime1">
              <a:rPr lang="es-EC" smtClean="0"/>
              <a:pPr algn="ctr"/>
              <a:t>20/10/2015</a:t>
            </a:fld>
            <a:endParaRPr lang="es-MX" dirty="0"/>
          </a:p>
        </p:txBody>
      </p:sp>
      <p:sp>
        <p:nvSpPr>
          <p:cNvPr id="10" name="1 CuadroTexto"/>
          <p:cNvSpPr txBox="1"/>
          <p:nvPr/>
        </p:nvSpPr>
        <p:spPr>
          <a:xfrm>
            <a:off x="1043608" y="2022006"/>
            <a:ext cx="5105504" cy="1107996"/>
          </a:xfrm>
          <a:prstGeom prst="rect">
            <a:avLst/>
          </a:prstGeom>
          <a:noFill/>
        </p:spPr>
        <p:txBody>
          <a:bodyPr wrap="square" rtlCol="0">
            <a:spAutoFit/>
          </a:bodyPr>
          <a:lstStyle/>
          <a:p>
            <a:pPr algn="just"/>
            <a:r>
              <a:rPr lang="es-ES" sz="2200" dirty="0" smtClean="0"/>
              <a:t>Documentación:</a:t>
            </a:r>
          </a:p>
          <a:p>
            <a:pPr algn="just"/>
            <a:endParaRPr lang="es-ES" sz="2200" dirty="0"/>
          </a:p>
          <a:p>
            <a:pPr marL="342900" indent="-342900" algn="just">
              <a:buFont typeface="Arial" panose="020B0604020202020204" pitchFamily="34" charset="0"/>
              <a:buChar char="•"/>
            </a:pPr>
            <a:r>
              <a:rPr lang="es-ES" sz="2200" b="1" dirty="0" smtClean="0">
                <a:hlinkClick r:id="rId3" action="ppaction://hlinkfile"/>
              </a:rPr>
              <a:t>Tesis</a:t>
            </a:r>
            <a:endParaRPr lang="es-ES" sz="2200" b="1" dirty="0" smtClean="0"/>
          </a:p>
        </p:txBody>
      </p:sp>
      <p:sp>
        <p:nvSpPr>
          <p:cNvPr id="11" name="Botón de acción: Inicio 10">
            <a:hlinkClick r:id="rId4" action="ppaction://hlinksldjump" highlightClick="1"/>
          </p:cNvPr>
          <p:cNvSpPr/>
          <p:nvPr/>
        </p:nvSpPr>
        <p:spPr>
          <a:xfrm>
            <a:off x="8079520" y="5949280"/>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
        <p:nvSpPr>
          <p:cNvPr id="15" name="1 CuadroTexto"/>
          <p:cNvSpPr txBox="1"/>
          <p:nvPr/>
        </p:nvSpPr>
        <p:spPr>
          <a:xfrm>
            <a:off x="1043608" y="3617281"/>
            <a:ext cx="5105504" cy="1107996"/>
          </a:xfrm>
          <a:prstGeom prst="rect">
            <a:avLst/>
          </a:prstGeom>
          <a:noFill/>
        </p:spPr>
        <p:txBody>
          <a:bodyPr wrap="square" rtlCol="0">
            <a:spAutoFit/>
          </a:bodyPr>
          <a:lstStyle/>
          <a:p>
            <a:pPr algn="just"/>
            <a:r>
              <a:rPr lang="es-ES" sz="2200" dirty="0" smtClean="0"/>
              <a:t>Video:</a:t>
            </a:r>
          </a:p>
          <a:p>
            <a:pPr algn="just"/>
            <a:endParaRPr lang="es-ES" sz="2200" dirty="0"/>
          </a:p>
          <a:p>
            <a:pPr marL="342900" indent="-342900" algn="just">
              <a:buFont typeface="Arial" panose="020B0604020202020204" pitchFamily="34" charset="0"/>
              <a:buChar char="•"/>
            </a:pPr>
            <a:r>
              <a:rPr lang="es-ES" sz="2200" b="1" dirty="0" smtClean="0">
                <a:hlinkClick r:id="rId5" action="ppaction://hlinkfile"/>
              </a:rPr>
              <a:t>Instalación de </a:t>
            </a:r>
            <a:r>
              <a:rPr lang="es-ES" sz="2200" b="1" dirty="0" err="1" smtClean="0">
                <a:hlinkClick r:id="rId5" action="ppaction://hlinkfile"/>
              </a:rPr>
              <a:t>Call</a:t>
            </a:r>
            <a:r>
              <a:rPr lang="es-ES" sz="2200" b="1" dirty="0" smtClean="0">
                <a:hlinkClick r:id="rId5" action="ppaction://hlinkfile"/>
              </a:rPr>
              <a:t> Manager</a:t>
            </a:r>
            <a:endParaRPr lang="es-ES" sz="2200" b="1" dirty="0" smtClean="0"/>
          </a:p>
        </p:txBody>
      </p:sp>
    </p:spTree>
    <p:extLst>
      <p:ext uri="{BB962C8B-B14F-4D97-AF65-F5344CB8AC3E}">
        <p14:creationId xmlns:p14="http://schemas.microsoft.com/office/powerpoint/2010/main" val="386234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5"/>
                                        </p:tgtEl>
                                      </p:cBhvr>
                                    </p:animEffect>
                                    <p:animScale>
                                      <p:cBhvr>
                                        <p:cTn id="1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CONCLUSIONES</a:t>
            </a:r>
            <a:endParaRPr lang="en-US" sz="1730" b="1" dirty="0">
              <a:latin typeface="Arial" panose="020B0604020202020204" pitchFamily="34" charset="0"/>
              <a:cs typeface="Arial" panose="020B0604020202020204" pitchFamily="34" charset="0"/>
            </a:endParaRPr>
          </a:p>
        </p:txBody>
      </p:sp>
      <p:pic>
        <p:nvPicPr>
          <p:cNvPr id="3074" name="Picture 2" descr="http://nuevosroles.wikispaces.com/file/view/comunidades.jpg/239259071/297x297/comunidad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8793" y="2686551"/>
            <a:ext cx="2259518" cy="22595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1 Diagrama"/>
          <p:cNvGraphicFramePr/>
          <p:nvPr>
            <p:extLst>
              <p:ext uri="{D42A27DB-BD31-4B8C-83A1-F6EECF244321}">
                <p14:modId xmlns:p14="http://schemas.microsoft.com/office/powerpoint/2010/main" val="2531931960"/>
              </p:ext>
            </p:extLst>
          </p:nvPr>
        </p:nvGraphicFramePr>
        <p:xfrm>
          <a:off x="299435" y="1340768"/>
          <a:ext cx="5943217" cy="50335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1 CuadroTexto"/>
          <p:cNvSpPr txBox="1"/>
          <p:nvPr/>
        </p:nvSpPr>
        <p:spPr>
          <a:xfrm>
            <a:off x="283810" y="1641820"/>
            <a:ext cx="6203985" cy="1035308"/>
          </a:xfrm>
          <a:prstGeom prst="roundRect">
            <a:avLst>
              <a:gd name="adj" fmla="val 453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spcBef>
                <a:spcPct val="50000"/>
              </a:spcBef>
            </a:pPr>
            <a:r>
              <a:rPr lang="es-ES" sz="1200" dirty="0"/>
              <a:t>Se realizó el levantamiento de toda la información correspondiente a la infraestructura de comunicaciones, red de datos y necesidades en comunicación telefónica de la compañía LINDE Ecuador S.A., obteniendo un requerimiento claro y real para el desarrollo de la solución de telefonía IP, dimensionando efectiva y adecuadamente todo el equipamiento en hardware, software y servicios necesarios a adquirir para implementar la solución de voz sobre IP.</a:t>
            </a:r>
            <a:endParaRPr lang="es-EC" sz="1200" dirty="0"/>
          </a:p>
        </p:txBody>
      </p:sp>
      <p:sp>
        <p:nvSpPr>
          <p:cNvPr id="11" name="1 CuadroTexto"/>
          <p:cNvSpPr txBox="1"/>
          <p:nvPr/>
        </p:nvSpPr>
        <p:spPr>
          <a:xfrm>
            <a:off x="283810" y="2901551"/>
            <a:ext cx="6203985" cy="847070"/>
          </a:xfrm>
          <a:prstGeom prst="roundRect">
            <a:avLst>
              <a:gd name="adj" fmla="val 4530"/>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spcBef>
                <a:spcPct val="50000"/>
              </a:spcBef>
            </a:pPr>
            <a:r>
              <a:rPr lang="es-ES" sz="1200" dirty="0"/>
              <a:t>Se desarrolló todo el proyecto voz sobre IP en base a los requerimientos técnicos y de negocio de la empresa LINDE Ecuador S.A. Siguiendo la metodología PPDIO presentada por CISCO que garantiza el buen uso, desempeño y optimización de toda la plataforma CISCO instalada en la compañía</a:t>
            </a:r>
            <a:r>
              <a:rPr lang="es-ES" sz="1200" dirty="0" smtClean="0"/>
              <a:t>.</a:t>
            </a:r>
            <a:endParaRPr lang="es-EC" sz="1200" dirty="0"/>
          </a:p>
        </p:txBody>
      </p:sp>
      <p:sp>
        <p:nvSpPr>
          <p:cNvPr id="15" name="1 CuadroTexto"/>
          <p:cNvSpPr txBox="1"/>
          <p:nvPr/>
        </p:nvSpPr>
        <p:spPr>
          <a:xfrm>
            <a:off x="274439" y="3973044"/>
            <a:ext cx="6203985" cy="1035308"/>
          </a:xfrm>
          <a:prstGeom prst="roundRect">
            <a:avLst>
              <a:gd name="adj" fmla="val 4530"/>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spcBef>
                <a:spcPct val="50000"/>
              </a:spcBef>
            </a:pPr>
            <a:r>
              <a:rPr lang="es-ES" sz="1200" dirty="0"/>
              <a:t>Se diseñó una arquitectura adecuada y robusta de la solución de voz sobre IP para la empresa LINDE Ecuador S.A., optimizando y mejorando todos sus recursos de infraestructura y comunicaciones que dispone la compañía. Actualizando su tecnología de comunicación por 8 años como mínimo. Siendo escalable y adaptable a futuras tecnologías que se podrían integrarse a la solución</a:t>
            </a:r>
            <a:r>
              <a:rPr lang="es-ES" sz="1200" dirty="0" smtClean="0"/>
              <a:t>.</a:t>
            </a:r>
            <a:endParaRPr lang="es-EC" sz="1200" dirty="0"/>
          </a:p>
        </p:txBody>
      </p:sp>
      <p:sp>
        <p:nvSpPr>
          <p:cNvPr id="16" name="1 CuadroTexto"/>
          <p:cNvSpPr txBox="1"/>
          <p:nvPr/>
        </p:nvSpPr>
        <p:spPr bwMode="auto">
          <a:xfrm>
            <a:off x="274438" y="5238239"/>
            <a:ext cx="6203985" cy="1035308"/>
          </a:xfrm>
          <a:prstGeom prst="roundRect">
            <a:avLst>
              <a:gd name="adj" fmla="val 4530"/>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spcBef>
                <a:spcPct val="50000"/>
              </a:spcBef>
            </a:pPr>
            <a:r>
              <a:rPr lang="es-ES" sz="1200" dirty="0"/>
              <a:t>Se implementó la telefonía IP en LINDE Ecuador S.A., obteniendo varios beneficios entre los principales; el ahorro en la facturación telefónica mensual, mejoramiento e integración delos servicios de telefonía, comunicación directa entre todas las sucursales, administración unificada, estandarización modelos de teléfonos IP, mejoramiento de flexibilidad para integración con otros sistemas</a:t>
            </a:r>
            <a:r>
              <a:rPr lang="es-ES" sz="1200" dirty="0" smtClean="0"/>
              <a:t>.</a:t>
            </a:r>
            <a:endParaRPr lang="es-EC" sz="1200" dirty="0"/>
          </a:p>
        </p:txBody>
      </p:sp>
      <p:sp>
        <p:nvSpPr>
          <p:cNvPr id="17" name="Botón de acción: Inicio 16">
            <a:hlinkClick r:id="rId10" action="ppaction://hlinksldjump" highlightClick="1"/>
          </p:cNvPr>
          <p:cNvSpPr/>
          <p:nvPr/>
        </p:nvSpPr>
        <p:spPr>
          <a:xfrm>
            <a:off x="8316416" y="6273547"/>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903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par>
                          <p:cTn id="7" fill="hold">
                            <p:stCondLst>
                              <p:cond delay="0"/>
                            </p:stCondLst>
                            <p:childTnLst>
                              <p:par>
                                <p:cTn id="8" presetID="32" presetClass="emph" presetSubtype="0" fill="hold" nodeType="afterEffect">
                                  <p:stCondLst>
                                    <p:cond delay="0"/>
                                  </p:stCondLst>
                                  <p:childTnLst>
                                    <p:animRot by="120000">
                                      <p:cBhvr>
                                        <p:cTn id="9" dur="100" fill="hold">
                                          <p:stCondLst>
                                            <p:cond delay="0"/>
                                          </p:stCondLst>
                                        </p:cTn>
                                        <p:tgtEl>
                                          <p:spTgt spid="3074"/>
                                        </p:tgtEl>
                                        <p:attrNameLst>
                                          <p:attrName>r</p:attrName>
                                        </p:attrNameLst>
                                      </p:cBhvr>
                                    </p:animRot>
                                    <p:animRot by="-240000">
                                      <p:cBhvr>
                                        <p:cTn id="10" dur="200" fill="hold">
                                          <p:stCondLst>
                                            <p:cond delay="200"/>
                                          </p:stCondLst>
                                        </p:cTn>
                                        <p:tgtEl>
                                          <p:spTgt spid="3074"/>
                                        </p:tgtEl>
                                        <p:attrNameLst>
                                          <p:attrName>r</p:attrName>
                                        </p:attrNameLst>
                                      </p:cBhvr>
                                    </p:animRot>
                                    <p:animRot by="240000">
                                      <p:cBhvr>
                                        <p:cTn id="11" dur="200" fill="hold">
                                          <p:stCondLst>
                                            <p:cond delay="400"/>
                                          </p:stCondLst>
                                        </p:cTn>
                                        <p:tgtEl>
                                          <p:spTgt spid="3074"/>
                                        </p:tgtEl>
                                        <p:attrNameLst>
                                          <p:attrName>r</p:attrName>
                                        </p:attrNameLst>
                                      </p:cBhvr>
                                    </p:animRot>
                                    <p:animRot by="-240000">
                                      <p:cBhvr>
                                        <p:cTn id="12" dur="200" fill="hold">
                                          <p:stCondLst>
                                            <p:cond delay="600"/>
                                          </p:stCondLst>
                                        </p:cTn>
                                        <p:tgtEl>
                                          <p:spTgt spid="3074"/>
                                        </p:tgtEl>
                                        <p:attrNameLst>
                                          <p:attrName>r</p:attrName>
                                        </p:attrNameLst>
                                      </p:cBhvr>
                                    </p:animRot>
                                    <p:animRot by="120000">
                                      <p:cBhvr>
                                        <p:cTn id="13" dur="200" fill="hold">
                                          <p:stCondLst>
                                            <p:cond delay="800"/>
                                          </p:stCondLst>
                                        </p:cTn>
                                        <p:tgtEl>
                                          <p:spTgt spid="3074"/>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11 CuadroTexto"/>
          <p:cNvSpPr txBox="1"/>
          <p:nvPr/>
        </p:nvSpPr>
        <p:spPr>
          <a:xfrm>
            <a:off x="155575" y="580618"/>
            <a:ext cx="4128393" cy="358560"/>
          </a:xfrm>
          <a:prstGeom prst="rect">
            <a:avLst/>
          </a:prstGeom>
          <a:noFill/>
        </p:spPr>
        <p:txBody>
          <a:bodyPr wrap="square" rtlCol="0">
            <a:spAutoFit/>
          </a:bodyPr>
          <a:lstStyle/>
          <a:p>
            <a:pPr algn="ctr"/>
            <a:r>
              <a:rPr lang="es-EC" sz="1730" b="1" dirty="0" smtClean="0">
                <a:latin typeface="Arial" panose="020B0604020202020204" pitchFamily="34" charset="0"/>
                <a:cs typeface="Arial" panose="020B0604020202020204" pitchFamily="34" charset="0"/>
              </a:rPr>
              <a:t>RECOMENDACIONES</a:t>
            </a:r>
            <a:endParaRPr lang="en-US" sz="1730" b="1" dirty="0">
              <a:latin typeface="Arial" panose="020B0604020202020204" pitchFamily="34" charset="0"/>
              <a:cs typeface="Arial" panose="020B0604020202020204" pitchFamily="34" charset="0"/>
            </a:endParaRPr>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94767" y="2996952"/>
            <a:ext cx="2381250" cy="151279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upo 14"/>
          <p:cNvGrpSpPr/>
          <p:nvPr/>
        </p:nvGrpSpPr>
        <p:grpSpPr>
          <a:xfrm>
            <a:off x="425570" y="1516961"/>
            <a:ext cx="6101384" cy="910928"/>
            <a:chOff x="0" y="251"/>
            <a:chExt cx="5479151" cy="910928"/>
          </a:xfrm>
          <a:scene3d>
            <a:camera prst="orthographicFront"/>
            <a:lightRig rig="flat" dir="t"/>
          </a:scene3d>
        </p:grpSpPr>
        <p:sp>
          <p:nvSpPr>
            <p:cNvPr id="16" name="Rectángulo redondeado 15"/>
            <p:cNvSpPr/>
            <p:nvPr/>
          </p:nvSpPr>
          <p:spPr>
            <a:xfrm>
              <a:off x="0" y="251"/>
              <a:ext cx="5479151" cy="910928"/>
            </a:xfrm>
            <a:prstGeom prst="roundRect">
              <a:avLst/>
            </a:prstGeom>
            <a:sp3d prstMaterial="dkEdge">
              <a:bevelT w="8200" h="38100"/>
            </a:sp3d>
          </p:spPr>
          <p:style>
            <a:lnRef idx="0">
              <a:schemeClr val="lt1">
                <a:hueOff val="0"/>
                <a:satOff val="0"/>
                <a:lumOff val="0"/>
                <a:alphaOff val="0"/>
              </a:schemeClr>
            </a:lnRef>
            <a:fillRef idx="2">
              <a:schemeClr val="accent3">
                <a:shade val="50000"/>
                <a:hueOff val="0"/>
                <a:satOff val="0"/>
                <a:lumOff val="0"/>
                <a:alphaOff val="0"/>
              </a:schemeClr>
            </a:fillRef>
            <a:effectRef idx="1">
              <a:schemeClr val="accent3">
                <a:shade val="50000"/>
                <a:hueOff val="0"/>
                <a:satOff val="0"/>
                <a:lumOff val="0"/>
                <a:alphaOff val="0"/>
              </a:schemeClr>
            </a:effectRef>
            <a:fontRef idx="minor">
              <a:schemeClr val="dk1"/>
            </a:fontRef>
          </p:style>
        </p:sp>
        <p:sp>
          <p:nvSpPr>
            <p:cNvPr id="17" name="Rectángulo 16"/>
            <p:cNvSpPr/>
            <p:nvPr/>
          </p:nvSpPr>
          <p:spPr>
            <a:xfrm>
              <a:off x="44468" y="44719"/>
              <a:ext cx="5390215" cy="82199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Desarrollar un cronograma de actividades a seguir con todas las tareas a detalle, de; preparación, configuración, instalación e implementación de la toda la solución de Voz sobre IP. En algunos de los casos algunas tareas se podrían realizar en paralelo para aprovechar instalación, tiempo de ejecución y ahorro en movilización al sitio.</a:t>
              </a:r>
              <a:endParaRPr lang="en-US" sz="1200" kern="1200" dirty="0"/>
            </a:p>
          </p:txBody>
        </p:sp>
      </p:grpSp>
      <p:grpSp>
        <p:nvGrpSpPr>
          <p:cNvPr id="18" name="Grupo 17"/>
          <p:cNvGrpSpPr/>
          <p:nvPr/>
        </p:nvGrpSpPr>
        <p:grpSpPr>
          <a:xfrm>
            <a:off x="425569" y="2651413"/>
            <a:ext cx="6101384" cy="1031940"/>
            <a:chOff x="0" y="26875"/>
            <a:chExt cx="5479151" cy="1031940"/>
          </a:xfrm>
          <a:scene3d>
            <a:camera prst="orthographicFront"/>
            <a:lightRig rig="flat" dir="t"/>
          </a:scene3d>
        </p:grpSpPr>
        <p:sp>
          <p:nvSpPr>
            <p:cNvPr id="19" name="Rectángulo redondeado 18"/>
            <p:cNvSpPr/>
            <p:nvPr/>
          </p:nvSpPr>
          <p:spPr>
            <a:xfrm>
              <a:off x="0" y="26875"/>
              <a:ext cx="5479151" cy="1031940"/>
            </a:xfrm>
            <a:prstGeom prst="roundRect">
              <a:avLst/>
            </a:prstGeom>
            <a:sp3d prstMaterial="dkEdge">
              <a:bevelT w="8200" h="38100"/>
            </a:sp3d>
          </p:spPr>
          <p:style>
            <a:lnRef idx="0">
              <a:schemeClr val="lt1">
                <a:hueOff val="0"/>
                <a:satOff val="0"/>
                <a:lumOff val="0"/>
                <a:alphaOff val="0"/>
              </a:schemeClr>
            </a:lnRef>
            <a:fillRef idx="2">
              <a:schemeClr val="accent3">
                <a:shade val="50000"/>
                <a:hueOff val="0"/>
                <a:satOff val="0"/>
                <a:lumOff val="0"/>
                <a:alphaOff val="0"/>
              </a:schemeClr>
            </a:fillRef>
            <a:effectRef idx="1">
              <a:schemeClr val="accent3">
                <a:shade val="50000"/>
                <a:hueOff val="0"/>
                <a:satOff val="0"/>
                <a:lumOff val="0"/>
                <a:alphaOff val="0"/>
              </a:schemeClr>
            </a:effectRef>
            <a:fontRef idx="minor">
              <a:schemeClr val="dk1"/>
            </a:fontRef>
          </p:style>
        </p:sp>
        <p:sp>
          <p:nvSpPr>
            <p:cNvPr id="20" name="Rectángulo 19"/>
            <p:cNvSpPr/>
            <p:nvPr/>
          </p:nvSpPr>
          <p:spPr>
            <a:xfrm>
              <a:off x="50375" y="77250"/>
              <a:ext cx="5378401" cy="93119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Realizar el análisis del retorno de inversión ROI para conocer financieramente el beneficio real que se va obtener para la compañía, en relación a toda la inversión realizada en el desarrollo, implementación y adquisición de la nueva infraestructura de telefonía IP para este proyecto. </a:t>
              </a:r>
              <a:endParaRPr lang="es-EC" sz="1200" kern="1200" dirty="0"/>
            </a:p>
          </p:txBody>
        </p:sp>
      </p:grpSp>
      <p:grpSp>
        <p:nvGrpSpPr>
          <p:cNvPr id="24" name="Grupo 23"/>
          <p:cNvGrpSpPr/>
          <p:nvPr/>
        </p:nvGrpSpPr>
        <p:grpSpPr>
          <a:xfrm>
            <a:off x="410610" y="3922496"/>
            <a:ext cx="6116344" cy="1216800"/>
            <a:chOff x="0" y="992035"/>
            <a:chExt cx="5479151" cy="1216800"/>
          </a:xfrm>
          <a:scene3d>
            <a:camera prst="orthographicFront"/>
            <a:lightRig rig="flat" dir="t"/>
          </a:scene3d>
        </p:grpSpPr>
        <p:sp>
          <p:nvSpPr>
            <p:cNvPr id="25" name="Rectángulo redondeado 24"/>
            <p:cNvSpPr/>
            <p:nvPr/>
          </p:nvSpPr>
          <p:spPr>
            <a:xfrm>
              <a:off x="0" y="992035"/>
              <a:ext cx="5479151" cy="1216800"/>
            </a:xfrm>
            <a:prstGeom prst="roundRect">
              <a:avLst/>
            </a:prstGeom>
            <a:sp3d prstMaterial="dkEdge">
              <a:bevelT w="8200" h="38100"/>
            </a:sp3d>
          </p:spPr>
          <p:style>
            <a:lnRef idx="0">
              <a:schemeClr val="lt1">
                <a:hueOff val="0"/>
                <a:satOff val="0"/>
                <a:lumOff val="0"/>
                <a:alphaOff val="0"/>
              </a:schemeClr>
            </a:lnRef>
            <a:fillRef idx="2">
              <a:schemeClr val="accent3">
                <a:shade val="50000"/>
                <a:hueOff val="0"/>
                <a:satOff val="0"/>
                <a:lumOff val="0"/>
                <a:alphaOff val="0"/>
              </a:schemeClr>
            </a:fillRef>
            <a:effectRef idx="1">
              <a:schemeClr val="accent3">
                <a:shade val="50000"/>
                <a:hueOff val="0"/>
                <a:satOff val="0"/>
                <a:lumOff val="0"/>
                <a:alphaOff val="0"/>
              </a:schemeClr>
            </a:effectRef>
            <a:fontRef idx="minor">
              <a:schemeClr val="dk1"/>
            </a:fontRef>
          </p:style>
        </p:sp>
        <p:sp>
          <p:nvSpPr>
            <p:cNvPr id="26" name="Rectángulo 25"/>
            <p:cNvSpPr/>
            <p:nvPr/>
          </p:nvSpPr>
          <p:spPr>
            <a:xfrm>
              <a:off x="59399" y="1051434"/>
              <a:ext cx="5360353" cy="10980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Analizar detenidamente el correcto funcionamiento de la solución de voz sobre IP a futuro, validando todos los servicios, planes de mantenimiento y licenciamiento que se deba contratar para obtener todo el respaldo y garantía del fabricante, tanto en hardware como en el software implementado, con esto podremos garantizar una continuidad y alta disponibilidad del servicio de comunicación con telefonía IP.</a:t>
              </a:r>
              <a:endParaRPr lang="es-EC" sz="1200" kern="1200" dirty="0"/>
            </a:p>
          </p:txBody>
        </p:sp>
      </p:grpSp>
      <p:grpSp>
        <p:nvGrpSpPr>
          <p:cNvPr id="27" name="Grupo 26"/>
          <p:cNvGrpSpPr/>
          <p:nvPr/>
        </p:nvGrpSpPr>
        <p:grpSpPr>
          <a:xfrm>
            <a:off x="410609" y="5395281"/>
            <a:ext cx="6116344" cy="986047"/>
            <a:chOff x="0" y="2111763"/>
            <a:chExt cx="5479151" cy="1216800"/>
          </a:xfrm>
          <a:scene3d>
            <a:camera prst="orthographicFront"/>
            <a:lightRig rig="flat" dir="t"/>
          </a:scene3d>
        </p:grpSpPr>
        <p:sp>
          <p:nvSpPr>
            <p:cNvPr id="28" name="Rectángulo redondeado 27"/>
            <p:cNvSpPr/>
            <p:nvPr/>
          </p:nvSpPr>
          <p:spPr>
            <a:xfrm>
              <a:off x="0" y="2111763"/>
              <a:ext cx="5479151" cy="1216800"/>
            </a:xfrm>
            <a:prstGeom prst="roundRect">
              <a:avLst/>
            </a:prstGeom>
            <a:sp3d prstMaterial="dkEdge">
              <a:bevelT w="8200" h="38100"/>
            </a:sp3d>
          </p:spPr>
          <p:style>
            <a:lnRef idx="0">
              <a:schemeClr val="lt1">
                <a:hueOff val="0"/>
                <a:satOff val="0"/>
                <a:lumOff val="0"/>
                <a:alphaOff val="0"/>
              </a:schemeClr>
            </a:lnRef>
            <a:fillRef idx="2">
              <a:schemeClr val="accent3">
                <a:shade val="50000"/>
                <a:hueOff val="0"/>
                <a:satOff val="0"/>
                <a:lumOff val="0"/>
                <a:alphaOff val="0"/>
              </a:schemeClr>
            </a:fillRef>
            <a:effectRef idx="1">
              <a:schemeClr val="accent3">
                <a:shade val="50000"/>
                <a:hueOff val="0"/>
                <a:satOff val="0"/>
                <a:lumOff val="0"/>
                <a:alphaOff val="0"/>
              </a:schemeClr>
            </a:effectRef>
            <a:fontRef idx="minor">
              <a:schemeClr val="dk1"/>
            </a:fontRef>
          </p:style>
        </p:sp>
        <p:sp>
          <p:nvSpPr>
            <p:cNvPr id="29" name="Rectángulo 28"/>
            <p:cNvSpPr/>
            <p:nvPr/>
          </p:nvSpPr>
          <p:spPr>
            <a:xfrm>
              <a:off x="59399" y="2171162"/>
              <a:ext cx="5360353" cy="109800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s-ES" sz="1200" kern="1200" dirty="0" smtClean="0"/>
                <a:t>Organizar capacitaciones y entrenamientos para todos los usuarios, con el fin de difundir, dar a conocer y hacer uso de todos los beneficios y ventajas que brinda la solución de voz sobre IP. Esto permitirá sacar el máximo provecho a la implementación de la telefonía IP en la compañía y su correcta utilización.</a:t>
              </a:r>
            </a:p>
          </p:txBody>
        </p:sp>
      </p:grpSp>
      <p:sp>
        <p:nvSpPr>
          <p:cNvPr id="21" name="Botón de acción: Inicio 20">
            <a:hlinkClick r:id="rId5" action="ppaction://hlinksldjump" highlightClick="1"/>
          </p:cNvPr>
          <p:cNvSpPr/>
          <p:nvPr/>
        </p:nvSpPr>
        <p:spPr>
          <a:xfrm>
            <a:off x="8316416" y="6201308"/>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958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ipe(down)">
                                      <p:cBhvr>
                                        <p:cTn id="7" dur="580">
                                          <p:stCondLst>
                                            <p:cond delay="0"/>
                                          </p:stCondLst>
                                        </p:cTn>
                                        <p:tgtEl>
                                          <p:spTgt spid="12290"/>
                                        </p:tgtEl>
                                      </p:cBhvr>
                                    </p:animEffect>
                                    <p:anim calcmode="lin" valueType="num">
                                      <p:cBhvr>
                                        <p:cTn id="8"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0"/>
                                        </p:tgtEl>
                                      </p:cBhvr>
                                      <p:to x="100000" y="60000"/>
                                    </p:animScale>
                                    <p:animScale>
                                      <p:cBhvr>
                                        <p:cTn id="14" dur="166" decel="50000">
                                          <p:stCondLst>
                                            <p:cond delay="676"/>
                                          </p:stCondLst>
                                        </p:cTn>
                                        <p:tgtEl>
                                          <p:spTgt spid="12290"/>
                                        </p:tgtEl>
                                      </p:cBhvr>
                                      <p:to x="100000" y="100000"/>
                                    </p:animScale>
                                    <p:animScale>
                                      <p:cBhvr>
                                        <p:cTn id="15" dur="26">
                                          <p:stCondLst>
                                            <p:cond delay="1312"/>
                                          </p:stCondLst>
                                        </p:cTn>
                                        <p:tgtEl>
                                          <p:spTgt spid="12290"/>
                                        </p:tgtEl>
                                      </p:cBhvr>
                                      <p:to x="100000" y="80000"/>
                                    </p:animScale>
                                    <p:animScale>
                                      <p:cBhvr>
                                        <p:cTn id="16" dur="166" decel="50000">
                                          <p:stCondLst>
                                            <p:cond delay="1338"/>
                                          </p:stCondLst>
                                        </p:cTn>
                                        <p:tgtEl>
                                          <p:spTgt spid="12290"/>
                                        </p:tgtEl>
                                      </p:cBhvr>
                                      <p:to x="100000" y="100000"/>
                                    </p:animScale>
                                    <p:animScale>
                                      <p:cBhvr>
                                        <p:cTn id="17" dur="26">
                                          <p:stCondLst>
                                            <p:cond delay="1642"/>
                                          </p:stCondLst>
                                        </p:cTn>
                                        <p:tgtEl>
                                          <p:spTgt spid="12290"/>
                                        </p:tgtEl>
                                      </p:cBhvr>
                                      <p:to x="100000" y="90000"/>
                                    </p:animScale>
                                    <p:animScale>
                                      <p:cBhvr>
                                        <p:cTn id="18" dur="166" decel="50000">
                                          <p:stCondLst>
                                            <p:cond delay="1668"/>
                                          </p:stCondLst>
                                        </p:cTn>
                                        <p:tgtEl>
                                          <p:spTgt spid="12290"/>
                                        </p:tgtEl>
                                      </p:cBhvr>
                                      <p:to x="100000" y="100000"/>
                                    </p:animScale>
                                    <p:animScale>
                                      <p:cBhvr>
                                        <p:cTn id="19" dur="26">
                                          <p:stCondLst>
                                            <p:cond delay="1808"/>
                                          </p:stCondLst>
                                        </p:cTn>
                                        <p:tgtEl>
                                          <p:spTgt spid="12290"/>
                                        </p:tgtEl>
                                      </p:cBhvr>
                                      <p:to x="100000" y="95000"/>
                                    </p:animScale>
                                    <p:animScale>
                                      <p:cBhvr>
                                        <p:cTn id="20" dur="166" decel="50000">
                                          <p:stCondLst>
                                            <p:cond delay="1834"/>
                                          </p:stCondLst>
                                        </p:cTn>
                                        <p:tgtEl>
                                          <p:spTgt spid="1229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2262629" y="620688"/>
            <a:ext cx="4541619" cy="1256722"/>
          </a:xfrm>
          <a:prstGeom prst="rect">
            <a:avLst/>
          </a:prstGeom>
        </p:spPr>
      </p:pic>
      <p:cxnSp>
        <p:nvCxnSpPr>
          <p:cNvPr id="10" name="9 Conector recto"/>
          <p:cNvCxnSpPr/>
          <p:nvPr/>
        </p:nvCxnSpPr>
        <p:spPr>
          <a:xfrm flipH="1">
            <a:off x="395536" y="6356350"/>
            <a:ext cx="839149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5" name="4 CuadroTexto"/>
          <p:cNvSpPr txBox="1"/>
          <p:nvPr/>
        </p:nvSpPr>
        <p:spPr>
          <a:xfrm>
            <a:off x="1619672" y="2996952"/>
            <a:ext cx="6624736" cy="4770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s-MX"/>
            </a:defPPr>
            <a:lvl1pPr algn="ctr">
              <a:defRPr sz="2500" b="1" spc="50">
                <a:ln w="11430"/>
                <a:solidFill>
                  <a:schemeClr val="accent3">
                    <a:lumMod val="50000"/>
                  </a:schemeClr>
                </a:solidFill>
                <a:latin typeface="Rockwell" panose="02060603020205020403" pitchFamily="18" charset="0"/>
              </a:defRPr>
            </a:lvl1pPr>
          </a:lstStyle>
          <a:p>
            <a:r>
              <a:rPr lang="es-EC" dirty="0" smtClean="0"/>
              <a:t>¡GRACIAS </a:t>
            </a:r>
            <a:r>
              <a:rPr lang="es-EC" dirty="0"/>
              <a:t>POR SU </a:t>
            </a:r>
            <a:r>
              <a:rPr lang="es-EC" dirty="0" smtClean="0"/>
              <a:t>ATENCIÓN!</a:t>
            </a:r>
            <a:endParaRPr lang="es-EC" dirty="0"/>
          </a:p>
        </p:txBody>
      </p:sp>
      <p:cxnSp>
        <p:nvCxnSpPr>
          <p:cNvPr id="11" name="10 Conector recto"/>
          <p:cNvCxnSpPr/>
          <p:nvPr/>
        </p:nvCxnSpPr>
        <p:spPr>
          <a:xfrm flipH="1">
            <a:off x="395536" y="6597352"/>
            <a:ext cx="8391490"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9" name="8 Marcador de fecha"/>
          <p:cNvSpPr>
            <a:spLocks noGrp="1"/>
          </p:cNvSpPr>
          <p:nvPr>
            <p:ph type="dt" sz="half" idx="10"/>
          </p:nvPr>
        </p:nvSpPr>
        <p:spPr>
          <a:xfrm>
            <a:off x="457200" y="6309320"/>
            <a:ext cx="2133600" cy="365125"/>
          </a:xfrm>
        </p:spPr>
        <p:txBody>
          <a:bodyPr/>
          <a:lstStyle/>
          <a:p>
            <a:fld id="{A4FE40D6-FD71-4EBC-8C64-19C146449F50}" type="datetime1">
              <a:rPr lang="es-EC" smtClean="0"/>
              <a:t>20/10/2015</a:t>
            </a:fld>
            <a:endParaRPr lang="es-MX" dirty="0"/>
          </a:p>
        </p:txBody>
      </p:sp>
    </p:spTree>
    <p:extLst>
      <p:ext uri="{BB962C8B-B14F-4D97-AF65-F5344CB8AC3E}">
        <p14:creationId xmlns:p14="http://schemas.microsoft.com/office/powerpoint/2010/main" val="3272010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899592" y="580618"/>
            <a:ext cx="324036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 GENERAL</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503548" y="2708920"/>
            <a:ext cx="4030067" cy="1788259"/>
          </a:xfrm>
          <a:prstGeom prst="roundRect">
            <a:avLst>
              <a:gd name="adj" fmla="val 453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lvl="0" indent="-285750">
              <a:buFont typeface="Wingdings" panose="05000000000000000000" pitchFamily="2" charset="2"/>
              <a:buChar char="§"/>
            </a:pPr>
            <a:r>
              <a:rPr lang="es-ES" dirty="0"/>
              <a:t>Analizar, Diseñar e Implementar el servicio de Voz sobre IP para la Empresa LINDE ECUADOR S.A. usando la última tecnología para garantizar la continuidad y la calidad del servicio telefónico.</a:t>
            </a:r>
            <a:endParaRPr lang="es-EC" dirty="0"/>
          </a:p>
        </p:txBody>
      </p:sp>
      <p:sp>
        <p:nvSpPr>
          <p:cNvPr id="5" name="Botón de acción: Inicio 4">
            <a:hlinkClick r:id="rId4"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graphicFrame>
        <p:nvGraphicFramePr>
          <p:cNvPr id="6" name="Diagrama 5"/>
          <p:cNvGraphicFramePr/>
          <p:nvPr>
            <p:extLst>
              <p:ext uri="{D42A27DB-BD31-4B8C-83A1-F6EECF244321}">
                <p14:modId xmlns:p14="http://schemas.microsoft.com/office/powerpoint/2010/main" val="1693144073"/>
              </p:ext>
            </p:extLst>
          </p:nvPr>
        </p:nvGraphicFramePr>
        <p:xfrm>
          <a:off x="4659767" y="1893519"/>
          <a:ext cx="3744417" cy="36581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0610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611560" y="580618"/>
            <a:ext cx="360040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OBJETIVOS ESPECÍFICOS</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3" name="2 Diagrama"/>
          <p:cNvGraphicFramePr/>
          <p:nvPr>
            <p:extLst>
              <p:ext uri="{D42A27DB-BD31-4B8C-83A1-F6EECF244321}">
                <p14:modId xmlns:p14="http://schemas.microsoft.com/office/powerpoint/2010/main" val="1730676094"/>
              </p:ext>
            </p:extLst>
          </p:nvPr>
        </p:nvGraphicFramePr>
        <p:xfrm>
          <a:off x="323528" y="1124744"/>
          <a:ext cx="8280920" cy="5056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Botón de acción: Inicio 10">
            <a:hlinkClick r:id="rId9"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4152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36512" y="580618"/>
            <a:ext cx="4752528" cy="400110"/>
          </a:xfrm>
          <a:prstGeom prst="rect">
            <a:avLst/>
          </a:prstGeom>
          <a:noFill/>
        </p:spPr>
        <p:txBody>
          <a:bodyPr wrap="square" rtlCol="0">
            <a:spAutoFit/>
          </a:bodyPr>
          <a:lstStyle/>
          <a:p>
            <a:r>
              <a:rPr lang="es-EC" sz="2000" b="1" dirty="0">
                <a:latin typeface="Arial" panose="020B0604020202020204" pitchFamily="34" charset="0"/>
                <a:cs typeface="Arial" panose="020B0604020202020204" pitchFamily="34" charset="0"/>
              </a:rPr>
              <a:t>PLANTEAMIENTO DEL PROBLEMA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1 CuadroTexto"/>
          <p:cNvSpPr txBox="1"/>
          <p:nvPr/>
        </p:nvSpPr>
        <p:spPr>
          <a:xfrm>
            <a:off x="592745" y="2115592"/>
            <a:ext cx="4824536" cy="3058864"/>
          </a:xfrm>
          <a:prstGeom prst="roundRect">
            <a:avLst>
              <a:gd name="adj" fmla="val 4530"/>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spcBef>
                <a:spcPct val="50000"/>
              </a:spcBef>
              <a:buFontTx/>
              <a:buChar char="•"/>
            </a:pPr>
            <a:r>
              <a:rPr lang="es-EC" altLang="es-EC" dirty="0"/>
              <a:t>Plataforma telefónica </a:t>
            </a:r>
            <a:r>
              <a:rPr lang="es-EC" altLang="es-EC" b="1" dirty="0"/>
              <a:t>no</a:t>
            </a:r>
            <a:r>
              <a:rPr lang="es-EC" altLang="es-EC" dirty="0"/>
              <a:t> unificada (Alcatel y Panasonic)</a:t>
            </a:r>
            <a:r>
              <a:rPr lang="es-EC" altLang="es-EC" dirty="0">
                <a:solidFill>
                  <a:srgbClr val="FF0000"/>
                </a:solidFill>
              </a:rPr>
              <a:t> </a:t>
            </a:r>
            <a:endParaRPr lang="es-EC" altLang="es-EC" dirty="0"/>
          </a:p>
          <a:p>
            <a:pPr algn="just">
              <a:spcBef>
                <a:spcPct val="50000"/>
              </a:spcBef>
              <a:buFontTx/>
              <a:buChar char="•"/>
            </a:pPr>
            <a:r>
              <a:rPr lang="es-EC" altLang="es-EC" dirty="0"/>
              <a:t>Costo llamadas Red Publica (CNT) entre oficinas Linde.</a:t>
            </a:r>
          </a:p>
          <a:p>
            <a:pPr algn="just">
              <a:spcBef>
                <a:spcPct val="50000"/>
              </a:spcBef>
              <a:buFontTx/>
              <a:buChar char="•"/>
            </a:pPr>
            <a:r>
              <a:rPr lang="es-EC" altLang="es-EC" dirty="0"/>
              <a:t>Falta de flexibilidad en plataforma actual para incorporar </a:t>
            </a:r>
            <a:r>
              <a:rPr lang="es-EC" altLang="es-EC" dirty="0" smtClean="0"/>
              <a:t>telefonía </a:t>
            </a:r>
            <a:r>
              <a:rPr lang="es-EC" altLang="es-EC" dirty="0"/>
              <a:t>IP (funciones de movilidad,  colaboración, </a:t>
            </a:r>
            <a:r>
              <a:rPr lang="es-EC" altLang="es-EC" dirty="0" err="1"/>
              <a:t>etc</a:t>
            </a:r>
            <a:r>
              <a:rPr lang="es-EC" altLang="es-EC" dirty="0"/>
              <a:t>).</a:t>
            </a:r>
          </a:p>
          <a:p>
            <a:pPr algn="just">
              <a:spcBef>
                <a:spcPct val="50000"/>
              </a:spcBef>
              <a:buFontTx/>
              <a:buChar char="•"/>
            </a:pPr>
            <a:r>
              <a:rPr lang="es-EC" altLang="es-EC" dirty="0"/>
              <a:t>Costo Alto para mantenimiento plataformas actuales (administración,  actualizaciones,  </a:t>
            </a:r>
            <a:r>
              <a:rPr lang="es-EC" altLang="es-EC" dirty="0" err="1"/>
              <a:t>etc</a:t>
            </a:r>
            <a:r>
              <a:rPr lang="es-EC" altLang="es-EC" dirty="0"/>
              <a:t>).</a:t>
            </a:r>
          </a:p>
        </p:txBody>
      </p:sp>
      <p:pic>
        <p:nvPicPr>
          <p:cNvPr id="19" name="Imagen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789" y="2636912"/>
            <a:ext cx="2643722" cy="2016224"/>
          </a:xfrm>
          <a:prstGeom prst="rect">
            <a:avLst/>
          </a:prstGeom>
        </p:spPr>
      </p:pic>
      <p:sp>
        <p:nvSpPr>
          <p:cNvPr id="20" name="Rectángulo 19"/>
          <p:cNvSpPr/>
          <p:nvPr/>
        </p:nvSpPr>
        <p:spPr>
          <a:xfrm>
            <a:off x="6426362" y="3216012"/>
            <a:ext cx="2011185" cy="923330"/>
          </a:xfrm>
          <a:prstGeom prst="rect">
            <a:avLst/>
          </a:prstGeom>
          <a:noFill/>
        </p:spPr>
        <p:txBody>
          <a:bodyPr wrap="square" lIns="91440" tIns="45720" rIns="91440" bIns="45720">
            <a:spAutoFit/>
          </a:bodyPr>
          <a:lstStyle/>
          <a:p>
            <a:pPr algn="ctr"/>
            <a:r>
              <a:rPr lang="es-ES" sz="5400" b="0" cap="none" spc="0" dirty="0" smtClean="0">
                <a:ln w="0">
                  <a:solidFill>
                    <a:srgbClr val="FFFF00"/>
                  </a:solidFill>
                </a:ln>
                <a:solidFill>
                  <a:srgbClr val="FF0000"/>
                </a:solidFill>
                <a:effectLst>
                  <a:reflection blurRad="6350" stA="53000" endA="300" endPos="35500" dir="5400000" sy="-90000" algn="bl" rotWithShape="0"/>
                </a:effectLst>
              </a:rPr>
              <a:t>$$$</a:t>
            </a:r>
            <a:endParaRPr lang="es-ES" sz="5400" b="0" cap="none" spc="0" dirty="0">
              <a:ln w="0">
                <a:solidFill>
                  <a:srgbClr val="FFFF00"/>
                </a:solidFill>
              </a:ln>
              <a:solidFill>
                <a:srgbClr val="FF0000"/>
              </a:solidFill>
              <a:effectLst>
                <a:reflection blurRad="6350" stA="53000" endA="300" endPos="35500" dir="5400000" sy="-90000" algn="bl" rotWithShape="0"/>
              </a:effectLst>
            </a:endParaRPr>
          </a:p>
        </p:txBody>
      </p:sp>
      <p:sp>
        <p:nvSpPr>
          <p:cNvPr id="15" name="Botón de acción: Inicio 14">
            <a:hlinkClick r:id="rId5" action="ppaction://hlinksldjump" highlightClick="1"/>
          </p:cNvPr>
          <p:cNvSpPr/>
          <p:nvPr/>
        </p:nvSpPr>
        <p:spPr>
          <a:xfrm>
            <a:off x="8294266" y="6240349"/>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9073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187624" y="580618"/>
            <a:ext cx="230425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JUSTIFICACIÓN</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CuadroTexto"/>
          <p:cNvSpPr txBox="1"/>
          <p:nvPr/>
        </p:nvSpPr>
        <p:spPr>
          <a:xfrm>
            <a:off x="1115616" y="1578272"/>
            <a:ext cx="6832703" cy="2462213"/>
          </a:xfrm>
          <a:prstGeom prst="rect">
            <a:avLst/>
          </a:prstGeom>
          <a:noFill/>
        </p:spPr>
        <p:txBody>
          <a:bodyPr wrap="square" rtlCol="0">
            <a:spAutoFit/>
          </a:bodyPr>
          <a:lstStyle/>
          <a:p>
            <a:pPr algn="just"/>
            <a:r>
              <a:rPr lang="es-ES" sz="2200" dirty="0" smtClean="0"/>
              <a:t>La empresa Linde Ecuador S.A. requiere implementar telefonía IP para reducir sus altos costos que mensualmente genera la comunicación telefónica interna (entre sucursales) y mejorar su infraestructura física con tecnología de vanguardia que sea adaptable y escalable a futuros desarrollos o proyectos de integración de comunicaciones unificadas.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39798" y="4221088"/>
            <a:ext cx="2832552" cy="2426554"/>
          </a:xfrm>
          <a:prstGeom prst="rect">
            <a:avLst/>
          </a:prstGeom>
          <a:blipFill dpi="0" rotWithShape="1">
            <a:blip r:embed="rId5">
              <a:alphaModFix amt="25000"/>
            </a:blip>
            <a:srcRect/>
            <a:tile tx="0" ty="0" sx="100000" sy="100000" flip="none" algn="tl"/>
          </a:blipFill>
          <a:ln>
            <a:noFill/>
          </a:ln>
          <a:effectLst>
            <a:outerShdw blurRad="50800" dist="50800" dir="5400000" algn="ctr" rotWithShape="0">
              <a:srgbClr val="000000">
                <a:alpha val="0"/>
              </a:srgbClr>
            </a:outerShdw>
            <a:softEdge rad="112500"/>
          </a:effectLst>
          <a:extLst/>
        </p:spPr>
      </p:pic>
      <p:sp>
        <p:nvSpPr>
          <p:cNvPr id="11" name="Botón de acción: Inicio 10">
            <a:hlinkClick r:id="rId6"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2371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798338" y="1634024"/>
            <a:ext cx="7416824" cy="1938992"/>
          </a:xfrm>
          <a:prstGeom prst="rect">
            <a:avLst/>
          </a:prstGeom>
          <a:noFill/>
        </p:spPr>
        <p:txBody>
          <a:bodyPr wrap="square" rtlCol="0">
            <a:spAutoFit/>
          </a:bodyPr>
          <a:lstStyle/>
          <a:p>
            <a:pPr algn="just"/>
            <a:r>
              <a:rPr lang="es-EC" sz="2000" dirty="0"/>
              <a:t>El proyecto de Voz sobre IP en la empresa Linde Ecuador S.A. tiene como alcance el análisis de la infraestructura de comunicaciones principalmente con sus equipos como centrales telefónicas y enlaces de comunicación. Se determinará la factibilidad de implementar la tecnología Voz sobre IP. Se establecerá la tecnología VoIP apropiada para el desarrollo del proyecto.</a:t>
            </a:r>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02086" y="3973852"/>
            <a:ext cx="2995812" cy="1615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Botón de acción: Inicio 10">
            <a:hlinkClick r:id="rId5"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769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wipe(down)">
                                      <p:cBhvr>
                                        <p:cTn id="10"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1583668" y="580618"/>
            <a:ext cx="1620180"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ALCANCE</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1 CuadroTexto"/>
          <p:cNvSpPr txBox="1"/>
          <p:nvPr/>
        </p:nvSpPr>
        <p:spPr>
          <a:xfrm>
            <a:off x="899592" y="1700808"/>
            <a:ext cx="7416824" cy="2585323"/>
          </a:xfrm>
          <a:prstGeom prst="rect">
            <a:avLst/>
          </a:prstGeom>
          <a:noFill/>
        </p:spPr>
        <p:txBody>
          <a:bodyPr wrap="square" rtlCol="0">
            <a:spAutoFit/>
          </a:bodyPr>
          <a:lstStyle/>
          <a:p>
            <a:pPr algn="just"/>
            <a:r>
              <a:rPr lang="es-EC" dirty="0" smtClean="0"/>
              <a:t>Aprovechar </a:t>
            </a:r>
            <a:r>
              <a:rPr lang="es-EC" dirty="0"/>
              <a:t>la infraestructura que actualmente tiene la compañía para en base a esto buscar la mejor tecnología en Voz sobre IP que se acople con las centrales telefónicas de cada una de las sucursales de Linde Ecuador S.A. </a:t>
            </a:r>
            <a:r>
              <a:rPr lang="es-EC" dirty="0" smtClean="0"/>
              <a:t>Configurar </a:t>
            </a:r>
            <a:r>
              <a:rPr lang="es-EC" dirty="0"/>
              <a:t>los equipos y se realizan pruebas de compatibilidad y adaptación a las centrales telefónicas.</a:t>
            </a:r>
          </a:p>
          <a:p>
            <a:r>
              <a:rPr lang="es-EC" dirty="0"/>
              <a:t> </a:t>
            </a:r>
          </a:p>
          <a:p>
            <a:pPr algn="just"/>
            <a:r>
              <a:rPr lang="es-EC" dirty="0"/>
              <a:t>El proyecto </a:t>
            </a:r>
            <a:r>
              <a:rPr lang="es-EC" dirty="0" smtClean="0"/>
              <a:t>culminará </a:t>
            </a:r>
            <a:r>
              <a:rPr lang="es-EC" dirty="0"/>
              <a:t>con la entrega de la documentación de la implementación en todas las sucursales al departamento de sistemas y a la compañía Linde Ecuador S.A.</a:t>
            </a:r>
            <a:endParaRPr lang="es-ES"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908" y="4437112"/>
            <a:ext cx="1728192" cy="1904539"/>
          </a:xfrm>
          <a:prstGeom prst="rect">
            <a:avLst/>
          </a:prstGeom>
        </p:spPr>
      </p:pic>
      <p:sp>
        <p:nvSpPr>
          <p:cNvPr id="11" name="Botón de acción: Inicio 10">
            <a:hlinkClick r:id="rId4"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1302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 Imagen"/>
          <p:cNvPicPr/>
          <p:nvPr/>
        </p:nvPicPr>
        <p:blipFill>
          <a:blip r:embed="rId3">
            <a:extLst>
              <a:ext uri="{28A0092B-C50C-407E-A947-70E740481C1C}">
                <a14:useLocalDpi xmlns:a14="http://schemas.microsoft.com/office/drawing/2010/main" val="0"/>
              </a:ext>
            </a:extLst>
          </a:blip>
          <a:stretch>
            <a:fillRect/>
          </a:stretch>
        </p:blipFill>
        <p:spPr>
          <a:xfrm>
            <a:off x="4427984" y="84046"/>
            <a:ext cx="4541619" cy="1256722"/>
          </a:xfrm>
          <a:prstGeom prst="rect">
            <a:avLst/>
          </a:prstGeom>
        </p:spPr>
      </p:pic>
      <p:cxnSp>
        <p:nvCxnSpPr>
          <p:cNvPr id="8" name="7 Conector recto"/>
          <p:cNvCxnSpPr/>
          <p:nvPr/>
        </p:nvCxnSpPr>
        <p:spPr>
          <a:xfrm flipH="1">
            <a:off x="35496" y="548680"/>
            <a:ext cx="4392488"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8 Conector recto"/>
          <p:cNvCxnSpPr/>
          <p:nvPr/>
        </p:nvCxnSpPr>
        <p:spPr>
          <a:xfrm flipH="1">
            <a:off x="35496" y="980728"/>
            <a:ext cx="4464496" cy="0"/>
          </a:xfrm>
          <a:prstGeom prst="line">
            <a:avLst/>
          </a:prstGeom>
          <a:ln w="38100">
            <a:solidFill>
              <a:schemeClr val="accent3">
                <a:lumMod val="50000"/>
              </a:schemeClr>
            </a:solidFill>
          </a:ln>
        </p:spPr>
        <p:style>
          <a:lnRef idx="1">
            <a:schemeClr val="accent3"/>
          </a:lnRef>
          <a:fillRef idx="0">
            <a:schemeClr val="accent3"/>
          </a:fillRef>
          <a:effectRef idx="0">
            <a:schemeClr val="accent3"/>
          </a:effectRef>
          <a:fontRef idx="minor">
            <a:schemeClr val="tx1"/>
          </a:fontRef>
        </p:style>
      </p:cxnSp>
      <p:sp>
        <p:nvSpPr>
          <p:cNvPr id="10" name="9 CuadroTexto"/>
          <p:cNvSpPr txBox="1"/>
          <p:nvPr/>
        </p:nvSpPr>
        <p:spPr>
          <a:xfrm>
            <a:off x="460376" y="580618"/>
            <a:ext cx="3381946" cy="400110"/>
          </a:xfrm>
          <a:prstGeom prst="rect">
            <a:avLst/>
          </a:prstGeom>
          <a:noFill/>
        </p:spPr>
        <p:txBody>
          <a:bodyPr wrap="square" rtlCol="0">
            <a:spAutoFit/>
          </a:bodyPr>
          <a:lstStyle/>
          <a:p>
            <a:r>
              <a:rPr lang="es-EC" sz="2000" b="1" dirty="0" smtClean="0">
                <a:latin typeface="Arial" panose="020B0604020202020204" pitchFamily="34" charset="0"/>
                <a:cs typeface="Arial" panose="020B0604020202020204" pitchFamily="34" charset="0"/>
              </a:rPr>
              <a:t>METODOLOGÍA</a:t>
            </a:r>
            <a:endParaRPr lang="en-US" sz="2000" b="1" dirty="0">
              <a:latin typeface="Arial" panose="020B0604020202020204" pitchFamily="34" charset="0"/>
              <a:cs typeface="Arial" panose="020B0604020202020204" pitchFamily="34" charset="0"/>
            </a:endParaRPr>
          </a:p>
        </p:txBody>
      </p:sp>
      <p:sp>
        <p:nvSpPr>
          <p:cNvPr id="13" name="AutoShape 8"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0" descr="data:image/jpeg;base64,/9j/4AAQSkZJRgABAQAAAQABAAD/2wCEAAkGBhISEBIQEhASEA8QFRAQFRAVEA8PDw8QFBQVFBQQFRUXHCYeFxkkGRQUHy8gIycpLCwsFR4xNTAqNSYrLCkBCQoKDgwOGA8PGCkcHB8pKSkpLCwpKSksKSkpKSkpKSkpKSkpKSkpLCkpLCwpKSkpKSkpLCkpLCwsKSksKSwpLP/AABEIAOEA4QMBIgACEQEDEQH/xAAcAAABBQEBAQAAAAAAAAAAAAADAAECBAUGBwj/xAA/EAACAgECBAMFBQQJBAMAAAABAgADEQQhBRIxUQYTQSJhcYGRMlKhsfAUI2LBBzM0QnKCktHhFVNj8RZzov/EABkBAAMBAQEAAAAAAAAAAAAAAAECAwAEBf/EACYRAAICAgMAAgEEAwAAAAAAAAABAhEDMQQSIUFRExQyYYEFFSL/2gAMAwEAAhEDEQA/APWLHOT+vSJXPeNZ1MSzsWjiLNbGHVv1tK9cOsjJFIki0E7GEME8WIWAsc9/ygWc94WyAMuiTG5z3kg57yEcRxQwc9/yhFcwKwixWgkmc9/ygi57yZg2gRiJc94xc94jItHAV9RYe8x9Xa3czXvEytXXCBbMe+1u5+pg0tb7x+phdQkEizlls64aDC1u5+ple61vvH6mHxK90myiKGoub7x+pmXqLW+831M075l6iRkXxlbzm+83+ow1drfeb6mAhqhELNl2q5vvH6mWkub7x+plSoSykAh0HMe5+piizFCKdtZ1P67RLE/U/rtEJ6aPLD1ywsr1mWFkpDocwTw0E8VDMrWQDQ9kC06ESYOOI0cGOKEWEBglMmDFZicG0nmQaBBIGRMcxYjAAWrM/UrNOxZSvWBmRiaiuVOWaWpSUGnPM6YDGV7YeBuk2VRnaiZeoE1rxMzUCRkXxlLEPWILG8PXJlmWqhLCwNUOJifybsUWIprMdvZ1P67RhHs6n9dpET1UeUw9cspKyGWEMlIeIQwTQpgniILK1kAxh7IBp0ImyGYsxoo4pMGTWDEmIGYnGMUYwBIGPGMcQgGcSncsuNKl0ATJ1QmY/WaeqmY/WQmXgRgbobMDbJsqijeJm3rNO+Z18jIvBlLEPXByamToq2WkMKGldGhA0Ap0sUhmKEJ3NnWA1GpWtS7sFVdyTLDjf9e6cf4z1Z82mj0PtEbkE5AXI+eflPUR5LLzeKLrDjSacEeltvNg/BBg/UiGFfFmH9dQnu8lfp1M1eGaUVoqgegyfUn4zRSTkgxbPO7uI8T0VitcRatlgVgT7A52AQj+BicZG6nGdiCe90esFqcwBVgSrocc1bjqhx+Y2IwRsYHxDwn9p01tAbkd0YJZjJrsx7LgdgcbTC8M8a80o5wHvU1Wp/29VR+7Zem+9bgE9QV7Sd+lH6jorIBoayAadCIsGYoiYpQUrcQ4gKl5j9JgnxUx6DEP4uoY18w/u7zixrJ53KzThKkevwuPjyQt7OoPiqwdcQ6eNR6icfZrffANqxILk5EdL4eN7R6Cniys7zQ0XGEs6ETzSnUiWF1pXdTgx48yV+ohPgR+Geol/fKl84rS+KrBsQTNnTeIQ3Wdcc8JHDPjThsNq5lv1l3Ua1T6yi7bzSaegRi1saCshMwVkmyhSvMz7zNC6Z98lIpEpkyamDaODJlw4aEDQAMmDEYyR1HNHkIoTUeiON/12nCeK3K8RoGcCxD/APl12/Gd2/X9e6cX/SDRg6W4dUt5T8H/AOQJ6XweStnX0NkA+4S2kzeGXc1SH3TRrM0gIJPNbGbT8X1VZwEYrq6wP4lRjn4st4+U9KzOO8V8OB1+htJwLfN0vTrYFa2sE+my2D5yL+yi2dLYf17oBoDR6oeUvOwUp+7JJAGV2HXuMH5wvOCMggg+oOQZ0xIsgYo5jSghC+gOpU9DON4t4LYktWceuJ2skIkoRn+5FceaeN3Fnj2u4RdX9pTjvKKoxOBuZ7VqNElgww6ziuNcPrptwoAJGZ5+fBHHHsj1uNy5ZZdXs5nS8Of12EvDSAe+aNeMbyFjATh8Z321srIAPSGEr2PEmpEX0LigxB7xftREg2oEBdaDDGTROWNPaNOjXBoSwzDR8dJYGuM645/PTinx3f8AyWL5n3w51WYG6P2UtEurjspGNHcRCIVQ4kxISQiMqmdPmNFFCaz0ZzvOb8cqp0/IwbPMjeyCzYDDJGJr8euqrpZ73KVn0Bw7e4Thdf8A0gPqHFGmpZv7igAF2HTdvT5T0rPG/o6ngXEK0pwz8oUkDmOG5fQ4l2vxTpuYILAznoqgsT8hOdo8HalsXahwAeUGpd3VenXHWX+I0UcNpzWubbSeUt7RHcn9YmtUBr02OIeKdPSMNYGs/wC0pD2Z7EDp85yHEvGfn2JSyVUjmWys2+0fOQ5rxtgHm9enWZ11KuRazhr/ALY3OeuWB5egMrUXJRTbceV9bqCawpAf9moB94xzHA6d5pRrYYux+PcfFtqWV0s1K0u71luTF2w5hy9l5dz1ydpKjxHZpjy1LWiMFY1sbHXm3yQ2dvp6Cc1p7XqNgQNyPXyhgcBAzfZOeoz+eJf4mc7sTzYACkj2R8BmR7NPw6OqapnT6f8ApHCkDU6c1g7C2t/NrPywDOr0PEarl56rFsXuDnHuI9DPIqbgQan3Ru/90+jA+krcG4rbp3DVOQQenoR2IlPzVTYr49+LZ7fHBmR4d4+mqq5x7Ni4Dp91u47g7/oTWzOlNNWjkacXTCCcj404c2RcozjridaDI3VBhgjIMnkgpxcWVw5XimpI8mXWnoY92sHed3qvB9DnOME/GUbfBlCAk7/Wed+ikn4z2P8AY45bTOGt1uYIaoy3xfTIlhC9JRKCc8oU6OqOTsrCNrD3lc673yY0xbpLel4GOrGI0kMm2C0+oJ6Sz5hl+vQKo2Ei9Y7RLAVesYv6SdlcDHhJxJzipeA3MYGPYsGDOhOzlceoXMcGDBkhAzI6fMeQimMZHEeN6jiesJPKlSEqFySK0B6+9j3nT67UcO0mkAQk6sDOa97i4+832VGf5zj9L4X1VJdvKv8AaJJYVW8u5J64hf2AY/ePyj1HQ+/M7lj7bOCWStHQ+CvHmo1N9lmptCaPR1c7AKeZ3JwmTuWICv6dcTlfF3i86zUF2VhSBitR1FeftEe85+kbT6QLptRyNhWenPUZUc4DH3ZIHzmL4n0B0mrs0nN5gobkR+hetlDLkdxn07QSXXxBh76G4foyxL0XYGQW2LMv+IHcf8dZ6FwLwnbqKgXurcEkBghOcdyCQPgcTJ8AeUtSlgM2HnYkDJ3wAfgJ6TV4docC7TWNprCM81TeyT/EnRoiySQXFM5hv6MLBzFbk9sKpGXUFVbmxsOmfSVW/os1D2e1bSqHclQxx2AHUyXHOK6+jU+RdqXrrbA8+utfsno4XHu9N+sq+EeG36jVXtqtbqL6tMcLUNdqELPnP72lWA5cbds5Bm7JhpoyuMeBL69T+z1FrgAha3ArrTmBJ5iT6YGw336S7V4FrVfasc2HqwwEHwBH5md5rdcccoUKBsB6YxMW5jFXoZSktHDaK+zh+tGTmuz2SfRlzjOO4JH0E7JfFyd/zmL4s0qtShOMq43/AMQIP44PynM/tGw+Amlllh8R0YcEOQrltHpVPiis+oln/wCQp3E8rGo36ywt57xVzZfRR/46Hwz0W/xKgHUTB4j4n58hZyltx7ydJ2iT5cmUhwccfQerqexiQCffLWi4Q2MtLen1ICgfWXV1InI5+nWsfllcaQKNozSzdeMbSnZbtA0FfyWa7doGyVxdItfFoVkbOsiVgbdaBKw1pboI4tGga8iVba8QlNjQ1i7TRl1YJ400UgZMGRIjiWckc3RnTxRRQ9gdGZlnEr+YnzrBgnGHdcb9wcys/iFntHmlbSCBmwAFh251Gc+9pLiLcoc+uT+c5kn8Z6UmeWkdhxXjtJpeo1svmDkIB3TGGC7nuAf+J5zxFLVcc2fTkbrkDooP8p0Omt5x5bfaAwjE7N/4mJ9OzenwMY6hgwTA5W6hl9+MEdwRiTbKxVaFwXiTKgR8rYpOQRgkE5yO83KPFVleOV2B9xxMXXOijDtuSAAuxA+G4/KaWn4jw7k5nodQpCtlbLSCR1whJwZOn8jNr4LOs8TteR5r8xGAGY4wAc4Efw74wWi/V3WFy2paseymeYKXJsONhksPpGtv4RaBh1q9NhbQfnzrK3/TeF9RrXPu8xG/KvMDiwpo6uzxdS+/nJ8CeXHyMfS8YS1uRLFY4yQpBIHc46Tla9fwmr7K2ahv4ksOT7ublX8I2r8cY9jT1JUrDPMQM57cowAffvClQvj0bHiqz90K/vMD78A5zOVsMANW5cu7Fy3Unc4/lN6rw81iCxDzK24I/KRlCWR+HfglDDGmYtWcy0WlqzhDp1WVHSRljafvh1xyRenYN7Zbo6SkteTL6rgSTRWxGz0kkvIgHjRqT2L2a0XW1m0rNrN4EDMHakKSROTbLDauU9RrzCCAsTJh8EtgKFaxt+k6HS6IAdJV0OmxNFbJKTKxQzrBLkw2YlWAGilbXBy3fK4hFZ0eYpLEeNYtHNeInIJHdj+cw0rLbKCTNvj4LWcvvO/YZMo0cSWthisWKPQsVD/Mb4nqnila7RWKMsjBTsGweUntnvL3DOW9xTZgPaVVLmP9Xf0Xn91gHIezchwd5f414rs1daaeuhKsYVUQ7HPx6n85z+kvrs/dKHS9MgHcLaVO65612jG3ocY2OMiVIaKdBvFPhHU6ZwXB5HyVsGWrYeuHHy2OJn6YkKQd/QnuOvX3T13wpo9LxDTodQpbUMTW7q7Vk6hVHOeVTgc4xYBjqW7QvFP6IKWYNTd5OAQwNYYMPkR6xH6OnR4pdp/3o5jkPk57wmt4eq5Kt0GcZ2xNDXcOKu1Tgq9TEbdcCU2Kld2AHqRks3y9IYu1QZKn4UUQ/LvIEnO2e4xLlNDWnkrUsBvtv8yfSdNwPwdc59mss23tY9le2Cfzh0gWC1Xh++kVi1CrWUpfjqQp6594zv2zOm8EXWUnksQ/s1mCrnojt0YfwnofeRN3Q+HtWz0nUPWyUB1HrYUcYKHbcbCT02hWtW0+M1jmwDvhSc4z23iQuMrRskk49Waep4WrDoJzfEvCoOSBidNwy8lOVjl6/ZJ7jGzfMfiDLhXM7mozXpxxyTxvw8o1HCmrbcbd4FzPSeIcGVwdhOS4j4dZd1nBl41O0erg5ikqkc9iIw12nZTuDATkcWegpJodRIWjMniQufA98yX2KVLrMbCF0ib7yCUZOZcpGJOT+h1Ev117RzAo8jbqgIiVhk6LHNHlZL8wwePVCWQsMrKd5Yu6SqsALOqijZihFOX4+f3hx1JI+Wd5m0aIkgHYTd1Wm57/AK/mZbGgCEEjaesjxGc7r+FGs91I6+hEHxO7zQbXONQvKGYDHnINhYf/ACj1PqAu2Qc9hdoudOXl+zuPXr6TB1XCQfZBHOei7b94JJMMXTH8F8X/AH9lDtynWKtYcHBXUoS2ntHY+YSM/wAfuntPC7nfThbmV2ZSpZVKk5GDkHo3XPwnzXyulh5chq2De9TnY/UfUCe/eGONrfp67wQPOXnI+7cp5Ll/1Dm/zSTKs5nx/wCEgErvrLNYn7t2Ygs4LZVie4Zj/qmL4e8KaW4LbYrE5KvXzYTnBwTjr8p6dxArZW9ZGQ4I/wBjOH4VWa7rEP8AeOf867MfmOU/IzR+xW6VHWcO4Dpq1AroVR2xtNLG2BsOw2EztLr/AGQI9msPeK2ZF4bdTMbi9YDB1PuhH1Pvgb35hCn6BkNJdy2K3o3sN8+h+uPkZs4nNjoRN/SXc6K3qQM/4hsfxE6sUvKITj8hcQVunDdYWNK2JRj6vgCt6TE1fhQegnZ5jEZiShF7LQyzjpnlur4byNywD8OwCTOo8QaBhZzgZHwmNeSwwFP0nlZYtSarw9rDNSgnZjInpChZs6Dw477kYEr8T4QyHYbRfwyq6KS5EL6pmW9pguXMmwiAmFux0rlmtYFIYNFYRrYCTseQgoFnSxR8RRhSjRr6X1HKjEnLZLLyjOTsJZ1CeceXzPKAZhzKAWblblOAem4PeclpdLabGZEZsOwyBkFsnabl/Dr1RWXTWaevoxbNaMx3zuczucvKs8rr7ZV4wzabUf2h7K3XIrIIYFRvzHYYO/wxKt/G8gk4WvqCQCUHoSfd6xtTo1xzkqzfY9eUZwTnv6fSWdLQ6sKUroFqAF2FT6i7LZ3DMeRdvTECQWylpHVma5QXUEK7BDy8vNhy3oADg467Gdn4M1XIbtNnA/tdfYFcJcg+IZW+RnMWUu6rW72WAAV8tjsFVPs4CJhQcSXDuItSyWH+s07srjuFyjbe9Tn5zNGR6d58xOIpy3K/o359JepsyBg7eh92MiA4pXzIT6r7X0gi6Ysl4Epshy0pae3Kqe8seZtNJUzRJkyPPBtbBGyAYdzvNTg9vssvbDfXr+I/GZJbaWeEX/vMdwR/P+UtjfqJyRvZjRop0kRRoopjA7ag2xGYAcNrBzyiWo0AU2iK1gdBiVNXw9XHSXI0xla9OR4h4YByQJjP4fcHaejEZg2069pGWCLOiPJnE4KngDnrH1PAmA2ndihe0jbpwfSIuPEb9XI8uv07KdxBzvtfwQN6TntV4eI6SM8DWjpx8hPZazFLn/TGikvxv6K/lj9nI6XjlmmusNdzVLlyMKrZLHfrtnHrI367U6sghrbgpyzWWMyj/L0+gmHZfzB990d1Pwycf7TrfBP9VYf4h+RnTFKzgbox6tcPLxYQrguCuMEbjG03/C2pDB8ep+ZEr8Y8J+bb5iEKG+1nv3E0+EcFWgcoYu539c/ICUSoSTTRa/YK+ctye0TnPoffOa4/pQmpY49nUKHI/jTFbn5jk/GbfFvEKaa2uixLA16syNheQlWAKnfI6g9Jj+IdZ5qI3Ly+W4Oe6uChH1Kn5TSaaBFNG74V13PQFJy1ZKH4ADH4Ga9jZGO843wpq8WumftqHHxXYzqDfIvxlAejbZl+6T9IbzZWrfFrfxAGV9TrlQEswUDvtDIWKLramN505nU+I6x05m+WBKlvit8YVFX3kkn6RClHY127gd4XSXcty/FfmMjP4Tg9HxXVNYrqWcKRkBf3eM75IE6h+DWNrF1BceWg+zk/awQQB8cGPESSo7yNGBjzrOcUbMUaYwsxZjZizMYWY0UaYwo2YiY2ZjDxo2Y2ZjUPiQbTqfSS5og+8xkWP2YRQnNFAOeLcJ8NXG6y/lB04ZucH1GcztdPUqgBQAvXAGBNXwfo+ai6s+rNnaVtTojU3IR06e8ek5scvaKT+wLrkSkuqtqsYswalgFStEbnDAkktv7Wc9T2EvRCVlFS8YidGD4h4XbrEqUJ5QqsFgd29oKQQ3Kq+7vLC+HcoVewnI5dhgfH8Jsc20cQKCWjdmc/q+DLp7KLa845mVs77MpgNX4nVSQil/Tf2R/vOm1+n56yPXBx8cHE5BPB91mWLqisSy7NY3K2+6jod+8lJFY18mnwvinnBXxgqSrAHIGdx+BlHi/BtRfe3KvsLjBLBV33zv1Pwmjp+AjSouLC7NYpJKhR0IxjJ795qhusKjaA5UzndN4FJx5luPco/mZt6Twvpq9wnOw/vOec/wCwllX3/RhOY4m6Ac2GBAGAAB2/9QAbr844MiPWOo0JZ0tX2R8B+UnI19B8B+UeWEETIxGLMxhoosyJMxh8yOYxMiWhASzGJkC8gbJjWEJkS8CbJBrJqNYY2SPm7yu1sE10ajG5zxSr5sUHgwvB7Ydl9Gz9RNTxNwzmq8xftV7n3r6zlOF8U8uwg7FWP1BORO7fWqag/VGAz8D1nAnXp0bPPgZyfHtHfqdV5Fb2IlFQvAryHvsLHCD3ALk/GdvxXhxptIx7De0h9Cp9PlKdlAODjOPWdF2rJaZleH+JtapSwYsqKg7EFlYeySPQ7EfKbUyeDI6tajA+y7FTg45SSVUHsBgAek2VEMdAlskD/KD8z032JA7dY1ZyZH1PxMUZAOKnNfwZT+MdG2kdcMoR71/OOqkiFaFY6HJhzI1piJ39OsxhZkqRkgdyPzkcQ+gXLg/d3jIDN7MbmgDdIG6OKWeaNzyqbpE3TGLReRNkqG0yPmGaw0WTZBtZAljEQZrNRJrJAvFyGP5cFhogTIEw3lx/Kms1FVgYPkMviiTTTe6aw0S8sxTQ8kRQWGjB1P8AX2//AGvOor/snyMUU4paKoDxv+rp/wA35TMbpFFOjH+0nLZH0+v8pMevwMUUZaAQojd/iYooPgy2B1X2T8oSr7Iiim+AsnAr9qPFMAIYbRdW+EeKUQrLDSJiihMRMaKKYw8UUUARxHiimCOI8UUUwpIRopgkxCLFFMAtRRRQB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2" descr="data:image/jpeg;base64,/9j/4AAQSkZJRgABAQAAAQABAAD/2wCEAAkGBxESEBUUExQWFRQUFBUXFBQWFRQUFBAVFBUXFxQVFRUYHDQhGBolGxQVITEiJSkrLi4uFx8zODMsNygtLisBCgoKDg0OGhAQGywkICQvLDQsLCwtLCwsLCwtNCwsLC8sLCwrLCwsLCwsLCwsNywsLCwsLCwsNCwsLCwsNCwyLP/AABEIAO4A1AMBIgACEQEDEQH/xAAcAAEAAQUBAQAAAAAAAAAAAAAABAECAwUGBwj/xABIEAACAQIDBAUIBgYHCQAAAAAAAQIDEQQhMQUSQVEGYXGBkQcTIjJScqGxFCNCksHwFjOjssLhQ1Nik6LR0hUkJVRjc3SCpP/EABoBAQADAQEBAAAAAAAAAAAAAAABAgMEBQb/xAAwEQEAAQMDAQUHBAMBAAAAAAAAAQIDEQQSIVETMUGRoQUUYXHR4fAiQlKBMjPBJP/aAAwDAQACEQMRAD8A9xAAAAAAAAAAAAAAAwAKbyLZ1EgLwYfPdXxLlVROJGQBAgAAAAAAAAAAAAAAAAAAAAAApcpKSWpGr1r5LTj1kxGRlliFwz+RjljIrUhV61kap1ZVJ7se98IrmzopsxMZlXLY4rajWjsSMI6jV5N58OrrLMLs+EbNrel7Us/BaImoiqacYpgUSFipWxmLCpVooSLqc7dnyMirLkzCirK4SzqSZcRN6xKTKzGEqgAgAAAAAAAAAAAAAApJ2V+RUi7SnanLuXi0iYjM4Ed1d7N9y5IpKRgjUG9c6oowq1208RZMzdH4fVqXGfpd32fh8zV9JacoxZP2BiE6FO3sR+RrVH6eFW9iy9EWEzYxirHJXwtDCLmSpAjSmRHIyuRZvGFzBfaM6ZVsyUYKxZONimYylbYzUZcDFcpJiYyJYLYSukXGaQAAAAAAAAAAAAAMWKo78JR9pNdnJmUMDmKNV5xllKLtJcn+c+8zqRO2nsxVPSi92ollLhJcpLivijVYebzjJWlF2a5fyO2iuK4+Kkxhn2zh/O4Z80r+BxuwNreZn5qbsm/QfDPWJ3NLFKNOSave/wAjznbeDu3kXtxOJiUS9Cw9ZSV0bTBzurcjzPortecZ+am7+y3q0uD6z0HB1czO9RwmJTsTLIgyM2Jq3MNPN2MqIxCZZaNC+fAv82Z6kcsiyxTdMjJSllYVlkY4vMy1dCvilGkzFOrYrVYw+Fk2pTySzUf9T/A14iOUJtGNorsReAYLAAAAAAAAAAAAAAAABpNu0HFqrFXSVqiWtuEu7O/U+o3YLU1bZyS4+tjo21Tv3mreEqYiTjTjdpXbvZJcN58LnaVNi4eTu6cbvW143fNpEvDYeFOO7CKiuSSS+B0zqeOIU2vMcZs2tRac6bg08pZbsnyurrPtN5szbsUrSbTXUdpWpKScZJNPVNXTXJp6mgxHQ/Dyd05wXspxaXZvJtdlyKb8T/kbeiPW2zTtfe/z8DRVOk1VT3oxW5wzTdubR1uG6L4aMWnHfvq5PPu3bJPrSuRKnQrDt5SqJcrxfxlG772Wi9b7kbZR9ldKYz9Z2+X8jdzx8ZLJojYborhIRa3N6+spN73c1bd7rGah0ew8NIt9UpzkvBys+8zmu3M5wtiWKG06e9beV+1Eypi01qhidkUKlt6nF2Vk0t2SXJSjZpFlLYlCOik+p1Kkl4ORXdRPOJMSph3vyyzSeb4ZcO02RZTpqKskklokrJF5lVOZWAAQAAAAAAAAAAAAAAAAAAAAETaOPhRhvzva6SSV25SaUUu1tImImeIJnHKRVTtlkc10f2zUUpUcVL66DtJ2STb9Vxsv1clnF9sW7pmyw+P87G6uucXa8XydmRdo7MhWtvXUo33ZxspRT1Was4vK8XdZI0pmKc01x9YZVRNURVRP0lufpUesfSo9ZzVOji6eSlCpHhe6/wALeX3mXVfps8luU1zVm12Ntr4DsulUHa9aZSelO3/MU7UrSr1E1Si81HnVmuEI69bslqbHYTreYi67vUeb9HdduG8lkn2aaGm2dsONOW/J79Ru7k7vNaPPNvlfTgkbPF7TjQpSnP1Yq/W3wS5tuy7yatm2KKIzPXr8I+CKd2d1XEdPq2wNXsPbMMTByUZRatvRkleLauldZPuZtDOqmaZ21d7SmqKozAACqwAAAAAAAAAAAAAAAAAAAAAsqzsrmsxdJVIyjNb0ZJqSfFPgROkmOqwcYwtGMrp1LXcZZNRS0u87N5ejazbRXZWL84rP11r1rhLL83NOzqinez7Snfs8WnhKphqijJ718oTeSrpZ7r5VUr9tm19pLptn1qVRXTu+MXk49q/KJNbBQnTcJRUovVNXT6+053F7EnCV6NRu2ik2px6lVWb71fmzTdRcj9XE9fBlNNdqf0cx06fJ1MYrkJRXI5KWKxscmm+txU/3H8zC8ZjpZLeXu0t1+NRtERp5n90ea3bx/GfJ0e1MRRowc6k1TiuL4vgktZPqWZxWKr1cbVilFxhF3hB6/wDdq8uqPDtJ1Do7UqVFOtN39qUvOVEnqo39GC93LqOqwWzKVKG7CNuLerk+bfE2iq1ZjNM7qvSPz8wzmLt2cTG2n1lH2VQjQgoLTi+MpPWTNsmcd0s2m6cfMwdqk16TTs6VPjK/BvRd7JfQupXlTk5zcqasqe9nPK+8955uPDPimYzZqm32tU/drFymK4txH2dOADBsAAAAAAAAAAAAAAAAAAAUk7FSyt6r7GBq8TRjUi4yV1LX53T4O+dznZ06lCos3e/1dS2VTmmtN62seOq/s9MZoYaFSm4zSlFvNP8AOprau7J55hjes9pHHE+EomC21GrG3q1PZ59cHxXxRlRo9p7BlB/Vtzjqoytvrsk/W77PrZCpbYr0ZJN58I1Yu/c7qT7czbsKbk5tT/TGL9VuMXY/uHZQwnNiWEXBnOR6X1FrQi+yq/k4GKv0xrW9ChBdcqsnbujTz8SPcr3T1j6r++WcZz6S6GcWnZmk2x0oVGMqdG1SrpzhRfOb4+6s+w0OJ2ni8TLdc5S/6VCLis/aabl4tIn7N6NOy876Mf6uOr7ZLTu8TaNNRZmKr05+Efn51Ze8VXYxaj+2t2HsmpiJynJylFyvVrPWcvZj19mUV3He4GKjaMVZJWSWiS0JFOhCNPdglGKjkkrJLqI1PVdqOfU6ib1We6PCG9ixFqnrPjLYgA524AAAAAAAAAAAAAAAAAABbUV0+wuAGsJWDlqjzxdMMbUTdLCwaVSrC/nMk6dSUONr5xehT9Itr5uNHDRdst67t22qlooqnuhnN63HE1R5w9ExkdGR6cIyykk0+DSa8Gedy2zt6Szng4r3Z/zKOvtd64unHmo04NLs3qVy8WLnSWU6ux/KHoNXYGFa/VRXu3gvCLREhsfD/wBVF+9eX7xxS/2i1JSx022lZqCW495NtJNXuk1Z878CLiNkYqovS2hiV105Tp+G7UyNYt6ievmyq1Wlp5zHl9nrNOjGEbRSilwSSXgiEzyv9E23eeOx1R8pYhtPtvczfolh5ZTlWn71S/8ACV92uZ5T7/ZxmM+T1eWIhGKTlFNqyTkk23olzMNJeku08jq9DMDhnCtTpOM4YjDSUnObt/vFPeybto3wPYcLDNvlkZXLc25xLexfpvU7qc4+KWACjYAAAAAAAAAAAAAAAAAAAAAeWdHY/VVV7OLxi/8ApqP8TY7pF2NZTxaX2doYteM1L+I2Eonq2ozbpmOj5nUV4v1xPWWJIruoq0UNYqmFJoirlXdQyKAnfKsWojvC+CKKJehFPjKtyvjENZ0ja+i1W9IxUvuSUvwPTIJLQ8y6VU74DFJf8tX+FOT/AAPScJK8IvnGLvzukedq4xVD2fZdUTbqiOrMADleoAAAAAAAAAAAAAAAAAAAAAPNMAt3FbQjyxsn/eUKM/xJ5AoO20NpR5YmlL72Epf6Sc2evpv9cPltbH/or+apaylyjZ0Yc8ZVK3LLjeEUnMslytzFvFVIYRhj2lS36FWPtUqkfvQa/E7HoxV3sDhpe1h6L8acWcpa+XPLxyN75PZt7KwV9fotBeFNL8DztbHMPa9kTxXHy/66EAHC9gAAAAAAAAAAAAAAAAAAAo2VLKmgHnNeX/FdoL/w5eNCS/hRJlI03STa2Hwu1sS61SNNVcNhJRvd77g68XZJX5Grr+UDZ60qTn7tGa/fSPU012im3EVS+f1mnuVX6pppme7w+EOqcijZwlfym4derRrS9504L4SZrq3lPm/Uw0F1yqyn8IxXzNZ1dqPFnToL8/t9Yel7xTePJa/lFxz0jSh2U23/AI5NfA19bpjtGX9PJX9mNOHg4xv8Sk66iO6Ja0+zLs98xH58ntUXcpUqqPrNR95qPzPBcRtfFT9fEVZdUq1Rrw3iA4x1bXba/wATOdd0pbR7K61en3e9y6TYKDW9iqCs9FVhJq3VFtnXeTSqpbKwzTulGUU+ahUnFPwij5ZhOPG7+B6N5N/KLUwMY0at6mG9nWph95tuVP2o3bvHry5PkvXqrsxmHdptJTYzMTnL6HBF2ftClXpxq0pxqU5q8Zxd0/59RKMHWAAAAAAAAAAAAAAAAAAAAAPCPL9sprFUK6XoypKlLX1oynOHwc/A8pmkuFz6h8oGwPpuErUl6/m4ypvlUg3KHxVu9nzHWhlmrNap6rmn1q3wLQrnlgdTkkg6kuZd5t8n+e8Ki/8ALPq6kTlC1yfN/nsLbc/j3czP5jr/AD3mw2VsR1r7sordte7d89GklprncYMxDUJfnr7itvzl/I62h0QX2qjfuw/GUn8jLV6OYaEWnV3JcJTnSSv1xssuwtslXfS45L85v8CTThLgnzVss+OZllGzadnZ2undO3FPijPApK8N90M6W4nZ9Xep+lTk/raEn9XVytvL2KisvSXUndafQfRbpLh8fR87QlpZThKyqUZezOPB9ej1TZ8wErY226uErxq4eruVVwTuqkb5wnD7UXy8LPMhZ9XA57oR0kePwyqyozozT3JxnGSTkknvU3JXlB317VwOhIAAAAAAAAAAAAAAAAAAAYZRu32L8T5x8qmwvom0Z7qtTxH1sOSk3arH72f/ALn0lbM5DyjdDP8AaVCEYTjTq0570JyTcbNWnF2zzXxSLRKmOcvmwqexYLyJL+mxf91SUfjOUvkb7BeR7ZkLb/nqr5zquN+6kooZTh8/2MuAq1N76lycrW+rvKTT1Vo58D6awXQPZlJpwwlG6+1KCqS+9O7N9QwsIK0IxiuUUkvgMmHzHh+jW1cQssNiZp+3GcF+2aRucF5J9qzteFKkv7dVX8KcZfM+iLCxGTbDxbBeROrf67FwXNU6Lk/vSn/CdBgvI1gY/rKuIq9W/Cmv2cU/iek2KkLOTwXk32VSVlhYT66rlWf7Rs6HB7MoUValSp00tFCEYpeCJYAokVAAAo5FQAAAAAAAAAAAAAAAAKIqAAAAAAAAAAMDrpySXtWbzto3k+LyM5hdHO93leyysm8r6ZgU+lQsnfJ3ayeaXHszXii/zyu1xVr9+iuW+Y9FJP1UrOyemmvYJUb8Xwvpm007vLqAr9Ij8+D+z6wqVksuNr6OyWer4aFrw2VrvSS4fbd2XRpZtt3vlnbJK+S8WBHqreaayfq3akuDeS4menXjZZ8FnZ552T72Ujh+tt71+HKyWmgWGVkrvJRXD7LuBdGvFuyeefPhqZLmPzObd9epc7668/ExfQ1z4cOp3XyAk3BZSpbqtfn8WUA//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1 Rectángulo redondeado"/>
          <p:cNvSpPr/>
          <p:nvPr/>
        </p:nvSpPr>
        <p:spPr>
          <a:xfrm>
            <a:off x="460375" y="1740878"/>
            <a:ext cx="4255641" cy="4085511"/>
          </a:xfrm>
          <a:prstGeom prst="roundRect">
            <a:avLst>
              <a:gd name="adj" fmla="val 5832"/>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s-EC" dirty="0">
                <a:solidFill>
                  <a:schemeClr val="dk1"/>
                </a:solidFill>
              </a:rPr>
              <a:t>La empresa Linde Ecuador S.A. tiene en toda su red de comunicaciones infraestructura Cisco por esta razón el desarrollo de la metodología para este proyecto será desarrollado bajo el estándar de los Sistemas Cisco. La metodología PPDIO (Preparar, Planear, Diseñar, Implementar, Operar, Optimizar) es exclusiva del ciclo de vida de los servicios de Cisco define las actividades necesarias en cada fase del ciclo de vida de la red para ayudar a la excelencia de los servicios. </a:t>
            </a:r>
          </a:p>
          <a:p>
            <a:pPr marL="285750" indent="-285750" algn="just">
              <a:buFont typeface="Wingdings" panose="05000000000000000000" pitchFamily="2" charset="2"/>
              <a:buChar char="§"/>
            </a:pPr>
            <a:endParaRPr lang="en-US" dirty="0">
              <a:solidFill>
                <a:schemeClr val="dk1"/>
              </a:solidFill>
            </a:endParaRPr>
          </a:p>
        </p:txBody>
      </p:sp>
      <p:pic>
        <p:nvPicPr>
          <p:cNvPr id="3" name="Imagen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893" y="1900863"/>
            <a:ext cx="3563799"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Botón de acción: Inicio 10">
            <a:hlinkClick r:id="rId5" action="ppaction://hlinksldjump" highlightClick="1"/>
          </p:cNvPr>
          <p:cNvSpPr/>
          <p:nvPr/>
        </p:nvSpPr>
        <p:spPr>
          <a:xfrm>
            <a:off x="8172400" y="6104422"/>
            <a:ext cx="432048" cy="360040"/>
          </a:xfrm>
          <a:prstGeom prst="actionButtonHom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6226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8269</TotalTime>
  <Words>1381</Words>
  <Application>Microsoft Office PowerPoint</Application>
  <PresentationFormat>Presentación en pantalla (4:3)</PresentationFormat>
  <Paragraphs>204</Paragraphs>
  <Slides>29</Slides>
  <Notes>26</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9" baseType="lpstr">
      <vt:lpstr>Arial</vt:lpstr>
      <vt:lpstr>Calibri</vt:lpstr>
      <vt:lpstr>EEJDE F+ Univers</vt:lpstr>
      <vt:lpstr>FOBJL K+ Univers</vt:lpstr>
      <vt:lpstr>Rockwell</vt:lpstr>
      <vt:lpstr>Times New Roman</vt:lpstr>
      <vt:lpstr>Univers</vt:lpstr>
      <vt:lpstr>Wingdings</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Jhoa</dc:creator>
  <cp:lastModifiedBy>CHUQUILLA Alejandro ECU</cp:lastModifiedBy>
  <cp:revision>612</cp:revision>
  <dcterms:created xsi:type="dcterms:W3CDTF">2013-09-26T18:03:10Z</dcterms:created>
  <dcterms:modified xsi:type="dcterms:W3CDTF">2015-10-20T18:25:11Z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08b56f86-fad0-4efa-b46a-6671a5fa449d</vt:lpwstr>
  </property>
  <property fmtid="{D5CDD505-2E9C-101B-9397-08002B2CF9AE}" pid="3" name="FerreroClassification">
    <vt:lpwstr>NOT REQUIRED</vt:lpwstr>
  </property>
</Properties>
</file>