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FFFF66"/>
    <a:srgbClr val="66FFCC"/>
    <a:srgbClr val="CCFF33"/>
    <a:srgbClr val="66FF33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797E13-0E45-4BD2-8079-5D3B044BFF1E}" type="doc">
      <dgm:prSet loTypeId="urn:microsoft.com/office/officeart/2005/8/layout/StepDownProcess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E3C14D8-00D3-478D-92A1-65FA8D02004C}">
      <dgm:prSet phldrT="[Texto]" custT="1"/>
      <dgm:spPr>
        <a:solidFill>
          <a:srgbClr val="CCFF33"/>
        </a:solidFill>
        <a:ln>
          <a:solidFill>
            <a:srgbClr val="66FF33"/>
          </a:solidFill>
        </a:ln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A75DC9-AC72-4B87-9DC2-CE2F611ACAC1}" type="parTrans" cxnId="{41B38A4A-66C2-4034-8CCF-46F289F2CF0A}">
      <dgm:prSet/>
      <dgm:spPr/>
      <dgm:t>
        <a:bodyPr/>
        <a:lstStyle/>
        <a:p>
          <a:endParaRPr lang="es-ES"/>
        </a:p>
      </dgm:t>
    </dgm:pt>
    <dgm:pt modelId="{00D03B72-8450-446E-A0D7-6D2C424D00BE}" type="sibTrans" cxnId="{41B38A4A-66C2-4034-8CCF-46F289F2CF0A}">
      <dgm:prSet/>
      <dgm:spPr/>
      <dgm:t>
        <a:bodyPr/>
        <a:lstStyle/>
        <a:p>
          <a:endParaRPr lang="es-ES"/>
        </a:p>
      </dgm:t>
    </dgm:pt>
    <dgm:pt modelId="{DD2F4260-F8FB-4241-BE28-555F9DE6F875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Descriptiva 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34D38C-11C5-44DD-9C72-2E96C5485BC4}" type="parTrans" cxnId="{BF761E33-8B39-4683-802C-4279A800E3BD}">
      <dgm:prSet/>
      <dgm:spPr/>
      <dgm:t>
        <a:bodyPr/>
        <a:lstStyle/>
        <a:p>
          <a:endParaRPr lang="es-ES"/>
        </a:p>
      </dgm:t>
    </dgm:pt>
    <dgm:pt modelId="{FB393694-DE5B-45B7-90E1-33AF223DB4B1}" type="sibTrans" cxnId="{BF761E33-8B39-4683-802C-4279A800E3BD}">
      <dgm:prSet/>
      <dgm:spPr/>
      <dgm:t>
        <a:bodyPr/>
        <a:lstStyle/>
        <a:p>
          <a:endParaRPr lang="es-ES"/>
        </a:p>
      </dgm:t>
    </dgm:pt>
    <dgm:pt modelId="{C7CD4647-057A-47C3-A5DA-255D258EC889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Población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90E6C6-3C44-4C1C-83D8-83AD05207816}" type="parTrans" cxnId="{D66AED6B-3688-4C6E-99CD-16DB71DA2217}">
      <dgm:prSet/>
      <dgm:spPr/>
      <dgm:t>
        <a:bodyPr/>
        <a:lstStyle/>
        <a:p>
          <a:endParaRPr lang="es-ES"/>
        </a:p>
      </dgm:t>
    </dgm:pt>
    <dgm:pt modelId="{D682DD55-5A10-42BE-B527-2A0FDE03FD52}" type="sibTrans" cxnId="{D66AED6B-3688-4C6E-99CD-16DB71DA2217}">
      <dgm:prSet/>
      <dgm:spPr/>
      <dgm:t>
        <a:bodyPr/>
        <a:lstStyle/>
        <a:p>
          <a:endParaRPr lang="es-ES"/>
        </a:p>
      </dgm:t>
    </dgm:pt>
    <dgm:pt modelId="{7AB4DBF8-3EEC-4A7D-AD1E-82787AF51097}">
      <dgm:prSet phldrT="[Texto]" custT="1"/>
      <dgm:spPr/>
      <dgm:t>
        <a:bodyPr/>
        <a:lstStyle/>
        <a:p>
          <a:pPr algn="just"/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Niños y niñas de Primer Año de Educación General Básica de la  Unidad Educativa Particular Comunitaria “Aliñambi ”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C61F050-82A5-439F-98CD-CD55E5C8BB34}" type="parTrans" cxnId="{11CF62C8-9CF5-4105-95A0-25115FC4E1AE}">
      <dgm:prSet/>
      <dgm:spPr/>
      <dgm:t>
        <a:bodyPr/>
        <a:lstStyle/>
        <a:p>
          <a:endParaRPr lang="es-ES"/>
        </a:p>
      </dgm:t>
    </dgm:pt>
    <dgm:pt modelId="{F8A35C34-1E27-4388-8EB2-FBB3DDB050A9}" type="sibTrans" cxnId="{11CF62C8-9CF5-4105-95A0-25115FC4E1AE}">
      <dgm:prSet/>
      <dgm:spPr/>
      <dgm:t>
        <a:bodyPr/>
        <a:lstStyle/>
        <a:p>
          <a:endParaRPr lang="es-ES"/>
        </a:p>
      </dgm:t>
    </dgm:pt>
    <dgm:pt modelId="{772B22DD-C099-4C13-BBAB-367A3A57A703}">
      <dgm:prSet phldrT="[Texto]" custT="1"/>
      <dgm:spPr>
        <a:solidFill>
          <a:srgbClr val="99FF66"/>
        </a:solidFill>
      </dgm:spPr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Muestra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596839-BF1E-4EF6-85C5-24870DD5A5EF}" type="parTrans" cxnId="{8C7D2485-F622-4E73-8652-5F82A129E9E8}">
      <dgm:prSet/>
      <dgm:spPr/>
      <dgm:t>
        <a:bodyPr/>
        <a:lstStyle/>
        <a:p>
          <a:endParaRPr lang="es-ES"/>
        </a:p>
      </dgm:t>
    </dgm:pt>
    <dgm:pt modelId="{B7149121-DC82-49F3-BFA4-5FD06527F9FE}" type="sibTrans" cxnId="{8C7D2485-F622-4E73-8652-5F82A129E9E8}">
      <dgm:prSet/>
      <dgm:spPr/>
      <dgm:t>
        <a:bodyPr/>
        <a:lstStyle/>
        <a:p>
          <a:endParaRPr lang="es-ES"/>
        </a:p>
      </dgm:t>
    </dgm:pt>
    <dgm:pt modelId="{DF63D10B-B94A-4B91-947C-95CD435C83CA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N=n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0F068A-3732-403E-BE9F-E61677E5C7BB}" type="parTrans" cxnId="{6AB55DE1-C38F-46EB-BA58-CCB0F0652984}">
      <dgm:prSet/>
      <dgm:spPr/>
      <dgm:t>
        <a:bodyPr/>
        <a:lstStyle/>
        <a:p>
          <a:endParaRPr lang="es-ES"/>
        </a:p>
      </dgm:t>
    </dgm:pt>
    <dgm:pt modelId="{BA879E44-723C-4E2F-ABD7-E0801E2BD665}" type="sibTrans" cxnId="{6AB55DE1-C38F-46EB-BA58-CCB0F0652984}">
      <dgm:prSet/>
      <dgm:spPr/>
      <dgm:t>
        <a:bodyPr/>
        <a:lstStyle/>
        <a:p>
          <a:endParaRPr lang="es-ES"/>
        </a:p>
      </dgm:t>
    </dgm:pt>
    <dgm:pt modelId="{A891B0E7-928A-42A9-808D-2C8948F75F3C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30=30</a:t>
          </a:r>
          <a:endParaRPr lang="es-ES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DCB19A-4786-4E07-8461-132245380F1D}" type="parTrans" cxnId="{5A8B5677-66EC-4C20-9CC4-7C41B782ED95}">
      <dgm:prSet/>
      <dgm:spPr/>
      <dgm:t>
        <a:bodyPr/>
        <a:lstStyle/>
        <a:p>
          <a:endParaRPr lang="es-ES"/>
        </a:p>
      </dgm:t>
    </dgm:pt>
    <dgm:pt modelId="{8A0FF80B-5979-460A-B313-EBC4EB239803}" type="sibTrans" cxnId="{5A8B5677-66EC-4C20-9CC4-7C41B782ED95}">
      <dgm:prSet/>
      <dgm:spPr/>
      <dgm:t>
        <a:bodyPr/>
        <a:lstStyle/>
        <a:p>
          <a:endParaRPr lang="es-ES"/>
        </a:p>
      </dgm:t>
    </dgm:pt>
    <dgm:pt modelId="{FAC7B64E-E7AC-4E41-8846-72FBAF22D28B}" type="pres">
      <dgm:prSet presAssocID="{FD797E13-0E45-4BD2-8079-5D3B044BFF1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6C510346-F977-47A9-86CE-4219ECEE6EB4}" type="pres">
      <dgm:prSet presAssocID="{EE3C14D8-00D3-478D-92A1-65FA8D02004C}" presName="composite" presStyleCnt="0"/>
      <dgm:spPr/>
    </dgm:pt>
    <dgm:pt modelId="{0969B1EC-0C57-40EC-A709-87E407531915}" type="pres">
      <dgm:prSet presAssocID="{EE3C14D8-00D3-478D-92A1-65FA8D02004C}" presName="bentUpArrow1" presStyleLbl="alignImgPlace1" presStyleIdx="0" presStyleCnt="2"/>
      <dgm:spPr>
        <a:solidFill>
          <a:srgbClr val="00B050"/>
        </a:solidFill>
      </dgm:spPr>
    </dgm:pt>
    <dgm:pt modelId="{C502FCC9-F344-420C-BB2C-ABC856F54A2B}" type="pres">
      <dgm:prSet presAssocID="{EE3C14D8-00D3-478D-92A1-65FA8D02004C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1513EB-34EB-4386-AC14-AE533F77B569}" type="pres">
      <dgm:prSet presAssocID="{EE3C14D8-00D3-478D-92A1-65FA8D02004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0E4FBDD-CD77-41F5-9785-C6639AEB85CB}" type="pres">
      <dgm:prSet presAssocID="{00D03B72-8450-446E-A0D7-6D2C424D00BE}" presName="sibTrans" presStyleCnt="0"/>
      <dgm:spPr/>
    </dgm:pt>
    <dgm:pt modelId="{A9E3D2FE-4E6C-488A-AD1F-84C3DCC6DDFC}" type="pres">
      <dgm:prSet presAssocID="{C7CD4647-057A-47C3-A5DA-255D258EC889}" presName="composite" presStyleCnt="0"/>
      <dgm:spPr/>
    </dgm:pt>
    <dgm:pt modelId="{CA00AE2E-BA47-4F60-887D-B09F228A3E3A}" type="pres">
      <dgm:prSet presAssocID="{C7CD4647-057A-47C3-A5DA-255D258EC889}" presName="bentUpArrow1" presStyleLbl="alignImgPlace1" presStyleIdx="1" presStyleCnt="2"/>
      <dgm:spPr>
        <a:solidFill>
          <a:srgbClr val="00B0F0"/>
        </a:solidFill>
      </dgm:spPr>
    </dgm:pt>
    <dgm:pt modelId="{75B42DD6-D308-473A-95FA-B9CA156E912A}" type="pres">
      <dgm:prSet presAssocID="{C7CD4647-057A-47C3-A5DA-255D258EC889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383D2F-2257-48E8-B2A1-C9B77A8B2458}" type="pres">
      <dgm:prSet presAssocID="{C7CD4647-057A-47C3-A5DA-255D258EC889}" presName="ChildText" presStyleLbl="revTx" presStyleIdx="1" presStyleCnt="3" custScaleX="175874" custLinFactNeighborX="40005" custLinFactNeighborY="-28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EAA237-73CB-4B62-946A-83E3C1EEDCA9}" type="pres">
      <dgm:prSet presAssocID="{D682DD55-5A10-42BE-B527-2A0FDE03FD52}" presName="sibTrans" presStyleCnt="0"/>
      <dgm:spPr/>
    </dgm:pt>
    <dgm:pt modelId="{12DD1547-894A-4B35-BD81-D59E1100E742}" type="pres">
      <dgm:prSet presAssocID="{772B22DD-C099-4C13-BBAB-367A3A57A703}" presName="composite" presStyleCnt="0"/>
      <dgm:spPr/>
    </dgm:pt>
    <dgm:pt modelId="{0A4FD2F0-1C83-4EC0-AF0D-27787C2A99F0}" type="pres">
      <dgm:prSet presAssocID="{772B22DD-C099-4C13-BBAB-367A3A57A70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159F7A-7C59-4C43-B31B-854D5CCEC830}" type="pres">
      <dgm:prSet presAssocID="{772B22DD-C099-4C13-BBAB-367A3A57A703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7D2485-F622-4E73-8652-5F82A129E9E8}" srcId="{FD797E13-0E45-4BD2-8079-5D3B044BFF1E}" destId="{772B22DD-C099-4C13-BBAB-367A3A57A703}" srcOrd="2" destOrd="0" parTransId="{53596839-BF1E-4EF6-85C5-24870DD5A5EF}" sibTransId="{B7149121-DC82-49F3-BFA4-5FD06527F9FE}"/>
    <dgm:cxn modelId="{6AB55DE1-C38F-46EB-BA58-CCB0F0652984}" srcId="{772B22DD-C099-4C13-BBAB-367A3A57A703}" destId="{DF63D10B-B94A-4B91-947C-95CD435C83CA}" srcOrd="0" destOrd="0" parTransId="{A40F068A-3732-403E-BE9F-E61677E5C7BB}" sibTransId="{BA879E44-723C-4E2F-ABD7-E0801E2BD665}"/>
    <dgm:cxn modelId="{0FD1A07E-CE88-45D5-9EA0-C7C2C4EA1989}" type="presOf" srcId="{772B22DD-C099-4C13-BBAB-367A3A57A703}" destId="{0A4FD2F0-1C83-4EC0-AF0D-27787C2A99F0}" srcOrd="0" destOrd="0" presId="urn:microsoft.com/office/officeart/2005/8/layout/StepDownProcess"/>
    <dgm:cxn modelId="{2945AC66-6D75-41EE-A239-543373906684}" type="presOf" srcId="{DF63D10B-B94A-4B91-947C-95CD435C83CA}" destId="{A5159F7A-7C59-4C43-B31B-854D5CCEC830}" srcOrd="0" destOrd="0" presId="urn:microsoft.com/office/officeart/2005/8/layout/StepDownProcess"/>
    <dgm:cxn modelId="{11CF62C8-9CF5-4105-95A0-25115FC4E1AE}" srcId="{C7CD4647-057A-47C3-A5DA-255D258EC889}" destId="{7AB4DBF8-3EEC-4A7D-AD1E-82787AF51097}" srcOrd="0" destOrd="0" parTransId="{4C61F050-82A5-439F-98CD-CD55E5C8BB34}" sibTransId="{F8A35C34-1E27-4388-8EB2-FBB3DDB050A9}"/>
    <dgm:cxn modelId="{BF761E33-8B39-4683-802C-4279A800E3BD}" srcId="{EE3C14D8-00D3-478D-92A1-65FA8D02004C}" destId="{DD2F4260-F8FB-4241-BE28-555F9DE6F875}" srcOrd="0" destOrd="0" parTransId="{0A34D38C-11C5-44DD-9C72-2E96C5485BC4}" sibTransId="{FB393694-DE5B-45B7-90E1-33AF223DB4B1}"/>
    <dgm:cxn modelId="{D66AED6B-3688-4C6E-99CD-16DB71DA2217}" srcId="{FD797E13-0E45-4BD2-8079-5D3B044BFF1E}" destId="{C7CD4647-057A-47C3-A5DA-255D258EC889}" srcOrd="1" destOrd="0" parTransId="{3B90E6C6-3C44-4C1C-83D8-83AD05207816}" sibTransId="{D682DD55-5A10-42BE-B527-2A0FDE03FD52}"/>
    <dgm:cxn modelId="{6889F9A1-10C2-4350-B91D-4791C6622AB4}" type="presOf" srcId="{FD797E13-0E45-4BD2-8079-5D3B044BFF1E}" destId="{FAC7B64E-E7AC-4E41-8846-72FBAF22D28B}" srcOrd="0" destOrd="0" presId="urn:microsoft.com/office/officeart/2005/8/layout/StepDownProcess"/>
    <dgm:cxn modelId="{0904F6E5-5941-48B8-BCB5-A0AAE0F38AAC}" type="presOf" srcId="{EE3C14D8-00D3-478D-92A1-65FA8D02004C}" destId="{C502FCC9-F344-420C-BB2C-ABC856F54A2B}" srcOrd="0" destOrd="0" presId="urn:microsoft.com/office/officeart/2005/8/layout/StepDownProcess"/>
    <dgm:cxn modelId="{12E741EB-0E7C-4B09-9B0B-1626D7178241}" type="presOf" srcId="{C7CD4647-057A-47C3-A5DA-255D258EC889}" destId="{75B42DD6-D308-473A-95FA-B9CA156E912A}" srcOrd="0" destOrd="0" presId="urn:microsoft.com/office/officeart/2005/8/layout/StepDownProcess"/>
    <dgm:cxn modelId="{B38E628C-686F-4FAE-B73D-40789E7E49B5}" type="presOf" srcId="{A891B0E7-928A-42A9-808D-2C8948F75F3C}" destId="{A5159F7A-7C59-4C43-B31B-854D5CCEC830}" srcOrd="0" destOrd="1" presId="urn:microsoft.com/office/officeart/2005/8/layout/StepDownProcess"/>
    <dgm:cxn modelId="{BDF0CA7C-1AE2-437E-BDEB-3C1BE37D56C1}" type="presOf" srcId="{7AB4DBF8-3EEC-4A7D-AD1E-82787AF51097}" destId="{56383D2F-2257-48E8-B2A1-C9B77A8B2458}" srcOrd="0" destOrd="0" presId="urn:microsoft.com/office/officeart/2005/8/layout/StepDownProcess"/>
    <dgm:cxn modelId="{F1EEDF20-6FF7-4B4A-AE33-DEA30875E6BE}" type="presOf" srcId="{DD2F4260-F8FB-4241-BE28-555F9DE6F875}" destId="{6C1513EB-34EB-4386-AC14-AE533F77B569}" srcOrd="0" destOrd="0" presId="urn:microsoft.com/office/officeart/2005/8/layout/StepDownProcess"/>
    <dgm:cxn modelId="{41B38A4A-66C2-4034-8CCF-46F289F2CF0A}" srcId="{FD797E13-0E45-4BD2-8079-5D3B044BFF1E}" destId="{EE3C14D8-00D3-478D-92A1-65FA8D02004C}" srcOrd="0" destOrd="0" parTransId="{96A75DC9-AC72-4B87-9DC2-CE2F611ACAC1}" sibTransId="{00D03B72-8450-446E-A0D7-6D2C424D00BE}"/>
    <dgm:cxn modelId="{5A8B5677-66EC-4C20-9CC4-7C41B782ED95}" srcId="{772B22DD-C099-4C13-BBAB-367A3A57A703}" destId="{A891B0E7-928A-42A9-808D-2C8948F75F3C}" srcOrd="1" destOrd="0" parTransId="{50DCB19A-4786-4E07-8461-132245380F1D}" sibTransId="{8A0FF80B-5979-460A-B313-EBC4EB239803}"/>
    <dgm:cxn modelId="{E38C9773-0658-4BD7-8219-97EA7C728202}" type="presParOf" srcId="{FAC7B64E-E7AC-4E41-8846-72FBAF22D28B}" destId="{6C510346-F977-47A9-86CE-4219ECEE6EB4}" srcOrd="0" destOrd="0" presId="urn:microsoft.com/office/officeart/2005/8/layout/StepDownProcess"/>
    <dgm:cxn modelId="{646A488B-60DD-420A-8F21-BC91AE4B848F}" type="presParOf" srcId="{6C510346-F977-47A9-86CE-4219ECEE6EB4}" destId="{0969B1EC-0C57-40EC-A709-87E407531915}" srcOrd="0" destOrd="0" presId="urn:microsoft.com/office/officeart/2005/8/layout/StepDownProcess"/>
    <dgm:cxn modelId="{9585A35C-A831-4256-9435-D3FD0368B824}" type="presParOf" srcId="{6C510346-F977-47A9-86CE-4219ECEE6EB4}" destId="{C502FCC9-F344-420C-BB2C-ABC856F54A2B}" srcOrd="1" destOrd="0" presId="urn:microsoft.com/office/officeart/2005/8/layout/StepDownProcess"/>
    <dgm:cxn modelId="{990354A3-D03E-4262-97CE-39B93B70C1CF}" type="presParOf" srcId="{6C510346-F977-47A9-86CE-4219ECEE6EB4}" destId="{6C1513EB-34EB-4386-AC14-AE533F77B569}" srcOrd="2" destOrd="0" presId="urn:microsoft.com/office/officeart/2005/8/layout/StepDownProcess"/>
    <dgm:cxn modelId="{84168EAF-73EF-4D24-B5BF-B8B135AD1F34}" type="presParOf" srcId="{FAC7B64E-E7AC-4E41-8846-72FBAF22D28B}" destId="{80E4FBDD-CD77-41F5-9785-C6639AEB85CB}" srcOrd="1" destOrd="0" presId="urn:microsoft.com/office/officeart/2005/8/layout/StepDownProcess"/>
    <dgm:cxn modelId="{F9CA251D-6020-42EB-98B2-2815A4EE9AF3}" type="presParOf" srcId="{FAC7B64E-E7AC-4E41-8846-72FBAF22D28B}" destId="{A9E3D2FE-4E6C-488A-AD1F-84C3DCC6DDFC}" srcOrd="2" destOrd="0" presId="urn:microsoft.com/office/officeart/2005/8/layout/StepDownProcess"/>
    <dgm:cxn modelId="{B41F648E-BDD8-457D-A8CB-D1816B0997BA}" type="presParOf" srcId="{A9E3D2FE-4E6C-488A-AD1F-84C3DCC6DDFC}" destId="{CA00AE2E-BA47-4F60-887D-B09F228A3E3A}" srcOrd="0" destOrd="0" presId="urn:microsoft.com/office/officeart/2005/8/layout/StepDownProcess"/>
    <dgm:cxn modelId="{FDCDD5AA-0BAB-4579-8F95-9BBA365DA53B}" type="presParOf" srcId="{A9E3D2FE-4E6C-488A-AD1F-84C3DCC6DDFC}" destId="{75B42DD6-D308-473A-95FA-B9CA156E912A}" srcOrd="1" destOrd="0" presId="urn:microsoft.com/office/officeart/2005/8/layout/StepDownProcess"/>
    <dgm:cxn modelId="{108A4E1E-41ED-4A96-8F17-12BB77F82A28}" type="presParOf" srcId="{A9E3D2FE-4E6C-488A-AD1F-84C3DCC6DDFC}" destId="{56383D2F-2257-48E8-B2A1-C9B77A8B2458}" srcOrd="2" destOrd="0" presId="urn:microsoft.com/office/officeart/2005/8/layout/StepDownProcess"/>
    <dgm:cxn modelId="{E8A386FC-EF33-4C1F-B57F-5C87EFC59F27}" type="presParOf" srcId="{FAC7B64E-E7AC-4E41-8846-72FBAF22D28B}" destId="{F9EAA237-73CB-4B62-946A-83E3C1EEDCA9}" srcOrd="3" destOrd="0" presId="urn:microsoft.com/office/officeart/2005/8/layout/StepDownProcess"/>
    <dgm:cxn modelId="{0248A94D-E5BD-4338-AB90-BE43F8F5C50F}" type="presParOf" srcId="{FAC7B64E-E7AC-4E41-8846-72FBAF22D28B}" destId="{12DD1547-894A-4B35-BD81-D59E1100E742}" srcOrd="4" destOrd="0" presId="urn:microsoft.com/office/officeart/2005/8/layout/StepDownProcess"/>
    <dgm:cxn modelId="{2B3763B0-2F57-440F-9147-BCA7411E7FE9}" type="presParOf" srcId="{12DD1547-894A-4B35-BD81-D59E1100E742}" destId="{0A4FD2F0-1C83-4EC0-AF0D-27787C2A99F0}" srcOrd="0" destOrd="0" presId="urn:microsoft.com/office/officeart/2005/8/layout/StepDownProcess"/>
    <dgm:cxn modelId="{8BD558E4-11EF-4BED-9628-D4C19DF65BAD}" type="presParOf" srcId="{12DD1547-894A-4B35-BD81-D59E1100E742}" destId="{A5159F7A-7C59-4C43-B31B-854D5CCEC830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6C0826-0650-4128-A119-16A693BEAE63}" type="doc">
      <dgm:prSet loTypeId="urn:microsoft.com/office/officeart/2005/8/layout/h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1268AFF-F98E-4072-8E28-27BFDB5154A0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Ficha de observación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15897-B8EA-4D65-B574-957FAA05A2A6}" type="parTrans" cxnId="{0D169F47-D781-4951-A398-BD408CA9E72A}">
      <dgm:prSet/>
      <dgm:spPr/>
      <dgm:t>
        <a:bodyPr/>
        <a:lstStyle/>
        <a:p>
          <a:endParaRPr lang="es-ES"/>
        </a:p>
      </dgm:t>
    </dgm:pt>
    <dgm:pt modelId="{E40F900B-7942-4FE4-8E3D-0B7E2275BD03}" type="sibTrans" cxnId="{0D169F47-D781-4951-A398-BD408CA9E72A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D6B986-1CF9-49FD-BB8E-1C7A690FBAF1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Niños y niñas de primer año de educación general básica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9F6E9C-1753-45D0-BC8F-238F4EB43E22}" type="parTrans" cxnId="{9E9BB86F-D11F-41FC-8603-94DCFCBC74A8}">
      <dgm:prSet/>
      <dgm:spPr/>
      <dgm:t>
        <a:bodyPr/>
        <a:lstStyle/>
        <a:p>
          <a:endParaRPr lang="es-ES"/>
        </a:p>
      </dgm:t>
    </dgm:pt>
    <dgm:pt modelId="{5C7FA8EF-0F5B-4EF7-BD8C-BF42639C03A7}" type="sibTrans" cxnId="{9E9BB86F-D11F-41FC-8603-94DCFCBC74A8}">
      <dgm:prSet/>
      <dgm:spPr/>
      <dgm:t>
        <a:bodyPr/>
        <a:lstStyle/>
        <a:p>
          <a:endParaRPr lang="es-ES"/>
        </a:p>
      </dgm:t>
    </dgm:pt>
    <dgm:pt modelId="{E17601B3-8822-4F4B-95F8-163CBDFE9EAC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Ficha de observación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75D41-0904-4668-A7AF-64E95E606A42}" type="parTrans" cxnId="{3E939695-3318-4513-8ECC-5796F5D7814E}">
      <dgm:prSet/>
      <dgm:spPr/>
      <dgm:t>
        <a:bodyPr/>
        <a:lstStyle/>
        <a:p>
          <a:endParaRPr lang="es-ES"/>
        </a:p>
      </dgm:t>
    </dgm:pt>
    <dgm:pt modelId="{C9BF2790-49BC-4568-9752-E77824BBA192}" type="sibTrans" cxnId="{3E939695-3318-4513-8ECC-5796F5D7814E}">
      <dgm:prSet/>
      <dgm:spPr/>
      <dgm:t>
        <a:bodyPr/>
        <a:lstStyle/>
        <a:p>
          <a:endParaRPr lang="es-ES" sz="20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C6D8F-1117-49C5-9A91-87F0E19BD295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Rincones de aprendizaje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1706C4-8AF0-429A-A43F-6F460395CCE4}" type="parTrans" cxnId="{3D667723-594F-48C8-92AF-0968593F2AD8}">
      <dgm:prSet/>
      <dgm:spPr/>
      <dgm:t>
        <a:bodyPr/>
        <a:lstStyle/>
        <a:p>
          <a:endParaRPr lang="es-ES"/>
        </a:p>
      </dgm:t>
    </dgm:pt>
    <dgm:pt modelId="{2D69C30F-9235-4F64-B87A-46B73F28ACC6}" type="sibTrans" cxnId="{3D667723-594F-48C8-92AF-0968593F2AD8}">
      <dgm:prSet/>
      <dgm:spPr/>
      <dgm:t>
        <a:bodyPr/>
        <a:lstStyle/>
        <a:p>
          <a:endParaRPr lang="es-ES"/>
        </a:p>
      </dgm:t>
    </dgm:pt>
    <dgm:pt modelId="{6EA2856F-285C-47DE-A56D-43C0B5BDF6A9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63A2D7-FAF0-4B67-B838-8D53CE1DE946}" type="parTrans" cxnId="{0D40FB2A-1011-4291-BFB2-82836A5E4495}">
      <dgm:prSet/>
      <dgm:spPr/>
      <dgm:t>
        <a:bodyPr/>
        <a:lstStyle/>
        <a:p>
          <a:endParaRPr lang="es-ES"/>
        </a:p>
      </dgm:t>
    </dgm:pt>
    <dgm:pt modelId="{E71FBB47-5847-4AF6-9253-A1C42708F9A2}" type="sibTrans" cxnId="{0D40FB2A-1011-4291-BFB2-82836A5E4495}">
      <dgm:prSet/>
      <dgm:spPr/>
      <dgm:t>
        <a:bodyPr/>
        <a:lstStyle/>
        <a:p>
          <a:endParaRPr lang="es-ES"/>
        </a:p>
      </dgm:t>
    </dgm:pt>
    <dgm:pt modelId="{ACB3267B-15D9-41CC-9C37-7D862DD7A122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Dirigida a las docentes de la unidad educativa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7ED5AFE-07FF-4C86-A24E-1E4C54118533}" type="parTrans" cxnId="{D3573CB2-6346-4248-B46D-CC875AEC91A2}">
      <dgm:prSet/>
      <dgm:spPr/>
      <dgm:t>
        <a:bodyPr/>
        <a:lstStyle/>
        <a:p>
          <a:endParaRPr lang="es-ES"/>
        </a:p>
      </dgm:t>
    </dgm:pt>
    <dgm:pt modelId="{F14B3F71-ABCA-4A7A-A419-2C4A5750C096}" type="sibTrans" cxnId="{D3573CB2-6346-4248-B46D-CC875AEC91A2}">
      <dgm:prSet/>
      <dgm:spPr/>
      <dgm:t>
        <a:bodyPr/>
        <a:lstStyle/>
        <a:p>
          <a:endParaRPr lang="es-ES"/>
        </a:p>
      </dgm:t>
    </dgm:pt>
    <dgm:pt modelId="{5BE67903-256B-4FFB-8AEA-14ECEA8C28F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Cuestionario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21CD0A3-7F48-4103-BA8B-BD8D346512C8}" type="parTrans" cxnId="{FD471905-57E5-465F-80DC-0A0095622CF5}">
      <dgm:prSet/>
      <dgm:spPr/>
      <dgm:t>
        <a:bodyPr/>
        <a:lstStyle/>
        <a:p>
          <a:endParaRPr lang="es-ES"/>
        </a:p>
      </dgm:t>
    </dgm:pt>
    <dgm:pt modelId="{2E8C0F2B-1503-4DFE-A6F0-C5C7D76FCE27}" type="sibTrans" cxnId="{FD471905-57E5-465F-80DC-0A0095622CF5}">
      <dgm:prSet/>
      <dgm:spPr/>
      <dgm:t>
        <a:bodyPr/>
        <a:lstStyle/>
        <a:p>
          <a:endParaRPr lang="es-ES"/>
        </a:p>
      </dgm:t>
    </dgm:pt>
    <dgm:pt modelId="{3C8D325F-7EC2-4A6A-80E5-A055AECD3506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de observación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6F3EF-9C66-4094-85D9-45B0C43F0099}" type="parTrans" cxnId="{85367CCC-0449-4A85-94A4-1124492BEED5}">
      <dgm:prSet/>
      <dgm:spPr/>
      <dgm:t>
        <a:bodyPr/>
        <a:lstStyle/>
        <a:p>
          <a:endParaRPr lang="es-ES"/>
        </a:p>
      </dgm:t>
    </dgm:pt>
    <dgm:pt modelId="{A4934A9E-B725-4134-9F23-AD9D414669A8}" type="sibTrans" cxnId="{85367CCC-0449-4A85-94A4-1124492BEED5}">
      <dgm:prSet/>
      <dgm:spPr/>
      <dgm:t>
        <a:bodyPr/>
        <a:lstStyle/>
        <a:p>
          <a:endParaRPr lang="es-ES"/>
        </a:p>
      </dgm:t>
    </dgm:pt>
    <dgm:pt modelId="{B3FD661E-93A7-4670-9D9E-32B455A0B801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de observación  </a:t>
          </a:r>
          <a:endParaRPr lang="es-ES" sz="20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FB4E175-9528-4B99-80D1-572F5CAC4BB3}" type="parTrans" cxnId="{7050389B-CB08-4122-9C6F-266E624A8F1C}">
      <dgm:prSet/>
      <dgm:spPr/>
      <dgm:t>
        <a:bodyPr/>
        <a:lstStyle/>
        <a:p>
          <a:endParaRPr lang="es-ES"/>
        </a:p>
      </dgm:t>
    </dgm:pt>
    <dgm:pt modelId="{48ACF37E-AD47-4BC4-8145-99C525B420DC}" type="sibTrans" cxnId="{7050389B-CB08-4122-9C6F-266E624A8F1C}">
      <dgm:prSet/>
      <dgm:spPr/>
      <dgm:t>
        <a:bodyPr/>
        <a:lstStyle/>
        <a:p>
          <a:endParaRPr lang="es-ES"/>
        </a:p>
      </dgm:t>
    </dgm:pt>
    <dgm:pt modelId="{AAADD89B-660D-467F-9B15-74407E7DEFF1}" type="pres">
      <dgm:prSet presAssocID="{B56C0826-0650-4128-A119-16A693BEAE6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30D75CB-B28C-48B7-8027-B1B0F674C783}" type="pres">
      <dgm:prSet presAssocID="{B56C0826-0650-4128-A119-16A693BEAE63}" presName="tSp" presStyleCnt="0"/>
      <dgm:spPr/>
    </dgm:pt>
    <dgm:pt modelId="{6DA6CD33-2555-464B-B466-0B0E59F6A9F2}" type="pres">
      <dgm:prSet presAssocID="{B56C0826-0650-4128-A119-16A693BEAE63}" presName="bSp" presStyleCnt="0"/>
      <dgm:spPr/>
    </dgm:pt>
    <dgm:pt modelId="{BDE092F3-22AA-4BEE-BEDB-13C697B78DEE}" type="pres">
      <dgm:prSet presAssocID="{B56C0826-0650-4128-A119-16A693BEAE63}" presName="process" presStyleCnt="0"/>
      <dgm:spPr/>
    </dgm:pt>
    <dgm:pt modelId="{D9FEF1B8-EF92-4506-9C1D-45FFDE66AA41}" type="pres">
      <dgm:prSet presAssocID="{C1268AFF-F98E-4072-8E28-27BFDB5154A0}" presName="composite1" presStyleCnt="0"/>
      <dgm:spPr/>
    </dgm:pt>
    <dgm:pt modelId="{A6460E4E-B8A2-43FF-94D6-8407A737FE92}" type="pres">
      <dgm:prSet presAssocID="{C1268AFF-F98E-4072-8E28-27BFDB5154A0}" presName="dummyNode1" presStyleLbl="node1" presStyleIdx="0" presStyleCnt="3"/>
      <dgm:spPr/>
    </dgm:pt>
    <dgm:pt modelId="{BE4DA7BD-D627-460B-9864-774E8BAA4CBB}" type="pres">
      <dgm:prSet presAssocID="{C1268AFF-F98E-4072-8E28-27BFDB5154A0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1213AE-EFE1-4BED-AFC3-159E8F157A53}" type="pres">
      <dgm:prSet presAssocID="{C1268AFF-F98E-4072-8E28-27BFDB5154A0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79A01A-D343-4C80-9813-256CBB2652EA}" type="pres">
      <dgm:prSet presAssocID="{C1268AFF-F98E-4072-8E28-27BFDB5154A0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EAF110B-A81E-4533-B41A-53DC4855CAD2}" type="pres">
      <dgm:prSet presAssocID="{C1268AFF-F98E-4072-8E28-27BFDB5154A0}" presName="connSite1" presStyleCnt="0"/>
      <dgm:spPr/>
    </dgm:pt>
    <dgm:pt modelId="{C72CC8BC-E74F-45EE-AEA6-6A5DEE5FF067}" type="pres">
      <dgm:prSet presAssocID="{E40F900B-7942-4FE4-8E3D-0B7E2275BD03}" presName="Name9" presStyleLbl="sibTrans2D1" presStyleIdx="0" presStyleCnt="2"/>
      <dgm:spPr/>
      <dgm:t>
        <a:bodyPr/>
        <a:lstStyle/>
        <a:p>
          <a:endParaRPr lang="es-ES"/>
        </a:p>
      </dgm:t>
    </dgm:pt>
    <dgm:pt modelId="{33E19749-C293-4F2D-9CF8-E1F70F9A3782}" type="pres">
      <dgm:prSet presAssocID="{E17601B3-8822-4F4B-95F8-163CBDFE9EAC}" presName="composite2" presStyleCnt="0"/>
      <dgm:spPr/>
    </dgm:pt>
    <dgm:pt modelId="{B75E93BC-08BD-4809-B415-076D8443CFEC}" type="pres">
      <dgm:prSet presAssocID="{E17601B3-8822-4F4B-95F8-163CBDFE9EAC}" presName="dummyNode2" presStyleLbl="node1" presStyleIdx="0" presStyleCnt="3"/>
      <dgm:spPr/>
    </dgm:pt>
    <dgm:pt modelId="{3D67E887-95C9-4CEA-B38D-18BEA5BE3BDA}" type="pres">
      <dgm:prSet presAssocID="{E17601B3-8822-4F4B-95F8-163CBDFE9EA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AB035D-9F65-4F46-B526-19CBB0FDCD1F}" type="pres">
      <dgm:prSet presAssocID="{E17601B3-8822-4F4B-95F8-163CBDFE9EA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CDBCAB-E9B4-4769-B9D7-2615C42F06AB}" type="pres">
      <dgm:prSet presAssocID="{E17601B3-8822-4F4B-95F8-163CBDFE9EA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09A346-A370-4182-AB2A-A87BB469AA42}" type="pres">
      <dgm:prSet presAssocID="{E17601B3-8822-4F4B-95F8-163CBDFE9EAC}" presName="connSite2" presStyleCnt="0"/>
      <dgm:spPr/>
    </dgm:pt>
    <dgm:pt modelId="{F771F612-2FE9-4BA1-A579-E88B60A6DD5A}" type="pres">
      <dgm:prSet presAssocID="{C9BF2790-49BC-4568-9752-E77824BBA192}" presName="Name18" presStyleLbl="sibTrans2D1" presStyleIdx="1" presStyleCnt="2"/>
      <dgm:spPr/>
      <dgm:t>
        <a:bodyPr/>
        <a:lstStyle/>
        <a:p>
          <a:endParaRPr lang="es-ES"/>
        </a:p>
      </dgm:t>
    </dgm:pt>
    <dgm:pt modelId="{2D138656-02A3-43DF-B1FA-203F88441693}" type="pres">
      <dgm:prSet presAssocID="{6EA2856F-285C-47DE-A56D-43C0B5BDF6A9}" presName="composite1" presStyleCnt="0"/>
      <dgm:spPr/>
    </dgm:pt>
    <dgm:pt modelId="{91EA04FA-8817-4B6B-86B6-528ACE1161DC}" type="pres">
      <dgm:prSet presAssocID="{6EA2856F-285C-47DE-A56D-43C0B5BDF6A9}" presName="dummyNode1" presStyleLbl="node1" presStyleIdx="1" presStyleCnt="3"/>
      <dgm:spPr/>
    </dgm:pt>
    <dgm:pt modelId="{E53DBC2F-1B1A-4EF5-A14C-30C269A9775E}" type="pres">
      <dgm:prSet presAssocID="{6EA2856F-285C-47DE-A56D-43C0B5BDF6A9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E26018-9731-4B77-83C6-E78C3561E70D}" type="pres">
      <dgm:prSet presAssocID="{6EA2856F-285C-47DE-A56D-43C0B5BDF6A9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8755B2-98FC-4701-A9A2-5AE4B9BDE8A5}" type="pres">
      <dgm:prSet presAssocID="{6EA2856F-285C-47DE-A56D-43C0B5BDF6A9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F86B14-EDFA-4E8C-A9E8-CFC4D32971D0}" type="pres">
      <dgm:prSet presAssocID="{6EA2856F-285C-47DE-A56D-43C0B5BDF6A9}" presName="connSite1" presStyleCnt="0"/>
      <dgm:spPr/>
    </dgm:pt>
  </dgm:ptLst>
  <dgm:cxnLst>
    <dgm:cxn modelId="{72D205D9-1477-43A4-99B2-99F174E12E18}" type="presOf" srcId="{B56C0826-0650-4128-A119-16A693BEAE63}" destId="{AAADD89B-660D-467F-9B15-74407E7DEFF1}" srcOrd="0" destOrd="0" presId="urn:microsoft.com/office/officeart/2005/8/layout/hProcess4"/>
    <dgm:cxn modelId="{06DAADE5-7DDE-472F-AF46-71086F30D5BE}" type="presOf" srcId="{5BE67903-256B-4FFB-8AEA-14ECEA8C28FF}" destId="{E53DBC2F-1B1A-4EF5-A14C-30C269A9775E}" srcOrd="0" destOrd="1" presId="urn:microsoft.com/office/officeart/2005/8/layout/hProcess4"/>
    <dgm:cxn modelId="{31D7BAF4-D997-4CD6-91E0-BA0A8E149754}" type="presOf" srcId="{ACB3267B-15D9-41CC-9C37-7D862DD7A122}" destId="{07E26018-9731-4B77-83C6-E78C3561E70D}" srcOrd="1" destOrd="0" presId="urn:microsoft.com/office/officeart/2005/8/layout/hProcess4"/>
    <dgm:cxn modelId="{0B41F0E1-F4F6-4E78-BC2A-919019DEABBE}" type="presOf" srcId="{5BE67903-256B-4FFB-8AEA-14ECEA8C28FF}" destId="{07E26018-9731-4B77-83C6-E78C3561E70D}" srcOrd="1" destOrd="1" presId="urn:microsoft.com/office/officeart/2005/8/layout/hProcess4"/>
    <dgm:cxn modelId="{501EE590-72E9-48A1-AF1C-1C7632DDA64F}" type="presOf" srcId="{C1268AFF-F98E-4072-8E28-27BFDB5154A0}" destId="{4B79A01A-D343-4C80-9813-256CBB2652EA}" srcOrd="0" destOrd="0" presId="urn:microsoft.com/office/officeart/2005/8/layout/hProcess4"/>
    <dgm:cxn modelId="{3EE259E7-A166-497A-A52B-19658A68B483}" type="presOf" srcId="{8A4C6D8F-1117-49C5-9A91-87F0E19BD295}" destId="{6EAB035D-9F65-4F46-B526-19CBB0FDCD1F}" srcOrd="1" destOrd="0" presId="urn:microsoft.com/office/officeart/2005/8/layout/hProcess4"/>
    <dgm:cxn modelId="{E5298590-95C8-4023-B0D7-DD9936EBD9B8}" type="presOf" srcId="{E17601B3-8822-4F4B-95F8-163CBDFE9EAC}" destId="{54CDBCAB-E9B4-4769-B9D7-2615C42F06AB}" srcOrd="0" destOrd="0" presId="urn:microsoft.com/office/officeart/2005/8/layout/hProcess4"/>
    <dgm:cxn modelId="{0E384963-309C-428C-8012-991DE39A2AB7}" type="presOf" srcId="{62D6B986-1CF9-49FD-BB8E-1C7A690FBAF1}" destId="{9E1213AE-EFE1-4BED-AFC3-159E8F157A53}" srcOrd="1" destOrd="0" presId="urn:microsoft.com/office/officeart/2005/8/layout/hProcess4"/>
    <dgm:cxn modelId="{80D38490-F95E-4AF4-9152-55F77E112675}" type="presOf" srcId="{ACB3267B-15D9-41CC-9C37-7D862DD7A122}" destId="{E53DBC2F-1B1A-4EF5-A14C-30C269A9775E}" srcOrd="0" destOrd="0" presId="urn:microsoft.com/office/officeart/2005/8/layout/hProcess4"/>
    <dgm:cxn modelId="{092BB1DF-BF72-4BF6-86F4-F110732EFC0A}" type="presOf" srcId="{3C8D325F-7EC2-4A6A-80E5-A055AECD3506}" destId="{BE4DA7BD-D627-460B-9864-774E8BAA4CBB}" srcOrd="0" destOrd="1" presId="urn:microsoft.com/office/officeart/2005/8/layout/hProcess4"/>
    <dgm:cxn modelId="{1503BEE0-6F9C-49C5-8F31-EE9C9E56DF49}" type="presOf" srcId="{3C8D325F-7EC2-4A6A-80E5-A055AECD3506}" destId="{9E1213AE-EFE1-4BED-AFC3-159E8F157A53}" srcOrd="1" destOrd="1" presId="urn:microsoft.com/office/officeart/2005/8/layout/hProcess4"/>
    <dgm:cxn modelId="{A4AB24B6-F823-4E95-9AFA-734E21581096}" type="presOf" srcId="{E40F900B-7942-4FE4-8E3D-0B7E2275BD03}" destId="{C72CC8BC-E74F-45EE-AEA6-6A5DEE5FF067}" srcOrd="0" destOrd="0" presId="urn:microsoft.com/office/officeart/2005/8/layout/hProcess4"/>
    <dgm:cxn modelId="{9E9BB86F-D11F-41FC-8603-94DCFCBC74A8}" srcId="{C1268AFF-F98E-4072-8E28-27BFDB5154A0}" destId="{62D6B986-1CF9-49FD-BB8E-1C7A690FBAF1}" srcOrd="0" destOrd="0" parTransId="{B99F6E9C-1753-45D0-BC8F-238F4EB43E22}" sibTransId="{5C7FA8EF-0F5B-4EF7-BD8C-BF42639C03A7}"/>
    <dgm:cxn modelId="{3D667723-594F-48C8-92AF-0968593F2AD8}" srcId="{E17601B3-8822-4F4B-95F8-163CBDFE9EAC}" destId="{8A4C6D8F-1117-49C5-9A91-87F0E19BD295}" srcOrd="0" destOrd="0" parTransId="{901706C4-8AF0-429A-A43F-6F460395CCE4}" sibTransId="{2D69C30F-9235-4F64-B87A-46B73F28ACC6}"/>
    <dgm:cxn modelId="{3E939695-3318-4513-8ECC-5796F5D7814E}" srcId="{B56C0826-0650-4128-A119-16A693BEAE63}" destId="{E17601B3-8822-4F4B-95F8-163CBDFE9EAC}" srcOrd="1" destOrd="0" parTransId="{53E75D41-0904-4668-A7AF-64E95E606A42}" sibTransId="{C9BF2790-49BC-4568-9752-E77824BBA192}"/>
    <dgm:cxn modelId="{B32B88AC-CEFB-42D4-A54C-6D9FF6E6C1D9}" type="presOf" srcId="{C9BF2790-49BC-4568-9752-E77824BBA192}" destId="{F771F612-2FE9-4BA1-A579-E88B60A6DD5A}" srcOrd="0" destOrd="0" presId="urn:microsoft.com/office/officeart/2005/8/layout/hProcess4"/>
    <dgm:cxn modelId="{108DAA84-8E5D-44F7-8DF9-7DD76C6F516F}" type="presOf" srcId="{B3FD661E-93A7-4670-9D9E-32B455A0B801}" destId="{6EAB035D-9F65-4F46-B526-19CBB0FDCD1F}" srcOrd="1" destOrd="1" presId="urn:microsoft.com/office/officeart/2005/8/layout/hProcess4"/>
    <dgm:cxn modelId="{0D169F47-D781-4951-A398-BD408CA9E72A}" srcId="{B56C0826-0650-4128-A119-16A693BEAE63}" destId="{C1268AFF-F98E-4072-8E28-27BFDB5154A0}" srcOrd="0" destOrd="0" parTransId="{4DF15897-B8EA-4D65-B574-957FAA05A2A6}" sibTransId="{E40F900B-7942-4FE4-8E3D-0B7E2275BD03}"/>
    <dgm:cxn modelId="{6ED94CC6-7353-4AE8-8368-057789088271}" type="presOf" srcId="{B3FD661E-93A7-4670-9D9E-32B455A0B801}" destId="{3D67E887-95C9-4CEA-B38D-18BEA5BE3BDA}" srcOrd="0" destOrd="1" presId="urn:microsoft.com/office/officeart/2005/8/layout/hProcess4"/>
    <dgm:cxn modelId="{D3573CB2-6346-4248-B46D-CC875AEC91A2}" srcId="{6EA2856F-285C-47DE-A56D-43C0B5BDF6A9}" destId="{ACB3267B-15D9-41CC-9C37-7D862DD7A122}" srcOrd="0" destOrd="0" parTransId="{D7ED5AFE-07FF-4C86-A24E-1E4C54118533}" sibTransId="{F14B3F71-ABCA-4A7A-A419-2C4A5750C096}"/>
    <dgm:cxn modelId="{FD471905-57E5-465F-80DC-0A0095622CF5}" srcId="{6EA2856F-285C-47DE-A56D-43C0B5BDF6A9}" destId="{5BE67903-256B-4FFB-8AEA-14ECEA8C28FF}" srcOrd="1" destOrd="0" parTransId="{E21CD0A3-7F48-4103-BA8B-BD8D346512C8}" sibTransId="{2E8C0F2B-1503-4DFE-A6F0-C5C7D76FCE27}"/>
    <dgm:cxn modelId="{85367CCC-0449-4A85-94A4-1124492BEED5}" srcId="{C1268AFF-F98E-4072-8E28-27BFDB5154A0}" destId="{3C8D325F-7EC2-4A6A-80E5-A055AECD3506}" srcOrd="1" destOrd="0" parTransId="{A376F3EF-9C66-4094-85D9-45B0C43F0099}" sibTransId="{A4934A9E-B725-4134-9F23-AD9D414669A8}"/>
    <dgm:cxn modelId="{A8463074-6991-4DB3-BE03-25E7FE9DAAB8}" type="presOf" srcId="{62D6B986-1CF9-49FD-BB8E-1C7A690FBAF1}" destId="{BE4DA7BD-D627-460B-9864-774E8BAA4CBB}" srcOrd="0" destOrd="0" presId="urn:microsoft.com/office/officeart/2005/8/layout/hProcess4"/>
    <dgm:cxn modelId="{0D40FB2A-1011-4291-BFB2-82836A5E4495}" srcId="{B56C0826-0650-4128-A119-16A693BEAE63}" destId="{6EA2856F-285C-47DE-A56D-43C0B5BDF6A9}" srcOrd="2" destOrd="0" parTransId="{8863A2D7-FAF0-4B67-B838-8D53CE1DE946}" sibTransId="{E71FBB47-5847-4AF6-9253-A1C42708F9A2}"/>
    <dgm:cxn modelId="{B90539DC-9920-4FAE-B440-2F8744D61EC9}" type="presOf" srcId="{8A4C6D8F-1117-49C5-9A91-87F0E19BD295}" destId="{3D67E887-95C9-4CEA-B38D-18BEA5BE3BDA}" srcOrd="0" destOrd="0" presId="urn:microsoft.com/office/officeart/2005/8/layout/hProcess4"/>
    <dgm:cxn modelId="{7050389B-CB08-4122-9C6F-266E624A8F1C}" srcId="{E17601B3-8822-4F4B-95F8-163CBDFE9EAC}" destId="{B3FD661E-93A7-4670-9D9E-32B455A0B801}" srcOrd="1" destOrd="0" parTransId="{9FB4E175-9528-4B99-80D1-572F5CAC4BB3}" sibTransId="{48ACF37E-AD47-4BC4-8145-99C525B420DC}"/>
    <dgm:cxn modelId="{547D1BC2-0C05-4E5E-A7A9-D0563D1A8A24}" type="presOf" srcId="{6EA2856F-285C-47DE-A56D-43C0B5BDF6A9}" destId="{3F8755B2-98FC-4701-A9A2-5AE4B9BDE8A5}" srcOrd="0" destOrd="0" presId="urn:microsoft.com/office/officeart/2005/8/layout/hProcess4"/>
    <dgm:cxn modelId="{0AC87009-30DD-479C-8BC1-8C9B40D51D0B}" type="presParOf" srcId="{AAADD89B-660D-467F-9B15-74407E7DEFF1}" destId="{130D75CB-B28C-48B7-8027-B1B0F674C783}" srcOrd="0" destOrd="0" presId="urn:microsoft.com/office/officeart/2005/8/layout/hProcess4"/>
    <dgm:cxn modelId="{4A6B5866-5D76-4CDA-885D-1B3CE24507C2}" type="presParOf" srcId="{AAADD89B-660D-467F-9B15-74407E7DEFF1}" destId="{6DA6CD33-2555-464B-B466-0B0E59F6A9F2}" srcOrd="1" destOrd="0" presId="urn:microsoft.com/office/officeart/2005/8/layout/hProcess4"/>
    <dgm:cxn modelId="{DFE904A3-7389-4C71-BE39-19CA873CFCDA}" type="presParOf" srcId="{AAADD89B-660D-467F-9B15-74407E7DEFF1}" destId="{BDE092F3-22AA-4BEE-BEDB-13C697B78DEE}" srcOrd="2" destOrd="0" presId="urn:microsoft.com/office/officeart/2005/8/layout/hProcess4"/>
    <dgm:cxn modelId="{4EB33176-8D7E-4066-BDEC-6A5F466E94B2}" type="presParOf" srcId="{BDE092F3-22AA-4BEE-BEDB-13C697B78DEE}" destId="{D9FEF1B8-EF92-4506-9C1D-45FFDE66AA41}" srcOrd="0" destOrd="0" presId="urn:microsoft.com/office/officeart/2005/8/layout/hProcess4"/>
    <dgm:cxn modelId="{D9FFA6F0-35EB-4368-A407-6D8CDCD2FD5F}" type="presParOf" srcId="{D9FEF1B8-EF92-4506-9C1D-45FFDE66AA41}" destId="{A6460E4E-B8A2-43FF-94D6-8407A737FE92}" srcOrd="0" destOrd="0" presId="urn:microsoft.com/office/officeart/2005/8/layout/hProcess4"/>
    <dgm:cxn modelId="{3EDF0566-8324-4030-BC0A-50F1CD38A0CF}" type="presParOf" srcId="{D9FEF1B8-EF92-4506-9C1D-45FFDE66AA41}" destId="{BE4DA7BD-D627-460B-9864-774E8BAA4CBB}" srcOrd="1" destOrd="0" presId="urn:microsoft.com/office/officeart/2005/8/layout/hProcess4"/>
    <dgm:cxn modelId="{1907FD0C-80E4-47D6-AC90-AB2370E0343E}" type="presParOf" srcId="{D9FEF1B8-EF92-4506-9C1D-45FFDE66AA41}" destId="{9E1213AE-EFE1-4BED-AFC3-159E8F157A53}" srcOrd="2" destOrd="0" presId="urn:microsoft.com/office/officeart/2005/8/layout/hProcess4"/>
    <dgm:cxn modelId="{2B00BA3A-DE84-4F01-96E2-3AC3223FEAFD}" type="presParOf" srcId="{D9FEF1B8-EF92-4506-9C1D-45FFDE66AA41}" destId="{4B79A01A-D343-4C80-9813-256CBB2652EA}" srcOrd="3" destOrd="0" presId="urn:microsoft.com/office/officeart/2005/8/layout/hProcess4"/>
    <dgm:cxn modelId="{4430BF8B-3420-4E18-94A2-AE586D8D0A80}" type="presParOf" srcId="{D9FEF1B8-EF92-4506-9C1D-45FFDE66AA41}" destId="{8EAF110B-A81E-4533-B41A-53DC4855CAD2}" srcOrd="4" destOrd="0" presId="urn:microsoft.com/office/officeart/2005/8/layout/hProcess4"/>
    <dgm:cxn modelId="{D2554B1B-DE6E-4A2E-BC69-E72719132EC0}" type="presParOf" srcId="{BDE092F3-22AA-4BEE-BEDB-13C697B78DEE}" destId="{C72CC8BC-E74F-45EE-AEA6-6A5DEE5FF067}" srcOrd="1" destOrd="0" presId="urn:microsoft.com/office/officeart/2005/8/layout/hProcess4"/>
    <dgm:cxn modelId="{21F712B2-ED31-4387-896F-F97AA3749ED1}" type="presParOf" srcId="{BDE092F3-22AA-4BEE-BEDB-13C697B78DEE}" destId="{33E19749-C293-4F2D-9CF8-E1F70F9A3782}" srcOrd="2" destOrd="0" presId="urn:microsoft.com/office/officeart/2005/8/layout/hProcess4"/>
    <dgm:cxn modelId="{6B54183E-B4C2-415B-B6C7-EAAB6FEE727C}" type="presParOf" srcId="{33E19749-C293-4F2D-9CF8-E1F70F9A3782}" destId="{B75E93BC-08BD-4809-B415-076D8443CFEC}" srcOrd="0" destOrd="0" presId="urn:microsoft.com/office/officeart/2005/8/layout/hProcess4"/>
    <dgm:cxn modelId="{3E781E41-40BD-4221-9936-2DCF54F27E8C}" type="presParOf" srcId="{33E19749-C293-4F2D-9CF8-E1F70F9A3782}" destId="{3D67E887-95C9-4CEA-B38D-18BEA5BE3BDA}" srcOrd="1" destOrd="0" presId="urn:microsoft.com/office/officeart/2005/8/layout/hProcess4"/>
    <dgm:cxn modelId="{AFA00CD9-BC04-40E2-93DF-8F548205BABE}" type="presParOf" srcId="{33E19749-C293-4F2D-9CF8-E1F70F9A3782}" destId="{6EAB035D-9F65-4F46-B526-19CBB0FDCD1F}" srcOrd="2" destOrd="0" presId="urn:microsoft.com/office/officeart/2005/8/layout/hProcess4"/>
    <dgm:cxn modelId="{9E4AA551-8B36-468F-9743-B0011B291A65}" type="presParOf" srcId="{33E19749-C293-4F2D-9CF8-E1F70F9A3782}" destId="{54CDBCAB-E9B4-4769-B9D7-2615C42F06AB}" srcOrd="3" destOrd="0" presId="urn:microsoft.com/office/officeart/2005/8/layout/hProcess4"/>
    <dgm:cxn modelId="{608FFC4D-8B23-483D-9C88-5F28A1EB2140}" type="presParOf" srcId="{33E19749-C293-4F2D-9CF8-E1F70F9A3782}" destId="{0D09A346-A370-4182-AB2A-A87BB469AA42}" srcOrd="4" destOrd="0" presId="urn:microsoft.com/office/officeart/2005/8/layout/hProcess4"/>
    <dgm:cxn modelId="{00E7B5B5-3567-44E7-8DB9-21097E0ED1F3}" type="presParOf" srcId="{BDE092F3-22AA-4BEE-BEDB-13C697B78DEE}" destId="{F771F612-2FE9-4BA1-A579-E88B60A6DD5A}" srcOrd="3" destOrd="0" presId="urn:microsoft.com/office/officeart/2005/8/layout/hProcess4"/>
    <dgm:cxn modelId="{2526A677-7AFA-4537-855E-E2695D429525}" type="presParOf" srcId="{BDE092F3-22AA-4BEE-BEDB-13C697B78DEE}" destId="{2D138656-02A3-43DF-B1FA-203F88441693}" srcOrd="4" destOrd="0" presId="urn:microsoft.com/office/officeart/2005/8/layout/hProcess4"/>
    <dgm:cxn modelId="{D4E160AC-26C8-4718-B39A-1700CB0C96F8}" type="presParOf" srcId="{2D138656-02A3-43DF-B1FA-203F88441693}" destId="{91EA04FA-8817-4B6B-86B6-528ACE1161DC}" srcOrd="0" destOrd="0" presId="urn:microsoft.com/office/officeart/2005/8/layout/hProcess4"/>
    <dgm:cxn modelId="{7617826B-72A5-4AA5-B491-A333F3F8B067}" type="presParOf" srcId="{2D138656-02A3-43DF-B1FA-203F88441693}" destId="{E53DBC2F-1B1A-4EF5-A14C-30C269A9775E}" srcOrd="1" destOrd="0" presId="urn:microsoft.com/office/officeart/2005/8/layout/hProcess4"/>
    <dgm:cxn modelId="{713222E0-7149-4C25-A7BF-71D72E274306}" type="presParOf" srcId="{2D138656-02A3-43DF-B1FA-203F88441693}" destId="{07E26018-9731-4B77-83C6-E78C3561E70D}" srcOrd="2" destOrd="0" presId="urn:microsoft.com/office/officeart/2005/8/layout/hProcess4"/>
    <dgm:cxn modelId="{BA374E83-7369-43C5-BFCA-65A0F587F6DD}" type="presParOf" srcId="{2D138656-02A3-43DF-B1FA-203F88441693}" destId="{3F8755B2-98FC-4701-A9A2-5AE4B9BDE8A5}" srcOrd="3" destOrd="0" presId="urn:microsoft.com/office/officeart/2005/8/layout/hProcess4"/>
    <dgm:cxn modelId="{91734371-F5B7-4CD8-955A-D7FB40EFB79D}" type="presParOf" srcId="{2D138656-02A3-43DF-B1FA-203F88441693}" destId="{4BF86B14-EDFA-4E8C-A9E8-CFC4D32971D0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F5FD8B-2716-4C98-8769-E96C66ED9035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745EDA1C-1E25-45FB-A9F3-FA6B81F5BA26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Cuentan con dos  rincones de aprendizaje el  de construcción y el de lectura que son utilizados para la adquisición global de conocimientos , pero no cuentan con rincones de aprendizaje tales como el de juego simbólico, artes plásticas y música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CED525-8A24-44A8-8FD2-8B5EB065278A}" type="parTrans" cxnId="{CE403208-919B-49D9-971A-7E2E9D3389BD}">
      <dgm:prSet/>
      <dgm:spPr/>
      <dgm:t>
        <a:bodyPr/>
        <a:lstStyle/>
        <a:p>
          <a:endParaRPr lang="es-ES"/>
        </a:p>
      </dgm:t>
    </dgm:pt>
    <dgm:pt modelId="{3CC16774-7470-4F0C-84B8-096DCEAAC229}" type="sibTrans" cxnId="{CE403208-919B-49D9-971A-7E2E9D3389BD}">
      <dgm:prSet/>
      <dgm:spPr/>
      <dgm:t>
        <a:bodyPr/>
        <a:lstStyle/>
        <a:p>
          <a:endParaRPr lang="es-ES"/>
        </a:p>
      </dgm:t>
    </dgm:pt>
    <dgm:pt modelId="{40752722-F6A3-4DCC-9E37-BE8CA5F352F7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</a:t>
          </a:r>
          <a:r>
            <a:rPr lang="es-ES" sz="16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docentes están consientes de la importancia de los rincones de aprendizaje, pero lamentablemente no cuentan con material educativo especifico para la implementación y  organización de ambientes de aprendizaje 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52E737-1AB9-4FB7-BB8C-3483C76DBBBE}" type="parTrans" cxnId="{28A12496-A01F-452D-A998-3F07D50B8708}">
      <dgm:prSet/>
      <dgm:spPr/>
      <dgm:t>
        <a:bodyPr/>
        <a:lstStyle/>
        <a:p>
          <a:endParaRPr lang="es-ES"/>
        </a:p>
      </dgm:t>
    </dgm:pt>
    <dgm:pt modelId="{5CA35788-C0CA-4D48-B8CE-9A7F7080D812}" type="sibTrans" cxnId="{28A12496-A01F-452D-A998-3F07D50B8708}">
      <dgm:prSet/>
      <dgm:spPr/>
      <dgm:t>
        <a:bodyPr/>
        <a:lstStyle/>
        <a:p>
          <a:endParaRPr lang="es-ES"/>
        </a:p>
      </dgm:t>
    </dgm:pt>
    <dgm:pt modelId="{DFDFC41E-14FD-4C6B-ACBF-AA3C90EE8F12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cuentan con material didáctico acorde a la necesidad del niño, tampoco son los necesarios para la capacidad de niños que se encuentran dentro de los denominados ambientes de aprendizaje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B7AED9-DC54-4799-9E22-B9E8E924310F}" type="parTrans" cxnId="{BFE57895-AEFD-4891-9D32-D46067669259}">
      <dgm:prSet/>
      <dgm:spPr/>
      <dgm:t>
        <a:bodyPr/>
        <a:lstStyle/>
        <a:p>
          <a:endParaRPr lang="es-ES"/>
        </a:p>
      </dgm:t>
    </dgm:pt>
    <dgm:pt modelId="{40314908-6B41-4A5F-815E-235D5990A62B}" type="sibTrans" cxnId="{BFE57895-AEFD-4891-9D32-D46067669259}">
      <dgm:prSet/>
      <dgm:spPr/>
      <dgm:t>
        <a:bodyPr/>
        <a:lstStyle/>
        <a:p>
          <a:endParaRPr lang="es-ES"/>
        </a:p>
      </dgm:t>
    </dgm:pt>
    <dgm:pt modelId="{F3C9A457-D1F6-496D-A1FC-599A07238C42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a las docentes  la elaboración de material educativo concreto reciclable con ayuda de los padres de familia el mismo que debe ser elaborado con un objetivo a cumplir, este debe ser innovador y atractivo para el niño buscando desarrollar en él procesos matemáticos como la clasificación, la seriación, la correspondencia y la conservación de la cantidad.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294ED2-9FED-4542-968A-CB8C97BDDE13}" type="parTrans" cxnId="{55865C89-1A92-4FA3-AE98-FF0AD1FD0C83}">
      <dgm:prSet/>
      <dgm:spPr/>
      <dgm:t>
        <a:bodyPr/>
        <a:lstStyle/>
        <a:p>
          <a:endParaRPr lang="es-ES"/>
        </a:p>
      </dgm:t>
    </dgm:pt>
    <dgm:pt modelId="{9878E9CB-0B9F-437E-8CEA-756CE9696650}" type="sibTrans" cxnId="{55865C89-1A92-4FA3-AE98-FF0AD1FD0C83}">
      <dgm:prSet/>
      <dgm:spPr/>
      <dgm:t>
        <a:bodyPr/>
        <a:lstStyle/>
        <a:p>
          <a:endParaRPr lang="es-ES"/>
        </a:p>
      </dgm:t>
    </dgm:pt>
    <dgm:pt modelId="{AD994AAC-E7EB-4E2D-8E1D-42B8B6FC6749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la implementación de ambientes de aprendizaje durante el proceso educativo para el fortalecimiento de nuevos aprendizajes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73E75F7-1AEE-4828-A59E-56ECEB03F400}" type="sibTrans" cxnId="{509E8E93-EE42-4ADE-8FB2-F7D5F8F977E1}">
      <dgm:prSet/>
      <dgm:spPr/>
      <dgm:t>
        <a:bodyPr/>
        <a:lstStyle/>
        <a:p>
          <a:endParaRPr lang="es-ES"/>
        </a:p>
      </dgm:t>
    </dgm:pt>
    <dgm:pt modelId="{CF29B761-0817-4573-83DE-0020FB33D8E2}" type="parTrans" cxnId="{509E8E93-EE42-4ADE-8FB2-F7D5F8F977E1}">
      <dgm:prSet/>
      <dgm:spPr/>
      <dgm:t>
        <a:bodyPr/>
        <a:lstStyle/>
        <a:p>
          <a:endParaRPr lang="es-ES"/>
        </a:p>
      </dgm:t>
    </dgm:pt>
    <dgm:pt modelId="{72113E9E-5BD6-40E2-B6B1-9E6972FF8D14}">
      <dgm:prSet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a las docentes  diseñar material educativo específico que sirva de apoyo para la construcción del pensamiento matemático, y aún más para el desarrollo de las denominadas operaciones lógico – matemáticas. 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5B128B-3F6C-49BE-9C2A-16850DA63F0C}" type="parTrans" cxnId="{B1D92B91-5BFB-482F-823F-05383B7421B6}">
      <dgm:prSet/>
      <dgm:spPr/>
      <dgm:t>
        <a:bodyPr/>
        <a:lstStyle/>
        <a:p>
          <a:endParaRPr lang="es-ES"/>
        </a:p>
      </dgm:t>
    </dgm:pt>
    <dgm:pt modelId="{E5552A1E-2BAE-40F2-8D2E-B1BFF68A4E44}" type="sibTrans" cxnId="{B1D92B91-5BFB-482F-823F-05383B7421B6}">
      <dgm:prSet/>
      <dgm:spPr/>
      <dgm:t>
        <a:bodyPr/>
        <a:lstStyle/>
        <a:p>
          <a:endParaRPr lang="es-ES"/>
        </a:p>
      </dgm:t>
    </dgm:pt>
    <dgm:pt modelId="{26DC7889-4650-4916-8A96-43111552EEF9}" type="pres">
      <dgm:prSet presAssocID="{F9F5FD8B-2716-4C98-8769-E96C66ED90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01C42DA-70B1-4CC7-91F7-E3FC5E8E0113}" type="pres">
      <dgm:prSet presAssocID="{DFDFC41E-14FD-4C6B-ACBF-AA3C90EE8F12}" presName="boxAndChildren" presStyleCnt="0"/>
      <dgm:spPr/>
    </dgm:pt>
    <dgm:pt modelId="{B5CF744F-B6BF-47DA-A89C-71CFB5A6F1C3}" type="pres">
      <dgm:prSet presAssocID="{DFDFC41E-14FD-4C6B-ACBF-AA3C90EE8F12}" presName="parentTextBox" presStyleLbl="node1" presStyleIdx="0" presStyleCnt="3"/>
      <dgm:spPr/>
      <dgm:t>
        <a:bodyPr/>
        <a:lstStyle/>
        <a:p>
          <a:endParaRPr lang="es-ES"/>
        </a:p>
      </dgm:t>
    </dgm:pt>
    <dgm:pt modelId="{3DA1C96F-D185-46F6-8349-36919EC2D5FD}" type="pres">
      <dgm:prSet presAssocID="{DFDFC41E-14FD-4C6B-ACBF-AA3C90EE8F12}" presName="entireBox" presStyleLbl="node1" presStyleIdx="0" presStyleCnt="3"/>
      <dgm:spPr/>
      <dgm:t>
        <a:bodyPr/>
        <a:lstStyle/>
        <a:p>
          <a:endParaRPr lang="es-ES"/>
        </a:p>
      </dgm:t>
    </dgm:pt>
    <dgm:pt modelId="{2FDD1D0A-D4A0-4EF3-9C0B-EC2CB6089E0B}" type="pres">
      <dgm:prSet presAssocID="{DFDFC41E-14FD-4C6B-ACBF-AA3C90EE8F12}" presName="descendantBox" presStyleCnt="0"/>
      <dgm:spPr/>
    </dgm:pt>
    <dgm:pt modelId="{5C9D902B-9200-491A-900A-E6E71C326814}" type="pres">
      <dgm:prSet presAssocID="{F3C9A457-D1F6-496D-A1FC-599A07238C42}" presName="childTextBox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EAFB648-CE3F-4E2F-8782-932E260DA321}" type="pres">
      <dgm:prSet presAssocID="{5CA35788-C0CA-4D48-B8CE-9A7F7080D812}" presName="sp" presStyleCnt="0"/>
      <dgm:spPr/>
    </dgm:pt>
    <dgm:pt modelId="{14067FFC-4ECF-4036-B2B0-E6FFE7429A11}" type="pres">
      <dgm:prSet presAssocID="{40752722-F6A3-4DCC-9E37-BE8CA5F352F7}" presName="arrowAndChildren" presStyleCnt="0"/>
      <dgm:spPr/>
    </dgm:pt>
    <dgm:pt modelId="{6CA0CA36-F88D-4445-8E8D-914A5FEFAABC}" type="pres">
      <dgm:prSet presAssocID="{40752722-F6A3-4DCC-9E37-BE8CA5F352F7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494D3BEF-4154-4F4B-B5A5-0D5BE8A12F8C}" type="pres">
      <dgm:prSet presAssocID="{40752722-F6A3-4DCC-9E37-BE8CA5F352F7}" presName="arrow" presStyleLbl="node1" presStyleIdx="1" presStyleCnt="3"/>
      <dgm:spPr/>
      <dgm:t>
        <a:bodyPr/>
        <a:lstStyle/>
        <a:p>
          <a:endParaRPr lang="es-ES"/>
        </a:p>
      </dgm:t>
    </dgm:pt>
    <dgm:pt modelId="{7970D624-489D-4320-9FAA-CC2181301C5B}" type="pres">
      <dgm:prSet presAssocID="{40752722-F6A3-4DCC-9E37-BE8CA5F352F7}" presName="descendantArrow" presStyleCnt="0"/>
      <dgm:spPr/>
    </dgm:pt>
    <dgm:pt modelId="{5D88FD26-F938-4757-BEE3-BD4962DDFF0A}" type="pres">
      <dgm:prSet presAssocID="{72113E9E-5BD6-40E2-B6B1-9E6972FF8D14}" presName="childTextArrow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6A101D-86E1-48BD-89C6-AE92B5FA1084}" type="pres">
      <dgm:prSet presAssocID="{3CC16774-7470-4F0C-84B8-096DCEAAC229}" presName="sp" presStyleCnt="0"/>
      <dgm:spPr/>
    </dgm:pt>
    <dgm:pt modelId="{34D68C6E-BD1D-4E71-A841-607065DF4030}" type="pres">
      <dgm:prSet presAssocID="{745EDA1C-1E25-45FB-A9F3-FA6B81F5BA26}" presName="arrowAndChildren" presStyleCnt="0"/>
      <dgm:spPr/>
    </dgm:pt>
    <dgm:pt modelId="{61FBD949-225B-427B-AE1C-9A38BAB1588F}" type="pres">
      <dgm:prSet presAssocID="{745EDA1C-1E25-45FB-A9F3-FA6B81F5BA26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CA7D2DA5-7011-4019-9164-E23DB6FA0EE5}" type="pres">
      <dgm:prSet presAssocID="{745EDA1C-1E25-45FB-A9F3-FA6B81F5BA26}" presName="arrow" presStyleLbl="node1" presStyleIdx="2" presStyleCnt="3"/>
      <dgm:spPr/>
      <dgm:t>
        <a:bodyPr/>
        <a:lstStyle/>
        <a:p>
          <a:endParaRPr lang="es-ES"/>
        </a:p>
      </dgm:t>
    </dgm:pt>
    <dgm:pt modelId="{5C4F46B0-37D8-48B0-8734-BA2816AABC22}" type="pres">
      <dgm:prSet presAssocID="{745EDA1C-1E25-45FB-A9F3-FA6B81F5BA26}" presName="descendantArrow" presStyleCnt="0"/>
      <dgm:spPr/>
    </dgm:pt>
    <dgm:pt modelId="{B1E7CC4A-D13A-4A58-9265-8700C5A25B55}" type="pres">
      <dgm:prSet presAssocID="{AD994AAC-E7EB-4E2D-8E1D-42B8B6FC6749}" presName="childTextArrow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0C17A7-A001-41D5-AE1D-3E157E2076AF}" type="presOf" srcId="{745EDA1C-1E25-45FB-A9F3-FA6B81F5BA26}" destId="{61FBD949-225B-427B-AE1C-9A38BAB1588F}" srcOrd="0" destOrd="0" presId="urn:microsoft.com/office/officeart/2005/8/layout/process4"/>
    <dgm:cxn modelId="{0F6B9522-74D5-4B62-809A-0C69E2C93C87}" type="presOf" srcId="{DFDFC41E-14FD-4C6B-ACBF-AA3C90EE8F12}" destId="{3DA1C96F-D185-46F6-8349-36919EC2D5FD}" srcOrd="1" destOrd="0" presId="urn:microsoft.com/office/officeart/2005/8/layout/process4"/>
    <dgm:cxn modelId="{78BD1EE2-A509-4518-B293-010FD059D04E}" type="presOf" srcId="{40752722-F6A3-4DCC-9E37-BE8CA5F352F7}" destId="{6CA0CA36-F88D-4445-8E8D-914A5FEFAABC}" srcOrd="0" destOrd="0" presId="urn:microsoft.com/office/officeart/2005/8/layout/process4"/>
    <dgm:cxn modelId="{DD4E4BC2-834B-441E-A340-88EB3FE306B2}" type="presOf" srcId="{40752722-F6A3-4DCC-9E37-BE8CA5F352F7}" destId="{494D3BEF-4154-4F4B-B5A5-0D5BE8A12F8C}" srcOrd="1" destOrd="0" presId="urn:microsoft.com/office/officeart/2005/8/layout/process4"/>
    <dgm:cxn modelId="{79BD02BB-3E4C-4A30-914B-A9ADD30BD2D8}" type="presOf" srcId="{DFDFC41E-14FD-4C6B-ACBF-AA3C90EE8F12}" destId="{B5CF744F-B6BF-47DA-A89C-71CFB5A6F1C3}" srcOrd="0" destOrd="0" presId="urn:microsoft.com/office/officeart/2005/8/layout/process4"/>
    <dgm:cxn modelId="{28A12496-A01F-452D-A998-3F07D50B8708}" srcId="{F9F5FD8B-2716-4C98-8769-E96C66ED9035}" destId="{40752722-F6A3-4DCC-9E37-BE8CA5F352F7}" srcOrd="1" destOrd="0" parTransId="{4252E737-1AB9-4FB7-BB8C-3483C76DBBBE}" sibTransId="{5CA35788-C0CA-4D48-B8CE-9A7F7080D812}"/>
    <dgm:cxn modelId="{0AD8840D-7864-4F2F-890D-71D4AC99C875}" type="presOf" srcId="{72113E9E-5BD6-40E2-B6B1-9E6972FF8D14}" destId="{5D88FD26-F938-4757-BEE3-BD4962DDFF0A}" srcOrd="0" destOrd="0" presId="urn:microsoft.com/office/officeart/2005/8/layout/process4"/>
    <dgm:cxn modelId="{D1191C62-5349-4D11-974A-45F4D6876177}" type="presOf" srcId="{F9F5FD8B-2716-4C98-8769-E96C66ED9035}" destId="{26DC7889-4650-4916-8A96-43111552EEF9}" srcOrd="0" destOrd="0" presId="urn:microsoft.com/office/officeart/2005/8/layout/process4"/>
    <dgm:cxn modelId="{CE403208-919B-49D9-971A-7E2E9D3389BD}" srcId="{F9F5FD8B-2716-4C98-8769-E96C66ED9035}" destId="{745EDA1C-1E25-45FB-A9F3-FA6B81F5BA26}" srcOrd="0" destOrd="0" parTransId="{47CED525-8A24-44A8-8FD2-8B5EB065278A}" sibTransId="{3CC16774-7470-4F0C-84B8-096DCEAAC229}"/>
    <dgm:cxn modelId="{55865C89-1A92-4FA3-AE98-FF0AD1FD0C83}" srcId="{DFDFC41E-14FD-4C6B-ACBF-AA3C90EE8F12}" destId="{F3C9A457-D1F6-496D-A1FC-599A07238C42}" srcOrd="0" destOrd="0" parTransId="{26294ED2-9FED-4542-968A-CB8C97BDDE13}" sibTransId="{9878E9CB-0B9F-437E-8CEA-756CE9696650}"/>
    <dgm:cxn modelId="{C8005BAE-D6DF-42AB-94BD-2BDB04F0EDCA}" type="presOf" srcId="{AD994AAC-E7EB-4E2D-8E1D-42B8B6FC6749}" destId="{B1E7CC4A-D13A-4A58-9265-8700C5A25B55}" srcOrd="0" destOrd="0" presId="urn:microsoft.com/office/officeart/2005/8/layout/process4"/>
    <dgm:cxn modelId="{B1D92B91-5BFB-482F-823F-05383B7421B6}" srcId="{40752722-F6A3-4DCC-9E37-BE8CA5F352F7}" destId="{72113E9E-5BD6-40E2-B6B1-9E6972FF8D14}" srcOrd="0" destOrd="0" parTransId="{765B128B-3F6C-49BE-9C2A-16850DA63F0C}" sibTransId="{E5552A1E-2BAE-40F2-8D2E-B1BFF68A4E44}"/>
    <dgm:cxn modelId="{509E8E93-EE42-4ADE-8FB2-F7D5F8F977E1}" srcId="{745EDA1C-1E25-45FB-A9F3-FA6B81F5BA26}" destId="{AD994AAC-E7EB-4E2D-8E1D-42B8B6FC6749}" srcOrd="0" destOrd="0" parTransId="{CF29B761-0817-4573-83DE-0020FB33D8E2}" sibTransId="{C73E75F7-1AEE-4828-A59E-56ECEB03F400}"/>
    <dgm:cxn modelId="{79645349-22A5-4B10-A437-F3109774773D}" type="presOf" srcId="{F3C9A457-D1F6-496D-A1FC-599A07238C42}" destId="{5C9D902B-9200-491A-900A-E6E71C326814}" srcOrd="0" destOrd="0" presId="urn:microsoft.com/office/officeart/2005/8/layout/process4"/>
    <dgm:cxn modelId="{BFE57895-AEFD-4891-9D32-D46067669259}" srcId="{F9F5FD8B-2716-4C98-8769-E96C66ED9035}" destId="{DFDFC41E-14FD-4C6B-ACBF-AA3C90EE8F12}" srcOrd="2" destOrd="0" parTransId="{F9B7AED9-DC54-4799-9E22-B9E8E924310F}" sibTransId="{40314908-6B41-4A5F-815E-235D5990A62B}"/>
    <dgm:cxn modelId="{E42F832B-A1DD-42FA-8CA6-69AE766BB2F0}" type="presOf" srcId="{745EDA1C-1E25-45FB-A9F3-FA6B81F5BA26}" destId="{CA7D2DA5-7011-4019-9164-E23DB6FA0EE5}" srcOrd="1" destOrd="0" presId="urn:microsoft.com/office/officeart/2005/8/layout/process4"/>
    <dgm:cxn modelId="{11A1E3C5-EB06-4E0A-976A-7D575584431B}" type="presParOf" srcId="{26DC7889-4650-4916-8A96-43111552EEF9}" destId="{C01C42DA-70B1-4CC7-91F7-E3FC5E8E0113}" srcOrd="0" destOrd="0" presId="urn:microsoft.com/office/officeart/2005/8/layout/process4"/>
    <dgm:cxn modelId="{4CCACB1B-0B69-4BE6-BE8F-2D7683694D25}" type="presParOf" srcId="{C01C42DA-70B1-4CC7-91F7-E3FC5E8E0113}" destId="{B5CF744F-B6BF-47DA-A89C-71CFB5A6F1C3}" srcOrd="0" destOrd="0" presId="urn:microsoft.com/office/officeart/2005/8/layout/process4"/>
    <dgm:cxn modelId="{D0FD2FCE-384F-425C-8449-BBC02A51A862}" type="presParOf" srcId="{C01C42DA-70B1-4CC7-91F7-E3FC5E8E0113}" destId="{3DA1C96F-D185-46F6-8349-36919EC2D5FD}" srcOrd="1" destOrd="0" presId="urn:microsoft.com/office/officeart/2005/8/layout/process4"/>
    <dgm:cxn modelId="{F5320E92-228B-4498-B7A2-39CD6B18C87E}" type="presParOf" srcId="{C01C42DA-70B1-4CC7-91F7-E3FC5E8E0113}" destId="{2FDD1D0A-D4A0-4EF3-9C0B-EC2CB6089E0B}" srcOrd="2" destOrd="0" presId="urn:microsoft.com/office/officeart/2005/8/layout/process4"/>
    <dgm:cxn modelId="{FEA54106-FA58-44D0-8F9B-2694C5C3DB45}" type="presParOf" srcId="{2FDD1D0A-D4A0-4EF3-9C0B-EC2CB6089E0B}" destId="{5C9D902B-9200-491A-900A-E6E71C326814}" srcOrd="0" destOrd="0" presId="urn:microsoft.com/office/officeart/2005/8/layout/process4"/>
    <dgm:cxn modelId="{BFDE73C3-CEC4-4F47-A1E8-FB9BCBB403C6}" type="presParOf" srcId="{26DC7889-4650-4916-8A96-43111552EEF9}" destId="{1EAFB648-CE3F-4E2F-8782-932E260DA321}" srcOrd="1" destOrd="0" presId="urn:microsoft.com/office/officeart/2005/8/layout/process4"/>
    <dgm:cxn modelId="{A5E37935-6BB0-4992-9874-79F5599FE208}" type="presParOf" srcId="{26DC7889-4650-4916-8A96-43111552EEF9}" destId="{14067FFC-4ECF-4036-B2B0-E6FFE7429A11}" srcOrd="2" destOrd="0" presId="urn:microsoft.com/office/officeart/2005/8/layout/process4"/>
    <dgm:cxn modelId="{6131C65D-B02E-4FE1-A09D-D9181F785D07}" type="presParOf" srcId="{14067FFC-4ECF-4036-B2B0-E6FFE7429A11}" destId="{6CA0CA36-F88D-4445-8E8D-914A5FEFAABC}" srcOrd="0" destOrd="0" presId="urn:microsoft.com/office/officeart/2005/8/layout/process4"/>
    <dgm:cxn modelId="{C6AF7643-D56A-4E8E-81A7-EB708DB7F4CD}" type="presParOf" srcId="{14067FFC-4ECF-4036-B2B0-E6FFE7429A11}" destId="{494D3BEF-4154-4F4B-B5A5-0D5BE8A12F8C}" srcOrd="1" destOrd="0" presId="urn:microsoft.com/office/officeart/2005/8/layout/process4"/>
    <dgm:cxn modelId="{30CAABFC-8B77-4C87-8FF7-B9165C60F928}" type="presParOf" srcId="{14067FFC-4ECF-4036-B2B0-E6FFE7429A11}" destId="{7970D624-489D-4320-9FAA-CC2181301C5B}" srcOrd="2" destOrd="0" presId="urn:microsoft.com/office/officeart/2005/8/layout/process4"/>
    <dgm:cxn modelId="{02AB1369-C47D-4519-A6D9-29B288566F82}" type="presParOf" srcId="{7970D624-489D-4320-9FAA-CC2181301C5B}" destId="{5D88FD26-F938-4757-BEE3-BD4962DDFF0A}" srcOrd="0" destOrd="0" presId="urn:microsoft.com/office/officeart/2005/8/layout/process4"/>
    <dgm:cxn modelId="{C3F8C50D-ACEF-4857-B65D-033A85AB174A}" type="presParOf" srcId="{26DC7889-4650-4916-8A96-43111552EEF9}" destId="{EB6A101D-86E1-48BD-89C6-AE92B5FA1084}" srcOrd="3" destOrd="0" presId="urn:microsoft.com/office/officeart/2005/8/layout/process4"/>
    <dgm:cxn modelId="{6DEFF21B-3379-4FA9-832B-7B45FF1650C0}" type="presParOf" srcId="{26DC7889-4650-4916-8A96-43111552EEF9}" destId="{34D68C6E-BD1D-4E71-A841-607065DF4030}" srcOrd="4" destOrd="0" presId="urn:microsoft.com/office/officeart/2005/8/layout/process4"/>
    <dgm:cxn modelId="{9328306C-C8DF-4809-A820-70721FE7EC48}" type="presParOf" srcId="{34D68C6E-BD1D-4E71-A841-607065DF4030}" destId="{61FBD949-225B-427B-AE1C-9A38BAB1588F}" srcOrd="0" destOrd="0" presId="urn:microsoft.com/office/officeart/2005/8/layout/process4"/>
    <dgm:cxn modelId="{DD65E172-6DF7-4DD1-B4D9-21A742443E0E}" type="presParOf" srcId="{34D68C6E-BD1D-4E71-A841-607065DF4030}" destId="{CA7D2DA5-7011-4019-9164-E23DB6FA0EE5}" srcOrd="1" destOrd="0" presId="urn:microsoft.com/office/officeart/2005/8/layout/process4"/>
    <dgm:cxn modelId="{D48E2A46-231D-40F3-80EC-ABB47AD2E59D}" type="presParOf" srcId="{34D68C6E-BD1D-4E71-A841-607065DF4030}" destId="{5C4F46B0-37D8-48B0-8734-BA2816AABC22}" srcOrd="2" destOrd="0" presId="urn:microsoft.com/office/officeart/2005/8/layout/process4"/>
    <dgm:cxn modelId="{366EBBD4-334F-4527-8420-9F4D74015EFE}" type="presParOf" srcId="{5C4F46B0-37D8-48B0-8734-BA2816AABC22}" destId="{B1E7CC4A-D13A-4A58-9265-8700C5A25B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2E2C31-045D-4B0A-BE87-1F59DABA7E96}" type="doc">
      <dgm:prSet loTypeId="urn:microsoft.com/office/officeart/2005/8/layout/process4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DFA42227-5F03-45B4-BE23-D98C8CDCE00A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docentes consideran el uso de rincones de aprendizaje durante el proceso educativo como necesario y útil para la formación de nuevas estructuras cognitivas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106D9D-6892-4378-A3DA-9EC4B05BE5CF}" type="parTrans" cxnId="{C4EC5C64-7E1B-44D3-B7DB-FA9C5D4981F7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847E2C-8686-4F9C-A49B-9DA12027B480}" type="sibTrans" cxnId="{C4EC5C64-7E1B-44D3-B7DB-FA9C5D4981F7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51C767-EF40-4520-8538-480AD8718AED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el uso de rincones de aprendizaje  como estrategia metodológica durante el proceso educativo, donde el niño pueda jugar libremente, indagar, observar, comparar, analizar y ser el constructor de su propio conocimiento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265013-9E66-4EAF-9296-5B9D810D5320}" type="parTrans" cxnId="{881C83CC-D190-42D7-ACFC-461D33353CCB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B411FF-7BA9-4B77-BB5A-815A96B7C37C}" type="sibTrans" cxnId="{881C83CC-D190-42D7-ACFC-461D33353CCB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0DE2DB-61B9-45B7-98E9-8C1F58D56231}">
      <dgm:prSet phldrT="[Texto]" custT="1"/>
      <dgm:spPr/>
      <dgm:t>
        <a:bodyPr/>
        <a:lstStyle/>
        <a:p>
          <a:pPr algn="just"/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la adecuación de material educativo concreto dentro de los rincones de aprendizaje para fortalecer el desarrollo de operaciones lógico – matemáticas que más tarde serán de gran importancia en la formación de conocimientos abstractos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EB03DE-C054-4EB6-89E8-4C477E4C8B8C}" type="parTrans" cxnId="{9FEB0B0B-6F9D-4607-AC6F-5D0DEE89EB51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5DC551-5519-41E9-9E8F-4513A5AB6EE8}" type="sibTrans" cxnId="{9FEB0B0B-6F9D-4607-AC6F-5D0DEE89EB51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F3785-B0E0-4FCA-9A7E-4F47C8D6DFA6}">
      <dgm:prSet phldrT="[Texto]" custT="1"/>
      <dgm:spPr/>
      <dgm:t>
        <a:bodyPr/>
        <a:lstStyle/>
        <a:p>
          <a:pPr algn="just"/>
          <a:r>
            <a:rPr lang="es-ES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docentes consideran que de cuatro a más veces por semana el uso de rincones de aprendizaje es necesario para la formación y estructuración de nuevos conocimientos, </a:t>
          </a:r>
          <a:endParaRPr lang="es-ES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5E323C-F3EF-4CA2-9751-BD4F75FDB8B1}" type="sibTrans" cxnId="{C9EF684B-39A7-46EE-A91E-7055DA491F1B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5B0DD4-F879-43D0-9383-EE382A4FA563}" type="parTrans" cxnId="{C9EF684B-39A7-46EE-A91E-7055DA491F1B}">
      <dgm:prSet/>
      <dgm:spPr/>
      <dgm:t>
        <a:bodyPr/>
        <a:lstStyle/>
        <a:p>
          <a:pPr algn="just"/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4732C4-EDBC-494A-AA51-14DBC8B57E19}" type="pres">
      <dgm:prSet presAssocID="{1D2E2C31-045D-4B0A-BE87-1F59DABA7E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043B7E7-AA7A-474D-9CE2-30921FB3B450}" type="pres">
      <dgm:prSet presAssocID="{A6BF3785-B0E0-4FCA-9A7E-4F47C8D6DFA6}" presName="boxAndChildren" presStyleCnt="0"/>
      <dgm:spPr/>
    </dgm:pt>
    <dgm:pt modelId="{ABCA7DB0-9425-47D2-98F1-D610A782FBCB}" type="pres">
      <dgm:prSet presAssocID="{A6BF3785-B0E0-4FCA-9A7E-4F47C8D6DFA6}" presName="parentTextBox" presStyleLbl="node1" presStyleIdx="0" presStyleCnt="2"/>
      <dgm:spPr/>
      <dgm:t>
        <a:bodyPr/>
        <a:lstStyle/>
        <a:p>
          <a:endParaRPr lang="es-ES"/>
        </a:p>
      </dgm:t>
    </dgm:pt>
    <dgm:pt modelId="{98358511-30A8-4359-9BBC-5ABC78620ADF}" type="pres">
      <dgm:prSet presAssocID="{A6BF3785-B0E0-4FCA-9A7E-4F47C8D6DFA6}" presName="entireBox" presStyleLbl="node1" presStyleIdx="0" presStyleCnt="2"/>
      <dgm:spPr/>
      <dgm:t>
        <a:bodyPr/>
        <a:lstStyle/>
        <a:p>
          <a:endParaRPr lang="es-ES"/>
        </a:p>
      </dgm:t>
    </dgm:pt>
    <dgm:pt modelId="{829D83DC-043E-4BC5-9A99-45B28F79F912}" type="pres">
      <dgm:prSet presAssocID="{A6BF3785-B0E0-4FCA-9A7E-4F47C8D6DFA6}" presName="descendantBox" presStyleCnt="0"/>
      <dgm:spPr/>
    </dgm:pt>
    <dgm:pt modelId="{2DCF5D9F-2F1D-40A3-89D0-ECF0FB131B87}" type="pres">
      <dgm:prSet presAssocID="{720DE2DB-61B9-45B7-98E9-8C1F58D56231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4F272DC-B606-49EF-BFA1-9E857C0160EB}" type="pres">
      <dgm:prSet presAssocID="{3E847E2C-8686-4F9C-A49B-9DA12027B480}" presName="sp" presStyleCnt="0"/>
      <dgm:spPr/>
    </dgm:pt>
    <dgm:pt modelId="{336C7079-F560-44AF-8DFB-8C43499CF121}" type="pres">
      <dgm:prSet presAssocID="{DFA42227-5F03-45B4-BE23-D98C8CDCE00A}" presName="arrowAndChildren" presStyleCnt="0"/>
      <dgm:spPr/>
    </dgm:pt>
    <dgm:pt modelId="{202716BF-6E94-4C81-A17F-78B0F1B50C30}" type="pres">
      <dgm:prSet presAssocID="{DFA42227-5F03-45B4-BE23-D98C8CDCE00A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0B0344DD-D19D-4F48-A458-4A4DCD9DB258}" type="pres">
      <dgm:prSet presAssocID="{DFA42227-5F03-45B4-BE23-D98C8CDCE00A}" presName="arrow" presStyleLbl="node1" presStyleIdx="1" presStyleCnt="2"/>
      <dgm:spPr/>
      <dgm:t>
        <a:bodyPr/>
        <a:lstStyle/>
        <a:p>
          <a:endParaRPr lang="es-ES"/>
        </a:p>
      </dgm:t>
    </dgm:pt>
    <dgm:pt modelId="{4B1F82DA-D71C-4183-85BA-2E2BE48D4AC5}" type="pres">
      <dgm:prSet presAssocID="{DFA42227-5F03-45B4-BE23-D98C8CDCE00A}" presName="descendantArrow" presStyleCnt="0"/>
      <dgm:spPr/>
    </dgm:pt>
    <dgm:pt modelId="{87651497-BC63-4E72-BC8A-0329DF305931}" type="pres">
      <dgm:prSet presAssocID="{0D51C767-EF40-4520-8538-480AD8718AED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FEB0B0B-6F9D-4607-AC6F-5D0DEE89EB51}" srcId="{A6BF3785-B0E0-4FCA-9A7E-4F47C8D6DFA6}" destId="{720DE2DB-61B9-45B7-98E9-8C1F58D56231}" srcOrd="0" destOrd="0" parTransId="{ADEB03DE-C054-4EB6-89E8-4C477E4C8B8C}" sibTransId="{F35DC551-5519-41E9-9E8F-4513A5AB6EE8}"/>
    <dgm:cxn modelId="{D8C10927-DC37-4CA4-AFE8-A3834DE3516A}" type="presOf" srcId="{DFA42227-5F03-45B4-BE23-D98C8CDCE00A}" destId="{0B0344DD-D19D-4F48-A458-4A4DCD9DB258}" srcOrd="1" destOrd="0" presId="urn:microsoft.com/office/officeart/2005/8/layout/process4"/>
    <dgm:cxn modelId="{12CDB1A6-6DD6-4FCE-9790-A5EE1313C7C2}" type="presOf" srcId="{A6BF3785-B0E0-4FCA-9A7E-4F47C8D6DFA6}" destId="{98358511-30A8-4359-9BBC-5ABC78620ADF}" srcOrd="1" destOrd="0" presId="urn:microsoft.com/office/officeart/2005/8/layout/process4"/>
    <dgm:cxn modelId="{1DC1A56D-DF77-472C-8D46-A69C9DD415F1}" type="presOf" srcId="{A6BF3785-B0E0-4FCA-9A7E-4F47C8D6DFA6}" destId="{ABCA7DB0-9425-47D2-98F1-D610A782FBCB}" srcOrd="0" destOrd="0" presId="urn:microsoft.com/office/officeart/2005/8/layout/process4"/>
    <dgm:cxn modelId="{28E9DB3C-F65A-45DF-A48D-99D5056018DC}" type="presOf" srcId="{1D2E2C31-045D-4B0A-BE87-1F59DABA7E96}" destId="{984732C4-EDBC-494A-AA51-14DBC8B57E19}" srcOrd="0" destOrd="0" presId="urn:microsoft.com/office/officeart/2005/8/layout/process4"/>
    <dgm:cxn modelId="{C4EC5C64-7E1B-44D3-B7DB-FA9C5D4981F7}" srcId="{1D2E2C31-045D-4B0A-BE87-1F59DABA7E96}" destId="{DFA42227-5F03-45B4-BE23-D98C8CDCE00A}" srcOrd="0" destOrd="0" parTransId="{80106D9D-6892-4378-A3DA-9EC4B05BE5CF}" sibTransId="{3E847E2C-8686-4F9C-A49B-9DA12027B480}"/>
    <dgm:cxn modelId="{BC734DE8-C5D2-4B6F-8BB3-7A834A427C53}" type="presOf" srcId="{DFA42227-5F03-45B4-BE23-D98C8CDCE00A}" destId="{202716BF-6E94-4C81-A17F-78B0F1B50C30}" srcOrd="0" destOrd="0" presId="urn:microsoft.com/office/officeart/2005/8/layout/process4"/>
    <dgm:cxn modelId="{CE8355FB-A5A5-41C1-A159-458A612626B8}" type="presOf" srcId="{0D51C767-EF40-4520-8538-480AD8718AED}" destId="{87651497-BC63-4E72-BC8A-0329DF305931}" srcOrd="0" destOrd="0" presId="urn:microsoft.com/office/officeart/2005/8/layout/process4"/>
    <dgm:cxn modelId="{C9EF684B-39A7-46EE-A91E-7055DA491F1B}" srcId="{1D2E2C31-045D-4B0A-BE87-1F59DABA7E96}" destId="{A6BF3785-B0E0-4FCA-9A7E-4F47C8D6DFA6}" srcOrd="1" destOrd="0" parTransId="{3C5B0DD4-F879-43D0-9383-EE382A4FA563}" sibTransId="{275E323C-F3EF-4CA2-9751-BD4F75FDB8B1}"/>
    <dgm:cxn modelId="{B598F1ED-16E6-407F-9229-214450112254}" type="presOf" srcId="{720DE2DB-61B9-45B7-98E9-8C1F58D56231}" destId="{2DCF5D9F-2F1D-40A3-89D0-ECF0FB131B87}" srcOrd="0" destOrd="0" presId="urn:microsoft.com/office/officeart/2005/8/layout/process4"/>
    <dgm:cxn modelId="{881C83CC-D190-42D7-ACFC-461D33353CCB}" srcId="{DFA42227-5F03-45B4-BE23-D98C8CDCE00A}" destId="{0D51C767-EF40-4520-8538-480AD8718AED}" srcOrd="0" destOrd="0" parTransId="{A3265013-9E66-4EAF-9296-5B9D810D5320}" sibTransId="{60B411FF-7BA9-4B77-BB5A-815A96B7C37C}"/>
    <dgm:cxn modelId="{10456FF7-CE21-47E0-A839-2BE5619F7F5B}" type="presParOf" srcId="{984732C4-EDBC-494A-AA51-14DBC8B57E19}" destId="{E043B7E7-AA7A-474D-9CE2-30921FB3B450}" srcOrd="0" destOrd="0" presId="urn:microsoft.com/office/officeart/2005/8/layout/process4"/>
    <dgm:cxn modelId="{F79459F2-D2E1-4818-A0AB-356BC27AB24E}" type="presParOf" srcId="{E043B7E7-AA7A-474D-9CE2-30921FB3B450}" destId="{ABCA7DB0-9425-47D2-98F1-D610A782FBCB}" srcOrd="0" destOrd="0" presId="urn:microsoft.com/office/officeart/2005/8/layout/process4"/>
    <dgm:cxn modelId="{4F7E4D27-90CE-40FA-92C0-F534E7FA625D}" type="presParOf" srcId="{E043B7E7-AA7A-474D-9CE2-30921FB3B450}" destId="{98358511-30A8-4359-9BBC-5ABC78620ADF}" srcOrd="1" destOrd="0" presId="urn:microsoft.com/office/officeart/2005/8/layout/process4"/>
    <dgm:cxn modelId="{72DC6288-A8DD-4059-B31B-52BBCA6B7A9E}" type="presParOf" srcId="{E043B7E7-AA7A-474D-9CE2-30921FB3B450}" destId="{829D83DC-043E-4BC5-9A99-45B28F79F912}" srcOrd="2" destOrd="0" presId="urn:microsoft.com/office/officeart/2005/8/layout/process4"/>
    <dgm:cxn modelId="{EAF603B9-BBED-4254-BDBB-E3030EB3A91C}" type="presParOf" srcId="{829D83DC-043E-4BC5-9A99-45B28F79F912}" destId="{2DCF5D9F-2F1D-40A3-89D0-ECF0FB131B87}" srcOrd="0" destOrd="0" presId="urn:microsoft.com/office/officeart/2005/8/layout/process4"/>
    <dgm:cxn modelId="{B7111E75-BF88-49BE-861C-E1F8A72D0CAF}" type="presParOf" srcId="{984732C4-EDBC-494A-AA51-14DBC8B57E19}" destId="{A4F272DC-B606-49EF-BFA1-9E857C0160EB}" srcOrd="1" destOrd="0" presId="urn:microsoft.com/office/officeart/2005/8/layout/process4"/>
    <dgm:cxn modelId="{7C7D4189-CB94-410E-BD07-913F1C1F4893}" type="presParOf" srcId="{984732C4-EDBC-494A-AA51-14DBC8B57E19}" destId="{336C7079-F560-44AF-8DFB-8C43499CF121}" srcOrd="2" destOrd="0" presId="urn:microsoft.com/office/officeart/2005/8/layout/process4"/>
    <dgm:cxn modelId="{7EDEA672-843A-4180-9314-10807D77E766}" type="presParOf" srcId="{336C7079-F560-44AF-8DFB-8C43499CF121}" destId="{202716BF-6E94-4C81-A17F-78B0F1B50C30}" srcOrd="0" destOrd="0" presId="urn:microsoft.com/office/officeart/2005/8/layout/process4"/>
    <dgm:cxn modelId="{20B0850D-AEF1-447C-B4F2-1877FCA0BF68}" type="presParOf" srcId="{336C7079-F560-44AF-8DFB-8C43499CF121}" destId="{0B0344DD-D19D-4F48-A458-4A4DCD9DB258}" srcOrd="1" destOrd="0" presId="urn:microsoft.com/office/officeart/2005/8/layout/process4"/>
    <dgm:cxn modelId="{26A6B4DD-BE16-4371-AC1F-248D6FBB7D53}" type="presParOf" srcId="{336C7079-F560-44AF-8DFB-8C43499CF121}" destId="{4B1F82DA-D71C-4183-85BA-2E2BE48D4AC5}" srcOrd="2" destOrd="0" presId="urn:microsoft.com/office/officeart/2005/8/layout/process4"/>
    <dgm:cxn modelId="{918B4D3A-5CD7-4970-8FBE-CF92EDB74FE3}" type="presParOf" srcId="{4B1F82DA-D71C-4183-85BA-2E2BE48D4AC5}" destId="{87651497-BC63-4E72-BC8A-0329DF30593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9C5BD7-135C-4F62-BFD2-946E880B8B39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007B6B98-38BB-4620-AFDC-D4AB4A1FD8E2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beneficios  del juego como eje principal de nuevos conocimientos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2207E3-7F11-45E7-91F2-1B36A6E57E99}" type="parTrans" cxnId="{A9C10C72-F900-44AF-84E6-60DFE808B325}">
      <dgm:prSet/>
      <dgm:spPr/>
      <dgm:t>
        <a:bodyPr/>
        <a:lstStyle/>
        <a:p>
          <a:endParaRPr lang="es-ES"/>
        </a:p>
      </dgm:t>
    </dgm:pt>
    <dgm:pt modelId="{BDDBDDAE-2F6F-4F0B-9BB8-377C227B3213}" type="sibTrans" cxnId="{A9C10C72-F900-44AF-84E6-60DFE808B325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742DC-7547-4A03-9D68-6DB72C9C750B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Permite el fortalecimiento  de nuevos conocimientos de manera lúdica y  significativa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217B4-2B29-4E6E-954E-CB2F3EF1EA42}" type="parTrans" cxnId="{E97CF476-8484-44B3-8DE8-98ABA0C337FD}">
      <dgm:prSet/>
      <dgm:spPr/>
      <dgm:t>
        <a:bodyPr/>
        <a:lstStyle/>
        <a:p>
          <a:endParaRPr lang="es-ES"/>
        </a:p>
      </dgm:t>
    </dgm:pt>
    <dgm:pt modelId="{31661D87-5274-431F-A834-225E9C3D29B7}" type="sibTrans" cxnId="{E97CF476-8484-44B3-8DE8-98ABA0C337FD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F0DCA3A-1DAD-4857-9C36-F6056577B721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Permite el desarrollo de habilidades y destrezas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DA9167-7DF8-4367-BD09-1BA3DA1BE0CC}" type="parTrans" cxnId="{90BC7962-C86F-4DC0-BDBD-6A8B7721982A}">
      <dgm:prSet/>
      <dgm:spPr/>
      <dgm:t>
        <a:bodyPr/>
        <a:lstStyle/>
        <a:p>
          <a:endParaRPr lang="es-ES"/>
        </a:p>
      </dgm:t>
    </dgm:pt>
    <dgm:pt modelId="{802FD563-19C5-4863-AA83-E8E35C88A402}" type="sibTrans" cxnId="{90BC7962-C86F-4DC0-BDBD-6A8B7721982A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C126E20-4E78-4CC5-A34E-C2071102C12D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Facilitar el proceso educativo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251CBF-8C4A-4AF7-B69A-A6E4810244A2}" type="parTrans" cxnId="{104A011A-58D4-42F2-A360-FBBA442851C8}">
      <dgm:prSet/>
      <dgm:spPr/>
      <dgm:t>
        <a:bodyPr/>
        <a:lstStyle/>
        <a:p>
          <a:endParaRPr lang="es-ES"/>
        </a:p>
      </dgm:t>
    </dgm:pt>
    <dgm:pt modelId="{F8820F8B-1224-443E-8DE9-5A3219C1DBE4}" type="sibTrans" cxnId="{104A011A-58D4-42F2-A360-FBBA442851C8}">
      <dgm:prSet/>
      <dgm:spPr/>
      <dgm:t>
        <a:bodyPr/>
        <a:lstStyle/>
        <a:p>
          <a:pPr algn="ctr"/>
          <a:endParaRPr lang="es-ES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632CA8-161F-4791-9E2D-9C3E837C8D23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Desarrollar la creatividad y la autonomía personal </a:t>
          </a:r>
          <a:endParaRPr lang="es-ES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012772-6838-4996-9BD2-B7541CB4B012}" type="parTrans" cxnId="{F03BFB0F-263B-4D52-BC77-AD1A0DA636C1}">
      <dgm:prSet/>
      <dgm:spPr/>
      <dgm:t>
        <a:bodyPr/>
        <a:lstStyle/>
        <a:p>
          <a:endParaRPr lang="es-ES"/>
        </a:p>
      </dgm:t>
    </dgm:pt>
    <dgm:pt modelId="{9F7E870A-A397-45D4-AABA-CF812B191E4B}" type="sibTrans" cxnId="{F03BFB0F-263B-4D52-BC77-AD1A0DA636C1}">
      <dgm:prSet/>
      <dgm:spPr/>
      <dgm:t>
        <a:bodyPr/>
        <a:lstStyle/>
        <a:p>
          <a:endParaRPr lang="es-ES"/>
        </a:p>
      </dgm:t>
    </dgm:pt>
    <dgm:pt modelId="{98E2B9F9-F869-487D-B574-809EC5CC013D}" type="pres">
      <dgm:prSet presAssocID="{439C5BD7-135C-4F62-BFD2-946E880B8B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96F007-B066-4F42-A539-196A63291ADA}" type="pres">
      <dgm:prSet presAssocID="{007B6B98-38BB-4620-AFDC-D4AB4A1FD8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157B36-CE19-4A8B-897A-1CDC7D5FAE13}" type="pres">
      <dgm:prSet presAssocID="{BDDBDDAE-2F6F-4F0B-9BB8-377C227B3213}" presName="sibTrans" presStyleLbl="sibTrans2D1" presStyleIdx="0" presStyleCnt="4"/>
      <dgm:spPr/>
      <dgm:t>
        <a:bodyPr/>
        <a:lstStyle/>
        <a:p>
          <a:endParaRPr lang="es-ES"/>
        </a:p>
      </dgm:t>
    </dgm:pt>
    <dgm:pt modelId="{5EC3F943-686C-4BFD-B7E1-3B7733DB849C}" type="pres">
      <dgm:prSet presAssocID="{BDDBDDAE-2F6F-4F0B-9BB8-377C227B3213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D1DF2CB4-2A32-440E-9FA9-215BA6E87F18}" type="pres">
      <dgm:prSet presAssocID="{639742DC-7547-4A03-9D68-6DB72C9C750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330169-0502-498F-BD8D-674CC97806D7}" type="pres">
      <dgm:prSet presAssocID="{31661D87-5274-431F-A834-225E9C3D29B7}" presName="sibTrans" presStyleLbl="sibTrans2D1" presStyleIdx="1" presStyleCnt="4"/>
      <dgm:spPr/>
      <dgm:t>
        <a:bodyPr/>
        <a:lstStyle/>
        <a:p>
          <a:endParaRPr lang="es-ES"/>
        </a:p>
      </dgm:t>
    </dgm:pt>
    <dgm:pt modelId="{1AC599B6-BF23-453D-9468-11E76C86CD56}" type="pres">
      <dgm:prSet presAssocID="{31661D87-5274-431F-A834-225E9C3D29B7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C9746DA9-1AA8-4886-81FB-229A4CC0D7BE}" type="pres">
      <dgm:prSet presAssocID="{4F0DCA3A-1DAD-4857-9C36-F6056577B7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B756F7-A29C-4869-B142-71A337398280}" type="pres">
      <dgm:prSet presAssocID="{802FD563-19C5-4863-AA83-E8E35C88A402}" presName="sibTrans" presStyleLbl="sibTrans2D1" presStyleIdx="2" presStyleCnt="4"/>
      <dgm:spPr/>
      <dgm:t>
        <a:bodyPr/>
        <a:lstStyle/>
        <a:p>
          <a:endParaRPr lang="es-ES"/>
        </a:p>
      </dgm:t>
    </dgm:pt>
    <dgm:pt modelId="{457AE651-9C46-4C0B-9593-DB1C7DC783CF}" type="pres">
      <dgm:prSet presAssocID="{802FD563-19C5-4863-AA83-E8E35C88A402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29535D97-E7C3-4BFA-9053-CD00D5B728E8}" type="pres">
      <dgm:prSet presAssocID="{BC126E20-4E78-4CC5-A34E-C2071102C12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4B0503-61B5-4C5C-B63E-3874E8DD3CA3}" type="pres">
      <dgm:prSet presAssocID="{F8820F8B-1224-443E-8DE9-5A3219C1DBE4}" presName="sibTrans" presStyleLbl="sibTrans2D1" presStyleIdx="3" presStyleCnt="4"/>
      <dgm:spPr/>
      <dgm:t>
        <a:bodyPr/>
        <a:lstStyle/>
        <a:p>
          <a:endParaRPr lang="es-ES"/>
        </a:p>
      </dgm:t>
    </dgm:pt>
    <dgm:pt modelId="{76451B71-AFA3-4653-A1F9-33F20CEA17F1}" type="pres">
      <dgm:prSet presAssocID="{F8820F8B-1224-443E-8DE9-5A3219C1DBE4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A8061D0C-7902-41D1-A1A0-F5DDDED89D2B}" type="pres">
      <dgm:prSet presAssocID="{76632CA8-161F-4791-9E2D-9C3E837C8D2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EF93BAA-D5E2-4ACA-8C80-F40ACC4DD5D9}" type="presOf" srcId="{F8820F8B-1224-443E-8DE9-5A3219C1DBE4}" destId="{604B0503-61B5-4C5C-B63E-3874E8DD3CA3}" srcOrd="0" destOrd="0" presId="urn:microsoft.com/office/officeart/2005/8/layout/process5"/>
    <dgm:cxn modelId="{364C2BDF-56AF-4C17-B7E8-93DC122171AF}" type="presOf" srcId="{802FD563-19C5-4863-AA83-E8E35C88A402}" destId="{F3B756F7-A29C-4869-B142-71A337398280}" srcOrd="0" destOrd="0" presId="urn:microsoft.com/office/officeart/2005/8/layout/process5"/>
    <dgm:cxn modelId="{AE66CC47-976D-4B99-B046-4F017D2FCECB}" type="presOf" srcId="{BC126E20-4E78-4CC5-A34E-C2071102C12D}" destId="{29535D97-E7C3-4BFA-9053-CD00D5B728E8}" srcOrd="0" destOrd="0" presId="urn:microsoft.com/office/officeart/2005/8/layout/process5"/>
    <dgm:cxn modelId="{DB841371-0521-40A2-859A-F9060D122E37}" type="presOf" srcId="{007B6B98-38BB-4620-AFDC-D4AB4A1FD8E2}" destId="{8296F007-B066-4F42-A539-196A63291ADA}" srcOrd="0" destOrd="0" presId="urn:microsoft.com/office/officeart/2005/8/layout/process5"/>
    <dgm:cxn modelId="{90BC7962-C86F-4DC0-BDBD-6A8B7721982A}" srcId="{439C5BD7-135C-4F62-BFD2-946E880B8B39}" destId="{4F0DCA3A-1DAD-4857-9C36-F6056577B721}" srcOrd="2" destOrd="0" parTransId="{1CDA9167-7DF8-4367-BD09-1BA3DA1BE0CC}" sibTransId="{802FD563-19C5-4863-AA83-E8E35C88A402}"/>
    <dgm:cxn modelId="{C3D7DAD1-273E-48A8-A947-FEA6756B1DA9}" type="presOf" srcId="{F8820F8B-1224-443E-8DE9-5A3219C1DBE4}" destId="{76451B71-AFA3-4653-A1F9-33F20CEA17F1}" srcOrd="1" destOrd="0" presId="urn:microsoft.com/office/officeart/2005/8/layout/process5"/>
    <dgm:cxn modelId="{104A011A-58D4-42F2-A360-FBBA442851C8}" srcId="{439C5BD7-135C-4F62-BFD2-946E880B8B39}" destId="{BC126E20-4E78-4CC5-A34E-C2071102C12D}" srcOrd="3" destOrd="0" parTransId="{B7251CBF-8C4A-4AF7-B69A-A6E4810244A2}" sibTransId="{F8820F8B-1224-443E-8DE9-5A3219C1DBE4}"/>
    <dgm:cxn modelId="{F03BFB0F-263B-4D52-BC77-AD1A0DA636C1}" srcId="{439C5BD7-135C-4F62-BFD2-946E880B8B39}" destId="{76632CA8-161F-4791-9E2D-9C3E837C8D23}" srcOrd="4" destOrd="0" parTransId="{6A012772-6838-4996-9BD2-B7541CB4B012}" sibTransId="{9F7E870A-A397-45D4-AABA-CF812B191E4B}"/>
    <dgm:cxn modelId="{5267C20B-69A4-4763-B7FE-658C4B04E3BE}" type="presOf" srcId="{802FD563-19C5-4863-AA83-E8E35C88A402}" destId="{457AE651-9C46-4C0B-9593-DB1C7DC783CF}" srcOrd="1" destOrd="0" presId="urn:microsoft.com/office/officeart/2005/8/layout/process5"/>
    <dgm:cxn modelId="{73DDDE4B-E8C6-44F6-8CE7-40D77B879CAD}" type="presOf" srcId="{4F0DCA3A-1DAD-4857-9C36-F6056577B721}" destId="{C9746DA9-1AA8-4886-81FB-229A4CC0D7BE}" srcOrd="0" destOrd="0" presId="urn:microsoft.com/office/officeart/2005/8/layout/process5"/>
    <dgm:cxn modelId="{E97CF476-8484-44B3-8DE8-98ABA0C337FD}" srcId="{439C5BD7-135C-4F62-BFD2-946E880B8B39}" destId="{639742DC-7547-4A03-9D68-6DB72C9C750B}" srcOrd="1" destOrd="0" parTransId="{8A4217B4-2B29-4E6E-954E-CB2F3EF1EA42}" sibTransId="{31661D87-5274-431F-A834-225E9C3D29B7}"/>
    <dgm:cxn modelId="{00E6CD20-AA6E-44B5-93D9-E17D36663468}" type="presOf" srcId="{BDDBDDAE-2F6F-4F0B-9BB8-377C227B3213}" destId="{8C157B36-CE19-4A8B-897A-1CDC7D5FAE13}" srcOrd="0" destOrd="0" presId="urn:microsoft.com/office/officeart/2005/8/layout/process5"/>
    <dgm:cxn modelId="{A9C10C72-F900-44AF-84E6-60DFE808B325}" srcId="{439C5BD7-135C-4F62-BFD2-946E880B8B39}" destId="{007B6B98-38BB-4620-AFDC-D4AB4A1FD8E2}" srcOrd="0" destOrd="0" parTransId="{AB2207E3-7F11-45E7-91F2-1B36A6E57E99}" sibTransId="{BDDBDDAE-2F6F-4F0B-9BB8-377C227B3213}"/>
    <dgm:cxn modelId="{90045D3B-7EF4-4614-A6BD-97C10FB0A813}" type="presOf" srcId="{31661D87-5274-431F-A834-225E9C3D29B7}" destId="{1AC599B6-BF23-453D-9468-11E76C86CD56}" srcOrd="1" destOrd="0" presId="urn:microsoft.com/office/officeart/2005/8/layout/process5"/>
    <dgm:cxn modelId="{72854448-2CE1-45E6-AEC7-66A2FAB7D2DB}" type="presOf" srcId="{439C5BD7-135C-4F62-BFD2-946E880B8B39}" destId="{98E2B9F9-F869-487D-B574-809EC5CC013D}" srcOrd="0" destOrd="0" presId="urn:microsoft.com/office/officeart/2005/8/layout/process5"/>
    <dgm:cxn modelId="{CC488CEA-EFA5-4CD2-BE88-8D08F4E3980A}" type="presOf" srcId="{639742DC-7547-4A03-9D68-6DB72C9C750B}" destId="{D1DF2CB4-2A32-440E-9FA9-215BA6E87F18}" srcOrd="0" destOrd="0" presId="urn:microsoft.com/office/officeart/2005/8/layout/process5"/>
    <dgm:cxn modelId="{1C154433-24B7-4BFB-96C8-4B275D31F9CF}" type="presOf" srcId="{76632CA8-161F-4791-9E2D-9C3E837C8D23}" destId="{A8061D0C-7902-41D1-A1A0-F5DDDED89D2B}" srcOrd="0" destOrd="0" presId="urn:microsoft.com/office/officeart/2005/8/layout/process5"/>
    <dgm:cxn modelId="{AAAA0D0B-A1BF-4818-8379-534E51F6E7D0}" type="presOf" srcId="{BDDBDDAE-2F6F-4F0B-9BB8-377C227B3213}" destId="{5EC3F943-686C-4BFD-B7E1-3B7733DB849C}" srcOrd="1" destOrd="0" presId="urn:microsoft.com/office/officeart/2005/8/layout/process5"/>
    <dgm:cxn modelId="{9B494C6C-3CF4-40A0-9304-079C8110DA2E}" type="presOf" srcId="{31661D87-5274-431F-A834-225E9C3D29B7}" destId="{FB330169-0502-498F-BD8D-674CC97806D7}" srcOrd="0" destOrd="0" presId="urn:microsoft.com/office/officeart/2005/8/layout/process5"/>
    <dgm:cxn modelId="{07CD7E8C-947A-4886-93C9-3EA408DB4904}" type="presParOf" srcId="{98E2B9F9-F869-487D-B574-809EC5CC013D}" destId="{8296F007-B066-4F42-A539-196A63291ADA}" srcOrd="0" destOrd="0" presId="urn:microsoft.com/office/officeart/2005/8/layout/process5"/>
    <dgm:cxn modelId="{5A6F7D06-F4F6-4AE6-A221-D3FEB02C3259}" type="presParOf" srcId="{98E2B9F9-F869-487D-B574-809EC5CC013D}" destId="{8C157B36-CE19-4A8B-897A-1CDC7D5FAE13}" srcOrd="1" destOrd="0" presId="urn:microsoft.com/office/officeart/2005/8/layout/process5"/>
    <dgm:cxn modelId="{50770F41-2149-4D16-8937-C4131E553360}" type="presParOf" srcId="{8C157B36-CE19-4A8B-897A-1CDC7D5FAE13}" destId="{5EC3F943-686C-4BFD-B7E1-3B7733DB849C}" srcOrd="0" destOrd="0" presId="urn:microsoft.com/office/officeart/2005/8/layout/process5"/>
    <dgm:cxn modelId="{D8208381-C26F-40C0-BF13-530A8F855A0A}" type="presParOf" srcId="{98E2B9F9-F869-487D-B574-809EC5CC013D}" destId="{D1DF2CB4-2A32-440E-9FA9-215BA6E87F18}" srcOrd="2" destOrd="0" presId="urn:microsoft.com/office/officeart/2005/8/layout/process5"/>
    <dgm:cxn modelId="{98C63642-765D-48CC-9EEC-F02E40558489}" type="presParOf" srcId="{98E2B9F9-F869-487D-B574-809EC5CC013D}" destId="{FB330169-0502-498F-BD8D-674CC97806D7}" srcOrd="3" destOrd="0" presId="urn:microsoft.com/office/officeart/2005/8/layout/process5"/>
    <dgm:cxn modelId="{FFA36245-A927-4197-9F68-DAA7B4174AC7}" type="presParOf" srcId="{FB330169-0502-498F-BD8D-674CC97806D7}" destId="{1AC599B6-BF23-453D-9468-11E76C86CD56}" srcOrd="0" destOrd="0" presId="urn:microsoft.com/office/officeart/2005/8/layout/process5"/>
    <dgm:cxn modelId="{F148C67C-9103-4244-BF57-A9C8906F0ACB}" type="presParOf" srcId="{98E2B9F9-F869-487D-B574-809EC5CC013D}" destId="{C9746DA9-1AA8-4886-81FB-229A4CC0D7BE}" srcOrd="4" destOrd="0" presId="urn:microsoft.com/office/officeart/2005/8/layout/process5"/>
    <dgm:cxn modelId="{26F97AE0-BDBE-4782-8B04-A843188490EA}" type="presParOf" srcId="{98E2B9F9-F869-487D-B574-809EC5CC013D}" destId="{F3B756F7-A29C-4869-B142-71A337398280}" srcOrd="5" destOrd="0" presId="urn:microsoft.com/office/officeart/2005/8/layout/process5"/>
    <dgm:cxn modelId="{43E9DEE2-1D2D-44C5-9CA9-ED8E7C354FE7}" type="presParOf" srcId="{F3B756F7-A29C-4869-B142-71A337398280}" destId="{457AE651-9C46-4C0B-9593-DB1C7DC783CF}" srcOrd="0" destOrd="0" presId="urn:microsoft.com/office/officeart/2005/8/layout/process5"/>
    <dgm:cxn modelId="{4C67A885-F2CE-47E1-BD9E-D2EA5E5CB190}" type="presParOf" srcId="{98E2B9F9-F869-487D-B574-809EC5CC013D}" destId="{29535D97-E7C3-4BFA-9053-CD00D5B728E8}" srcOrd="6" destOrd="0" presId="urn:microsoft.com/office/officeart/2005/8/layout/process5"/>
    <dgm:cxn modelId="{2AF0A2FC-BB42-44BD-8083-1F8E8B1AD0D8}" type="presParOf" srcId="{98E2B9F9-F869-487D-B574-809EC5CC013D}" destId="{604B0503-61B5-4C5C-B63E-3874E8DD3CA3}" srcOrd="7" destOrd="0" presId="urn:microsoft.com/office/officeart/2005/8/layout/process5"/>
    <dgm:cxn modelId="{6B76BB34-BA9A-4E28-97A0-CB0C67239676}" type="presParOf" srcId="{604B0503-61B5-4C5C-B63E-3874E8DD3CA3}" destId="{76451B71-AFA3-4653-A1F9-33F20CEA17F1}" srcOrd="0" destOrd="0" presId="urn:microsoft.com/office/officeart/2005/8/layout/process5"/>
    <dgm:cxn modelId="{EE29E81D-A128-4A20-803B-B9FE5BB38901}" type="presParOf" srcId="{98E2B9F9-F869-487D-B574-809EC5CC013D}" destId="{A8061D0C-7902-41D1-A1A0-F5DDDED89D2B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9F5234B-2174-4622-AC20-DCD4275C9BAF}" type="doc">
      <dgm:prSet loTypeId="urn:microsoft.com/office/officeart/2005/8/layout/process5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69AC7C3A-F6FB-4E42-8E07-CAD82287F9D7}">
      <dgm:prSet phldrT="[Texto]" custT="1"/>
      <dgm:spPr/>
      <dgm:t>
        <a:bodyPr/>
        <a:lstStyle/>
        <a:p>
          <a:pPr algn="just"/>
          <a:r>
            <a:rPr lang="es-E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Hacer partícipe a los niños  y niñas en actividades desarrolladas dentro de  los  Rincones de aprendizaje.</a:t>
          </a:r>
          <a:endParaRPr lang="es-ES" sz="12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7B0B8D-E64B-4FB3-B22C-5183906DE089}" type="parTrans" cxnId="{E61259AA-2002-47CA-B4F3-6AB563EB20C5}">
      <dgm:prSet/>
      <dgm:spPr/>
      <dgm:t>
        <a:bodyPr/>
        <a:lstStyle/>
        <a:p>
          <a:endParaRPr lang="es-ES"/>
        </a:p>
      </dgm:t>
    </dgm:pt>
    <dgm:pt modelId="{2F9CB5BB-31B3-483D-85D5-3FEDF874DB7A}" type="sibTrans" cxnId="{E61259AA-2002-47CA-B4F3-6AB563EB20C5}">
      <dgm:prSet custT="1"/>
      <dgm:spPr/>
      <dgm:t>
        <a:bodyPr/>
        <a:lstStyle/>
        <a:p>
          <a:pPr algn="just"/>
          <a:endParaRPr lang="es-ES" sz="1000" i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94E452-16DC-4353-83EA-1287272DDDA7}">
      <dgm:prSet phldrT="[Texto]" custT="1"/>
      <dgm:spPr/>
      <dgm:t>
        <a:bodyPr/>
        <a:lstStyle/>
        <a:p>
          <a:pPr algn="just"/>
          <a:r>
            <a:rPr lang="es-E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docente debe proveer a los niños actividades en las  cuales ellos  puedan  desarrollar habilidades y destrezas como la indagación, la exploración, la manipulación, el análisis entre otras.</a:t>
          </a:r>
          <a:endParaRPr lang="es-ES" sz="12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44761C-C537-4737-BB05-A2F44B75280C}" type="parTrans" cxnId="{BE060877-945F-42B8-A672-B00EA98EB003}">
      <dgm:prSet/>
      <dgm:spPr/>
      <dgm:t>
        <a:bodyPr/>
        <a:lstStyle/>
        <a:p>
          <a:endParaRPr lang="es-ES"/>
        </a:p>
      </dgm:t>
    </dgm:pt>
    <dgm:pt modelId="{3D7E6529-FFC8-499D-94CE-6476A34AA00F}" type="sibTrans" cxnId="{BE060877-945F-42B8-A672-B00EA98EB003}">
      <dgm:prSet custT="1"/>
      <dgm:spPr/>
      <dgm:t>
        <a:bodyPr/>
        <a:lstStyle/>
        <a:p>
          <a:pPr algn="just"/>
          <a:endParaRPr lang="es-ES" sz="1000" i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6F36C-F6F5-47C3-B3E6-433B2C2903A8}">
      <dgm:prSet phldrT="[Texto]" custT="1"/>
      <dgm:spPr/>
      <dgm:t>
        <a:bodyPr/>
        <a:lstStyle/>
        <a:p>
          <a:pPr algn="just"/>
          <a:r>
            <a:rPr lang="es-E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actividades a realizarse dentro de los  rincones de aprendizaje deben contar con material educativo acorde, para el desarrollo y la construcción de nuevos conocimientos.</a:t>
          </a:r>
          <a:endParaRPr lang="es-ES" sz="12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8B6727-A227-43CD-98F9-66393F5B9D6D}" type="parTrans" cxnId="{4A293BBF-C6FF-436A-A229-80817540CA52}">
      <dgm:prSet/>
      <dgm:spPr/>
      <dgm:t>
        <a:bodyPr/>
        <a:lstStyle/>
        <a:p>
          <a:endParaRPr lang="es-ES"/>
        </a:p>
      </dgm:t>
    </dgm:pt>
    <dgm:pt modelId="{D9C5D4D1-43C6-46B4-94EA-E36DF1B4B077}" type="sibTrans" cxnId="{4A293BBF-C6FF-436A-A229-80817540CA52}">
      <dgm:prSet custT="1"/>
      <dgm:spPr/>
      <dgm:t>
        <a:bodyPr/>
        <a:lstStyle/>
        <a:p>
          <a:pPr algn="just"/>
          <a:endParaRPr lang="es-ES" sz="1000" i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6952FA-3BBE-4083-8501-3FF7B170A599}">
      <dgm:prSet phldrT="[Texto]" custT="1"/>
      <dgm:spPr/>
      <dgm:t>
        <a:bodyPr/>
        <a:lstStyle/>
        <a:p>
          <a:pPr algn="just"/>
          <a:r>
            <a:rPr lang="es-E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importante la utilización de estos espacios educativos por lo que se  recomienda tener la cantidad de material educativo necesario para el número de niños.</a:t>
          </a:r>
          <a:endParaRPr lang="es-ES" sz="12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E5B56B-254B-4725-8359-A655DCCABC2C}" type="parTrans" cxnId="{4D0D9326-26DC-440B-9888-64D076E3B012}">
      <dgm:prSet/>
      <dgm:spPr/>
      <dgm:t>
        <a:bodyPr/>
        <a:lstStyle/>
        <a:p>
          <a:endParaRPr lang="es-ES"/>
        </a:p>
      </dgm:t>
    </dgm:pt>
    <dgm:pt modelId="{59072DE5-9118-43F2-BEDF-87B58AD22957}" type="sibTrans" cxnId="{4D0D9326-26DC-440B-9888-64D076E3B012}">
      <dgm:prSet custT="1"/>
      <dgm:spPr/>
      <dgm:t>
        <a:bodyPr/>
        <a:lstStyle/>
        <a:p>
          <a:pPr algn="just"/>
          <a:endParaRPr lang="es-ES" sz="1000" i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4FFAD2-0D6D-4155-8A09-CD5949681A97}">
      <dgm:prSet phldrT="[Texto]" custT="1"/>
      <dgm:spPr/>
      <dgm:t>
        <a:bodyPr/>
        <a:lstStyle/>
        <a:p>
          <a:pPr algn="just"/>
          <a:r>
            <a:rPr lang="es-ES" sz="120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labor del docente buscar actividades y material educativo para el fortalecimiento  de  operaciones lógicas del pensamiento matemático, con el adecuado uso de rincones de aprendizaje, que pueden ser un medio de motivación durante el proceso educativo.</a:t>
          </a:r>
        </a:p>
        <a:p>
          <a:pPr algn="just"/>
          <a:endParaRPr lang="es-ES" sz="120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69414E-225E-4E79-BC73-A1823F2E2F50}" type="parTrans" cxnId="{8DD513E0-612B-4C6F-927F-3223B7E8B4FD}">
      <dgm:prSet/>
      <dgm:spPr/>
      <dgm:t>
        <a:bodyPr/>
        <a:lstStyle/>
        <a:p>
          <a:endParaRPr lang="es-ES"/>
        </a:p>
      </dgm:t>
    </dgm:pt>
    <dgm:pt modelId="{1A1491AA-1637-485F-9DF3-92659E8E6B19}" type="sibTrans" cxnId="{8DD513E0-612B-4C6F-927F-3223B7E8B4FD}">
      <dgm:prSet/>
      <dgm:spPr/>
      <dgm:t>
        <a:bodyPr/>
        <a:lstStyle/>
        <a:p>
          <a:endParaRPr lang="es-ES"/>
        </a:p>
      </dgm:t>
    </dgm:pt>
    <dgm:pt modelId="{8FFE3423-67B9-4B0E-A96C-46EC0BBA6026}" type="pres">
      <dgm:prSet presAssocID="{A9F5234B-2174-4622-AC20-DCD4275C9BA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1920EA3-50E3-46E8-B292-C402206F9C42}" type="pres">
      <dgm:prSet presAssocID="{69AC7C3A-F6FB-4E42-8E07-CAD82287F9D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6E2459A-E9D6-49AB-BD1F-8EED1ADF7665}" type="pres">
      <dgm:prSet presAssocID="{2F9CB5BB-31B3-483D-85D5-3FEDF874DB7A}" presName="sibTrans" presStyleLbl="sibTrans2D1" presStyleIdx="0" presStyleCnt="4"/>
      <dgm:spPr/>
      <dgm:t>
        <a:bodyPr/>
        <a:lstStyle/>
        <a:p>
          <a:endParaRPr lang="es-ES"/>
        </a:p>
      </dgm:t>
    </dgm:pt>
    <dgm:pt modelId="{1BEBBFC7-D959-4367-B2CD-1298D5F89E7A}" type="pres">
      <dgm:prSet presAssocID="{2F9CB5BB-31B3-483D-85D5-3FEDF874DB7A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821D32C1-20ED-4C6F-B75A-4E435ED15161}" type="pres">
      <dgm:prSet presAssocID="{E694E452-16DC-4353-83EA-1287272DDDA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78CEEB7-9DF2-42C4-AEEA-DAD32AB8CED7}" type="pres">
      <dgm:prSet presAssocID="{3D7E6529-FFC8-499D-94CE-6476A34AA00F}" presName="sibTrans" presStyleLbl="sibTrans2D1" presStyleIdx="1" presStyleCnt="4"/>
      <dgm:spPr/>
      <dgm:t>
        <a:bodyPr/>
        <a:lstStyle/>
        <a:p>
          <a:endParaRPr lang="es-ES"/>
        </a:p>
      </dgm:t>
    </dgm:pt>
    <dgm:pt modelId="{7F38227B-E1B7-4C13-B7FA-B8D80B84DB77}" type="pres">
      <dgm:prSet presAssocID="{3D7E6529-FFC8-499D-94CE-6476A34AA00F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105438C4-6F62-4159-AABF-343D873E8C0C}" type="pres">
      <dgm:prSet presAssocID="{6796F36C-F6F5-47C3-B3E6-433B2C2903A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2C235B-ECA3-472F-BD0B-212067787216}" type="pres">
      <dgm:prSet presAssocID="{D9C5D4D1-43C6-46B4-94EA-E36DF1B4B077}" presName="sibTrans" presStyleLbl="sibTrans2D1" presStyleIdx="2" presStyleCnt="4"/>
      <dgm:spPr/>
      <dgm:t>
        <a:bodyPr/>
        <a:lstStyle/>
        <a:p>
          <a:endParaRPr lang="es-ES"/>
        </a:p>
      </dgm:t>
    </dgm:pt>
    <dgm:pt modelId="{24850CA3-9B93-4125-9757-135E253ED8AE}" type="pres">
      <dgm:prSet presAssocID="{D9C5D4D1-43C6-46B4-94EA-E36DF1B4B077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2C7134CE-0E05-423D-9F28-9A88057E513A}" type="pres">
      <dgm:prSet presAssocID="{B16952FA-3BBE-4083-8501-3FF7B170A599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E9D1EC-48C8-450A-BFB9-70F5B2AAD0AC}" type="pres">
      <dgm:prSet presAssocID="{59072DE5-9118-43F2-BEDF-87B58AD22957}" presName="sibTrans" presStyleLbl="sibTrans2D1" presStyleIdx="3" presStyleCnt="4"/>
      <dgm:spPr/>
      <dgm:t>
        <a:bodyPr/>
        <a:lstStyle/>
        <a:p>
          <a:endParaRPr lang="es-ES"/>
        </a:p>
      </dgm:t>
    </dgm:pt>
    <dgm:pt modelId="{C0B591A8-FFA3-4782-BD18-E8BD03E8080B}" type="pres">
      <dgm:prSet presAssocID="{59072DE5-9118-43F2-BEDF-87B58AD22957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35744F12-65B1-4DFC-9996-153605242FF7}" type="pres">
      <dgm:prSet presAssocID="{994FFAD2-0D6D-4155-8A09-CD5949681A9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B16EEF7-ACF3-43F7-A2F9-7FDB3E34C182}" type="presOf" srcId="{B16952FA-3BBE-4083-8501-3FF7B170A599}" destId="{2C7134CE-0E05-423D-9F28-9A88057E513A}" srcOrd="0" destOrd="0" presId="urn:microsoft.com/office/officeart/2005/8/layout/process5"/>
    <dgm:cxn modelId="{51D579FF-46AB-4EAF-85DD-52550AA7A8F8}" type="presOf" srcId="{2F9CB5BB-31B3-483D-85D5-3FEDF874DB7A}" destId="{36E2459A-E9D6-49AB-BD1F-8EED1ADF7665}" srcOrd="0" destOrd="0" presId="urn:microsoft.com/office/officeart/2005/8/layout/process5"/>
    <dgm:cxn modelId="{AB931B6C-32C6-4C89-9DF7-FE2B8D38FF40}" type="presOf" srcId="{994FFAD2-0D6D-4155-8A09-CD5949681A97}" destId="{35744F12-65B1-4DFC-9996-153605242FF7}" srcOrd="0" destOrd="0" presId="urn:microsoft.com/office/officeart/2005/8/layout/process5"/>
    <dgm:cxn modelId="{55EA71E9-7BC2-42EE-B86A-4391723CE419}" type="presOf" srcId="{2F9CB5BB-31B3-483D-85D5-3FEDF874DB7A}" destId="{1BEBBFC7-D959-4367-B2CD-1298D5F89E7A}" srcOrd="1" destOrd="0" presId="urn:microsoft.com/office/officeart/2005/8/layout/process5"/>
    <dgm:cxn modelId="{E3B8B74C-C80B-4C21-913E-F5A5939D8643}" type="presOf" srcId="{E694E452-16DC-4353-83EA-1287272DDDA7}" destId="{821D32C1-20ED-4C6F-B75A-4E435ED15161}" srcOrd="0" destOrd="0" presId="urn:microsoft.com/office/officeart/2005/8/layout/process5"/>
    <dgm:cxn modelId="{25E6EECA-D1C9-4D02-97FF-6532F1F26E03}" type="presOf" srcId="{59072DE5-9118-43F2-BEDF-87B58AD22957}" destId="{C0B591A8-FFA3-4782-BD18-E8BD03E8080B}" srcOrd="1" destOrd="0" presId="urn:microsoft.com/office/officeart/2005/8/layout/process5"/>
    <dgm:cxn modelId="{7670C074-024B-4BE5-A27D-438522CC96C5}" type="presOf" srcId="{69AC7C3A-F6FB-4E42-8E07-CAD82287F9D7}" destId="{91920EA3-50E3-46E8-B292-C402206F9C42}" srcOrd="0" destOrd="0" presId="urn:microsoft.com/office/officeart/2005/8/layout/process5"/>
    <dgm:cxn modelId="{9D8D96BA-FBC5-4036-B4E7-9AB84CDCC18D}" type="presOf" srcId="{59072DE5-9118-43F2-BEDF-87B58AD22957}" destId="{CDE9D1EC-48C8-450A-BFB9-70F5B2AAD0AC}" srcOrd="0" destOrd="0" presId="urn:microsoft.com/office/officeart/2005/8/layout/process5"/>
    <dgm:cxn modelId="{A6F37F3F-3343-4320-ADDA-55CC1DB25C27}" type="presOf" srcId="{3D7E6529-FFC8-499D-94CE-6476A34AA00F}" destId="{878CEEB7-9DF2-42C4-AEEA-DAD32AB8CED7}" srcOrd="0" destOrd="0" presId="urn:microsoft.com/office/officeart/2005/8/layout/process5"/>
    <dgm:cxn modelId="{807B12C4-EEB4-4DF3-B6A3-124423E398FC}" type="presOf" srcId="{A9F5234B-2174-4622-AC20-DCD4275C9BAF}" destId="{8FFE3423-67B9-4B0E-A96C-46EC0BBA6026}" srcOrd="0" destOrd="0" presId="urn:microsoft.com/office/officeart/2005/8/layout/process5"/>
    <dgm:cxn modelId="{7ED9503D-B53E-49B8-A12B-4BD24449CFFD}" type="presOf" srcId="{D9C5D4D1-43C6-46B4-94EA-E36DF1B4B077}" destId="{24850CA3-9B93-4125-9757-135E253ED8AE}" srcOrd="1" destOrd="0" presId="urn:microsoft.com/office/officeart/2005/8/layout/process5"/>
    <dgm:cxn modelId="{F4E6A9BA-3081-4C43-85B9-B84876E201E1}" type="presOf" srcId="{D9C5D4D1-43C6-46B4-94EA-E36DF1B4B077}" destId="{FC2C235B-ECA3-472F-BD0B-212067787216}" srcOrd="0" destOrd="0" presId="urn:microsoft.com/office/officeart/2005/8/layout/process5"/>
    <dgm:cxn modelId="{BE060877-945F-42B8-A672-B00EA98EB003}" srcId="{A9F5234B-2174-4622-AC20-DCD4275C9BAF}" destId="{E694E452-16DC-4353-83EA-1287272DDDA7}" srcOrd="1" destOrd="0" parTransId="{5544761C-C537-4737-BB05-A2F44B75280C}" sibTransId="{3D7E6529-FFC8-499D-94CE-6476A34AA00F}"/>
    <dgm:cxn modelId="{E61259AA-2002-47CA-B4F3-6AB563EB20C5}" srcId="{A9F5234B-2174-4622-AC20-DCD4275C9BAF}" destId="{69AC7C3A-F6FB-4E42-8E07-CAD82287F9D7}" srcOrd="0" destOrd="0" parTransId="{C97B0B8D-E64B-4FB3-B22C-5183906DE089}" sibTransId="{2F9CB5BB-31B3-483D-85D5-3FEDF874DB7A}"/>
    <dgm:cxn modelId="{A03B0535-A657-435D-817A-BCAD6CF61EE5}" type="presOf" srcId="{6796F36C-F6F5-47C3-B3E6-433B2C2903A8}" destId="{105438C4-6F62-4159-AABF-343D873E8C0C}" srcOrd="0" destOrd="0" presId="urn:microsoft.com/office/officeart/2005/8/layout/process5"/>
    <dgm:cxn modelId="{4A293BBF-C6FF-436A-A229-80817540CA52}" srcId="{A9F5234B-2174-4622-AC20-DCD4275C9BAF}" destId="{6796F36C-F6F5-47C3-B3E6-433B2C2903A8}" srcOrd="2" destOrd="0" parTransId="{948B6727-A227-43CD-98F9-66393F5B9D6D}" sibTransId="{D9C5D4D1-43C6-46B4-94EA-E36DF1B4B077}"/>
    <dgm:cxn modelId="{F377AC7F-7C40-4D9C-AF4A-FBE6F042456B}" type="presOf" srcId="{3D7E6529-FFC8-499D-94CE-6476A34AA00F}" destId="{7F38227B-E1B7-4C13-B7FA-B8D80B84DB77}" srcOrd="1" destOrd="0" presId="urn:microsoft.com/office/officeart/2005/8/layout/process5"/>
    <dgm:cxn modelId="{8DD513E0-612B-4C6F-927F-3223B7E8B4FD}" srcId="{A9F5234B-2174-4622-AC20-DCD4275C9BAF}" destId="{994FFAD2-0D6D-4155-8A09-CD5949681A97}" srcOrd="4" destOrd="0" parTransId="{2469414E-225E-4E79-BC73-A1823F2E2F50}" sibTransId="{1A1491AA-1637-485F-9DF3-92659E8E6B19}"/>
    <dgm:cxn modelId="{4D0D9326-26DC-440B-9888-64D076E3B012}" srcId="{A9F5234B-2174-4622-AC20-DCD4275C9BAF}" destId="{B16952FA-3BBE-4083-8501-3FF7B170A599}" srcOrd="3" destOrd="0" parTransId="{61E5B56B-254B-4725-8359-A655DCCABC2C}" sibTransId="{59072DE5-9118-43F2-BEDF-87B58AD22957}"/>
    <dgm:cxn modelId="{2AB25E60-CE48-498A-AF7D-675D164B476A}" type="presParOf" srcId="{8FFE3423-67B9-4B0E-A96C-46EC0BBA6026}" destId="{91920EA3-50E3-46E8-B292-C402206F9C42}" srcOrd="0" destOrd="0" presId="urn:microsoft.com/office/officeart/2005/8/layout/process5"/>
    <dgm:cxn modelId="{1E6DF5ED-47C0-44F7-B3AB-D20CA8B2D029}" type="presParOf" srcId="{8FFE3423-67B9-4B0E-A96C-46EC0BBA6026}" destId="{36E2459A-E9D6-49AB-BD1F-8EED1ADF7665}" srcOrd="1" destOrd="0" presId="urn:microsoft.com/office/officeart/2005/8/layout/process5"/>
    <dgm:cxn modelId="{7F809AD2-C05C-4B7C-9834-C2FC82C0B175}" type="presParOf" srcId="{36E2459A-E9D6-49AB-BD1F-8EED1ADF7665}" destId="{1BEBBFC7-D959-4367-B2CD-1298D5F89E7A}" srcOrd="0" destOrd="0" presId="urn:microsoft.com/office/officeart/2005/8/layout/process5"/>
    <dgm:cxn modelId="{5D6449CC-BC07-482E-BC83-97751FC20B46}" type="presParOf" srcId="{8FFE3423-67B9-4B0E-A96C-46EC0BBA6026}" destId="{821D32C1-20ED-4C6F-B75A-4E435ED15161}" srcOrd="2" destOrd="0" presId="urn:microsoft.com/office/officeart/2005/8/layout/process5"/>
    <dgm:cxn modelId="{A879952D-3BA7-4D09-B526-CA169191E9EC}" type="presParOf" srcId="{8FFE3423-67B9-4B0E-A96C-46EC0BBA6026}" destId="{878CEEB7-9DF2-42C4-AEEA-DAD32AB8CED7}" srcOrd="3" destOrd="0" presId="urn:microsoft.com/office/officeart/2005/8/layout/process5"/>
    <dgm:cxn modelId="{6B00CECA-EBE3-4CAC-AA2A-F8193AC0B345}" type="presParOf" srcId="{878CEEB7-9DF2-42C4-AEEA-DAD32AB8CED7}" destId="{7F38227B-E1B7-4C13-B7FA-B8D80B84DB77}" srcOrd="0" destOrd="0" presId="urn:microsoft.com/office/officeart/2005/8/layout/process5"/>
    <dgm:cxn modelId="{A0EA5B8B-5C7B-4109-A929-B1434A0AF33D}" type="presParOf" srcId="{8FFE3423-67B9-4B0E-A96C-46EC0BBA6026}" destId="{105438C4-6F62-4159-AABF-343D873E8C0C}" srcOrd="4" destOrd="0" presId="urn:microsoft.com/office/officeart/2005/8/layout/process5"/>
    <dgm:cxn modelId="{6E670D73-EB1A-4AB9-83A3-30277DBF0A38}" type="presParOf" srcId="{8FFE3423-67B9-4B0E-A96C-46EC0BBA6026}" destId="{FC2C235B-ECA3-472F-BD0B-212067787216}" srcOrd="5" destOrd="0" presId="urn:microsoft.com/office/officeart/2005/8/layout/process5"/>
    <dgm:cxn modelId="{D73C7C36-2433-4077-A468-05000AC2A28B}" type="presParOf" srcId="{FC2C235B-ECA3-472F-BD0B-212067787216}" destId="{24850CA3-9B93-4125-9757-135E253ED8AE}" srcOrd="0" destOrd="0" presId="urn:microsoft.com/office/officeart/2005/8/layout/process5"/>
    <dgm:cxn modelId="{C20CC671-FBF3-425B-B6AC-C7540C375E81}" type="presParOf" srcId="{8FFE3423-67B9-4B0E-A96C-46EC0BBA6026}" destId="{2C7134CE-0E05-423D-9F28-9A88057E513A}" srcOrd="6" destOrd="0" presId="urn:microsoft.com/office/officeart/2005/8/layout/process5"/>
    <dgm:cxn modelId="{F47B3628-4150-440E-98CA-461513CAE60F}" type="presParOf" srcId="{8FFE3423-67B9-4B0E-A96C-46EC0BBA6026}" destId="{CDE9D1EC-48C8-450A-BFB9-70F5B2AAD0AC}" srcOrd="7" destOrd="0" presId="urn:microsoft.com/office/officeart/2005/8/layout/process5"/>
    <dgm:cxn modelId="{365C7372-C0D5-4FD4-AC45-8B46E667ADBE}" type="presParOf" srcId="{CDE9D1EC-48C8-450A-BFB9-70F5B2AAD0AC}" destId="{C0B591A8-FFA3-4782-BD18-E8BD03E8080B}" srcOrd="0" destOrd="0" presId="urn:microsoft.com/office/officeart/2005/8/layout/process5"/>
    <dgm:cxn modelId="{9D533C46-CD66-4F09-94B0-A58E7801AF4B}" type="presParOf" srcId="{8FFE3423-67B9-4B0E-A96C-46EC0BBA6026}" destId="{35744F12-65B1-4DFC-9996-153605242FF7}" srcOrd="8" destOrd="0" presId="urn:microsoft.com/office/officeart/2005/8/layout/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69B1EC-0C57-40EC-A709-87E407531915}">
      <dsp:nvSpPr>
        <dsp:cNvPr id="0" name=""/>
        <dsp:cNvSpPr/>
      </dsp:nvSpPr>
      <dsp:spPr>
        <a:xfrm rot="5400000">
          <a:off x="1124459" y="1583167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5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02FCC9-F344-420C-BB2C-ABC856F54A2B}">
      <dsp:nvSpPr>
        <dsp:cNvPr id="0" name=""/>
        <dsp:cNvSpPr/>
      </dsp:nvSpPr>
      <dsp:spPr>
        <a:xfrm>
          <a:off x="753498" y="31045"/>
          <a:ext cx="2357070" cy="1649872"/>
        </a:xfrm>
        <a:prstGeom prst="roundRect">
          <a:avLst>
            <a:gd name="adj" fmla="val 16670"/>
          </a:avLst>
        </a:prstGeom>
        <a:solidFill>
          <a:srgbClr val="CCFF33"/>
        </a:solidFill>
        <a:ln>
          <a:solidFill>
            <a:srgbClr val="66FF33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Tipo de investigación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4053" y="111600"/>
        <a:ext cx="2195960" cy="1488762"/>
      </dsp:txXfrm>
    </dsp:sp>
    <dsp:sp modelId="{6C1513EB-34EB-4386-AC14-AE533F77B569}">
      <dsp:nvSpPr>
        <dsp:cNvPr id="0" name=""/>
        <dsp:cNvSpPr/>
      </dsp:nvSpPr>
      <dsp:spPr>
        <a:xfrm>
          <a:off x="3110569" y="188398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Descriptiva 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10569" y="188398"/>
        <a:ext cx="1714308" cy="1333500"/>
      </dsp:txXfrm>
    </dsp:sp>
    <dsp:sp modelId="{CA00AE2E-BA47-4F60-887D-B09F228A3E3A}">
      <dsp:nvSpPr>
        <dsp:cNvPr id="0" name=""/>
        <dsp:cNvSpPr/>
      </dsp:nvSpPr>
      <dsp:spPr>
        <a:xfrm rot="5400000">
          <a:off x="3078721" y="3436519"/>
          <a:ext cx="1400175" cy="15940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00B0F0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5B42DD6-D308-473A-95FA-B9CA156E912A}">
      <dsp:nvSpPr>
        <dsp:cNvPr id="0" name=""/>
        <dsp:cNvSpPr/>
      </dsp:nvSpPr>
      <dsp:spPr>
        <a:xfrm>
          <a:off x="2707760" y="1884397"/>
          <a:ext cx="2357070" cy="1649872"/>
        </a:xfrm>
        <a:prstGeom prst="roundRect">
          <a:avLst>
            <a:gd name="adj" fmla="val 16670"/>
          </a:avLst>
        </a:prstGeom>
        <a:solidFill>
          <a:schemeClr val="accent3">
            <a:lumMod val="40000"/>
            <a:lumOff val="6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Población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88315" y="1964952"/>
        <a:ext cx="2195960" cy="1488762"/>
      </dsp:txXfrm>
    </dsp:sp>
    <dsp:sp modelId="{56383D2F-2257-48E8-B2A1-C9B77A8B2458}">
      <dsp:nvSpPr>
        <dsp:cNvPr id="0" name=""/>
        <dsp:cNvSpPr/>
      </dsp:nvSpPr>
      <dsp:spPr>
        <a:xfrm>
          <a:off x="5100282" y="2003651"/>
          <a:ext cx="3015023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just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Niños y niñas de Primer Año de Educación General Básica de la  Unidad Educativa Particular Comunitaria “Aliñambi ”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00282" y="2003651"/>
        <a:ext cx="3015023" cy="1333500"/>
      </dsp:txXfrm>
    </dsp:sp>
    <dsp:sp modelId="{0A4FD2F0-1C83-4EC0-AF0D-27787C2A99F0}">
      <dsp:nvSpPr>
        <dsp:cNvPr id="0" name=""/>
        <dsp:cNvSpPr/>
      </dsp:nvSpPr>
      <dsp:spPr>
        <a:xfrm>
          <a:off x="4662022" y="3737748"/>
          <a:ext cx="2357070" cy="1649872"/>
        </a:xfrm>
        <a:prstGeom prst="roundRect">
          <a:avLst>
            <a:gd name="adj" fmla="val 16670"/>
          </a:avLst>
        </a:prstGeom>
        <a:solidFill>
          <a:srgbClr val="99FF66"/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Muestra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742577" y="3818303"/>
        <a:ext cx="2195960" cy="1488762"/>
      </dsp:txXfrm>
    </dsp:sp>
    <dsp:sp modelId="{A5159F7A-7C59-4C43-B31B-854D5CCEC830}">
      <dsp:nvSpPr>
        <dsp:cNvPr id="0" name=""/>
        <dsp:cNvSpPr/>
      </dsp:nvSpPr>
      <dsp:spPr>
        <a:xfrm>
          <a:off x="7019093" y="3895101"/>
          <a:ext cx="1714308" cy="1333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N=n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30=30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019093" y="3895101"/>
        <a:ext cx="1714308" cy="13335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4DA7BD-D627-460B-9864-774E8BAA4CBB}">
      <dsp:nvSpPr>
        <dsp:cNvPr id="0" name=""/>
        <dsp:cNvSpPr/>
      </dsp:nvSpPr>
      <dsp:spPr>
        <a:xfrm>
          <a:off x="744" y="1638737"/>
          <a:ext cx="2913225" cy="240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Niños y niñas de primer año de educación general básica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de observación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039" y="1694032"/>
        <a:ext cx="2802635" cy="1777325"/>
      </dsp:txXfrm>
    </dsp:sp>
    <dsp:sp modelId="{C72CC8BC-E74F-45EE-AEA6-6A5DEE5FF067}">
      <dsp:nvSpPr>
        <dsp:cNvPr id="0" name=""/>
        <dsp:cNvSpPr/>
      </dsp:nvSpPr>
      <dsp:spPr>
        <a:xfrm>
          <a:off x="1645085" y="2236812"/>
          <a:ext cx="3174629" cy="3174629"/>
        </a:xfrm>
        <a:prstGeom prst="leftCircularArrow">
          <a:avLst>
            <a:gd name="adj1" fmla="val 3035"/>
            <a:gd name="adj2" fmla="val 372465"/>
            <a:gd name="adj3" fmla="val 2147975"/>
            <a:gd name="adj4" fmla="val 9024489"/>
            <a:gd name="adj5" fmla="val 3541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79A01A-D343-4C80-9813-256CBB2652EA}">
      <dsp:nvSpPr>
        <dsp:cNvPr id="0" name=""/>
        <dsp:cNvSpPr/>
      </dsp:nvSpPr>
      <dsp:spPr>
        <a:xfrm>
          <a:off x="648128" y="3526653"/>
          <a:ext cx="2589533" cy="102977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Ficha de observación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8289" y="3556814"/>
        <a:ext cx="2529211" cy="969450"/>
      </dsp:txXfrm>
    </dsp:sp>
    <dsp:sp modelId="{3D67E887-95C9-4CEA-B38D-18BEA5BE3BDA}">
      <dsp:nvSpPr>
        <dsp:cNvPr id="0" name=""/>
        <dsp:cNvSpPr/>
      </dsp:nvSpPr>
      <dsp:spPr>
        <a:xfrm>
          <a:off x="3696491" y="1638737"/>
          <a:ext cx="2913225" cy="240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7105661"/>
              <a:satOff val="-14270"/>
              <a:lumOff val="83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Rincones de aprendizaje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Guía de observación 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51786" y="2208918"/>
        <a:ext cx="2802635" cy="1777325"/>
      </dsp:txXfrm>
    </dsp:sp>
    <dsp:sp modelId="{F771F612-2FE9-4BA1-A579-E88B60A6DD5A}">
      <dsp:nvSpPr>
        <dsp:cNvPr id="0" name=""/>
        <dsp:cNvSpPr/>
      </dsp:nvSpPr>
      <dsp:spPr>
        <a:xfrm>
          <a:off x="5316555" y="174623"/>
          <a:ext cx="3546874" cy="3546874"/>
        </a:xfrm>
        <a:prstGeom prst="circularArrow">
          <a:avLst>
            <a:gd name="adj1" fmla="val 2717"/>
            <a:gd name="adj2" fmla="val 330895"/>
            <a:gd name="adj3" fmla="val 19493594"/>
            <a:gd name="adj4" fmla="val 12575511"/>
            <a:gd name="adj5" fmla="val 3169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CDBCAB-E9B4-4769-B9D7-2615C42F06AB}">
      <dsp:nvSpPr>
        <dsp:cNvPr id="0" name=""/>
        <dsp:cNvSpPr/>
      </dsp:nvSpPr>
      <dsp:spPr>
        <a:xfrm>
          <a:off x="4343874" y="1123851"/>
          <a:ext cx="2589533" cy="1029772"/>
        </a:xfrm>
        <a:prstGeom prst="roundRect">
          <a:avLst>
            <a:gd name="adj" fmla="val 10000"/>
          </a:avLst>
        </a:prstGeom>
        <a:solidFill>
          <a:schemeClr val="accent5">
            <a:hueOff val="7105661"/>
            <a:satOff val="-14270"/>
            <a:lumOff val="83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Ficha de observación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74035" y="1154012"/>
        <a:ext cx="2529211" cy="969450"/>
      </dsp:txXfrm>
    </dsp:sp>
    <dsp:sp modelId="{E53DBC2F-1B1A-4EF5-A14C-30C269A9775E}">
      <dsp:nvSpPr>
        <dsp:cNvPr id="0" name=""/>
        <dsp:cNvSpPr/>
      </dsp:nvSpPr>
      <dsp:spPr>
        <a:xfrm>
          <a:off x="7392238" y="1638737"/>
          <a:ext cx="2913225" cy="24028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hueOff val="14211322"/>
              <a:satOff val="-2854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Dirigida a las docentes de la unidad educativa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Cuestionario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47533" y="1694032"/>
        <a:ext cx="2802635" cy="1777325"/>
      </dsp:txXfrm>
    </dsp:sp>
    <dsp:sp modelId="{3F8755B2-98FC-4701-A9A2-5AE4B9BDE8A5}">
      <dsp:nvSpPr>
        <dsp:cNvPr id="0" name=""/>
        <dsp:cNvSpPr/>
      </dsp:nvSpPr>
      <dsp:spPr>
        <a:xfrm>
          <a:off x="8039621" y="3526653"/>
          <a:ext cx="2589533" cy="1029772"/>
        </a:xfrm>
        <a:prstGeom prst="roundRect">
          <a:avLst>
            <a:gd name="adj" fmla="val 1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Encuesta </a:t>
          </a:r>
          <a:endParaRPr lang="es-ES" sz="20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069782" y="3556814"/>
        <a:ext cx="2529211" cy="9694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1C96F-D185-46F6-8349-36919EC2D5FD}">
      <dsp:nvSpPr>
        <dsp:cNvPr id="0" name=""/>
        <dsp:cNvSpPr/>
      </dsp:nvSpPr>
      <dsp:spPr>
        <a:xfrm>
          <a:off x="0" y="4059413"/>
          <a:ext cx="11633812" cy="13323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No cuentan con material didáctico acorde a la necesidad del niño, tampoco son los necesarios para la capacidad de niños que se encuentran dentro de los denominados ambientes de aprendizaje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059413"/>
        <a:ext cx="11633812" cy="719490"/>
      </dsp:txXfrm>
    </dsp:sp>
    <dsp:sp modelId="{5C9D902B-9200-491A-900A-E6E71C326814}">
      <dsp:nvSpPr>
        <dsp:cNvPr id="0" name=""/>
        <dsp:cNvSpPr/>
      </dsp:nvSpPr>
      <dsp:spPr>
        <a:xfrm>
          <a:off x="0" y="4752256"/>
          <a:ext cx="11633812" cy="61289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a las docentes  la elaboración de material educativo concreto reciclable con ayuda de los padres de familia el mismo que debe ser elaborado con un objetivo a cumplir, este debe ser innovador y atractivo para el niño buscando desarrollar en él procesos matemáticos como la clasificación, la seriación, la correspondencia y la conservación de la cantidad.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752256"/>
        <a:ext cx="11633812" cy="612899"/>
      </dsp:txXfrm>
    </dsp:sp>
    <dsp:sp modelId="{494D3BEF-4154-4F4B-B5A5-0D5BE8A12F8C}">
      <dsp:nvSpPr>
        <dsp:cNvPr id="0" name=""/>
        <dsp:cNvSpPr/>
      </dsp:nvSpPr>
      <dsp:spPr>
        <a:xfrm rot="10800000">
          <a:off x="0" y="2030183"/>
          <a:ext cx="11633812" cy="2049216"/>
        </a:xfrm>
        <a:prstGeom prst="upArrowCallout">
          <a:avLst/>
        </a:prstGeom>
        <a:solidFill>
          <a:schemeClr val="accent5">
            <a:hueOff val="7105661"/>
            <a:satOff val="-14270"/>
            <a:lumOff val="83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</a:t>
          </a:r>
          <a:r>
            <a:rPr lang="es-ES" sz="1600" kern="120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docentes están consientes de la importancia de los rincones de aprendizaje, pero lamentablemente no cuentan con material educativo especifico para la implementación y  organización de ambientes de aprendizaje 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030183"/>
        <a:ext cx="11633812" cy="719274"/>
      </dsp:txXfrm>
    </dsp:sp>
    <dsp:sp modelId="{5D88FD26-F938-4757-BEE3-BD4962DDFF0A}">
      <dsp:nvSpPr>
        <dsp:cNvPr id="0" name=""/>
        <dsp:cNvSpPr/>
      </dsp:nvSpPr>
      <dsp:spPr>
        <a:xfrm>
          <a:off x="0" y="2749458"/>
          <a:ext cx="11633812" cy="612715"/>
        </a:xfrm>
        <a:prstGeom prst="rect">
          <a:avLst/>
        </a:prstGeom>
        <a:solidFill>
          <a:schemeClr val="accent5">
            <a:tint val="40000"/>
            <a:alpha val="90000"/>
            <a:hueOff val="7324915"/>
            <a:satOff val="-14088"/>
            <a:lumOff val="516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a las docentes  diseñar material educativo específico que sirva de apoyo para la construcción del pensamiento matemático, y aún más para el desarrollo de las denominadas operaciones lógico – matemáticas.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749458"/>
        <a:ext cx="11633812" cy="612715"/>
      </dsp:txXfrm>
    </dsp:sp>
    <dsp:sp modelId="{CA7D2DA5-7011-4019-9164-E23DB6FA0EE5}">
      <dsp:nvSpPr>
        <dsp:cNvPr id="0" name=""/>
        <dsp:cNvSpPr/>
      </dsp:nvSpPr>
      <dsp:spPr>
        <a:xfrm rot="10800000">
          <a:off x="0" y="953"/>
          <a:ext cx="11633812" cy="2049216"/>
        </a:xfrm>
        <a:prstGeom prst="upArrowCallout">
          <a:avLst/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Cuentan con dos  rincones de aprendizaje el  de construcción y el de lectura que son utilizados para la adquisición global de conocimientos , pero no cuentan con rincones de aprendizaje tales como el de juego simbólico, artes plásticas y música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953"/>
        <a:ext cx="11633812" cy="719274"/>
      </dsp:txXfrm>
    </dsp:sp>
    <dsp:sp modelId="{B1E7CC4A-D13A-4A58-9265-8700C5A25B55}">
      <dsp:nvSpPr>
        <dsp:cNvPr id="0" name=""/>
        <dsp:cNvSpPr/>
      </dsp:nvSpPr>
      <dsp:spPr>
        <a:xfrm>
          <a:off x="0" y="720228"/>
          <a:ext cx="11633812" cy="612715"/>
        </a:xfrm>
        <a:prstGeom prst="rect">
          <a:avLst/>
        </a:prstGeom>
        <a:solidFill>
          <a:schemeClr val="accent5">
            <a:tint val="40000"/>
            <a:alpha val="90000"/>
            <a:hueOff val="14649831"/>
            <a:satOff val="-28175"/>
            <a:lumOff val="103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la implementación de ambientes de aprendizaje durante el proceso educativo para el fortalecimiento de nuevos aprendizajes 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720228"/>
        <a:ext cx="11633812" cy="612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58511-30A8-4359-9BBC-5ABC78620ADF}">
      <dsp:nvSpPr>
        <dsp:cNvPr id="0" name=""/>
        <dsp:cNvSpPr/>
      </dsp:nvSpPr>
      <dsp:spPr>
        <a:xfrm>
          <a:off x="0" y="3246009"/>
          <a:ext cx="9749927" cy="212973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docentes consideran que de cuatro a más veces por semana el uso de rincones de aprendizaje es necesario para la formación y estructuración de nuevos conocimientos, </a:t>
          </a:r>
          <a:endParaRPr lang="es-ES" sz="16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246009"/>
        <a:ext cx="9749927" cy="1150056"/>
      </dsp:txXfrm>
    </dsp:sp>
    <dsp:sp modelId="{2DCF5D9F-2F1D-40A3-89D0-ECF0FB131B87}">
      <dsp:nvSpPr>
        <dsp:cNvPr id="0" name=""/>
        <dsp:cNvSpPr/>
      </dsp:nvSpPr>
      <dsp:spPr>
        <a:xfrm>
          <a:off x="0" y="4353471"/>
          <a:ext cx="9749927" cy="979677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la adecuación de material educativo concreto dentro de los rincones de aprendizaje para fortalecer el desarrollo de operaciones lógico – matemáticas que más tarde serán de gran importancia en la formación de conocimientos abstractos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353471"/>
        <a:ext cx="9749927" cy="979677"/>
      </dsp:txXfrm>
    </dsp:sp>
    <dsp:sp modelId="{0B0344DD-D19D-4F48-A458-4A4DCD9DB258}">
      <dsp:nvSpPr>
        <dsp:cNvPr id="0" name=""/>
        <dsp:cNvSpPr/>
      </dsp:nvSpPr>
      <dsp:spPr>
        <a:xfrm rot="10800000">
          <a:off x="0" y="2425"/>
          <a:ext cx="9749927" cy="3275530"/>
        </a:xfrm>
        <a:prstGeom prst="upArrowCallout">
          <a:avLst/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docentes consideran el uso de rincones de aprendizaje durante el proceso educativo como necesario y útil para la formación de nuevas estructuras cognitivas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2425"/>
        <a:ext cx="9749927" cy="1149711"/>
      </dsp:txXfrm>
    </dsp:sp>
    <dsp:sp modelId="{87651497-BC63-4E72-BC8A-0329DF305931}">
      <dsp:nvSpPr>
        <dsp:cNvPr id="0" name=""/>
        <dsp:cNvSpPr/>
      </dsp:nvSpPr>
      <dsp:spPr>
        <a:xfrm>
          <a:off x="0" y="1152136"/>
          <a:ext cx="9749927" cy="979383"/>
        </a:xfrm>
        <a:prstGeom prst="rect">
          <a:avLst/>
        </a:prstGeom>
        <a:solidFill>
          <a:schemeClr val="accent5">
            <a:tint val="40000"/>
            <a:alpha val="90000"/>
            <a:hueOff val="14649831"/>
            <a:satOff val="-28175"/>
            <a:lumOff val="1032"/>
            <a:alphaOff val="0"/>
          </a:schemeClr>
        </a:solidFill>
        <a:ln w="19050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 recomienda el uso de rincones de aprendizaje  como estrategia metodológica durante el proceso educativo, donde el niño pueda jugar libremente, indagar, observar, comparar, analizar y ser el constructor de su propio conocimiento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152136"/>
        <a:ext cx="9749927" cy="9793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6F007-B066-4F42-A539-196A63291ADA}">
      <dsp:nvSpPr>
        <dsp:cNvPr id="0" name=""/>
        <dsp:cNvSpPr/>
      </dsp:nvSpPr>
      <dsp:spPr>
        <a:xfrm>
          <a:off x="9962" y="446856"/>
          <a:ext cx="2977585" cy="178655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Los beneficios  del juego como eje principal de nuevos conocimientos 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2288" y="499182"/>
        <a:ext cx="2872933" cy="1681899"/>
      </dsp:txXfrm>
    </dsp:sp>
    <dsp:sp modelId="{8C157B36-CE19-4A8B-897A-1CDC7D5FAE13}">
      <dsp:nvSpPr>
        <dsp:cNvPr id="0" name=""/>
        <dsp:cNvSpPr/>
      </dsp:nvSpPr>
      <dsp:spPr>
        <a:xfrm>
          <a:off x="3249575" y="970911"/>
          <a:ext cx="631248" cy="73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49575" y="1118599"/>
        <a:ext cx="441874" cy="443065"/>
      </dsp:txXfrm>
    </dsp:sp>
    <dsp:sp modelId="{D1DF2CB4-2A32-440E-9FA9-215BA6E87F18}">
      <dsp:nvSpPr>
        <dsp:cNvPr id="0" name=""/>
        <dsp:cNvSpPr/>
      </dsp:nvSpPr>
      <dsp:spPr>
        <a:xfrm>
          <a:off x="4178582" y="446856"/>
          <a:ext cx="2977585" cy="1786551"/>
        </a:xfrm>
        <a:prstGeom prst="roundRect">
          <a:avLst>
            <a:gd name="adj" fmla="val 10000"/>
          </a:avLst>
        </a:prstGeom>
        <a:solidFill>
          <a:schemeClr val="accent5">
            <a:hueOff val="3552830"/>
            <a:satOff val="-7135"/>
            <a:lumOff val="41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Permite el fortalecimiento  de nuevos conocimientos de manera lúdica y  significativa 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908" y="499182"/>
        <a:ext cx="2872933" cy="1681899"/>
      </dsp:txXfrm>
    </dsp:sp>
    <dsp:sp modelId="{FB330169-0502-498F-BD8D-674CC97806D7}">
      <dsp:nvSpPr>
        <dsp:cNvPr id="0" name=""/>
        <dsp:cNvSpPr/>
      </dsp:nvSpPr>
      <dsp:spPr>
        <a:xfrm>
          <a:off x="7418195" y="970911"/>
          <a:ext cx="631248" cy="73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737107"/>
            <a:satOff val="-9514"/>
            <a:lumOff val="55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18195" y="1118599"/>
        <a:ext cx="441874" cy="443065"/>
      </dsp:txXfrm>
    </dsp:sp>
    <dsp:sp modelId="{C9746DA9-1AA8-4886-81FB-229A4CC0D7BE}">
      <dsp:nvSpPr>
        <dsp:cNvPr id="0" name=""/>
        <dsp:cNvSpPr/>
      </dsp:nvSpPr>
      <dsp:spPr>
        <a:xfrm>
          <a:off x="8347202" y="446856"/>
          <a:ext cx="2977585" cy="1786551"/>
        </a:xfrm>
        <a:prstGeom prst="roundRect">
          <a:avLst>
            <a:gd name="adj" fmla="val 10000"/>
          </a:avLst>
        </a:prstGeom>
        <a:solidFill>
          <a:schemeClr val="accent5">
            <a:hueOff val="7105661"/>
            <a:satOff val="-14270"/>
            <a:lumOff val="83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Permite el desarrollo de habilidades y destrezas 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9528" y="499182"/>
        <a:ext cx="2872933" cy="1681899"/>
      </dsp:txXfrm>
    </dsp:sp>
    <dsp:sp modelId="{F3B756F7-A29C-4869-B142-71A337398280}">
      <dsp:nvSpPr>
        <dsp:cNvPr id="0" name=""/>
        <dsp:cNvSpPr/>
      </dsp:nvSpPr>
      <dsp:spPr>
        <a:xfrm rot="5400000">
          <a:off x="9520370" y="2441838"/>
          <a:ext cx="631248" cy="73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474215"/>
            <a:satOff val="-19027"/>
            <a:lumOff val="1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614462" y="2495434"/>
        <a:ext cx="443065" cy="441874"/>
      </dsp:txXfrm>
    </dsp:sp>
    <dsp:sp modelId="{29535D97-E7C3-4BFA-9053-CD00D5B728E8}">
      <dsp:nvSpPr>
        <dsp:cNvPr id="0" name=""/>
        <dsp:cNvSpPr/>
      </dsp:nvSpPr>
      <dsp:spPr>
        <a:xfrm>
          <a:off x="8347202" y="3424442"/>
          <a:ext cx="2977585" cy="1786551"/>
        </a:xfrm>
        <a:prstGeom prst="roundRect">
          <a:avLst>
            <a:gd name="adj" fmla="val 10000"/>
          </a:avLst>
        </a:prstGeom>
        <a:solidFill>
          <a:schemeClr val="accent5">
            <a:hueOff val="10658492"/>
            <a:satOff val="-21406"/>
            <a:lumOff val="125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Facilitar el proceso educativo 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399528" y="3476768"/>
        <a:ext cx="2872933" cy="1681899"/>
      </dsp:txXfrm>
    </dsp:sp>
    <dsp:sp modelId="{604B0503-61B5-4C5C-B63E-3874E8DD3CA3}">
      <dsp:nvSpPr>
        <dsp:cNvPr id="0" name=""/>
        <dsp:cNvSpPr/>
      </dsp:nvSpPr>
      <dsp:spPr>
        <a:xfrm rot="10800000">
          <a:off x="7453926" y="3948497"/>
          <a:ext cx="631248" cy="7384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80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7643300" y="4096185"/>
        <a:ext cx="441874" cy="443065"/>
      </dsp:txXfrm>
    </dsp:sp>
    <dsp:sp modelId="{A8061D0C-7902-41D1-A1A0-F5DDDED89D2B}">
      <dsp:nvSpPr>
        <dsp:cNvPr id="0" name=""/>
        <dsp:cNvSpPr/>
      </dsp:nvSpPr>
      <dsp:spPr>
        <a:xfrm>
          <a:off x="4178582" y="3424442"/>
          <a:ext cx="2977585" cy="1786551"/>
        </a:xfrm>
        <a:prstGeom prst="roundRect">
          <a:avLst>
            <a:gd name="adj" fmla="val 1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Desarrollar la creatividad y la autonomía personal </a:t>
          </a:r>
          <a:endParaRPr lang="es-ES" sz="22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30908" y="3476768"/>
        <a:ext cx="2872933" cy="16818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20EA3-50E3-46E8-B292-C402206F9C42}">
      <dsp:nvSpPr>
        <dsp:cNvPr id="0" name=""/>
        <dsp:cNvSpPr/>
      </dsp:nvSpPr>
      <dsp:spPr>
        <a:xfrm>
          <a:off x="8932" y="573536"/>
          <a:ext cx="2669746" cy="160184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Hacer partícipe a los niños  y niñas en actividades desarrolladas dentro de  los  Rincones de aprendizaje.</a:t>
          </a:r>
          <a:endParaRPr lang="es-ES" sz="12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849" y="620453"/>
        <a:ext cx="2575912" cy="1508014"/>
      </dsp:txXfrm>
    </dsp:sp>
    <dsp:sp modelId="{36E2459A-E9D6-49AB-BD1F-8EED1ADF7665}">
      <dsp:nvSpPr>
        <dsp:cNvPr id="0" name=""/>
        <dsp:cNvSpPr/>
      </dsp:nvSpPr>
      <dsp:spPr>
        <a:xfrm>
          <a:off x="2913616" y="1043411"/>
          <a:ext cx="565986" cy="66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i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3616" y="1175830"/>
        <a:ext cx="396190" cy="397259"/>
      </dsp:txXfrm>
    </dsp:sp>
    <dsp:sp modelId="{821D32C1-20ED-4C6F-B75A-4E435ED15161}">
      <dsp:nvSpPr>
        <dsp:cNvPr id="0" name=""/>
        <dsp:cNvSpPr/>
      </dsp:nvSpPr>
      <dsp:spPr>
        <a:xfrm>
          <a:off x="3746577" y="573536"/>
          <a:ext cx="2669746" cy="1601848"/>
        </a:xfrm>
        <a:prstGeom prst="roundRect">
          <a:avLst>
            <a:gd name="adj" fmla="val 10000"/>
          </a:avLst>
        </a:prstGeom>
        <a:solidFill>
          <a:schemeClr val="accent5">
            <a:hueOff val="3552830"/>
            <a:satOff val="-7135"/>
            <a:lumOff val="41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docente debe proveer a los niños actividades en las  cuales ellos  puedan  desarrollar habilidades y destrezas como la indagación, la exploración, la manipulación, el análisis entre otras.</a:t>
          </a:r>
          <a:endParaRPr lang="es-ES" sz="12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494" y="620453"/>
        <a:ext cx="2575912" cy="1508014"/>
      </dsp:txXfrm>
    </dsp:sp>
    <dsp:sp modelId="{878CEEB7-9DF2-42C4-AEEA-DAD32AB8CED7}">
      <dsp:nvSpPr>
        <dsp:cNvPr id="0" name=""/>
        <dsp:cNvSpPr/>
      </dsp:nvSpPr>
      <dsp:spPr>
        <a:xfrm>
          <a:off x="6651262" y="1043411"/>
          <a:ext cx="565986" cy="66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737107"/>
            <a:satOff val="-9514"/>
            <a:lumOff val="55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i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51262" y="1175830"/>
        <a:ext cx="396190" cy="397259"/>
      </dsp:txXfrm>
    </dsp:sp>
    <dsp:sp modelId="{105438C4-6F62-4159-AABF-343D873E8C0C}">
      <dsp:nvSpPr>
        <dsp:cNvPr id="0" name=""/>
        <dsp:cNvSpPr/>
      </dsp:nvSpPr>
      <dsp:spPr>
        <a:xfrm>
          <a:off x="7484223" y="573536"/>
          <a:ext cx="2669746" cy="1601848"/>
        </a:xfrm>
        <a:prstGeom prst="roundRect">
          <a:avLst>
            <a:gd name="adj" fmla="val 10000"/>
          </a:avLst>
        </a:prstGeom>
        <a:solidFill>
          <a:schemeClr val="accent5">
            <a:hueOff val="7105661"/>
            <a:satOff val="-14270"/>
            <a:lumOff val="833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Las actividades a realizarse dentro de los  rincones de aprendizaje deben contar con material educativo acorde, para el desarrollo y la construcción de nuevos conocimientos.</a:t>
          </a:r>
          <a:endParaRPr lang="es-ES" sz="12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1140" y="620453"/>
        <a:ext cx="2575912" cy="1508014"/>
      </dsp:txXfrm>
    </dsp:sp>
    <dsp:sp modelId="{FC2C235B-ECA3-472F-BD0B-212067787216}">
      <dsp:nvSpPr>
        <dsp:cNvPr id="0" name=""/>
        <dsp:cNvSpPr/>
      </dsp:nvSpPr>
      <dsp:spPr>
        <a:xfrm rot="5400000">
          <a:off x="8536103" y="2362266"/>
          <a:ext cx="565986" cy="66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474215"/>
            <a:satOff val="-19027"/>
            <a:lumOff val="1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i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620467" y="2410321"/>
        <a:ext cx="397259" cy="396190"/>
      </dsp:txXfrm>
    </dsp:sp>
    <dsp:sp modelId="{2C7134CE-0E05-423D-9F28-9A88057E513A}">
      <dsp:nvSpPr>
        <dsp:cNvPr id="0" name=""/>
        <dsp:cNvSpPr/>
      </dsp:nvSpPr>
      <dsp:spPr>
        <a:xfrm>
          <a:off x="7484223" y="3243282"/>
          <a:ext cx="2669746" cy="1601848"/>
        </a:xfrm>
        <a:prstGeom prst="roundRect">
          <a:avLst>
            <a:gd name="adj" fmla="val 10000"/>
          </a:avLst>
        </a:prstGeom>
        <a:solidFill>
          <a:schemeClr val="accent5">
            <a:hueOff val="10658492"/>
            <a:satOff val="-21406"/>
            <a:lumOff val="1250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importante la utilización de estos espacios educativos por lo que se  recomienda tener la cantidad de material educativo necesario para el número de niños.</a:t>
          </a:r>
          <a:endParaRPr lang="es-ES" sz="12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1140" y="3290199"/>
        <a:ext cx="2575912" cy="1508014"/>
      </dsp:txXfrm>
    </dsp:sp>
    <dsp:sp modelId="{CDE9D1EC-48C8-450A-BFB9-70F5B2AAD0AC}">
      <dsp:nvSpPr>
        <dsp:cNvPr id="0" name=""/>
        <dsp:cNvSpPr/>
      </dsp:nvSpPr>
      <dsp:spPr>
        <a:xfrm rot="10800000">
          <a:off x="6683299" y="3713158"/>
          <a:ext cx="565986" cy="6620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i="0" kern="12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6853095" y="3845577"/>
        <a:ext cx="396190" cy="397259"/>
      </dsp:txXfrm>
    </dsp:sp>
    <dsp:sp modelId="{35744F12-65B1-4DFC-9996-153605242FF7}">
      <dsp:nvSpPr>
        <dsp:cNvPr id="0" name=""/>
        <dsp:cNvSpPr/>
      </dsp:nvSpPr>
      <dsp:spPr>
        <a:xfrm>
          <a:off x="3746577" y="3243282"/>
          <a:ext cx="2669746" cy="1601848"/>
        </a:xfrm>
        <a:prstGeom prst="roundRect">
          <a:avLst>
            <a:gd name="adj" fmla="val 10000"/>
          </a:avLst>
        </a:prstGeom>
        <a:solidFill>
          <a:schemeClr val="accent5">
            <a:hueOff val="14211322"/>
            <a:satOff val="-28541"/>
            <a:lumOff val="1666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labor del docente buscar actividades y material educativo para el fortalecimiento  de  operaciones lógicas del pensamiento matemático, con el adecuado uso de rincones de aprendizaje, que pueden ser un medio de motivación durante el proceso educativo.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3494" y="3290199"/>
        <a:ext cx="2575912" cy="15080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619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80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160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60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4047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03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8663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8752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7457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0672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864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5734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1035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2399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888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65FCB-A1FC-428C-8115-EC506DDCAB5D}" type="datetimeFigureOut">
              <a:rPr lang="es-ES" smtClean="0"/>
              <a:t>13/10/2015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C0DDD9D2-40AB-45A8-B6C0-028BE66C520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87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4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7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1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9.pn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tmp"/><Relationship Id="rId3" Type="http://schemas.openxmlformats.org/officeDocument/2006/relationships/image" Target="../media/image18.jpeg"/><Relationship Id="rId7" Type="http://schemas.openxmlformats.org/officeDocument/2006/relationships/image" Target="../media/image25.jpeg"/><Relationship Id="rId12" Type="http://schemas.openxmlformats.org/officeDocument/2006/relationships/image" Target="../media/image30.tm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tmp"/><Relationship Id="rId5" Type="http://schemas.openxmlformats.org/officeDocument/2006/relationships/image" Target="../media/image23.jpeg"/><Relationship Id="rId15" Type="http://schemas.openxmlformats.org/officeDocument/2006/relationships/image" Target="../media/image33.jpeg"/><Relationship Id="rId10" Type="http://schemas.openxmlformats.org/officeDocument/2006/relationships/image" Target="../media/image28.tmp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410179"/>
            <a:ext cx="8496942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294743" y="2404534"/>
            <a:ext cx="6444343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“ANÁLISIS DE LOS RINCONES DE APRENDIZAJE </a:t>
            </a:r>
          </a:p>
          <a:p>
            <a:pPr algn="ctr"/>
            <a:r>
              <a:rPr lang="es-ES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EN EL DESARROLLO DE OPERACIONES LÓGICAS </a:t>
            </a:r>
          </a:p>
          <a:p>
            <a:pPr algn="ctr"/>
            <a:r>
              <a:rPr lang="es-ES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DEL PENSAMIENTO MATEMÁTICO</a:t>
            </a:r>
          </a:p>
          <a:p>
            <a:pPr algn="ctr"/>
            <a:r>
              <a:rPr lang="es-ES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EN NIÑOS Y NIÑAS DE PRIMER AÑO DE EDUCACIÓN </a:t>
            </a:r>
          </a:p>
          <a:p>
            <a:pPr algn="ctr"/>
            <a:r>
              <a:rPr lang="es-ES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GENERAL BÁSICA</a:t>
            </a:r>
          </a:p>
          <a:p>
            <a:pPr algn="ctr"/>
            <a:r>
              <a:rPr lang="es-ES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 LA UNIDAD EDUCATIVA PARTICULAR COMUNITARIA </a:t>
            </a:r>
          </a:p>
          <a:p>
            <a:pPr algn="ctr"/>
            <a:r>
              <a:rPr lang="es-ES" sz="1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ALIÑAMBI PERIODO 2014-2015 ”</a:t>
            </a:r>
            <a:endParaRPr lang="es-ES" sz="1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08400" y="4380073"/>
            <a:ext cx="5842001" cy="15696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Autora: Verónica Aracely Quishpe LLumiquinga</a:t>
            </a:r>
          </a:p>
          <a:p>
            <a:pPr algn="ctr"/>
            <a:r>
              <a:rPr lang="es-E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Directora: MSc. Garcés Alejandra </a:t>
            </a:r>
          </a:p>
          <a:p>
            <a:pPr algn="ctr"/>
            <a:r>
              <a:rPr lang="es-ES" sz="2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Codirectora: MSc: Padilla Gisela  </a:t>
            </a:r>
            <a:endParaRPr lang="es-ES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070749" y="6108266"/>
            <a:ext cx="289233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Sangolquì Octubre 2015 </a:t>
            </a:r>
            <a:endParaRPr lang="es-ES" sz="2000" b="1" cap="none" spc="0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0" y="2519609"/>
            <a:ext cx="2353913" cy="358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89966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53857" y="1252835"/>
            <a:ext cx="9055684" cy="415498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Capitulo 3 </a:t>
            </a:r>
          </a:p>
          <a:p>
            <a:pPr algn="ctr"/>
            <a:r>
              <a:rPr lang="es-ES" sz="8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la </a:t>
            </a:r>
          </a:p>
          <a:p>
            <a:pPr algn="ctr"/>
            <a:r>
              <a:rPr lang="es-E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Investigación </a:t>
            </a:r>
            <a:endParaRPr lang="es-E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6719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81200" y="552450"/>
            <a:ext cx="8001000" cy="523220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METODOLOGÍA DE LA INVESTIGACIÓN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44122630"/>
              </p:ext>
            </p:extLst>
          </p:nvPr>
        </p:nvGraphicFramePr>
        <p:xfrm>
          <a:off x="857250" y="1203930"/>
          <a:ext cx="94869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http://estaticos03.cache.el-mundo.net/elmundo/imagenes/2008/01/25/1201282414_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4362450"/>
            <a:ext cx="2265362" cy="212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4.bp.blogspot.com/_3PqYaZa8pDQ/TIQmu0x78fI/AAAAAAAAABc/_osbJkXLU9c/s1600/NIOS%252~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101" y="1075670"/>
            <a:ext cx="2305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3660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552700" y="685800"/>
            <a:ext cx="720090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TÉCNICAS E INSTRUMENTOS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22161751"/>
              </p:ext>
            </p:extLst>
          </p:nvPr>
        </p:nvGraphicFramePr>
        <p:xfrm>
          <a:off x="666750" y="947410"/>
          <a:ext cx="10629900" cy="56802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http://us.123rf.com/450wm/boians/boians1210/boians121000111/15886295-magnifying-glass-looking-boys-and-girls-vector-charac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105707"/>
            <a:ext cx="2206625" cy="22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12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2026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29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102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77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0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90209" y="376535"/>
            <a:ext cx="74211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4</a:t>
            </a:r>
          </a:p>
          <a:p>
            <a:pPr algn="ctr"/>
            <a:r>
              <a:rPr lang="es-ES" sz="2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CONCLUSIONES Y RECOMENDACIONES </a:t>
            </a:r>
            <a:r>
              <a:rPr lang="es-ES" sz="28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s-ES" sz="2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58925232"/>
              </p:ext>
            </p:extLst>
          </p:nvPr>
        </p:nvGraphicFramePr>
        <p:xfrm>
          <a:off x="187287" y="1465243"/>
          <a:ext cx="11633812" cy="53927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55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2396613"/>
              </p:ext>
            </p:extLst>
          </p:nvPr>
        </p:nvGraphicFramePr>
        <p:xfrm>
          <a:off x="1112703" y="760164"/>
          <a:ext cx="9749927" cy="5378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405387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145168" y="2939142"/>
            <a:ext cx="6705601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Planteamiento del Problema </a:t>
            </a:r>
            <a:endParaRPr lang="es-E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Flecha arriba 4"/>
          <p:cNvSpPr/>
          <p:nvPr/>
        </p:nvSpPr>
        <p:spPr>
          <a:xfrm>
            <a:off x="2394857" y="2119085"/>
            <a:ext cx="304800" cy="7547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01" y="196525"/>
            <a:ext cx="1652512" cy="1922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457" y="159791"/>
            <a:ext cx="1839082" cy="1978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Flecha arriba 8"/>
          <p:cNvSpPr/>
          <p:nvPr/>
        </p:nvSpPr>
        <p:spPr>
          <a:xfrm>
            <a:off x="5588000" y="2203346"/>
            <a:ext cx="367997" cy="6990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897" y="290576"/>
            <a:ext cx="1476224" cy="1734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lecha arriba 10"/>
          <p:cNvSpPr/>
          <p:nvPr/>
        </p:nvSpPr>
        <p:spPr>
          <a:xfrm>
            <a:off x="8532437" y="2118188"/>
            <a:ext cx="333828" cy="68217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s://encrypted-tbn3.gstatic.com/images?q=tbn:ANd9GcRWbonPZxPELY0SgZQiCgml9BLFZ7XsEsAR2SvQsn1pYA3TUrT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0" y="4617917"/>
            <a:ext cx="1879374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echa abajo 11"/>
          <p:cNvSpPr/>
          <p:nvPr/>
        </p:nvSpPr>
        <p:spPr>
          <a:xfrm>
            <a:off x="2336800" y="3703518"/>
            <a:ext cx="319314" cy="7095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213" y="4617917"/>
            <a:ext cx="1604916" cy="1726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Flecha abajo 13"/>
          <p:cNvSpPr/>
          <p:nvPr/>
        </p:nvSpPr>
        <p:spPr>
          <a:xfrm>
            <a:off x="5651197" y="3629725"/>
            <a:ext cx="275771" cy="76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>
            <a:off x="8547932" y="3629725"/>
            <a:ext cx="302837" cy="764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353" y="4413047"/>
            <a:ext cx="2085824" cy="195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ectángulo 16"/>
          <p:cNvSpPr/>
          <p:nvPr/>
        </p:nvSpPr>
        <p:spPr>
          <a:xfrm>
            <a:off x="293589" y="2974529"/>
            <a:ext cx="152798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I</a:t>
            </a:r>
            <a:endParaRPr lang="es-E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93589" y="940158"/>
            <a:ext cx="136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Educativa Particular Aliñambi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898143" y="1047791"/>
            <a:ext cx="7983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se ha desarrollo O.L.P.M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969512" y="1047791"/>
            <a:ext cx="109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Clasificación, seriación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446049" y="5185317"/>
            <a:ext cx="1025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Escasa  utilización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4003288" y="5307980"/>
            <a:ext cx="849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educativo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7020475" y="5000650"/>
            <a:ext cx="992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cuentan con un espacio específico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447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88674" y="686844"/>
            <a:ext cx="3767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5 </a:t>
            </a:r>
          </a:p>
          <a:p>
            <a:pPr algn="ctr"/>
            <a:r>
              <a:rPr lang="es-ES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PROPUESTA </a:t>
            </a:r>
            <a:endParaRPr lang="es-E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550" y="1887173"/>
            <a:ext cx="796290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994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6550" y="762000"/>
            <a:ext cx="6134100" cy="523220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63767967"/>
              </p:ext>
            </p:extLst>
          </p:nvPr>
        </p:nvGraphicFramePr>
        <p:xfrm>
          <a:off x="0" y="1200150"/>
          <a:ext cx="11334750" cy="56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" y="3829050"/>
            <a:ext cx="2057400" cy="285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7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943350" y="723900"/>
            <a:ext cx="417195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 GENERAL 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-31497" y="1902380"/>
            <a:ext cx="1504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encrypted-tbn3.gstatic.com/images?q=tbn:ANd9GcRWbonPZxPELY0SgZQiCgml9BLFZ7XsEsAR2SvQsn1pYA3TUr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639" y="1431475"/>
            <a:ext cx="1644429" cy="180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2827795" y="1945242"/>
            <a:ext cx="1428750" cy="72390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Desarrollo </a:t>
            </a:r>
            <a:endParaRPr lang="es-ES" dirty="0"/>
          </a:p>
        </p:txBody>
      </p:sp>
      <p:pic>
        <p:nvPicPr>
          <p:cNvPr id="8" name="Picture 2" descr="https://lh3.googleusercontent.com/92obPyg3ylmOlCeSUJWfW6iN55CfTWNR0phVb2XHKyWTKlTjqoYQT6lZHFy4B4YDBg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290" y="1277967"/>
            <a:ext cx="2166711" cy="21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derecha 8"/>
          <p:cNvSpPr/>
          <p:nvPr/>
        </p:nvSpPr>
        <p:spPr>
          <a:xfrm>
            <a:off x="6423350" y="1997629"/>
            <a:ext cx="1211880" cy="619125"/>
          </a:xfrm>
          <a:prstGeom prst="righ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Uso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703" y="1625971"/>
            <a:ext cx="1478580" cy="1415303"/>
          </a:xfrm>
          <a:prstGeom prst="rect">
            <a:avLst/>
          </a:prstGeom>
        </p:spPr>
      </p:pic>
      <p:sp>
        <p:nvSpPr>
          <p:cNvPr id="11" name="Flecha abajo 10"/>
          <p:cNvSpPr/>
          <p:nvPr/>
        </p:nvSpPr>
        <p:spPr>
          <a:xfrm rot="16200000">
            <a:off x="9515250" y="2103218"/>
            <a:ext cx="540932" cy="8779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85" y="1530053"/>
            <a:ext cx="1763151" cy="1859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uadroTexto 12"/>
          <p:cNvSpPr txBox="1"/>
          <p:nvPr/>
        </p:nvSpPr>
        <p:spPr>
          <a:xfrm>
            <a:off x="236995" y="3664282"/>
            <a:ext cx="3706355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ESPECÍFICOS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47699" y="4572000"/>
            <a:ext cx="9825285" cy="2031325"/>
          </a:xfrm>
          <a:prstGeom prst="rect">
            <a:avLst/>
          </a:prstGeom>
          <a:noFill/>
          <a:ln>
            <a:solidFill>
              <a:srgbClr val="66FF33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Incorporar material educativo concreto que desarrolle el proceso de 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clasificación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Diseñar material educativo específico dentro de los rincones de aprendizaje que permitan el desarrollo del proceso de seriación, estableciendo relaciones de semejanza y diferencia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Utilizar los rincones de aprendizaje como medio de motivación para la formación de conceptos matemáticos como la correspondencia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C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Implementar material educativo manipulable para el fortalecimiento de la conservación de la cantidad, donde el niño pueda  identificar nociones de cantidad</a:t>
            </a:r>
            <a:r>
              <a:rPr lang="es-EC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4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2058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024743" y="600892"/>
            <a:ext cx="7367451" cy="523220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RECOMENDACIONES METODOLÓGICAS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07133804"/>
              </p:ext>
            </p:extLst>
          </p:nvPr>
        </p:nvGraphicFramePr>
        <p:xfrm>
          <a:off x="418012" y="980923"/>
          <a:ext cx="1016290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" y="3875748"/>
            <a:ext cx="2737975" cy="2053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01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278777" y="574766"/>
            <a:ext cx="5107578" cy="52322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 DE CONSTRUCCIÓN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5812972" y="1097986"/>
            <a:ext cx="0" cy="3389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005840" y="1397726"/>
            <a:ext cx="9248503" cy="78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992777" y="1436914"/>
            <a:ext cx="13063" cy="31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391886" y="1775843"/>
            <a:ext cx="1541417" cy="830997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construcción de nuevos conocimientos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3.bp.blogspot.com/-ugW1vZ0pWtQ/U7sPYwwnmlI/AAAAAAAAADc/7_-VrLlmmRc/s1600/IMG_07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26" y="2906580"/>
            <a:ext cx="2521761" cy="189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96" y="5218611"/>
            <a:ext cx="1888019" cy="1416014"/>
          </a:xfrm>
          <a:prstGeom prst="rect">
            <a:avLst/>
          </a:prstGeom>
        </p:spPr>
      </p:pic>
      <p:sp>
        <p:nvSpPr>
          <p:cNvPr id="14" name="Flecha abajo 13"/>
          <p:cNvSpPr/>
          <p:nvPr/>
        </p:nvSpPr>
        <p:spPr>
          <a:xfrm>
            <a:off x="1005840" y="4797901"/>
            <a:ext cx="350266" cy="2997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/>
          <p:cNvCxnSpPr/>
          <p:nvPr/>
        </p:nvCxnSpPr>
        <p:spPr>
          <a:xfrm>
            <a:off x="5812972" y="1436914"/>
            <a:ext cx="0" cy="3389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4859383" y="1750423"/>
            <a:ext cx="2168434" cy="584775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del rincón de construcción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lecha abajo 18"/>
          <p:cNvSpPr/>
          <p:nvPr/>
        </p:nvSpPr>
        <p:spPr>
          <a:xfrm>
            <a:off x="5656217" y="2383244"/>
            <a:ext cx="313509" cy="4471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AutoShape 2" descr="data:image/jpeg;base64,/9j/4AAQSkZJRgABAQAAAQABAAD/2wCEAAkGBxQSEhUUExQVFhQWFRQVGBUWFBUUFhUUFBQWFxYUFBQYHCggGBolHBQUITEhJSkrLi4uFx8zODMsNygtLisBCgoKDg0OGxAQGywmICQsLCwsLCwtLCwsLCwsLCwsLCwsLCwsLCwsLCwsLCwsLCwsLCwtLCwsLCwsLSwsLDcsLP/AABEIAKoBAAMBIgACEQEDEQH/xAAcAAABBQEBAQAAAAAAAAAAAAAFAgMEBgcBAAj/xAA/EAABAwIEAwUGBAUCBgMAAAABAAIDBBEFEiExBkFREyJhcYEHQpGhscEUMlLRI2KS4fAzchUWQ4Ky8URTg//EABgBAAMBAQAAAAAAAAAAAAAAAAECAwAE/8QAKBEAAgICAgIBAwQDAAAAAAAAAAECEQMhEjFBURMEIjIFFJGxI1Jh/9oADAMBAAIRAxEAPwDEl4JWReshZjoCWGpF0prkAigLJ+nOqYGqK4fSDcpW6GSsmUEVgSU3USoixo2Oy4aRjjoo8i3EHUspBRimk7UW5puSgs02CI8PYQ62ZK5qg8GDcbh7No8UDpmOcdFZuIKV5eGm58kJxJnY2A0NtU8Z2qQso1tjzoG5e87K3mfsEAm3NtidFIna5530GqZMZ29U8VRNuxGXovGMc1MpcOedbf8ArqUzMBew16lGxaIsjUy4XClVbCLDqm4xcJkASxiJUVSWWI8/3v4dVDhby6InTwastrc6dNdwlbClYYrKwPp3uGhtYjoVSSUXqZDE6Rmtni3q3UfVBoxqmW9iRjx0TcNFnX6JupcSSiDKWzdFKhw0OISuaWyqi2A4oySrVgNIehRXDeHgbWA+quuC4G1oufooyyctIoocewNTYKX6u2VW4sw4wPBt3TcLXHQHkFWuNsN7SHQahaOjPZilU2xXGMupFfCWktcNVNwilDxr/lldulZJLY3BAcqjysVopaduZzf8sUDxSAxuIOySMrdDSjoeioRkYB7yVX4S1g3U7h0CQNad2Eg/ZE8Vw15FsuwJukcmpUWUVKJRTD8F7skSloH2JAvbfwQ/LcgKydkJRonYfh2cqz0eBvtoiHCeGANBI3VygprbBcssjbpFlFJFPhwNx/M1GaLAR0RkvA3CdjrcvK6Sr7Gv0Q34GDpbRS4cNDRYaJL8Yds2NzvROxSTv/6eUeJ+yPBGtkHE+zha6R1tBe6x7GcQ7Z5cdrk/stE9oZP4Rxvu5rT5X/ssodrZdOOFbOeU+WgjAe7c7Egedtx9FKmItYDvH5IY+YmwGw0CkNqA3XcpmgBWmhlfEQ0EA/md1CFOFzYa25qxMncaYgnV3Tp0Qmgpw1ri7l80oaB1SL+aaMdkpwuV6a+XdOKO00dzojuHR2DvIEtPUb28UFw5hc4W6q5yMbkBO+mvRJJ7HitFPxuQOPqOdz4G6CDQotjQs8joSPRDaqIscQRYhUj0JLstuDxB7QfJWqjwjawuqPwlVbtPI/IrWcEIsAuTInyo6IPVkrC6Ai3cHmrDBSdU1SlToynhFIEmLbThC8VpRZGrKLWR3FrKrWhEYJ7QaMNeHDxQjA32Hqrd7SqAt15XVLwwWBSp3ALVSDPbZZr9R9F7HYs7b9RdQ6p/5HKdC/Oy3mEnVMbsK43hZpHNqI26XAkHKx2Ks2AzMqCXN00Gnn4Kz/8AD2ysLHi7XCxHgqNU4K+imLbm3uu6hPlj5J4peA7iWExsa5wa25Fjpuqs3Ao+0Dsviizqx7hqSV1jbrnf/C172SaJuXRWOgbogFONUfoShDsMh3EcN7Rhy6O5FVmmmqI3ZHwh3R2yvUCTPGFehLIWBxmxLwATy6ItIy4ICixOFwDoptw3mnQrKpxLw619JIZZMoIJaA3Mcw1H0WCyU5F7jZfR3E7C6m8WvDvS9nD4ErGMVwqz3BpzC92kc2jlfqNkXLdCKCpteyqyNtt0+q612vkpWK0+V2xHgh90y2hWWrC5g5mXnb/Al1WHHVw2I28lXKeoIIVhw/FSSQ46WPw8EGhkwbBREut4KPWURDsvLVWmmljLNd7Wun4qKN4BcdbIbsOqAmA0g3PL59U7itbYuAPdvp4dQUTnLGZmt3tceY3VZxS5cb+v7oVsPgi0sZklY3cucB89fki/tCwrspw4CzXsv6t0P2Rj2WcP9vUukeDkhbe/87vyj5Eq18f4F2kNwLlhuD4cx9Pgn6VkX+SMawut7F+a1xzH7LXeGsRY9rSw32uOYv1WU12HFh20S8CqnxS5mkgt133AO3kknFS2Vi3F0b+6sycifIXXKbiDM7KBY+Oh+Cm8OTCeBj7fmaCq3xHw9O2UTU7gHC4LTrmU6a2UVPRcYak2ufonC+4VMwd9U/KJ3aA6tAtfzVzp2d1UTsRqjOPaRT5oysvoTYkea2njilvG7yKxZoyu+KSPlDvpMdqXXj8lJw6T6g/uoDjo4eacw6T8p6iyLWgJ7Poylj0TmI4WyojyP3913NpXaUWRGJi6aOZOjF8edJSSdnK3L0d7rh1BUSm4ohZpI4DxH3C2fHsBirIjFM245EfmaerSsWf7J6j8WYnE9gGlwnAGvINtyd1UfhRX5LLVRzNeA5hDmnUEagoxTuXHcLGnijjhAysFtdyeq5TQu2IsRupvE0OsiYWgmNktz3XuQbJmlUs67myZGsbnnB0ykk6BExC2Ntun1TmE0gaMxGp2vuAotYe+rRj5JTl4QKx1+ZjgOYIWZ0eGuE8mb8l2ENPV9728NFpmKM7hVfkjvKwkD9N/sVPIh8T00A8V4fjltcW/zZVnE+CnNN4+8NVpEseqkUsfgp210NSZiNTgssf5mkeiVLT5Y2vHkfNbtW4RHOzK4KjYvwNPcRwMuw6lziAAqKT8gcV4KHSVZAU0V9iCTpojjfZ9UMuXgkAcgTmPglYX7OKma+b+G0bF25PgEeSBxYFq6oOa0jf7FcwrBpqh3dYXEkBotuT9vFaLw57P2Qhzp7PcdA33Wt+5KuuFYYyMucGgXAA8AOnRBW2Z6QP4ewEUVO2Jurz3nnq8jX0GwScVBaDcXaRqj723KiVcAIsdVWiLMW4kw06ubqOXiP3VTo3COVufRp0cegPP0Vy46xA0sjom8zmb4DmFTamuEv5mgHqNL+inwa14KKd99n0HwGy1K0A3tcXGoI6hGq1ml1mfs44+pooWQTO7N7bNaSDld0N+RWlwYk2QED/LrVSoe7dog0kYcbowxlgg0kXYkvv3enP0HNT6asDxcH7EeYOyETMHcRUudhHgsHxylMch094/NfQdebtKx7jSmaXO6/e+inLUh1tUUsnveBTdMbAj9JTmItLCGuaWv3N9tdrJiN1nEnmNVStE72fTtE67RffY+YRSBDKduV1uTv8AyH9lPa62+isQF19dHBG6WVwaxouSfoOpWJcTe0qolztjysa64AAJcGnTU33sr37UcBlqqYuZIW9iHPyD8r7DZ3jposOwWj7V7Q9xDT0aXHXbQa/BZtR2y2OPJVFW/wCix8C1tcZWRQVEvfcGhriZGAc3EOvoB0stuoqUyB7XgBw7pI0Dh1A5eSrXs94WEDzO43IaWtFrAA7mx15W+KvLju62/wA780sZc1yDm4xajHx2/bPMom2tYafJKFKxuzRfrunmNDRcrkb82vJNRGzp0CEYizUIu9/JDq8XRAB6saIDirLDMN2kO+GqNV7rBBZ5b3CSQyHat2mYbGx9DzRHDbOaNr+fzCF0EmaMA+73fgosuAVAdnppcvVjhmafuPRRa2XXRbmNynVS2hVSnra2EfxY2PHgTe3gi+GYsZP+m5vgdfoimCg0GrojuhzsRe2/8J7rHlbVQTjdS82FM4DqSALJrQKYalaC4NG5+QUqVttAkYdFuTv9SnZBqniicmNtZYJiSK6mSt0CbB0PgnEMD9sjR+ObblHr8VQ1afaPV9rXynk0ho8gquUUYbfGrhwZxS+IiOSZzdRkLu80j9Lr7f3VSK4WoNWPGbi7PpjCAHd57sxOuuw/2jYIq6IE359V8+cP8f1VI0MGWVg0Afe4HQOB+qsNN7RKysd2bGMj1abRguc4X1bd217W0CnxY7ney18f8YNox2bBnmcLge6wH3ndfAKl8FQmtllqJz/ApxncTs6Q3IF/AC/wVw9qPCsuINhmpchexj2vBdlBF25df1A5hbxQv2gsjwzC46GJwMkrrP1GbINXvcBqLmw9UFDewOetGY47XGad8h94mw6N5fJDu0U2CkMvvNbyGY2vprbry+KRPg0zfczc+6bn+nf5J9IQ+n3vHry80p0ud7G/zA/DVRo231Kk0LLyX6Nv8dvumAU72ycRmCEU8brPlaS4jcM2A9dfQFZBhGLTQAmJ1jtmyNLh4gkI57RsTFVWzua7M0ERtI2szQ29bqt0VRkFjsfkSg0pJ6s6FFLim6TXZ9E8DYoKqkjkAy6ZHNvfvs0cb877+qPOfrb4rLfZRXuDKtjbaNjlB5A2c1x+TfgtCjluAtF6JZIcJUEXSZzlGw3T5dYWCjUZs31T7URDzRZRJ9VJkeosjkQAfEo9Cq1JEbq14gRZBJwGtc7oCg0Erk2Mx08hDj+YbA6gjmhlR7VHR6RQg+Lj+yqvbMdO5zw51y7Tn4KNBw3UTklkZtfc6JeKQykw3W+0yslOgjaOgBP3RzhjjOfdzo7+It91VouBqm+th6o9QcLOjHeaD4grJLsz5F0j4ueBcta4eBSqP2j0znBkl4yTa7h3b+JVSnwoBpsHA+BVMxCKRru80+oRpGUpLs+nqOoY5gMbmuHVpBB+C63Ur5pwPiKakfeKQgc2nVp9FuvBPEzK6MuFg9ts7el+Y8ERWWGpfZR3N/hnxTEk/aSZRyOqIvZosY+W+LWkVc1985QghW32m0nZ1z/5rOVSKK6AIHReC8Um6JjhKtvs3iElbBHbaXtT1sxp08r2VRbur77HYR+OdI42EULnE+Ztf5IGNRkxZtM2pmkv2EPeyCwzyE6Nueht8VgGMYm+qmknktnkcXEDYDk0eACsvHHF/wCKjZBFpGXunkP6nu/I3ya35lU12yEQth2jw5kkTXSucxrY5HktAJN5GMaTfle/wQkQytYZGh+Rr8vaAO7PMDoA7ZFvxvZRQ2YJInxOY9ji4B3fDi3M3UEHKdOqIshLsOc8yRtY1ry2zgLOkku+lMRNyb2c1wGgultmNzo2k+SDcecSNoaWXK8fiJGlsbfe2sX26C+6nyYqIYr2u7Zo/U7kvn/izGXT1Ur3EnvkC/QEgW8EwY1exvAqUy5wHAOaA4A+9qcwv12+KljBHyyRxx96eQgZByvzceXU9EIpq18dzG6199tVq/sLooyyepe7NKHiJoOuRmUOJHi4m3k1SSlyu9F3NKHFqy68G8KRYdAYr5pJLGSQ+8Rs0dGi5sPFGZKa2ykOcHaJDY3t2ILeh+xVTnHaF2luieeUy2XLfunXpquicHmsAbmfohOJV4jLL+86yMOjuqbx1G5sIcPce0/NZmCdRPdAcerxGzJ78mjfuSplFPmaDfkgPHNO7sxMwXyBwd4B1rO9CFgkWmwSNjbsALjqXHe6k0TjHoQT9lSMO4odH3X6hWSgxVspFngHkCoTU/B0Y3EtkUQcNCl1GG6bm/nZJw2M21t6FEDSg8r+Tlk2o0NeytS0jhqHE2OqdbhRk3aHBW6jw1oGrfjqU9HA1p0ACNN0CWVPRneNezoPbmhu13Q7LnsohfBUVLXgtc2Not11Kv8Ai/EVNTNvLI1p/Te7j5N3VR4Vx/8AFVM0jY8rCGNH6jqTclVRzs0HBKawLjuUUeh1PUFo0F1LEhI2RQDEPbZTAVEbwD3mkE8rgiyzUrc/bHR9pS5rasObZYYigCXJspwpLisYQ1TaHEZYc/ZOy9ozs3f7eigjdLWRjjG2XnFeJSVjEulxB7GFmjmHUtcLj0XDJE43ILBbZutz0BdeyVSUhf5Ke/CBZI5JDqLZbuK+IZMpLGuLmggENOVl93E7bIPwRwI+ucHzZo6f9WgfJ/svy8StRjwljtHNDr8iNPKyM01NlAAFgOQ5DpZEWyu0vsmw4b9u/wA5bf8Ai0IvR4DBSd2mjEYsMxBN3dC9xNyUcYCBpumZIi4EomI7sSMTm9oCY3GwkAuGnkJLfl89kajk5fI/ZRcNjBiFwDcag6g+CkdmHC2xG2u3ksYkALxgB3UennN8j9+Tuv8AdSr2WAIcy2yG4tTh7DcXHMItdNSxAgomKNWURbrE13iOXoolRPO1p/hOOnMC1vG6vPYhVvi2rF+yb0u/1/KEknxVhjG3RllfgPa5ntaI/wCQnT/t/ShFNh7mPFnFtjz2/q2Wm4fTNeTm2AunRwyyU3FmHrvfzHNTjlZf4ojUGIStYLljrDe331VQm49nikcWtjcA4gXDth5EIzi3szqXd6GbKddGgtafQH90zg3sumLwamYZBu0Ndc/9x2VHJPwJxaemDJvavXH8rYG//m8/V6GTcY4hUmwe9xPuxtsPgwX+a1+l4Homf/HjJ6uaHfVWnBKeNrLMjY2xt3Whu3ksmmK00Yhw97O66rcHzh0MZ1LpPzHyZufVbPgHDFPSxCOIXtqXO1c49SjHZ3SmsTiDApbbJWRSbJuRAxXeNqIS0czba5HfIL5g5L65qYw5padiCD6r5X4jw001RLCdmuOX/aTdvyRMDEhxS0kBYxwNXUqy4VgibJTBqEly8x2qxiyYfHYXUxpuhFHijQ3KdPFP01YHHQrncWXUkb3CzVTxFzQjBK5s8TZG8xqOjhuD6owx6stkB1jPBdaxcD10m4RAIoNG2/mKkSN5jf6piJ6kByJhJs8f5cHqnA4890y4W1BsVFqMYjbbMdegFyg2l2FbJp0XXPQR/E0B0BcPEttZdZxHDtmPwUv3GL/ZfyP8U/TDAF1luJV2epmJ5vNvJug+i0CPG4zqLkeAWb4lhNUZHObB3S9xBzsF2lxtoTukyTjJaY+OLT2ix8ONa4E8xpZSzSyxuvGQ9l72Js4eHig2EYZOx1yy23vN/dE6qaaMhzWhw5sLg0+bTeymmigeZWygf6TvRzf3UqOaU65Lf7iPsg9Likh1MLxp/IdfMOU5tY5w1DmjwAJ+N7Kz+3sUcdI0O37x8dPh0RPCh3CerigYkc02ZEdfecQT9botBWZW2s4+OW3wCMZISa0Ew5dDtUO/4iLah3o0lOMrxbZ3wKfnH2T4sm5klxUb8cOh+CgV1VcHM5zQeYsLfNDnFeTcWKxDF2N0Gp8FlvHfDoq5RKO7pY2F7+avNTTOayzACQLAut8zdC6XFIp5ewznOGm4FrHJbPlI3tmCR5G3SKKCM1/5SDQTZx8woTMMa29xZbPJhsPvBx8w4qH/AMApnnMG28wR9UG5DJIyhuGh2zT8LIZi9FkGy2x+CRjayonH1FFHHcPbfpfVBNpmdMzUrll0uScy6SB1djksbjcJGZcKxjXPZxjg/Evpye7IM7fB7fzD1FvgtOjWU8NULIpmua2ztbHQ201V9heTuSfMn6KUNKhpu3YZc/olCTS+vrp9VBZKV0ylxtyG/j4JrEHPxDjq1htyJIF/TdIdUy8mj1d/ZdMpUWvxARNuSL8h1WbCRcVrpGtu4tHgLkoRSVJe3ORckkD5hRMRqXOBe7VztAOifGItih7rbkDnoFxTm8klCJ0Rioq/J6se9rHFrWl1tNBcH10KFxY5M1hzMaD+oR2I8SNiiuG1/b3DmtAVb4ow8NeL1GWI7hrjmJ5DTkry/T549SQy+ojF1Is1DjsUoGRwdL/9TNSD1J2DfEqXhtPUOlL58gaB3GA3ynrpptzVY4d4Zhdd8ZcT+rO4fQq6YRTOhvmJeSd3a2HgEz+kjBd7J/PfQ7Ul3uoTUUz3d519Nhrr8EfkxRzfdH9KiTYw5xGg9WrmXx4nzntIZcp/bEdpMTtGGOjda3TVMS4oxlw0C+gsCL688o1Q+poM7iXOdlcLENJBv1BCrs/BEQfdhe3oe0cT6G908/1PBltS6W+xI/TTg9Pst0+Mttsc3iw6fFPz4i4NFunIIdS0mRrWlxcQALuNzp1KI5HW1v8AJD91h+ox/wCKNUM8U8e5O7E08Lqhtg4tfYgOvsD5HwCffUTNbleQHad4dQd7cweYSMMDYpLg77p7imidOzLG7K4+8OXiuCeScJdk5wb3F0xLsWJaCLB3Nt72todUIZDLJMZZP9NgsG6663N+R2VfwjhaWOUO7aVzb9/vm2/RXyRjQwNB3Qy5W5KMXf8AQvCUnc3r0AuKMWl7M9m03I8FnfD8kjHXGkzX523Nu9c3BPQgkLU6ynB5KgY/SdlKHNGhXWm0zoi7NKpq/O0OsdRt0PROiYKr8KY5mIjNh5tH1KtxYevyC7oPkrIS+10MucEAx3D4phlfGHDxH3ViLPNRZqYHmfiQjQORnLuCqYbRH1c4/DVNP4XhG0TfhdX+Sgb1d/Uf3USXDmfzf1O/dNYpm1Xwuzkz01HwQ6Thtvu5gel9vitMnw5nj/Uf3Qmsw6Pob9cxQs1hrBom3zW20CsMRCAYb+UeQRWMoIBOLxsP/SeYAFCo+fmpawTtxYrKeJMbk7ZwvoDotPfs71WL47/rP81PJ0Vw/kTY+I5ByBXZeIHuFiBZBWBLaFzqKTtHbxXoKRYq8Cw0v0Ud9Mx5u7MSdd03GE+xGebI3tsZYoPwFcNxEwm7Li4AIvpojsXFMoH5R8VVogpYUOUvYXih6LD/AMzSH3QocuLOJvb5qBCnAlk7WzRhGLtIJNxt/T5rzsXeQh712DdR+DH3Q9hGPFXj3b+qlnG5SPyhDgnmp19n4iySl2edI4m+oPgU87EJbWzG3z+KacU2ErSl2DjH0SaKdzNnuN+RN0QgrTe5KEqQxUpCuEfQeE7He8mKmkifvYqHCFIaE/ITgkMR0UTXiwsb8laW7BA4hqEb5Lr+m/E5s/aEuKZeU45NPXSQGJCokikyKM5ABAqUKqUWq0GrEA0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1" name="AutoShape 4" descr="data:image/jpeg;base64,/9j/4AAQSkZJRgABAQAAAQABAAD/2wCEAAkGBxQSEhUUExQVFhQWFRQVGBUWFBUUFhUUFBQWFxYUFBQYHCggGBolHBQUITEhJSkrLi4uFx8zODMsNygtLisBCgoKDg0OGxAQGywmICQsLCwsLCwtLCwsLCwsLCwsLCwsLCwsLCwsLCwsLCwsLCwsLCwtLCwsLCwsLSwsLDcsLP/AABEIAKoBAAMBIgACEQEDEQH/xAAcAAABBQEBAQAAAAAAAAAAAAAFAgMEBgcBAAj/xAA/EAABAwIEAwUGBAUCBgMAAAABAAIDBBEFEiExBkFREyJhcYEHQpGhscEUMlLRI2KS4fAzchUWQ4Ky8URTg//EABgBAAMBAQAAAAAAAAAAAAAAAAECAwAE/8QAKBEAAgICAgIBAwQDAAAAAAAAAAECEQMhEjFBURMEIjIFFJGxI1Jh/9oADAMBAAIRAxEAPwDEl4JWReshZjoCWGpF0prkAigLJ+nOqYGqK4fSDcpW6GSsmUEVgSU3USoixo2Oy4aRjjoo8i3EHUspBRimk7UW5puSgs02CI8PYQ62ZK5qg8GDcbh7No8UDpmOcdFZuIKV5eGm58kJxJnY2A0NtU8Z2qQso1tjzoG5e87K3mfsEAm3NtidFIna5530GqZMZ29U8VRNuxGXovGMc1MpcOedbf8ArqUzMBew16lGxaIsjUy4XClVbCLDqm4xcJkASxiJUVSWWI8/3v4dVDhby6InTwastrc6dNdwlbClYYrKwPp3uGhtYjoVSSUXqZDE6Rmtni3q3UfVBoxqmW9iRjx0TcNFnX6JupcSSiDKWzdFKhw0OISuaWyqi2A4oySrVgNIehRXDeHgbWA+quuC4G1oufooyyctIoocewNTYKX6u2VW4sw4wPBt3TcLXHQHkFWuNsN7SHQahaOjPZilU2xXGMupFfCWktcNVNwilDxr/lldulZJLY3BAcqjysVopaduZzf8sUDxSAxuIOySMrdDSjoeioRkYB7yVX4S1g3U7h0CQNad2Eg/ZE8Vw15FsuwJukcmpUWUVKJRTD8F7skSloH2JAvbfwQ/LcgKydkJRonYfh2cqz0eBvtoiHCeGANBI3VygprbBcssjbpFlFJFPhwNx/M1GaLAR0RkvA3CdjrcvK6Sr7Gv0Q34GDpbRS4cNDRYaJL8Yds2NzvROxSTv/6eUeJ+yPBGtkHE+zha6R1tBe6x7GcQ7Z5cdrk/stE9oZP4Rxvu5rT5X/ssodrZdOOFbOeU+WgjAe7c7Egedtx9FKmItYDvH5IY+YmwGw0CkNqA3XcpmgBWmhlfEQ0EA/md1CFOFzYa25qxMncaYgnV3Tp0Qmgpw1ri7l80oaB1SL+aaMdkpwuV6a+XdOKO00dzojuHR2DvIEtPUb28UFw5hc4W6q5yMbkBO+mvRJJ7HitFPxuQOPqOdz4G6CDQotjQs8joSPRDaqIscQRYhUj0JLstuDxB7QfJWqjwjawuqPwlVbtPI/IrWcEIsAuTInyo6IPVkrC6Ai3cHmrDBSdU1SlToynhFIEmLbThC8VpRZGrKLWR3FrKrWhEYJ7QaMNeHDxQjA32Hqrd7SqAt15XVLwwWBSp3ALVSDPbZZr9R9F7HYs7b9RdQ6p/5HKdC/Oy3mEnVMbsK43hZpHNqI26XAkHKx2Ks2AzMqCXN00Gnn4Kz/8AD2ysLHi7XCxHgqNU4K+imLbm3uu6hPlj5J4peA7iWExsa5wa25Fjpuqs3Ao+0Dsviizqx7hqSV1jbrnf/C172SaJuXRWOgbogFONUfoShDsMh3EcN7Rhy6O5FVmmmqI3ZHwh3R2yvUCTPGFehLIWBxmxLwATy6ItIy4ICixOFwDoptw3mnQrKpxLw619JIZZMoIJaA3Mcw1H0WCyU5F7jZfR3E7C6m8WvDvS9nD4ErGMVwqz3BpzC92kc2jlfqNkXLdCKCpteyqyNtt0+q612vkpWK0+V2xHgh90y2hWWrC5g5mXnb/Al1WHHVw2I28lXKeoIIVhw/FSSQ46WPw8EGhkwbBREut4KPWURDsvLVWmmljLNd7Wun4qKN4BcdbIbsOqAmA0g3PL59U7itbYuAPdvp4dQUTnLGZmt3tceY3VZxS5cb+v7oVsPgi0sZklY3cucB89fki/tCwrspw4CzXsv6t0P2Rj2WcP9vUukeDkhbe/87vyj5Eq18f4F2kNwLlhuD4cx9Pgn6VkX+SMawut7F+a1xzH7LXeGsRY9rSw32uOYv1WU12HFh20S8CqnxS5mkgt133AO3kknFS2Vi3F0b+6sycifIXXKbiDM7KBY+Oh+Cm8OTCeBj7fmaCq3xHw9O2UTU7gHC4LTrmU6a2UVPRcYak2ufonC+4VMwd9U/KJ3aA6tAtfzVzp2d1UTsRqjOPaRT5oysvoTYkea2njilvG7yKxZoyu+KSPlDvpMdqXXj8lJw6T6g/uoDjo4eacw6T8p6iyLWgJ7Poylj0TmI4WyojyP3913NpXaUWRGJi6aOZOjF8edJSSdnK3L0d7rh1BUSm4ohZpI4DxH3C2fHsBirIjFM245EfmaerSsWf7J6j8WYnE9gGlwnAGvINtyd1UfhRX5LLVRzNeA5hDmnUEagoxTuXHcLGnijjhAysFtdyeq5TQu2IsRupvE0OsiYWgmNktz3XuQbJmlUs67myZGsbnnB0ykk6BExC2Ntun1TmE0gaMxGp2vuAotYe+rRj5JTl4QKx1+ZjgOYIWZ0eGuE8mb8l2ENPV9728NFpmKM7hVfkjvKwkD9N/sVPIh8T00A8V4fjltcW/zZVnE+CnNN4+8NVpEseqkUsfgp210NSZiNTgssf5mkeiVLT5Y2vHkfNbtW4RHOzK4KjYvwNPcRwMuw6lziAAqKT8gcV4KHSVZAU0V9iCTpojjfZ9UMuXgkAcgTmPglYX7OKma+b+G0bF25PgEeSBxYFq6oOa0jf7FcwrBpqh3dYXEkBotuT9vFaLw57P2Qhzp7PcdA33Wt+5KuuFYYyMucGgXAA8AOnRBW2Z6QP4ewEUVO2Jurz3nnq8jX0GwScVBaDcXaRqj723KiVcAIsdVWiLMW4kw06ubqOXiP3VTo3COVufRp0cegPP0Vy46xA0sjom8zmb4DmFTamuEv5mgHqNL+inwa14KKd99n0HwGy1K0A3tcXGoI6hGq1ml1mfs44+pooWQTO7N7bNaSDld0N+RWlwYk2QED/LrVSoe7dog0kYcbowxlgg0kXYkvv3enP0HNT6asDxcH7EeYOyETMHcRUudhHgsHxylMch094/NfQdebtKx7jSmaXO6/e+inLUh1tUUsnveBTdMbAj9JTmItLCGuaWv3N9tdrJiN1nEnmNVStE72fTtE67RffY+YRSBDKduV1uTv8AyH9lPa62+isQF19dHBG6WVwaxouSfoOpWJcTe0qolztjysa64AAJcGnTU33sr37UcBlqqYuZIW9iHPyD8r7DZ3jposOwWj7V7Q9xDT0aXHXbQa/BZtR2y2OPJVFW/wCix8C1tcZWRQVEvfcGhriZGAc3EOvoB0stuoqUyB7XgBw7pI0Dh1A5eSrXs94WEDzO43IaWtFrAA7mx15W+KvLju62/wA780sZc1yDm4xajHx2/bPMom2tYafJKFKxuzRfrunmNDRcrkb82vJNRGzp0CEYizUIu9/JDq8XRAB6saIDirLDMN2kO+GqNV7rBBZ5b3CSQyHat2mYbGx9DzRHDbOaNr+fzCF0EmaMA+73fgosuAVAdnppcvVjhmafuPRRa2XXRbmNynVS2hVSnra2EfxY2PHgTe3gi+GYsZP+m5vgdfoimCg0GrojuhzsRe2/8J7rHlbVQTjdS82FM4DqSALJrQKYalaC4NG5+QUqVttAkYdFuTv9SnZBqniicmNtZYJiSK6mSt0CbB0PgnEMD9sjR+ObblHr8VQ1afaPV9rXynk0ho8gquUUYbfGrhwZxS+IiOSZzdRkLu80j9Lr7f3VSK4WoNWPGbi7PpjCAHd57sxOuuw/2jYIq6IE359V8+cP8f1VI0MGWVg0Afe4HQOB+qsNN7RKysd2bGMj1abRguc4X1bd217W0CnxY7ney18f8YNox2bBnmcLge6wH3ndfAKl8FQmtllqJz/ApxncTs6Q3IF/AC/wVw9qPCsuINhmpchexj2vBdlBF25df1A5hbxQv2gsjwzC46GJwMkrrP1GbINXvcBqLmw9UFDewOetGY47XGad8h94mw6N5fJDu0U2CkMvvNbyGY2vprbry+KRPg0zfczc+6bn+nf5J9IQ+n3vHry80p0ud7G/zA/DVRo231Kk0LLyX6Nv8dvumAU72ycRmCEU8brPlaS4jcM2A9dfQFZBhGLTQAmJ1jtmyNLh4gkI57RsTFVWzua7M0ERtI2szQ29bqt0VRkFjsfkSg0pJ6s6FFLim6TXZ9E8DYoKqkjkAy6ZHNvfvs0cb877+qPOfrb4rLfZRXuDKtjbaNjlB5A2c1x+TfgtCjluAtF6JZIcJUEXSZzlGw3T5dYWCjUZs31T7URDzRZRJ9VJkeosjkQAfEo9Cq1JEbq14gRZBJwGtc7oCg0Erk2Mx08hDj+YbA6gjmhlR7VHR6RQg+Lj+yqvbMdO5zw51y7Tn4KNBw3UTklkZtfc6JeKQykw3W+0yslOgjaOgBP3RzhjjOfdzo7+It91VouBqm+th6o9QcLOjHeaD4grJLsz5F0j4ueBcta4eBSqP2j0znBkl4yTa7h3b+JVSnwoBpsHA+BVMxCKRru80+oRpGUpLs+nqOoY5gMbmuHVpBB+C63Ur5pwPiKakfeKQgc2nVp9FuvBPEzK6MuFg9ts7el+Y8ERWWGpfZR3N/hnxTEk/aSZRyOqIvZosY+W+LWkVc1985QghW32m0nZ1z/5rOVSKK6AIHReC8Um6JjhKtvs3iElbBHbaXtT1sxp08r2VRbur77HYR+OdI42EULnE+Ztf5IGNRkxZtM2pmkv2EPeyCwzyE6Nueht8VgGMYm+qmknktnkcXEDYDk0eACsvHHF/wCKjZBFpGXunkP6nu/I3ya35lU12yEQth2jw5kkTXSucxrY5HktAJN5GMaTfle/wQkQytYZGh+Rr8vaAO7PMDoA7ZFvxvZRQ2YJInxOY9ji4B3fDi3M3UEHKdOqIshLsOc8yRtY1ry2zgLOkku+lMRNyb2c1wGgultmNzo2k+SDcecSNoaWXK8fiJGlsbfe2sX26C+6nyYqIYr2u7Zo/U7kvn/izGXT1Ur3EnvkC/QEgW8EwY1exvAqUy5wHAOaA4A+9qcwv12+KljBHyyRxx96eQgZByvzceXU9EIpq18dzG6199tVq/sLooyyepe7NKHiJoOuRmUOJHi4m3k1SSlyu9F3NKHFqy68G8KRYdAYr5pJLGSQ+8Rs0dGi5sPFGZKa2ykOcHaJDY3t2ILeh+xVTnHaF2luieeUy2XLfunXpquicHmsAbmfohOJV4jLL+86yMOjuqbx1G5sIcPce0/NZmCdRPdAcerxGzJ78mjfuSplFPmaDfkgPHNO7sxMwXyBwd4B1rO9CFgkWmwSNjbsALjqXHe6k0TjHoQT9lSMO4odH3X6hWSgxVspFngHkCoTU/B0Y3EtkUQcNCl1GG6bm/nZJw2M21t6FEDSg8r+Tlk2o0NeytS0jhqHE2OqdbhRk3aHBW6jw1oGrfjqU9HA1p0ACNN0CWVPRneNezoPbmhu13Q7LnsohfBUVLXgtc2Not11Kv8Ai/EVNTNvLI1p/Te7j5N3VR4Vx/8AFVM0jY8rCGNH6jqTclVRzs0HBKawLjuUUeh1PUFo0F1LEhI2RQDEPbZTAVEbwD3mkE8rgiyzUrc/bHR9pS5rasObZYYigCXJspwpLisYQ1TaHEZYc/ZOy9ozs3f7eigjdLWRjjG2XnFeJSVjEulxB7GFmjmHUtcLj0XDJE43ILBbZutz0BdeyVSUhf5Ke/CBZI5JDqLZbuK+IZMpLGuLmggENOVl93E7bIPwRwI+ucHzZo6f9WgfJ/svy8StRjwljtHNDr8iNPKyM01NlAAFgOQ5DpZEWyu0vsmw4b9u/wA5bf8Ai0IvR4DBSd2mjEYsMxBN3dC9xNyUcYCBpumZIi4EomI7sSMTm9oCY3GwkAuGnkJLfl89kajk5fI/ZRcNjBiFwDcag6g+CkdmHC2xG2u3ksYkALxgB3UennN8j9+Tuv8AdSr2WAIcy2yG4tTh7DcXHMItdNSxAgomKNWURbrE13iOXoolRPO1p/hOOnMC1vG6vPYhVvi2rF+yb0u/1/KEknxVhjG3RllfgPa5ntaI/wCQnT/t/ShFNh7mPFnFtjz2/q2Wm4fTNeTm2AunRwyyU3FmHrvfzHNTjlZf4ojUGIStYLljrDe331VQm49nikcWtjcA4gXDth5EIzi3szqXd6GbKddGgtafQH90zg3sumLwamYZBu0Ndc/9x2VHJPwJxaemDJvavXH8rYG//m8/V6GTcY4hUmwe9xPuxtsPgwX+a1+l4Homf/HjJ6uaHfVWnBKeNrLMjY2xt3Whu3ksmmK00Yhw97O66rcHzh0MZ1LpPzHyZufVbPgHDFPSxCOIXtqXO1c49SjHZ3SmsTiDApbbJWRSbJuRAxXeNqIS0czba5HfIL5g5L65qYw5padiCD6r5X4jw001RLCdmuOX/aTdvyRMDEhxS0kBYxwNXUqy4VgibJTBqEly8x2qxiyYfHYXUxpuhFHijQ3KdPFP01YHHQrncWXUkb3CzVTxFzQjBK5s8TZG8xqOjhuD6owx6stkB1jPBdaxcD10m4RAIoNG2/mKkSN5jf6piJ6kByJhJs8f5cHqnA4890y4W1BsVFqMYjbbMdegFyg2l2FbJp0XXPQR/E0B0BcPEttZdZxHDtmPwUv3GL/ZfyP8U/TDAF1luJV2epmJ5vNvJug+i0CPG4zqLkeAWb4lhNUZHObB3S9xBzsF2lxtoTukyTjJaY+OLT2ix8ONa4E8xpZSzSyxuvGQ9l72Js4eHig2EYZOx1yy23vN/dE6qaaMhzWhw5sLg0+bTeymmigeZWygf6TvRzf3UqOaU65Lf7iPsg9Likh1MLxp/IdfMOU5tY5w1DmjwAJ+N7Kz+3sUcdI0O37x8dPh0RPCh3CerigYkc02ZEdfecQT9botBWZW2s4+OW3wCMZISa0Ew5dDtUO/4iLah3o0lOMrxbZ3wKfnH2T4sm5klxUb8cOh+CgV1VcHM5zQeYsLfNDnFeTcWKxDF2N0Gp8FlvHfDoq5RKO7pY2F7+avNTTOayzACQLAut8zdC6XFIp5ewznOGm4FrHJbPlI3tmCR5G3SKKCM1/5SDQTZx8woTMMa29xZbPJhsPvBx8w4qH/AMApnnMG28wR9UG5DJIyhuGh2zT8LIZi9FkGy2x+CRjayonH1FFHHcPbfpfVBNpmdMzUrll0uScy6SB1djksbjcJGZcKxjXPZxjg/Evpye7IM7fB7fzD1FvgtOjWU8NULIpmua2ztbHQ201V9heTuSfMn6KUNKhpu3YZc/olCTS+vrp9VBZKV0ylxtyG/j4JrEHPxDjq1htyJIF/TdIdUy8mj1d/ZdMpUWvxARNuSL8h1WbCRcVrpGtu4tHgLkoRSVJe3ORckkD5hRMRqXOBe7VztAOifGItih7rbkDnoFxTm8klCJ0Rioq/J6se9rHFrWl1tNBcH10KFxY5M1hzMaD+oR2I8SNiiuG1/b3DmtAVb4ow8NeL1GWI7hrjmJ5DTkry/T549SQy+ojF1Is1DjsUoGRwdL/9TNSD1J2DfEqXhtPUOlL58gaB3GA3ynrpptzVY4d4Zhdd8ZcT+rO4fQq6YRTOhvmJeSd3a2HgEz+kjBd7J/PfQ7Ul3uoTUUz3d519Nhrr8EfkxRzfdH9KiTYw5xGg9WrmXx4nzntIZcp/bEdpMTtGGOjda3TVMS4oxlw0C+gsCL688o1Q+poM7iXOdlcLENJBv1BCrs/BEQfdhe3oe0cT6G908/1PBltS6W+xI/TTg9Pst0+Mttsc3iw6fFPz4i4NFunIIdS0mRrWlxcQALuNzp1KI5HW1v8AJD91h+ox/wCKNUM8U8e5O7E08Lqhtg4tfYgOvsD5HwCffUTNbleQHad4dQd7cweYSMMDYpLg77p7imidOzLG7K4+8OXiuCeScJdk5wb3F0xLsWJaCLB3Nt72todUIZDLJMZZP9NgsG6663N+R2VfwjhaWOUO7aVzb9/vm2/RXyRjQwNB3Qy5W5KMXf8AQvCUnc3r0AuKMWl7M9m03I8FnfD8kjHXGkzX523Nu9c3BPQgkLU6ynB5KgY/SdlKHNGhXWm0zoi7NKpq/O0OsdRt0PROiYKr8KY5mIjNh5tH1KtxYevyC7oPkrIS+10MucEAx3D4phlfGHDxH3ViLPNRZqYHmfiQjQORnLuCqYbRH1c4/DVNP4XhG0TfhdX+Sgb1d/Uf3USXDmfzf1O/dNYpm1Xwuzkz01HwQ6Thtvu5gel9vitMnw5nj/Uf3Qmsw6Pob9cxQs1hrBom3zW20CsMRCAYb+UeQRWMoIBOLxsP/SeYAFCo+fmpawTtxYrKeJMbk7ZwvoDotPfs71WL47/rP81PJ0Vw/kTY+I5ByBXZeIHuFiBZBWBLaFzqKTtHbxXoKRYq8Cw0v0Ud9Mx5u7MSdd03GE+xGebI3tsZYoPwFcNxEwm7Li4AIvpojsXFMoH5R8VVogpYUOUvYXih6LD/AMzSH3QocuLOJvb5qBCnAlk7WzRhGLtIJNxt/T5rzsXeQh712DdR+DH3Q9hGPFXj3b+qlnG5SPyhDgnmp19n4iySl2edI4m+oPgU87EJbWzG3z+KacU2ErSl2DjH0SaKdzNnuN+RN0QgrTe5KEqQxUpCuEfQeE7He8mKmkifvYqHCFIaE/ITgkMR0UTXiwsb8laW7BA4hqEb5Lr+m/E5s/aEuKZeU45NPXSQGJCokikyKM5ABAqUKqUWq0GrEA0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2" name="AutoShape 6" descr="data:image/jpeg;base64,/9j/4AAQSkZJRgABAQAAAQABAAD/2wCEAAkGBxQSEhUUExQVFhQWFRQVGBUWFBUUFhUUFBQWFxYUFBQYHCggGBolHBQUITEhJSkrLi4uFx8zODMsNygtLisBCgoKDg0OGxAQGywmICQsLCwsLCwtLCwsLCwsLCwsLCwsLCwsLCwsLCwsLCwsLCwsLCwtLCwsLCwsLSwsLDcsLP/AABEIAKoBAAMBIgACEQEDEQH/xAAcAAABBQEBAQAAAAAAAAAAAAAFAgMEBgcBAAj/xAA/EAABAwIEAwUGBAUCBgMAAAABAAIDBBEFEiExBkFREyJhcYEHQpGhscEUMlLRI2KS4fAzchUWQ4Ky8URTg//EABgBAAMBAQAAAAAAAAAAAAAAAAECAwAE/8QAKBEAAgICAgIBAwQDAAAAAAAAAAECEQMhEjFBURMEIjIFFJGxI1Jh/9oADAMBAAIRAxEAPwDEl4JWReshZjoCWGpF0prkAigLJ+nOqYGqK4fSDcpW6GSsmUEVgSU3USoixo2Oy4aRjjoo8i3EHUspBRimk7UW5puSgs02CI8PYQ62ZK5qg8GDcbh7No8UDpmOcdFZuIKV5eGm58kJxJnY2A0NtU8Z2qQso1tjzoG5e87K3mfsEAm3NtidFIna5530GqZMZ29U8VRNuxGXovGMc1MpcOedbf8ArqUzMBew16lGxaIsjUy4XClVbCLDqm4xcJkASxiJUVSWWI8/3v4dVDhby6InTwastrc6dNdwlbClYYrKwPp3uGhtYjoVSSUXqZDE6Rmtni3q3UfVBoxqmW9iRjx0TcNFnX6JupcSSiDKWzdFKhw0OISuaWyqi2A4oySrVgNIehRXDeHgbWA+quuC4G1oufooyyctIoocewNTYKX6u2VW4sw4wPBt3TcLXHQHkFWuNsN7SHQahaOjPZilU2xXGMupFfCWktcNVNwilDxr/lldulZJLY3BAcqjysVopaduZzf8sUDxSAxuIOySMrdDSjoeioRkYB7yVX4S1g3U7h0CQNad2Eg/ZE8Vw15FsuwJukcmpUWUVKJRTD8F7skSloH2JAvbfwQ/LcgKydkJRonYfh2cqz0eBvtoiHCeGANBI3VygprbBcssjbpFlFJFPhwNx/M1GaLAR0RkvA3CdjrcvK6Sr7Gv0Q34GDpbRS4cNDRYaJL8Yds2NzvROxSTv/6eUeJ+yPBGtkHE+zha6R1tBe6x7GcQ7Z5cdrk/stE9oZP4Rxvu5rT5X/ssodrZdOOFbOeU+WgjAe7c7Egedtx9FKmItYDvH5IY+YmwGw0CkNqA3XcpmgBWmhlfEQ0EA/md1CFOFzYa25qxMncaYgnV3Tp0Qmgpw1ri7l80oaB1SL+aaMdkpwuV6a+XdOKO00dzojuHR2DvIEtPUb28UFw5hc4W6q5yMbkBO+mvRJJ7HitFPxuQOPqOdz4G6CDQotjQs8joSPRDaqIscQRYhUj0JLstuDxB7QfJWqjwjawuqPwlVbtPI/IrWcEIsAuTInyo6IPVkrC6Ai3cHmrDBSdU1SlToynhFIEmLbThC8VpRZGrKLWR3FrKrWhEYJ7QaMNeHDxQjA32Hqrd7SqAt15XVLwwWBSp3ALVSDPbZZr9R9F7HYs7b9RdQ6p/5HKdC/Oy3mEnVMbsK43hZpHNqI26XAkHKx2Ks2AzMqCXN00Gnn4Kz/8AD2ysLHi7XCxHgqNU4K+imLbm3uu6hPlj5J4peA7iWExsa5wa25Fjpuqs3Ao+0Dsviizqx7hqSV1jbrnf/C172SaJuXRWOgbogFONUfoShDsMh3EcN7Rhy6O5FVmmmqI3ZHwh3R2yvUCTPGFehLIWBxmxLwATy6ItIy4ICixOFwDoptw3mnQrKpxLw619JIZZMoIJaA3Mcw1H0WCyU5F7jZfR3E7C6m8WvDvS9nD4ErGMVwqz3BpzC92kc2jlfqNkXLdCKCpteyqyNtt0+q612vkpWK0+V2xHgh90y2hWWrC5g5mXnb/Al1WHHVw2I28lXKeoIIVhw/FSSQ46WPw8EGhkwbBREut4KPWURDsvLVWmmljLNd7Wun4qKN4BcdbIbsOqAmA0g3PL59U7itbYuAPdvp4dQUTnLGZmt3tceY3VZxS5cb+v7oVsPgi0sZklY3cucB89fki/tCwrspw4CzXsv6t0P2Rj2WcP9vUukeDkhbe/87vyj5Eq18f4F2kNwLlhuD4cx9Pgn6VkX+SMawut7F+a1xzH7LXeGsRY9rSw32uOYv1WU12HFh20S8CqnxS5mkgt133AO3kknFS2Vi3F0b+6sycifIXXKbiDM7KBY+Oh+Cm8OTCeBj7fmaCq3xHw9O2UTU7gHC4LTrmU6a2UVPRcYak2ufonC+4VMwd9U/KJ3aA6tAtfzVzp2d1UTsRqjOPaRT5oysvoTYkea2njilvG7yKxZoyu+KSPlDvpMdqXXj8lJw6T6g/uoDjo4eacw6T8p6iyLWgJ7Poylj0TmI4WyojyP3913NpXaUWRGJi6aOZOjF8edJSSdnK3L0d7rh1BUSm4ohZpI4DxH3C2fHsBirIjFM245EfmaerSsWf7J6j8WYnE9gGlwnAGvINtyd1UfhRX5LLVRzNeA5hDmnUEagoxTuXHcLGnijjhAysFtdyeq5TQu2IsRupvE0OsiYWgmNktz3XuQbJmlUs67myZGsbnnB0ykk6BExC2Ntun1TmE0gaMxGp2vuAotYe+rRj5JTl4QKx1+ZjgOYIWZ0eGuE8mb8l2ENPV9728NFpmKM7hVfkjvKwkD9N/sVPIh8T00A8V4fjltcW/zZVnE+CnNN4+8NVpEseqkUsfgp210NSZiNTgssf5mkeiVLT5Y2vHkfNbtW4RHOzK4KjYvwNPcRwMuw6lziAAqKT8gcV4KHSVZAU0V9iCTpojjfZ9UMuXgkAcgTmPglYX7OKma+b+G0bF25PgEeSBxYFq6oOa0jf7FcwrBpqh3dYXEkBotuT9vFaLw57P2Qhzp7PcdA33Wt+5KuuFYYyMucGgXAA8AOnRBW2Z6QP4ewEUVO2Jurz3nnq8jX0GwScVBaDcXaRqj723KiVcAIsdVWiLMW4kw06ubqOXiP3VTo3COVufRp0cegPP0Vy46xA0sjom8zmb4DmFTamuEv5mgHqNL+inwa14KKd99n0HwGy1K0A3tcXGoI6hGq1ml1mfs44+pooWQTO7N7bNaSDld0N+RWlwYk2QED/LrVSoe7dog0kYcbowxlgg0kXYkvv3enP0HNT6asDxcH7EeYOyETMHcRUudhHgsHxylMch094/NfQdebtKx7jSmaXO6/e+inLUh1tUUsnveBTdMbAj9JTmItLCGuaWv3N9tdrJiN1nEnmNVStE72fTtE67RffY+YRSBDKduV1uTv8AyH9lPa62+isQF19dHBG6WVwaxouSfoOpWJcTe0qolztjysa64AAJcGnTU33sr37UcBlqqYuZIW9iHPyD8r7DZ3jposOwWj7V7Q9xDT0aXHXbQa/BZtR2y2OPJVFW/wCix8C1tcZWRQVEvfcGhriZGAc3EOvoB0stuoqUyB7XgBw7pI0Dh1A5eSrXs94WEDzO43IaWtFrAA7mx15W+KvLju62/wA780sZc1yDm4xajHx2/bPMom2tYafJKFKxuzRfrunmNDRcrkb82vJNRGzp0CEYizUIu9/JDq8XRAB6saIDirLDMN2kO+GqNV7rBBZ5b3CSQyHat2mYbGx9DzRHDbOaNr+fzCF0EmaMA+73fgosuAVAdnppcvVjhmafuPRRa2XXRbmNynVS2hVSnra2EfxY2PHgTe3gi+GYsZP+m5vgdfoimCg0GrojuhzsRe2/8J7rHlbVQTjdS82FM4DqSALJrQKYalaC4NG5+QUqVttAkYdFuTv9SnZBqniicmNtZYJiSK6mSt0CbB0PgnEMD9sjR+ObblHr8VQ1afaPV9rXynk0ho8gquUUYbfGrhwZxS+IiOSZzdRkLu80j9Lr7f3VSK4WoNWPGbi7PpjCAHd57sxOuuw/2jYIq6IE359V8+cP8f1VI0MGWVg0Afe4HQOB+qsNN7RKysd2bGMj1abRguc4X1bd217W0CnxY7ney18f8YNox2bBnmcLge6wH3ndfAKl8FQmtllqJz/ApxncTs6Q3IF/AC/wVw9qPCsuINhmpchexj2vBdlBF25df1A5hbxQv2gsjwzC46GJwMkrrP1GbINXvcBqLmw9UFDewOetGY47XGad8h94mw6N5fJDu0U2CkMvvNbyGY2vprbry+KRPg0zfczc+6bn+nf5J9IQ+n3vHry80p0ud7G/zA/DVRo231Kk0LLyX6Nv8dvumAU72ycRmCEU8brPlaS4jcM2A9dfQFZBhGLTQAmJ1jtmyNLh4gkI57RsTFVWzua7M0ERtI2szQ29bqt0VRkFjsfkSg0pJ6s6FFLim6TXZ9E8DYoKqkjkAy6ZHNvfvs0cb877+qPOfrb4rLfZRXuDKtjbaNjlB5A2c1x+TfgtCjluAtF6JZIcJUEXSZzlGw3T5dYWCjUZs31T7URDzRZRJ9VJkeosjkQAfEo9Cq1JEbq14gRZBJwGtc7oCg0Erk2Mx08hDj+YbA6gjmhlR7VHR6RQg+Lj+yqvbMdO5zw51y7Tn4KNBw3UTklkZtfc6JeKQykw3W+0yslOgjaOgBP3RzhjjOfdzo7+It91VouBqm+th6o9QcLOjHeaD4grJLsz5F0j4ueBcta4eBSqP2j0znBkl4yTa7h3b+JVSnwoBpsHA+BVMxCKRru80+oRpGUpLs+nqOoY5gMbmuHVpBB+C63Ur5pwPiKakfeKQgc2nVp9FuvBPEzK6MuFg9ts7el+Y8ERWWGpfZR3N/hnxTEk/aSZRyOqIvZosY+W+LWkVc1985QghW32m0nZ1z/5rOVSKK6AIHReC8Um6JjhKtvs3iElbBHbaXtT1sxp08r2VRbur77HYR+OdI42EULnE+Ztf5IGNRkxZtM2pmkv2EPeyCwzyE6Nueht8VgGMYm+qmknktnkcXEDYDk0eACsvHHF/wCKjZBFpGXunkP6nu/I3ya35lU12yEQth2jw5kkTXSucxrY5HktAJN5GMaTfle/wQkQytYZGh+Rr8vaAO7PMDoA7ZFvxvZRQ2YJInxOY9ji4B3fDi3M3UEHKdOqIshLsOc8yRtY1ry2zgLOkku+lMRNyb2c1wGgultmNzo2k+SDcecSNoaWXK8fiJGlsbfe2sX26C+6nyYqIYr2u7Zo/U7kvn/izGXT1Ur3EnvkC/QEgW8EwY1exvAqUy5wHAOaA4A+9qcwv12+KljBHyyRxx96eQgZByvzceXU9EIpq18dzG6199tVq/sLooyyepe7NKHiJoOuRmUOJHi4m3k1SSlyu9F3NKHFqy68G8KRYdAYr5pJLGSQ+8Rs0dGi5sPFGZKa2ykOcHaJDY3t2ILeh+xVTnHaF2luieeUy2XLfunXpquicHmsAbmfohOJV4jLL+86yMOjuqbx1G5sIcPce0/NZmCdRPdAcerxGzJ78mjfuSplFPmaDfkgPHNO7sxMwXyBwd4B1rO9CFgkWmwSNjbsALjqXHe6k0TjHoQT9lSMO4odH3X6hWSgxVspFngHkCoTU/B0Y3EtkUQcNCl1GG6bm/nZJw2M21t6FEDSg8r+Tlk2o0NeytS0jhqHE2OqdbhRk3aHBW6jw1oGrfjqU9HA1p0ACNN0CWVPRneNezoPbmhu13Q7LnsohfBUVLXgtc2Not11Kv8Ai/EVNTNvLI1p/Te7j5N3VR4Vx/8AFVM0jY8rCGNH6jqTclVRzs0HBKawLjuUUeh1PUFo0F1LEhI2RQDEPbZTAVEbwD3mkE8rgiyzUrc/bHR9pS5rasObZYYigCXJspwpLisYQ1TaHEZYc/ZOy9ozs3f7eigjdLWRjjG2XnFeJSVjEulxB7GFmjmHUtcLj0XDJE43ILBbZutz0BdeyVSUhf5Ke/CBZI5JDqLZbuK+IZMpLGuLmggENOVl93E7bIPwRwI+ucHzZo6f9WgfJ/svy8StRjwljtHNDr8iNPKyM01NlAAFgOQ5DpZEWyu0vsmw4b9u/wA5bf8Ai0IvR4DBSd2mjEYsMxBN3dC9xNyUcYCBpumZIi4EomI7sSMTm9oCY3GwkAuGnkJLfl89kajk5fI/ZRcNjBiFwDcag6g+CkdmHC2xG2u3ksYkALxgB3UennN8j9+Tuv8AdSr2WAIcy2yG4tTh7DcXHMItdNSxAgomKNWURbrE13iOXoolRPO1p/hOOnMC1vG6vPYhVvi2rF+yb0u/1/KEknxVhjG3RllfgPa5ntaI/wCQnT/t/ShFNh7mPFnFtjz2/q2Wm4fTNeTm2AunRwyyU3FmHrvfzHNTjlZf4ojUGIStYLljrDe331VQm49nikcWtjcA4gXDth5EIzi3szqXd6GbKddGgtafQH90zg3sumLwamYZBu0Ndc/9x2VHJPwJxaemDJvavXH8rYG//m8/V6GTcY4hUmwe9xPuxtsPgwX+a1+l4Homf/HjJ6uaHfVWnBKeNrLMjY2xt3Whu3ksmmK00Yhw97O66rcHzh0MZ1LpPzHyZufVbPgHDFPSxCOIXtqXO1c49SjHZ3SmsTiDApbbJWRSbJuRAxXeNqIS0czba5HfIL5g5L65qYw5padiCD6r5X4jw001RLCdmuOX/aTdvyRMDEhxS0kBYxwNXUqy4VgibJTBqEly8x2qxiyYfHYXUxpuhFHijQ3KdPFP01YHHQrncWXUkb3CzVTxFzQjBK5s8TZG8xqOjhuD6owx6stkB1jPBdaxcD10m4RAIoNG2/mKkSN5jf6piJ6kByJhJs8f5cHqnA4890y4W1BsVFqMYjbbMdegFyg2l2FbJp0XXPQR/E0B0BcPEttZdZxHDtmPwUv3GL/ZfyP8U/TDAF1luJV2epmJ5vNvJug+i0CPG4zqLkeAWb4lhNUZHObB3S9xBzsF2lxtoTukyTjJaY+OLT2ix8ONa4E8xpZSzSyxuvGQ9l72Js4eHig2EYZOx1yy23vN/dE6qaaMhzWhw5sLg0+bTeymmigeZWygf6TvRzf3UqOaU65Lf7iPsg9Likh1MLxp/IdfMOU5tY5w1DmjwAJ+N7Kz+3sUcdI0O37x8dPh0RPCh3CerigYkc02ZEdfecQT9botBWZW2s4+OW3wCMZISa0Ew5dDtUO/4iLah3o0lOMrxbZ3wKfnH2T4sm5klxUb8cOh+CgV1VcHM5zQeYsLfNDnFeTcWKxDF2N0Gp8FlvHfDoq5RKO7pY2F7+avNTTOayzACQLAut8zdC6XFIp5ewznOGm4FrHJbPlI3tmCR5G3SKKCM1/5SDQTZx8woTMMa29xZbPJhsPvBx8w4qH/AMApnnMG28wR9UG5DJIyhuGh2zT8LIZi9FkGy2x+CRjayonH1FFHHcPbfpfVBNpmdMzUrll0uScy6SB1djksbjcJGZcKxjXPZxjg/Evpye7IM7fB7fzD1FvgtOjWU8NULIpmua2ztbHQ201V9heTuSfMn6KUNKhpu3YZc/olCTS+vrp9VBZKV0ylxtyG/j4JrEHPxDjq1htyJIF/TdIdUy8mj1d/ZdMpUWvxARNuSL8h1WbCRcVrpGtu4tHgLkoRSVJe3ORckkD5hRMRqXOBe7VztAOifGItih7rbkDnoFxTm8klCJ0Rioq/J6se9rHFrWl1tNBcH10KFxY5M1hzMaD+oR2I8SNiiuG1/b3DmtAVb4ow8NeL1GWI7hrjmJ5DTkry/T549SQy+ojF1Is1DjsUoGRwdL/9TNSD1J2DfEqXhtPUOlL58gaB3GA3ynrpptzVY4d4Zhdd8ZcT+rO4fQq6YRTOhvmJeSd3a2HgEz+kjBd7J/PfQ7Ul3uoTUUz3d519Nhrr8EfkxRzfdH9KiTYw5xGg9WrmXx4nzntIZcp/bEdpMTtGGOjda3TVMS4oxlw0C+gsCL688o1Q+poM7iXOdlcLENJBv1BCrs/BEQfdhe3oe0cT6G908/1PBltS6W+xI/TTg9Pst0+Mttsc3iw6fFPz4i4NFunIIdS0mRrWlxcQALuNzp1KI5HW1v8AJD91h+ox/wCKNUM8U8e5O7E08Lqhtg4tfYgOvsD5HwCffUTNbleQHad4dQd7cweYSMMDYpLg77p7imidOzLG7K4+8OXiuCeScJdk5wb3F0xLsWJaCLB3Nt72todUIZDLJMZZP9NgsG6663N+R2VfwjhaWOUO7aVzb9/vm2/RXyRjQwNB3Qy5W5KMXf8AQvCUnc3r0AuKMWl7M9m03I8FnfD8kjHXGkzX523Nu9c3BPQgkLU6ynB5KgY/SdlKHNGhXWm0zoi7NKpq/O0OsdRt0PROiYKr8KY5mIjNh5tH1KtxYevyC7oPkrIS+10MucEAx3D4phlfGHDxH3ViLPNRZqYHmfiQjQORnLuCqYbRH1c4/DVNP4XhG0TfhdX+Sgb1d/Uf3USXDmfzf1O/dNYpm1Xwuzkz01HwQ6Thtvu5gel9vitMnw5nj/Uf3Qmsw6Pob9cxQs1hrBom3zW20CsMRCAYb+UeQRWMoIBOLxsP/SeYAFCo+fmpawTtxYrKeJMbk7ZwvoDotPfs71WL47/rP81PJ0Vw/kTY+I5ByBXZeIHuFiBZBWBLaFzqKTtHbxXoKRYq8Cw0v0Ud9Mx5u7MSdd03GE+xGebI3tsZYoPwFcNxEwm7Li4AIvpojsXFMoH5R8VVogpYUOUvYXih6LD/AMzSH3QocuLOJvb5qBCnAlk7WzRhGLtIJNxt/T5rzsXeQh712DdR+DH3Q9hGPFXj3b+qlnG5SPyhDgnmp19n4iySl2edI4m+oPgU87EJbWzG3z+KacU2ErSl2DjH0SaKdzNnuN+RN0QgrTe5KEqQxUpCuEfQeE7He8mKmkifvYqHCFIaE/ITgkMR0UTXiwsb8laW7BA4hqEb5Lr+m/E5s/aEuKZeU45NPXSQGJCokikyKM5ABAqUKqUWq0GrEA0f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3" name="AutoShape 8" descr="data:image/jpeg;base64,/9j/4AAQSkZJRgABAQAAAQABAAD/2wCEAAkGBxQSEhUUExQVFhQWFRQVGBUWFBUUFhUUFBQWFxYUFBQYHCggGBolHBQUITEhJSkrLi4uFx8zODMsNygtLisBCgoKDg0OGxAQGywmICQsLCwsLCwtLCwsLCwsLCwsLCwsLCwsLCwsLCwsLCwsLCwsLCwtLCwsLCwsLSwsLDcsLP/AABEIAKoBAAMBIgACEQEDEQH/xAAcAAABBQEBAQAAAAAAAAAAAAAFAgMEBgcBAAj/xAA/EAABAwIEAwUGBAUCBgMAAAABAAIDBBEFEiExBkFREyJhcYEHQpGhscEUMlLRI2KS4fAzchUWQ4Ky8URTg//EABgBAAMBAQAAAAAAAAAAAAAAAAECAwAE/8QAKBEAAgICAgIBAwQDAAAAAAAAAAECEQMhEjFBURMEIjIFFJGxI1Jh/9oADAMBAAIRAxEAPwDEl4JWReshZjoCWGpF0prkAigLJ+nOqYGqK4fSDcpW6GSsmUEVgSU3USoixo2Oy4aRjjoo8i3EHUspBRimk7UW5puSgs02CI8PYQ62ZK5qg8GDcbh7No8UDpmOcdFZuIKV5eGm58kJxJnY2A0NtU8Z2qQso1tjzoG5e87K3mfsEAm3NtidFIna5530GqZMZ29U8VRNuxGXovGMc1MpcOedbf8ArqUzMBew16lGxaIsjUy4XClVbCLDqm4xcJkASxiJUVSWWI8/3v4dVDhby6InTwastrc6dNdwlbClYYrKwPp3uGhtYjoVSSUXqZDE6Rmtni3q3UfVBoxqmW9iRjx0TcNFnX6JupcSSiDKWzdFKhw0OISuaWyqi2A4oySrVgNIehRXDeHgbWA+quuC4G1oufooyyctIoocewNTYKX6u2VW4sw4wPBt3TcLXHQHkFWuNsN7SHQahaOjPZilU2xXGMupFfCWktcNVNwilDxr/lldulZJLY3BAcqjysVopaduZzf8sUDxSAxuIOySMrdDSjoeioRkYB7yVX4S1g3U7h0CQNad2Eg/ZE8Vw15FsuwJukcmpUWUVKJRTD8F7skSloH2JAvbfwQ/LcgKydkJRonYfh2cqz0eBvtoiHCeGANBI3VygprbBcssjbpFlFJFPhwNx/M1GaLAR0RkvA3CdjrcvK6Sr7Gv0Q34GDpbRS4cNDRYaJL8Yds2NzvROxSTv/6eUeJ+yPBGtkHE+zha6R1tBe6x7GcQ7Z5cdrk/stE9oZP4Rxvu5rT5X/ssodrZdOOFbOeU+WgjAe7c7Egedtx9FKmItYDvH5IY+YmwGw0CkNqA3XcpmgBWmhlfEQ0EA/md1CFOFzYa25qxMncaYgnV3Tp0Qmgpw1ri7l80oaB1SL+aaMdkpwuV6a+XdOKO00dzojuHR2DvIEtPUb28UFw5hc4W6q5yMbkBO+mvRJJ7HitFPxuQOPqOdz4G6CDQotjQs8joSPRDaqIscQRYhUj0JLstuDxB7QfJWqjwjawuqPwlVbtPI/IrWcEIsAuTInyo6IPVkrC6Ai3cHmrDBSdU1SlToynhFIEmLbThC8VpRZGrKLWR3FrKrWhEYJ7QaMNeHDxQjA32Hqrd7SqAt15XVLwwWBSp3ALVSDPbZZr9R9F7HYs7b9RdQ6p/5HKdC/Oy3mEnVMbsK43hZpHNqI26XAkHKx2Ks2AzMqCXN00Gnn4Kz/8AD2ysLHi7XCxHgqNU4K+imLbm3uu6hPlj5J4peA7iWExsa5wa25Fjpuqs3Ao+0Dsviizqx7hqSV1jbrnf/C172SaJuXRWOgbogFONUfoShDsMh3EcN7Rhy6O5FVmmmqI3ZHwh3R2yvUCTPGFehLIWBxmxLwATy6ItIy4ICixOFwDoptw3mnQrKpxLw619JIZZMoIJaA3Mcw1H0WCyU5F7jZfR3E7C6m8WvDvS9nD4ErGMVwqz3BpzC92kc2jlfqNkXLdCKCpteyqyNtt0+q612vkpWK0+V2xHgh90y2hWWrC5g5mXnb/Al1WHHVw2I28lXKeoIIVhw/FSSQ46WPw8EGhkwbBREut4KPWURDsvLVWmmljLNd7Wun4qKN4BcdbIbsOqAmA0g3PL59U7itbYuAPdvp4dQUTnLGZmt3tceY3VZxS5cb+v7oVsPgi0sZklY3cucB89fki/tCwrspw4CzXsv6t0P2Rj2WcP9vUukeDkhbe/87vyj5Eq18f4F2kNwLlhuD4cx9Pgn6VkX+SMawut7F+a1xzH7LXeGsRY9rSw32uOYv1WU12HFh20S8CqnxS5mkgt133AO3kknFS2Vi3F0b+6sycifIXXKbiDM7KBY+Oh+Cm8OTCeBj7fmaCq3xHw9O2UTU7gHC4LTrmU6a2UVPRcYak2ufonC+4VMwd9U/KJ3aA6tAtfzVzp2d1UTsRqjOPaRT5oysvoTYkea2njilvG7yKxZoyu+KSPlDvpMdqXXj8lJw6T6g/uoDjo4eacw6T8p6iyLWgJ7Poylj0TmI4WyojyP3913NpXaUWRGJi6aOZOjF8edJSSdnK3L0d7rh1BUSm4ohZpI4DxH3C2fHsBirIjFM245EfmaerSsWf7J6j8WYnE9gGlwnAGvINtyd1UfhRX5LLVRzNeA5hDmnUEagoxTuXHcLGnijjhAysFtdyeq5TQu2IsRupvE0OsiYWgmNktz3XuQbJmlUs67myZGsbnnB0ykk6BExC2Ntun1TmE0gaMxGp2vuAotYe+rRj5JTl4QKx1+ZjgOYIWZ0eGuE8mb8l2ENPV9728NFpmKM7hVfkjvKwkD9N/sVPIh8T00A8V4fjltcW/zZVnE+CnNN4+8NVpEseqkUsfgp210NSZiNTgssf5mkeiVLT5Y2vHkfNbtW4RHOzK4KjYvwNPcRwMuw6lziAAqKT8gcV4KHSVZAU0V9iCTpojjfZ9UMuXgkAcgTmPglYX7OKma+b+G0bF25PgEeSBxYFq6oOa0jf7FcwrBpqh3dYXEkBotuT9vFaLw57P2Qhzp7PcdA33Wt+5KuuFYYyMucGgXAA8AOnRBW2Z6QP4ewEUVO2Jurz3nnq8jX0GwScVBaDcXaRqj723KiVcAIsdVWiLMW4kw06ubqOXiP3VTo3COVufRp0cegPP0Vy46xA0sjom8zmb4DmFTamuEv5mgHqNL+inwa14KKd99n0HwGy1K0A3tcXGoI6hGq1ml1mfs44+pooWQTO7N7bNaSDld0N+RWlwYk2QED/LrVSoe7dog0kYcbowxlgg0kXYkvv3enP0HNT6asDxcH7EeYOyETMHcRUudhHgsHxylMch094/NfQdebtKx7jSmaXO6/e+inLUh1tUUsnveBTdMbAj9JTmItLCGuaWv3N9tdrJiN1nEnmNVStE72fTtE67RffY+YRSBDKduV1uTv8AyH9lPa62+isQF19dHBG6WVwaxouSfoOpWJcTe0qolztjysa64AAJcGnTU33sr37UcBlqqYuZIW9iHPyD8r7DZ3jposOwWj7V7Q9xDT0aXHXbQa/BZtR2y2OPJVFW/wCix8C1tcZWRQVEvfcGhriZGAc3EOvoB0stuoqUyB7XgBw7pI0Dh1A5eSrXs94WEDzO43IaWtFrAA7mx15W+KvLju62/wA780sZc1yDm4xajHx2/bPMom2tYafJKFKxuzRfrunmNDRcrkb82vJNRGzp0CEYizUIu9/JDq8XRAB6saIDirLDMN2kO+GqNV7rBBZ5b3CSQyHat2mYbGx9DzRHDbOaNr+fzCF0EmaMA+73fgosuAVAdnppcvVjhmafuPRRa2XXRbmNynVS2hVSnra2EfxY2PHgTe3gi+GYsZP+m5vgdfoimCg0GrojuhzsRe2/8J7rHlbVQTjdS82FM4DqSALJrQKYalaC4NG5+QUqVttAkYdFuTv9SnZBqniicmNtZYJiSK6mSt0CbB0PgnEMD9sjR+ObblHr8VQ1afaPV9rXynk0ho8gquUUYbfGrhwZxS+IiOSZzdRkLu80j9Lr7f3VSK4WoNWPGbi7PpjCAHd57sxOuuw/2jYIq6IE359V8+cP8f1VI0MGWVg0Afe4HQOB+qsNN7RKysd2bGMj1abRguc4X1bd217W0CnxY7ney18f8YNox2bBnmcLge6wH3ndfAKl8FQmtllqJz/ApxncTs6Q3IF/AC/wVw9qPCsuINhmpchexj2vBdlBF25df1A5hbxQv2gsjwzC46GJwMkrrP1GbINXvcBqLmw9UFDewOetGY47XGad8h94mw6N5fJDu0U2CkMvvNbyGY2vprbry+KRPg0zfczc+6bn+nf5J9IQ+n3vHry80p0ud7G/zA/DVRo231Kk0LLyX6Nv8dvumAU72ycRmCEU8brPlaS4jcM2A9dfQFZBhGLTQAmJ1jtmyNLh4gkI57RsTFVWzua7M0ERtI2szQ29bqt0VRkFjsfkSg0pJ6s6FFLim6TXZ9E8DYoKqkjkAy6ZHNvfvs0cb877+qPOfrb4rLfZRXuDKtjbaNjlB5A2c1x+TfgtCjluAtF6JZIcJUEXSZzlGw3T5dYWCjUZs31T7URDzRZRJ9VJkeosjkQAfEo9Cq1JEbq14gRZBJwGtc7oCg0Erk2Mx08hDj+YbA6gjmhlR7VHR6RQg+Lj+yqvbMdO5zw51y7Tn4KNBw3UTklkZtfc6JeKQykw3W+0yslOgjaOgBP3RzhjjOfdzo7+It91VouBqm+th6o9QcLOjHeaD4grJLsz5F0j4ueBcta4eBSqP2j0znBkl4yTa7h3b+JVSnwoBpsHA+BVMxCKRru80+oRpGUpLs+nqOoY5gMbmuHVpBB+C63Ur5pwPiKakfeKQgc2nVp9FuvBPEzK6MuFg9ts7el+Y8ERWWGpfZR3N/hnxTEk/aSZRyOqIvZosY+W+LWkVc1985QghW32m0nZ1z/5rOVSKK6AIHReC8Um6JjhKtvs3iElbBHbaXtT1sxp08r2VRbur77HYR+OdI42EULnE+Ztf5IGNRkxZtM2pmkv2EPeyCwzyE6Nueht8VgGMYm+qmknktnkcXEDYDk0eACsvHHF/wCKjZBFpGXunkP6nu/I3ya35lU12yEQth2jw5kkTXSucxrY5HktAJN5GMaTfle/wQkQytYZGh+Rr8vaAO7PMDoA7ZFvxvZRQ2YJInxOY9ji4B3fDi3M3UEHKdOqIshLsOc8yRtY1ry2zgLOkku+lMRNyb2c1wGgultmNzo2k+SDcecSNoaWXK8fiJGlsbfe2sX26C+6nyYqIYr2u7Zo/U7kvn/izGXT1Ur3EnvkC/QEgW8EwY1exvAqUy5wHAOaA4A+9qcwv12+KljBHyyRxx96eQgZByvzceXU9EIpq18dzG6199tVq/sLooyyepe7NKHiJoOuRmUOJHi4m3k1SSlyu9F3NKHFqy68G8KRYdAYr5pJLGSQ+8Rs0dGi5sPFGZKa2ykOcHaJDY3t2ILeh+xVTnHaF2luieeUy2XLfunXpquicHmsAbmfohOJV4jLL+86yMOjuqbx1G5sIcPce0/NZmCdRPdAcerxGzJ78mjfuSplFPmaDfkgPHNO7sxMwXyBwd4B1rO9CFgkWmwSNjbsALjqXHe6k0TjHoQT9lSMO4odH3X6hWSgxVspFngHkCoTU/B0Y3EtkUQcNCl1GG6bm/nZJw2M21t6FEDSg8r+Tlk2o0NeytS0jhqHE2OqdbhRk3aHBW6jw1oGrfjqU9HA1p0ACNN0CWVPRneNezoPbmhu13Q7LnsohfBUVLXgtc2Not11Kv8Ai/EVNTNvLI1p/Te7j5N3VR4Vx/8AFVM0jY8rCGNH6jqTclVRzs0HBKawLjuUUeh1PUFo0F1LEhI2RQDEPbZTAVEbwD3mkE8rgiyzUrc/bHR9pS5rasObZYYigCXJspwpLisYQ1TaHEZYc/ZOy9ozs3f7eigjdLWRjjG2XnFeJSVjEulxB7GFmjmHUtcLj0XDJE43ILBbZutz0BdeyVSUhf5Ke/CBZI5JDqLZbuK+IZMpLGuLmggENOVl93E7bIPwRwI+ucHzZo6f9WgfJ/svy8StRjwljtHNDr8iNPKyM01NlAAFgOQ5DpZEWyu0vsmw4b9u/wA5bf8Ai0IvR4DBSd2mjEYsMxBN3dC9xNyUcYCBpumZIi4EomI7sSMTm9oCY3GwkAuGnkJLfl89kajk5fI/ZRcNjBiFwDcag6g+CkdmHC2xG2u3ksYkALxgB3UennN8j9+Tuv8AdSr2WAIcy2yG4tTh7DcXHMItdNSxAgomKNWURbrE13iOXoolRPO1p/hOOnMC1vG6vPYhVvi2rF+yb0u/1/KEknxVhjG3RllfgPa5ntaI/wCQnT/t/ShFNh7mPFnFtjz2/q2Wm4fTNeTm2AunRwyyU3FmHrvfzHNTjlZf4ojUGIStYLljrDe331VQm49nikcWtjcA4gXDth5EIzi3szqXd6GbKddGgtafQH90zg3sumLwamYZBu0Ndc/9x2VHJPwJxaemDJvavXH8rYG//m8/V6GTcY4hUmwe9xPuxtsPgwX+a1+l4Homf/HjJ6uaHfVWnBKeNrLMjY2xt3Whu3ksmmK00Yhw97O66rcHzh0MZ1LpPzHyZufVbPgHDFPSxCOIXtqXO1c49SjHZ3SmsTiDApbbJWRSbJuRAxXeNqIS0czba5HfIL5g5L65qYw5padiCD6r5X4jw001RLCdmuOX/aTdvyRMDEhxS0kBYxwNXUqy4VgibJTBqEly8x2qxiyYfHYXUxpuhFHijQ3KdPFP01YHHQrncWXUkb3CzVTxFzQjBK5s8TZG8xqOjhuD6owx6stkB1jPBdaxcD10m4RAIoNG2/mKkSN5jf6piJ6kByJhJs8f5cHqnA4890y4W1BsVFqMYjbbMdegFyg2l2FbJp0XXPQR/E0B0BcPEttZdZxHDtmPwUv3GL/ZfyP8U/TDAF1luJV2epmJ5vNvJug+i0CPG4zqLkeAWb4lhNUZHObB3S9xBzsF2lxtoTukyTjJaY+OLT2ix8ONa4E8xpZSzSyxuvGQ9l72Js4eHig2EYZOx1yy23vN/dE6qaaMhzWhw5sLg0+bTeymmigeZWygf6TvRzf3UqOaU65Lf7iPsg9Likh1MLxp/IdfMOU5tY5w1DmjwAJ+N7Kz+3sUcdI0O37x8dPh0RPCh3CerigYkc02ZEdfecQT9botBWZW2s4+OW3wCMZISa0Ew5dDtUO/4iLah3o0lOMrxbZ3wKfnH2T4sm5klxUb8cOh+CgV1VcHM5zQeYsLfNDnFeTcWKxDF2N0Gp8FlvHfDoq5RKO7pY2F7+avNTTOayzACQLAut8zdC6XFIp5ewznOGm4FrHJbPlI3tmCR5G3SKKCM1/5SDQTZx8woTMMa29xZbPJhsPvBx8w4qH/AMApnnMG28wR9UG5DJIyhuGh2zT8LIZi9FkGy2x+CRjayonH1FFHHcPbfpfVBNpmdMzUrll0uScy6SB1djksbjcJGZcKxjXPZxjg/Evpye7IM7fB7fzD1FvgtOjWU8NULIpmua2ztbHQ201V9heTuSfMn6KUNKhpu3YZc/olCTS+vrp9VBZKV0ylxtyG/j4JrEHPxDjq1htyJIF/TdIdUy8mj1d/ZdMpUWvxARNuSL8h1WbCRcVrpGtu4tHgLkoRSVJe3ORckkD5hRMRqXOBe7VztAOifGItih7rbkDnoFxTm8klCJ0Rioq/J6se9rHFrWl1tNBcH10KFxY5M1hzMaD+oR2I8SNiiuG1/b3DmtAVb4ow8NeL1GWI7hrjmJ5DTkry/T549SQy+ojF1Is1DjsUoGRwdL/9TNSD1J2DfEqXhtPUOlL58gaB3GA3ynrpptzVY4d4Zhdd8ZcT+rO4fQq6YRTOhvmJeSd3a2HgEz+kjBd7J/PfQ7Ul3uoTUUz3d519Nhrr8EfkxRzfdH9KiTYw5xGg9WrmXx4nzntIZcp/bEdpMTtGGOjda3TVMS4oxlw0C+gsCL688o1Q+poM7iXOdlcLENJBv1BCrs/BEQfdhe3oe0cT6G908/1PBltS6W+xI/TTg9Pst0+Mttsc3iw6fFPz4i4NFunIIdS0mRrWlxcQALuNzp1KI5HW1v8AJD91h+ox/wCKNUM8U8e5O7E08Lqhtg4tfYgOvsD5HwCffUTNbleQHad4dQd7cweYSMMDYpLg77p7imidOzLG7K4+8OXiuCeScJdk5wb3F0xLsWJaCLB3Nt72todUIZDLJMZZP9NgsG6663N+R2VfwjhaWOUO7aVzb9/vm2/RXyRjQwNB3Qy5W5KMXf8AQvCUnc3r0AuKMWl7M9m03I8FnfD8kjHXGkzX523Nu9c3BPQgkLU6ynB5KgY/SdlKHNGhXWm0zoi7NKpq/O0OsdRt0PROiYKr8KY5mIjNh5tH1KtxYevyC7oPkrIS+10MucEAx3D4phlfGHDxH3ViLPNRZqYHmfiQjQORnLuCqYbRH1c4/DVNP4XhG0TfhdX+Sgb1d/Uf3USXDmfzf1O/dNYpm1Xwuzkz01HwQ6Thtvu5gel9vitMnw5nj/Uf3Qmsw6Pob9cxQs1hrBom3zW20CsMRCAYb+UeQRWMoIBOLxsP/SeYAFCo+fmpawTtxYrKeJMbk7ZwvoDotPfs71WL47/rP81PJ0Vw/kTY+I5ByBXZeIHuFiBZBWBLaFzqKTtHbxXoKRYq8Cw0v0Ud9Mx5u7MSdd03GE+xGebI3tsZYoPwFcNxEwm7Li4AIvpojsXFMoH5R8VVogpYUOUvYXih6LD/AMzSH3QocuLOJvb5qBCnAlk7WzRhGLtIJNxt/T5rzsXeQh712DdR+DH3Q9hGPFXj3b+qlnG5SPyhDgnmp19n4iySl2edI4m+oPgU87EJbWzG3z+KacU2ErSl2DjH0SaKdzNnuN+RN0QgrTe5KEqQxUpCuEfQeE7He8mKmkifvYqHCFIaE/ITgkMR0UTXiwsb8laW7BA4hqEb5Lr+m/E5s/aEuKZeU45NPXSQGJCokikyKM5ABAqUKqUWq0GrEA0f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9383" y="2906580"/>
            <a:ext cx="2438400" cy="1619250"/>
          </a:xfrm>
          <a:prstGeom prst="rect">
            <a:avLst/>
          </a:prstGeom>
        </p:spPr>
      </p:pic>
      <p:pic>
        <p:nvPicPr>
          <p:cNvPr id="25" name="Picture 2" descr="https://lh3.googleusercontent.com/92obPyg3ylmOlCeSUJWfW6iN55CfTWNR0phVb2XHKyWTKlTjqoYQT6lZHFy4B4YDBg=h9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285" y="2191341"/>
            <a:ext cx="2272075" cy="221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Flecha derecha 25"/>
          <p:cNvSpPr/>
          <p:nvPr/>
        </p:nvSpPr>
        <p:spPr>
          <a:xfrm>
            <a:off x="7406640" y="3226526"/>
            <a:ext cx="653143" cy="4896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de flecha 27"/>
          <p:cNvCxnSpPr/>
          <p:nvPr/>
        </p:nvCxnSpPr>
        <p:spPr>
          <a:xfrm>
            <a:off x="10228217" y="1458210"/>
            <a:ext cx="26126" cy="584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Flecha abajo 29"/>
          <p:cNvSpPr/>
          <p:nvPr/>
        </p:nvSpPr>
        <p:spPr>
          <a:xfrm>
            <a:off x="9366069" y="4525830"/>
            <a:ext cx="326571" cy="421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9783" y="4947771"/>
            <a:ext cx="3079705" cy="1771650"/>
          </a:xfrm>
          <a:prstGeom prst="rect">
            <a:avLst/>
          </a:prstGeom>
        </p:spPr>
      </p:pic>
      <p:sp>
        <p:nvSpPr>
          <p:cNvPr id="32" name="Flecha izquierda 31"/>
          <p:cNvSpPr/>
          <p:nvPr/>
        </p:nvSpPr>
        <p:spPr>
          <a:xfrm>
            <a:off x="7406640" y="5669280"/>
            <a:ext cx="418011" cy="36576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196" y="5126453"/>
            <a:ext cx="1671878" cy="16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5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572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795451" y="640080"/>
            <a:ext cx="5394960" cy="52322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 DE LECTURA </a:t>
            </a: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http://1.bp.blogspot.com/-MUdjv184m0Q/U7sQJGFzlDI/AAAAAAAAADg/CdV5iWCQeGQ/s1600/IMG_07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955" y="1587705"/>
            <a:ext cx="2260134" cy="16951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echa derecha 5"/>
          <p:cNvSpPr/>
          <p:nvPr/>
        </p:nvSpPr>
        <p:spPr>
          <a:xfrm>
            <a:off x="3435530" y="2194560"/>
            <a:ext cx="587829" cy="49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4023360" y="2047742"/>
            <a:ext cx="2181497" cy="646331"/>
          </a:xfrm>
          <a:prstGeom prst="rect">
            <a:avLst/>
          </a:prstGeom>
          <a:solidFill>
            <a:srgbClr val="99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 del rincón de lectura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3370687" y="3852254"/>
            <a:ext cx="245811" cy="1597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4.bp.blogspot.com/_TGoQ61O5EDs/TD2Ak3X1lMI/AAAAAAAAAFk/OIx_dZd05sE/s1600/Nueva+imagen+de+mapa+de+bits+(2)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080" y="1349358"/>
            <a:ext cx="2164501" cy="1690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derecha 8"/>
          <p:cNvSpPr/>
          <p:nvPr/>
        </p:nvSpPr>
        <p:spPr>
          <a:xfrm>
            <a:off x="6374674" y="2194560"/>
            <a:ext cx="648978" cy="4995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AutoShape 4" descr="data:image/jpeg;base64,/9j/4AAQSkZJRgABAQAAAQABAAD/2wCEAAkGBxISEhQUExQVFBQWFxUaGBgYFRcWFhQXFRYXFhQVFBcYHCggGBolHRQUITEiJSksLi4uFx8zODMsNygtLisBCgoKDg0OGxAQGywkHyQsLDAsLDcsLCwsLiwsNCwsLCwsLCwsLCwsNCwsLC8tLC0sLC0sLCwsLCwsLCwsLCwsLf/AABEIAK4BIQMBIgACEQEDEQH/xAAcAAEAAQUBAQAAAAAAAAAAAAAAAwIEBQYHAQj/xABCEAABAwIDBAYHBQcEAgMAAAABAAIDBBESITEFBkFRImFxgZGhBxMyscHR8CNCUnKCFBYzYpKi4RVDwvGy0hckU//EABoBAQADAQEBAAAAAAAAAAAAAAABAgMEBQb/xAAxEQACAQIEAggGAgMAAAAAAAAAAQIDEQQSITFBUQUTIjJxgZHRQmGhscHwFKIVJDP/2gAMAwEAAhEDEQA/AO4oiIAiIgCIiAIiIAiIgCIiAIiIAiIgCIhKAIoZaqNvtPaO1wCibtOEmwkbc6C+vYlwXaKkPHNVIAiIgCIiAIiIAiIgCIiAIiIAiIgCIiAIiIAiIgCIiAIiIAiIgCIiAIiIAvCV6tL393g9W0xNNsumfPD8+4c1WUsquWjG7sV7xb6Niu2IjLV5zH6Rx7Vzna++0riem7vJ8mjILXNsbTcTrnx6vr668BJNc/X1dYXctzbKo7Geqt4ZX/fcO/5KOLbb2CzXO1zzOqwLX+f18UurWINxi3zqA67pCe03HVdbDs3f6oZnixN4g/d/wuYYlf0Mrhoc/IjiCobJSPojdve2Kqs09F9tOfYtjXzVQ15ZbCSLZtz06uwfWi7PuFvSKpnq5CPWtH9befarwqX0ZScLao25ERamQREQBERAEREAREQBERAEREARF442CA9RQUNQJI2PAtja11jqMQBsRwOanQBERAEReXQHqIiAIiIAiIgLXalaIYnyO0aPE8B4rhu3qx0jnPOeZ7zr5Xv2kLo3pJr+jHANXHE7qaMh45rnFU3ECB9DiuWtLWx00Y6XNMqgc/rsVk5q2Kto7HTQX8cgsI6LU/WSrGVzSUS1tmqgqsKraxXuZ2JIo1K2MjMcFVTx2seHH5q7EQVGy6RF6ziO1Zjdzar4ZmOYbEG7fi09XzWImisLW+uKjhcRnyKBn1Fs2sE0TJG6PaD2cx3G6uVz30TbYMjHwk3DbPbzAOo8beK6EuqEsyucslZ2CIisVCIiAIiIAiIgCIiAIiICl8gFrm1yB3nIBYap2631bi0EPwMdht0mhz/VuyOpa7UK/wBrUglic117Xa7IlpuxweLEZjNq1utJOJhzEmYcODhkRlpcjxWc55TWlTz8ba/QutlVJEkhxu6TsWCwsC0Fr2g8b3B/Qs/DVtdhIzD23afh2/IrlG8jql88ElM8sd6wBzMRaxxeQLOt1i361ueya7oFl7OZZzRyP3h2f+y5Fio04ZpSVl+/vkdE6F9kZqVxbUtOLovZgw2++0lzXX7MYWQJstD39216v9lkYbAT0xd+QyNxg9xIK2jakmMSxXIBjeCW+0L2BseBzK6Y1dHJ7X08LI53TeiXIyqsWkGoJzuI7a5e0CcuengsFHtGX9tlLiPUtpx6tt8y5xjxOPfl4rX/AETbUqKmWoMshe2NrQL21kc469QjHirKWZ2XDf6kKPZbZ0tFbNqCZSwDotaCXX+84kBoHUASe0dauVpczCIiAIiIDkXpCqi6rlA4BrB1AAF1u8rEUDQR9aXVxvMcdbNy9Y/ycodntJv9dgXnTlqzuhHREG06TI9ZJ7hp8Fr9Vs+wW3VYzI5C3xKsZ4b5ch8FVFzSpKZTCDTsWalo83d3ndUGCzhf61+u5aZitixbBYW+vqyrYMvI/H661cSAAnrAPwcrZztR3+Gqkgowk3HEfXmoomZ2PHJXUA4quqgHcff9fBRm1JsbF6NdomGsiHBxwH9endf3ruy+f93ISKunPFz2A9uIWPiF9ALpovRnNWWoREWxiEREAREQBERAEREAREQHjmggg5g69a5nu4TDNVULibwyOfETqY3G47bYmm/NxXTVzX0jsNLWU1c0dE9CW3FoyN/0uNuuyOHWQdPnt4rb28y9OWSSny+3H38iDbBc0tkGrXAnlcEWv3gLCbmbzSy1z2zYQXCwDRYCxII6+lbxW37Upw4EateMiOsajyXJq1zqasZJpZ4JPDXC8+QPevFr0FWpyVu8v7L3/B7VV2yzW2z8/Y2/0uYxTtDQS3GAe198HfiaFvW+FQ6NoINnCGUkjK56Nr94Ksd4qMVNOGAA4pKR4/RUxF39pd4KrfyXpOH8sLf65c/IqOjpx/x8VHm7+N/Y8nEycZSlyX2RgmbSJlc91gIonE25NAy8vJa/sDeg7N2a+RgaaioqCGA6COJrA9xtnbEXt7+pS7WmwU9SeLy2MdjiMX9pKsPRbu4a6sEkgJp6WxsdHSEl7Ix1XJcR1C/tLswuZuo+F0l5LX7mGBnKeGhKq7u12do3UExpo3ztDJpAHvaPukgWHVkBccDdZhEXclZWRLd3cIixe8/7T+yy/shAnwnBcYu0NByxWva9xeykgyiLRPRZviayIwTn/wC3AOlfIysBsJLfiGQd12P3rLe0YORb0UBjrZP5y5w7HX+u5RbHpzgP5vorct/aAODJBfG3l+G+ZPl5rB7Ji6Pj8l51WNpNHfSl2bmKNJx4fXwBKtIoC65+szf3LZ5qX7N1uNmjtdYEq2gpcgbe082/K0EBZK6NdGafMek4ddvDF8laVZsL9Q95+avnQ3e8/wA3vLvmrSohJDuxXUkVymLqpcx3ju4qEnQ8vgTl4KqduvUR9eaqoxfxH+Vo3oVUS/2fTq+lort7FJs6K31yWXbD0R2qiVyZOxDunSh1XT3IaGODiSbDo9K2fOwHeu1LicNOWue618wGjmchddloGObFGHe0GNDu0NAPmunDy3RzV47MnREXSc4REQBERAEREAREQBERAFr+/WzBUUcjDqLEHkdL9179y2BRVcIex7To5pHiLIm1qi0GlJX24+HE5juXWmak9W7+LTHARxwj2PK7f0lav6RdnezKNDke23xFv6VmaRklJtFjzG8RVTQH9B1mvOV3ZZdIA5//AKFZXebZnrYpYuJF29uo88uxc1eKjVvHaXaXjxR6uGTnTlRlutPTZlG4W1jPQtJPThdgd+mxB/pcFPvZViSV1tDLG3+iL1nvC0v0S7SDamendpIy9jlZ8Zs4dpDv7VkqupIndCblzJJZCbZWc2zfAPt3LxaC6nEVKK2bUl+f35HmdIv/AFJy45WvXQwe9tVaKNnFz5ZP6Ghg83nwXbdz9gsoaWOBuoGJ7vxyOze74DkABwXCpsUtdE0skMbXQtJEbiLGculOQz6JHgvomlqmSC7TcdYLT3gi4XuYaKjTXNtv1fsZUVloQj8l9iZERbkhERAcl9JewJaKoZtSj6LmuBlaNLnIlwGrX3IPWeZy6Juvt6KupmVEWjsnN4xvHtMd1jzBB4rIVcLHsc2QAsc0hwOhaRY3XD6bajth10nqyZaOY5g3yz6Mn5m3seY7rW3RKi34HY9vxn1eIC5ZmRzacnD49y1Ola27sGl9OV+Cord/ZCw4ImG7csyQ644L3YdWyVtxa9s/h3LhrJOV0eksNUpU+2i6e24A5G6pjaG2/lafEhThiikHNYNFUzXKfZ3t9eH3qznoek4c2/4WyloGStpoAc1GUvc0E0Nxe3HPut80pqAtdpxt45hbgKNgyHNUyRNHAf8ASnKxmMfTw2FzqryE3IChnmHDPsUlG+9jayvEzkZjdfZ/ray5HRjJcf0nojxt4LpCwe7cUUbCcbMchxO6QuPwt7h5krOLrpQyo5K08zCIi1MgiIgCIiAIiIAiIgCIiAKOo9kqRRVPslVlsyVuRNK9uvGlerjNSl5UFS7ojtUr1BUnojtUEmE2g88z4qbc8/aS9jfeVb1yn3Q/iS/lHvSl30Xl3WbUiIu85QsdtjbEdO27rlx0aNT1nkFJV7WgiNnyNaeV8+8DRc/3h2j62Zz2uBabADEMgBb5lVlKx24TCurPtLQn2vvDJNl7LeDQffzWnbfiErS13cTwPyV+2TI3zIWMncXtJ7Vk5Pc+ijhqeTIloYPY1eYr08l8v4Turizu4f8AS2fdOvw1GE5A3b/UMQ82nxWr7ehD2McOi/mOBbofr4Kil2oSwv0lY+K4/maSb9hsoqarMvM5KV43w1Tl2XzXujrNa2QG4xEdXDuWu1e3g1xaJmtcOB18CttoqsOa1w0cAfEXCw+3N14KglxBxHje1uxcySZ5rujWn71gODfWMeSQLNBOuWdgs3T1LnDQhU7L3LhhOK2nPNbHDSt4AKWlwIuzVK+dzQSBcgE24m2a1QbzA/xIZb9ost/rY2h9ijNixmzsIuitxDuajsivknd0YhGwcTm4/LzWwRNsQCso+ma0ZBY55s5SLHOqt2OV7ss3vPi4lZbZ+3aiEYY5ZA0/dxuw9wvl3LESCzndp96jEtrnln4BaXPaUFlsztOwN/4vUxtlxulGTyAOeRuTmbWW7087ZGhzCHNOYIXzXsqa7b88ytm2bvM+A/ZudftNvDito1OZ59bo5S1p6M7ki0DZvpJYWEzROBGhaR0z2HTtV3snf9srwHwljCbY8WK3W4WGSvmR58sDXV247G6IqWPBFwQQdCMwVUrHIEREAREQBERAFFU+yVKoqn2SolsyVuQtXqpYqlxGpQ9W1SeiO9XD1aVGiqSjD1wU+6TftZPyj3qCsKud1D9q/wDL8Upd9F5d1m0LC7Zry5pZC/CTkXgAkDky/HrzVG8+0CxrY2npP1/L/n4LH0EeS6atWzyopSh8TMTJutiz9a/EdSTiv25LFVu7dQzQNeP5Tn4H4XW/sYvXRLBNnfTxtWD3ucjkJabOBB4gix7wVZU8ti5vauu1mzY5RaRjXjrGnYeCwztyaS9w1zT1PdbzupzHoU+kofEmjkdYbyNb/OPmfIK02zSeqkxs4WJb1Xvh+S63J6P6UvDmmQOF88dx4EKn/wCOocLy+R73OBA0a1t9DYZkjLippzt4GWJxNGrDRtSWsdCDdSuZJTRFpuMIHhlbtGizgnAXMqCmqdlTerqAP2aV1hI04o2POQPNoOVwe4mxW6VTJmDFhJaeLcx5ZqlSOV6bHCqiqO70ZcbS2gbWGqrptoRxdEuBJF7E5+C1io2oGkE55q4/1Vj8ywjrLT71Qm3AutqVDZHa2WQ2TU3ZY6rX5doMGgJtyGXiclJsiaefpMYGR8HOPtdjQNOu6IWM7WTrCV9U1jS4nQXWQ/0yV5s6UD8rM/EkhR1G6cJaQ7G6/EuN1KJzR4nMZZNTzzVrUPtH1mw8Vse29054z9kDKzqtjHaOPd4LVq9rmuax7Swg3s4FpyHIrU9Lroyj2WZCmdZoV5TkWvdWlBRTzD7OKR/WGG39VrLZtm7l1TwMYbEOOJ2J3g2/vCi5r11OK1ZYQuvme4cgtv2HsnEA57b8mn2QObuZ6lfbL3UgizdeV3N3s9zRl43WdIsjZxYnGKay0yKK7BYOIHJvRAUg2jI3R7+91/eoXqB7lW7POsmZ2i3jINpRcfiGo7RxWxRyBwBBuDoQucvKv9i7cMDsL84yc+besfJb06vBmM6XFG8ovGuBAIzBzB5gr1dBzhERAFFU+y7sUl1HUHonsUS2ZK3LdirVDFVdcRqUSBWVScleSKxqzkoZKMPWOV1ui77V/wCT/kFja+TVXe5T7zSfk/5BKffReXdZh6jaBnqXuOlyB1AZBbLRDILVtq0BpqtzfuuOJp5tJ07tO5bDRVQDdVV3zO5pplVjLgqRpVlHOFOyRXRRolKpK8LlG+RQxY9brZSyvDRnorFs+alM4uGnjohNiDamzopmFr2te1wsQQCCDzWGo5202GHMxjJtyXFvJtzmRyus3OMAOE3HL5clre1JW2JcCCeYy8RkokzSKNb3uqIY5A7QOJBtnnrdUUuB7QWuy6ivd7mMdDG7XpWB7QTn4LT2Na0iz3McXC7geiG6ElvE96tGGaNzrVG8FJbm6bM2e2WaziSxuZHAngD1a+C2qAtccgAxuQ67alavRTxQxEsfdv3nG13H8Rsp9m7QMkETQcni5I4DU9nLvWadjOUGbO2oxnoC4HE6Hs5qRxuLLX9rbz09IGgkYjYNYCMVuoX0VrsneuOZ2EXDjwNh58VYzcORnJwOChbG19sTQ6xyuAbdYvovXvVUKkztZmTZGq2hSttZUOdZEQUOKocjnrwuUggkVu9TyuVpI5RYEUhVvKpJHq2Y/E8NGZJsANSToApsSdC3UlLqWO/DEO4OIHlZZdWuy6QRRMZ+EZ9pzd5kq6XbHY4ZbhERSQRAKmXQqReWUMktGyDmPcpMQ5jxU2FUuhB4DwWPVFsxbSFYnaVQxg6b2tubC7gLk6AX1PUr/bNLKYnfs4YJcrYmi2ufkuefuhtConc6qMnqWvfgaZWNOG5w/wAK5HDketZypmkdSTbm24ozhIe4kX6LbjlroNFb7A3rbG55ZG55LbWDgeN/9sPPkqtp7kVDpB6inawWzc4x688Ti56mg9Hla4WknjYOWKSQeHRCpFSTuos6OoptXlVS+VrmP2/vXUT2a6nazCbgnEHDsL8GvYsJWbVqntw42R9js/7Q73rfKX0Xxj26h5/IxjB/diWUg9HlC3Vsj/zSvHkwgK3V1G76Fl/FgrZpP6HP93t5JoARPIJx90huEjqLja47leT79SuP2MYPVcvJ7mi4XQnbu0FOx0gpYzhF8ovWv7hYuJWvbb3kka71dKwXtkyNl399gcPkqypPi/RGkK9H4YerPdi71+tAEsM8Dv54ZAw/lkLcNu2xXm2N48DSWNxntwg9hOvcsZT0O05Y3Y6dwlOYc57Ba+guXEgDLTPVXdLupVgxuljhkNjjaXYrHAAA24AecQJxO0vpyZJPZGTnTTuYOg37b64Nka5rT9/VjTyc7gOsrdYq0OtcXbzGretau70YyzyPdNI2Jhc6zWEveGk6YiA1vYAbLbdhboMpYxGyaZzW5DG5rrDkCW3t1LTqnbQydWNyOqlw2zuOfFWVZWNLfmCs1W7viQW9Y9vW3CD7rLHfuY3jPO7tLLeAao6qRZVYGuVcMMrcwx34cgc+JtxWN/0end91vdEPi1bw7c+ItLXPeQQRwGotqArij3Zija1t3uwgC7iCTbnYZlWjTkuJE8RfY0H92ISLBjO9ose4WUw2JUMa1sJiaALaOAtwAGfvXRmbLjGjQpm0jRwV3TvuUVdrY4zVbi1Ery9/qnOOpNyT5KRno9qOD4m20IxC1usWXY/2cL31IU9Wh18jmeGopg2OdzJHkEtw4mucG66ixPeq4dpmQfZlgN9HFwORzBGHI8FvG29isqGYXZEZtcNWO4FpWhVuwcEl3Exyfec32JAMg9w8uY68ly1YOL+R3UnCpTvxW69jMybWka27ozccBnfruMgO2ys/3lafauzrIJHi291FJQVUIu3pt8WkfDyUcVSyV2GSO0mHERmHYbkXxNsdQcroqvV/9aba5p6+j9zGdF1NaNSz5NXX4Zfx7Yid/vxt7WSf+qvI5Y3aVdP9drgsG/Ycbs2HucMuzEyxHeHFTbO2BBLIInY2PzzZIHsy1FywEd/NdtGeArdyTvy4/g86tDpKjvGDXmvc2CPZhfpURH8oB/5qX92nO1ld+lrR7wVjZPR437s572A+4hQ/uPUs/h1A/vZ7iV0fxsO9p/RnL/Mxa3pekkZb9z4j7T5Xfrw/+ACvKDduCF2KNmF34sTi7PXMm61z/RNqx+zMXdkxPk9PWbZj4OcOyJ3+VZYOPwziVfSE/ipz9L/k3uNzrDM+KrxnmVobN4dpsydTk2B/2X62yzabLd6V7ixpcLOLQSORIFx43WVSm6bs2joo1lVjmSa8VYmxHmURFQ1L1eXVSjllDRc3Qg9v1Fe58lYS7YjbqHeA+auqWoEjcQvbrUXT0Js0Sheoikg8sll6iA8si9RAUqlrANAB2CyrsllAPLLwtVS8QkpsllUQvCgKbKkhekqm6AWXll7dUOvzHh/lAVYV5ZUFrvxHwHyVLoidXO8be6yAksvCF45txbPxz8VG2laOF+skuPiUBWJG879mfuVntPZkc7cLwbdtlfWSyOKejJjJxd0y2pqJrGhovYC3NBs6HFi9W3FzsFcdLkLfmI+CYjyHj/hLIZmQvoIiPYaOwWPiFb0mxYY3FzW5nmVemYclSalvX5KuSN721Jc5NWvoSWRUNnB5qQOVyp4iqSyEHlkK9shUklK9Xtl4g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" name="Flecha abajo 10"/>
          <p:cNvSpPr/>
          <p:nvPr/>
        </p:nvSpPr>
        <p:spPr>
          <a:xfrm>
            <a:off x="8306912" y="3487819"/>
            <a:ext cx="516835" cy="728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utoShape 6" descr="data:image/jpeg;base64,/9j/4AAQSkZJRgABAQAAAQABAAD/2wCEAAkGBxQSEhUUExQUFRUXGBgaGBcYFxUXGBYaHBgXGRgYGBUYHCghGBomGxgXITEiJSkrLi4uFx8zODMsNygtLiwBCgoKDg0OGxAQGywkHyQsLC4tLCwsLCwsLCwsLCwsLDAvLCwsLCwsLC8sLCwsLCwsLCwsLCwvLCwsLCwsLCwsLP/AABEIALcBEwMBIgACEQEDEQH/xAAcAAABBQEBAQAAAAAAAAAAAAAFAAMEBgcBAgj/xABGEAABAwEFBQUGAggFAQkAAAABAgMRAAQFEiExBkFRYXETIoGRoTJCscHR8AdSFDNicoKS4fEjU5OislQVFiRjc7PC0tP/xAAbAQACAwEBAQAAAAAAAAAAAAADBAABAgUGB//EADMRAAICAQMBBQYFBAMAAAAAAAABAgMRBCExEgUTQVFhIjJxkaHwQoHB0fEUFSNScrHh/9oADAMBAAIRAxEAPwDborsV2lUIcimbY+ltClqMJSkqJ4ACTT9U38Vrx7GwLAMF0pb8Dmr/AGpVVN4WS0smG3veSrRaVvKMFaiRyn6JgVJatIP3vj6Cq669KieGnU09d7uef3v+lCDBS1WXEZPQDhO+h9ou6Ijz58elFFOY4A6x8PKp1mu8lCidOeXKp1YJ05AFptYUoAaZDxA/pXSjGk6SK8W2xlOY1kq8ogVxtHePAj0rXgUap+D+0SVMqsrigFNSpEnVuZI/hJ8lDhU6+7zLyyQSEjJI+Z61i1ltKmHQsE5HON431fm7yCkhU5EUxRhi1ywTrS6kA5AeAqpXlCSpSMsjkNOsVNtdunf9/fxpywbPO2lh95AHZtpViJO8AKwgDUxnRrfcYKr30BrKAuAdEpz65mB4/KnE2IEyBlGR8Yy8R6UOs6sAB15cSd58BRRy80pAI5AeAy+Z8a5p0CPaLLlHGf8AjXh2zAT1jz3eooghwKjdA+UCo7wCk5HvRi8cKo+XlV4IRv0WRGuhqSiwhMKGQnyMRHL+1O4e9wygjzPoR61GdvCMSOOX0Pl8KpmkebS+Eqz94eB58jWq/goziYecIzx4QeIgHzn5VjNuQYE8fnWx/hTebdnsyGVkhTilKkxAOQTnwIHpzrcN2gdnus0sppRXguV4LlHFx2uTVcvLa5lswkFZ4ggI/m3+AjnVbt+3bpybCU+BUfM5elDdkUEVcmaMTXJrLGNtbQDJJI5py8csqKN7eKlIWhImM8455z95VFZFkdUkX4muYqA2HaZl1SkpJOHVQBKesjQczFF8dbMDs1XNrdpE2PD3ca1AwnFEDiTnTO2e1ibE3CQFvKHcSTkB+dXKd2+s3YS7bA4oK7R4LCzJzUFJEgTkIIEDSjVR3TfAKyW2xZ7N+IiSodq0UA+8lWKOqYBjpNGdp3koZatOp7SEifaBSfSUzWZvWNaZxtLTElWJCgEgZlWnCaqtg2jcW8UqWtSFKOBCld1BMZJBMDIAZaxTE4wjJIBBycWzS17Y2qclpSNwCEkDxMmlQtjZ20rSFS0mdxXmOsAilRsV+gLMzd0WkHlT00GetSEe0oDlv8qjf94QnIJUR1jyrk5O2tLZL3EWLFWPfjdecuNsg5ISVHqohInoAf5q1B6+GUtKdK0hCUlSiT7IAznnXzrtbfBtjrr+gWo4RwSO6keQFZse2AUYtPdFXUr6+Jp1ox9/fKmUZ/fU/SiF3MYlpHMfWhvYIkWzYy6lKUJEzVg23tKGMLSYGUnmf7Ub2VsIQkKiqF+KSz+kg/sz6kUBNuW4w4pRIqXEKOHKTl6TQq3WlLaiAMwflUW4XJtCSrcPlHzqHbJU6rqaOnuAa2G1u4lHnR+67WQyBEnP41X+ygg8qs+zdk7VsjLuqjPz60xQ/bAXr2D1dDKrS6hpA/xFqwpBPmTyAk+FbDabfZrnsaW1nGYPcEYnVH21QdE8zoIGdZ9ZuzsKk2w4SpqSlMEBRKSnDM55HXdWeX/tA7bHlvPKlSj4AbkpG4AUezdi1YbetDdqfPZpSyFLkoCgrCORoReKTiV+UGB5f0qBdVpwPtqOQxpCv3SQFelaPfuxTuOEAdkmDikSowEnu8ZBPjSNmIS9B+vM4+pSWbaoATOh8/sCpSrUZ8v/AIn4Git57PlMJA01PPP5AnyqPdtxqU4AQczH+1R+ArPWsGu7eR+yOymdYGfkK92K5VOEkCYJjpkRn4+tTLmuRf6QWvPhAj6VpFy3CGkkEDM/KPh8TQpzzwFhDbcy64rlL9qQ2oEJkqM6BIOue7QVCtG0a+3dLZHZY1BCfdwA4UxwlIBy41cPxQc/RsPZKwKdQW1YdS3kSAdwJieNZWk07po/iYnqZfgRvH4e7cJfSmzvHC6MkEnJwflk+8OeopnaLalT6i0x+qEjF/mEaqP/AJY9elZLczONZO5PxOnzq+XezHdiP6buefwoepmk8IvT15WWNukzkddVH2ldB7o+4NRkE4sp8zFFnmOsep/pXG0BPsp73AE+ZNJrccZGU7hE0NXbAshGE65Tz4VPtuaSYBI35nPgnj1oQy2oKga9PuKvOCgrYX1MrltZSoHMHIHkeW7KrndW1jSbOtThwlkE4ciVCe6E88wn1rN2gtRDnHP6+tEL1ssoSse8NOf3FGrtw9wNlWVsVnaS+XLVaFuORJOg0SkaJHIf13124r6NldxAShfdOUkZzGvGTQW2mCSDofuabWolMp14blDnXSOc0WbbHatamy0AcLgjHMgpykJjWR6HQVnvZmjDd6apUMjqk5g/wnI76n2e6UPLQyzJecVGFOYk5iAoyMtTMCCdKw1k3F42Jl2bUPoaQkpdUQNRigjdok7opVrl2fh1ZUMtpdRicShIWpJIClAAEgdaVTrK7tHlVqKpxZn1pAkjM5DPy3mvP6BjUlxS5UJOms6zNV3bi9g212aSRjmdxwpGfmYHiaUbPaWWRrg2vABbXX/2xLaJ7IHONXDPwquPqlCuulJduSqFGQQMgNBOlR0LkK+/vWqa2POWWSsm5SIzI7pPKrPsUyFPCfynzqrsaK6fM0f2VtOFxs+B8cqzPgqHJuF2NYWx0rKtuCXHnJBgAJHWSo/GtbuxvtGEwYyqq35dVoCyA026ndPdPwM+lB8RjGcmTWNlWPuAkwdBOWlPWS6HlJKwhUExJEROuvQitaufZ91BxLShKj+VIEDhO+iF97PtvlAXmAJjdPGt9ZnujC75ZLJEgSZAggxEa84Iyqfsda0pW5i/KlXy+Pxon+LFjbZXZm2wBhS4ogcykCf5TVJs9qLa8jEpI86YqeMMVujyiZtFf6rSs7m0+ykfE8TAoOmm2qdFMZzuL4xseVivoaw31/4Vl5z2HG0KxZDCSkSFE5ayK+fDx3b61z8Kr9bdsxsjpGNokoB95BM5dCSOkUtqI5WUM6WS6sPxLAm12R+UpcbOckBQ1/tUhuwNolXOZMZbqZdupsqwgxO4UWs1zAt4FSR8qTydBxBjV52RhallYxLjgBlwUcuNGrvvU2j2BhQNVGc+QnXwoW7dVnaXCgUnI56dZowu3MtN5RpkBURTisGX/jI/NoaHBCj5kD5VnRXVi/EG2l+09qM0QEJIPAk+pJ8qrliY7R1Dc+0pInhJiulVJKtHM1Fco2uMlhmh7DXb/hpWoZDv9VH2fIR61cXrCEBKtOPOd/nQuwJCISMhl5DT0+NFl2sKbUo9Ej1+GXnXNc+ptjqj0pIi2t8CfuTpHSoZaWQTx+/M1LswCu8cwMh140rztWFuBqSfIGB6QapEYymzCANycgeJ3n+Yk+FR37OELbJGWKPQgnwkVGdvCAnqT6k16vK2YmjHtBMdND9ashN7NCUpGUg+YxKB+NQr0cAhsZgGRyoO5aid5p4rhKnDuST5VIrLKlLYpFvV3lRxM886HvnuGDpH0+delr86K7I3ci1WtphzFgcVCsMAwAVZEjL2fjXYfBys7gm7buetKw2y2p1w7kiSOZOiRzMCt9/DjYYWBHaPYVWlYgkZhpJ1Qk7zxVv001sFzXUxZG+zs7aW074GajxUo5qPMmiIcoWQmB2lTeOlVEKNbrZ3SBqACM9cj86oO3TnaqDmcYExyxKXiHgQBWv2rZOzn3FDo46PgqqB+Jmz6WGUrbCgASlQKlK17wMqJOqY8aXaZ6DU6uq2pxinkzBSYw9Z+lOt5Z8Z+nxrtpTCZ3xA+fyrhySkfs/fyq2cl8nmy7/Gpd3Lw4TwnwzmodmMH75VLs41HOsSNwNx2PvYKaTmNKs/6anXKsK2fvpVngYSUHhuO+Ku1mvBNqQUoWpKuRKFCsNOKHXVtkt9qvQJV35SmMiBPnwoFtdtaxZ2kuTKvdSNVch4791Cn7LaUg4rQ6EAZkhvTrhmsyvtZW6oqKjuEmSBGQ8/jVRjl5Nd0+jKwQL7vRy1vKec9pWgGiUjIJHIT6k0GtWtFm2JAI4x8PnUG2tgE0xE59kHjJFaGVeqSBXvDIplcCbOA16Q6ptQWhRSpJlKgYI8fSuAVyajREy+bP7drKkJtETIh5Igg7itOhHMeVamxtA4G4DYUo6KCgEHnx8M+tfPVgs5PeOg05mrPcV/PspKELOEHIEBQHSdKQuUVLY7mjostgs+PGTTLc244cbpz3JA+W81UNrL0MhlCsgO/Gkn3ZHDf1qJaNqLStMFYE70pAMdd3hQBbkmg7YOnpdG659dmPRDVtTiQUjhl4GaBWK04HUL/KpJ8Ac6OOrgVX7ZGMx98aZ072cTn9swXVGxc8GwWl/uAj3gPI/0ry3bThj9nPx0+FQrCrHZGFne2J6wBTTqCEqP7o9APjNKJY2E5PO4SbtpCZ3SY9R8qatVoKlE8Mvh8hUbsiUOJG5WXQg/M1Ps9jxL3wsJPSRIPni8qpvBaQKtwIg+HrXGpKT9/etHb2umAIrrF2wK0imBAxPpRKy3eLQsMKkIUFBRGRwwdDuOnnXtNmlSUDUkVbmrE21gCAAsJOPOSskjMndGgHOmtLGLtUZCet72OnlOC4QAOwthaGbBWPzKccUP+UCpl33NZmVJWyw0haD3VBIxDIj2jnoT51YAvoeX9KE3owpB7RvTen6fe6vRwqhw0eLt1V3vKT+BP/7XMZjypWe9wowJB4H676EsPhYkVHWCDIOfH41izRQafTszdPbF0ZrreY+P35ky8trUtOKQVCRHqAfnSqh2/ZFTrill+SozKgrF4xl5emlcpP8ApLPI7X9z0/8AujfF1SfxTA/QXJ4ojzq8KFUH8WEzZ0p3YpPgFffhXPnwdiD3MYvJPsjl/Wozup5ZVIvVXeB4k/flTL/v8Z+tYXBvxGrOPU0QZGR8Khtpy6D7++dEbImU+IH351Ug0I7okWR7CB1+NWW7myuIKh+0NR4jTy31VmbKpUgfee7icjVkuq1LCSExp7KpTijumSNNdJy9QSPB1KklFEm8luSQpa1AaBSiY+R61ULxT3zzEj0+QonfN5OLJxgjfER0oSiVE+Aj5irlxgZnhw6UcaZhRR7rglJ4H+/xoXeTcdcxViW2FownuqGaT9D6UJvTvZkQoe0OY39Dkay9jnaunojj7+BBu+6H3U4m2XFjihClcj7INPP3LaG83GHkDitpxI8yIqzbAbaM2BC0PIdVKyoFAQciBriUN4Nahc23dltCQsB1I/aSmRB34VGiqzC3OT3WXsfP6LKonugnoCfhXpy7XP8ALcn9xefpX0ivadg5IDiuiI+JFR7Te6SCcC/HCPgTVO+JFp5eRgtkQoNwsEQYg665yN3CnGe65G5VOXi4e1ckQS6sxw7xPzFMOud5PGRSMt2z1dLUa478YJbyoqPXt5Umm1GspDcpbka0q0FA16meNFQFOKARGJRhMmOg611WzFq3tHqVI+OKm6lhHl+0be8ksBnZe/ipAYUnQEhU7sUxHUxVrQ3jRO4nLmRVT2euNbSlKXhmIABmMwflV5uVeJfYr0VKkHgQCSPIelEs0jdbsiciPaMY6hUT+Y9dljxKMbwPQmrBc1kjIjSY6cPOuWez9nmkTI0OVeUX2EKIU2sHgEzPQ6VzOTspBS1WDHkK8qunKpV32hTgCsBQOConxA086k2q0YRW45fBiSxyVa3XLHexKRhMrKDnh4TqOopyxJQkdzf9j1orDoSH2sK8JVjROZ3Hyzy15GobqW3ki0MjCMUOI/ITGY4bsuhrr6GiMJKc934eh5/tbW2zqdFbwlu14tej8UvFDyV5V3BiBSd+/gdx86bs4PeJ3fSlZXMSSeU12nweVg91kBvsKbWogZe8B6mPWnVLBE/fWpN6iYOcZpJGoPumhFicIUtCtQcuYIyP3zosXkVtrw2lwPFRpUq7W+kX62amoVQ/xVRLLKQYK3ko9FE+iT51fV1TfxJZlhpz/KeSo9ClaPipPnXlZ8H06HJhe0TYJZKcpTCv3sRE+QFMPtFJM+8kHyVB8dasd+2EKQ6pORS4SgDXCVrnTeDgPjQ93A62HMQxZ4hvSrQk8lDPrw3ji9hjp3IFlaxCPelIA66/PyqfZ0FJIIjNJ9foRUBCigpVkCk8J6dQRRdlXbZpOYTEH2iTr161T3QzWlKPqgi5ZsIEag+h+Oe6uKXhOIZHeeJ4kaE/Wn/0RxwYw6EpkD2QYOXGvNp2cc951Z6GPhRIvKDu1JIr14PGcz9/cV5ZVIxDMazrnocq5el1YN6j1JNFLksSXWgkJwlO+AATpr1q+Q2mk5ywhhhlaiCV+Aj1nWmr1syslECIiQkiOSh5VY7PYMUg5KGoOfQgncagbS2NaGwJBT3dDESQc078yRPI1HHYY1lOKslDeRnVn/D62w4plWh7yeoyUPKPI0Gds5kcM/hPyrzZni04hwapIPUbx5SKG1mODhQfTLJtVmAAyp545VCu20BaEqBkEAg8QcxUpZpLI9hGTbWDs7U5zII8QJ9ZobZTnJOda85d6FEqUBJofabqaOqUnqAa2rFjASNji0/Izd20JGZIoa/bCvujIGtItV1tfkT5ChFoutJMJTnyrcJxRjUX22bJ4RC2XcYs5K3FhayClIj2ZEGBx3T1qx2i9colM/fOhlluJCO8sSdw3D6mn7W8kJOlac2+BPpSW49YCpQKlHU5ZRlp8qP7PWMreTHuhSieHdKfmKDWREJSANyRHUcOtWu1H9DYDaP17usZkTlA6aDmSd0V3n7NKguWv5PEp97qpXP3YvP7L8yOdoUyoEKGFWHEkg4hMYgDpxotY7ShYJCsUaneOu+qXf6OyCGQBISVuK3hWiYOmR9Kk2u2iz3c8977ziWkZwYIlR8ivyFc67R1dHVHK/U72l7S1Hfd3PD/AC4LM9ta0mEtBbqyQEpSIBJyAk8+RopbHywwXHsJcj2RoFH3BxHPkTVD/DspAdtznsM9xA/M4RmRPAFI/j5U/ed4LtCv8Q66JGiQdQPDKamj0jl7T4K7T7SVS6Y8v7yFrjtriexwrCVuKzJ0IUSTiHjlvnqatF0KDb7rLqUhDylYSIgkZmY0JEeKedZm/aZXkYgQOW4Hrr51drmseCwJWCcSHCqZmCSQIHiD1rp3Qy1j0X7HC0drSecvGZemPFE28E9kpSVbjE8ZEg+VD7oJwR1FTdsrSFttLAzcTmOYgjL+LXlUK5kgIM8PLLOmK5ZryxK+CjqemPH6Pc8volCgfexekfSg6z/iI4lJHlB+Zou4v2BynPmc58cqGOI77fKflR4CVj3Pev2KVPsqASMqVbyAUF5mnOCh952NDzS2liUrEEfQ7jzoypuo7lmrzDPpCZgV53WqyvOsqWVZY2zB/wARPd1Efsec6VHvfZ5LhLtnCwk7ynCPPQ+XHOtR2+2VXaWgpmO2bzRunimefPfWd7O3t2GNp1taXEk9o0rCEmIg4VZpVrJAIIMnjQenDHKpxk8MrYuh6DiQYjI5aeG7LI6ZUMlTSpGRSeYII6fKtosK3nUz2CGkzPeIUdIKhiMA57wrTpVY2i2UC80BJVGYG7ikzAJnhWul8oeWmUl7HJXLuvkqbIUo4XJCtJxCYIy1iKt7NoWLI28sBScCce5aNxVwUNSdMuNUR65nG5EKEE5QT+UndwGtT9nLK+tIRhW4nGQEpQFDjClbhmMulZWwu65KSiywbR3WMGKddKduex4UcRlAiNKNu3PjQA6lQggxnMjPPjnTzNljcQBR4pco6+kpjTu3kgIseeI8IHnOfkKCbbqPZsNpABK1qnISMIEE8NT0TVuDcmjIuRCkpxoCiDOe47quS2M9o3JVdPmZZc+xzzqsbqQhMDCnjIzJ8zXi+9iXE5oTNbWxYABThsY4VjpWDznW8mMbGWhbYLDoIicBPDenw1H9KthGVXC03Gyv2kDrofMUIt10ttqSEqVJIyJBEccxO476Uuqx7Q7Td1eyMXPc3ad5wnDuAyJ/pUi27NtqGJslPKZHrU/ESrAjJKR3jwG5I5n4eFe/0sKcDafdErO5Cdw6ncOAJoCSDNsqRutAOFSZPM1GtNlSBkkCrdeDQXMRKf71VbZaMZOEE84rSjkw5FdtyKDLsRcWhA1WoJ8zmfKjl4OkSEpKjyyHmflVUXbX2rQ26QO4sKwjeAc0yeIkeNGhFi9m5oGzDI/SkYhI1jmkGPI5+FF7rs/aretjmaETgHwAngI6lU1J2fZRgLjZC3X5DM5AIUMWI+GvSONO3i2G0IsrJxYc1RmVKmcgNwPy4V3m1ZLb0X5eP7HkFXKiHtLdNvHm+Ir9fkUi+2ZQ4pUYlzPLgByFM3EuzWy70sWlSwlKgtK0RiQpKcJJB1BST5zuq13zsu4thQBCXFDujWJ1J4b6o9l/D9SO49jCTwUcJ8vnSur1dUX0x8h3szs/UOLsns287/UnW+8WQ01ZLKCmztZkqjE4r3lqI1JP3AFQGrxEFW/QfP5USe2AURhbeWkGBqDrlqQTTQ2TTZH+yWoulLcgLgJUowTAHAZZ8a3pL1Z7MAXaWjdX+S58ntqxFsqUEFROq1SR4AZCrxeFgV2FnY7Qy5BUEpKZnCM+UknhlULYexM9sVjFhQklTa1EhPgRpqdTpVnuy80uuLtCwA22CE5ab9eMHP8AeFM2Tw9lx/2+BKipuO73nsv+K976bAfbJCe0CEiA0hOXUnF6YajIPZtzun08fLxp157tVqWYlRmOs5etDdorRmhv2iMymDvMAk6DSmK10xjATuzKydvnx9/A5Z3AozkRqc8gBkkT9601hmT4D5+lerKytZAAidEiYH1NXS6blS1BOao8v61u26NS358gOl0U9VLbaK5ZURdjqu8EKIOkBRy8BSrRIpUp/Xz8kdf+x0/7P6BeuEUq5XLPQjakVXNo9mmrR/iKbBcA7qhko8AVbx10qzxXhaajRpPDKO3ZHUMIS4qXIgkSJ1Jy4xlUNTBgYQFE5ATHjkDCdczGmU1c7YwCCCJB1qs3S2pGJlaSnsyQhRg9o3olcj3oyPMTvoVspRWx1dPqZdDxyN/9gtBMPqxz7Q0E9Nct3Sob62rG2cCsSSsYW+8o4lEDIiSc90VF2ncZYWk2hSigyIkgYiITjg+zmdcpijNlvVp9MITiSkZqKYSDGYGUE9KSlNy5Yx1Sby9yJYL1U9IKJGYn0MgwRwoh2Cc+6nyEjod1eGLU0RKIkZZV4t13O2lpSUKwBWRMkKIOuEwY6/CZG64tgpNKXkeNlHW7RicSQQhakxM5pUoBXQgT41aGW5NVjZ2wIsKP0dAxEAKUZgSZgAdBVrS8G04l8QABnJO7OKfXAvrJNyz4eBJ7Km1JoTab9XJSlAEb81R46c9aF2ptTpUoyTkEhWYkGZiMtB0zrHeRfAr3MvHYPP2pCRJUkeIqtXpfFncCs1KKJkpSZTEyJIAPSpjVzgKxFPhPTXyotYrhYwqlAzJJOkkmST451fQ5R34MKyMZYT3KYm9y2gBuCVaEggZ71E6nlUwXy2hIbTK1nNREHPiTMDkKtrtzsKGAoyHn4mgNt2JaKwtlxaDvTORHCRQO48hpamLe6G7vsxCSCSpSyVKJOg5nplUO1WqztHCpUngM6kbSvKZZDbcBUZwAOquvPdVPsNyL/WuFUn2E6qUeI4Dn/ai1Uv3VyBtuT9p8Bj9PsKoCg6MWnsiegImh943NYnM0uOJz3oxZ84j50YvS5nnMByxJBJGGZMxkOAiMuHhUpV2qDJWlhAWmAVAEADUkp1OfhBrM045b8PkUpJ4WOQRZbIplodm6laAQBmpJSTMDvAYZzjXPSvF3Xs80cCGUiTmqQonwAlR1zJqaizulpSSc1wlScKYUmdwAGUTnTdjsS2hKCVoTmorHsga6iDHLhnSv9VJrC+X8hu4isNpfH+CyXetatW3JOZlKvpUx5oeytMGJg0LZvEAJ7Jtcd0QAEhUJkkQTCYEZnPnXm+LwWoocKSlIThVvAzkSd2p1qTqxHqzkLGeWlsh603aqJaVBBBAOkgyM91DL+YS7hU8gp3K7uKOBBBHPfwqdZ7x51OatYNVRqJUvMTOp0kNRHpsWUVxVvu5hCksWhPauJCCXFhJAzMQojPP+uVTnreewQwwntic3HEkJbnWMec7vZn2aJOWJhSgpTTZVxKEk+cU+tSRoAKal2hY1t8ciMOyKk3njGMcYXj8yrPMBoYn1nOAENIUVHcMxKj17o40QsNyh8A/q0pGhHezzz/vU9bm6KM2RjAmN+p61emuulb3jfBer0umWn7lRSTa2+HmM2G7G2fYGfE5n+nhUzDSpTTspNvLE4VxgsRWEKK7XJpVk2EqVcpUMIdryqu0qhZHeFCbS15jT5ijqkTUR+xk6ViSyjcZYZVrxsFneTDzaHBrCgDFQzhKE2ezBKEgRKfZbSOEaq5eJ5l78uZZSVJaDpGiCYB5iRrQdKngACy61ugNqX5KQCPOkZVtbHTrti98jjKkNqDcYgNQInjKju6VZkEECNCMqB2S6SY7uFGpknErqIy85oxalFDalBPspMDnGQ84pimLS3A3yjNpR5BVgb7R1S/zOGP3U90f8SfGi152fGEpPEnfyAgjQ14uKzYYH5Ux9+tSLY93oHAdJ1pqpZYDXW4lt4A1VmbbBUToMx3vQak+tdavJooxpgg6Agp0yzBAjSo1vtCUkYlxxiJqIq0NRKSeqpHxEbqJVCrvHGLWfLxyIXXW9ClNNLPPhgbte0i0qENlSCYxTgSD1I9DV2u9yUJJykTByPlVNRaGUQ44oiJIUsmEz+WdPAVPu/bdhSsAS6UjIrw93lvmsW9Ve1slnyCqVVrzRF48+c/f2izOHmD4U0vT0r2w8257DiVfulBjy0pPtQCawaZWrws2J5RIxQkQMtdd9eLBZVk9q4IImN+EcY3ngKOCzSskflFeXWylPs4jQoQs6229v08v3C2WQ6Eksv9fvgHWPGtZVhKUynCDrCdBrrx60RtN9NsiXVAcjqeg1NVm8bY8FgFRQjPQHUjKVcPpVJvpwsuOYwoyZTOUgiDnyzA4ZZGmXFJJyy16itrsclwtvAs9qtrlrc/8ADoDbGi1GZmdANBu08xUuz4UPhh4qwL/VOHMTn3VDQmYid/hUX8P1tqSU4gSCSEq7qsOvs74JOYkZeFE9pbtDvu4k5xGShzSoeGRyriWXtahqSxH73H6qW4LpftfTPkETcJT3kKBOeWkiOeh0pi6FOJcKXR3VkpAUAJyOo8xXi5b4JhtalEgd1cRiy0cSfe5jI8jALgaWtaVDDiBTMEYiQqZzz4iOtdFxwlNPJK4uUnGfstfkNXRsg2kOBDjiSlxeUhSQCcSQEqnCkJUBAI0p964n0ezgcH7JwK/lVIP8woxZSE2lQz/xEBXKUGPPvDy5UVmpKiDBR1E1wyldk6Miw9PDCP8AlOH1pxN32heiEt81mSP4Ea/zCrjNcNZWnijb1MmV+7rmKDiWsrV+6EpHQa+ZNE+xqWa8mmIxUdkLzk5PcjdlS7OpBrzFEB4GMFKnopVCYHJpTSpVg0Ka7NcpVCHZrs15pTVFnuaU15Brs1CxFIodfJGFKfzKE9E94+oA8aIzQe8HJdj8iQPFRk+gT51OA1CzP4EqxCEqP3l/eq4+tBfXjePdJyOQmYieA+lWVrJsTwk/H4VUn2wpsuJCTmZlSRB139aNThRk3njG3qK6nM7EljnO/oM3m0HAjBKoM5nuiDAyM5wPWo36Ji9qDHTj8BxM7tcqgt33gKUxjVJmMwZ0ij7bWPtEd5OIQkQcwlJVOL3d48DrIq46daaSlFPqaby+Vx9dzLsepjJS3jHlLh/+Fas18LNoDbQSWs5KgoSBvA3bss9aP2658bcnRWiAmCBxOZ3bqj2a5y04VtgA4SJOepBMA6HIZ9aavCzuujC5aSkcjg8DEEjzrlXUX22uTx8WdCjU11QSguPT6FdNqNlteBlaoEHDqUKAOSZ1yOkn2oIrU9m74NoQrGIWggHKJBzSrDuJG6qLYLjQ1ASttZmRiUqciCAIPGdeVWHYuwKZccxFPenTKZVIGeZIHjTm8YJPd58vvb+ACXW5zeIrGy9fgWtkd89KkCozZ756V6KlHT0EfHXrW2DG7ddaHRByoPeuzKXBmAecd4c40NHezVx9VClhV9mfjU6njBTSZll4bFLGYzOKcQJCtMjP9a629b2U4e2dPDElLmXCVAk/2rTHUE6p+foMqiPWQHT78d1Z7qD5KzJcMzsO2hRClqxHUQkA7j7oGYNWq6/8RSCvJ0QrXWIJ01gxlRBd0pOZMeE/HWnLHcqUqxYiSNN0ZREUxCNUYdP6GP8AJ19bk8/ElW5IC21zGFUHoruweWYNEpqDeLWJtSd5GXXcfhT1ifxtoWPeSD5ihGvxEiaU15mlNUaOzXK5NKasgqVcmlNWUKKVcmlUIKaU14mlNZLHJpTXjFSxVCDk0prxNcmoQcmlNeJpYqhD3NAW14yVfnUSOmif9oFGViQRmJBEjUdKDo2fIjDaHhGnsmPSpjI1p5QSfU8E68yeyWE64SBHEiB8az29ENtwl15tG8hTgnwbEqPlVpt+yJe/WWu0KHAqIT/KkgHyqE1+HjafYdKf4E0au6Va9kp6PS2b22fJP7+hVrVf1mlPYtPOlOYwp7NE/vKGKP4aatO0N4O/q2UNDoVqH8Ssv9tXP/uUsaWpY/gH1rydjHt1sX/IP/tQMep0IR0UOH80/wCDPLRdl4vfrHXTyxFI/lTA9KiHYm0HVM1pK9irRutqv9NP1ppWxFp/65X+kis9HqMRvo8JJfkzP2tlLY3+rxp/dUUz1AOdHbntlsZITaG1YNywIw8JAySOYgcQZkHlbC2r/rj/AKaaYd2EtozRbMRGcFOEHlIBirUccMqx6axYlNfJluuK8w62lw/tCYPewkiQOdTV3gdyR4n5CfjVfFmtyWggMtFSYEh0IBHEAJMHwAM7tKiu2K3R+ok/+ug/ECrb3ODZiE3Hn4bosqrc5uweR+ZryLe7+x/KSfPGPhVZas1uGtnV4Ot//oKmtN2o6svp8bOof+6a01hZMdcX5/UOJvVXvIH8KjPkpIA/mpxFsbVlCk8oxAeKJSPOq2LTagO8w7/IFf8ABVIXi571nd/0H/kk1ru2V3kS0ApV7K0k9QT6HKnGmyNaqqL3Ucuwfy4tvR5KbipTF8q/y3B1QU/Sp0snXHzLC4MqhXP3Qtv8izHRXfH/AC9Kgpv/AItr/wBo+KjT9htIU6SMsSRIMTI00J3Gp0sptNpoLzXJrzipTVGz1NcmvM0pqEPU1ya8zXJqFHqlXnFSqEPGKu4qVKslimu4qVKoQWKlNKlUIdmlNKlUIdmlipUqhDuKlipUqhYsVLFSpVCHcVLFXKVQs7ipYqVKoQ7jpYqVKoUdxUsdKlVooWOuY6VKrILHXMdcpVCCx1wqpUqhDzNKa7SqEOTXJpUqhDmKuFVKlUKOYqVKlUIf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2056" name="Picture 8" descr="http://www.psicologiabcn.com/wp-content/uploads/2013/05/ddddd.jpg?v=143162185625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502" y="4311362"/>
            <a:ext cx="3166689" cy="198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izquierda 12"/>
          <p:cNvSpPr/>
          <p:nvPr/>
        </p:nvSpPr>
        <p:spPr>
          <a:xfrm>
            <a:off x="6559826" y="5302932"/>
            <a:ext cx="583676" cy="5392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AutoShape 10" descr="data:image/jpeg;base64,/9j/4AAQSkZJRgABAQAAAQABAAD/2wCEAAkGBxMREhUUEhQWFhUXFBUYGBUXFxYXGhcYFxUYFxgYGBcZHCggHRolHBgUITEhJSkrLi4uFx8zODMsNygtLisBCgoKDg0OGxAQGywkHyYsLCwvLCwsNCwsLCwsLCwsLCwsLCwsLCwsLCwsLCwsLCwsLCwsLCwsLCwsLCwsLCwsLP/AABEIALcBEwMBIgACEQEDEQH/xAAcAAEAAgMBAQEAAAAAAAAAAAAABQYDBAcCAQj/xABBEAABAgQDBQUGBAQFBAMAAAABAAIDBBEhBRIxBkFRYXETIoGRoQcyscHR8BQjUuFCYpKyQ3KiwvFTY4PSFRYk/8QAGQEBAAMBAQAAAAAAAAAAAAAAAAIDBAEF/8QAKREAAgIBBAEDAwUBAAAAAAAAAAECEQMEEiExQSJRcRMyYVKRoeHwBf/aAAwDAQACEQMRAD8A7iiIgCIiAIiIAiIgCIiAIiIAiIgCIiAIvMSIGgkmgG9VnG8ecT2cGxIqXG1BxP0XG0jqTZL4hjEOFUe84bhoOp+WqqeMbVGhq6g4Nt5nj90URic/lALnWGnEn9RG7kPNVqZmi69MrRoPmeaqcmy5QRMHFHnvE5W8N/iSdVqnEiTQXPifM2AUU6MaXrYeAHVYoMzag7rfU+ChRMkpnGXNNATXgD86FbcttTFhgZZhw/loXDzJCr0WZYbADru/fqtKPNUsKE240H30Ukc4Om4P7QnF2WLR1dKtDaeXiuiS8w2IKscHDkQV+cpODWjnV+XLf1XQMD2miy4bmuwNAGlKC1NK8fNWKRXKHsdSRa2HzrI8NsRhqHAHpXcVsqZUEREAREQBERAEREAREQBERAEREAREQBERAEREAREQBEWvPR8jeZsEBX9pcTPaNhMueHDiT98d5CquKTrYLC7Uk24uPT5bvFbuKTLYZjO/iPdBJG88TuFDXo3iqNtLPEuaAa5Gi99XXJ6k/BUSdmiMTxPThJq651DdQOZWtAcXGp1+C0pdj4jrqSDCSGsueShdFu0xx/086nn97lhMLe424fX7/fZZBOYtb3nbz8V8EqSdfv7uuqSOOLRoOhHUfZ+/isjJI3oL286qdkpDMQKWAqVsxJAipHRRcyagQnZkUHBWjB5cOhgO6Hnz6rBAw2zTxHxAKlsNggWOhso7w48G5svMulo3Zk9w6cCCfiuiLl81FyvZXcfUa/fNdEwqNnhiuot9Foxyvgy5Y1ybiIitKgiIgCIiAIiIAiIgCIiAIiIAiIgCIiAIiIAiIgCg8emspA4Cv+lxqf6VOKmbSxS8xGj3qPA8WRGtp4hRn0Sh2c5xrEzEiRG1OW1PF4H9v9q0paF+IeG8XFzvGhtypQeCjxHs4nWrB5Mdb4KwbFw65nb81PJUSNcEbcbCSBRrddfp8F5/+OMLutvEdavAHhwVkmZ6DLjNGiMZwzECvSuqj4W00hmqIzQf1EOA8yKKva30Wb0uz5DwQQIWlXO1PLgPveoqDBJe48wFcC9sVlWODgdHA1B8QteVwoN9PRcphSVcmLC8O7h5k+i+zMG9OanoEOgWnOS96jl+660RUuSPbCsBw+tvgvsSHQkjyUHim2MtAd2cMOmIgrVsP3QQdC76ArBD2nnCMxw15ZTVsTM6nTJVS+myLyI3sTiEOHVp9foV0HZSNmhD/K30t9Fyecx6FMDMwPY4WfDeKObQ9aEbvG9F0/Ydv5NeQH36KeNNS5K8rTjaLKiItBmCIiAIiIAiIgCIiAIiIAiIgCIiAj8VnzCygUq6uvKn1WbDpsRW13g0I5qJ2oHehcKPH9q+bLv70Rv+U/EfRVbnvo0fTX0d3n+ywoiK0zhERAFymbxfs5nLEs4ve08O49zm+Ye8VXVlyrbHD2Q8S7WLC7WG9rKQz7r4jz2Ya7+XVxt/CoyVk4Psqm0WBxAYroTCWA53OsGsY3tLucaAChGpWphOMdhDLYVHx3vDYcPW7gKOPL9lefaLtWYUJ0mILDDjQXsORxaWAindGWlb8PBUzY+TEObAOggCLcCuazAK8gXHqaqO2JYpSonMN2SYCYs2fxEc3cXElrTwA3gc7cAFgxiFAZqyCwbgGMB8KCqn5uasaeCpGPTJgtD3kAxHOFTmyta3Uvyd5xNR3dBwsq43J9lz2wXRklovYViyr9LvhVs4bzT568zorfJ7WwOyESJEDW89a8ABcnoqRstiYmIT2dnWI3K4FtaUJIIo7RwpqDQ13rSwXA2x5lzXVysiltLi1T5ablOUf1Fad/aX+D7RJIuoYjm/zFjqfBQ21+0RmXw5WVePzTQvaagNpVxqN1AT4FWSf2Gk3wSGwWsdls8VBrzvdc6wmTbLTRLq5fwxibq0oC4Ab6UeFGKi+jjbXZasPlJKWYIYpzcdXHiT8lKSbhBcMjqw3WpWtCqJhm1faxwx3da5zGjI5+ZuY0BIPccGupUZQLild1miMfCc5jqWNiBQHgaaA8aWScGuS2E4v0mLbmZEKJCoBUteSaCrhUBorxHeod3QkHe2L2zmmR5aV7KGYcSJlc4Zi4tLA4PaA7ujS5FNyi9tMMfGhwY+5gLXDlWvyKtfsai1M6B7gjjJ079v6cisgZ8iOloiKZUEREAREQBERAEREAREQBERAEREBCbSf4fV3wC1MEiUjgcWuHz+S3tpPdh8M/xBUdLDLGYR+oDzt81nlxM1w5xV8lpREWgyBERAY5mJkY53BpPkFz50d8Wrn0cDfnWtqei6BNQ8zHN4tI8wqHCaGgg7v3WTUNqS9jdpVFwl78FUx+TL5mG519G06n6/BZselBKzUCORSE9nYPO5pJq0nlWnkVLRpYxqOpQiI2nT/lTWJSTY0IsiNBa4UIKlGV8kZwa4NBmHCtl4n9n4cZoERgeAaivHTUXUTDhzkl3YQExBHute4h7B+nNc04Ch6jQfY22M2e7Dw85uL4hp5dmK+YXKfhnd19r+DDiErBw5pihrIbGipDR3nu/hbXU1UfsHhUwD28QMDYrnxHVrnzOuC3dQ634rektlJidiiPiLwQDVsBooxvUb/XrSytcYiuVtmtskpUqCTk/gkAe4uW7R4bFlY7Zp1Ioa53dDQG9i5z8zaXqRncTX9QNgCupMity67lpRJdsUFrtNQd4UYTaOyimVrB9npKLlmIENhuHBzagAjSra0BHAi1FMYnh4LAXahzT63VbnNjI8u8xJKM+CTqGDMx3VhsPIgbqLx2GMR/y3TMJrd7xCAPqweim2n5OJNc1+xK7cYtClpUwzQxYlBChC5cai5H6efhqtj2aYe+XhQgbOfELog4udaleQDR4FauGbFQoAfFiPdMTLqDtolyKkA5ASaWJvUkbqK6YRLUewDQX9Em+El7ojjXbfsyyIiLSZAiIgCIiAIiIAiIgCIiAIiIAsUWO1up8Fpzs85rqNFaamo9FBCbcXGuu8cCq5ZEi2GJy5N2bxHO6hFhu5rSjxu808CD5ELFHi0c08e76VHwPmoqbn6xSxujWjMebjYeQKok32zVCC6R0ZrwdCCvSqeysXPGN/dYbcalvp9VbFphLcrMmWGyVBERSKwqbtBK5Yjx+rvDx+yrktDF5Dtm294ac+SqzQ3R4L9Pk2S56KdDpkAFiBfqpmOc0IO4gKKmIZbVrhTrqt3D4gdAc39JI87j5qjE+4mnNz6jTyh2q2JaCwaALUDqLI2MokuyUc6yqmO4JEjsDBEdDo4OD2Eg23Ghqp7t7Ly2Yqu1ZFNxZHNkohYWFzgctM4pm69V7wfDDLwwzM51P4nnM411qVLCMFidGXdqDm+jahxbLBFeteHGsvJeuIVSNvN3eZIoprBYfvHoPqoeX/AIRvJP0+qssnByMA37+qthG5fBTklUK9zOiItBlCIiAIiIAiIgCIiAIiIAorHp8wmgDV1fT/AJUqoHa2BWG13B1NK2d+4CjNtR4J40nJJkRLzwJ1vvXnEHZSIg3Wd04+HwJVXxGFFguERrq03Buo4G63o+JZobqX7hPhlKyo3uNdG1iMz3QRuc340+agZZx7eKOOU/H9l9fHdEEMQy1xLwCK1FACTcablLxZN5e15a0ANIIaSTqDW4FrHzXJHY+kltkn5Yw/mDh6V+Su6oMg6kRmXXM2niVfloxdGLP91hERWlIREQFV2uia3pQAWtfVVDYiac2PFhPJIitDhX9Qt8LKzbYNq/kRSnMUp8VUWS7xGEVtg3eOGh+aob9VmmK9NFhmBRxWI1W1NnO0P469d/3zWvDKqmqL8b4PpdZVHa3a8SlGM70UiobXQcXHcPirlkqqztTs9CmbPbRw914sRyrw5FIteScYuTpdnPYntCnaW7PWuj//AHXRNjto/wAZBDiKOFnDnvpyVRg+zo5h2kT8veAKE8q7l0HA8MhwIYZDYGtGgHxKm3HwJQmlczfCywWlxAC8ZVOYBKDNU7rrkI2yrJOkS8jJNY1thmAud/mttEWowt2EREAREQBERAEREAREQBERAFqYtL9pBe0akW6i4+C21pxcRY0kVrQVPJGdXZTZd1RQ342XgScMGrRQ8L08tF9iupEc7QOcTS1qmq2e3FFhZ6C6IswA2KaCnuu8xl/2rcfFosE44FzXDmD0N/OoHqscNrozwxmpokU2xJqKJnZWW7SKXnRg8Mx+yfJXFaeFYe2BDDG33k8SdStxbIxpUYZy3OwiIpEAiIgK1jErme7X32nwNCT0ssMOQb+YylhY9DdWOZht94uDSBqaUpzruUfnBaC0hwcKhwFARupc2p8VyOPmyTycUVR7jBcWP048tzvvmsbrFSW0koXw87RVzKmg/ibvb8/BVvD8QBo1x7p913DkeSoyKnRpxO1aJuG6oX0ww7VagfRZ2RVVRaj0yT4moWQCi8Njrw966ck35MrXCtTYCpJ4ADVWzDWNyQ3sNQW3PHNQ/Eeq5ltRiGSA8A3cMv8AVY+lVetiop/DQwdzQPSoV+JGfLdFjREVpQEREAREQBERAEREAREQBEXwmiAwTUWlhqVBzEo57y8Uu0Cm+xK3o8WpJ42HRfWGys2WqIqbTtEJNSjXCjh8iomLJluj7c6K5OoVpzMhDfqPKyzvTexojqfBUWwaE3JBOnPkrrs7hAgNzOHfcP6Rw68VDwMKYIoNXE1FAaUBrY2VvY2gArXmpRx7eyM8m7o9IiwvmAOfRTSsrMyj8SxqBL17WI1pG7fyHVUn2hYvMQAC2KWtcTpmZTgKtNT5rmM5iRfdz2k8SHOPgXOK34NFvW5sy5NQ06SOoY17RnMP5LGZeLszz5DKB5lVbEvaFMxQcr3MtYNo0egzf6iqo2azAcCOnotZ7qFbo6XHHpGd5ZPtkvs8x87Nw4b3B3aPq8kF3cb3nVJNK0BFTvIXc4g3CwAoBwpuXMvY/hxLo8y6tLQmV8HxD6sHmunBefqpXOvY1Yo0rNeJDK57tFIGWjVA/KiEkfyuNyOhufNdOaFH45h0KPCcyLQAizqgEHcRXeCsWTHuVGrFl2SsoEtPECjrjcVuQ5rgahQzoD4LzCie8N40cDo5vIrdlsOOqwu06Z6HHaJBse6zgmlSkCBQaLxOvoKfdEsiUjbOerFhQhvq49dG/wC5dT2NmO6WcLff3uXGJh3bT0M/91oHQH6VXT5HFIUg3tph+RjnNY2xJc47gBwFSTuWrCnxRnz9Oy64tjkGUa18w7IwuDe0IJa0nQPI90HSptXfcKQl5hkRofDc17XCoc0hwI4gixUDEjymJy0SG17YkOI3K7KbtrcGmocDQjoqB7L40KQizEpFj5Znti3snVa1zQTkdDBs4uBzWvQhXuH7mRSOwooH/wC0wGRTBjO7N4AIJHdcDoQRp4qZl5hkQZmOa4cWkEeYXJQlHlo6pJ9GVERQJBERAEREAREQBac7G/hCzzEXKCVExHb1KKItn1gushXxrbL6BRXIgY3rBEfRZIrqLE0F7g0b/sldRw3MJgVOd2g0+ZWzMYg0WBusMzFo3K33QKdVERWOcVW1btli4RLiZLuaxlxWCXGWgWWMTuUqIlW9pEIukyRq17TXqaeV1yJ+f+Xyd9V2rasCLJRwKWYSQd2U5vkVw5wZ+gjwXq6F3B/Jj1H3GSDWl+O7qsU5FoOqySzhSwtU/Gq058FzmMFKusKkAVNAKnctTdRKVzI7n7OJTssPgfztMQ/+RxcPQtUvjWNQJOGYsxEbDZurq4/pa0Xc7kFUdpduoOHwxAl8sWMxjWAf4cPK0AZiNTb3R4kLj+Nz8WciGLMxHRHaCujRwa3Ro6eK8mOnnkbl0bt8Y8HTR7TzOF7ZZphNBsXUMRzeO8N6CvVZJd7ovec4udxJJ9SuPyb3wYjYjRpqOI3rrey8TOGvF2OoVVkhLGy2DjJFqlWtiMa2IASLDiOhXuJJZem4rZ7AUHEGxWRjdxNQfQ8VlyY1NX5LIZHB14I9sJQeOxKNdTUiisUy8MB4qrzrc5WHo3R55KzslhTos6y3dZme47gKECvifRQntTxkTE3kZTsoDcjBxJ7znV4nu+S7BguFNloTi6zn3eeQFh0FSuDY7C7SI+IKEOcSKcK0FulF62lwScW0efqMycqJXYXadsp2ocDne1ghU1zh3u5twIJF7VpWmosHtIlROy7MQhe/DAhxgNSwOyhxG5zHEtcN1eS5ZHaQaFdC2CxlrnGE8jLEYWRobqARG5S3tGaNByZWOb7ziQ4VuuzbcmmQSpWjUlsciTEKEI0RsSIzMxt3CKGChAfYDLwIPGuiuvs62kMvMtY8v7KKQwg0IDiaNdXrboeS5/tNBEnFhSrST2AcXO7pq6KQ6xDQaZAw0NaEkArPBjU0iEHwW/TVlwvHIy5lsmpo/UbXA6L6q/s5ifaQYUQXD4bSetL+tVPtNV5M4OLo2RlaPqIigSCIiALFHjZeq9RH0FVGTMbzUkjjZje0vNSTyH1X17DSh1+9CkK29eokagqrEQPMKJuO5fIj1GjM45nONjandHkNR1qsb5x4PuFw4tIr4g2UjhuRYiyyZDGlzjStvD7+C02EvNxTrT5FbLo1NwtxHzXX0cQiT7OBPOjiPQLCMRhuNMwHLT4rPAnmvOU2cNx+I4hfY8kx/vNB571wlZkYWnQrO5oIUYJMM0rTqpCXFAgZE7RsDZeO8f8ARiZhxGU+vNcIe91dRTx+q7dtfFpKTHKE71suD1FbPPn+69LQ8RZk1HLRsQib14/RY4sMVryA47l8hEUNTvK9PdZbkZzXmWV00uvrIP35LJF6L1Dd0SuTt8Hh8uN91cfZ/igY/sH91jj+WTuef4a8D8eqqtR4rzfUmnT6qOXFHJFpiGRxdne4cE0tWosRwXk13qD2J2m/FsoT+fDHeGnaNFO+BxuAf3VuZkiCv2F4U4OEtrPRUlJWiuY6CIWbgQD0On3zWPZyUzfmOGlm9d5U3iWH54boZtmFAeeoPmAtqHLNhw2sbYNFB4cVmeK57jQs1Y9v+oqXtExIQZQtB70TujodfT4rixNTwPA71cvahiwizPZg92G2lR+o3PpQeaqDWnfccV7ukhtxr8nmZpXI1okqHVBF70PA/dF42flAXvixAOzgNzvDmucCa5WMOQhwzOsHaAgVspKHDCz7VYW6WlIBDHBkw4xHPIZTNfIxp94d0FxFaHu7wqddjSSkWaebbcSG/F/igRGce2oBDikijgKksikgucaBrWGtrA2W/LxDQVaa23b99earYVhhPebk1JuSakknUnmo6B8slqVwjvHs/eTIy9RTunyzup6UV1lHd3of3VJ2FGWRl717lfEkk/FXCQfqOh+/RY8/3S+SzH0jcREWYuCIiA0J2Nfp8VGtOapRFYvBE8dgTo7wWKMxwseKIpETy4btyzwoW9EXQYnmtaGhvTrRfJaP2jQ7zRFI4j5MSgfyI0cNQVmkZo1yP94DUaEcURR8kvBuRBUL6w2RF0gVPbyLlkY/MNHm9oXDnRG8KffIoi9PScY2/wAmbLzIV7rXC9OJIsdbDXj4LIH16Ii0QfJVJcH1IZpZEVhEyF3G2i9a1J3ffzXxF2yJs4dPvgxGRYRylhDhzpuPI3FF2bZ3GWzkHtoYyPa7K9m4OoDY7wagoiya2CcN3lF+CTUqJ+FFLxfcPX7+KiNp8WEvLRIxFcgsOJJAHqQiLzMauSTNUnSOAzMZz3F5ObMS49TvXqE2g7unD6Ii91IwNkjg8i6PGhwm2L3Uvu1JPkCu5T+BQZiV/DRW1h5Q21i2gABadx5oi8v/AKEnuS/Bp0y4bOBs2NeMVEg4gjtLuBsYQb2h51y26rxi+UTEbWnbRaf1uXxFzRPmRPPzR3DYw/8A44ApT8pn9oVmlYtIjRxBH35Iiz5O5Eo+CXREWU0BERAf/9k="/>
          <p:cNvSpPr>
            <a:spLocks noChangeAspect="1" noChangeArrowheads="1"/>
          </p:cNvSpPr>
          <p:nvPr/>
        </p:nvSpPr>
        <p:spPr bwMode="auto">
          <a:xfrm>
            <a:off x="4204607" y="541820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0" name="Picture 12" descr="https://encrypted-tbn3.gstatic.com/images?q=tbn:ANd9GcQrnimsdTbtUqdNNbLKKBgvQi_9iO2QvQQo2UGHBe4PRtPWuJx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807" y="4313300"/>
            <a:ext cx="2305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55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440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96977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de flecha 6"/>
          <p:cNvCxnSpPr/>
          <p:nvPr/>
        </p:nvCxnSpPr>
        <p:spPr>
          <a:xfrm flipV="1">
            <a:off x="1770653" y="1175656"/>
            <a:ext cx="2090057" cy="14369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ector recto de flecha 8"/>
          <p:cNvCxnSpPr/>
          <p:nvPr/>
        </p:nvCxnSpPr>
        <p:spPr>
          <a:xfrm>
            <a:off x="1790093" y="3098018"/>
            <a:ext cx="1683657" cy="1633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810621" y="720760"/>
            <a:ext cx="174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Analizar la utilización de </a:t>
            </a:r>
          </a:p>
        </p:txBody>
      </p:sp>
      <p:pic>
        <p:nvPicPr>
          <p:cNvPr id="11" name="Picture 2" descr="https://encrypted-tbn3.gstatic.com/images?q=tbn:ANd9GcRWbonPZxPELY0SgZQiCgml9BLFZ7XsEsAR2SvQsn1pYA3TUr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886" y="251731"/>
            <a:ext cx="1879374" cy="1847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echa derecha 12"/>
          <p:cNvSpPr/>
          <p:nvPr/>
        </p:nvSpPr>
        <p:spPr>
          <a:xfrm>
            <a:off x="7496403" y="638629"/>
            <a:ext cx="1596572" cy="1137788"/>
          </a:xfrm>
          <a:prstGeom prst="right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desarrollo </a:t>
            </a:r>
          </a:p>
        </p:txBody>
      </p:sp>
      <p:pic>
        <p:nvPicPr>
          <p:cNvPr id="3074" name="Picture 2" descr="https://lh3.googleusercontent.com/92obPyg3ylmOlCeSUJWfW6iN55CfTWNR0phVb2XHKyWTKlTjqoYQT6lZHFy4B4YDBg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32" y="-11730"/>
            <a:ext cx="2166711" cy="21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3560837" y="2927867"/>
            <a:ext cx="7460344" cy="369331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conocimiento de las docentes sobre los rincones de aprendizaje, durante el proceso de enseñanza –aprendizaje</a:t>
            </a:r>
          </a:p>
          <a:p>
            <a:pPr algn="just"/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Determinar el nivel de importancia que las docentes otorgan a los Rincones de aprendizaje en el desarrollo de operaciones lógicas del pensamiento matemático.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Identificar el nivel de desarrollo de las Operaciones lógicas del pensamiento matemático en niños.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Elaborar una guía para el fortalecimiento de rincones de aprendizaje, para facilitar el desarrollo de operaciones lógicas del pensamiento matemático.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63713" y="2636353"/>
            <a:ext cx="1526380" cy="461665"/>
          </a:xfrm>
          <a:prstGeom prst="rect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 </a:t>
            </a:r>
            <a:endParaRPr lang="es-ES" sz="2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 rot="19289728">
            <a:off x="1692675" y="1113473"/>
            <a:ext cx="2264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n>
                  <a:solidFill>
                    <a:srgbClr val="00B0F0"/>
                  </a:solidFill>
                </a:ln>
              </a:rPr>
              <a:t>General </a:t>
            </a:r>
          </a:p>
        </p:txBody>
      </p:sp>
      <p:sp>
        <p:nvSpPr>
          <p:cNvPr id="17" name="CuadroTexto 16"/>
          <p:cNvSpPr txBox="1"/>
          <p:nvPr/>
        </p:nvSpPr>
        <p:spPr>
          <a:xfrm rot="2628843">
            <a:off x="1721283" y="4021081"/>
            <a:ext cx="1412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n>
                  <a:solidFill>
                    <a:srgbClr val="00B0F0"/>
                  </a:solidFill>
                </a:ln>
              </a:rPr>
              <a:t>Específicos </a:t>
            </a:r>
          </a:p>
        </p:txBody>
      </p:sp>
    </p:spTree>
    <p:extLst>
      <p:ext uri="{BB962C8B-B14F-4D97-AF65-F5344CB8AC3E}">
        <p14:creationId xmlns:p14="http://schemas.microsoft.com/office/powerpoint/2010/main" val="3548254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165" y="237361"/>
            <a:ext cx="8347166" cy="6842707"/>
          </a:xfrm>
        </p:spPr>
      </p:pic>
    </p:spTree>
    <p:extLst>
      <p:ext uri="{BB962C8B-B14F-4D97-AF65-F5344CB8AC3E}">
        <p14:creationId xmlns:p14="http://schemas.microsoft.com/office/powerpoint/2010/main" val="229837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736628" y="325735"/>
            <a:ext cx="495097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del problema </a:t>
            </a:r>
            <a:endParaRPr lang="es-E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ncrypted-tbn3.gstatic.com/images?q=tbn:ANd9GcRWbonPZxPELY0SgZQiCgml9BLFZ7XsEsAR2SvQsn1pYA3TUr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099" y="1293593"/>
            <a:ext cx="2068060" cy="226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4567687" y="1768127"/>
            <a:ext cx="2243258" cy="798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</a:t>
            </a:r>
            <a:endParaRPr lang="es-E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https://lh3.googleusercontent.com/92obPyg3ylmOlCeSUJWfW6iN55CfTWNR0phVb2XHKyWTKlTjqoYQT6lZHFy4B4YDBg=h9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202" y="1111614"/>
            <a:ext cx="2398941" cy="263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1123099" y="4181341"/>
            <a:ext cx="2148114" cy="646331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RINCONES DE APRENDIZAJE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997372" y="3904343"/>
            <a:ext cx="2685143" cy="1200329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OPERACIONES LÓGICAS DEL PENSAMIENTO MATEMÁTICO </a:t>
            </a:r>
            <a:endParaRPr lang="es-E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96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906062" y="528935"/>
            <a:ext cx="4089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Justificación </a:t>
            </a:r>
            <a:endParaRPr lang="es-E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encrypted-tbn3.gstatic.com/images?q=tbn:ANd9GcRWbonPZxPELY0SgZQiCgml9BLFZ7XsEsAR2SvQsn1pYA3TUr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99" y="1452265"/>
            <a:ext cx="2068060" cy="22691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ncrypted-tbn2.gstatic.com/images?q=tbn:ANd9GcSLoBffvBl53bqzqQ9awOiPKmcTbde2CrCDXithtfvy0iiyDNElh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765" y="1401247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3207657" y="2191657"/>
            <a:ext cx="698405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derecha 7"/>
          <p:cNvSpPr/>
          <p:nvPr/>
        </p:nvSpPr>
        <p:spPr>
          <a:xfrm>
            <a:off x="6818093" y="2061027"/>
            <a:ext cx="609600" cy="478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Picture 2" descr="https://lh3.googleusercontent.com/92obPyg3ylmOlCeSUJWfW6iN55CfTWNR0phVb2XHKyWTKlTjqoYQT6lZHFy4B4YDBg=h9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396" y="1346457"/>
            <a:ext cx="2166711" cy="211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lecha abajo 9"/>
          <p:cNvSpPr/>
          <p:nvPr/>
        </p:nvSpPr>
        <p:spPr>
          <a:xfrm>
            <a:off x="8679543" y="3457769"/>
            <a:ext cx="464457" cy="7078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AutoShape 6" descr="Resultado de imagen para material educativo para inici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556859" y="174171"/>
            <a:ext cx="652284" cy="2017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14" name="Flecha izquierda 13"/>
          <p:cNvSpPr/>
          <p:nvPr/>
        </p:nvSpPr>
        <p:spPr>
          <a:xfrm>
            <a:off x="7070282" y="5109029"/>
            <a:ext cx="714821" cy="445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511" y="4592892"/>
            <a:ext cx="2501041" cy="200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750" y="4416684"/>
            <a:ext cx="2612571" cy="217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Flecha izquierda 16"/>
          <p:cNvSpPr/>
          <p:nvPr/>
        </p:nvSpPr>
        <p:spPr>
          <a:xfrm>
            <a:off x="3323771" y="5109029"/>
            <a:ext cx="582292" cy="44553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AutoShape 10" descr="data:image/jpeg;base64,/9j/4AAQSkZJRgABAQAAAQABAAD/2wCEAAkGBxMTEhQTExQVFhUUGB0aGRgYFxwcHhsdGBkZGhsaFh0dHCggHBwlGxgdITEiJSkrLi4uHSEzODUsNygtLisBCgoKDg0OGxAQGywkICQwLCw0LC8sLDQsNCwsLCw0LC8sLCwsNCwsLywsLCw0LC0vLCwuLCw2MCwsLCwsLCw0Nf/AABEIAMIBBAMBIgACEQEDEQH/xAAcAAABBQEBAQAAAAAAAAAAAAAAAwQFBgcCAQj/xABIEAACAQIDBAUJBQYFAwMFAAABAhEAAwQSIQUxQVEGEyJhcQcWMlSBkZOz0jVCdKGxFFJiwdHwIzNy4fFDgpIVU7IIF2Oiwv/EABoBAAIDAQEAAAAAAAAAAAAAAAABAgMEBQb/xAAxEQACAgECAwYFAwUBAAAAAAAAAQIRAwQhEjFBBRNRYXHwgZGhscEi0fEUIzJS4UL/2gAMAwEAAhEDEQA/ANTwGCtYy0t++ovLeAdEuCUVG1QBDpmykEsRMk8IAV81MB6nhfgW/po6GfZ+D/D2vlrUzQBDeamA9TwvwLf00eamA9TwvwLf01M0UAQ3mpgPU8L8C39NHmpgPU8L8C39NTNFAEN5qYD1PC/At/TR5qYD1PC/At/TUzRQBDeamA9TwvwLf00eamA9TwvwLf01M0UAQ3mpgPU8L8C39NHmpgPU8L8C39NTNFAEN5qYD1PC/At/TR5qYD1PC/At/TUzRQBDeamA9TwvwLf00eamA9TwvwLf01M0UAQ3mpgPU8L8C39NHmpgPU8L8C39NTNFAEN5qYD1PC/At/TR5qYD1PC/At/TUzRQBDeamA9TwvwLf00eamA9TwvwLf01M0UAQ3mpgPU8L8C39NHmpgPU8L8C39NTNFAEN5qYD1PC/At/TR5qYD1PC/At/TUzRQBDeamA9TwvwLf00eamA9TwvwLf01M0UAQ3mpgPU8L8C39NHmpgPU8L8C39NTNFAEN5qYD1PC/At/TXSdFsEDK4TDqRuZbSqw71YAEHvFS9FAFJ2502tbNufs9/rLhIDo285DIAc8SGVhO+ImTJJWf+XT7Qt/h1+ZdooA13oZ9n4P8AD2vlrUzUN0M+z8H+HtfLWpmgAooooAKKKKACiiigAooooAKKKKACiim+0cYtm1cvP6NpGdvBFLH8hTSbdIBxRWfYnpPfOKtLZxNp0uJLIEBCTug758Tw3U56S4G6lrrhiLocCZFxgPcDl9kRRnTxOnu+fp8zRh0/HVur5F4oqi+TTpi2MFyxeIN6zrmgDOsxJA0zAwDHMVb9rYprVp7iJ1hQZigMEgakLOmaNwMAnSRvqEZKStEM+GWHI4S5oRwu27Du9rOFu22Ctbfst2vRIB9JW4ESD4ginGF2hauM6W7iO1ow4Ug5SfutG492+sv6e7AxeOWzjnyYfqrlsW0Qk3eqvuiOb1xWWCFaciEgdrtGZrTtlbNtYe0tmyiW0UaKiwO8xzNSKh3TCxte0wYyQFEkkRpJHjyPgy86f1wtpRuAHgPD+g9woIu+g2vbQVSwhjlAJgcCeHPmfA02ubdtrqQwBMA9nXQEfenWY7jv3GpC9bSDmCxxmOXH2VDXekmBkg3EbUjsqWGp1EgEHXfUW65si+LoyRO1LeWZM9X1kDXs9x3HXvpJdt2iJ7Ua6xyjv/iHhOsHSksJtPrg3Vi06x2Rn1ImBmUjQGD7qWTEII68WkuENAJHojUweUb6b9R1LoxQbUtZshJB7OhB+/6I8dPZT2m/VW7gDdlhIIIPFTpqN+o/KnFCJK+oUVXB02wed0LsOquG27FGCq6gEgkiQNRrEd9WC1dVgGUhgdxBkHwpKSfJjo7oqidJNu3L7XrOHdkt2rVxmuo0FmRWUqhG7K5Gqk6owaNM090EvM+zsG7szM9lGLMSScygySdTv41CGaM5OMeg3FpWZN5dPtC3+HX5l2ijy6faFv8ADr8y7RVojXehn2fg/wAPa+WtTNQ3Qz7Pwf4e18tafbTwAvJlL3UgzNq4yHwJXWO6gaq9xXB4pLqLctnMjgFTBEg7jB1paq/0T2McJYTrLlwsLahw91nRSv7gJhRrw7ql7Vs52udYSjKAF0gRMkGJ1n+9IUXfPmPIoqTUd0LXnIUlVzEDRQQJ7gTp76gMF0ku3sxtYS4yqxUnrLQ1G/e3eN0/lTzpNjurwl24pnsdkj+OFB08agOhFjE28PbbPYXDtLGQ2fU7yZCitOOC7tzdc66/gyZMj71QV8rfL8l0FBMamqv0q6QXLD21t3MOiuubNcLE74kBeEfz5Vzb2y9zAYi6b1t2CMA1pHUKSCAe3qYPdUVglSl4knnjxOPVEvs/pDhrz9XbugvrAgiYnVZEEaHdSF7pNZTE/szyHlVBjSXWRJ4bwPE1V9gWRZxGCuBMoxFllIBJGZSSGJbWSCPd40jtJFuWsTjN/VYxWA5rbyJAPeI91aP6eHHW9fm6KHqJ8F7X+Kv8mhY3GJaQvcYKo3k9+g9s0ywG1nuuo/ZryIwJFx8oGm6VzFhPeBUFjbwfaeFNxh1TWs9oEmC+saeiWg6ezuq41nlFQSvmzRCbnJ1sk6IraO3UsuVKXGC5MzKui9YwVBqQWJJmFBgDwmRxFlXVkcBlcFWB3EEQQfZUDtrDYm9etm2ls2bXbXPcgXHjslsqscizIHEweFWFZgTv4xUZJJJrn6koNuTvkYvt7oC+yw+Lw1xrlsMJQr2kXXUsD2gCQNw51AbZ6eXrtvq92kV9DuoIIIBB0IPEHgaql/ycbMZ+sOGAMzCu6r/4hgsd0RVGo7zNkeSTtvn8Njs6PXYseNQyRvh5P13+5im3tvYP9ksLhka3ikMtcBIII3kMDM1vnQvF3b2Awty//mPaUsSN8j0iO8a+2kL3QXZrOtw4OxmWAOwANNBKjst7QasOgHICulqtVDLjjCEar3S8jlNtybbE79hGQowBQiCOECusxO73mm7Xv8QLGmUn8wF9p18IpeOfu4f71zlJO6G1QT3k+H+1Gnf+ddZxQHFSFZC7VxZIYAp3ZzoNYmI1Mgx76p+ND5XFq82kdpNANZ0/T28aZY67cxJFoP2lbUwBliVI3zM6VzhbDXbosljmG9mnUDnB14GZG+udrFPndefv/pkjqnx8PDz2Xm/A9tdJsTbVmVWeAoBuMZEMuhAYGIB7ySNSJq6bOxD43D2r1thbcSLiHUZgRI46ae5qqm0+j921GmftSHAPZG4zPon2mY9lWroNhxbt3eTPPtyiT+QrXhcJ49gwZcveNT2JDYeBvWS6OyNbklI0Ya8RlA1Gp7+c6S9eBhSWLxaWkL3GVEXezGAJ01PiatjGtka2+pSekOw2tY18QoH7NirWW+ZA6q7a1t3tSN47MjWQpqK2ouLwti6MC4Ry7M+fUC2tvMCg1CkJaiAOJ4nNV96T7KGKwl7DzHWoRPfvH5iqR0D2piL2JGGxFmHwyv1l3etzL/hADSM0sZBI5jQ1zs2mktTHLDrz9/f4FsZrhaZ5iXFnC4q6bWossbqghMzKpW7DDUFgo7WsgKfG+dHza/ZcP1Aiz1SdWN8JlGUewRVW8ofRTE4lMuEdVW8VW+h0BVQYZTwPZVCI1GX92rRsG2UspaKlTZAQ7yDlA7SkgZgRrPiDqDVmj0rwOS6N/ToLJPioxry6faFv8OvzLtFHl0+0Lf4dfmXaK3FZq3RzE9VsvDXInJhLbRzy2gY/Kpi9isty3bjVwxmdwSOHH0hUFsbCm7sezaETcwSoM26Wsga6HTXlTu7spLV63es2kGVXQhRlJNw24JIHojKST+tAD/E4+0rZHcAmJB3DMYGY7lk6CYk7qUxmGD2yksoI3qSpHgRUTcsXXt3lREIxEyzNGUlRbYOIOcKF0g66DT0qjOmHTVMFksW1F2+wGhMBRwLxrJ5f2Yykoq2XYMGTPNQxq2SmF6OKuBXBM7MBbVC/+kKJUGYEroOFMsF0JtCBeuPfVNLaOYVQP4QYJ76Y2ttbRS117rYdYkoFZdO5sxj2g1ZOj227WLsi7aPGGU71Yb1bv/2qWLUuuGLoWo7P4f7kkpJbWt16McW9mWVyRatjqxCdgdkb4XTQeFc7X2ct+y9kkqHEErE7weIjhT2ipcTu7KHFVVENiej6tZs2g7ZrDKyOQCZXnukEaUvhNjW7dg4cSVbNJYySXkk+88KkqKbySaq/MSxxTuvIi7mwbL2Ldi6DcW2AFZj2uyIBzCCDHKmybCvAFBjL3VHTKVQtHIORO7jvqdoprLLxE8UfAY4drVi31ayFsKqxvMRC+JMU9JqLx1tuuQAStzLJ5dWxbXxml79vrQpCjQ/fBIg6yFBhvburAs83Kaatp+/o18TV3UUo1y9/mzo7QWdNVyM2YfwxMc9++lVxICB3hJAmTunhNMcfgHKrlYs0kMTA7LgBoHAaDSpG20lhyP8AIHT30Y55XOSltyrbbdfivEc4wUU179+gww+0Ze4AGYZhBA0AyjefGa4vY55U9kLIhTveTE93P2a76kxbAJbiQAfZMfrUK2zyz5yw1efR1gGMszoI5VDJHPGKS3bb5bUr8308P4ZF43K3tt7/AJFcMbj3WbsrGUEDtEjUgSd0zrpUp+tR5ZkuMQrMHAiOBGhB100inWHsnVm9JtT/ACA7h/XnVunXDcd7t3fq68t/Ihkd0/Jfb5/MWdZivVWK6mvAd/j/ACFaSqjJ/KBsa5hcQ+LRc2HunM5A/wAp9ZzR91iSZ5kjlMHsrpYUJK3CDm0EyupJJMnUf1rcG1kcKreK6CbOuMWbCWsx1OUFJ8QpApzqcaZiy6XilxRdFZ2p0z/aMQMJhUN5y24buzvLHgoMSTpw7qvezMObdpVJBbexAgFjvgcANw7gK82fsixhly2LVu0syQigZp0ljvY67zXoxDdY69U8LBDSkNmEmAWB0PPnVWHEscaRpfO31HNN8Qgc9WRKxmYc9+Ue8E/9o50naxjlWJsXAQWAXNblo3EdvjSuBkoGZSrP2mUxKkgdkxpoAB7KuFYrgyxUcxofFTB98TXeFsdWFRdygASZ/wCTSVmRcYD7wDD2dlvyC++nw/SkycTqiiikTMJ8un2hb/Dr8y7RR5dPtC3+HX5l2igDXehn2fg/w9r5a1J4u27IQjBGP3suaNdYEjWN3Lv3VGdDPs/B/h7Xy1pj5SrWIbZ2IGFDG5A0T0imYZwvGSk6DU6ga1PFBTmot1bqwZPYVkRAAywojTdp7SfzJr526ZY1/wD1HEu3pC80eCmF/wD1Aq2+Sp8RftDC9VcsJazF73V5QxLEgSYJfWN2gXwFSHT7yYNci/gyWuRDo7CXjcysYAaNCDA04catdp3Gbguj+fmdXsjVwwZW59VVleu+Udzhupy6xFTPkPxhL4sE9khD3ZiX/UfpVKwnk92m7hP2Zl11Z2UKO8mdfZNaxsToD+yYaLV1jiILMRGV2jRYO4cAfE1lxwm5JvobtdqNNDTyx4quVcvUu63VJIBBI3id3jXdYNsjF43E7bs3LeHu2ShRbsoU7Ck9YbvDUErv1ha3mupqMHdKO9tq68PI82nY02jixbUEmMzATymmt/FNbAfNmU/d4+zvp5tDBrdQo3iDyPOo/AbFKlTcbNlMgcO6R3Vxs2LNk1MekFvadb+D8fTl8hZ5yWLhxL9T29PP4Eu7gCTuGtM72IeJWB3bz7da825m6h8u8QfcRURsfaoA7Z1AiqO09b3Ulitq1/kulvmascEsfGyXwuNzdl9CeRIn+Yp1h7IRco3DdVee7195Rb4HMSOEa/rVhxWJS2pZ2CqN5Jitukxzjii8r4pb7+Rz9Pqu/c1FfpT28xWis+6U+UEIpGGgncGPGdOyOU8aqF/pXiGzMzsQh4/8ir3kSNixtm3uNKaKvo+J/nWbbO6dX0UFjnVd8xrPfvq+7J2zZxCZrTgtEleI4kQfaKlGaZCcGuZJomutIYralq3IZwGH3fvd0LvM06mmm08At4ICAcrq2vIHUd+k1JkUODmKboYjdMwfGmGCzBjMwZmeJ/rTvC4NbZOWYMaEkwBwEndxr26JJ8f5ClQ2BuwJMADU0zxWOU6KxVt4BUgsToo7Q3T+h5Glbq5gVJg8DHLUGPHeK4t2Gzl2KnsgAAboJMyTqTP5UpX0K22GJxYUqv7xI0kmRBgAa7tfDWkziAXENvGoOkAZ5LTqDmge/vou7O7atbIU5ixnWeyFjnH8z7Kd2cL2WDHVjqQP0mfCl+qxU2IvikHHvJAJAG6WIEAaHU8jyNJDEqouO9xciCWckBViS8ngoAGp3a66GlVwTa5XidCSJIidV4Trxkbu+TaFtQjAtkDArm0kZgRoCILchB8DUld7gkzkobvVvaugBGMkAOHEFSkzp2gN3FYoxHWI4dr6hSuXq+rnM0yCsNmJjTKKa7BwD2bFuxbLC3bGVHuAZ8gPZUKI9FYXM+umoNSuHwaoc2rMd7sZY+3gO4QO6pWTURtgkumbnXBkuZWQG1GVSo09KdTrrqJilsBYuqALl0XDrrkCnUkjcY0GnsqDfbzWOpU2WNsWcxfT7tuTllhuOQSdO0d0TTrCdJke6toWrmpjrOyUnKraHNmI7QE5Y1FKx0ZN5dPtC3+HX5l2ijy6faFv8OvzLtFAzXehn2fg/wAPa+WtTNQ3Qz7Pwf4e18tamaACiiuLr5VJ5An3UAd0VmXRXppicThkvuyqXLaBVgAOQBu7ql7e3bx16wayREHSYnQd499RlOMebHRdqbXMfbW4totDsJUEHXwMROh0mdKra7Uuqy5naGZQNObBdfEnupTpPi7dy4tgLmZdWcMylNNyspBVo7UyMo14ioLLBrZpjUGxfpnaW5ZAFxluI4ZcjsP4WD5TqMjNv4xUrst4tWwx1AA1Opjdv1JiqvhMdcAy4nKSsCQQS2aMvaCDXUDTjB40mMW94shw7Wls6pdd1hip0ygGTA1kgREUOW9okkqSZeCKg8T0eBfMhgTJU/8AFSmz8YLttXGhI1HFTxBpzUMumxZ6c1dciqcbi4PqRl3q8JauXYAAEmP0HtrFemfSm7dvQW0H3eA5D31t23tn/tGHu2Zyl1gHkd4/SsD2n0WxguMWss6je6EN7QN/sipZW/gW6bFGEeGCoY/sj3e02fcNI3eHMTy51NHDu1shssEj2xvnkaUwtu5bwzMAvZ+438tND/Q12m1QVAA3gEnWeUd576y7s10ke4jB5LenaAXQDj2lme/LIp9sfEKtxGtmGkAHkRH8v586iNqYx7bB1mDqREgEiZ/vmab4LGlrq3FABJmNILTw4bx+ZoCrN32jedLdw21zuqMUX94gSF079KR2fjcQxtZ7IVHtBrjZ9UuEa2wp1Mc6eONAW4x7D/fGvMxG/wB/9RXQOc9mV7C4raBDdlsxvHJ1gQA2xYJhyq9kG9puJjcWEE+W7m0GYSIBdAwVV0Ba+GYMy7wnVE6GcsAS1Wu1EaV4F1OpGv8AIUEinNi8cIEPcIuuFPU5Q6pbGrHKOrU3pUcSO1LKNVNnYzGsbXWhkUsc5Y2wYyKwgG2CoDZkywWJ1DFe1Vpu3YERJ7v58qa3bAaC/A6Ac/50EWOLU+lETos/r/OnKiBFJ2jrrvj3VS+lvlJs4S4bNpDfuro8HKiH91mgkt3AeJFA0W3HveEC0imd7Ft3gvE+0e2mF2/1A6y5bJMhc7PmaWIUBQq6SSBCgVndvyr4kkf4FkzuUZpPh2t3fVx2HtmxtfDvbuKUdSBdtSCRPFGicpEgMMrCDEHWgZPW8dcYSLXsLweeoIke2k8U158oyQA0tF2CRlYAAjXeQfZTLFdE7Dkm4XYG5nynLEmdPRlhqR2idDl3aVLYWyqW0SSQgVQSZJgRJPOgVkPs7GX8OhGJQdXayqbiknKAi9pgQCUnQsCYM6ACRY6TuoCpVoIYEGeII3e6kNkLFi0JzFbagmZkhQDrx1FAzFPLp9oW/wAOvzLtFHl0+0Lf4dfmXaKANd6GfZ+D/D2vlrUzUN0M+z8H+HtfLWjb+MaVw9ow9wSzDeibiR3ncPaeFQyZI44uUuSLMWN5JcKONp7dILJh0N11BmPRBH3f4m7tO8iqviNtdZaLXb91S8C2o/w1drg7AUqdxOkMZEGYqVxuMt4a3lWFVdCRxPIVAYTZ+KxAcoiW7DFmOYaqwzZskaSz6sDxBaZNZVg1OeCyN8EW1te9dX4uutEcevjLJLHp47R/9OufhfT4cvM76LbJRLV3CLHVo6gjf2bloFwZ1HaYsPYaksbs4WrQVSYHZzjeFGUKPHT2ka1WvJtjHu4PrnuZrt1wbmY6nIOrXhu6tF1neffbcbiwLLOQJmFTU6kg6cfb315nVPOs7xyd/duv3RekpLYY7XxpUFFg+iwYa5RbuBlJnmeHPTTU00OJtstjDXQyG+GuZ1chjJJi6TqwcISf+3SurVq4otC5bsi07Z7zuAcioYyEz2WUE6Hi/MGn+wcFexGILYhbD2bWtpkynLr2baMNYy7weEczXd0mCWOCh/H8VsTdKItY6PYpwbv7QFLAZbWUZCBl1YxKsVAXSYAG/cOsPbxCdm5h2PDMrZgRwgKOBJAmDuq40x2htJLZAkZpWQeCkwT7BJroT4ILik6MnHRCYW+Lbsbci4xJa3dJQme+DOvHWNe+rLh7uZVaIkTHLupIpavKCVS4vCQCOWk0uigAAAADQAcPCpwXhyBys6qo7VuGxfCkE27h0MejPAn3xpVuqubSVjcyuN5zA8NDA/Klk5FuHmVrpJ0aN5We0wk6lDuMb4PCf686q+A2NczkQqxMFtI9wknw7q1CYEVE4+wh0lVzMDJHLhuNZ5xXNGyDvmUbbeDazlR4ZW3Fdw7zI004R4VBbNTq7tvVQA86mJ10geyrX0zdW6vD2iLj6sz/ALo3DcCOJEf2IrAbIVDm3v8AvHh4cv8Aes0snC6Ojg0EsqUnsvH/AIbeS2RcwAaBIG4GNQO6a5s2zvG7lw9nKoTo90gW9bW3caLwEa/fjiDzI4eNWIbq6cJqUbRwM+CeLI4zRww5r7RH+1I22zT2SIPH+U05y866plYjkMQAB+deWbWsn867N0SVBGYDdNQuGxRe8iqLgYEl80xEEeG+KoyamMJwj/s2r9PfkRntHi500vmxn086WrgLYyrnvXZyLyA3se4SIHEnxrAUtdouzM0yTLSWJ138CSfdJrUfLdaUPhbhdZIdTbIBJAghhrIAJg+IrLlJYZgOzwrQDH+zLeYNczAlpG7dBiBqN1XjyKbIuDEYjEGQip1fczEhj45QB/5CoTYnkwvYnC/tClVZ/QUlgWUaZswYRruB3jiKv/kZwF+zgbq4jNm/aLkZt8KqIQZ19JGpIZczJpHEnsN2svZPaPDTefDfUhSYtDWR7DUrI8JVsQhm8lxQRkItLmZ4ulVMBnHpmVYf9x5mrVZtBRAED+Z1O/vos2VQZVUKOQED3Cu6RMwny6faFv8ADr8y7RR5dPtC3+HX5l2igDXehn2fg/w9r5a0lgLGe5fvMYzMUWBuVOz+oY+2lehn2fg/w9r5a062ZhyqFT+8x97E/wA6pzQU6T5WWxlWOVc3S+HtIrO0+jtx7rEf4gAEAuU3kgkETlbXlrA3b6seHwPU2rq52YHMRm+6CPRHdx8Sac2yVY54hj2SNw/hPfOs8Ziu8Z/lv/pP6GrZJOXF1qijHBY4KEVSRi/k3YWtm27hPphh7Q7fyXx1PKrQxv2sUtoPFu5Z9KICrkbtNyysJ0NVLohgGubJwRRSzZ7qwBzede7TfuqxX+lVjDZcPdXrwiZGcQx1IJS2PvIDAHEwDyrmPDGGeUura3/Buxr+2mtxnaxNq9auYC0VDHK1guY6y6JBz8gQRoJgDjGulbE2UmEwy2rYzZFknQF23lj3k/3pWXXhZs4qzet2iuVlgM0nMJeDqYJiN/Acqto6UteLI4FtWDLpM65gDP56cqswZsaVt78it3lvg5L9iZHSm1Kgo/aBMiCOzOYSDwipNYu20ZpUdl4kaQQwk7uFUI4Cc4Ck6L6JYji2hUlQDJG/lz0vOzVFqyiMRKrrru4kDuE1pTe6ycivIopKhazeLEsCDbjSNTImaMDjBcBIDCCRqrDcSOIHLdwpN8ei6CNP7imq7atzAgCeUGT/AH+dC1GOKpvco3tb7EvUdtrB50zLIZNRHHmDx93GvDthPZEz3TSbbdt6RrrHv7vCk9RirmTjOnZXVxlwmFRmPcCf0qB2ptJ1usjjK6RKyCRmEiQDpM1pSbRQ8aybpLZYbQxNy5GZ8pUjd1cZV9vYIPeKz5ckYxuLs7fZnDqcrg1W1/VHFveWPpNqT/fAbq7BjWm4bdHCuw1c67dnp+Ctkem4Z0q/dDekHWDqrrdseiT94cu9h+fsNUBa9snSauw5pY5WjPrNJDUY+B/B+Bs7OBEkCd0muqxLaV97t227O5K9mGJYBRqYnd/xUzhOlWJCdWrwOBIlgOUnh7ONblrY3ujhz7ByKKcZJvr0/c0q1g4uF8zHfCmIWYmNO7jTqs4tdOsQlpx1S3ri+jmYJI74EE92k86zHaHT7aT3CxxV1NT2EUIFPLLBOn8RJq/DKDj+j3ZydVpMmmnWRc+vRk3/APULdIxmHH/4D/8AM1SMLtK7bjDujJd9FVdSrdrQaEa6mRSfSPaF/GMty9ea8yjKM+UGJmFygDeaYYfbOJthQLz5bcZVJnLlIIygyBBG7uq0yXufR23+neC2ayYQh2e3bWEtgdlQIUMSQASBMco5iqn/APedgxy4NMhO7rSGM7ySEifZ7axfEY1mc3LjFnc5mZjJJO8k8aWTFSoIBg6bp9+ulAcR9R9B+lSbRw5vKhtlHNt0zZoIAYQYEgqwO7nyqw1k/kEx9nqb9nPF9rvWZCQJXIi5kAMmIg+ytYpkkFFFFAzCfLp9oW/w6/Mu0UeXT7Qt/h1+ZdooA13oZ9n4P8Pa+WtTAFQXRbErb2bhGcwBh7XAn/prwFSQ2ipAKhmBUsCBoQJ/WNPZSbQWO2UEQdQaSxn+W/8ApP6GmA2s2ZAbRUM0ST/Fl0gb958ADxin+M/y3/0n9DQmmJOzCfJR0v6izbsXJNvtAKqz6UHM/GO0Z9lTNvZ9q3cLr2rjOchbQJmkpE7oXjv48qgfJbhQcG7nLIYgAwDpbttmniFBMA6AyYmofpL0iOKuvYwzEWdBdvfvRpFvuj3+G/j5+81OZ4Yck938tl7+hY5tR22H+2ukz3LwXBZWt22C3LziVaGnKgkZtBqRryI3m0bFQ3jcvOWSyBGhGrTICyDMEn/yio7o/wCT+9cS0wNtLJCkAElsrAHdljMRzNWHbiG2yYVVyKqggDXs6jNpxJkD2mtWFaRx7qDTr29+o4SnDdbBZ6RYW1JzFWOhYNbOY7gzKDBYH70CY1zCpDEbXRyrK9xUiYK5gYjXNPHSqH0cxASwNADmbhrv99TuElwp1Gede4b59x/KnDhz/oktl5s6naXZscGNTTbt19H4ehPYQNd0t3ATxzBtQdwJjx9y04bY98fuNv0zHmCIJ3aT4V70dQW0e5BOvASTJgaDwPvp7jtrJbtTcDAvookSx7oOkd/50p6TBFW7+ZysWleV1EY/sz6ENI0g6DQAAgAx3++ot8WFBJldDIgyNQDmjWY/pTV9sXAcyBVjQAyezOonn31E9I9rZ3Qlc0qZABB0jL3zv/uKxTw42rizqLsKcsijdX15/lfcmztTLMuJ07Mxl0E66iTJ4/zqI2ltJbuIHGLeUtMhoMiPDMffUJDlQWB15f3py11prs+4euzQQo03cwfeZqlRSO3oOxMeln3nG26ryJ/cYO7gaVJGlcBg6gqQRzri+OzSOrzO7jx4c6YttCDv8BSO1bphQDBbf7P+a42bhTGbTMefCmWxikrZIHHEqcwC6e0+NKWpjvFcLhxpPOaLt4DRd9FkaXKJ5duHWd/Hx3AewVUum9gC6lwf9RNfFdJ90e6rYRMD31Xenl1QlpSssWJDchpIHjp7q06WT71HL7Zxxlo5X03+pVbWIj7yr47z7YpHFAFpXUN+vH+++lcHdGoI98f0pDDtJT/y/OuweEEbtpQFYGeBWdQf6V1hsVlmAYNK3YbUAASYjj/vSFyyUPcf7igB9hNrNadblvOjoZVl0IPMf3rurZug3lmtXWWxjv8ADc6C9EITw6wfcPeOz/prE0Ogro2w28TQNOj7GBmvaoHkV20b+zxadiz4Zurk7ykZrc+CnL/21f6ZYYT5dPtC3+HX5l2ijy6faFv8OvzLtFAGt9Eo/wDTsJIkDDWjHhbU14vSO3GikeOn6Vx0XuAbNwn4a38paqYeuJ2vrc2ncFjdXfTwoqySceRcl2zOoWaRxe2JBXLEq3H+E1GYW52F8KLdvNcUc5/+JrHpe0c0skYyldteHUIydmC4DCX7mCNqxdVVZs19Nc2VVUAj95dDIESYGtK7HwedctgFlUTI1Pi0cTVs290Cexcz4W4FX91nKle4MN6+OvjTfZtkWkFo65ABr3b44RXf1GZ6fH3kY2Ytdrf6aCaVvws1romYwtkcrdse5AIr3aJUuZAOg/nUT0CuDqXj/wBz/wDkUptzE5bsfwj+deKWb9bg/P7nf7LyPUwjkqrRQOm2IC4pwoAGVToI+6KkOj9h3tWyok5Tv4DMZ37tw3VWumt+cU3+lf0qT2Pi36hPSUpK7iOOYH3HfzFek0uSUcalHwR6rV4ceXT4sUvH7RZb7e3XsAW4WNxIJzLoADrv8KjOkux8QxDpD75Us0f9oMxoBuqCLs7aknnzqat9Ob0AfsJIAAkM4Ogj/wBs1q015oyjk3RxtdGOhyQni2e/v6ldfHXLdxbbgqYmG5cxHDfXeEu6s8asd5GoG6pPa+CuY1kvdSbJVYgtmO8mfREb90UguyrybxmHh+hqjLpXF3Dc6Oj7axZFw5v0vx6P9vsdsNwFNMRgwMmXSHk+0H+tPd3Ag94pG4+hHHv94/OsjjKPNHWxZoT/AMJJ+jPbdvK5HBq9xhhJJ04nuru3JI8KMTsm5eAUAhePf/tVmLFKbM2s12PTR4pbvw6v34kOyi4Zp7as5dxnx/rUnhOhrDdIp8OitznVstJNctzNj7e08v8AK4/C/t+xXrlzgoruzaA376nx0aujdHuoPRu6eP5VD+ly+H2Ln2zo+k/o/wBiEGlUDp1tVLlxERg3VzmjdJjSe4CtXboe7CGMg8P601xXk0tXBDWx4jQ+8a1q0+ncJcUjjdqdqwz4+6xcnzb/AAYgrwpPdHvpbOFXvIitUv8Akmt5YDXdDvkfplimt7yXL+9cnnI/pFbuJHneBmdWrkLAoNydG3H+9Kt2L8m+IX/LdW7nBH5if0qJxPRDGp/0cw/gYH8jB/KnaI8LK8ygT+td23HAkeNe4qy9touKyHk6kH899Ihhu09/6f0piNY8he0GXHPbmVu2mkd6FSp8QCw9tb8KxTyE9Fbivcxl1WVcpt2gwIzZiC7gHh2QAeMtW10FkeRhPl0+0Lf4dfmXaKPLp9oW/wAOvzLtFMZp/R5Cdn4P8Na+WtV/F7Nu29SsqPvLr7+Iq29DlnZ+D/D2vlrUutoCsOs0MNSlxbNcmQnBSKPs7M6qFBYxw1qe2fstlZXchY3CdSSCI5ce+ptEA3ADwFMdr2WZVCpmM75AyjiRP3tIB4TPccel7Fx4pKc5OTTvwXv4ijjrmVvaXRu42Ju3FKZbkEBhuyqASOfjUZjuhhdhnu6rPZVRxjfrp7qu2JtOblq4EHZInUT2gVIOn3c0749LjFcWsGy3D2RlYsSc06sSwMHdxBE7yK7ufNPLh7p8tvoYJ9lYJZHkrd78/Eg9gbFGHtsqPILSSSDwHsGgpxiNlKxzPBI0k91SF3Anqr1s2wesDGNIJaVC66aKqye+vEwrFbyNa0fMQJWGzCCCJjUydedcZaDH3jlSv0VnVw/2oKMdkiFu7JUNoBTfaexke0ACMx101iOMTU5awjB5ZAMygGCN6zv045u/UHhFK7MwJUWs1sCFyaEdn0iSY3jsoABW2OPai9ZOFxkuZS9jdF8l5WZyyg7ssCdRrrwNXFNkIDGkiNPHdSdvAMrqRbICuxjsxlZrm4zp6YJHGBrpS2NwDu7ZbagcGJEkmCWOhPDLGhgmDynjxKKoNTqJZ5cUhddmoIGkncPDf+tc39lKd4Fc7SsM5RuqO4FjIJETCROo7RmN4046eDB3Gw4tlRmEiWI0EGCIBG45SBBiYO6rKMwyvbAQ6wI50gOjtszABjfu/OpfD4d+oNs2wsEhRK7iSQV0YArpEgjSlMDgysqygZlgspiMqqoA4ySWYHhNLhHZF2Oj6DQAVIWdloI0FcbLwLWXChOyUClgRplNwjvIAKr7a5TZjWyCq5gLpf0tYbeNROpM7xrvmnwhY/OHRRqQPGu2soIBIBO7v8KaYnZea5caAetVFaTwUtmgcOydO8nnRisM7lXCLmKgMGbQayytoQQQSJ4U6EOmsoBJIA58K6GGXupgmDc2ghXVHJHaAnMCZBAiRngiI0MDdXGCwdybqsCBct5S0Lo4zAtHGQ4g8kAgRRQEhZW22qlT4EGvFa2TAZSQYiRM8qaYLDXEuyUnMoUvmmMuYiSe02vuzRwrm3gHSJ/xAhlROpygwNRpJIMbgU79CgHzWkmJWeUif71pO5hkmCVB36kbqS2jgyzhwgYqUy7gdHDOST/CoA9td4zDG5kbIuizBiQxgCNCJUFt+kxRQHF7Z6cYE84pC7sdN5AilRg2axbtsolIB14JuKk/vFRv4Gk8PhbnV3EykAsrLMDSRmUATlPZJ1nVp50qATOw7baFVYciAR7qUwmwcOpDLZsyp0YW0kEaGDGld7Owb229FQCgWQZ9GSCeyCTwJPLSKaWdn3EZCFJykHQg6BcrCdInlGoy8jRQE8zBRJIHeTXdQ2JwDPdfTssCpzAQQxt+id+iq0DSCTzqYWpAYV5dPtC3+HX5l2ijy6faFv8ADr8y7RQBrvQz7Pwf4e18tamaiOiq5MLask9vDotlxya2oWY5EAMOYINS9ABRRRQAUUUUAeRXtFFKgE3Sa7UQK9ooodhRRRTEFFFFABRRRQAUUUUAFFFFABRRRQAUUUUAFFFFABRRRQAUUUUAFFFFAGE+XT7Qt/h1+Zdoqy9Peht3aeK66w6BLaCySeLIzMxUzqAXy+KkcKKAJPyvXms4XrrTG3dkL1iEq8SNMw1jXdWMedGO9cxPx7n1UUUgDzox3rmJ+Pc+qjzox3rmJ+Pc+qiigQedGO9cxPx7n1UedGO9cxPx7n1UUUDDzox3rmJ+Pc+qjzox3rmJ+Pc+qiigQedGO9cxPx7n1UedGO9cxPx7n1UUUDDzox3rmJ+Pc+qjzox3rmJ+Pc+qiigA86Md65ifj3Pqo86Md65ifj3PqoooEHnRjvXMT8e59VHnRjvXMT8e59VFFAw86Md65ifj3Pqo86Md65ifj3PqoooAPOjHeuYn49z6qPOjHeuYn49z6qKKBB50Y71zE/HufVR50Y71zE/HufVRRQMPOjHeuYn49z6qPOjHeuYn49z6qKKBB50Y71zE/HufVR50Y71zE/HufVRRQAedGO9cxPx7n1UedGO9cxPx7n1UUUDDzox3rmJ+Pc+qjzox3rmJ+Pc+qiigQedGO9cxPx7n1VMdEdvYq7jLNu5ib7ozQyvddlIg6MCYIoooGfRVq2FAVQAoEAAQABwAG4UUUUwP/9k="/>
          <p:cNvSpPr>
            <a:spLocks noChangeAspect="1" noChangeArrowheads="1"/>
          </p:cNvSpPr>
          <p:nvPr/>
        </p:nvSpPr>
        <p:spPr bwMode="auto">
          <a:xfrm>
            <a:off x="384175" y="2177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9" name="AutoShape 12" descr="data:image/jpeg;base64,/9j/4AAQSkZJRgABAQAAAQABAAD/2wCEAAkGBxMTEhQTExQVFhUUGB0aGRgYFxwcHhsdGBkZGhsaFh0dHCggHBwlGxgdITEiJSkrLi4uHSEzODUsNygtLisBCgoKDg0OGxAQGywkICQwLCw0LC8sLDQsNCwsLCw0LC8sLCwsNCwsLywsLCw0LC0vLCwuLCw2MCwsLCwsLCw0Nf/AABEIAMIBBAMBIgACEQEDEQH/xAAcAAABBQEBAQAAAAAAAAAAAAAAAwQFBgcCAQj/xABIEAACAQIDBAUJBQYFAwMFAAABAhEAAwQSIQUxQVEGEyJhcQcWMlSBkZOz0jVCdKGxFFJiwdHwIzNy4fFDgpIVU7IIF2Oiwv/EABoBAAIDAQEAAAAAAAAAAAAAAAABAgMEBQb/xAAxEQACAgECAwYFAwUBAAAAAAAAAQIRAwQhEjFBBRNRYXHwgZGhscEi0fEUIzJS4UL/2gAMAwEAAhEDEQA/ANTwGCtYy0t++ovLeAdEuCUVG1QBDpmykEsRMk8IAV81MB6nhfgW/po6GfZ+D/D2vlrUzQBDeamA9TwvwLf00eamA9TwvwLf01M0UAQ3mpgPU8L8C39NHmpgPU8L8C39NTNFAEN5qYD1PC/At/TR5qYD1PC/At/TUzRQBDeamA9TwvwLf00eamA9TwvwLf01M0UAQ3mpgPU8L8C39NHmpgPU8L8C39NTNFAEN5qYD1PC/At/TR5qYD1PC/At/TUzRQBDeamA9TwvwLf00eamA9TwvwLf01M0UAQ3mpgPU8L8C39NHmpgPU8L8C39NTNFAEN5qYD1PC/At/TR5qYD1PC/At/TUzRQBDeamA9TwvwLf00eamA9TwvwLf01M0UAQ3mpgPU8L8C39NHmpgPU8L8C39NTNFAEN5qYD1PC/At/TR5qYD1PC/At/TUzRQBDeamA9TwvwLf00eamA9TwvwLf01M0UAQ3mpgPU8L8C39NHmpgPU8L8C39NTNFAEN5qYD1PC/At/TXSdFsEDK4TDqRuZbSqw71YAEHvFS9FAFJ2502tbNufs9/rLhIDo285DIAc8SGVhO+ImTJJWf+XT7Qt/h1+ZdooA13oZ9n4P8AD2vlrUzUN0M+z8H+HtfLWpmgAooooAKKKKACiiigAooooAKKKKACiim+0cYtm1cvP6NpGdvBFLH8hTSbdIBxRWfYnpPfOKtLZxNp0uJLIEBCTug758Tw3U56S4G6lrrhiLocCZFxgPcDl9kRRnTxOnu+fp8zRh0/HVur5F4oqi+TTpi2MFyxeIN6zrmgDOsxJA0zAwDHMVb9rYprVp7iJ1hQZigMEgakLOmaNwMAnSRvqEZKStEM+GWHI4S5oRwu27Du9rOFu22Ctbfst2vRIB9JW4ESD4ginGF2hauM6W7iO1ow4Ug5SfutG492+sv6e7AxeOWzjnyYfqrlsW0Qk3eqvuiOb1xWWCFaciEgdrtGZrTtlbNtYe0tmyiW0UaKiwO8xzNSKh3TCxte0wYyQFEkkRpJHjyPgy86f1wtpRuAHgPD+g9woIu+g2vbQVSwhjlAJgcCeHPmfA02ubdtrqQwBMA9nXQEfenWY7jv3GpC9bSDmCxxmOXH2VDXekmBkg3EbUjsqWGp1EgEHXfUW65si+LoyRO1LeWZM9X1kDXs9x3HXvpJdt2iJ7Ua6xyjv/iHhOsHSksJtPrg3Vi06x2Rn1ImBmUjQGD7qWTEII68WkuENAJHojUweUb6b9R1LoxQbUtZshJB7OhB+/6I8dPZT2m/VW7gDdlhIIIPFTpqN+o/KnFCJK+oUVXB02wed0LsOquG27FGCq6gEgkiQNRrEd9WC1dVgGUhgdxBkHwpKSfJjo7oqidJNu3L7XrOHdkt2rVxmuo0FmRWUqhG7K5Gqk6owaNM090EvM+zsG7szM9lGLMSScygySdTv41CGaM5OMeg3FpWZN5dPtC3+HX5l2ijy6faFv8ADr8y7RVojXehn2fg/wAPa+WtTNQ3Qz7Pwf4e18tafbTwAvJlL3UgzNq4yHwJXWO6gaq9xXB4pLqLctnMjgFTBEg7jB1paq/0T2McJYTrLlwsLahw91nRSv7gJhRrw7ql7Vs52udYSjKAF0gRMkGJ1n+9IUXfPmPIoqTUd0LXnIUlVzEDRQQJ7gTp76gMF0ku3sxtYS4yqxUnrLQ1G/e3eN0/lTzpNjurwl24pnsdkj+OFB08agOhFjE28PbbPYXDtLGQ2fU7yZCitOOC7tzdc66/gyZMj71QV8rfL8l0FBMamqv0q6QXLD21t3MOiuubNcLE74kBeEfz5Vzb2y9zAYi6b1t2CMA1pHUKSCAe3qYPdUVglSl4knnjxOPVEvs/pDhrz9XbugvrAgiYnVZEEaHdSF7pNZTE/szyHlVBjSXWRJ4bwPE1V9gWRZxGCuBMoxFllIBJGZSSGJbWSCPd40jtJFuWsTjN/VYxWA5rbyJAPeI91aP6eHHW9fm6KHqJ8F7X+Kv8mhY3GJaQvcYKo3k9+g9s0ywG1nuuo/ZryIwJFx8oGm6VzFhPeBUFjbwfaeFNxh1TWs9oEmC+saeiWg6ezuq41nlFQSvmzRCbnJ1sk6IraO3UsuVKXGC5MzKui9YwVBqQWJJmFBgDwmRxFlXVkcBlcFWB3EEQQfZUDtrDYm9etm2ls2bXbXPcgXHjslsqscizIHEweFWFZgTv4xUZJJJrn6koNuTvkYvt7oC+yw+Lw1xrlsMJQr2kXXUsD2gCQNw51AbZ6eXrtvq92kV9DuoIIIBB0IPEHgaql/ycbMZ+sOGAMzCu6r/4hgsd0RVGo7zNkeSTtvn8Njs6PXYseNQyRvh5P13+5im3tvYP9ksLhka3ikMtcBIII3kMDM1vnQvF3b2Awty//mPaUsSN8j0iO8a+2kL3QXZrOtw4OxmWAOwANNBKjst7QasOgHICulqtVDLjjCEar3S8jlNtybbE79hGQowBQiCOECusxO73mm7Xv8QLGmUn8wF9p18IpeOfu4f71zlJO6G1QT3k+H+1Gnf+ddZxQHFSFZC7VxZIYAp3ZzoNYmI1Mgx76p+ND5XFq82kdpNANZ0/T28aZY67cxJFoP2lbUwBliVI3zM6VzhbDXbosljmG9mnUDnB14GZG+udrFPndefv/pkjqnx8PDz2Xm/A9tdJsTbVmVWeAoBuMZEMuhAYGIB7ySNSJq6bOxD43D2r1thbcSLiHUZgRI46ae5qqm0+j921GmftSHAPZG4zPon2mY9lWroNhxbt3eTPPtyiT+QrXhcJ49gwZcveNT2JDYeBvWS6OyNbklI0Ya8RlA1Gp7+c6S9eBhSWLxaWkL3GVEXezGAJ01PiatjGtka2+pSekOw2tY18QoH7NirWW+ZA6q7a1t3tSN47MjWQpqK2ouLwti6MC4Ry7M+fUC2tvMCg1CkJaiAOJ4nNV96T7KGKwl7DzHWoRPfvH5iqR0D2piL2JGGxFmHwyv1l3etzL/hADSM0sZBI5jQ1zs2mktTHLDrz9/f4FsZrhaZ5iXFnC4q6bWossbqghMzKpW7DDUFgo7WsgKfG+dHza/ZcP1Aiz1SdWN8JlGUewRVW8ofRTE4lMuEdVW8VW+h0BVQYZTwPZVCI1GX92rRsG2UspaKlTZAQ7yDlA7SkgZgRrPiDqDVmj0rwOS6N/ToLJPioxry6faFv8OvzLtFHl0+0Lf4dfmXaK3FZq3RzE9VsvDXInJhLbRzy2gY/Kpi9isty3bjVwxmdwSOHH0hUFsbCm7sezaETcwSoM26Wsga6HTXlTu7spLV63es2kGVXQhRlJNw24JIHojKST+tAD/E4+0rZHcAmJB3DMYGY7lk6CYk7qUxmGD2yksoI3qSpHgRUTcsXXt3lREIxEyzNGUlRbYOIOcKF0g66DT0qjOmHTVMFksW1F2+wGhMBRwLxrJ5f2Yykoq2XYMGTPNQxq2SmF6OKuBXBM7MBbVC/+kKJUGYEroOFMsF0JtCBeuPfVNLaOYVQP4QYJ76Y2ttbRS117rYdYkoFZdO5sxj2g1ZOj227WLsi7aPGGU71Yb1bv/2qWLUuuGLoWo7P4f7kkpJbWt16McW9mWVyRatjqxCdgdkb4XTQeFc7X2ct+y9kkqHEErE7weIjhT2ipcTu7KHFVVENiej6tZs2g7ZrDKyOQCZXnukEaUvhNjW7dg4cSVbNJYySXkk+88KkqKbySaq/MSxxTuvIi7mwbL2Ldi6DcW2AFZj2uyIBzCCDHKmybCvAFBjL3VHTKVQtHIORO7jvqdoprLLxE8UfAY4drVi31ayFsKqxvMRC+JMU9JqLx1tuuQAStzLJ5dWxbXxml79vrQpCjQ/fBIg6yFBhvburAs83Kaatp+/o18TV3UUo1y9/mzo7QWdNVyM2YfwxMc9++lVxICB3hJAmTunhNMcfgHKrlYs0kMTA7LgBoHAaDSpG20lhyP8AIHT30Y55XOSltyrbbdfivEc4wUU179+gww+0Ze4AGYZhBA0AyjefGa4vY55U9kLIhTveTE93P2a76kxbAJbiQAfZMfrUK2zyz5yw1efR1gGMszoI5VDJHPGKS3bb5bUr8308P4ZF43K3tt7/AJFcMbj3WbsrGUEDtEjUgSd0zrpUp+tR5ZkuMQrMHAiOBGhB100inWHsnVm9JtT/ACA7h/XnVunXDcd7t3fq68t/Ihkd0/Jfb5/MWdZivVWK6mvAd/j/ACFaSqjJ/KBsa5hcQ+LRc2HunM5A/wAp9ZzR91iSZ5kjlMHsrpYUJK3CDm0EyupJJMnUf1rcG1kcKreK6CbOuMWbCWsx1OUFJ8QpApzqcaZiy6XilxRdFZ2p0z/aMQMJhUN5y24buzvLHgoMSTpw7qvezMObdpVJBbexAgFjvgcANw7gK82fsixhly2LVu0syQigZp0ljvY67zXoxDdY69U8LBDSkNmEmAWB0PPnVWHEscaRpfO31HNN8Qgc9WRKxmYc9+Ue8E/9o50naxjlWJsXAQWAXNblo3EdvjSuBkoGZSrP2mUxKkgdkxpoAB7KuFYrgyxUcxofFTB98TXeFsdWFRdygASZ/wCTSVmRcYD7wDD2dlvyC++nw/SkycTqiiikTMJ8un2hb/Dr8y7RR5dPtC3+HX5l2igDXehn2fg/w9r5a1J4u27IQjBGP3suaNdYEjWN3Lv3VGdDPs/B/h7Xy1pj5SrWIbZ2IGFDG5A0T0imYZwvGSk6DU6ga1PFBTmot1bqwZPYVkRAAywojTdp7SfzJr526ZY1/wD1HEu3pC80eCmF/wD1Aq2+Sp8RftDC9VcsJazF73V5QxLEgSYJfWN2gXwFSHT7yYNci/gyWuRDo7CXjcysYAaNCDA04catdp3Gbguj+fmdXsjVwwZW59VVleu+Udzhupy6xFTPkPxhL4sE9khD3ZiX/UfpVKwnk92m7hP2Zl11Z2UKO8mdfZNaxsToD+yYaLV1jiILMRGV2jRYO4cAfE1lxwm5JvobtdqNNDTyx4quVcvUu63VJIBBI3id3jXdYNsjF43E7bs3LeHu2ShRbsoU7Ck9YbvDUErv1ha3mupqMHdKO9tq68PI82nY02jixbUEmMzATymmt/FNbAfNmU/d4+zvp5tDBrdQo3iDyPOo/AbFKlTcbNlMgcO6R3Vxs2LNk1MekFvadb+D8fTl8hZ5yWLhxL9T29PP4Eu7gCTuGtM72IeJWB3bz7da825m6h8u8QfcRURsfaoA7Z1AiqO09b3Ulitq1/kulvmascEsfGyXwuNzdl9CeRIn+Yp1h7IRco3DdVee7195Rb4HMSOEa/rVhxWJS2pZ2CqN5Jitukxzjii8r4pb7+Rz9Pqu/c1FfpT28xWis+6U+UEIpGGgncGPGdOyOU8aqF/pXiGzMzsQh4/8ir3kSNixtm3uNKaKvo+J/nWbbO6dX0UFjnVd8xrPfvq+7J2zZxCZrTgtEleI4kQfaKlGaZCcGuZJomutIYralq3IZwGH3fvd0LvM06mmm08At4ICAcrq2vIHUd+k1JkUODmKboYjdMwfGmGCzBjMwZmeJ/rTvC4NbZOWYMaEkwBwEndxr26JJ8f5ClQ2BuwJMADU0zxWOU6KxVt4BUgsToo7Q3T+h5Glbq5gVJg8DHLUGPHeK4t2Gzl2KnsgAAboJMyTqTP5UpX0K22GJxYUqv7xI0kmRBgAa7tfDWkziAXENvGoOkAZ5LTqDmge/vou7O7atbIU5ixnWeyFjnH8z7Kd2cL2WDHVjqQP0mfCl+qxU2IvikHHvJAJAG6WIEAaHU8jyNJDEqouO9xciCWckBViS8ngoAGp3a66GlVwTa5XidCSJIidV4Trxkbu+TaFtQjAtkDArm0kZgRoCILchB8DUld7gkzkobvVvaugBGMkAOHEFSkzp2gN3FYoxHWI4dr6hSuXq+rnM0yCsNmJjTKKa7BwD2bFuxbLC3bGVHuAZ8gPZUKI9FYXM+umoNSuHwaoc2rMd7sZY+3gO4QO6pWTURtgkumbnXBkuZWQG1GVSo09KdTrrqJilsBYuqALl0XDrrkCnUkjcY0GnsqDfbzWOpU2WNsWcxfT7tuTllhuOQSdO0d0TTrCdJke6toWrmpjrOyUnKraHNmI7QE5Y1FKx0ZN5dPtC3+HX5l2ijy6faFv8OvzLtFAzXehn2fg/wAPa+WtTNQ3Qz7Pwf4e18tamaACiiuLr5VJ5An3UAd0VmXRXppicThkvuyqXLaBVgAOQBu7ql7e3bx16wayREHSYnQd499RlOMebHRdqbXMfbW4totDsJUEHXwMROh0mdKra7Uuqy5naGZQNObBdfEnupTpPi7dy4tgLmZdWcMylNNyspBVo7UyMo14ioLLBrZpjUGxfpnaW5ZAFxluI4ZcjsP4WD5TqMjNv4xUrst4tWwx1AA1Opjdv1JiqvhMdcAy4nKSsCQQS2aMvaCDXUDTjB40mMW94shw7Wls6pdd1hip0ygGTA1kgREUOW9okkqSZeCKg8T0eBfMhgTJU/8AFSmz8YLttXGhI1HFTxBpzUMumxZ6c1dciqcbi4PqRl3q8JauXYAAEmP0HtrFemfSm7dvQW0H3eA5D31t23tn/tGHu2Zyl1gHkd4/SsD2n0WxguMWss6je6EN7QN/sipZW/gW6bFGEeGCoY/sj3e02fcNI3eHMTy51NHDu1shssEj2xvnkaUwtu5bwzMAvZ+438tND/Q12m1QVAA3gEnWeUd576y7s10ke4jB5LenaAXQDj2lme/LIp9sfEKtxGtmGkAHkRH8v586iNqYx7bB1mDqREgEiZ/vmab4LGlrq3FABJmNILTw4bx+ZoCrN32jedLdw21zuqMUX94gSF079KR2fjcQxtZ7IVHtBrjZ9UuEa2wp1Mc6eONAW4x7D/fGvMxG/wB/9RXQOc9mV7C4raBDdlsxvHJ1gQA2xYJhyq9kG9puJjcWEE+W7m0GYSIBdAwVV0Ba+GYMy7wnVE6GcsAS1Wu1EaV4F1OpGv8AIUEinNi8cIEPcIuuFPU5Q6pbGrHKOrU3pUcSO1LKNVNnYzGsbXWhkUsc5Y2wYyKwgG2CoDZkywWJ1DFe1Vpu3YERJ7v58qa3bAaC/A6Ac/50EWOLU+lETos/r/OnKiBFJ2jrrvj3VS+lvlJs4S4bNpDfuro8HKiH91mgkt3AeJFA0W3HveEC0imd7Ft3gvE+0e2mF2/1A6y5bJMhc7PmaWIUBQq6SSBCgVndvyr4kkf4FkzuUZpPh2t3fVx2HtmxtfDvbuKUdSBdtSCRPFGicpEgMMrCDEHWgZPW8dcYSLXsLweeoIke2k8U158oyQA0tF2CRlYAAjXeQfZTLFdE7Dkm4XYG5nynLEmdPRlhqR2idDl3aVLYWyqW0SSQgVQSZJgRJPOgVkPs7GX8OhGJQdXayqbiknKAi9pgQCUnQsCYM6ACRY6TuoCpVoIYEGeII3e6kNkLFi0JzFbagmZkhQDrx1FAzFPLp9oW/wAOvzLtFHl0+0Lf4dfmXaKANd6GfZ+D/D2vlrUzUN0M+z8H+HtfLWjb+MaVw9ow9wSzDeibiR3ncPaeFQyZI44uUuSLMWN5JcKONp7dILJh0N11BmPRBH3f4m7tO8iqviNtdZaLXb91S8C2o/w1drg7AUqdxOkMZEGYqVxuMt4a3lWFVdCRxPIVAYTZ+KxAcoiW7DFmOYaqwzZskaSz6sDxBaZNZVg1OeCyN8EW1te9dX4uutEcevjLJLHp47R/9OufhfT4cvM76LbJRLV3CLHVo6gjf2bloFwZ1HaYsPYaksbs4WrQVSYHZzjeFGUKPHT2ka1WvJtjHu4PrnuZrt1wbmY6nIOrXhu6tF1neffbcbiwLLOQJmFTU6kg6cfb315nVPOs7xyd/duv3RekpLYY7XxpUFFg+iwYa5RbuBlJnmeHPTTU00OJtstjDXQyG+GuZ1chjJJi6TqwcISf+3SurVq4otC5bsi07Z7zuAcioYyEz2WUE6Hi/MGn+wcFexGILYhbD2bWtpkynLr2baMNYy7weEczXd0mCWOCh/H8VsTdKItY6PYpwbv7QFLAZbWUZCBl1YxKsVAXSYAG/cOsPbxCdm5h2PDMrZgRwgKOBJAmDuq40x2htJLZAkZpWQeCkwT7BJroT4ILik6MnHRCYW+Lbsbci4xJa3dJQme+DOvHWNe+rLh7uZVaIkTHLupIpavKCVS4vCQCOWk0uigAAAADQAcPCpwXhyBys6qo7VuGxfCkE27h0MejPAn3xpVuqubSVjcyuN5zA8NDA/Klk5FuHmVrpJ0aN5We0wk6lDuMb4PCf686q+A2NczkQqxMFtI9wknw7q1CYEVE4+wh0lVzMDJHLhuNZ5xXNGyDvmUbbeDazlR4ZW3Fdw7zI004R4VBbNTq7tvVQA86mJ10geyrX0zdW6vD2iLj6sz/ALo3DcCOJEf2IrAbIVDm3v8AvHh4cv8Aes0snC6Ojg0EsqUnsvH/AIbeS2RcwAaBIG4GNQO6a5s2zvG7lw9nKoTo90gW9bW3caLwEa/fjiDzI4eNWIbq6cJqUbRwM+CeLI4zRww5r7RH+1I22zT2SIPH+U05y866plYjkMQAB+deWbWsn867N0SVBGYDdNQuGxRe8iqLgYEl80xEEeG+KoyamMJwj/s2r9PfkRntHi500vmxn086WrgLYyrnvXZyLyA3se4SIHEnxrAUtdouzM0yTLSWJ138CSfdJrUfLdaUPhbhdZIdTbIBJAghhrIAJg+IrLlJYZgOzwrQDH+zLeYNczAlpG7dBiBqN1XjyKbIuDEYjEGQip1fczEhj45QB/5CoTYnkwvYnC/tClVZ/QUlgWUaZswYRruB3jiKv/kZwF+zgbq4jNm/aLkZt8KqIQZ19JGpIZczJpHEnsN2svZPaPDTefDfUhSYtDWR7DUrI8JVsQhm8lxQRkItLmZ4ulVMBnHpmVYf9x5mrVZtBRAED+Z1O/vos2VQZVUKOQED3Cu6RMwny6faFv8ADr8y7RR5dPtC3+HX5l2igDXehn2fg/w9r5a0lgLGe5fvMYzMUWBuVOz+oY+2lehn2fg/w9r5a062ZhyqFT+8x97E/wA6pzQU6T5WWxlWOVc3S+HtIrO0+jtx7rEf4gAEAuU3kgkETlbXlrA3b6seHwPU2rq52YHMRm+6CPRHdx8Sac2yVY54hj2SNw/hPfOs8Ziu8Z/lv/pP6GrZJOXF1qijHBY4KEVSRi/k3YWtm27hPphh7Q7fyXx1PKrQxv2sUtoPFu5Z9KICrkbtNyysJ0NVLohgGubJwRRSzZ7qwBzede7TfuqxX+lVjDZcPdXrwiZGcQx1IJS2PvIDAHEwDyrmPDGGeUura3/Buxr+2mtxnaxNq9auYC0VDHK1guY6y6JBz8gQRoJgDjGulbE2UmEwy2rYzZFknQF23lj3k/3pWXXhZs4qzet2iuVlgM0nMJeDqYJiN/Acqto6UteLI4FtWDLpM65gDP56cqswZsaVt78it3lvg5L9iZHSm1Kgo/aBMiCOzOYSDwipNYu20ZpUdl4kaQQwk7uFUI4Cc4Ck6L6JYji2hUlQDJG/lz0vOzVFqyiMRKrrru4kDuE1pTe6ycivIopKhazeLEsCDbjSNTImaMDjBcBIDCCRqrDcSOIHLdwpN8ei6CNP7imq7atzAgCeUGT/AH+dC1GOKpvco3tb7EvUdtrB50zLIZNRHHmDx93GvDthPZEz3TSbbdt6RrrHv7vCk9RirmTjOnZXVxlwmFRmPcCf0qB2ptJ1usjjK6RKyCRmEiQDpM1pSbRQ8aybpLZYbQxNy5GZ8pUjd1cZV9vYIPeKz5ckYxuLs7fZnDqcrg1W1/VHFveWPpNqT/fAbq7BjWm4bdHCuw1c67dnp+Ctkem4Z0q/dDekHWDqrrdseiT94cu9h+fsNUBa9snSauw5pY5WjPrNJDUY+B/B+Bs7OBEkCd0muqxLaV97t227O5K9mGJYBRqYnd/xUzhOlWJCdWrwOBIlgOUnh7ONblrY3ujhz7ByKKcZJvr0/c0q1g4uF8zHfCmIWYmNO7jTqs4tdOsQlpx1S3ri+jmYJI74EE92k86zHaHT7aT3CxxV1NT2EUIFPLLBOn8RJq/DKDj+j3ZydVpMmmnWRc+vRk3/APULdIxmHH/4D/8AM1SMLtK7bjDujJd9FVdSrdrQaEa6mRSfSPaF/GMty9ea8yjKM+UGJmFygDeaYYfbOJthQLz5bcZVJnLlIIygyBBG7uq0yXufR23+neC2ayYQh2e3bWEtgdlQIUMSQASBMco5iqn/APedgxy4NMhO7rSGM7ySEifZ7axfEY1mc3LjFnc5mZjJJO8k8aWTFSoIBg6bp9+ulAcR9R9B+lSbRw5vKhtlHNt0zZoIAYQYEgqwO7nyqw1k/kEx9nqb9nPF9rvWZCQJXIi5kAMmIg+ytYpkkFFFFAzCfLp9oW/w6/Mu0UeXT7Qt/h1+ZdooA13oZ9n4P8Pa+WtTAFQXRbErb2bhGcwBh7XAn/prwFSQ2ipAKhmBUsCBoQJ/WNPZSbQWO2UEQdQaSxn+W/8ApP6GmA2s2ZAbRUM0ST/Fl0gb958ADxin+M/y3/0n9DQmmJOzCfJR0v6izbsXJNvtAKqz6UHM/GO0Z9lTNvZ9q3cLr2rjOchbQJmkpE7oXjv48qgfJbhQcG7nLIYgAwDpbttmniFBMA6AyYmofpL0iOKuvYwzEWdBdvfvRpFvuj3+G/j5+81OZ4Yck938tl7+hY5tR22H+2ukz3LwXBZWt22C3LziVaGnKgkZtBqRryI3m0bFQ3jcvOWSyBGhGrTICyDMEn/yio7o/wCT+9cS0wNtLJCkAElsrAHdljMRzNWHbiG2yYVVyKqggDXs6jNpxJkD2mtWFaRx7qDTr29+o4SnDdbBZ6RYW1JzFWOhYNbOY7gzKDBYH70CY1zCpDEbXRyrK9xUiYK5gYjXNPHSqH0cxASwNADmbhrv99TuElwp1Gede4b59x/KnDhz/oktl5s6naXZscGNTTbt19H4ehPYQNd0t3ATxzBtQdwJjx9y04bY98fuNv0zHmCIJ3aT4V70dQW0e5BOvASTJgaDwPvp7jtrJbtTcDAvookSx7oOkd/50p6TBFW7+ZysWleV1EY/sz6ENI0g6DQAAgAx3++ot8WFBJldDIgyNQDmjWY/pTV9sXAcyBVjQAyezOonn31E9I9rZ3Qlc0qZABB0jL3zv/uKxTw42rizqLsKcsijdX15/lfcmztTLMuJ07Mxl0E66iTJ4/zqI2ltJbuIHGLeUtMhoMiPDMffUJDlQWB15f3py11prs+4euzQQo03cwfeZqlRSO3oOxMeln3nG26ryJ/cYO7gaVJGlcBg6gqQRzri+OzSOrzO7jx4c6YttCDv8BSO1bphQDBbf7P+a42bhTGbTMefCmWxikrZIHHEqcwC6e0+NKWpjvFcLhxpPOaLt4DRd9FkaXKJ5duHWd/Hx3AewVUum9gC6lwf9RNfFdJ90e6rYRMD31Xenl1QlpSssWJDchpIHjp7q06WT71HL7Zxxlo5X03+pVbWIj7yr47z7YpHFAFpXUN+vH+++lcHdGoI98f0pDDtJT/y/OuweEEbtpQFYGeBWdQf6V1hsVlmAYNK3YbUAASYjj/vSFyyUPcf7igB9hNrNadblvOjoZVl0IPMf3rurZug3lmtXWWxjv8ADc6C9EITw6wfcPeOz/prE0Ogro2w28TQNOj7GBmvaoHkV20b+zxadiz4Zurk7ykZrc+CnL/21f6ZYYT5dPtC3+HX5l2ijy6faFv8OvzLtFAGt9Eo/wDTsJIkDDWjHhbU14vSO3GikeOn6Vx0XuAbNwn4a38paqYeuJ2vrc2ncFjdXfTwoqySceRcl2zOoWaRxe2JBXLEq3H+E1GYW52F8KLdvNcUc5/+JrHpe0c0skYyldteHUIydmC4DCX7mCNqxdVVZs19Nc2VVUAj95dDIESYGtK7HwedctgFlUTI1Pi0cTVs290Cexcz4W4FX91nKle4MN6+OvjTfZtkWkFo65ABr3b44RXf1GZ6fH3kY2Ytdrf6aCaVvws1romYwtkcrdse5AIr3aJUuZAOg/nUT0CuDqXj/wBz/wDkUptzE5bsfwj+deKWb9bg/P7nf7LyPUwjkqrRQOm2IC4pwoAGVToI+6KkOj9h3tWyok5Tv4DMZ37tw3VWumt+cU3+lf0qT2Pi36hPSUpK7iOOYH3HfzFek0uSUcalHwR6rV4ceXT4sUvH7RZb7e3XsAW4WNxIJzLoADrv8KjOkux8QxDpD75Us0f9oMxoBuqCLs7aknnzqat9Ob0AfsJIAAkM4Ogj/wBs1q015oyjk3RxtdGOhyQni2e/v6ldfHXLdxbbgqYmG5cxHDfXeEu6s8asd5GoG6pPa+CuY1kvdSbJVYgtmO8mfREb90UguyrybxmHh+hqjLpXF3Dc6Oj7axZFw5v0vx6P9vsdsNwFNMRgwMmXSHk+0H+tPd3Ag94pG4+hHHv94/OsjjKPNHWxZoT/AMJJ+jPbdvK5HBq9xhhJJ04nuru3JI8KMTsm5eAUAhePf/tVmLFKbM2s12PTR4pbvw6v34kOyi4Zp7as5dxnx/rUnhOhrDdIp8OitznVstJNctzNj7e08v8AK4/C/t+xXrlzgoruzaA376nx0aujdHuoPRu6eP5VD+ly+H2Ln2zo+k/o/wBiEGlUDp1tVLlxERg3VzmjdJjSe4CtXboe7CGMg8P601xXk0tXBDWx4jQ+8a1q0+ncJcUjjdqdqwz4+6xcnzb/AAYgrwpPdHvpbOFXvIitUv8Akmt5YDXdDvkfplimt7yXL+9cnnI/pFbuJHneBmdWrkLAoNydG3H+9Kt2L8m+IX/LdW7nBH5if0qJxPRDGp/0cw/gYH8jB/KnaI8LK8ygT+td23HAkeNe4qy9touKyHk6kH899Ihhu09/6f0piNY8he0GXHPbmVu2mkd6FSp8QCw9tb8KxTyE9Fbivcxl1WVcpt2gwIzZiC7gHh2QAeMtW10FkeRhPl0+0Lf4dfmXaKPLp9oW/wAOvzLtFMZp/R5Cdn4P8Na+WtV/F7Nu29SsqPvLr7+Iq29DlnZ+D/D2vlrUutoCsOs0MNSlxbNcmQnBSKPs7M6qFBYxw1qe2fstlZXchY3CdSSCI5ce+ptEA3ADwFMdr2WZVCpmM75AyjiRP3tIB4TPccel7Fx4pKc5OTTvwXv4ijjrmVvaXRu42Ju3FKZbkEBhuyqASOfjUZjuhhdhnu6rPZVRxjfrp7qu2JtOblq4EHZInUT2gVIOn3c0749LjFcWsGy3D2RlYsSc06sSwMHdxBE7yK7ufNPLh7p8tvoYJ9lYJZHkrd78/Eg9gbFGHtsqPILSSSDwHsGgpxiNlKxzPBI0k91SF3Anqr1s2wesDGNIJaVC66aKqye+vEwrFbyNa0fMQJWGzCCCJjUydedcZaDH3jlSv0VnVw/2oKMdkiFu7JUNoBTfaexke0ACMx101iOMTU5awjB5ZAMygGCN6zv045u/UHhFK7MwJUWs1sCFyaEdn0iSY3jsoABW2OPai9ZOFxkuZS9jdF8l5WZyyg7ssCdRrrwNXFNkIDGkiNPHdSdvAMrqRbICuxjsxlZrm4zp6YJHGBrpS2NwDu7ZbagcGJEkmCWOhPDLGhgmDynjxKKoNTqJZ5cUhddmoIGkncPDf+tc39lKd4Fc7SsM5RuqO4FjIJETCROo7RmN4046eDB3Gw4tlRmEiWI0EGCIBG45SBBiYO6rKMwyvbAQ6wI50gOjtszABjfu/OpfD4d+oNs2wsEhRK7iSQV0YArpEgjSlMDgysqygZlgspiMqqoA4ySWYHhNLhHZF2Oj6DQAVIWdloI0FcbLwLWXChOyUClgRplNwjvIAKr7a5TZjWyCq5gLpf0tYbeNROpM7xrvmnwhY/OHRRqQPGu2soIBIBO7v8KaYnZea5caAetVFaTwUtmgcOydO8nnRisM7lXCLmKgMGbQayytoQQQSJ4U6EOmsoBJIA58K6GGXupgmDc2ghXVHJHaAnMCZBAiRngiI0MDdXGCwdybqsCBct5S0Lo4zAtHGQ4g8kAgRRQEhZW22qlT4EGvFa2TAZSQYiRM8qaYLDXEuyUnMoUvmmMuYiSe02vuzRwrm3gHSJ/xAhlROpygwNRpJIMbgU79CgHzWkmJWeUif71pO5hkmCVB36kbqS2jgyzhwgYqUy7gdHDOST/CoA9td4zDG5kbIuizBiQxgCNCJUFt+kxRQHF7Z6cYE84pC7sdN5AilRg2axbtsolIB14JuKk/vFRv4Gk8PhbnV3EykAsrLMDSRmUATlPZJ1nVp50qATOw7baFVYciAR7qUwmwcOpDLZsyp0YW0kEaGDGld7Owb229FQCgWQZ9GSCeyCTwJPLSKaWdn3EZCFJykHQg6BcrCdInlGoy8jRQE8zBRJIHeTXdQ2JwDPdfTssCpzAQQxt+id+iq0DSCTzqYWpAYV5dPtC3+HX5l2ijy6faFv8ADr8y7RQBrvQz7Pwf4e18tamaiOiq5MLask9vDotlxya2oWY5EAMOYINS9ABRRRQAUUUUAeRXtFFKgE3Sa7UQK9ooodhRRRTEFFFFABRRRQAUUUUAFFFFABRRRQAUUUUAFFFFABRRRQAUUUUAFFFFAGE+XT7Qt/h1+Zdoqy9Peht3aeK66w6BLaCySeLIzMxUzqAXy+KkcKKAJPyvXms4XrrTG3dkL1iEq8SNMw1jXdWMedGO9cxPx7n1UUUgDzox3rmJ+Pc+qjzox3rmJ+Pc+qiigQedGO9cxPx7n1UedGO9cxPx7n1UUUDDzox3rmJ+Pc+qjzox3rmJ+Pc+qiigQedGO9cxPx7n1UedGO9cxPx7n1UUUDDzox3rmJ+Pc+qjzox3rmJ+Pc+qiigA86Md65ifj3Pqo86Md65ifj3PqoooEHnRjvXMT8e59VHnRjvXMT8e59VFFAw86Md65ifj3Pqo86Md65ifj3PqoooAPOjHeuYn49z6qPOjHeuYn49z6qKKBB50Y71zE/HufVR50Y71zE/HufVRRQMPOjHeuYn49z6qPOjHeuYn49z6qKKBB50Y71zE/HufVR50Y71zE/HufVRRQAedGO9cxPx7n1UedGO9cxPx7n1UUUDDzox3rmJ+Pc+qjzox3rmJ+Pc+qiigQedGO9cxPx7n1VMdEdvYq7jLNu5ib7ozQyvddlIg6MCYIoooGfRVq2FAVQAoEAAQABwAG4UUUUw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" name="AutoShape 14" descr="data:image/jpeg;base64,/9j/4AAQSkZJRgABAQAAAQABAAD/2wCEAAkGBxMTEhQTExQVFhUUGB0aGRgYFxwcHhsdGBkZGhsaFh0dHCggHBwlGxgdITEiJSkrLi4uHSEzODUsNygtLisBCgoKDg0OGxAQGywkICQwLCw0LC8sLDQsNCwsLCw0LC8sLCwsNCwsLywsLCw0LC0vLCwuLCw2MCwsLCwsLCw0Nf/AABEIAMIBBAMBIgACEQEDEQH/xAAcAAABBQEBAQAAAAAAAAAAAAAAAwQFBgcCAQj/xABIEAACAQIDBAUJBQYFAwMFAAABAhEAAwQSIQUxQVEGEyJhcQcWMlSBkZOz0jVCdKGxFFJiwdHwIzNy4fFDgpIVU7IIF2Oiwv/EABoBAAIDAQEAAAAAAAAAAAAAAAABAgMEBQb/xAAxEQACAgECAwYFAwUBAAAAAAAAAQIRAwQhEjFBBRNRYXHwgZGhscEi0fEUIzJS4UL/2gAMAwEAAhEDEQA/ANTwGCtYy0t++ovLeAdEuCUVG1QBDpmykEsRMk8IAV81MB6nhfgW/po6GfZ+D/D2vlrUzQBDeamA9TwvwLf00eamA9TwvwLf01M0UAQ3mpgPU8L8C39NHmpgPU8L8C39NTNFAEN5qYD1PC/At/TR5qYD1PC/At/TUzRQBDeamA9TwvwLf00eamA9TwvwLf01M0UAQ3mpgPU8L8C39NHmpgPU8L8C39NTNFAEN5qYD1PC/At/TR5qYD1PC/At/TUzRQBDeamA9TwvwLf00eamA9TwvwLf01M0UAQ3mpgPU8L8C39NHmpgPU8L8C39NTNFAEN5qYD1PC/At/TR5qYD1PC/At/TUzRQBDeamA9TwvwLf00eamA9TwvwLf01M0UAQ3mpgPU8L8C39NHmpgPU8L8C39NTNFAEN5qYD1PC/At/TR5qYD1PC/At/TUzRQBDeamA9TwvwLf00eamA9TwvwLf01M0UAQ3mpgPU8L8C39NHmpgPU8L8C39NTNFAEN5qYD1PC/At/TXSdFsEDK4TDqRuZbSqw71YAEHvFS9FAFJ2502tbNufs9/rLhIDo285DIAc8SGVhO+ImTJJWf+XT7Qt/h1+ZdooA13oZ9n4P8AD2vlrUzUN0M+z8H+HtfLWpmgAooooAKKKKACiiigAooooAKKKKACiim+0cYtm1cvP6NpGdvBFLH8hTSbdIBxRWfYnpPfOKtLZxNp0uJLIEBCTug758Tw3U56S4G6lrrhiLocCZFxgPcDl9kRRnTxOnu+fp8zRh0/HVur5F4oqi+TTpi2MFyxeIN6zrmgDOsxJA0zAwDHMVb9rYprVp7iJ1hQZigMEgakLOmaNwMAnSRvqEZKStEM+GWHI4S5oRwu27Du9rOFu22Ctbfst2vRIB9JW4ESD4ginGF2hauM6W7iO1ow4Ug5SfutG492+sv6e7AxeOWzjnyYfqrlsW0Qk3eqvuiOb1xWWCFaciEgdrtGZrTtlbNtYe0tmyiW0UaKiwO8xzNSKh3TCxte0wYyQFEkkRpJHjyPgy86f1wtpRuAHgPD+g9woIu+g2vbQVSwhjlAJgcCeHPmfA02ubdtrqQwBMA9nXQEfenWY7jv3GpC9bSDmCxxmOXH2VDXekmBkg3EbUjsqWGp1EgEHXfUW65si+LoyRO1LeWZM9X1kDXs9x3HXvpJdt2iJ7Ua6xyjv/iHhOsHSksJtPrg3Vi06x2Rn1ImBmUjQGD7qWTEII68WkuENAJHojUweUb6b9R1LoxQbUtZshJB7OhB+/6I8dPZT2m/VW7gDdlhIIIPFTpqN+o/KnFCJK+oUVXB02wed0LsOquG27FGCq6gEgkiQNRrEd9WC1dVgGUhgdxBkHwpKSfJjo7oqidJNu3L7XrOHdkt2rVxmuo0FmRWUqhG7K5Gqk6owaNM090EvM+zsG7szM9lGLMSScygySdTv41CGaM5OMeg3FpWZN5dPtC3+HX5l2ijy6faFv8ADr8y7RVojXehn2fg/wAPa+WtTNQ3Qz7Pwf4e18tafbTwAvJlL3UgzNq4yHwJXWO6gaq9xXB4pLqLctnMjgFTBEg7jB1paq/0T2McJYTrLlwsLahw91nRSv7gJhRrw7ql7Vs52udYSjKAF0gRMkGJ1n+9IUXfPmPIoqTUd0LXnIUlVzEDRQQJ7gTp76gMF0ku3sxtYS4yqxUnrLQ1G/e3eN0/lTzpNjurwl24pnsdkj+OFB08agOhFjE28PbbPYXDtLGQ2fU7yZCitOOC7tzdc66/gyZMj71QV8rfL8l0FBMamqv0q6QXLD21t3MOiuubNcLE74kBeEfz5Vzb2y9zAYi6b1t2CMA1pHUKSCAe3qYPdUVglSl4knnjxOPVEvs/pDhrz9XbugvrAgiYnVZEEaHdSF7pNZTE/szyHlVBjSXWRJ4bwPE1V9gWRZxGCuBMoxFllIBJGZSSGJbWSCPd40jtJFuWsTjN/VYxWA5rbyJAPeI91aP6eHHW9fm6KHqJ8F7X+Kv8mhY3GJaQvcYKo3k9+g9s0ywG1nuuo/ZryIwJFx8oGm6VzFhPeBUFjbwfaeFNxh1TWs9oEmC+saeiWg6ezuq41nlFQSvmzRCbnJ1sk6IraO3UsuVKXGC5MzKui9YwVBqQWJJmFBgDwmRxFlXVkcBlcFWB3EEQQfZUDtrDYm9etm2ls2bXbXPcgXHjslsqscizIHEweFWFZgTv4xUZJJJrn6koNuTvkYvt7oC+yw+Lw1xrlsMJQr2kXXUsD2gCQNw51AbZ6eXrtvq92kV9DuoIIIBB0IPEHgaql/ycbMZ+sOGAMzCu6r/4hgsd0RVGo7zNkeSTtvn8Njs6PXYseNQyRvh5P13+5im3tvYP9ksLhka3ikMtcBIII3kMDM1vnQvF3b2Awty//mPaUsSN8j0iO8a+2kL3QXZrOtw4OxmWAOwANNBKjst7QasOgHICulqtVDLjjCEar3S8jlNtybbE79hGQowBQiCOECusxO73mm7Xv8QLGmUn8wF9p18IpeOfu4f71zlJO6G1QT3k+H+1Gnf+ddZxQHFSFZC7VxZIYAp3ZzoNYmI1Mgx76p+ND5XFq82kdpNANZ0/T28aZY67cxJFoP2lbUwBliVI3zM6VzhbDXbosljmG9mnUDnB14GZG+udrFPndefv/pkjqnx8PDz2Xm/A9tdJsTbVmVWeAoBuMZEMuhAYGIB7ySNSJq6bOxD43D2r1thbcSLiHUZgRI46ae5qqm0+j921GmftSHAPZG4zPon2mY9lWroNhxbt3eTPPtyiT+QrXhcJ49gwZcveNT2JDYeBvWS6OyNbklI0Ya8RlA1Gp7+c6S9eBhSWLxaWkL3GVEXezGAJ01PiatjGtka2+pSekOw2tY18QoH7NirWW+ZA6q7a1t3tSN47MjWQpqK2ouLwti6MC4Ry7M+fUC2tvMCg1CkJaiAOJ4nNV96T7KGKwl7DzHWoRPfvH5iqR0D2piL2JGGxFmHwyv1l3etzL/hADSM0sZBI5jQ1zs2mktTHLDrz9/f4FsZrhaZ5iXFnC4q6bWossbqghMzKpW7DDUFgo7WsgKfG+dHza/ZcP1Aiz1SdWN8JlGUewRVW8ofRTE4lMuEdVW8VW+h0BVQYZTwPZVCI1GX92rRsG2UspaKlTZAQ7yDlA7SkgZgRrPiDqDVmj0rwOS6N/ToLJPioxry6faFv8OvzLtFHl0+0Lf4dfmXaK3FZq3RzE9VsvDXInJhLbRzy2gY/Kpi9isty3bjVwxmdwSOHH0hUFsbCm7sezaETcwSoM26Wsga6HTXlTu7spLV63es2kGVXQhRlJNw24JIHojKST+tAD/E4+0rZHcAmJB3DMYGY7lk6CYk7qUxmGD2yksoI3qSpHgRUTcsXXt3lREIxEyzNGUlRbYOIOcKF0g66DT0qjOmHTVMFksW1F2+wGhMBRwLxrJ5f2Yykoq2XYMGTPNQxq2SmF6OKuBXBM7MBbVC/+kKJUGYEroOFMsF0JtCBeuPfVNLaOYVQP4QYJ76Y2ttbRS117rYdYkoFZdO5sxj2g1ZOj227WLsi7aPGGU71Yb1bv/2qWLUuuGLoWo7P4f7kkpJbWt16McW9mWVyRatjqxCdgdkb4XTQeFc7X2ct+y9kkqHEErE7weIjhT2ipcTu7KHFVVENiej6tZs2g7ZrDKyOQCZXnukEaUvhNjW7dg4cSVbNJYySXkk+88KkqKbySaq/MSxxTuvIi7mwbL2Ldi6DcW2AFZj2uyIBzCCDHKmybCvAFBjL3VHTKVQtHIORO7jvqdoprLLxE8UfAY4drVi31ayFsKqxvMRC+JMU9JqLx1tuuQAStzLJ5dWxbXxml79vrQpCjQ/fBIg6yFBhvburAs83Kaatp+/o18TV3UUo1y9/mzo7QWdNVyM2YfwxMc9++lVxICB3hJAmTunhNMcfgHKrlYs0kMTA7LgBoHAaDSpG20lhyP8AIHT30Y55XOSltyrbbdfivEc4wUU179+gww+0Ze4AGYZhBA0AyjefGa4vY55U9kLIhTveTE93P2a76kxbAJbiQAfZMfrUK2zyz5yw1efR1gGMszoI5VDJHPGKS3bb5bUr8308P4ZF43K3tt7/AJFcMbj3WbsrGUEDtEjUgSd0zrpUp+tR5ZkuMQrMHAiOBGhB100inWHsnVm9JtT/ACA7h/XnVunXDcd7t3fq68t/Ihkd0/Jfb5/MWdZivVWK6mvAd/j/ACFaSqjJ/KBsa5hcQ+LRc2HunM5A/wAp9ZzR91iSZ5kjlMHsrpYUJK3CDm0EyupJJMnUf1rcG1kcKreK6CbOuMWbCWsx1OUFJ8QpApzqcaZiy6XilxRdFZ2p0z/aMQMJhUN5y24buzvLHgoMSTpw7qvezMObdpVJBbexAgFjvgcANw7gK82fsixhly2LVu0syQigZp0ljvY67zXoxDdY69U8LBDSkNmEmAWB0PPnVWHEscaRpfO31HNN8Qgc9WRKxmYc9+Ue8E/9o50naxjlWJsXAQWAXNblo3EdvjSuBkoGZSrP2mUxKkgdkxpoAB7KuFYrgyxUcxofFTB98TXeFsdWFRdygASZ/wCTSVmRcYD7wDD2dlvyC++nw/SkycTqiiikTMJ8un2hb/Dr8y7RR5dPtC3+HX5l2igDXehn2fg/w9r5a1J4u27IQjBGP3suaNdYEjWN3Lv3VGdDPs/B/h7Xy1pj5SrWIbZ2IGFDG5A0T0imYZwvGSk6DU6ga1PFBTmot1bqwZPYVkRAAywojTdp7SfzJr526ZY1/wD1HEu3pC80eCmF/wD1Aq2+Sp8RftDC9VcsJazF73V5QxLEgSYJfWN2gXwFSHT7yYNci/gyWuRDo7CXjcysYAaNCDA04catdp3Gbguj+fmdXsjVwwZW59VVleu+Udzhupy6xFTPkPxhL4sE9khD3ZiX/UfpVKwnk92m7hP2Zl11Z2UKO8mdfZNaxsToD+yYaLV1jiILMRGV2jRYO4cAfE1lxwm5JvobtdqNNDTyx4quVcvUu63VJIBBI3id3jXdYNsjF43E7bs3LeHu2ShRbsoU7Ck9YbvDUErv1ha3mupqMHdKO9tq68PI82nY02jixbUEmMzATymmt/FNbAfNmU/d4+zvp5tDBrdQo3iDyPOo/AbFKlTcbNlMgcO6R3Vxs2LNk1MekFvadb+D8fTl8hZ5yWLhxL9T29PP4Eu7gCTuGtM72IeJWB3bz7da825m6h8u8QfcRURsfaoA7Z1AiqO09b3Ulitq1/kulvmascEsfGyXwuNzdl9CeRIn+Yp1h7IRco3DdVee7195Rb4HMSOEa/rVhxWJS2pZ2CqN5Jitukxzjii8r4pb7+Rz9Pqu/c1FfpT28xWis+6U+UEIpGGgncGPGdOyOU8aqF/pXiGzMzsQh4/8ir3kSNixtm3uNKaKvo+J/nWbbO6dX0UFjnVd8xrPfvq+7J2zZxCZrTgtEleI4kQfaKlGaZCcGuZJomutIYralq3IZwGH3fvd0LvM06mmm08At4ICAcrq2vIHUd+k1JkUODmKboYjdMwfGmGCzBjMwZmeJ/rTvC4NbZOWYMaEkwBwEndxr26JJ8f5ClQ2BuwJMADU0zxWOU6KxVt4BUgsToo7Q3T+h5Glbq5gVJg8DHLUGPHeK4t2Gzl2KnsgAAboJMyTqTP5UpX0K22GJxYUqv7xI0kmRBgAa7tfDWkziAXENvGoOkAZ5LTqDmge/vou7O7atbIU5ixnWeyFjnH8z7Kd2cL2WDHVjqQP0mfCl+qxU2IvikHHvJAJAG6WIEAaHU8jyNJDEqouO9xciCWckBViS8ngoAGp3a66GlVwTa5XidCSJIidV4Trxkbu+TaFtQjAtkDArm0kZgRoCILchB8DUld7gkzkobvVvaugBGMkAOHEFSkzp2gN3FYoxHWI4dr6hSuXq+rnM0yCsNmJjTKKa7BwD2bFuxbLC3bGVHuAZ8gPZUKI9FYXM+umoNSuHwaoc2rMd7sZY+3gO4QO6pWTURtgkumbnXBkuZWQG1GVSo09KdTrrqJilsBYuqALl0XDrrkCnUkjcY0GnsqDfbzWOpU2WNsWcxfT7tuTllhuOQSdO0d0TTrCdJke6toWrmpjrOyUnKraHNmI7QE5Y1FKx0ZN5dPtC3+HX5l2ijy6faFv8OvzLtFAzXehn2fg/wAPa+WtTNQ3Qz7Pwf4e18tamaACiiuLr5VJ5An3UAd0VmXRXppicThkvuyqXLaBVgAOQBu7ql7e3bx16wayREHSYnQd499RlOMebHRdqbXMfbW4totDsJUEHXwMROh0mdKra7Uuqy5naGZQNObBdfEnupTpPi7dy4tgLmZdWcMylNNyspBVo7UyMo14ioLLBrZpjUGxfpnaW5ZAFxluI4ZcjsP4WD5TqMjNv4xUrst4tWwx1AA1Opjdv1JiqvhMdcAy4nKSsCQQS2aMvaCDXUDTjB40mMW94shw7Wls6pdd1hip0ygGTA1kgREUOW9okkqSZeCKg8T0eBfMhgTJU/8AFSmz8YLttXGhI1HFTxBpzUMumxZ6c1dciqcbi4PqRl3q8JauXYAAEmP0HtrFemfSm7dvQW0H3eA5D31t23tn/tGHu2Zyl1gHkd4/SsD2n0WxguMWss6je6EN7QN/sipZW/gW6bFGEeGCoY/sj3e02fcNI3eHMTy51NHDu1shssEj2xvnkaUwtu5bwzMAvZ+438tND/Q12m1QVAA3gEnWeUd576y7s10ke4jB5LenaAXQDj2lme/LIp9sfEKtxGtmGkAHkRH8v586iNqYx7bB1mDqREgEiZ/vmab4LGlrq3FABJmNILTw4bx+ZoCrN32jedLdw21zuqMUX94gSF079KR2fjcQxtZ7IVHtBrjZ9UuEa2wp1Mc6eONAW4x7D/fGvMxG/wB/9RXQOc9mV7C4raBDdlsxvHJ1gQA2xYJhyq9kG9puJjcWEE+W7m0GYSIBdAwVV0Ba+GYMy7wnVE6GcsAS1Wu1EaV4F1OpGv8AIUEinNi8cIEPcIuuFPU5Q6pbGrHKOrU3pUcSO1LKNVNnYzGsbXWhkUsc5Y2wYyKwgG2CoDZkywWJ1DFe1Vpu3YERJ7v58qa3bAaC/A6Ac/50EWOLU+lETos/r/OnKiBFJ2jrrvj3VS+lvlJs4S4bNpDfuro8HKiH91mgkt3AeJFA0W3HveEC0imd7Ft3gvE+0e2mF2/1A6y5bJMhc7PmaWIUBQq6SSBCgVndvyr4kkf4FkzuUZpPh2t3fVx2HtmxtfDvbuKUdSBdtSCRPFGicpEgMMrCDEHWgZPW8dcYSLXsLweeoIke2k8U158oyQA0tF2CRlYAAjXeQfZTLFdE7Dkm4XYG5nynLEmdPRlhqR2idDl3aVLYWyqW0SSQgVQSZJgRJPOgVkPs7GX8OhGJQdXayqbiknKAi9pgQCUnQsCYM6ACRY6TuoCpVoIYEGeII3e6kNkLFi0JzFbagmZkhQDrx1FAzFPLp9oW/wAOvzLtFHl0+0Lf4dfmXaKANd6GfZ+D/D2vlrUzUN0M+z8H+HtfLWjb+MaVw9ow9wSzDeibiR3ncPaeFQyZI44uUuSLMWN5JcKONp7dILJh0N11BmPRBH3f4m7tO8iqviNtdZaLXb91S8C2o/w1drg7AUqdxOkMZEGYqVxuMt4a3lWFVdCRxPIVAYTZ+KxAcoiW7DFmOYaqwzZskaSz6sDxBaZNZVg1OeCyN8EW1te9dX4uutEcevjLJLHp47R/9OufhfT4cvM76LbJRLV3CLHVo6gjf2bloFwZ1HaYsPYaksbs4WrQVSYHZzjeFGUKPHT2ka1WvJtjHu4PrnuZrt1wbmY6nIOrXhu6tF1neffbcbiwLLOQJmFTU6kg6cfb315nVPOs7xyd/duv3RekpLYY7XxpUFFg+iwYa5RbuBlJnmeHPTTU00OJtstjDXQyG+GuZ1chjJJi6TqwcISf+3SurVq4otC5bsi07Z7zuAcioYyEz2WUE6Hi/MGn+wcFexGILYhbD2bWtpkynLr2baMNYy7weEczXd0mCWOCh/H8VsTdKItY6PYpwbv7QFLAZbWUZCBl1YxKsVAXSYAG/cOsPbxCdm5h2PDMrZgRwgKOBJAmDuq40x2htJLZAkZpWQeCkwT7BJroT4ILik6MnHRCYW+Lbsbci4xJa3dJQme+DOvHWNe+rLh7uZVaIkTHLupIpavKCVS4vCQCOWk0uigAAAADQAcPCpwXhyBys6qo7VuGxfCkE27h0MejPAn3xpVuqubSVjcyuN5zA8NDA/Klk5FuHmVrpJ0aN5We0wk6lDuMb4PCf686q+A2NczkQqxMFtI9wknw7q1CYEVE4+wh0lVzMDJHLhuNZ5xXNGyDvmUbbeDazlR4ZW3Fdw7zI004R4VBbNTq7tvVQA86mJ10geyrX0zdW6vD2iLj6sz/ALo3DcCOJEf2IrAbIVDm3v8AvHh4cv8Aes0snC6Ojg0EsqUnsvH/AIbeS2RcwAaBIG4GNQO6a5s2zvG7lw9nKoTo90gW9bW3caLwEa/fjiDzI4eNWIbq6cJqUbRwM+CeLI4zRww5r7RH+1I22zT2SIPH+U05y866plYjkMQAB+deWbWsn867N0SVBGYDdNQuGxRe8iqLgYEl80xEEeG+KoyamMJwj/s2r9PfkRntHi500vmxn086WrgLYyrnvXZyLyA3se4SIHEnxrAUtdouzM0yTLSWJ138CSfdJrUfLdaUPhbhdZIdTbIBJAghhrIAJg+IrLlJYZgOzwrQDH+zLeYNczAlpG7dBiBqN1XjyKbIuDEYjEGQip1fczEhj45QB/5CoTYnkwvYnC/tClVZ/QUlgWUaZswYRruB3jiKv/kZwF+zgbq4jNm/aLkZt8KqIQZ19JGpIZczJpHEnsN2svZPaPDTefDfUhSYtDWR7DUrI8JVsQhm8lxQRkItLmZ4ulVMBnHpmVYf9x5mrVZtBRAED+Z1O/vos2VQZVUKOQED3Cu6RMwny6faFv8ADr8y7RR5dPtC3+HX5l2igDXehn2fg/w9r5a0lgLGe5fvMYzMUWBuVOz+oY+2lehn2fg/w9r5a062ZhyqFT+8x97E/wA6pzQU6T5WWxlWOVc3S+HtIrO0+jtx7rEf4gAEAuU3kgkETlbXlrA3b6seHwPU2rq52YHMRm+6CPRHdx8Sac2yVY54hj2SNw/hPfOs8Ziu8Z/lv/pP6GrZJOXF1qijHBY4KEVSRi/k3YWtm27hPphh7Q7fyXx1PKrQxv2sUtoPFu5Z9KICrkbtNyysJ0NVLohgGubJwRRSzZ7qwBzede7TfuqxX+lVjDZcPdXrwiZGcQx1IJS2PvIDAHEwDyrmPDGGeUura3/Buxr+2mtxnaxNq9auYC0VDHK1guY6y6JBz8gQRoJgDjGulbE2UmEwy2rYzZFknQF23lj3k/3pWXXhZs4qzet2iuVlgM0nMJeDqYJiN/Acqto6UteLI4FtWDLpM65gDP56cqswZsaVt78it3lvg5L9iZHSm1Kgo/aBMiCOzOYSDwipNYu20ZpUdl4kaQQwk7uFUI4Cc4Ck6L6JYji2hUlQDJG/lz0vOzVFqyiMRKrrru4kDuE1pTe6ycivIopKhazeLEsCDbjSNTImaMDjBcBIDCCRqrDcSOIHLdwpN8ei6CNP7imq7atzAgCeUGT/AH+dC1GOKpvco3tb7EvUdtrB50zLIZNRHHmDx93GvDthPZEz3TSbbdt6RrrHv7vCk9RirmTjOnZXVxlwmFRmPcCf0qB2ptJ1usjjK6RKyCRmEiQDpM1pSbRQ8aybpLZYbQxNy5GZ8pUjd1cZV9vYIPeKz5ckYxuLs7fZnDqcrg1W1/VHFveWPpNqT/fAbq7BjWm4bdHCuw1c67dnp+Ctkem4Z0q/dDekHWDqrrdseiT94cu9h+fsNUBa9snSauw5pY5WjPrNJDUY+B/B+Bs7OBEkCd0muqxLaV97t227O5K9mGJYBRqYnd/xUzhOlWJCdWrwOBIlgOUnh7ONblrY3ujhz7ByKKcZJvr0/c0q1g4uF8zHfCmIWYmNO7jTqs4tdOsQlpx1S3ri+jmYJI74EE92k86zHaHT7aT3CxxV1NT2EUIFPLLBOn8RJq/DKDj+j3ZydVpMmmnWRc+vRk3/APULdIxmHH/4D/8AM1SMLtK7bjDujJd9FVdSrdrQaEa6mRSfSPaF/GMty9ea8yjKM+UGJmFygDeaYYfbOJthQLz5bcZVJnLlIIygyBBG7uq0yXufR23+neC2ayYQh2e3bWEtgdlQIUMSQASBMco5iqn/APedgxy4NMhO7rSGM7ySEifZ7axfEY1mc3LjFnc5mZjJJO8k8aWTFSoIBg6bp9+ulAcR9R9B+lSbRw5vKhtlHNt0zZoIAYQYEgqwO7nyqw1k/kEx9nqb9nPF9rvWZCQJXIi5kAMmIg+ytYpkkFFFFAzCfLp9oW/w6/Mu0UeXT7Qt/h1+ZdooA13oZ9n4P8Pa+WtTAFQXRbErb2bhGcwBh7XAn/prwFSQ2ipAKhmBUsCBoQJ/WNPZSbQWO2UEQdQaSxn+W/8ApP6GmA2s2ZAbRUM0ST/Fl0gb958ADxin+M/y3/0n9DQmmJOzCfJR0v6izbsXJNvtAKqz6UHM/GO0Z9lTNvZ9q3cLr2rjOchbQJmkpE7oXjv48qgfJbhQcG7nLIYgAwDpbttmniFBMA6AyYmofpL0iOKuvYwzEWdBdvfvRpFvuj3+G/j5+81OZ4Yck938tl7+hY5tR22H+2ukz3LwXBZWt22C3LziVaGnKgkZtBqRryI3m0bFQ3jcvOWSyBGhGrTICyDMEn/yio7o/wCT+9cS0wNtLJCkAElsrAHdljMRzNWHbiG2yYVVyKqggDXs6jNpxJkD2mtWFaRx7qDTr29+o4SnDdbBZ6RYW1JzFWOhYNbOY7gzKDBYH70CY1zCpDEbXRyrK9xUiYK5gYjXNPHSqH0cxASwNADmbhrv99TuElwp1Gede4b59x/KnDhz/oktl5s6naXZscGNTTbt19H4ehPYQNd0t3ATxzBtQdwJjx9y04bY98fuNv0zHmCIJ3aT4V70dQW0e5BOvASTJgaDwPvp7jtrJbtTcDAvookSx7oOkd/50p6TBFW7+ZysWleV1EY/sz6ENI0g6DQAAgAx3++ot8WFBJldDIgyNQDmjWY/pTV9sXAcyBVjQAyezOonn31E9I9rZ3Qlc0qZABB0jL3zv/uKxTw42rizqLsKcsijdX15/lfcmztTLMuJ07Mxl0E66iTJ4/zqI2ltJbuIHGLeUtMhoMiPDMffUJDlQWB15f3py11prs+4euzQQo03cwfeZqlRSO3oOxMeln3nG26ryJ/cYO7gaVJGlcBg6gqQRzri+OzSOrzO7jx4c6YttCDv8BSO1bphQDBbf7P+a42bhTGbTMefCmWxikrZIHHEqcwC6e0+NKWpjvFcLhxpPOaLt4DRd9FkaXKJ5duHWd/Hx3AewVUum9gC6lwf9RNfFdJ90e6rYRMD31Xenl1QlpSssWJDchpIHjp7q06WT71HL7Zxxlo5X03+pVbWIj7yr47z7YpHFAFpXUN+vH+++lcHdGoI98f0pDDtJT/y/OuweEEbtpQFYGeBWdQf6V1hsVlmAYNK3YbUAASYjj/vSFyyUPcf7igB9hNrNadblvOjoZVl0IPMf3rurZug3lmtXWWxjv8ADc6C9EITw6wfcPeOz/prE0Ogro2w28TQNOj7GBmvaoHkV20b+zxadiz4Zurk7ykZrc+CnL/21f6ZYYT5dPtC3+HX5l2ijy6faFv8OvzLtFAGt9Eo/wDTsJIkDDWjHhbU14vSO3GikeOn6Vx0XuAbNwn4a38paqYeuJ2vrc2ncFjdXfTwoqySceRcl2zOoWaRxe2JBXLEq3H+E1GYW52F8KLdvNcUc5/+JrHpe0c0skYyldteHUIydmC4DCX7mCNqxdVVZs19Nc2VVUAj95dDIESYGtK7HwedctgFlUTI1Pi0cTVs290Cexcz4W4FX91nKle4MN6+OvjTfZtkWkFo65ABr3b44RXf1GZ6fH3kY2Ytdrf6aCaVvws1romYwtkcrdse5AIr3aJUuZAOg/nUT0CuDqXj/wBz/wDkUptzE5bsfwj+deKWb9bg/P7nf7LyPUwjkqrRQOm2IC4pwoAGVToI+6KkOj9h3tWyok5Tv4DMZ37tw3VWumt+cU3+lf0qT2Pi36hPSUpK7iOOYH3HfzFek0uSUcalHwR6rV4ceXT4sUvH7RZb7e3XsAW4WNxIJzLoADrv8KjOkux8QxDpD75Us0f9oMxoBuqCLs7aknnzqat9Ob0AfsJIAAkM4Ogj/wBs1q015oyjk3RxtdGOhyQni2e/v6ldfHXLdxbbgqYmG5cxHDfXeEu6s8asd5GoG6pPa+CuY1kvdSbJVYgtmO8mfREb90UguyrybxmHh+hqjLpXF3Dc6Oj7axZFw5v0vx6P9vsdsNwFNMRgwMmXSHk+0H+tPd3Ag94pG4+hHHv94/OsjjKPNHWxZoT/AMJJ+jPbdvK5HBq9xhhJJ04nuru3JI8KMTsm5eAUAhePf/tVmLFKbM2s12PTR4pbvw6v34kOyi4Zp7as5dxnx/rUnhOhrDdIp8OitznVstJNctzNj7e08v8AK4/C/t+xXrlzgoruzaA376nx0aujdHuoPRu6eP5VD+ly+H2Ln2zo+k/o/wBiEGlUDp1tVLlxERg3VzmjdJjSe4CtXboe7CGMg8P601xXk0tXBDWx4jQ+8a1q0+ncJcUjjdqdqwz4+6xcnzb/AAYgrwpPdHvpbOFXvIitUv8Akmt5YDXdDvkfplimt7yXL+9cnnI/pFbuJHneBmdWrkLAoNydG3H+9Kt2L8m+IX/LdW7nBH5if0qJxPRDGp/0cw/gYH8jB/KnaI8LK8ygT+td23HAkeNe4qy9touKyHk6kH899Ihhu09/6f0piNY8he0GXHPbmVu2mkd6FSp8QCw9tb8KxTyE9Fbivcxl1WVcpt2gwIzZiC7gHh2QAeMtW10FkeRhPl0+0Lf4dfmXaKPLp9oW/wAOvzLtFMZp/R5Cdn4P8Na+WtV/F7Nu29SsqPvLr7+Iq29DlnZ+D/D2vlrUutoCsOs0MNSlxbNcmQnBSKPs7M6qFBYxw1qe2fstlZXchY3CdSSCI5ce+ptEA3ADwFMdr2WZVCpmM75AyjiRP3tIB4TPccel7Fx4pKc5OTTvwXv4ijjrmVvaXRu42Ju3FKZbkEBhuyqASOfjUZjuhhdhnu6rPZVRxjfrp7qu2JtOblq4EHZInUT2gVIOn3c0749LjFcWsGy3D2RlYsSc06sSwMHdxBE7yK7ufNPLh7p8tvoYJ9lYJZHkrd78/Eg9gbFGHtsqPILSSSDwHsGgpxiNlKxzPBI0k91SF3Anqr1s2wesDGNIJaVC66aKqye+vEwrFbyNa0fMQJWGzCCCJjUydedcZaDH3jlSv0VnVw/2oKMdkiFu7JUNoBTfaexke0ACMx101iOMTU5awjB5ZAMygGCN6zv045u/UHhFK7MwJUWs1sCFyaEdn0iSY3jsoABW2OPai9ZOFxkuZS9jdF8l5WZyyg7ssCdRrrwNXFNkIDGkiNPHdSdvAMrqRbICuxjsxlZrm4zp6YJHGBrpS2NwDu7ZbagcGJEkmCWOhPDLGhgmDynjxKKoNTqJZ5cUhddmoIGkncPDf+tc39lKd4Fc7SsM5RuqO4FjIJETCROo7RmN4046eDB3Gw4tlRmEiWI0EGCIBG45SBBiYO6rKMwyvbAQ6wI50gOjtszABjfu/OpfD4d+oNs2wsEhRK7iSQV0YArpEgjSlMDgysqygZlgspiMqqoA4ySWYHhNLhHZF2Oj6DQAVIWdloI0FcbLwLWXChOyUClgRplNwjvIAKr7a5TZjWyCq5gLpf0tYbeNROpM7xrvmnwhY/OHRRqQPGu2soIBIBO7v8KaYnZea5caAetVFaTwUtmgcOydO8nnRisM7lXCLmKgMGbQayytoQQQSJ4U6EOmsoBJIA58K6GGXupgmDc2ghXVHJHaAnMCZBAiRngiI0MDdXGCwdybqsCBct5S0Lo4zAtHGQ4g8kAgRRQEhZW22qlT4EGvFa2TAZSQYiRM8qaYLDXEuyUnMoUvmmMuYiSe02vuzRwrm3gHSJ/xAhlROpygwNRpJIMbgU79CgHzWkmJWeUif71pO5hkmCVB36kbqS2jgyzhwgYqUy7gdHDOST/CoA9td4zDG5kbIuizBiQxgCNCJUFt+kxRQHF7Z6cYE84pC7sdN5AilRg2axbtsolIB14JuKk/vFRv4Gk8PhbnV3EykAsrLMDSRmUATlPZJ1nVp50qATOw7baFVYciAR7qUwmwcOpDLZsyp0YW0kEaGDGld7Owb229FQCgWQZ9GSCeyCTwJPLSKaWdn3EZCFJykHQg6BcrCdInlGoy8jRQE8zBRJIHeTXdQ2JwDPdfTssCpzAQQxt+id+iq0DSCTzqYWpAYV5dPtC3+HX5l2ijy6faFv8ADr8y7RQBrvQz7Pwf4e18tamaiOiq5MLask9vDotlxya2oWY5EAMOYINS9ABRRRQAUUUUAeRXtFFKgE3Sa7UQK9ooodhRRRTEFFFFABRRRQAUUUUAFFFFABRRRQAUUUUAFFFFABRRRQAUUUUAFFFFAGE+XT7Qt/h1+Zdoqy9Peht3aeK66w6BLaCySeLIzMxUzqAXy+KkcKKAJPyvXms4XrrTG3dkL1iEq8SNMw1jXdWMedGO9cxPx7n1UUUgDzox3rmJ+Pc+qjzox3rmJ+Pc+qiigQedGO9cxPx7n1UedGO9cxPx7n1UUUDDzox3rmJ+Pc+qjzox3rmJ+Pc+qiigQedGO9cxPx7n1UedGO9cxPx7n1UUUDDzox3rmJ+Pc+qjzox3rmJ+Pc+qiigA86Md65ifj3Pqo86Md65ifj3PqoooEHnRjvXMT8e59VHnRjvXMT8e59VFFAw86Md65ifj3Pqo86Md65ifj3PqoooAPOjHeuYn49z6qPOjHeuYn49z6qKKBB50Y71zE/HufVR50Y71zE/HufVRRQMPOjHeuYn49z6qPOjHeuYn49z6qKKBB50Y71zE/HufVR50Y71zE/HufVRRQAedGO9cxPx7n1UedGO9cxPx7n1UUUDDzox3rmJ+Pc+qjzox3rmJ+Pc+qiigQedGO9cxPx7n1VMdEdvYq7jLNu5ib7ozQyvddlIg6MCYIoooGfRVq2FAVQAoEAAQABwAG4UUUUw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" name="Picture 5" descr="http://www.elbebe.com/sites/default/files/articulos/desarrollo-cognitivo-nino-3-a-5-anos-280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506" y="4264765"/>
            <a:ext cx="2437124" cy="21340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189114" y="990600"/>
            <a:ext cx="1538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Estrategia metodológica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839629" y="3457769"/>
            <a:ext cx="1326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 docentes utilicen rincones de aprendizaje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236820" y="2191657"/>
            <a:ext cx="7917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O.L.P.M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332631" y="6490952"/>
            <a:ext cx="2150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educativo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4271750" y="6596380"/>
            <a:ext cx="18948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Manipulación de objetos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832506" y="6398830"/>
            <a:ext cx="1895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nuevos conocimientos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45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742398" y="1791679"/>
            <a:ext cx="1044593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Capítulo II</a:t>
            </a:r>
          </a:p>
          <a:p>
            <a:pPr algn="ctr"/>
            <a:r>
              <a:rPr lang="es-ES" sz="88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MARCO TEÓRICO </a:t>
            </a:r>
            <a:endParaRPr lang="es-ES" sz="88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40901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52800" y="464457"/>
            <a:ext cx="4542971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Rincones de Aprendizaje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5457371" y="827314"/>
            <a:ext cx="0" cy="3918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1219201" y="1219200"/>
            <a:ext cx="9477828" cy="14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352800" y="1582057"/>
            <a:ext cx="2455573" cy="923330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Fundamentacion psicopedagógica de los rincones de aprendizaje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" descr="https://encrypted-tbn3.gstatic.com/images?q=tbn:ANd9GcRWbonPZxPELY0SgZQiCgml9BLFZ7XsEsAR2SvQsn1pYA3TUr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39" y="1439427"/>
            <a:ext cx="1644429" cy="18042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Flecha abajo 23"/>
          <p:cNvSpPr/>
          <p:nvPr/>
        </p:nvSpPr>
        <p:spPr>
          <a:xfrm>
            <a:off x="1003464" y="3188712"/>
            <a:ext cx="296214" cy="5022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CuadroTexto 24"/>
          <p:cNvSpPr txBox="1"/>
          <p:nvPr/>
        </p:nvSpPr>
        <p:spPr>
          <a:xfrm>
            <a:off x="397435" y="3882340"/>
            <a:ext cx="17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lecha abajo 25"/>
          <p:cNvSpPr/>
          <p:nvPr/>
        </p:nvSpPr>
        <p:spPr>
          <a:xfrm>
            <a:off x="936560" y="4433883"/>
            <a:ext cx="345073" cy="5924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Picture 5" descr="http://www.elbebe.com/sites/default/files/articulos/desarrollo-cognitivo-nino-3-a-5-anos-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59" y="4961443"/>
            <a:ext cx="1189477" cy="1041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187249" y="5418777"/>
            <a:ext cx="1229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Flecha abajo 34"/>
          <p:cNvSpPr/>
          <p:nvPr/>
        </p:nvSpPr>
        <p:spPr>
          <a:xfrm>
            <a:off x="4297250" y="1270782"/>
            <a:ext cx="283336" cy="348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Flecha abajo 35"/>
          <p:cNvSpPr/>
          <p:nvPr/>
        </p:nvSpPr>
        <p:spPr>
          <a:xfrm>
            <a:off x="4018208" y="2505387"/>
            <a:ext cx="279042" cy="418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AutoShape 2" descr="Resultado de imagen para robert owen en la educac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6148" name="Picture 4" descr="http://www.ecured.cu/images/8/8d/Owen-rbt-184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522" y="3031474"/>
            <a:ext cx="816575" cy="91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/>
          <p:cNvSpPr txBox="1"/>
          <p:nvPr/>
        </p:nvSpPr>
        <p:spPr>
          <a:xfrm>
            <a:off x="3206261" y="4050603"/>
            <a:ext cx="1053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Owen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Flecha abajo 38"/>
          <p:cNvSpPr/>
          <p:nvPr/>
        </p:nvSpPr>
        <p:spPr>
          <a:xfrm>
            <a:off x="3532546" y="4333393"/>
            <a:ext cx="231381" cy="3997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0" name="Picture 6" descr="http://www.biografiasyvidas.com/biografia/f/fotos/froebe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345" y="4859054"/>
            <a:ext cx="973681" cy="95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39"/>
          <p:cNvSpPr txBox="1"/>
          <p:nvPr/>
        </p:nvSpPr>
        <p:spPr>
          <a:xfrm>
            <a:off x="7650405" y="9663274"/>
            <a:ext cx="402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Friedrich Froebel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8" descr="Resultado de imagen para hermanas agazz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15" y="2991084"/>
            <a:ext cx="1667555" cy="994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Flecha abajo 40"/>
          <p:cNvSpPr/>
          <p:nvPr/>
        </p:nvSpPr>
        <p:spPr>
          <a:xfrm>
            <a:off x="5092621" y="2489689"/>
            <a:ext cx="253341" cy="418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CuadroTexto 41"/>
          <p:cNvSpPr txBox="1"/>
          <p:nvPr/>
        </p:nvSpPr>
        <p:spPr>
          <a:xfrm>
            <a:off x="4422406" y="4143754"/>
            <a:ext cx="15018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Hermanas Agazzi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lecha abajo 42"/>
          <p:cNvSpPr/>
          <p:nvPr/>
        </p:nvSpPr>
        <p:spPr>
          <a:xfrm>
            <a:off x="4932608" y="4369193"/>
            <a:ext cx="200007" cy="295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/>
          <p:cNvSpPr txBox="1"/>
          <p:nvPr/>
        </p:nvSpPr>
        <p:spPr>
          <a:xfrm>
            <a:off x="3022025" y="5649610"/>
            <a:ext cx="13380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Friedrich Froebel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4" name="Picture 10" descr="http://www.wellesleymontessori.org/uploads/3/1/6/2/31629595/2371330_ori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426" y="4757816"/>
            <a:ext cx="947859" cy="9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uadroTexto 44"/>
          <p:cNvSpPr txBox="1"/>
          <p:nvPr/>
        </p:nvSpPr>
        <p:spPr>
          <a:xfrm>
            <a:off x="4521239" y="5674189"/>
            <a:ext cx="14724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María Montessori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Flecha abajo 45"/>
          <p:cNvSpPr/>
          <p:nvPr/>
        </p:nvSpPr>
        <p:spPr>
          <a:xfrm>
            <a:off x="7867710" y="12018968"/>
            <a:ext cx="130922" cy="1541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6" name="Picture 12" descr="http://proactiveplay.com/wp-content/uploads/2012/11/Proactiveplay-Jean-Piage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3928" y="5869667"/>
            <a:ext cx="1066644" cy="10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CuadroTexto 46"/>
          <p:cNvSpPr txBox="1"/>
          <p:nvPr/>
        </p:nvSpPr>
        <p:spPr>
          <a:xfrm>
            <a:off x="4932608" y="6344141"/>
            <a:ext cx="8757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 Piaget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Flecha abajo 47"/>
          <p:cNvSpPr/>
          <p:nvPr/>
        </p:nvSpPr>
        <p:spPr>
          <a:xfrm>
            <a:off x="7214164" y="1270781"/>
            <a:ext cx="244698" cy="348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CuadroTexto 48"/>
          <p:cNvSpPr txBox="1"/>
          <p:nvPr/>
        </p:nvSpPr>
        <p:spPr>
          <a:xfrm>
            <a:off x="6436587" y="1619125"/>
            <a:ext cx="172576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rincones de aprendizaje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6388895" y="1596579"/>
            <a:ext cx="1725768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Características de los rincones de aprendizaje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7085782" y="2522697"/>
            <a:ext cx="501463" cy="6246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2" name="Picture 2" descr="https://encrypted-tbn3.gstatic.com/images?q=tbn:ANd9GcRWbonPZxPELY0SgZQiCgml9BLFZ7XsEsAR2SvQsn1pYA3TUrT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982" y="3071243"/>
            <a:ext cx="1737373" cy="15178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 abajo 8"/>
          <p:cNvSpPr/>
          <p:nvPr/>
        </p:nvSpPr>
        <p:spPr>
          <a:xfrm>
            <a:off x="7079645" y="4665176"/>
            <a:ext cx="306270" cy="3814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6331615" y="5024044"/>
            <a:ext cx="2266563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Organización de los rincones de aprendizaje 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234" y="5619648"/>
            <a:ext cx="940191" cy="899955"/>
          </a:xfrm>
          <a:prstGeom prst="rect">
            <a:avLst/>
          </a:prstGeom>
        </p:spPr>
      </p:pic>
      <p:pic>
        <p:nvPicPr>
          <p:cNvPr id="1026" name="Picture 2" descr="http://www.nidosdelima.org/portal/imagscont/6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085" y="5656613"/>
            <a:ext cx="1285811" cy="82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 descr="data:image/jpeg;base64,/9j/4AAQSkZJRgABAQAAAQABAAD/2wCEAAkGBxQTEhUUExQVFRUXGBgbGBcYGB4XHBgeFxoXFxcZGBgYHCggIBwnHhoWITIhJSkrLi4uGB8zODMsNygtLisBCgoKDg0OGxAQGywkICYsLCwsNzQsLCwsNCwvLCwsLCwsLCwsNCwsNCwsLCwsLCwsLCwsLCwsLCwsLCwsLCwsLP/AABEIAOEA4QMBEQACEQEDEQH/xAAcAAABBQEBAQAAAAAAAAAAAAAAAwQFBgcCAQj/xABJEAACAQIDBQUEBggEBAUFAAABAgMAEQQhMQUSQVFhBhMicYEHMpGhFDNCUmJyI1OCkqKxwfAVQ9Hhc8LD8SRUstLTFhc0Y5P/xAAbAQEAAgMBAQAAAAAAAAAAAAAAAwQBAgUGB//EADcRAAIBAwMCAggGAQUBAQEAAAABAgMEERIhMQVBE1EiMmFxgZGx0QYUQqHB8OEVIzNS8WKiU//aAAwDAQACEQMRAD8A3GgCgCgCgITGbdYSNHBAZu7ykbfCAG191bg7zWIvoM9a5d11SFGp4ai5NbvHZeZPCjlZbwSGzNoJPGJEvY3BBFipBsysOBBq/RrRrQU4cMinBxeGO6lNTnvBpcX86xlA6rICgCgCgCgCgCgCgCgCgCgCgCgCgCgGe1dopAm+1zchVVc2djoqjnr8DUNxcQoU3Um8JG8IObwiOg284dFngMKyEBHDhxc6B7AbpOg1F+NULfqsKs1CUXHVvHPcklQwsxecck7XVIAoAoAoAoAoAoAoCiY3GTYKSRTGWEskjRlRcvvsXtYG9xe2nCvIdQtq9vXnWhLCly9v5OpR8GpBKWcoU2P9KWNhdIe8dnaw33u1shfwrYAfe9KpQ65+VoqjbrOO7NZ0oyllj+LZEUn1ryyH/wDY5IPkoO78BUttcu/emdaSl5YS+XJpLNPhIUbsrhv1Uf7gq1Po8/01pfX7Gv5hiZ2D3ecLSR/8Nzb9xrqfhVaVPqdn6VOWtL+8fbJtrpz9ZCkG2pYvrx3kf61Fsy9XjF7jqvwq/YfiOFV6K60vz7Gk7bvEsEEyuoZCGUi4INwRzBr0yaayio1jZilZMBQBQBQBQBQBQCOKxcca70jqi82IUfOtZTjFZk8GVFvZEU/aaM/VpLL1VLL+/Jur8DXMr9as6Wznn3E0beb9hx/jGIb3MMo/PLn8ERh86pvr8Zf8VKcvgb/l0uZHhxeNOiwD0c/1FYfV7t+rbseFT/7HDbRxi6xwN6unzIaopfiCpS/5qMkZVCD4ZEdoNrykxO2HcGJmJCkSKQylSQRmCOoGpqtf9Tt+oUPDi9L9pLRo6JbvY4wk82PKKoIhVlLvaw8JDboJ1bIDLSpLG0uK9SnKq9ocf34EtaVGjFqG7ZfK9YcoKAKAKAKA8JoDkSCgGG2dqiFBujfkY2jQcTzJ4KNSf9qrXVzG3pucjenDW8EFhsPZjJI3eTN7znh+FB9lRy+N6+dXt1cXlVufH7HRioxWEOt6qCpTfY2yj0NRKcHqWVgbPYloJwVucude7sr+Fe3VWbSxtL3/AOSlODjLCE5Mco0uflVKv1+3g8QTl+y/ff8AY3VCT5GM8m8b2tXmr66jc1Nagovv7SxCGlYyMoMR9EffH1Dn9IvCMn/NUcBf3h6879zoXV5U5KhVez49hHWpallclrLZV7g554JBzoAMgoAMooD3vBzoBrjtpxxAbxuT7qKCzN+VRn66DjUVWtClHVNm0YOXBDYjaGIlyFsOno8h9c0X+Lzryl9+JWm40I/F/YuQtoreW4jhsBEG3mBZvvsd9v3mvbyFcBXvj1M3cpNewmaaWIk3hwn2bf1+deosIWDWbdLP/wCv33Ks9f6hcm1dOUlFOUnhIjI/EY4/Z0515e761Vqtxttl59/8fX3FiNFLeQ0Z76muBU8WbzPLftyWFhcHm9WFRm03gZQ0fDFX7yBu7k4n7L9JF4jXPUcDXSsOoXNo9Sy4+RpOMZbMn9k7VEym43JFydD9k9DxU6g8fjX0G0uoXNNTic+pBweCQDA1ZND2gCgCgOXW9AcGGgKwjmWR5j7tykX5FJBbzZgTflu14fr19N11BcY2+bX8F+lTSiLBf7868/8AmH5bk2k9K/ytWFcyXYaQ3axKu5R04CidqCchc9K1pQqVH4cE37F9f8mW0t2GLaOFd6aRYxwGpPQAZk+V67VHoUktVxJRXly/t9SLxcvEFkhsT2hvlBDl9+YkfCNc/jap3Dp9HaMNT9rz/gsQta095PBHzY3EMCDKliCCvcrukHUG+dvWovzFLVlUor4L7Fj8isesy09i8SZcKqufHCxiJ57tiv8ACVr2XTq/jUFL4HGuaeio0TvdZ/3/ANqvFcO560B4sPWgGe2sUIIXkOZFt1fvMTZB8SKhuKyo03N9jenBzkooqWD25KhLmKNnb3mLtvHpfdsF5KMh868y+sxzlxZ1f9NljkkV7WJpLBIOq7sg/mD8qk/P2tZYqL5rJFKxrQ4HWF2nhZjZJQrfda6H917X9KrVOlWVxvSel+zj5P8AgicqtP1kOZcIy6Z+X+lci46Nc0Hqh6S9nPy5+WTeNaMuRNp2IsTlVOpf3Mqbozk2vbzt7eTdU4p5Qjaq8KzgsI2ayeBaldy/IxpBk/v0tWPzLxjCGk9t/O9qy7hp7LvkxpG2J3oz36ZmMXdfvx3u48x7w6jqa7PQ76pGvpXGG3/JpVgnHDLTh7EBlNwwBB5g5g171PKyjnCtZAUAUAUAx25iTHh5nGqxsR52O787VFWlppyl7DaCzJIizhhGqRjREVR+yLV8864tNyl/8o6FF5WfaeVyOSU8rUC8WHy3mIVQLknLLnnw612bDo9S4XiVPRh+7933+pDOqlsuSFx3aQm6YQALxmYXv/w1OvmcuhrtTubezj4dCO/95ZLRs51fSnwQoj8RZiXc6ux3mPqdB0GVcetcVKrzJnVp0YU1iKFKhJSM2lt2CEHekXeH2Ad5vgLkVaoWdaq9ovHn2MbvaKyxTZPtKw+FgEccMs0hJd2O7GpZszYklrDIe7wr2FtKnb0lBFB9Fuq89UtjmX2s4pvq8JEv5nZ/mAoqV3fkiaP4dx69RCH/ANxtpnRMIOlv9Zqx+al5Ev8AoFDvN/IXh7ebVP8Al4Q+h/pNRXUvI0l0O3//AKP5Hu0+120JojHJhIjmrBkfdsVIIyJa+lvWormXj0nTksZNYdIhTmpQqceaZHr2ikX63CTL+S0g/pXn59Hn+mS+Ka+mS+6Mu2H8fuOMP2lwzGxk3DykBT5tl86pz6fcQ/Tn3b/5I5RlH1lglGVXXPdZTpoR6VUzKD8matKXI4wOOmg+qkJX9XJd18gfeX0NuldCh1OrT2luilWsIT3jsyewfaKGUhZl7lzkCx8J/LJp6G1dCSs79emvS+T+f3ObOhVo+4kZsGRmMx864l50OtS9Kl6S/f5d/h8jMK6fI1riNY2ZMe1ngHlagc4AeL0NdroKzd/BkNf1Trss1o3hP+RI8Y/Lk0f8LKPSve2kvQ0+Tx9v2KdXnPmTNWiIKAKAKAjO0w/8LL5A+gIJqG4/4pG9P1kJ7TXMGvD/AIipYqQqeax8v/S5bvZoZV5wsC7FIkMsxso4c+QtxJ4CvUdN6XGMfHuV7k/q/wCF8yvOo5PTAqu1doPiT4/DED4YudtDJzPTQdda2vOoyqejDZHRtrJQ9KfIhXKOgV3ava6KO6xDvnHEGyDzfj6X9K6dDplSe9T0V+/y+5JSozq+qvj2KptDbU83vyEL9xPAvrY3Pqa61K1o0vUjv5vd/ZfA6NOwgt5vP0I5ABYAZnQDU+QGtWfSkWXKlRjviK+RPbO7HY6axTDSAH7Uloh52chreQrOjzOfV61bQ4efcT2G9lmLP1ksEfkWc/8ApA+dZ0x8yjP8QL9EP3O19mimUwnHxd6F3yghJIW9rn9LzpiOMkX+u18Z0LHxEdq+z+LDi8u0Ykyv4oTe17XsspNr5XtaijF8GY9crvimjrB9gJ3TvMJjcPKvNGdBfkSu9Y1nSl5m3+u74qU/78TyXs9teDRO9A+66yfJrN8qzh9mSx6rZz9aLRHT7fZTuYzDFSeDoUPosgz9DTL7ot05UKn/ABVBXBxYZzfDSth5DwU7oJ6o3hb0rSdOnVWJpP3/AN+hipQa9aPy/v1RIf4niIPr4xKn6yIWYdWjP8xXLr9Ii96Tx7Hx8/8A33ld0n+nf6/5JfBY2KdN6NlddCOXRlOYPQ1xqtGpRliSw/7wyFrsx/s7aEuH+rO/H+qY5fsNqvlpV+16nOn6M90ULixjPeOzLZs/HQ4pSUyYe8pydD+If10NdGvZ219HV381z8fM5T10nhnM+HK66c68rfdNrWrzLePn9/IsQqKQjXOJB7s1MyfSvS/h2i9U6nsx/P8ABXuHwhPYn/5OM5b8Xx7lL/0r19pzP3r6IrVPVj/e5N1dIQoAoAoBvtHD95FJH99GX94EVpUhrg4+aNovDTGuCkEsKMR7yqSORtmPMG4rk1aNO4p6aiymTZcZbHMwjhUyPkq5knP4DieAFUqXS7S2fiY4898G2uc/RRTdo41p333yA9xPuDmebnifQdeTfX0q8sL1TtWtqqSy+SO2ltGOFN+RrcANSx5KOJqtQoTry0wW/wC3xLffCM/21t6XEEg+CLhGDr/xDx8tPPWvQW1pTt91vLz+3l9Tp0LH9VT5fcY4PCvK4jiRnc6IgufPoOpyFW1FstV7mlbxzN4NC2D7LiQHxkm4Ne6iIv5NIR8lHrW2Ix5PN3PXKk3porC/cu2yMJg8MxiwyRLIoG8AQZLHQuSS58zWkqrxscmfiVHqqNskmmJ41E5yZhQSG2LL7p7u2+cgW0F/tHiQNbcbWy1rVc7m6wZh2Pdo9sSJI5d2M8ZdtWsd8E+YjGQ0yFTT3j8jsXSjKxpyisb/ALmnLh0XfJt4zdy3EAWzv9kAaVDls45l/syxJ/xCUQ3ELrK27oN0OO6NuYBt5E1YqN6TrdQpr8vSlL1sGtrMfOoVUkcZwiEpSRSsiBlOoYBgfMGpFV8zTw2t0VPbPs1wkwLQXw7/AIM0v1jOQH5StS6lIuW/U7ig8ZyvJlN2jgcfs7OVe+gH+Yt2UeZ95PXLqazuuNztUOoW9ztL0ZfsJJDHOe+wr9zOBmBlfoy6EdcxWk6cKsdMllf35FqpTxtUXuf9+jJTY23t5u5nXu5xw+y/VevT4Xrz93090czhvH917/uVKlNw9q7MmfErCSNtyRdG/wCVhxU8qq21zOhLKKtahGrHDLnsLa64hDcBZFykTW19COanga9RRq07mn5p8o4NWlKlLDHMmAF8jbpXFuPw/CUs0paV5c/I2jXa5F0UIutgMyT8ya7VpbQtqSpw/wDX5kMpOTyNezKExNKRYzu0nkpssf8AAqfGulaxxDV57/b9jSq98eWxL1ZIwoAoAoAoCFwR7qaSA6MTLF1DG8ijqrknycVzpx0Ta891/P7/AFJ85jn4Fc27tLvpLKf0SEhfxMMi/kMwPU8RXneqXmqXhR4XJ17C20rxJc9iv7a2smGj32zJyRBqx5DpzPCufa20q89MeO78jppOTwuTOcfjXmfvJDduAGij7qj+716SlShSjogtvr7Wdm2tVSWXvL+8E32T7JTY9rj9HCDZpiNbaqg+03XQcc8jOo92c/qHVYW+YU95fsjYNi7Hgwcfd4dAPvMc2Y83bUnpoOFq0nVxsjy051K0tdR5HbMTrUDbfJsklwZD2yglwW0fpQvuu4kRhxsB3kRPMgEW5Ecsp4PUsfBnbtHTr2sqD9ZZaNbjcMAwzBAIPQ5iq5xTqgMY2Xi97bIcHXFyD0JeMfIirLW2PYd2cF/pq+ZYvaZ2lIJwcRtvAd83RtI78ARmx5EDia0pR7lWwtdSdaSbS4S7si+ym3IcLLDDB4zLIqzzspUHeuqJEp8QQMwzYA65Z5bSWUSXdvcVYyr1VjHCNhwq8a1pLucKo+wq6A61I4p8mibXA0cbp19artOL2J09S3IbYnbPDYqZ8PGWYqpO8V8DgEK26b5jMagA3yvU6bS9I3rWdSnBTawnwQHar2ei5xGz/wBHIM+5BsjdY+Ct0909Kk2fJasuqTo+hU3iU8SrjFMco7vEpcC4Km66gjUEcuGoo/J8noVo06o+lB8kn2b22zN9HxGUy3Ck/btwP4gPiM+def6hY6P9ymtu68v8fQqVqPhvbdPhliErxussXvpw4OvFD0PyNqqWdy6E89ijc0FVj7S/7PxizRpInuuAR05g9Qbj0r1sZKSTR59pp4ZH7Tbv5Poqe7kcQw+yn6u/3n0twW55VmMfFloXHf7fEynpWp/D++wn1FhYaCumVz2gCgCgOZDYUAiHIyoBjtrAd+lrlHU3R1yKmxB9CCQR14WqGtRVSOO/Y3hPSyoY7ZLYeF5Z5YoooxqoZzbIKAGC+ImwA5kVwo9CSk5Tl/J1I3854hTjuZbipu+fvJXJJXwjeA3L3slgNeJOhNWKdGlSjohx9T09tSqUo5a9L3E52N7GjGPvMWECtZiCPHb7CkelzwvbU5SqCSyU+pdVnT/2oc9/YaXtPHHCmOKFE7rcICDw7u4QLKRlowyI4a1Ru7rwsZ47nAoUHVbffk6wO2IpTug7r/cfwt6cD6E1rCrGosxZtKEoPDRIVuYGe1dmR4iJopl3kbhoQRoQRmCOdZjJxeUbRk4vVHkWhiCIqL7qqFHkoAGflWVu8s0bOgf7/wBta2cUa5YzxGzYXZXeJCysGVt0bwIOoYC9bLbuZ1SXBF7T7IYTESNLJG3eNbeKuy3sABkDYGwGfSsqWlf+E9O7r01phJpHmB7FYKJw6w3ZSCpZ3cAg5HdYkZeVZ1dvsKl5XmsSk2i3w8qk0pLYoN5Z1K9hWspaUZjHLKl7QMcYsDMRfecCMW1/SEKdOhNQ01mRet4RlUinsskX7OuyzYZTPMLSyLZU/VpkbH8RIBI4WA51mcuyLfULz8xPEfVXBeIpbeVawnpOZKGSrduOyK4k/SIRu4hR9nLvQBkD+MfZPQA5Wtbjhrcns72dtLH6XyigYyJcRGJQSs0XvWIBO6bBuhBGvDO/KkoJ8/E9HGeqOnmMuPYWHZW2kkiDMw7wZMgIJ3gL5AcDlXArdPUJ6YrKfBza05UpYn2LhsKHEdwsUamL3i0rjTeLMe7TjmbeK1rca71vbzVNQW3tf8L7nAqzi5uTLBs3BrAm4gPNicyzHVmY6sf6eVdKlSjTjpiV5Scnlj6Jib3qQ1FKAKAKAKA8tQHtAYh7W+0v0jEfRoz+igPjto8uhv8AkzHmW5CqF1V/Sj1fQLDbx5r3FX7M7DfGYhYUuAc5H+4g95vPgOpHWqsVndnY6leq2pbes+De8NhUw8SRRKFRRZQOAHHqeN+JNYqTweKWZyzIge0usJ/Ew+Kk/wDLXJv1mj8S9avFQiJoVYWYAj+9K4sZyi8pnSlFSWGSGw8RIJFj3y6WJIbMqBpZtdSBY3+VdizuJ1cqXY51xRjT3TLHV8rBQHlqA9oDy1AKwLc+Vb01lmlR4Q6JqwQDOR7mq0pamWIxwjgitTY9oAoCDw/aV1ZlMQYKxUlH4jkCLcuNV/z0aU9M0SflZVI6olE7XWXEHGwROiFguIU23d9xkfCT7w1/FunVqv0a8a0dUex0+m1XBu2qPnj2M57GbUGB2ihB/QYjdU/lkP6NvNWy8i1W7eemeOzJ+sW3j23ifqjybuK6J40KAKAKAKAKAKAKAhO2e2/oeDlmHvAWjHN28KfM3PQGtZy0xbJ7ai61WNNd2fN1+JJJzJJzJOpJPPjXGbcnk+k04RpU1FcJG3+zTYH0bCh3FpZ7O99VW36NPQG56s1SvbY8N1C6dxWcu3CLDI1zeqknl5IorCIPtOvhiPKUfNJKpXq/2WWLf/kRCmYZ6m2tgSF6sRkB51xo0KkllI6UqsIvDY/2NiljkIYC0m6A/IjIKfwnh1J5iujYVo48N8lO7pvOvsWWumUwoAoAoAoB1hly86sU1hEFR5YniJOFaVJdkbU49xGoiUKARxWKSNSzsFUcT/IDiegrDaSywVzHbSkmyF44+Wjv+Y/ZHQZ9eFcy4vv00/mXaVrneYxV7IWSNmjTVlHhHCw55620qrG1q1FrZM7inB6UWfBbER8E2GlH1it3n5nzuOqm1vyivR2yUIKK7HInOSqazFcbhWEckEn1mHdkb8pO6SOm9Yjo9TS24PaW1RV4KXaSw/eb72K2scVgYJibsUAf86eB/wCIE+tdaEtUUzwVzSdKrKD7Mm62IAoAoAoAoAoAoDJPbhtO74fDA5KDMw6m8cf/AFap3csJI9H+HaGqrKq+xR+yGyfpWMhhIum9vSfkTxMD0OS/tVSgt8nd6vceDbvHL2PoCdrA1io8RPFwWWNKrFgTngVxZ1DC97EXF+edYaT5B0qACwAA5AZfCsgrO1tld1dkG9CfeTUpzKjinThwy059zaZeunyWqNfHoz4Hmwtp3tE7XNv0b/fHIn7wHxGfOpra48RYl6yI61LQ8rhk5VohCgCgPVFzaspZeDDeFkczPYWFTzlpWEQxjqY1quThQEXtLbCxkog35OQOS/nbh5a1BWuIUl6RJTpSqPYr80hZwzkySH3VA06IvAdT6muVKpVuZYXBejCnQWXySuC2EW8U+n6pTl+2w18hl51foWcae8t2VatxKey2ROqgAsAABoBkB6VdK4tA1j51vTeJGlRZRl3tJwAj2grjJcVEQfzrZCfnEfSrL4O50StmnKHluv5LD7D8dvYfEQk/VyhgOQlX/wByOfWr1rLMMHO6/S0XWrzRpVWThhQBQBQBQBQBQHz37S8X3m08QeCFI16BEW/8ReuZdPM8HuegUtNrq82WH2MYG8mInI91UjU/mJd/5R1FH1Tn9fq5qRp+SyaZijoKiqvhHEpjcGoSY9oAoAoCtba2KVvJCDu33mRdVIz34uRGu7x4VUrUMvXDaSJqdXC0y4HuwdsCUbjEd4Be40cfeXrzHA1LRqqovb3NJw0v2ExUxoFAKQZXJ4VJT23ZHPfZHDNc3rRvLyzdLCwJTzKilmIVRqTlWGzJXsftdpLhLxx8WOTsOn3R118q5te+x6NPdlula59KeyG+z8A8oHdjcj/WEa/kU6/mOXnUdKznUeuqzepcxgtNMsWA2ckI8AzPvMc2bzP9NK6cIRgsRRSlJyeWO63MENtHtXg4CVkxCBhqq3cjzVASK3VOT7EsKNSfqxbHeyNswYlS0EiyAWvbIjlvKbEeorDi4vc0nTlF6ZLBXfbFhr4aGUaxzAX5B1Yf+oJVrsyz0aem5SfdNEd7Gp7Y3FINHjDjyV8vlJVq0fKLH4ihtTl8DX6unmAoAoAoAoDwm1AcrIKA+bNuxO+LxLWPixE5v0MrW/pXKrJuoz6B02pCFpD3GneySDu8E5I8TTuSPyhE/pTS8JHmur1Nd1J+4idv7Ukxe1EwhLLhUkKuqkjvSiNI2+RqpI3d3S3U5ayWN0t8ElKhCFp4z9Zvb2Inds4SPCxGbDIkToV8EahFm3mC90yqACzXsp1BtwuDDHVJ4kVlLU8N5J7C4hZEV0N1dQynmGFwfgaiaw8GrWNmK1gBQHlAVzbWxzfvoPC194qDYk/fT8XMaNUVS3beuHP1No1ElplwPthbX75bMLONcjY/iXpzHA5VvTbmuNzEvRZK71b6Wa5QGThn/ua2aeDVYzkYY/aix5AF34KP+Y8B8+QNQ1aiprLJYRc3hEBM0krjeBkfgoFlThfPIcfEc/5VzJK4uXhLCLkfCorLeWS2A2IMmmIduC/YX0PvHqfgKu0bSFL3lapXlU9xM1ZIgoAoDHOz/YuTEySXPdQo7rvWuWKkghBplbNjlfLPO1l+Z6Cr1ZUaUI095YWfJbFp7HbCSHGSvA0pgWLu997WkkLBmKWUXVQLX5sbVrPOnDW5yrm7nXS8R7/wTntMTf2bKALkd037siE/K9TQTx8CtYSUbqD9pT/Y6jLj2JyBw7jP88RH8jU9mnlnW/EUounDHmzae8FXzyZ0rA0B7QBQBQHLLegOO5zoD5y2hiWGJxK2H1uI4alXfM/CuVVk1UZ76xpRla02/JfU1D2VnewAOh72W9urXP8AP501bI8z1OOm6mhv2x7NI06TpiFw0rsiAsu8HbPcC+JSGNut7Vp4jTxjOxm3uJqk6TWY8/5JnBbMYFXxEvfOnu+ERopsQWVAT4rEi5JsL2tc1BKplYSwRPHYOzK2wkH/AA1t5HNflasVPWZmXLJOtDAUB4RQCYQ3GmX/AHrfWa6SF23slheeA7si5kcHsP5/z41HLPrLk29jIpZXkAeRmubEKGIVeVgDXJr39TW9OyL9K0hp9IVj2pKLxlr2sQ5zaxuAvU3vnmT86mj1Co4LCy+CN2sFN5ew9wOynfNrxpbT7bcc7+75m7eVSUreUnqq/I1nWSWmmTcGFVBuqLDp/MnietX1LGyKuMiwFat5Mo9oAoDl3ABJ0AufSgInYuLgxmGDxi0b7wKaEG53lYLxvrzv1qRuUGbTg4S0y5RTu2K/4bJDJg27vf3g0NyUYLY33SchnbpcWtnU0ajmvSRdsqH5mUqcvLKftLN2uxiy7HeZdJIomAPDfKZHyvapItrYoW0GrqMf/r+Ss+x5zJjpTYBRCxy5tJHx8gfhU9o8tnV/EMdEILJsXc9TV48sdolqA6oAoAoAoAoD537SYbu9q4hDocQx9J7P/wBSuXXWKp7vpVTXYr2fwXr2Oz/+GniOscxy5B1X+qtWnZHD61DF035pM89p+wcVimi7kKyICdzeCtvE+94rDIAWzvma0ckmZ6XXoUnLxVzsNNj7K2nMojxkpjgGTi6GWQfcLpeynQm97edaOUVuuTNxK1TzRTz7eEXtVsLDIDQVCUj2gCgCgCgPd3K9ZxtkxnsV7EbCkDHunTcOgcG69AQcxyvVCrYwnLVnBahdTisD/ZeyViuxO/IdXIsfJRwHSrNKlGmsRIJzc3lkjUpqFAFAFAFAeMoIIOhyNAY3tDY2O2fM/cd/3ZPhkiBYMPs94oBswGWY8qspqS7Hdp3FpcxX5hYku/mcbM7NYzHS78olUHJppgQQBwRWzPGwA3aw5Jc/Ikne21tBxt92y++0pEg2UIEyXegiQdEIcC/E2jNS55Zxemp1LyL9uSP9hmFO9i5eFokB6+Nm/mlWrNei2WPxHUzWjHyRrNXDzgUAUAUAUAUAUBiPtkwJjx6SjITRg3/FEd0/wmOqF5HdSPW/hytqpzpP3jr2e44RbRdNExUQderLeQD4GX4VB/6Y6zSbpQqeXos03FDQ1BVXDODSYhUJMMdrbYgwy708qxg6XOZ/KozPoK2jFy4Mxi5PCHUEyuquhDKwDKRoQwuCPStWsbGOBSgPUQnSsqLfBhyS5FxEBmamUFFZZE5uWyEZHvUUpamSRjg5rU2CgCgCgCgCgCgCgCgPUFyKzFZZhvCM79s+Pu2HgB03pWHn4E/6lW5bROr0CjqqyqeSLb7I9nd1s5GIsZnaU+Rsqfwqp9a6NCOmCOR1Wv411KS44LpUxzgoAoAoAoAoAoCi+2DZHfYHvVF2w7b/AOwfDIPIAhv2KguIaoHU6Rc+Bcxb4ezMrgxDiGHER/W4WQeovvLfp9nyJrnJ7ZPX3NBVNVJ/qW3vNy2fjUxMCSx5rIoYdOh6g3B8qTjlYPEtOnPEuxT+3/apsGiJCAZpb2LZhFW12I4m5sB/pYwU4J7vg6Vnau4qaUZrsjZ8u0MWqO7uzZyyMblYxrbgL+6AOJqfVhZ7HYu1SsqWmmvSZu0MQACqLAAAAcAMgKq7tnm28cjpMPzqWNLzIpVPIWyA5CpdkiPdsaSyXqtOepliMcHFamwUAUAUAUAUAUBVvaNg5XwZaF3VomEhCMVLKoIYZcgd79mpaLSluTW8oKotayio9mvaNJEFTF3mj/Wj31HNxow6jPzreVNSe2zOlddKcY+JSeUanh51kVXRgysAVYaEHMEVXaxszjjnDjO/KpKSy8kdR7YMM2ziG2ltEiM/XSCOI62RfCG8t0NIfM1ajHVNRPS2+LGwc5cvf58H0Ng8MsUaRoLIiqqjkFAAHwFdVbHi5Nt5YtQwFAFAFAFAFAFAcTRBlKsAVYEEHQg5EGgTwYFLsz6DjpcHJnG+Sk/aRr903nqp6g1zKkNE8dme5srn8zbKa9aPJPezjbRws7YGY+B2vEx0Dn7PQPkR+K41ao15HP6xaakrmC2fJau1/Y+HGMjSNIjLcBkIBscyDvAi186ik3D3M5tpdVKLzB7i3Z7s/Bg13YltvW33Ju7203m/poKjc9T9LgVas6j1SeWWFVA0qwklwUm2+T0ms8AZ4jEC4BIFzYAm1z061WnJyJ4Rwc1obhQBQBQBQBQBQBQHlAZj2h9nEgkLYQoY2JPdud0oTwU2IK9Da3Wp1UUvW5OvZ9VlRjomsouvY/ZL4XCRQyMGdd69swN5mbdBPAXtUdSSlLKOZVmpzcksEf7TNvfRsL3CG02IBGWqpo7eo8I8yeFTwWmOSTp9q7quv+q5Iz2L9nrs+NcZLeOHz/zHHl7g/bq7a08LUyfr94pzVCPC595rdXDzgUAUAUAUAUBzITbKgEQxGWf9+lADs3X4UBUvaD2a+lxCRFJng3igAzdTm0Z88iOo6moqtNTRf6feStqnsezM2kjTFwiQG8sa5gGzHI2HO4OYPMGqGFz3R6zU1mPMZfIvfYXtYMSoglcGdRrcfpVGjDIePLMevGwxJRkjzt9ZTtp5S9F8fYs8kdqpyjpZBGWTqOYjqK2jNxMSgmR/aLbkeGhaaW+6uijMsx91R1P+9Zy6jwjajRcpaY8syzs/jJtobVhll+xvOEB8MSIMgvMlilzx+VSNqMGkdm6tY2tuov1pGuvUEcdzjMbY3GpCheVwiLa7N10ytcnoM71vpT4EVKT0xWWQcfbnBM1u+K56lSB8bZetq3VNFqVhdRjqcGWFWuAdeVqjwkU9zq/nTERljTazSdxMYjaQRvuGwPi3Tu5Wtrb/AHolHKNoc78FT7A9t/pFoMSQJj7j2sJRysMg/TjwrapTxvEvXdm6OJLeL4L3UJSCgCgGu1NoR4aJppjuovxYnJQo4knQVYowT3ZpiU5KEOWZQmDk2rjcyd+XMkNvCKNCBYC3ui/qzdatQpqpLC4O86v+m22F6z9nf/BtuAwawRRxRKVSNQqjoBqeZ6nUk10EsLB5KcnOTk+WO7n+xlWTUN49fhQHcROd6AUoAoAoAoAoAoAoDLfaB2YbDSttDCrdTniYh1zaRQOHFuR8XOqtej+qJ3+ldQSX5eq9uz8mUraeC3guLwpIz3ju5MrDPeFtDz/0qk/+yPSLTOLo1llf3+ovvYnt2uJCwYoqk+itosvK33X/AA8dRrYMKSPM3/TZ2stUd4+f3LhJCR1FV5U2ilGaZRvadsmfERQ9whkCOSyC181srZkaZj9qs0mt0zo2FeFGtrnwK+zzsu2FR5JgBNLYboN+7UZhbjUk5m2WQ5VipJPZC+u3c1NXZcFwqMpFfxGzYsXiH74b6Ycqixn3d90WRnYfaO66AA5Dxc8pNTjHbuSRnKCzHbJC7V7D4dsVC0TRxrvgyw3HiA8Q3F4XICkaWN8rZ7KbxuWqd/WjSlTbymvkXqoSiFAFAYR2w2Q2ExUiG6ozGSF9Mid4bp+8hNueQPGrUXnEl8T0ljXp17fwqj3Rs3ZzFtNhYJX994kZupKgk+uvrVeaxJpHnZLEmiRrU1Esfi44I2mnYJGupOp5ADUk6ADM1LCm5cmmXJ6YbsxrtHt2faeJRERt3e3YIBrn9p+G9bMnRRfqTYScnpiektbWn0+k61b1jY+wvZNMBBu5NM9jK44kaKv4Fzt6njXSp01COEeWvbyd1Vc5fAstSFMKAKAKAKAKAKAKAKAKAKAQx2JWON5G91FLH0F61nJQi5PsZisvCMZxuw5sKe/gUsG8UuH6nNjGOQz8I9OVeTtOrRqTcamFl7Pt8fL3/PzPWW1wlFQm8rz7ohMZsyPFKZcMRvfbjOWfHLgflXXce6OvTrYWme8X3Jjsx7QpsMRDig0sYyufrU+Pvjzz6nSsKWeTlXvRVL07f5fY07Ze0oMUneQSK4421U8mU5qehArWVNM8/JVKUtM1gXeEioXTaNlNM4rQ3KzNG/0yTDgsiTgTs4NiRGkcDRRkZhiVQlhmATYgkESrGnPlsbr1c+W38le9pfZvDxwJPFGkbrIqkqLb4a+vNgQDva61tTnJ5WS/02bddU5bplr7E4qSXAwPLcuVOZ1ZQxCMepUKb8b3qOosSKdxGMaslDjOxOVoQhQCOKwqSDdkRHGtmUML87GsptcDgcRxHgMvgKyoNmrkkQ3aXtVhsCLOe8mt4YU97oW4KvU+gNTxpJbs3oUK1zLTTRkm1tr4raU4DeI/5cS5JGOefzc/6CsVa0acHKTxH+/3B6ShbUOnw1S3n/f7k0L2edn1wuKQsd+V4pN5+FwYyFUcBa+ep41B0q+dxcSSWIpbfdnC6tWnVinLzNOr0RwwoAoAoAoAoAoAoAoAoAoAoCA7ST77R4ccSJJPyofCD+ZwPRWrgfiC98C38Ncy+hZtoZeohtrYoAqoBdybKq6sTwH9TwrxtlbVK8tMVuzqQkqcXKQxxXs3aUGcTCDFGxG4P0f5XGrE8W+RFe9s+nujSUJSbf0IqXVp05bLMfIpe3YHiYR7SgMZ0SdM1bXRh8d05/hFZqU3H1kegs72nV3oyw/JkZHsmWNhNhJd62jRtuuOhAOY6ceVRJNcFuqqNdaa8dyybI9p2IismLi722rAd3J5lT4Sf3azqXfY5FfoWfSoSz7/ALly2Z25wE9h3wjY28Mw7s58N4+EnyY1hwUvacirZ3FF+lFktjNlxzhWDEFTvRyIQSpta6nMEEEgg3BBrXQlwQKq0RW0eyX0lk+lTGVI23ljCiNSbWu9rlsieIGZ50UXH1SWFy4bx2ZOJhbAAWAGQAyAA0AFqj8KRp4iOhhjzp4T8zHinrRKouzWA1JyHxNbKkjHiPsVzavbrAYe470TOPswjvDlzb3B6kVIqaRPRtLiu/RiyhdofaXiZgVhtho+YO9IR+c5L+yL9azqXbc7Vv0OMFqryEeyvs/xWMPeOGhiY3MsgJd76lFbMk/eawz41PTt5T3mZuusULaPh2yy/wBv8l2w/Z5dnnugt0c+GXjIRmVkP3wL9CNLZivN9cs60JeI3mPb2HMo3jrtuXrEziHEbwS8EkF/yyAxn0G8p9K5nQq/hXkc99irWi5RaLdX0c5gUAUAUAUAUAUAUAUAUAUAji8SsaNI5sqgknoK1lJRTkzKTbwinNiSiPPLlJKd4jUqNEQdQLC3FiedfOL64lf3e3HCOtRpqKx2RNdm9jmMd9KP0zjTXu11CDrxJ4noBXtumdPja0//AKfJRua7qS24J2umVhLE4ZJFKSKrowsVYBgRyIORoZTaeUUTbPssgYl8JI+FfkLunwJDL6NYcqrzt4y3Wx1rbrNektMvSXtKntPsxtSEWkhjxaDitn/hO69/IGq8rea9p2KPV7SfOYP9iqYuSFTuzYeSBuVyp/clWoHBrlHVp3EZr0KkX7zjDNGhvDPNCfwgqfjG/wDSsavaZna06i9KnF+4kI+1GMjFkx8hH4rufXvEP86a/cV30i2l+hr4nX/13tH/AM03/wDKL/46xr9hr/odr7fmN8T2zxzAhsXKPy7sfzRQRWdb7I2XR7OG8l82NIMJisYRuriMV+I78o9Xa6j1NbqFWXBiVTp1t/1+pbNjeyrGS2MzR4dORPeP+6p3f4vSpoWjfrMoXH4ihFYox+ZonZz2f4PCEOE72Uf5ktmIPNVtur5gX61ahRhDhHn7nqFxcP05beXYtdSlIa7SwKzRtG2h0I1UjNWHUGxqKtSjVg4S4ZtCbhJSRVoULxvDLky3R/hqOhBBHQivml7bzs7lryex1m1NKa7/AFLD2exhlgUt763ST8yeEn1ybyYV9GsrhXFCNRd0curDTJokqtEYUAUAUAUAUAUB4TagORIPKgPGlFAVvbWL7+Xuh9XEQ0nJnGaJ5Lkx67tea69eS0/l6fL5LdvDHpP4DfZEP0jEGRh+ihPhFvek1v8AsDPzPSoPw/03T/vVF7ia6q6Y+HH4luEgr1hzjqgCgCgCgEsRGrCzqGHIi4PoaGU8cEJP2S2e+bYTD3OpEYU/FQK1cIvsSxuaseJP5jN+wOzf/Kj0Zx/zVr4UPImV/cr9b+Z0nYTZotbCofMu382NPCh5GHfXD5m/mSWD7PYKI3jwsCn7yxLf42vW6il2IJVqkuZP5ksrDQVkjOqAKAKAKArfaWHu5EmUa+Bx8SjH5r+0vKvO/iCw8amqseVz7i9Z1OYPucbKn7vEfgnHwkQZfvJl+wOdU/w3cThqt5+9GLmOVnyLGZRXrikHej/egPe9FAdKwNAe0AUAUByy3oBtjZUiRpJG3UUeIn+9dB10rWc4wi5S4Mxi5PCK7idvTPGzQYaS1juu7KPJu7+diRXEq9cpJPQm8d8PC97RZjbbrUyAXH2hCQ3MjNuWYWcyOfFvg6G9zXnIRq17lat2/p7DoaIQjqyX3ZezRDCkYJO6tieZ+0fUk/GveUqapwUF2OPOWqTY8WLO+dSGp3QBQBQBQHLpegOO5zoA7kczQAsPWgPTD1P9+lAerHbnQHdAFAFAFANtoYNZUZGJAZSL8uR8wc/StKkFOLi+5mLw8oz7C42eVN2KIuynKQEKu8hvdSdRcfA2rwy/2bpOElqzskm21/H9Z1Z6Gssuey9oLMWRleKVACyNa9jkGVhky9RXsra7hXyls1ymc2dNx35RJiLrVojDuRzNAdIlqA6oAoAoAoCv9rV3vo6n3DN4uRKxyMgP7QHwrifiCco2bcfNFm19Z+4cQYsBbEZ/zrzll1ilQtfClF5Wfc8+f8k06TcskCkCf4hhmCgswk3v2U8LEcxcj1FS/huTdXS1lLj2cm9dPw2XavcnNCgCgCgCgCgCgCgCgCgCgCgCgCgCgCgG+0Yy0Uir7xRgPMggVrNNxaRmLw0VPs5tBBFHbLdFraWtkQeRFfN4VKlpd+K1nnPxOxUpa16I9weIE2NVk/y437wjQb+7uoTzJBa34a9H0epVuLqddx0xwkinXh4dPS+Sz16cpBQBQBQBQBQBQDbaOCSaMxvextmMiCMwQeBBzqOrSjVg4TWzNoTcHqRW27OYoGyzxlfvMrBvUK1ifhXnJfhum5ZUti+r/beJKbE2AsBMjMZZWFi5FrDXdRRoPma7NlYUrWOIclWtXlV5JmrxAFAFAFAFAFAFAFAFAFAFAFAFAFAFAFAFAROO7N4aVi7R2Y6lGZN7824RfzNVatlQqvM4pslhWnFYTH2BwMcKbkSBF5D+ZOpPU1PCnGC0xWEaSk5PLHFbmoUAUAUAUAUAUAUAUAUAUAUAUAUAUAUAUAUAUAUAUAUAUAUAUAUAUAUAUAUAUAUAUAU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0" name="Picture 6" descr="http://st.depositphotos.com/3272095/4469/v/950/depositphotos_44693167-Funny-cartoon-alarm-cloc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095" y="5539688"/>
            <a:ext cx="947508" cy="10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echa derecha 13"/>
          <p:cNvSpPr/>
          <p:nvPr/>
        </p:nvSpPr>
        <p:spPr>
          <a:xfrm>
            <a:off x="7464896" y="5788109"/>
            <a:ext cx="370712" cy="4297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derecha 14"/>
          <p:cNvSpPr/>
          <p:nvPr/>
        </p:nvSpPr>
        <p:spPr>
          <a:xfrm>
            <a:off x="9003125" y="5851704"/>
            <a:ext cx="508203" cy="4175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>
            <a:off x="10373070" y="1252359"/>
            <a:ext cx="446944" cy="5717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9334500" y="1785257"/>
            <a:ext cx="1990743" cy="646331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Tipos de rincones de aprendizaje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echa abajo 17"/>
          <p:cNvSpPr/>
          <p:nvPr/>
        </p:nvSpPr>
        <p:spPr>
          <a:xfrm>
            <a:off x="10429682" y="2427576"/>
            <a:ext cx="390332" cy="4802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CuadroTexto 18"/>
          <p:cNvSpPr txBox="1"/>
          <p:nvPr/>
        </p:nvSpPr>
        <p:spPr>
          <a:xfrm>
            <a:off x="8676980" y="2854281"/>
            <a:ext cx="3210011" cy="1754326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 de juego simbólico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 de construcción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 de la biblioteca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 de ciencias y experimento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Rincón de artes plásticas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lecha abajo 19"/>
          <p:cNvSpPr/>
          <p:nvPr/>
        </p:nvSpPr>
        <p:spPr>
          <a:xfrm>
            <a:off x="1065896" y="1247521"/>
            <a:ext cx="351267" cy="3716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903554" y="205284"/>
            <a:ext cx="17459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Unidad I</a:t>
            </a:r>
            <a:endParaRPr lang="es-ES" sz="3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13366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81350" y="838200"/>
            <a:ext cx="5391150" cy="400110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Operaciones lógicas del pensamiento matemático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>
            <a:stCxn id="4" idx="2"/>
          </p:cNvCxnSpPr>
          <p:nvPr/>
        </p:nvCxnSpPr>
        <p:spPr>
          <a:xfrm>
            <a:off x="5876925" y="1238310"/>
            <a:ext cx="9525" cy="53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914400" y="1734945"/>
            <a:ext cx="9715500" cy="1510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876300" y="1924050"/>
            <a:ext cx="19050" cy="5143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171450" y="2495550"/>
            <a:ext cx="18859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Teorías de aprendizaje matemático 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echa abajo 14"/>
          <p:cNvSpPr/>
          <p:nvPr/>
        </p:nvSpPr>
        <p:spPr>
          <a:xfrm>
            <a:off x="514350" y="3117145"/>
            <a:ext cx="381000" cy="4864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10" descr="http://www.wellesleymontessori.org/uploads/3/1/6/2/31629595/2371330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6" y="3751540"/>
            <a:ext cx="947859" cy="94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/>
          <p:cNvSpPr txBox="1"/>
          <p:nvPr/>
        </p:nvSpPr>
        <p:spPr>
          <a:xfrm>
            <a:off x="-76322" y="4847364"/>
            <a:ext cx="1433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María Montessori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echa abajo 17"/>
          <p:cNvSpPr/>
          <p:nvPr/>
        </p:nvSpPr>
        <p:spPr>
          <a:xfrm flipH="1">
            <a:off x="1581150" y="3046287"/>
            <a:ext cx="381000" cy="5112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Picture 12" descr="http://proactiveplay.com/wp-content/uploads/2012/11/Proactiveplay-Jean-Piag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634" y="3751540"/>
            <a:ext cx="1066644" cy="10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/>
          <p:cNvSpPr txBox="1"/>
          <p:nvPr/>
        </p:nvSpPr>
        <p:spPr>
          <a:xfrm>
            <a:off x="1476340" y="4884360"/>
            <a:ext cx="1142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Jean Piaget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http://www.zoltandienes.com/wp-content/uploads/2014/01/zpd-hondoc-cro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6" y="5272328"/>
            <a:ext cx="1012031" cy="143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1250156" y="5989592"/>
            <a:ext cx="14239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Zoltan Paúl Dienes </a:t>
            </a:r>
            <a:endParaRPr lang="es-E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4095750" y="1890057"/>
            <a:ext cx="19050" cy="5101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3181350" y="2438400"/>
            <a:ext cx="1581150" cy="30777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Clasificación 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lecha abajo 26"/>
          <p:cNvSpPr/>
          <p:nvPr/>
        </p:nvSpPr>
        <p:spPr>
          <a:xfrm>
            <a:off x="3752850" y="2807732"/>
            <a:ext cx="361950" cy="506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 descr="http://recursostic.educacion.es/descartes/web/materiales_didacticos/gestalt/imagenes/semejan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895" y="5869350"/>
            <a:ext cx="1278059" cy="8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bellezaslatinas.com/files/bellezaslatinas/gemelos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614" y="3751540"/>
            <a:ext cx="1872620" cy="156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Flecha abajo 27"/>
          <p:cNvSpPr/>
          <p:nvPr/>
        </p:nvSpPr>
        <p:spPr>
          <a:xfrm>
            <a:off x="3814761" y="5429266"/>
            <a:ext cx="314325" cy="4074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0" name="Conector recto de flecha 29"/>
          <p:cNvCxnSpPr/>
          <p:nvPr/>
        </p:nvCxnSpPr>
        <p:spPr>
          <a:xfrm>
            <a:off x="6234781" y="1771650"/>
            <a:ext cx="0" cy="51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48" name="CuadroTexto 2047"/>
          <p:cNvSpPr txBox="1"/>
          <p:nvPr/>
        </p:nvSpPr>
        <p:spPr>
          <a:xfrm>
            <a:off x="5534694" y="2324040"/>
            <a:ext cx="1581150" cy="338554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seriación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49" name="Flecha abajo 2048"/>
          <p:cNvSpPr/>
          <p:nvPr/>
        </p:nvSpPr>
        <p:spPr>
          <a:xfrm>
            <a:off x="6039519" y="2763542"/>
            <a:ext cx="400050" cy="602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51" name="AutoShape 10" descr="Resultado de imagen para niños comparand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053" name="AutoShape 12" descr="Resultado de imagen para niños comparando"/>
          <p:cNvSpPr>
            <a:spLocks noChangeAspect="1" noChangeArrowheads="1"/>
          </p:cNvSpPr>
          <p:nvPr/>
        </p:nvSpPr>
        <p:spPr bwMode="auto">
          <a:xfrm>
            <a:off x="5553142" y="3314700"/>
            <a:ext cx="72972" cy="1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62" name="Picture 14" descr="http://3.bp.blogspot.com/-SJ9DeJg373k/T85CjDuWHuI/AAAAAAAAAjQ/-hf8LiY0rDE/s1600/n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688" y="3394985"/>
            <a:ext cx="1094581" cy="13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4.bp.blogspot.com/-EzFn4EqRqdU/UhI2-Bb_ipI/AAAAAAAAA2w/YTtfYu32CcM/s1600/ni%C3%B1os-observando-estudiando-revista-padre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6191" y="3411182"/>
            <a:ext cx="958850" cy="133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5" name="Flecha abajo 2054"/>
          <p:cNvSpPr/>
          <p:nvPr/>
        </p:nvSpPr>
        <p:spPr>
          <a:xfrm>
            <a:off x="6039519" y="4884360"/>
            <a:ext cx="390525" cy="5449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7" name="Imagen 205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966" y="5501943"/>
            <a:ext cx="1503630" cy="1252296"/>
          </a:xfrm>
          <a:prstGeom prst="rect">
            <a:avLst/>
          </a:prstGeom>
        </p:spPr>
      </p:pic>
      <p:cxnSp>
        <p:nvCxnSpPr>
          <p:cNvPr id="2059" name="Conector recto de flecha 2058"/>
          <p:cNvCxnSpPr/>
          <p:nvPr/>
        </p:nvCxnSpPr>
        <p:spPr>
          <a:xfrm>
            <a:off x="8382000" y="1771650"/>
            <a:ext cx="0" cy="53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0" name="CuadroTexto 2059"/>
          <p:cNvSpPr txBox="1"/>
          <p:nvPr/>
        </p:nvSpPr>
        <p:spPr>
          <a:xfrm>
            <a:off x="7620000" y="2324040"/>
            <a:ext cx="1619250" cy="33855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Correspondencia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1" name="Flecha abajo 2060"/>
          <p:cNvSpPr/>
          <p:nvPr/>
        </p:nvSpPr>
        <p:spPr>
          <a:xfrm>
            <a:off x="8267700" y="2743080"/>
            <a:ext cx="304800" cy="5248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8" name="0 Imagen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374" y="3423049"/>
            <a:ext cx="895126" cy="1179792"/>
          </a:xfrm>
          <a:prstGeom prst="rect">
            <a:avLst/>
          </a:prstGeom>
        </p:spPr>
      </p:pic>
      <p:pic>
        <p:nvPicPr>
          <p:cNvPr id="50" name="0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98" y="3440331"/>
            <a:ext cx="1090679" cy="1094271"/>
          </a:xfrm>
          <a:prstGeom prst="rect">
            <a:avLst/>
          </a:prstGeom>
        </p:spPr>
      </p:pic>
      <p:pic>
        <p:nvPicPr>
          <p:cNvPr id="51" name="0 Imagen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609" y="4884360"/>
            <a:ext cx="1314394" cy="1382231"/>
          </a:xfrm>
          <a:prstGeom prst="rect">
            <a:avLst/>
          </a:prstGeom>
        </p:spPr>
      </p:pic>
      <p:pic>
        <p:nvPicPr>
          <p:cNvPr id="52" name="0 Imagen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511" y="4847364"/>
            <a:ext cx="1096703" cy="1520788"/>
          </a:xfrm>
          <a:prstGeom prst="rect">
            <a:avLst/>
          </a:prstGeom>
        </p:spPr>
      </p:pic>
      <p:cxnSp>
        <p:nvCxnSpPr>
          <p:cNvPr id="2066" name="Conector recto de flecha 2065"/>
          <p:cNvCxnSpPr/>
          <p:nvPr/>
        </p:nvCxnSpPr>
        <p:spPr>
          <a:xfrm>
            <a:off x="10629900" y="1718606"/>
            <a:ext cx="0" cy="533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68" name="CuadroTexto 2067"/>
          <p:cNvSpPr txBox="1"/>
          <p:nvPr/>
        </p:nvSpPr>
        <p:spPr>
          <a:xfrm>
            <a:off x="9715165" y="2268285"/>
            <a:ext cx="1811757" cy="523220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Conservación de la cantidad 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69" name="Flecha abajo 2068"/>
          <p:cNvSpPr/>
          <p:nvPr/>
        </p:nvSpPr>
        <p:spPr>
          <a:xfrm>
            <a:off x="10629900" y="2781627"/>
            <a:ext cx="342900" cy="506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70" name="Flecha abajo 2069"/>
          <p:cNvSpPr/>
          <p:nvPr/>
        </p:nvSpPr>
        <p:spPr>
          <a:xfrm>
            <a:off x="20207775" y="8087510"/>
            <a:ext cx="322578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72" name="Imagen 207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03656" y="3317620"/>
            <a:ext cx="1538288" cy="1390650"/>
          </a:xfrm>
          <a:prstGeom prst="rect">
            <a:avLst/>
          </a:prstGeom>
        </p:spPr>
      </p:pic>
      <p:sp>
        <p:nvSpPr>
          <p:cNvPr id="2073" name="Flecha abajo 2072"/>
          <p:cNvSpPr/>
          <p:nvPr/>
        </p:nvSpPr>
        <p:spPr>
          <a:xfrm>
            <a:off x="10629900" y="4708270"/>
            <a:ext cx="342900" cy="669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74" name="Picture 20" descr="http://i.ytimg.com/vi/hCjMs5sBGhQ/hqdefault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1072" y="5378657"/>
            <a:ext cx="1221601" cy="91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Rectángulo 2074"/>
          <p:cNvSpPr/>
          <p:nvPr/>
        </p:nvSpPr>
        <p:spPr>
          <a:xfrm>
            <a:off x="373087" y="472970"/>
            <a:ext cx="21210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Unidad II</a:t>
            </a:r>
            <a:endParaRPr lang="es-ES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30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105150" y="685800"/>
            <a:ext cx="65913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 </a:t>
            </a:r>
            <a:r>
              <a:rPr lang="es-E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Rincones de aprendizaje y operaciones lógicas del pensamiento matemático </a:t>
            </a:r>
            <a:endParaRPr lang="es-E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Conector recto de flecha 5"/>
          <p:cNvCxnSpPr>
            <a:stCxn id="4" idx="2"/>
          </p:cNvCxnSpPr>
          <p:nvPr/>
        </p:nvCxnSpPr>
        <p:spPr>
          <a:xfrm>
            <a:off x="6400800" y="1393686"/>
            <a:ext cx="0" cy="3017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1409700" y="1695450"/>
            <a:ext cx="91249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>
            <a:off x="1409700" y="169545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90500" y="2114550"/>
            <a:ext cx="2914650" cy="147732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 los Rincones  de aprendizaje en el desarrollo de operaciones lógicas del pensamiento matemático.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echa abajo 13"/>
          <p:cNvSpPr/>
          <p:nvPr/>
        </p:nvSpPr>
        <p:spPr>
          <a:xfrm>
            <a:off x="419100" y="3753802"/>
            <a:ext cx="28575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>
            <a:off x="1847851" y="3753802"/>
            <a:ext cx="285750" cy="5143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http://www.mundodemama.com/wp-content/uploads/2010/06/ninos-jugand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430076"/>
            <a:ext cx="112395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0.gstatic.com/images?q=tbn:ANd9GcRaa3T-8YzLwxrhseYiFphUsK34qR47i16fQzXoGzK1Av6y9uJ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27" y="4430076"/>
            <a:ext cx="1148372" cy="113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Conector recto de flecha 18"/>
          <p:cNvCxnSpPr/>
          <p:nvPr/>
        </p:nvCxnSpPr>
        <p:spPr>
          <a:xfrm>
            <a:off x="4343400" y="169545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3562350" y="2114550"/>
            <a:ext cx="2095500" cy="646331"/>
          </a:xfrm>
          <a:prstGeom prst="rect">
            <a:avLst/>
          </a:prstGeom>
          <a:solidFill>
            <a:srgbClr val="66FF3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metodología juego- trabajo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lecha abajo 20"/>
          <p:cNvSpPr/>
          <p:nvPr/>
        </p:nvSpPr>
        <p:spPr>
          <a:xfrm>
            <a:off x="4248150" y="2853214"/>
            <a:ext cx="361950" cy="5757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8" name="Picture 6" descr="http://html.rincondelvago.com/0007557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5063488"/>
            <a:ext cx="1152526" cy="14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3400425" y="3477577"/>
            <a:ext cx="241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Momentos del juego – trabajo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Flecha abajo 22"/>
          <p:cNvSpPr/>
          <p:nvPr/>
        </p:nvSpPr>
        <p:spPr>
          <a:xfrm>
            <a:off x="4324350" y="4058184"/>
            <a:ext cx="390525" cy="599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2962275" y="4840604"/>
            <a:ext cx="1952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Orden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Socialización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Conector recto de flecha 25"/>
          <p:cNvCxnSpPr/>
          <p:nvPr/>
        </p:nvCxnSpPr>
        <p:spPr>
          <a:xfrm>
            <a:off x="7219950" y="1695450"/>
            <a:ext cx="1905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/>
          <p:cNvSpPr txBox="1"/>
          <p:nvPr/>
        </p:nvSpPr>
        <p:spPr>
          <a:xfrm>
            <a:off x="6115050" y="2062983"/>
            <a:ext cx="2638424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Rincones de aprendizaje y el rol del docente en la metodología juego- trabajo </a:t>
            </a:r>
            <a:endParaRPr lang="es-E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 descr="http://us.cdn2.123rf.com/168nwm/paffy/paffy1210/paffy121000025/15530172-woman-with-magnifying-glass-over-white-backgroun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842" y="3353750"/>
            <a:ext cx="16002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fotos01.lne.es/2013/09/12/646x260/alumnos-profesore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134" y="4531779"/>
            <a:ext cx="1039615" cy="87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radio.unsa.edu.ar/imagenes/Responsable%20Jard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98" y="5614008"/>
            <a:ext cx="1493044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CuadroTexto 28"/>
          <p:cNvSpPr txBox="1"/>
          <p:nvPr/>
        </p:nvSpPr>
        <p:spPr>
          <a:xfrm>
            <a:off x="7524749" y="3800742"/>
            <a:ext cx="12287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Observador 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CuadroTexto 29"/>
          <p:cNvSpPr txBox="1"/>
          <p:nvPr/>
        </p:nvSpPr>
        <p:spPr>
          <a:xfrm>
            <a:off x="7509665" y="4802357"/>
            <a:ext cx="12219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Escenográfico 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7843142" y="6111689"/>
            <a:ext cx="1186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 jugador más </a:t>
            </a:r>
            <a:endParaRPr lang="es-E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83" name="Conector recto de flecha 3082"/>
          <p:cNvCxnSpPr/>
          <p:nvPr/>
        </p:nvCxnSpPr>
        <p:spPr>
          <a:xfrm>
            <a:off x="10382250" y="1695450"/>
            <a:ext cx="0" cy="41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85" name="CuadroTexto 3084"/>
          <p:cNvSpPr txBox="1"/>
          <p:nvPr/>
        </p:nvSpPr>
        <p:spPr>
          <a:xfrm>
            <a:off x="9029700" y="2114550"/>
            <a:ext cx="2733674" cy="830997"/>
          </a:xfrm>
          <a:prstGeom prst="rect">
            <a:avLst/>
          </a:prstGeom>
          <a:solidFill>
            <a:srgbClr val="FF9933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juego como estrategia de aprendizaje dentro de los rincones de aprendizaje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7" name="Flecha abajo 3086"/>
          <p:cNvSpPr/>
          <p:nvPr/>
        </p:nvSpPr>
        <p:spPr>
          <a:xfrm>
            <a:off x="10287000" y="2994172"/>
            <a:ext cx="247650" cy="408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88" name="CuadroTexto 3087"/>
          <p:cNvSpPr txBox="1"/>
          <p:nvPr/>
        </p:nvSpPr>
        <p:spPr>
          <a:xfrm>
            <a:off x="9029700" y="3477577"/>
            <a:ext cx="2590800" cy="107721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Importancia del material didáctico en el desarrollo de operaciones lógicas del pensamiento matemático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89" name="Flecha abajo 3088"/>
          <p:cNvSpPr/>
          <p:nvPr/>
        </p:nvSpPr>
        <p:spPr>
          <a:xfrm>
            <a:off x="10267950" y="4629997"/>
            <a:ext cx="328613" cy="5965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90" name="CuadroTexto 3089"/>
          <p:cNvSpPr txBox="1"/>
          <p:nvPr/>
        </p:nvSpPr>
        <p:spPr>
          <a:xfrm>
            <a:off x="9029700" y="5226549"/>
            <a:ext cx="2590800" cy="830997"/>
          </a:xfrm>
          <a:prstGeom prst="rect">
            <a:avLst/>
          </a:prstGeom>
          <a:solidFill>
            <a:srgbClr val="66FFCC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rincones de aprendizaje en el desarrollo de desinteligencias múltiples 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8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915</TotalTime>
  <Words>1117</Words>
  <Application>Microsoft Office PowerPoint</Application>
  <PresentationFormat>Panorámica</PresentationFormat>
  <Paragraphs>150</Paragraphs>
  <Slides>30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Times New Roman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verito aracely</dc:creator>
  <cp:lastModifiedBy>verito aracely</cp:lastModifiedBy>
  <cp:revision>53</cp:revision>
  <dcterms:created xsi:type="dcterms:W3CDTF">2015-10-11T16:04:16Z</dcterms:created>
  <dcterms:modified xsi:type="dcterms:W3CDTF">2015-10-13T14:51:04Z</dcterms:modified>
</cp:coreProperties>
</file>