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7.xlsx"/><Relationship Id="rId1" Type="http://schemas.openxmlformats.org/officeDocument/2006/relationships/themeOverride" Target="../theme/themeOverride1.xml"/><Relationship Id="rId4" Type="http://schemas.microsoft.com/office/2011/relationships/chartStyle" Target="style5.xml"/></Relationships>
</file>

<file path=ppt/charts/_rels/chart8.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8.xlsx"/><Relationship Id="rId1" Type="http://schemas.openxmlformats.org/officeDocument/2006/relationships/themeOverride" Target="../theme/themeOverride2.xml"/><Relationship Id="rId4"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Peso</a:t>
            </a:r>
            <a:r>
              <a:rPr lang="es-EC" baseline="0" dirty="0"/>
              <a:t> Canal según Tratamiento</a:t>
            </a:r>
            <a:endParaRPr lang="es-EC" dirty="0"/>
          </a:p>
        </c:rich>
      </c:tx>
      <c:layout/>
      <c:overlay val="0"/>
      <c:spPr>
        <a:noFill/>
        <a:ln>
          <a:noFill/>
        </a:ln>
        <a:effectLst/>
      </c:spPr>
    </c:title>
    <c:autoTitleDeleted val="0"/>
    <c:plotArea>
      <c:layout>
        <c:manualLayout>
          <c:layoutTarget val="inner"/>
          <c:xMode val="edge"/>
          <c:yMode val="edge"/>
          <c:x val="0.17592825896762904"/>
          <c:y val="0.15782407407407409"/>
          <c:w val="0.78796062992125981"/>
          <c:h val="0.63559019768993519"/>
        </c:manualLayout>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numRef>
              <c:f>'PESO CANAL'!$I$12:$I$15</c:f>
              <c:numCache>
                <c:formatCode>General</c:formatCode>
                <c:ptCount val="4"/>
                <c:pt idx="0">
                  <c:v>0</c:v>
                </c:pt>
                <c:pt idx="1">
                  <c:v>15</c:v>
                </c:pt>
                <c:pt idx="2">
                  <c:v>30</c:v>
                </c:pt>
                <c:pt idx="3">
                  <c:v>45</c:v>
                </c:pt>
              </c:numCache>
            </c:numRef>
          </c:cat>
          <c:val>
            <c:numRef>
              <c:f>'PESO CANAL'!$J$12:$J$15</c:f>
              <c:numCache>
                <c:formatCode>0.00</c:formatCode>
                <c:ptCount val="4"/>
                <c:pt idx="0">
                  <c:v>68.353749999999991</c:v>
                </c:pt>
                <c:pt idx="1">
                  <c:v>69.375</c:v>
                </c:pt>
                <c:pt idx="2">
                  <c:v>70.517500000000013</c:v>
                </c:pt>
                <c:pt idx="3">
                  <c:v>70.17</c:v>
                </c:pt>
              </c:numCache>
            </c:numRef>
          </c:val>
        </c:ser>
        <c:dLbls>
          <c:showLegendKey val="0"/>
          <c:showVal val="0"/>
          <c:showCatName val="0"/>
          <c:showSerName val="0"/>
          <c:showPercent val="0"/>
          <c:showBubbleSize val="0"/>
        </c:dLbls>
        <c:gapWidth val="219"/>
        <c:overlap val="-27"/>
        <c:axId val="43563264"/>
        <c:axId val="43587456"/>
      </c:barChart>
      <c:catAx>
        <c:axId val="43563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Inclusión</a:t>
                </a:r>
                <a:r>
                  <a:rPr lang="es-EC" baseline="0" dirty="0"/>
                  <a:t> de Maní forrajero %</a:t>
                </a:r>
                <a:endParaRPr lang="es-EC"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587456"/>
        <c:crosses val="autoZero"/>
        <c:auto val="1"/>
        <c:lblAlgn val="ctr"/>
        <c:lblOffset val="100"/>
        <c:noMultiLvlLbl val="0"/>
      </c:catAx>
      <c:valAx>
        <c:axId val="4358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Peso a la Canal kg/animal</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563264"/>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Peso</a:t>
            </a:r>
            <a:r>
              <a:rPr lang="es-EC" baseline="0" dirty="0"/>
              <a:t> Canal según Sexo</a:t>
            </a:r>
            <a:endParaRPr lang="es-EC" dirty="0"/>
          </a:p>
        </c:rich>
      </c:tx>
      <c:layout/>
      <c:overlay val="0"/>
      <c:spPr>
        <a:noFill/>
        <a:ln>
          <a:noFill/>
        </a:ln>
        <a:effectLst/>
      </c:spPr>
    </c:title>
    <c:autoTitleDeleted val="0"/>
    <c:plotArea>
      <c:layout>
        <c:manualLayout>
          <c:layoutTarget val="inner"/>
          <c:xMode val="edge"/>
          <c:yMode val="edge"/>
          <c:x val="0.19038670166229221"/>
          <c:y val="0.17171296296296296"/>
          <c:w val="0.77905774278215223"/>
          <c:h val="0.62271617089530473"/>
        </c:manualLayout>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'PESO CANAL'!$I$34:$I$35</c:f>
              <c:strCache>
                <c:ptCount val="2"/>
                <c:pt idx="0">
                  <c:v>h</c:v>
                </c:pt>
                <c:pt idx="1">
                  <c:v>m</c:v>
                </c:pt>
              </c:strCache>
            </c:strRef>
          </c:cat>
          <c:val>
            <c:numRef>
              <c:f>'PESO CANAL'!$J$34:$J$35</c:f>
              <c:numCache>
                <c:formatCode>0.00</c:formatCode>
                <c:ptCount val="2"/>
                <c:pt idx="0">
                  <c:v>68.725625000000008</c:v>
                </c:pt>
                <c:pt idx="1">
                  <c:v>70.482500000000002</c:v>
                </c:pt>
              </c:numCache>
            </c:numRef>
          </c:val>
        </c:ser>
        <c:dLbls>
          <c:showLegendKey val="0"/>
          <c:showVal val="0"/>
          <c:showCatName val="0"/>
          <c:showSerName val="0"/>
          <c:showPercent val="0"/>
          <c:showBubbleSize val="0"/>
        </c:dLbls>
        <c:gapWidth val="219"/>
        <c:overlap val="-27"/>
        <c:axId val="42060032"/>
        <c:axId val="43561728"/>
      </c:barChart>
      <c:catAx>
        <c:axId val="42060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Sexo</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561728"/>
        <c:crosses val="autoZero"/>
        <c:auto val="1"/>
        <c:lblAlgn val="ctr"/>
        <c:lblOffset val="100"/>
        <c:noMultiLvlLbl val="0"/>
      </c:catAx>
      <c:valAx>
        <c:axId val="4356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Peso</a:t>
                </a:r>
                <a:r>
                  <a:rPr lang="es-EC" baseline="0" dirty="0"/>
                  <a:t> a La Canal kg/animal</a:t>
                </a:r>
                <a:endParaRPr lang="es-EC" dirty="0"/>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060032"/>
        <c:crosses val="autoZero"/>
        <c:crossBetween val="between"/>
        <c:majorUnit val="5"/>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PESOS!$J$5</c:f>
              <c:strCache>
                <c:ptCount val="1"/>
                <c:pt idx="0">
                  <c:v>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PESOS!$T$12</c:f>
                <c:numCache>
                  <c:formatCode>General</c:formatCode>
                  <c:ptCount val="1"/>
                  <c:pt idx="0">
                    <c:v>1.5630280000000001</c:v>
                  </c:pt>
                </c:numCache>
              </c:numRef>
            </c:plus>
            <c:minus>
              <c:numRef>
                <c:f>PESOS!$T$12</c:f>
                <c:numCache>
                  <c:formatCode>General</c:formatCode>
                  <c:ptCount val="1"/>
                  <c:pt idx="0">
                    <c:v>1.5630280000000001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PESOS!$K$4:$R$4</c:f>
              <c:numCache>
                <c:formatCode>General</c:formatCode>
                <c:ptCount val="8"/>
                <c:pt idx="0">
                  <c:v>1</c:v>
                </c:pt>
                <c:pt idx="1">
                  <c:v>15</c:v>
                </c:pt>
                <c:pt idx="2">
                  <c:v>31</c:v>
                </c:pt>
                <c:pt idx="3">
                  <c:v>46</c:v>
                </c:pt>
                <c:pt idx="4">
                  <c:v>66</c:v>
                </c:pt>
                <c:pt idx="5">
                  <c:v>96</c:v>
                </c:pt>
                <c:pt idx="6">
                  <c:v>112</c:v>
                </c:pt>
                <c:pt idx="7">
                  <c:v>120</c:v>
                </c:pt>
              </c:numCache>
            </c:numRef>
          </c:xVal>
          <c:yVal>
            <c:numRef>
              <c:f>PESOS!$K$5:$R$5</c:f>
              <c:numCache>
                <c:formatCode>0.00</c:formatCode>
                <c:ptCount val="8"/>
                <c:pt idx="0">
                  <c:v>21.1875</c:v>
                </c:pt>
                <c:pt idx="1">
                  <c:v>24.524999999999999</c:v>
                </c:pt>
                <c:pt idx="2">
                  <c:v>34.225000000000001</c:v>
                </c:pt>
                <c:pt idx="3">
                  <c:v>46.4375</c:v>
                </c:pt>
                <c:pt idx="4">
                  <c:v>56.8125</c:v>
                </c:pt>
                <c:pt idx="5">
                  <c:v>70</c:v>
                </c:pt>
                <c:pt idx="6">
                  <c:v>81.75</c:v>
                </c:pt>
                <c:pt idx="7">
                  <c:v>88.875</c:v>
                </c:pt>
              </c:numCache>
            </c:numRef>
          </c:yVal>
          <c:smooth val="0"/>
        </c:ser>
        <c:ser>
          <c:idx val="1"/>
          <c:order val="1"/>
          <c:tx>
            <c:strRef>
              <c:f>PESOS!$J$6</c:f>
              <c:strCache>
                <c:ptCount val="1"/>
                <c:pt idx="0">
                  <c:v>15</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PESOS!$T$12</c:f>
                <c:numCache>
                  <c:formatCode>General</c:formatCode>
                  <c:ptCount val="1"/>
                  <c:pt idx="0">
                    <c:v>1.5630280000000001</c:v>
                  </c:pt>
                </c:numCache>
              </c:numRef>
            </c:plus>
            <c:minus>
              <c:numRef>
                <c:f>PESOS!$T$12</c:f>
                <c:numCache>
                  <c:formatCode>General</c:formatCode>
                  <c:ptCount val="1"/>
                  <c:pt idx="0">
                    <c:v>1.5630280000000001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PESOS!$K$4:$R$4</c:f>
              <c:numCache>
                <c:formatCode>General</c:formatCode>
                <c:ptCount val="8"/>
                <c:pt idx="0">
                  <c:v>1</c:v>
                </c:pt>
                <c:pt idx="1">
                  <c:v>15</c:v>
                </c:pt>
                <c:pt idx="2">
                  <c:v>31</c:v>
                </c:pt>
                <c:pt idx="3">
                  <c:v>46</c:v>
                </c:pt>
                <c:pt idx="4">
                  <c:v>66</c:v>
                </c:pt>
                <c:pt idx="5">
                  <c:v>96</c:v>
                </c:pt>
                <c:pt idx="6">
                  <c:v>112</c:v>
                </c:pt>
                <c:pt idx="7">
                  <c:v>120</c:v>
                </c:pt>
              </c:numCache>
            </c:numRef>
          </c:xVal>
          <c:yVal>
            <c:numRef>
              <c:f>PESOS!$K$6:$R$6</c:f>
              <c:numCache>
                <c:formatCode>0.00</c:formatCode>
                <c:ptCount val="8"/>
                <c:pt idx="0">
                  <c:v>21.9375</c:v>
                </c:pt>
                <c:pt idx="1">
                  <c:v>24.6875</c:v>
                </c:pt>
                <c:pt idx="2">
                  <c:v>34.950000000000003</c:v>
                </c:pt>
                <c:pt idx="3">
                  <c:v>48.833333333333336</c:v>
                </c:pt>
                <c:pt idx="4">
                  <c:v>59.125</c:v>
                </c:pt>
                <c:pt idx="5">
                  <c:v>71.125</c:v>
                </c:pt>
                <c:pt idx="6">
                  <c:v>85.5</c:v>
                </c:pt>
                <c:pt idx="7">
                  <c:v>96.125</c:v>
                </c:pt>
              </c:numCache>
            </c:numRef>
          </c:yVal>
          <c:smooth val="0"/>
        </c:ser>
        <c:ser>
          <c:idx val="2"/>
          <c:order val="2"/>
          <c:tx>
            <c:strRef>
              <c:f>PESOS!$J$7</c:f>
              <c:strCache>
                <c:ptCount val="1"/>
                <c:pt idx="0">
                  <c:v>30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PESOS!$T$12</c:f>
                <c:numCache>
                  <c:formatCode>General</c:formatCode>
                  <c:ptCount val="1"/>
                  <c:pt idx="0">
                    <c:v>1.5630280000000001</c:v>
                  </c:pt>
                </c:numCache>
              </c:numRef>
            </c:plus>
            <c:minus>
              <c:numRef>
                <c:f>PESOS!$T$12</c:f>
                <c:numCache>
                  <c:formatCode>General</c:formatCode>
                  <c:ptCount val="1"/>
                  <c:pt idx="0">
                    <c:v>1.5630280000000001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PESOS!$K$4:$R$4</c:f>
              <c:numCache>
                <c:formatCode>General</c:formatCode>
                <c:ptCount val="8"/>
                <c:pt idx="0">
                  <c:v>1</c:v>
                </c:pt>
                <c:pt idx="1">
                  <c:v>15</c:v>
                </c:pt>
                <c:pt idx="2">
                  <c:v>31</c:v>
                </c:pt>
                <c:pt idx="3">
                  <c:v>46</c:v>
                </c:pt>
                <c:pt idx="4">
                  <c:v>66</c:v>
                </c:pt>
                <c:pt idx="5">
                  <c:v>96</c:v>
                </c:pt>
                <c:pt idx="6">
                  <c:v>112</c:v>
                </c:pt>
                <c:pt idx="7">
                  <c:v>120</c:v>
                </c:pt>
              </c:numCache>
            </c:numRef>
          </c:xVal>
          <c:yVal>
            <c:numRef>
              <c:f>PESOS!$K$7:$R$7</c:f>
              <c:numCache>
                <c:formatCode>0.00</c:formatCode>
                <c:ptCount val="8"/>
                <c:pt idx="0">
                  <c:v>23.4375</c:v>
                </c:pt>
                <c:pt idx="1">
                  <c:v>26.3125</c:v>
                </c:pt>
                <c:pt idx="2">
                  <c:v>34.299999999999997</c:v>
                </c:pt>
                <c:pt idx="3">
                  <c:v>49</c:v>
                </c:pt>
                <c:pt idx="4">
                  <c:v>58.4375</c:v>
                </c:pt>
                <c:pt idx="5">
                  <c:v>73</c:v>
                </c:pt>
                <c:pt idx="6">
                  <c:v>85.25</c:v>
                </c:pt>
                <c:pt idx="7">
                  <c:v>94</c:v>
                </c:pt>
              </c:numCache>
            </c:numRef>
          </c:yVal>
          <c:smooth val="0"/>
        </c:ser>
        <c:ser>
          <c:idx val="3"/>
          <c:order val="3"/>
          <c:tx>
            <c:strRef>
              <c:f>PESOS!$J$8</c:f>
              <c:strCache>
                <c:ptCount val="1"/>
                <c:pt idx="0">
                  <c:v>45</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PESOS!$T$12</c:f>
                <c:numCache>
                  <c:formatCode>General</c:formatCode>
                  <c:ptCount val="1"/>
                  <c:pt idx="0">
                    <c:v>1.5630280000000001</c:v>
                  </c:pt>
                </c:numCache>
              </c:numRef>
            </c:plus>
            <c:minus>
              <c:numRef>
                <c:f>PESOS!$T$12</c:f>
                <c:numCache>
                  <c:formatCode>General</c:formatCode>
                  <c:ptCount val="1"/>
                  <c:pt idx="0">
                    <c:v>1.5630280000000001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PESOS!$K$4:$R$4</c:f>
              <c:numCache>
                <c:formatCode>General</c:formatCode>
                <c:ptCount val="8"/>
                <c:pt idx="0">
                  <c:v>1</c:v>
                </c:pt>
                <c:pt idx="1">
                  <c:v>15</c:v>
                </c:pt>
                <c:pt idx="2">
                  <c:v>31</c:v>
                </c:pt>
                <c:pt idx="3">
                  <c:v>46</c:v>
                </c:pt>
                <c:pt idx="4">
                  <c:v>66</c:v>
                </c:pt>
                <c:pt idx="5">
                  <c:v>96</c:v>
                </c:pt>
                <c:pt idx="6">
                  <c:v>112</c:v>
                </c:pt>
                <c:pt idx="7">
                  <c:v>120</c:v>
                </c:pt>
              </c:numCache>
            </c:numRef>
          </c:xVal>
          <c:yVal>
            <c:numRef>
              <c:f>PESOS!$K$8:$R$8</c:f>
              <c:numCache>
                <c:formatCode>0.00</c:formatCode>
                <c:ptCount val="8"/>
                <c:pt idx="0">
                  <c:v>22.625</c:v>
                </c:pt>
                <c:pt idx="1">
                  <c:v>23.9375</c:v>
                </c:pt>
                <c:pt idx="2">
                  <c:v>33.625</c:v>
                </c:pt>
                <c:pt idx="3">
                  <c:v>49.25</c:v>
                </c:pt>
                <c:pt idx="4">
                  <c:v>58.625</c:v>
                </c:pt>
                <c:pt idx="5">
                  <c:v>72.125</c:v>
                </c:pt>
                <c:pt idx="6">
                  <c:v>84.875</c:v>
                </c:pt>
                <c:pt idx="7">
                  <c:v>95.625</c:v>
                </c:pt>
              </c:numCache>
            </c:numRef>
          </c:yVal>
          <c:smooth val="0"/>
        </c:ser>
        <c:dLbls>
          <c:showLegendKey val="0"/>
          <c:showVal val="0"/>
          <c:showCatName val="0"/>
          <c:showSerName val="0"/>
          <c:showPercent val="0"/>
          <c:showBubbleSize val="0"/>
        </c:dLbls>
        <c:axId val="125587456"/>
        <c:axId val="125589376"/>
      </c:scatterChart>
      <c:valAx>
        <c:axId val="125587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Día de engorde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5589376"/>
        <c:crosses val="autoZero"/>
        <c:crossBetween val="midCat"/>
      </c:valAx>
      <c:valAx>
        <c:axId val="12558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Peso vivo Kg/animal/día</a:t>
                </a:r>
              </a:p>
            </c:rich>
          </c:tx>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5587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PESOS!$J$36</c:f>
              <c:strCache>
                <c:ptCount val="1"/>
                <c:pt idx="0">
                  <c:v>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PESOS!$S$40</c:f>
                <c:numCache>
                  <c:formatCode>General</c:formatCode>
                  <c:ptCount val="1"/>
                  <c:pt idx="0">
                    <c:v>6.6894999999999998</c:v>
                  </c:pt>
                </c:numCache>
              </c:numRef>
            </c:plus>
            <c:minus>
              <c:numRef>
                <c:f>PESOS!$S$40</c:f>
                <c:numCache>
                  <c:formatCode>General</c:formatCode>
                  <c:ptCount val="1"/>
                  <c:pt idx="0">
                    <c:v>6.6894999999999998</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PESOS!$K$35:$R$35</c:f>
              <c:numCache>
                <c:formatCode>General</c:formatCode>
                <c:ptCount val="8"/>
                <c:pt idx="0">
                  <c:v>1</c:v>
                </c:pt>
                <c:pt idx="1">
                  <c:v>15</c:v>
                </c:pt>
                <c:pt idx="2">
                  <c:v>31</c:v>
                </c:pt>
                <c:pt idx="3">
                  <c:v>46</c:v>
                </c:pt>
                <c:pt idx="4">
                  <c:v>66</c:v>
                </c:pt>
                <c:pt idx="5">
                  <c:v>96</c:v>
                </c:pt>
                <c:pt idx="6">
                  <c:v>112</c:v>
                </c:pt>
                <c:pt idx="7">
                  <c:v>120</c:v>
                </c:pt>
              </c:numCache>
            </c:numRef>
          </c:xVal>
          <c:yVal>
            <c:numRef>
              <c:f>PESOS!$K$36:$R$36</c:f>
              <c:numCache>
                <c:formatCode>0.00</c:formatCode>
                <c:ptCount val="8"/>
                <c:pt idx="0">
                  <c:v>22.3125</c:v>
                </c:pt>
                <c:pt idx="1">
                  <c:v>24.65625</c:v>
                </c:pt>
                <c:pt idx="2">
                  <c:v>33.662500000000001</c:v>
                </c:pt>
                <c:pt idx="3">
                  <c:v>47.9375</c:v>
                </c:pt>
                <c:pt idx="4">
                  <c:v>57.3125</c:v>
                </c:pt>
                <c:pt idx="5">
                  <c:v>70.9375</c:v>
                </c:pt>
                <c:pt idx="6">
                  <c:v>82.6875</c:v>
                </c:pt>
                <c:pt idx="7">
                  <c:v>91.5625</c:v>
                </c:pt>
              </c:numCache>
            </c:numRef>
          </c:yVal>
          <c:smooth val="1"/>
        </c:ser>
        <c:ser>
          <c:idx val="1"/>
          <c:order val="1"/>
          <c:tx>
            <c:strRef>
              <c:f>PESOS!$J$37</c:f>
              <c:strCache>
                <c:ptCount val="1"/>
                <c:pt idx="0">
                  <c:v>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PESOS!$S$40</c:f>
                <c:numCache>
                  <c:formatCode>General</c:formatCode>
                  <c:ptCount val="1"/>
                  <c:pt idx="0">
                    <c:v>6.6894999999999998</c:v>
                  </c:pt>
                </c:numCache>
              </c:numRef>
            </c:plus>
            <c:minus>
              <c:numRef>
                <c:f>PESOS!$S$40</c:f>
                <c:numCache>
                  <c:formatCode>General</c:formatCode>
                  <c:ptCount val="1"/>
                  <c:pt idx="0">
                    <c:v>6.6894999999999998</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PESOS!$K$35:$R$35</c:f>
              <c:numCache>
                <c:formatCode>General</c:formatCode>
                <c:ptCount val="8"/>
                <c:pt idx="0">
                  <c:v>1</c:v>
                </c:pt>
                <c:pt idx="1">
                  <c:v>15</c:v>
                </c:pt>
                <c:pt idx="2">
                  <c:v>31</c:v>
                </c:pt>
                <c:pt idx="3">
                  <c:v>46</c:v>
                </c:pt>
                <c:pt idx="4">
                  <c:v>66</c:v>
                </c:pt>
                <c:pt idx="5">
                  <c:v>96</c:v>
                </c:pt>
                <c:pt idx="6">
                  <c:v>112</c:v>
                </c:pt>
                <c:pt idx="7">
                  <c:v>120</c:v>
                </c:pt>
              </c:numCache>
            </c:numRef>
          </c:xVal>
          <c:yVal>
            <c:numRef>
              <c:f>PESOS!$K$37:$R$37</c:f>
              <c:numCache>
                <c:formatCode>0.00</c:formatCode>
                <c:ptCount val="8"/>
                <c:pt idx="0">
                  <c:v>22.28125</c:v>
                </c:pt>
                <c:pt idx="1">
                  <c:v>25.074999999999999</c:v>
                </c:pt>
                <c:pt idx="2">
                  <c:v>34.887500000000003</c:v>
                </c:pt>
                <c:pt idx="3">
                  <c:v>49.0625</c:v>
                </c:pt>
                <c:pt idx="4">
                  <c:v>59.1875</c:v>
                </c:pt>
                <c:pt idx="5">
                  <c:v>72.1875</c:v>
                </c:pt>
                <c:pt idx="6">
                  <c:v>86</c:v>
                </c:pt>
                <c:pt idx="7">
                  <c:v>95.75</c:v>
                </c:pt>
              </c:numCache>
            </c:numRef>
          </c:yVal>
          <c:smooth val="1"/>
        </c:ser>
        <c:dLbls>
          <c:showLegendKey val="0"/>
          <c:showVal val="0"/>
          <c:showCatName val="0"/>
          <c:showSerName val="0"/>
          <c:showPercent val="0"/>
          <c:showBubbleSize val="0"/>
        </c:dLbls>
        <c:axId val="134461696"/>
        <c:axId val="134467968"/>
      </c:scatterChart>
      <c:valAx>
        <c:axId val="13446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Día de engorde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4467968"/>
        <c:crosses val="autoZero"/>
        <c:crossBetween val="midCat"/>
      </c:valAx>
      <c:valAx>
        <c:axId val="13446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Peso vivo kg/animal/día</a:t>
                </a:r>
              </a:p>
            </c:rich>
          </c:tx>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4461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8470191226097"/>
          <c:y val="8.0879903323569854E-2"/>
          <c:w val="0.81680231147577143"/>
          <c:h val="0.71529947506561675"/>
        </c:manualLayout>
      </c:layout>
      <c:scatterChart>
        <c:scatterStyle val="smoothMarker"/>
        <c:varyColors val="0"/>
        <c:ser>
          <c:idx val="0"/>
          <c:order val="0"/>
          <c:tx>
            <c:strRef>
              <c:f>PESOS!$J$66</c:f>
              <c:strCache>
                <c:ptCount val="1"/>
                <c:pt idx="0">
                  <c:v>0h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PESOS!$K$66:$R$66</c:f>
              <c:numCache>
                <c:formatCode>0.00</c:formatCode>
                <c:ptCount val="8"/>
                <c:pt idx="0">
                  <c:v>21</c:v>
                </c:pt>
                <c:pt idx="1">
                  <c:v>23.25</c:v>
                </c:pt>
                <c:pt idx="2">
                  <c:v>32.15</c:v>
                </c:pt>
                <c:pt idx="3">
                  <c:v>48</c:v>
                </c:pt>
                <c:pt idx="4">
                  <c:v>57.875</c:v>
                </c:pt>
                <c:pt idx="5">
                  <c:v>68</c:v>
                </c:pt>
                <c:pt idx="6">
                  <c:v>77.25</c:v>
                </c:pt>
                <c:pt idx="7">
                  <c:v>83.75</c:v>
                </c:pt>
              </c:numCache>
            </c:numRef>
          </c:yVal>
          <c:smooth val="1"/>
        </c:ser>
        <c:ser>
          <c:idx val="1"/>
          <c:order val="1"/>
          <c:tx>
            <c:strRef>
              <c:f>PESOS!$J$67</c:f>
              <c:strCache>
                <c:ptCount val="1"/>
                <c:pt idx="0">
                  <c:v>0m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PESOS!$K$67:$R$67</c:f>
              <c:numCache>
                <c:formatCode>0.00</c:formatCode>
                <c:ptCount val="8"/>
                <c:pt idx="0">
                  <c:v>21.375</c:v>
                </c:pt>
                <c:pt idx="1">
                  <c:v>25.655000000000001</c:v>
                </c:pt>
                <c:pt idx="2">
                  <c:v>36.299999999999997</c:v>
                </c:pt>
                <c:pt idx="3">
                  <c:v>48</c:v>
                </c:pt>
                <c:pt idx="4">
                  <c:v>59.5</c:v>
                </c:pt>
                <c:pt idx="5">
                  <c:v>72</c:v>
                </c:pt>
                <c:pt idx="6">
                  <c:v>86.25</c:v>
                </c:pt>
                <c:pt idx="7">
                  <c:v>94</c:v>
                </c:pt>
              </c:numCache>
            </c:numRef>
          </c:yVal>
          <c:smooth val="1"/>
        </c:ser>
        <c:ser>
          <c:idx val="2"/>
          <c:order val="2"/>
          <c:tx>
            <c:strRef>
              <c:f>PESOS!$J$68</c:f>
              <c:strCache>
                <c:ptCount val="1"/>
                <c:pt idx="0">
                  <c:v>15h</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PESOS!$K$68:$R$68</c:f>
              <c:numCache>
                <c:formatCode>0.00</c:formatCode>
                <c:ptCount val="8"/>
                <c:pt idx="0">
                  <c:v>22.25</c:v>
                </c:pt>
                <c:pt idx="1">
                  <c:v>25.125</c:v>
                </c:pt>
                <c:pt idx="2">
                  <c:v>34.375</c:v>
                </c:pt>
                <c:pt idx="3">
                  <c:v>48.875</c:v>
                </c:pt>
                <c:pt idx="4">
                  <c:v>58.75</c:v>
                </c:pt>
                <c:pt idx="5">
                  <c:v>69</c:v>
                </c:pt>
                <c:pt idx="6">
                  <c:v>85</c:v>
                </c:pt>
                <c:pt idx="7">
                  <c:v>95.5</c:v>
                </c:pt>
              </c:numCache>
            </c:numRef>
          </c:yVal>
          <c:smooth val="1"/>
        </c:ser>
        <c:ser>
          <c:idx val="3"/>
          <c:order val="3"/>
          <c:tx>
            <c:strRef>
              <c:f>PESOS!$J$69</c:f>
              <c:strCache>
                <c:ptCount val="1"/>
                <c:pt idx="0">
                  <c:v>15m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PESOS!$K$69:$R$69</c:f>
              <c:numCache>
                <c:formatCode>0.00</c:formatCode>
                <c:ptCount val="8"/>
                <c:pt idx="0">
                  <c:v>21.625</c:v>
                </c:pt>
                <c:pt idx="1">
                  <c:v>24.25</c:v>
                </c:pt>
                <c:pt idx="2">
                  <c:v>35.524999999999999</c:v>
                </c:pt>
                <c:pt idx="3">
                  <c:v>49.75</c:v>
                </c:pt>
                <c:pt idx="4">
                  <c:v>59.5</c:v>
                </c:pt>
                <c:pt idx="5">
                  <c:v>73.25</c:v>
                </c:pt>
                <c:pt idx="6">
                  <c:v>86.041666666666671</c:v>
                </c:pt>
                <c:pt idx="7">
                  <c:v>96.75</c:v>
                </c:pt>
              </c:numCache>
            </c:numRef>
          </c:yVal>
          <c:smooth val="1"/>
        </c:ser>
        <c:ser>
          <c:idx val="4"/>
          <c:order val="4"/>
          <c:tx>
            <c:strRef>
              <c:f>PESOS!$J$70</c:f>
              <c:strCache>
                <c:ptCount val="1"/>
                <c:pt idx="0">
                  <c:v>30h</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PESOS!$K$70:$R$70</c:f>
              <c:numCache>
                <c:formatCode>0.00</c:formatCode>
                <c:ptCount val="8"/>
                <c:pt idx="0">
                  <c:v>24</c:v>
                </c:pt>
                <c:pt idx="1">
                  <c:v>27.375</c:v>
                </c:pt>
                <c:pt idx="2">
                  <c:v>35.625</c:v>
                </c:pt>
                <c:pt idx="3">
                  <c:v>50.125</c:v>
                </c:pt>
                <c:pt idx="4">
                  <c:v>59.375</c:v>
                </c:pt>
                <c:pt idx="5">
                  <c:v>76.25</c:v>
                </c:pt>
                <c:pt idx="6">
                  <c:v>87</c:v>
                </c:pt>
                <c:pt idx="7">
                  <c:v>96.5</c:v>
                </c:pt>
              </c:numCache>
            </c:numRef>
          </c:yVal>
          <c:smooth val="1"/>
        </c:ser>
        <c:ser>
          <c:idx val="5"/>
          <c:order val="5"/>
          <c:tx>
            <c:strRef>
              <c:f>PESOS!$J$71</c:f>
              <c:strCache>
                <c:ptCount val="1"/>
                <c:pt idx="0">
                  <c:v>30m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PESOS!$K$71:$R$71</c:f>
              <c:numCache>
                <c:formatCode>0.00</c:formatCode>
                <c:ptCount val="8"/>
                <c:pt idx="0">
                  <c:v>23.491071428571427</c:v>
                </c:pt>
                <c:pt idx="1">
                  <c:v>25.25</c:v>
                </c:pt>
                <c:pt idx="2">
                  <c:v>32.975000000000001</c:v>
                </c:pt>
                <c:pt idx="3">
                  <c:v>47.875</c:v>
                </c:pt>
                <c:pt idx="4">
                  <c:v>57.5</c:v>
                </c:pt>
                <c:pt idx="5">
                  <c:v>69.75</c:v>
                </c:pt>
                <c:pt idx="6">
                  <c:v>83.5</c:v>
                </c:pt>
                <c:pt idx="7">
                  <c:v>91.5</c:v>
                </c:pt>
              </c:numCache>
            </c:numRef>
          </c:yVal>
          <c:smooth val="1"/>
        </c:ser>
        <c:ser>
          <c:idx val="6"/>
          <c:order val="6"/>
          <c:tx>
            <c:strRef>
              <c:f>PESOS!$J$72</c:f>
              <c:strCache>
                <c:ptCount val="1"/>
                <c:pt idx="0">
                  <c:v>45h</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PESOS!$K$72:$R$72</c:f>
              <c:numCache>
                <c:formatCode>0.00</c:formatCode>
                <c:ptCount val="8"/>
                <c:pt idx="0">
                  <c:v>22</c:v>
                </c:pt>
                <c:pt idx="1">
                  <c:v>22.875</c:v>
                </c:pt>
                <c:pt idx="2">
                  <c:v>32.5</c:v>
                </c:pt>
                <c:pt idx="3">
                  <c:v>47.875</c:v>
                </c:pt>
                <c:pt idx="4">
                  <c:v>57</c:v>
                </c:pt>
                <c:pt idx="5">
                  <c:v>70.5</c:v>
                </c:pt>
                <c:pt idx="6">
                  <c:v>81.5</c:v>
                </c:pt>
                <c:pt idx="7">
                  <c:v>90.5</c:v>
                </c:pt>
              </c:numCache>
            </c:numRef>
          </c:yVal>
          <c:smooth val="1"/>
        </c:ser>
        <c:ser>
          <c:idx val="7"/>
          <c:order val="7"/>
          <c:tx>
            <c:strRef>
              <c:f>PESOS!$J$73</c:f>
              <c:strCache>
                <c:ptCount val="1"/>
                <c:pt idx="0">
                  <c:v>45m</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errBars>
            <c:errDir val="y"/>
            <c:errBarType val="both"/>
            <c:errValType val="cust"/>
            <c:noEndCap val="0"/>
            <c:plus>
              <c:numRef>
                <c:f>PESOS!$T$75</c:f>
                <c:numCache>
                  <c:formatCode>General</c:formatCode>
                  <c:ptCount val="1"/>
                  <c:pt idx="0">
                    <c:v>2.4037000000000002</c:v>
                  </c:pt>
                </c:numCache>
              </c:numRef>
            </c:plus>
            <c:minus>
              <c:numRef>
                <c:f>PESOS!$T$75</c:f>
                <c:numCache>
                  <c:formatCode>General</c:formatCode>
                  <c:ptCount val="1"/>
                  <c:pt idx="0">
                    <c:v>2.4037000000000002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PESOS!$K$65:$R$65</c:f>
              <c:numCache>
                <c:formatCode>General</c:formatCode>
                <c:ptCount val="8"/>
                <c:pt idx="0">
                  <c:v>1</c:v>
                </c:pt>
                <c:pt idx="1">
                  <c:v>15</c:v>
                </c:pt>
                <c:pt idx="2">
                  <c:v>31</c:v>
                </c:pt>
                <c:pt idx="3">
                  <c:v>46</c:v>
                </c:pt>
                <c:pt idx="4">
                  <c:v>66</c:v>
                </c:pt>
                <c:pt idx="5">
                  <c:v>96</c:v>
                </c:pt>
                <c:pt idx="6">
                  <c:v>112</c:v>
                </c:pt>
                <c:pt idx="7">
                  <c:v>120</c:v>
                </c:pt>
              </c:numCache>
            </c:numRef>
          </c:xVal>
          <c:yVal>
            <c:numRef>
              <c:f>PESOS!$K$73:$R$73</c:f>
              <c:numCache>
                <c:formatCode>0.00</c:formatCode>
                <c:ptCount val="8"/>
                <c:pt idx="0">
                  <c:v>23.25</c:v>
                </c:pt>
                <c:pt idx="1">
                  <c:v>25</c:v>
                </c:pt>
                <c:pt idx="2">
                  <c:v>34.75</c:v>
                </c:pt>
                <c:pt idx="3">
                  <c:v>50.625</c:v>
                </c:pt>
                <c:pt idx="4">
                  <c:v>60.25</c:v>
                </c:pt>
                <c:pt idx="5">
                  <c:v>73.75</c:v>
                </c:pt>
                <c:pt idx="6">
                  <c:v>88.25</c:v>
                </c:pt>
                <c:pt idx="7">
                  <c:v>100.75</c:v>
                </c:pt>
              </c:numCache>
            </c:numRef>
          </c:yVal>
          <c:smooth val="1"/>
        </c:ser>
        <c:dLbls>
          <c:showLegendKey val="0"/>
          <c:showVal val="0"/>
          <c:showCatName val="0"/>
          <c:showSerName val="0"/>
          <c:showPercent val="0"/>
          <c:showBubbleSize val="0"/>
        </c:dLbls>
        <c:axId val="141809536"/>
        <c:axId val="141811712"/>
      </c:scatterChart>
      <c:valAx>
        <c:axId val="14180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Día</a:t>
                </a:r>
                <a:r>
                  <a:rPr lang="es-EC" baseline="0" dirty="0"/>
                  <a:t> de engorde</a:t>
                </a:r>
                <a:endParaRPr lang="es-EC"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811712"/>
        <c:crosses val="autoZero"/>
        <c:crossBetween val="midCat"/>
      </c:valAx>
      <c:valAx>
        <c:axId val="14181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Peso vivo kg/animal/día</a:t>
                </a:r>
              </a:p>
            </c:rich>
          </c:tx>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8095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2836258095724"/>
          <c:y val="9.8636870206210342E-2"/>
          <c:w val="0.83181621921833149"/>
          <c:h val="0.69269020373378398"/>
        </c:manualLayout>
      </c:layout>
      <c:scatterChart>
        <c:scatterStyle val="smoothMarker"/>
        <c:varyColors val="0"/>
        <c:ser>
          <c:idx val="0"/>
          <c:order val="0"/>
          <c:tx>
            <c:strRef>
              <c:f>CONSUMO!$J$4</c:f>
              <c:strCache>
                <c:ptCount val="1"/>
                <c:pt idx="0">
                  <c:v>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CONSUMO!$R$9</c:f>
                <c:numCache>
                  <c:formatCode>General</c:formatCode>
                  <c:ptCount val="1"/>
                  <c:pt idx="0">
                    <c:v>0.68044000000000004</c:v>
                  </c:pt>
                </c:numCache>
              </c:numRef>
            </c:plus>
            <c:minus>
              <c:numRef>
                <c:f>CONSUMO!$R$9</c:f>
                <c:numCache>
                  <c:formatCode>General</c:formatCode>
                  <c:ptCount val="1"/>
                  <c:pt idx="0">
                    <c:v>0.68044000000000004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CONSUMO!$K$3:$Q$3</c:f>
              <c:numCache>
                <c:formatCode>General</c:formatCode>
                <c:ptCount val="7"/>
                <c:pt idx="0">
                  <c:v>15</c:v>
                </c:pt>
                <c:pt idx="1">
                  <c:v>31</c:v>
                </c:pt>
                <c:pt idx="2">
                  <c:v>46</c:v>
                </c:pt>
                <c:pt idx="3">
                  <c:v>66</c:v>
                </c:pt>
                <c:pt idx="4">
                  <c:v>96</c:v>
                </c:pt>
                <c:pt idx="5">
                  <c:v>112</c:v>
                </c:pt>
                <c:pt idx="6">
                  <c:v>120</c:v>
                </c:pt>
              </c:numCache>
            </c:numRef>
          </c:xVal>
          <c:yVal>
            <c:numRef>
              <c:f>CONSUMO!$K$4:$Q$4</c:f>
              <c:numCache>
                <c:formatCode>0.00</c:formatCode>
                <c:ptCount val="7"/>
                <c:pt idx="0">
                  <c:v>2.7751666666666668</c:v>
                </c:pt>
                <c:pt idx="1">
                  <c:v>3.7251562499999999</c:v>
                </c:pt>
                <c:pt idx="2">
                  <c:v>4.4983333333333331</c:v>
                </c:pt>
                <c:pt idx="3">
                  <c:v>5.2174999999999994</c:v>
                </c:pt>
                <c:pt idx="4">
                  <c:v>5.8516666666666666</c:v>
                </c:pt>
                <c:pt idx="5">
                  <c:v>6</c:v>
                </c:pt>
                <c:pt idx="6">
                  <c:v>10.0625</c:v>
                </c:pt>
              </c:numCache>
            </c:numRef>
          </c:yVal>
          <c:smooth val="1"/>
        </c:ser>
        <c:ser>
          <c:idx val="1"/>
          <c:order val="1"/>
          <c:tx>
            <c:strRef>
              <c:f>CONSUMO!$J$5</c:f>
              <c:strCache>
                <c:ptCount val="1"/>
                <c:pt idx="0">
                  <c:v>15</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CONSUMO!$R$9</c:f>
                <c:numCache>
                  <c:formatCode>General</c:formatCode>
                  <c:ptCount val="1"/>
                  <c:pt idx="0">
                    <c:v>0.68044000000000004</c:v>
                  </c:pt>
                </c:numCache>
              </c:numRef>
            </c:plus>
            <c:minus>
              <c:numRef>
                <c:f>CONSUMO!$R$9</c:f>
                <c:numCache>
                  <c:formatCode>General</c:formatCode>
                  <c:ptCount val="1"/>
                  <c:pt idx="0">
                    <c:v>0.68044000000000004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CONSUMO!$K$3:$Q$3</c:f>
              <c:numCache>
                <c:formatCode>General</c:formatCode>
                <c:ptCount val="7"/>
                <c:pt idx="0">
                  <c:v>15</c:v>
                </c:pt>
                <c:pt idx="1">
                  <c:v>31</c:v>
                </c:pt>
                <c:pt idx="2">
                  <c:v>46</c:v>
                </c:pt>
                <c:pt idx="3">
                  <c:v>66</c:v>
                </c:pt>
                <c:pt idx="4">
                  <c:v>96</c:v>
                </c:pt>
                <c:pt idx="5">
                  <c:v>112</c:v>
                </c:pt>
                <c:pt idx="6">
                  <c:v>120</c:v>
                </c:pt>
              </c:numCache>
            </c:numRef>
          </c:xVal>
          <c:yVal>
            <c:numRef>
              <c:f>CONSUMO!$K$5:$Q$5</c:f>
              <c:numCache>
                <c:formatCode>0.00</c:formatCode>
                <c:ptCount val="7"/>
                <c:pt idx="0">
                  <c:v>2.5318333333333332</c:v>
                </c:pt>
                <c:pt idx="1">
                  <c:v>3.4029687500000003</c:v>
                </c:pt>
                <c:pt idx="2">
                  <c:v>4.278833333333333</c:v>
                </c:pt>
                <c:pt idx="3">
                  <c:v>4.7158749999999996</c:v>
                </c:pt>
                <c:pt idx="4">
                  <c:v>5.1490833333333335</c:v>
                </c:pt>
                <c:pt idx="5">
                  <c:v>5.4715624999999992</c:v>
                </c:pt>
                <c:pt idx="6">
                  <c:v>10.849062499999999</c:v>
                </c:pt>
              </c:numCache>
            </c:numRef>
          </c:yVal>
          <c:smooth val="1"/>
        </c:ser>
        <c:ser>
          <c:idx val="2"/>
          <c:order val="2"/>
          <c:tx>
            <c:strRef>
              <c:f>CONSUMO!$J$6</c:f>
              <c:strCache>
                <c:ptCount val="1"/>
                <c:pt idx="0">
                  <c:v>30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CONSUMO!$R$9</c:f>
                <c:numCache>
                  <c:formatCode>General</c:formatCode>
                  <c:ptCount val="1"/>
                  <c:pt idx="0">
                    <c:v>0.68044000000000004</c:v>
                  </c:pt>
                </c:numCache>
              </c:numRef>
            </c:plus>
            <c:minus>
              <c:numRef>
                <c:f>CONSUMO!$R$9</c:f>
                <c:numCache>
                  <c:formatCode>General</c:formatCode>
                  <c:ptCount val="1"/>
                  <c:pt idx="0">
                    <c:v>0.68044000000000004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CONSUMO!$K$3:$Q$3</c:f>
              <c:numCache>
                <c:formatCode>General</c:formatCode>
                <c:ptCount val="7"/>
                <c:pt idx="0">
                  <c:v>15</c:v>
                </c:pt>
                <c:pt idx="1">
                  <c:v>31</c:v>
                </c:pt>
                <c:pt idx="2">
                  <c:v>46</c:v>
                </c:pt>
                <c:pt idx="3">
                  <c:v>66</c:v>
                </c:pt>
                <c:pt idx="4">
                  <c:v>96</c:v>
                </c:pt>
                <c:pt idx="5">
                  <c:v>112</c:v>
                </c:pt>
                <c:pt idx="6">
                  <c:v>120</c:v>
                </c:pt>
              </c:numCache>
            </c:numRef>
          </c:xVal>
          <c:yVal>
            <c:numRef>
              <c:f>CONSUMO!$K$6:$Q$6</c:f>
              <c:numCache>
                <c:formatCode>0.00</c:formatCode>
                <c:ptCount val="7"/>
                <c:pt idx="0">
                  <c:v>2.1603500000000002</c:v>
                </c:pt>
                <c:pt idx="1">
                  <c:v>2.76953125</c:v>
                </c:pt>
                <c:pt idx="2">
                  <c:v>4.426166666666667</c:v>
                </c:pt>
                <c:pt idx="3">
                  <c:v>3.899</c:v>
                </c:pt>
                <c:pt idx="4">
                  <c:v>4.3080833333333333</c:v>
                </c:pt>
                <c:pt idx="5">
                  <c:v>4.8028124999999999</c:v>
                </c:pt>
                <c:pt idx="6">
                  <c:v>7.7778124999999996</c:v>
                </c:pt>
              </c:numCache>
            </c:numRef>
          </c:yVal>
          <c:smooth val="1"/>
        </c:ser>
        <c:ser>
          <c:idx val="3"/>
          <c:order val="3"/>
          <c:tx>
            <c:strRef>
              <c:f>CONSUMO!$J$7</c:f>
              <c:strCache>
                <c:ptCount val="1"/>
                <c:pt idx="0">
                  <c:v>45</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CONSUMO!$R$9</c:f>
                <c:numCache>
                  <c:formatCode>General</c:formatCode>
                  <c:ptCount val="1"/>
                  <c:pt idx="0">
                    <c:v>0.68044000000000004</c:v>
                  </c:pt>
                </c:numCache>
              </c:numRef>
            </c:plus>
            <c:minus>
              <c:numRef>
                <c:f>CONSUMO!$R$9</c:f>
                <c:numCache>
                  <c:formatCode>General</c:formatCode>
                  <c:ptCount val="1"/>
                  <c:pt idx="0">
                    <c:v>0.68044000000000004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1"/>
            <c:val val="1.0000000000000002E-2"/>
            <c:spPr>
              <a:noFill/>
              <a:ln w="9525" cap="flat" cmpd="sng" algn="ctr">
                <a:solidFill>
                  <a:schemeClr val="tx1">
                    <a:lumMod val="65000"/>
                    <a:lumOff val="35000"/>
                  </a:schemeClr>
                </a:solidFill>
                <a:round/>
              </a:ln>
              <a:effectLst/>
            </c:spPr>
          </c:errBars>
          <c:xVal>
            <c:numRef>
              <c:f>CONSUMO!$K$3:$Q$3</c:f>
              <c:numCache>
                <c:formatCode>General</c:formatCode>
                <c:ptCount val="7"/>
                <c:pt idx="0">
                  <c:v>15</c:v>
                </c:pt>
                <c:pt idx="1">
                  <c:v>31</c:v>
                </c:pt>
                <c:pt idx="2">
                  <c:v>46</c:v>
                </c:pt>
                <c:pt idx="3">
                  <c:v>66</c:v>
                </c:pt>
                <c:pt idx="4">
                  <c:v>96</c:v>
                </c:pt>
                <c:pt idx="5">
                  <c:v>112</c:v>
                </c:pt>
                <c:pt idx="6">
                  <c:v>120</c:v>
                </c:pt>
              </c:numCache>
            </c:numRef>
          </c:xVal>
          <c:yVal>
            <c:numRef>
              <c:f>CONSUMO!$K$7:$Q$7</c:f>
              <c:numCache>
                <c:formatCode>0.00</c:formatCode>
                <c:ptCount val="7"/>
                <c:pt idx="0">
                  <c:v>1.7005833333333333</c:v>
                </c:pt>
                <c:pt idx="1">
                  <c:v>2.2598437499999999</c:v>
                </c:pt>
                <c:pt idx="2">
                  <c:v>4.1043333333333338</c:v>
                </c:pt>
                <c:pt idx="3">
                  <c:v>3.1429999999999998</c:v>
                </c:pt>
                <c:pt idx="4">
                  <c:v>3.6014166666666663</c:v>
                </c:pt>
                <c:pt idx="5">
                  <c:v>4.26265625</c:v>
                </c:pt>
                <c:pt idx="6">
                  <c:v>7.4762500000000003</c:v>
                </c:pt>
              </c:numCache>
            </c:numRef>
          </c:yVal>
          <c:smooth val="1"/>
        </c:ser>
        <c:dLbls>
          <c:showLegendKey val="0"/>
          <c:showVal val="0"/>
          <c:showCatName val="0"/>
          <c:showSerName val="0"/>
          <c:showPercent val="0"/>
          <c:showBubbleSize val="0"/>
        </c:dLbls>
        <c:axId val="141480320"/>
        <c:axId val="141482240"/>
      </c:scatterChart>
      <c:valAx>
        <c:axId val="141480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Día</a:t>
                </a:r>
                <a:r>
                  <a:rPr lang="es-EC" baseline="0" dirty="0"/>
                  <a:t> de Engorde</a:t>
                </a:r>
                <a:endParaRPr lang="es-EC"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482240"/>
        <c:crosses val="autoZero"/>
        <c:crossBetween val="midCat"/>
      </c:valAx>
      <c:valAx>
        <c:axId val="14148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Consumo</a:t>
                </a:r>
                <a:r>
                  <a:rPr lang="es-EC" baseline="0" dirty="0"/>
                  <a:t> De Alimento/kg</a:t>
                </a:r>
                <a:endParaRPr lang="es-EC" dirty="0"/>
              </a:p>
            </c:rich>
          </c:tx>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4803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16447944006999"/>
          <c:y val="9.3009259259259264E-2"/>
          <c:w val="0.80127996500437448"/>
          <c:h val="0.70141987459900845"/>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Lit>
                <c:formatCode>General</c:formatCode>
                <c:ptCount val="1"/>
                <c:pt idx="0">
                  <c:v>0.96309999999999996</c:v>
                </c:pt>
              </c:numLit>
            </c:plus>
            <c:minus>
              <c:numLit>
                <c:formatCode>General</c:formatCode>
                <c:ptCount val="1"/>
                <c:pt idx="0">
                  <c:v>0.96309999999999996</c:v>
                </c:pt>
              </c:numLit>
            </c:minus>
            <c:spPr>
              <a:noFill/>
              <a:ln w="9525" cap="flat" cmpd="sng" algn="ctr">
                <a:solidFill>
                  <a:schemeClr val="tx1">
                    <a:lumMod val="65000"/>
                    <a:lumOff val="35000"/>
                  </a:schemeClr>
                </a:solidFill>
                <a:round/>
              </a:ln>
              <a:effectLst/>
            </c:spPr>
          </c:errBars>
          <c:cat>
            <c:numRef>
              <c:f>'PESO CANAL'!$I$57:$I$60</c:f>
              <c:numCache>
                <c:formatCode>General</c:formatCode>
                <c:ptCount val="4"/>
                <c:pt idx="0">
                  <c:v>0</c:v>
                </c:pt>
                <c:pt idx="1">
                  <c:v>15</c:v>
                </c:pt>
                <c:pt idx="2">
                  <c:v>30</c:v>
                </c:pt>
                <c:pt idx="3">
                  <c:v>45</c:v>
                </c:pt>
              </c:numCache>
            </c:numRef>
          </c:cat>
          <c:val>
            <c:numRef>
              <c:f>'PESO CANAL'!$J$57:$J$60</c:f>
              <c:numCache>
                <c:formatCode>0.00</c:formatCode>
                <c:ptCount val="4"/>
                <c:pt idx="0">
                  <c:v>77.104999861955434</c:v>
                </c:pt>
                <c:pt idx="1">
                  <c:v>72.439258505423581</c:v>
                </c:pt>
                <c:pt idx="2">
                  <c:v>75.228246106014467</c:v>
                </c:pt>
                <c:pt idx="3">
                  <c:v>73.510086921705437</c:v>
                </c:pt>
              </c:numCache>
            </c:numRef>
          </c:val>
        </c:ser>
        <c:dLbls>
          <c:showLegendKey val="0"/>
          <c:showVal val="0"/>
          <c:showCatName val="0"/>
          <c:showSerName val="0"/>
          <c:showPercent val="0"/>
          <c:showBubbleSize val="0"/>
        </c:dLbls>
        <c:gapWidth val="219"/>
        <c:overlap val="-27"/>
        <c:axId val="141907840"/>
        <c:axId val="141914112"/>
      </c:barChart>
      <c:catAx>
        <c:axId val="14190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Dieta</a:t>
                </a:r>
              </a:p>
            </c:rich>
          </c:tx>
          <c:layout>
            <c:manualLayout>
              <c:xMode val="edge"/>
              <c:yMode val="edge"/>
              <c:x val="0.41820713035870521"/>
              <c:y val="0.878680373286672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914112"/>
        <c:crosses val="autoZero"/>
        <c:auto val="1"/>
        <c:lblAlgn val="ctr"/>
        <c:lblOffset val="100"/>
        <c:noMultiLvlLbl val="0"/>
      </c:catAx>
      <c:valAx>
        <c:axId val="141914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Rendimiento en %</a:t>
                </a:r>
              </a:p>
            </c:rich>
          </c:tx>
          <c:layout>
            <c:manualLayout>
              <c:xMode val="edge"/>
              <c:yMode val="edge"/>
              <c:x val="3.0555555555555555E-2"/>
              <c:y val="0.30193678915135608"/>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190784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49781277340332"/>
          <c:y val="0.17171296296296296"/>
          <c:w val="0.79294663167104107"/>
          <c:h val="0.62271617089530473"/>
        </c:manualLayout>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'PESO CANAL'!$I$80:$I$81</c:f>
              <c:strCache>
                <c:ptCount val="2"/>
                <c:pt idx="0">
                  <c:v>h</c:v>
                </c:pt>
                <c:pt idx="1">
                  <c:v>m</c:v>
                </c:pt>
              </c:strCache>
            </c:strRef>
          </c:cat>
          <c:val>
            <c:numRef>
              <c:f>'PESO CANAL'!$J$80:$J$81</c:f>
              <c:numCache>
                <c:formatCode>0.00</c:formatCode>
                <c:ptCount val="2"/>
                <c:pt idx="0">
                  <c:v>75.36065539072932</c:v>
                </c:pt>
                <c:pt idx="1">
                  <c:v>73.780640306820132</c:v>
                </c:pt>
              </c:numCache>
            </c:numRef>
          </c:val>
        </c:ser>
        <c:dLbls>
          <c:showLegendKey val="0"/>
          <c:showVal val="0"/>
          <c:showCatName val="0"/>
          <c:showSerName val="0"/>
          <c:showPercent val="0"/>
          <c:showBubbleSize val="0"/>
        </c:dLbls>
        <c:gapWidth val="219"/>
        <c:overlap val="-27"/>
        <c:axId val="151674880"/>
        <c:axId val="151676800"/>
      </c:barChart>
      <c:catAx>
        <c:axId val="151674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Dieta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1676800"/>
        <c:crosses val="autoZero"/>
        <c:auto val="1"/>
        <c:lblAlgn val="ctr"/>
        <c:lblOffset val="100"/>
        <c:noMultiLvlLbl val="0"/>
      </c:catAx>
      <c:valAx>
        <c:axId val="1516768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Rendimiento</a:t>
                </a:r>
                <a:r>
                  <a:rPr lang="es-EC" baseline="0" dirty="0"/>
                  <a:t> en %</a:t>
                </a:r>
                <a:endParaRPr lang="es-EC" dirty="0"/>
              </a:p>
            </c:rich>
          </c:tx>
          <c:layout>
            <c:manualLayout>
              <c:xMode val="edge"/>
              <c:yMode val="edge"/>
              <c:x val="3.3333333333333333E-2"/>
              <c:y val="0.29730715952172643"/>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167488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C.C.A.</a:t>
            </a:r>
            <a:r>
              <a:rPr lang="en-US" baseline="0" dirty="0"/>
              <a:t> según Tratamiento</a:t>
            </a:r>
            <a:endParaRPr lang="en-US" dirty="0"/>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CCA!$N$10</c:f>
                <c:numCache>
                  <c:formatCode>General</c:formatCode>
                  <c:ptCount val="1"/>
                  <c:pt idx="0">
                    <c:v>0.10083</c:v>
                  </c:pt>
                </c:numCache>
              </c:numRef>
            </c:plus>
            <c:minus>
              <c:numRef>
                <c:f>CCA!$N$10</c:f>
                <c:numCache>
                  <c:formatCode>General</c:formatCode>
                  <c:ptCount val="1"/>
                  <c:pt idx="0">
                    <c:v>0.10083</c:v>
                  </c:pt>
                </c:numCache>
              </c:numRef>
            </c:minus>
            <c:spPr>
              <a:noFill/>
              <a:ln w="9525" cap="flat" cmpd="sng" algn="ctr">
                <a:solidFill>
                  <a:schemeClr val="tx1">
                    <a:lumMod val="65000"/>
                    <a:lumOff val="35000"/>
                  </a:schemeClr>
                </a:solidFill>
                <a:round/>
              </a:ln>
              <a:effectLst/>
            </c:spPr>
          </c:errBars>
          <c:cat>
            <c:numRef>
              <c:f>CCA!$H$3:$H$6</c:f>
              <c:numCache>
                <c:formatCode>General</c:formatCode>
                <c:ptCount val="4"/>
                <c:pt idx="0">
                  <c:v>0</c:v>
                </c:pt>
                <c:pt idx="1">
                  <c:v>15</c:v>
                </c:pt>
                <c:pt idx="2">
                  <c:v>30</c:v>
                </c:pt>
                <c:pt idx="3">
                  <c:v>45</c:v>
                </c:pt>
              </c:numCache>
            </c:numRef>
          </c:cat>
          <c:val>
            <c:numRef>
              <c:f>CCA!$I$3:$I$6</c:f>
              <c:numCache>
                <c:formatCode>0.00</c:formatCode>
                <c:ptCount val="4"/>
                <c:pt idx="0">
                  <c:v>3.7714768110927417</c:v>
                </c:pt>
                <c:pt idx="1">
                  <c:v>4.0090769709593239</c:v>
                </c:pt>
                <c:pt idx="2">
                  <c:v>3.4915264501639802</c:v>
                </c:pt>
                <c:pt idx="3">
                  <c:v>3.6503896178654851</c:v>
                </c:pt>
              </c:numCache>
            </c:numRef>
          </c:val>
        </c:ser>
        <c:dLbls>
          <c:showLegendKey val="0"/>
          <c:showVal val="0"/>
          <c:showCatName val="0"/>
          <c:showSerName val="0"/>
          <c:showPercent val="0"/>
          <c:showBubbleSize val="0"/>
        </c:dLbls>
        <c:gapWidth val="219"/>
        <c:overlap val="-27"/>
        <c:axId val="151896064"/>
        <c:axId val="151897984"/>
      </c:barChart>
      <c:catAx>
        <c:axId val="151896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Tratamientos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1897984"/>
        <c:crosses val="autoZero"/>
        <c:auto val="1"/>
        <c:lblAlgn val="ctr"/>
        <c:lblOffset val="100"/>
        <c:noMultiLvlLbl val="0"/>
      </c:catAx>
      <c:valAx>
        <c:axId val="15189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Conversión</a:t>
                </a:r>
                <a:r>
                  <a:rPr lang="es-MX" baseline="0" dirty="0"/>
                  <a:t> Alimenticia</a:t>
                </a:r>
                <a:endParaRPr lang="es-MX" dirty="0"/>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18960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E434-7356-4B3C-A3D2-D8E2FA04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DD0AE41-332C-47A9-B2C2-AA3E7D185DE8}">
      <dgm:prSet phldrT="[Texto]"/>
      <dgm:spPr/>
      <dgm:t>
        <a:bodyPr/>
        <a:lstStyle/>
        <a:p>
          <a:r>
            <a:rPr lang="es-ES" dirty="0" smtClean="0"/>
            <a:t>Santo Domingo de los Tsáchilas </a:t>
          </a:r>
          <a:endParaRPr lang="es-MX" dirty="0"/>
        </a:p>
      </dgm:t>
    </dgm:pt>
    <dgm:pt modelId="{A581923A-C203-4615-9EFD-48842C7E493F}" type="parTrans" cxnId="{6A979C53-0A9A-4891-BA52-CE464255AE27}">
      <dgm:prSet/>
      <dgm:spPr/>
      <dgm:t>
        <a:bodyPr/>
        <a:lstStyle/>
        <a:p>
          <a:endParaRPr lang="es-MX"/>
        </a:p>
      </dgm:t>
    </dgm:pt>
    <dgm:pt modelId="{5520240E-0BFF-4F01-B1D4-DD7DAA484B7E}" type="sibTrans" cxnId="{6A979C53-0A9A-4891-BA52-CE464255AE27}">
      <dgm:prSet/>
      <dgm:spPr/>
      <dgm:t>
        <a:bodyPr/>
        <a:lstStyle/>
        <a:p>
          <a:endParaRPr lang="es-MX"/>
        </a:p>
      </dgm:t>
    </dgm:pt>
    <dgm:pt modelId="{5D6D22BE-F3BD-47BB-BF73-089AFBA32CF2}">
      <dgm:prSet phldrT="[Texto]"/>
      <dgm:spPr/>
      <dgm:t>
        <a:bodyPr/>
        <a:lstStyle/>
        <a:p>
          <a:r>
            <a:rPr lang="es-ES" dirty="0" smtClean="0"/>
            <a:t>52 501 cerdos de engorde</a:t>
          </a:r>
          <a:endParaRPr lang="es-MX" dirty="0"/>
        </a:p>
      </dgm:t>
    </dgm:pt>
    <dgm:pt modelId="{2A651808-7545-43F9-86AB-04CD765925C7}" type="parTrans" cxnId="{B530C6FD-B417-436A-B208-27FD0829B970}">
      <dgm:prSet/>
      <dgm:spPr/>
      <dgm:t>
        <a:bodyPr/>
        <a:lstStyle/>
        <a:p>
          <a:endParaRPr lang="es-MX"/>
        </a:p>
      </dgm:t>
    </dgm:pt>
    <dgm:pt modelId="{C9C9F102-6C71-4D0B-8E44-02234FE344FD}" type="sibTrans" cxnId="{B530C6FD-B417-436A-B208-27FD0829B970}">
      <dgm:prSet/>
      <dgm:spPr/>
      <dgm:t>
        <a:bodyPr/>
        <a:lstStyle/>
        <a:p>
          <a:endParaRPr lang="es-MX"/>
        </a:p>
      </dgm:t>
    </dgm:pt>
    <dgm:pt modelId="{12FAA6A2-A275-4A38-A523-34D86BE5B391}">
      <dgm:prSet phldrT="[Texto]"/>
      <dgm:spPr/>
      <dgm:t>
        <a:bodyPr/>
        <a:lstStyle/>
        <a:p>
          <a:r>
            <a:rPr lang="es-MX" dirty="0" smtClean="0"/>
            <a:t>35 057 animales en fase de levante, cría o crecimiento</a:t>
          </a:r>
          <a:endParaRPr lang="es-MX" dirty="0"/>
        </a:p>
      </dgm:t>
    </dgm:pt>
    <dgm:pt modelId="{D2BA4FED-FC94-4CCD-BD7D-E83F7148BABB}" type="parTrans" cxnId="{2D30D99C-AFD7-498E-9578-6AF78B292B64}">
      <dgm:prSet/>
      <dgm:spPr/>
      <dgm:t>
        <a:bodyPr/>
        <a:lstStyle/>
        <a:p>
          <a:endParaRPr lang="es-MX"/>
        </a:p>
      </dgm:t>
    </dgm:pt>
    <dgm:pt modelId="{24E6EBFB-8C43-4455-97CD-759A01AD5988}" type="sibTrans" cxnId="{2D30D99C-AFD7-498E-9578-6AF78B292B64}">
      <dgm:prSet/>
      <dgm:spPr/>
      <dgm:t>
        <a:bodyPr/>
        <a:lstStyle/>
        <a:p>
          <a:endParaRPr lang="es-MX"/>
        </a:p>
      </dgm:t>
    </dgm:pt>
    <dgm:pt modelId="{C3214E73-C506-4578-9374-B08742820547}">
      <dgm:prSet phldrT="[Texto]"/>
      <dgm:spPr/>
      <dgm:t>
        <a:bodyPr/>
        <a:lstStyle/>
        <a:p>
          <a:r>
            <a:rPr lang="es-MX" dirty="0" smtClean="0"/>
            <a:t>10 700 cerdas madres o vientres</a:t>
          </a:r>
          <a:endParaRPr lang="es-MX" dirty="0"/>
        </a:p>
      </dgm:t>
    </dgm:pt>
    <dgm:pt modelId="{E07D4CAB-A32B-4432-A17A-D4E0CC4F0409}" type="parTrans" cxnId="{879A21F6-7F8D-41BF-A173-55458CE3B977}">
      <dgm:prSet/>
      <dgm:spPr/>
      <dgm:t>
        <a:bodyPr/>
        <a:lstStyle/>
        <a:p>
          <a:endParaRPr lang="es-MX"/>
        </a:p>
      </dgm:t>
    </dgm:pt>
    <dgm:pt modelId="{04736D22-D197-4F90-932D-0D2F4908FBF0}" type="sibTrans" cxnId="{879A21F6-7F8D-41BF-A173-55458CE3B977}">
      <dgm:prSet/>
      <dgm:spPr/>
      <dgm:t>
        <a:bodyPr/>
        <a:lstStyle/>
        <a:p>
          <a:endParaRPr lang="es-MX"/>
        </a:p>
      </dgm:t>
    </dgm:pt>
    <dgm:pt modelId="{FE512D41-5BA2-4E82-AD0E-E572481A1131}" type="pres">
      <dgm:prSet presAssocID="{9915E434-7356-4B3C-A3D2-D8E2FA047BE2}" presName="vert0" presStyleCnt="0">
        <dgm:presLayoutVars>
          <dgm:dir/>
          <dgm:animOne val="branch"/>
          <dgm:animLvl val="lvl"/>
        </dgm:presLayoutVars>
      </dgm:prSet>
      <dgm:spPr/>
      <dgm:t>
        <a:bodyPr/>
        <a:lstStyle/>
        <a:p>
          <a:endParaRPr lang="es-MX"/>
        </a:p>
      </dgm:t>
    </dgm:pt>
    <dgm:pt modelId="{EBDBF0D5-5F0B-4166-9384-DEE3A58F8FF8}" type="pres">
      <dgm:prSet presAssocID="{8DD0AE41-332C-47A9-B2C2-AA3E7D185DE8}" presName="thickLine" presStyleLbl="alignNode1" presStyleIdx="0" presStyleCnt="1"/>
      <dgm:spPr/>
    </dgm:pt>
    <dgm:pt modelId="{8B37649F-7BB3-467C-B38D-857C5BCD38B7}" type="pres">
      <dgm:prSet presAssocID="{8DD0AE41-332C-47A9-B2C2-AA3E7D185DE8}" presName="horz1" presStyleCnt="0"/>
      <dgm:spPr/>
    </dgm:pt>
    <dgm:pt modelId="{A35AA031-7FC1-4116-884C-3D8EEF52E3BC}" type="pres">
      <dgm:prSet presAssocID="{8DD0AE41-332C-47A9-B2C2-AA3E7D185DE8}" presName="tx1" presStyleLbl="revTx" presStyleIdx="0" presStyleCnt="4"/>
      <dgm:spPr/>
      <dgm:t>
        <a:bodyPr/>
        <a:lstStyle/>
        <a:p>
          <a:endParaRPr lang="es-MX"/>
        </a:p>
      </dgm:t>
    </dgm:pt>
    <dgm:pt modelId="{A2BE2CA5-8789-44C9-8BE7-1C0477F65A1F}" type="pres">
      <dgm:prSet presAssocID="{8DD0AE41-332C-47A9-B2C2-AA3E7D185DE8}" presName="vert1" presStyleCnt="0"/>
      <dgm:spPr/>
    </dgm:pt>
    <dgm:pt modelId="{BFAB935E-6BA5-4C70-AF79-42ABD8E05A16}" type="pres">
      <dgm:prSet presAssocID="{5D6D22BE-F3BD-47BB-BF73-089AFBA32CF2}" presName="vertSpace2a" presStyleCnt="0"/>
      <dgm:spPr/>
    </dgm:pt>
    <dgm:pt modelId="{1A8EDDFF-2431-4054-9E94-BA0A29D960D9}" type="pres">
      <dgm:prSet presAssocID="{5D6D22BE-F3BD-47BB-BF73-089AFBA32CF2}" presName="horz2" presStyleCnt="0"/>
      <dgm:spPr/>
    </dgm:pt>
    <dgm:pt modelId="{719E0A75-EA0C-44E3-BDE7-A5C3DC3FB1DF}" type="pres">
      <dgm:prSet presAssocID="{5D6D22BE-F3BD-47BB-BF73-089AFBA32CF2}" presName="horzSpace2" presStyleCnt="0"/>
      <dgm:spPr/>
    </dgm:pt>
    <dgm:pt modelId="{39934D73-297E-4F62-8389-55410B26A586}" type="pres">
      <dgm:prSet presAssocID="{5D6D22BE-F3BD-47BB-BF73-089AFBA32CF2}" presName="tx2" presStyleLbl="revTx" presStyleIdx="1" presStyleCnt="4"/>
      <dgm:spPr/>
      <dgm:t>
        <a:bodyPr/>
        <a:lstStyle/>
        <a:p>
          <a:endParaRPr lang="es-MX"/>
        </a:p>
      </dgm:t>
    </dgm:pt>
    <dgm:pt modelId="{FCBE864A-349D-490B-9D3D-D1872EF9171A}" type="pres">
      <dgm:prSet presAssocID="{5D6D22BE-F3BD-47BB-BF73-089AFBA32CF2}" presName="vert2" presStyleCnt="0"/>
      <dgm:spPr/>
    </dgm:pt>
    <dgm:pt modelId="{E1908D0F-F342-4E3F-B6A2-3D91279BAC76}" type="pres">
      <dgm:prSet presAssocID="{5D6D22BE-F3BD-47BB-BF73-089AFBA32CF2}" presName="thinLine2b" presStyleLbl="callout" presStyleIdx="0" presStyleCnt="3"/>
      <dgm:spPr/>
    </dgm:pt>
    <dgm:pt modelId="{87F14939-DB8D-4DE5-AEAB-C9ED52255489}" type="pres">
      <dgm:prSet presAssocID="{5D6D22BE-F3BD-47BB-BF73-089AFBA32CF2}" presName="vertSpace2b" presStyleCnt="0"/>
      <dgm:spPr/>
    </dgm:pt>
    <dgm:pt modelId="{8D8F5CB8-E207-406B-8A42-5C81368A6A3B}" type="pres">
      <dgm:prSet presAssocID="{12FAA6A2-A275-4A38-A523-34D86BE5B391}" presName="horz2" presStyleCnt="0"/>
      <dgm:spPr/>
    </dgm:pt>
    <dgm:pt modelId="{1F7AD4DE-11C4-414B-BC3C-44F35FA1C598}" type="pres">
      <dgm:prSet presAssocID="{12FAA6A2-A275-4A38-A523-34D86BE5B391}" presName="horzSpace2" presStyleCnt="0"/>
      <dgm:spPr/>
    </dgm:pt>
    <dgm:pt modelId="{F4708283-A723-4306-9207-5461C0E878AD}" type="pres">
      <dgm:prSet presAssocID="{12FAA6A2-A275-4A38-A523-34D86BE5B391}" presName="tx2" presStyleLbl="revTx" presStyleIdx="2" presStyleCnt="4"/>
      <dgm:spPr/>
      <dgm:t>
        <a:bodyPr/>
        <a:lstStyle/>
        <a:p>
          <a:endParaRPr lang="es-MX"/>
        </a:p>
      </dgm:t>
    </dgm:pt>
    <dgm:pt modelId="{9B608B1A-AD43-4A1A-A0C5-7F844D9E4924}" type="pres">
      <dgm:prSet presAssocID="{12FAA6A2-A275-4A38-A523-34D86BE5B391}" presName="vert2" presStyleCnt="0"/>
      <dgm:spPr/>
    </dgm:pt>
    <dgm:pt modelId="{D376B84C-58A8-41F1-B410-6541EEFCC9DB}" type="pres">
      <dgm:prSet presAssocID="{12FAA6A2-A275-4A38-A523-34D86BE5B391}" presName="thinLine2b" presStyleLbl="callout" presStyleIdx="1" presStyleCnt="3"/>
      <dgm:spPr/>
    </dgm:pt>
    <dgm:pt modelId="{C6BA5E70-42AD-47D7-8F56-0845FCC40823}" type="pres">
      <dgm:prSet presAssocID="{12FAA6A2-A275-4A38-A523-34D86BE5B391}" presName="vertSpace2b" presStyleCnt="0"/>
      <dgm:spPr/>
    </dgm:pt>
    <dgm:pt modelId="{F1C9FB34-842D-45CF-98AC-89EB81A75836}" type="pres">
      <dgm:prSet presAssocID="{C3214E73-C506-4578-9374-B08742820547}" presName="horz2" presStyleCnt="0"/>
      <dgm:spPr/>
    </dgm:pt>
    <dgm:pt modelId="{515BFE8E-0635-438F-95A2-CCA5D788CAC9}" type="pres">
      <dgm:prSet presAssocID="{C3214E73-C506-4578-9374-B08742820547}" presName="horzSpace2" presStyleCnt="0"/>
      <dgm:spPr/>
    </dgm:pt>
    <dgm:pt modelId="{6E020FDF-925A-4A54-BB36-92D11B4ED532}" type="pres">
      <dgm:prSet presAssocID="{C3214E73-C506-4578-9374-B08742820547}" presName="tx2" presStyleLbl="revTx" presStyleIdx="3" presStyleCnt="4"/>
      <dgm:spPr/>
      <dgm:t>
        <a:bodyPr/>
        <a:lstStyle/>
        <a:p>
          <a:endParaRPr lang="es-MX"/>
        </a:p>
      </dgm:t>
    </dgm:pt>
    <dgm:pt modelId="{5AB1E353-3FA5-411D-8606-9959C2AC509E}" type="pres">
      <dgm:prSet presAssocID="{C3214E73-C506-4578-9374-B08742820547}" presName="vert2" presStyleCnt="0"/>
      <dgm:spPr/>
    </dgm:pt>
    <dgm:pt modelId="{868A5122-FA8F-47C3-8A6F-BB825F2B080B}" type="pres">
      <dgm:prSet presAssocID="{C3214E73-C506-4578-9374-B08742820547}" presName="thinLine2b" presStyleLbl="callout" presStyleIdx="2" presStyleCnt="3"/>
      <dgm:spPr/>
    </dgm:pt>
    <dgm:pt modelId="{7137C5DF-354A-4DF7-8562-2AD93F5960E1}" type="pres">
      <dgm:prSet presAssocID="{C3214E73-C506-4578-9374-B08742820547}" presName="vertSpace2b" presStyleCnt="0"/>
      <dgm:spPr/>
    </dgm:pt>
  </dgm:ptLst>
  <dgm:cxnLst>
    <dgm:cxn modelId="{6A979C53-0A9A-4891-BA52-CE464255AE27}" srcId="{9915E434-7356-4B3C-A3D2-D8E2FA047BE2}" destId="{8DD0AE41-332C-47A9-B2C2-AA3E7D185DE8}" srcOrd="0" destOrd="0" parTransId="{A581923A-C203-4615-9EFD-48842C7E493F}" sibTransId="{5520240E-0BFF-4F01-B1D4-DD7DAA484B7E}"/>
    <dgm:cxn modelId="{58D4D6F1-CF85-42C6-BEB6-5604046183F0}" type="presOf" srcId="{12FAA6A2-A275-4A38-A523-34D86BE5B391}" destId="{F4708283-A723-4306-9207-5461C0E878AD}" srcOrd="0" destOrd="0" presId="urn:microsoft.com/office/officeart/2008/layout/LinedList"/>
    <dgm:cxn modelId="{D8FF8751-2F1F-4B0F-BB95-CB4F74AC9151}" type="presOf" srcId="{C3214E73-C506-4578-9374-B08742820547}" destId="{6E020FDF-925A-4A54-BB36-92D11B4ED532}" srcOrd="0" destOrd="0" presId="urn:microsoft.com/office/officeart/2008/layout/LinedList"/>
    <dgm:cxn modelId="{4B6D6AAA-8CF9-4743-BFC3-12D37FC412A7}" type="presOf" srcId="{8DD0AE41-332C-47A9-B2C2-AA3E7D185DE8}" destId="{A35AA031-7FC1-4116-884C-3D8EEF52E3BC}" srcOrd="0" destOrd="0" presId="urn:microsoft.com/office/officeart/2008/layout/LinedList"/>
    <dgm:cxn modelId="{B428F0B2-B189-475D-8E88-C6007C4CC10B}" type="presOf" srcId="{9915E434-7356-4B3C-A3D2-D8E2FA047BE2}" destId="{FE512D41-5BA2-4E82-AD0E-E572481A1131}" srcOrd="0" destOrd="0" presId="urn:microsoft.com/office/officeart/2008/layout/LinedList"/>
    <dgm:cxn modelId="{EE668CC6-22A6-4AA7-BE16-B207789823FB}" type="presOf" srcId="{5D6D22BE-F3BD-47BB-BF73-089AFBA32CF2}" destId="{39934D73-297E-4F62-8389-55410B26A586}" srcOrd="0" destOrd="0" presId="urn:microsoft.com/office/officeart/2008/layout/LinedList"/>
    <dgm:cxn modelId="{879A21F6-7F8D-41BF-A173-55458CE3B977}" srcId="{8DD0AE41-332C-47A9-B2C2-AA3E7D185DE8}" destId="{C3214E73-C506-4578-9374-B08742820547}" srcOrd="2" destOrd="0" parTransId="{E07D4CAB-A32B-4432-A17A-D4E0CC4F0409}" sibTransId="{04736D22-D197-4F90-932D-0D2F4908FBF0}"/>
    <dgm:cxn modelId="{B530C6FD-B417-436A-B208-27FD0829B970}" srcId="{8DD0AE41-332C-47A9-B2C2-AA3E7D185DE8}" destId="{5D6D22BE-F3BD-47BB-BF73-089AFBA32CF2}" srcOrd="0" destOrd="0" parTransId="{2A651808-7545-43F9-86AB-04CD765925C7}" sibTransId="{C9C9F102-6C71-4D0B-8E44-02234FE344FD}"/>
    <dgm:cxn modelId="{2D30D99C-AFD7-498E-9578-6AF78B292B64}" srcId="{8DD0AE41-332C-47A9-B2C2-AA3E7D185DE8}" destId="{12FAA6A2-A275-4A38-A523-34D86BE5B391}" srcOrd="1" destOrd="0" parTransId="{D2BA4FED-FC94-4CCD-BD7D-E83F7148BABB}" sibTransId="{24E6EBFB-8C43-4455-97CD-759A01AD5988}"/>
    <dgm:cxn modelId="{32D6E8C0-9CCC-42EA-AD48-23B707FA09C3}" type="presParOf" srcId="{FE512D41-5BA2-4E82-AD0E-E572481A1131}" destId="{EBDBF0D5-5F0B-4166-9384-DEE3A58F8FF8}" srcOrd="0" destOrd="0" presId="urn:microsoft.com/office/officeart/2008/layout/LinedList"/>
    <dgm:cxn modelId="{F19C92EC-1897-411A-AAA1-FD52EBD6A9DD}" type="presParOf" srcId="{FE512D41-5BA2-4E82-AD0E-E572481A1131}" destId="{8B37649F-7BB3-467C-B38D-857C5BCD38B7}" srcOrd="1" destOrd="0" presId="urn:microsoft.com/office/officeart/2008/layout/LinedList"/>
    <dgm:cxn modelId="{FD77EAB1-C4C1-40EA-B479-F6D7D8F0D7C8}" type="presParOf" srcId="{8B37649F-7BB3-467C-B38D-857C5BCD38B7}" destId="{A35AA031-7FC1-4116-884C-3D8EEF52E3BC}" srcOrd="0" destOrd="0" presId="urn:microsoft.com/office/officeart/2008/layout/LinedList"/>
    <dgm:cxn modelId="{CCCB97CC-0C1C-4F86-A513-7D2DC07A76E7}" type="presParOf" srcId="{8B37649F-7BB3-467C-B38D-857C5BCD38B7}" destId="{A2BE2CA5-8789-44C9-8BE7-1C0477F65A1F}" srcOrd="1" destOrd="0" presId="urn:microsoft.com/office/officeart/2008/layout/LinedList"/>
    <dgm:cxn modelId="{82FB634F-32B6-44C4-B953-4125D41E8C6E}" type="presParOf" srcId="{A2BE2CA5-8789-44C9-8BE7-1C0477F65A1F}" destId="{BFAB935E-6BA5-4C70-AF79-42ABD8E05A16}" srcOrd="0" destOrd="0" presId="urn:microsoft.com/office/officeart/2008/layout/LinedList"/>
    <dgm:cxn modelId="{8E6D9BE2-37B9-4419-8EFA-C838A5E3E8DD}" type="presParOf" srcId="{A2BE2CA5-8789-44C9-8BE7-1C0477F65A1F}" destId="{1A8EDDFF-2431-4054-9E94-BA0A29D960D9}" srcOrd="1" destOrd="0" presId="urn:microsoft.com/office/officeart/2008/layout/LinedList"/>
    <dgm:cxn modelId="{B9AEC941-E5FB-4E21-A5DE-EB5E846A096B}" type="presParOf" srcId="{1A8EDDFF-2431-4054-9E94-BA0A29D960D9}" destId="{719E0A75-EA0C-44E3-BDE7-A5C3DC3FB1DF}" srcOrd="0" destOrd="0" presId="urn:microsoft.com/office/officeart/2008/layout/LinedList"/>
    <dgm:cxn modelId="{1DA43AA1-157C-4BF8-A9B6-465DDD9544CE}" type="presParOf" srcId="{1A8EDDFF-2431-4054-9E94-BA0A29D960D9}" destId="{39934D73-297E-4F62-8389-55410B26A586}" srcOrd="1" destOrd="0" presId="urn:microsoft.com/office/officeart/2008/layout/LinedList"/>
    <dgm:cxn modelId="{26D793AA-62A0-4A09-93E5-0F8863410C87}" type="presParOf" srcId="{1A8EDDFF-2431-4054-9E94-BA0A29D960D9}" destId="{FCBE864A-349D-490B-9D3D-D1872EF9171A}" srcOrd="2" destOrd="0" presId="urn:microsoft.com/office/officeart/2008/layout/LinedList"/>
    <dgm:cxn modelId="{4E677CF7-7087-4808-863F-F91FA9905AEA}" type="presParOf" srcId="{A2BE2CA5-8789-44C9-8BE7-1C0477F65A1F}" destId="{E1908D0F-F342-4E3F-B6A2-3D91279BAC76}" srcOrd="2" destOrd="0" presId="urn:microsoft.com/office/officeart/2008/layout/LinedList"/>
    <dgm:cxn modelId="{A4162DA0-E9FA-4739-BE88-A64499435DC7}" type="presParOf" srcId="{A2BE2CA5-8789-44C9-8BE7-1C0477F65A1F}" destId="{87F14939-DB8D-4DE5-AEAB-C9ED52255489}" srcOrd="3" destOrd="0" presId="urn:microsoft.com/office/officeart/2008/layout/LinedList"/>
    <dgm:cxn modelId="{30A08584-4043-4D34-A4F3-6981DC74D7A4}" type="presParOf" srcId="{A2BE2CA5-8789-44C9-8BE7-1C0477F65A1F}" destId="{8D8F5CB8-E207-406B-8A42-5C81368A6A3B}" srcOrd="4" destOrd="0" presId="urn:microsoft.com/office/officeart/2008/layout/LinedList"/>
    <dgm:cxn modelId="{B33BF8DD-06A5-4761-9925-9A411750B80A}" type="presParOf" srcId="{8D8F5CB8-E207-406B-8A42-5C81368A6A3B}" destId="{1F7AD4DE-11C4-414B-BC3C-44F35FA1C598}" srcOrd="0" destOrd="0" presId="urn:microsoft.com/office/officeart/2008/layout/LinedList"/>
    <dgm:cxn modelId="{25741B71-3C66-4C28-94FC-EA90CC13C478}" type="presParOf" srcId="{8D8F5CB8-E207-406B-8A42-5C81368A6A3B}" destId="{F4708283-A723-4306-9207-5461C0E878AD}" srcOrd="1" destOrd="0" presId="urn:microsoft.com/office/officeart/2008/layout/LinedList"/>
    <dgm:cxn modelId="{2B42D40F-2FC0-44A8-9CB1-1F2FF6B42FED}" type="presParOf" srcId="{8D8F5CB8-E207-406B-8A42-5C81368A6A3B}" destId="{9B608B1A-AD43-4A1A-A0C5-7F844D9E4924}" srcOrd="2" destOrd="0" presId="urn:microsoft.com/office/officeart/2008/layout/LinedList"/>
    <dgm:cxn modelId="{3FBA9788-D876-457F-B612-B59C1B6F7C61}" type="presParOf" srcId="{A2BE2CA5-8789-44C9-8BE7-1C0477F65A1F}" destId="{D376B84C-58A8-41F1-B410-6541EEFCC9DB}" srcOrd="5" destOrd="0" presId="urn:microsoft.com/office/officeart/2008/layout/LinedList"/>
    <dgm:cxn modelId="{CEA6EB9B-9CA0-4F69-AABA-9EE777059F25}" type="presParOf" srcId="{A2BE2CA5-8789-44C9-8BE7-1C0477F65A1F}" destId="{C6BA5E70-42AD-47D7-8F56-0845FCC40823}" srcOrd="6" destOrd="0" presId="urn:microsoft.com/office/officeart/2008/layout/LinedList"/>
    <dgm:cxn modelId="{A955A0FB-99E4-4F1C-AB18-3A8BC825B35D}" type="presParOf" srcId="{A2BE2CA5-8789-44C9-8BE7-1C0477F65A1F}" destId="{F1C9FB34-842D-45CF-98AC-89EB81A75836}" srcOrd="7" destOrd="0" presId="urn:microsoft.com/office/officeart/2008/layout/LinedList"/>
    <dgm:cxn modelId="{7192BE32-2E33-4315-A441-5F9E1E1695CE}" type="presParOf" srcId="{F1C9FB34-842D-45CF-98AC-89EB81A75836}" destId="{515BFE8E-0635-438F-95A2-CCA5D788CAC9}" srcOrd="0" destOrd="0" presId="urn:microsoft.com/office/officeart/2008/layout/LinedList"/>
    <dgm:cxn modelId="{B8DEDBD6-CF65-4C4B-9874-8C3AE13F5B7C}" type="presParOf" srcId="{F1C9FB34-842D-45CF-98AC-89EB81A75836}" destId="{6E020FDF-925A-4A54-BB36-92D11B4ED532}" srcOrd="1" destOrd="0" presId="urn:microsoft.com/office/officeart/2008/layout/LinedList"/>
    <dgm:cxn modelId="{A860DD47-69D5-4B10-B875-E28FB57BF586}" type="presParOf" srcId="{F1C9FB34-842D-45CF-98AC-89EB81A75836}" destId="{5AB1E353-3FA5-411D-8606-9959C2AC509E}" srcOrd="2" destOrd="0" presId="urn:microsoft.com/office/officeart/2008/layout/LinedList"/>
    <dgm:cxn modelId="{5ECA2455-F561-4513-8FCC-38F3B32D232C}" type="presParOf" srcId="{A2BE2CA5-8789-44C9-8BE7-1C0477F65A1F}" destId="{868A5122-FA8F-47C3-8A6F-BB825F2B080B}" srcOrd="8" destOrd="0" presId="urn:microsoft.com/office/officeart/2008/layout/LinedList"/>
    <dgm:cxn modelId="{3CD5F023-F4B8-454B-8BCB-73BB9BF91A9B}" type="presParOf" srcId="{A2BE2CA5-8789-44C9-8BE7-1C0477F65A1F}" destId="{7137C5DF-354A-4DF7-8562-2AD93F5960E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E434-7356-4B3C-A3D2-D8E2FA04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DD0AE41-332C-47A9-B2C2-AA3E7D185DE8}">
      <dgm:prSet phldrT="[Texto]"/>
      <dgm:spPr/>
      <dgm:t>
        <a:bodyPr/>
        <a:lstStyle/>
        <a:p>
          <a:r>
            <a:rPr lang="es-ES" dirty="0" smtClean="0"/>
            <a:t>Sacrificios</a:t>
          </a:r>
        </a:p>
      </dgm:t>
    </dgm:pt>
    <dgm:pt modelId="{A581923A-C203-4615-9EFD-48842C7E493F}" type="parTrans" cxnId="{6A979C53-0A9A-4891-BA52-CE464255AE27}">
      <dgm:prSet/>
      <dgm:spPr/>
      <dgm:t>
        <a:bodyPr/>
        <a:lstStyle/>
        <a:p>
          <a:endParaRPr lang="es-MX"/>
        </a:p>
      </dgm:t>
    </dgm:pt>
    <dgm:pt modelId="{5520240E-0BFF-4F01-B1D4-DD7DAA484B7E}" type="sibTrans" cxnId="{6A979C53-0A9A-4891-BA52-CE464255AE27}">
      <dgm:prSet/>
      <dgm:spPr/>
      <dgm:t>
        <a:bodyPr/>
        <a:lstStyle/>
        <a:p>
          <a:endParaRPr lang="es-MX"/>
        </a:p>
      </dgm:t>
    </dgm:pt>
    <dgm:pt modelId="{5D6D22BE-F3BD-47BB-BF73-089AFBA32CF2}">
      <dgm:prSet phldrT="[Texto]"/>
      <dgm:spPr/>
      <dgm:t>
        <a:bodyPr/>
        <a:lstStyle/>
        <a:p>
          <a:r>
            <a:rPr lang="es-ES" dirty="0" smtClean="0"/>
            <a:t>9,5% (7 835,1 Ton)-41 kg</a:t>
          </a:r>
          <a:endParaRPr lang="es-MX" dirty="0"/>
        </a:p>
      </dgm:t>
    </dgm:pt>
    <dgm:pt modelId="{2A651808-7545-43F9-86AB-04CD765925C7}" type="parTrans" cxnId="{B530C6FD-B417-436A-B208-27FD0829B970}">
      <dgm:prSet/>
      <dgm:spPr/>
      <dgm:t>
        <a:bodyPr/>
        <a:lstStyle/>
        <a:p>
          <a:endParaRPr lang="es-MX"/>
        </a:p>
      </dgm:t>
    </dgm:pt>
    <dgm:pt modelId="{C9C9F102-6C71-4D0B-8E44-02234FE344FD}" type="sibTrans" cxnId="{B530C6FD-B417-436A-B208-27FD0829B970}">
      <dgm:prSet/>
      <dgm:spPr/>
      <dgm:t>
        <a:bodyPr/>
        <a:lstStyle/>
        <a:p>
          <a:endParaRPr lang="es-MX"/>
        </a:p>
      </dgm:t>
    </dgm:pt>
    <dgm:pt modelId="{12FAA6A2-A275-4A38-A523-34D86BE5B391}">
      <dgm:prSet phldrT="[Texto]"/>
      <dgm:spPr/>
      <dgm:t>
        <a:bodyPr/>
        <a:lstStyle/>
        <a:p>
          <a:r>
            <a:rPr lang="es-ES" dirty="0" smtClean="0"/>
            <a:t>27,6% (22 736,52 Ton)-72 kg</a:t>
          </a:r>
          <a:endParaRPr lang="es-MX" dirty="0"/>
        </a:p>
      </dgm:t>
    </dgm:pt>
    <dgm:pt modelId="{D2BA4FED-FC94-4CCD-BD7D-E83F7148BABB}" type="parTrans" cxnId="{2D30D99C-AFD7-498E-9578-6AF78B292B64}">
      <dgm:prSet/>
      <dgm:spPr/>
      <dgm:t>
        <a:bodyPr/>
        <a:lstStyle/>
        <a:p>
          <a:endParaRPr lang="es-MX"/>
        </a:p>
      </dgm:t>
    </dgm:pt>
    <dgm:pt modelId="{24E6EBFB-8C43-4455-97CD-759A01AD5988}" type="sibTrans" cxnId="{2D30D99C-AFD7-498E-9578-6AF78B292B64}">
      <dgm:prSet/>
      <dgm:spPr/>
      <dgm:t>
        <a:bodyPr/>
        <a:lstStyle/>
        <a:p>
          <a:endParaRPr lang="es-MX"/>
        </a:p>
      </dgm:t>
    </dgm:pt>
    <dgm:pt modelId="{C3214E73-C506-4578-9374-B08742820547}">
      <dgm:prSet phldrT="[Texto]"/>
      <dgm:spPr/>
      <dgm:t>
        <a:bodyPr/>
        <a:lstStyle/>
        <a:p>
          <a:r>
            <a:rPr lang="es-ES" dirty="0" smtClean="0"/>
            <a:t>62,9% (51 808,6 Ton)-97,8 kg</a:t>
          </a:r>
          <a:endParaRPr lang="es-MX" dirty="0"/>
        </a:p>
      </dgm:t>
    </dgm:pt>
    <dgm:pt modelId="{E07D4CAB-A32B-4432-A17A-D4E0CC4F0409}" type="parTrans" cxnId="{879A21F6-7F8D-41BF-A173-55458CE3B977}">
      <dgm:prSet/>
      <dgm:spPr/>
      <dgm:t>
        <a:bodyPr/>
        <a:lstStyle/>
        <a:p>
          <a:endParaRPr lang="es-MX"/>
        </a:p>
      </dgm:t>
    </dgm:pt>
    <dgm:pt modelId="{04736D22-D197-4F90-932D-0D2F4908FBF0}" type="sibTrans" cxnId="{879A21F6-7F8D-41BF-A173-55458CE3B977}">
      <dgm:prSet/>
      <dgm:spPr/>
      <dgm:t>
        <a:bodyPr/>
        <a:lstStyle/>
        <a:p>
          <a:endParaRPr lang="es-MX"/>
        </a:p>
      </dgm:t>
    </dgm:pt>
    <dgm:pt modelId="{FE512D41-5BA2-4E82-AD0E-E572481A1131}" type="pres">
      <dgm:prSet presAssocID="{9915E434-7356-4B3C-A3D2-D8E2FA047BE2}" presName="vert0" presStyleCnt="0">
        <dgm:presLayoutVars>
          <dgm:dir/>
          <dgm:animOne val="branch"/>
          <dgm:animLvl val="lvl"/>
        </dgm:presLayoutVars>
      </dgm:prSet>
      <dgm:spPr/>
      <dgm:t>
        <a:bodyPr/>
        <a:lstStyle/>
        <a:p>
          <a:endParaRPr lang="es-MX"/>
        </a:p>
      </dgm:t>
    </dgm:pt>
    <dgm:pt modelId="{EBDBF0D5-5F0B-4166-9384-DEE3A58F8FF8}" type="pres">
      <dgm:prSet presAssocID="{8DD0AE41-332C-47A9-B2C2-AA3E7D185DE8}" presName="thickLine" presStyleLbl="alignNode1" presStyleIdx="0" presStyleCnt="1"/>
      <dgm:spPr/>
    </dgm:pt>
    <dgm:pt modelId="{8B37649F-7BB3-467C-B38D-857C5BCD38B7}" type="pres">
      <dgm:prSet presAssocID="{8DD0AE41-332C-47A9-B2C2-AA3E7D185DE8}" presName="horz1" presStyleCnt="0"/>
      <dgm:spPr/>
    </dgm:pt>
    <dgm:pt modelId="{A35AA031-7FC1-4116-884C-3D8EEF52E3BC}" type="pres">
      <dgm:prSet presAssocID="{8DD0AE41-332C-47A9-B2C2-AA3E7D185DE8}" presName="tx1" presStyleLbl="revTx" presStyleIdx="0" presStyleCnt="4"/>
      <dgm:spPr/>
      <dgm:t>
        <a:bodyPr/>
        <a:lstStyle/>
        <a:p>
          <a:endParaRPr lang="es-MX"/>
        </a:p>
      </dgm:t>
    </dgm:pt>
    <dgm:pt modelId="{A2BE2CA5-8789-44C9-8BE7-1C0477F65A1F}" type="pres">
      <dgm:prSet presAssocID="{8DD0AE41-332C-47A9-B2C2-AA3E7D185DE8}" presName="vert1" presStyleCnt="0"/>
      <dgm:spPr/>
    </dgm:pt>
    <dgm:pt modelId="{BFAB935E-6BA5-4C70-AF79-42ABD8E05A16}" type="pres">
      <dgm:prSet presAssocID="{5D6D22BE-F3BD-47BB-BF73-089AFBA32CF2}" presName="vertSpace2a" presStyleCnt="0"/>
      <dgm:spPr/>
    </dgm:pt>
    <dgm:pt modelId="{1A8EDDFF-2431-4054-9E94-BA0A29D960D9}" type="pres">
      <dgm:prSet presAssocID="{5D6D22BE-F3BD-47BB-BF73-089AFBA32CF2}" presName="horz2" presStyleCnt="0"/>
      <dgm:spPr/>
    </dgm:pt>
    <dgm:pt modelId="{719E0A75-EA0C-44E3-BDE7-A5C3DC3FB1DF}" type="pres">
      <dgm:prSet presAssocID="{5D6D22BE-F3BD-47BB-BF73-089AFBA32CF2}" presName="horzSpace2" presStyleCnt="0"/>
      <dgm:spPr/>
    </dgm:pt>
    <dgm:pt modelId="{39934D73-297E-4F62-8389-55410B26A586}" type="pres">
      <dgm:prSet presAssocID="{5D6D22BE-F3BD-47BB-BF73-089AFBA32CF2}" presName="tx2" presStyleLbl="revTx" presStyleIdx="1" presStyleCnt="4"/>
      <dgm:spPr/>
      <dgm:t>
        <a:bodyPr/>
        <a:lstStyle/>
        <a:p>
          <a:endParaRPr lang="es-MX"/>
        </a:p>
      </dgm:t>
    </dgm:pt>
    <dgm:pt modelId="{FCBE864A-349D-490B-9D3D-D1872EF9171A}" type="pres">
      <dgm:prSet presAssocID="{5D6D22BE-F3BD-47BB-BF73-089AFBA32CF2}" presName="vert2" presStyleCnt="0"/>
      <dgm:spPr/>
    </dgm:pt>
    <dgm:pt modelId="{E1908D0F-F342-4E3F-B6A2-3D91279BAC76}" type="pres">
      <dgm:prSet presAssocID="{5D6D22BE-F3BD-47BB-BF73-089AFBA32CF2}" presName="thinLine2b" presStyleLbl="callout" presStyleIdx="0" presStyleCnt="3"/>
      <dgm:spPr/>
    </dgm:pt>
    <dgm:pt modelId="{87F14939-DB8D-4DE5-AEAB-C9ED52255489}" type="pres">
      <dgm:prSet presAssocID="{5D6D22BE-F3BD-47BB-BF73-089AFBA32CF2}" presName="vertSpace2b" presStyleCnt="0"/>
      <dgm:spPr/>
    </dgm:pt>
    <dgm:pt modelId="{8D8F5CB8-E207-406B-8A42-5C81368A6A3B}" type="pres">
      <dgm:prSet presAssocID="{12FAA6A2-A275-4A38-A523-34D86BE5B391}" presName="horz2" presStyleCnt="0"/>
      <dgm:spPr/>
    </dgm:pt>
    <dgm:pt modelId="{1F7AD4DE-11C4-414B-BC3C-44F35FA1C598}" type="pres">
      <dgm:prSet presAssocID="{12FAA6A2-A275-4A38-A523-34D86BE5B391}" presName="horzSpace2" presStyleCnt="0"/>
      <dgm:spPr/>
    </dgm:pt>
    <dgm:pt modelId="{F4708283-A723-4306-9207-5461C0E878AD}" type="pres">
      <dgm:prSet presAssocID="{12FAA6A2-A275-4A38-A523-34D86BE5B391}" presName="tx2" presStyleLbl="revTx" presStyleIdx="2" presStyleCnt="4"/>
      <dgm:spPr/>
      <dgm:t>
        <a:bodyPr/>
        <a:lstStyle/>
        <a:p>
          <a:endParaRPr lang="es-MX"/>
        </a:p>
      </dgm:t>
    </dgm:pt>
    <dgm:pt modelId="{9B608B1A-AD43-4A1A-A0C5-7F844D9E4924}" type="pres">
      <dgm:prSet presAssocID="{12FAA6A2-A275-4A38-A523-34D86BE5B391}" presName="vert2" presStyleCnt="0"/>
      <dgm:spPr/>
    </dgm:pt>
    <dgm:pt modelId="{D376B84C-58A8-41F1-B410-6541EEFCC9DB}" type="pres">
      <dgm:prSet presAssocID="{12FAA6A2-A275-4A38-A523-34D86BE5B391}" presName="thinLine2b" presStyleLbl="callout" presStyleIdx="1" presStyleCnt="3"/>
      <dgm:spPr/>
    </dgm:pt>
    <dgm:pt modelId="{C6BA5E70-42AD-47D7-8F56-0845FCC40823}" type="pres">
      <dgm:prSet presAssocID="{12FAA6A2-A275-4A38-A523-34D86BE5B391}" presName="vertSpace2b" presStyleCnt="0"/>
      <dgm:spPr/>
    </dgm:pt>
    <dgm:pt modelId="{F1C9FB34-842D-45CF-98AC-89EB81A75836}" type="pres">
      <dgm:prSet presAssocID="{C3214E73-C506-4578-9374-B08742820547}" presName="horz2" presStyleCnt="0"/>
      <dgm:spPr/>
    </dgm:pt>
    <dgm:pt modelId="{515BFE8E-0635-438F-95A2-CCA5D788CAC9}" type="pres">
      <dgm:prSet presAssocID="{C3214E73-C506-4578-9374-B08742820547}" presName="horzSpace2" presStyleCnt="0"/>
      <dgm:spPr/>
    </dgm:pt>
    <dgm:pt modelId="{6E020FDF-925A-4A54-BB36-92D11B4ED532}" type="pres">
      <dgm:prSet presAssocID="{C3214E73-C506-4578-9374-B08742820547}" presName="tx2" presStyleLbl="revTx" presStyleIdx="3" presStyleCnt="4"/>
      <dgm:spPr/>
      <dgm:t>
        <a:bodyPr/>
        <a:lstStyle/>
        <a:p>
          <a:endParaRPr lang="es-MX"/>
        </a:p>
      </dgm:t>
    </dgm:pt>
    <dgm:pt modelId="{5AB1E353-3FA5-411D-8606-9959C2AC509E}" type="pres">
      <dgm:prSet presAssocID="{C3214E73-C506-4578-9374-B08742820547}" presName="vert2" presStyleCnt="0"/>
      <dgm:spPr/>
    </dgm:pt>
    <dgm:pt modelId="{868A5122-FA8F-47C3-8A6F-BB825F2B080B}" type="pres">
      <dgm:prSet presAssocID="{C3214E73-C506-4578-9374-B08742820547}" presName="thinLine2b" presStyleLbl="callout" presStyleIdx="2" presStyleCnt="3"/>
      <dgm:spPr/>
    </dgm:pt>
    <dgm:pt modelId="{7137C5DF-354A-4DF7-8562-2AD93F5960E1}" type="pres">
      <dgm:prSet presAssocID="{C3214E73-C506-4578-9374-B08742820547}" presName="vertSpace2b" presStyleCnt="0"/>
      <dgm:spPr/>
    </dgm:pt>
  </dgm:ptLst>
  <dgm:cxnLst>
    <dgm:cxn modelId="{6A979C53-0A9A-4891-BA52-CE464255AE27}" srcId="{9915E434-7356-4B3C-A3D2-D8E2FA047BE2}" destId="{8DD0AE41-332C-47A9-B2C2-AA3E7D185DE8}" srcOrd="0" destOrd="0" parTransId="{A581923A-C203-4615-9EFD-48842C7E493F}" sibTransId="{5520240E-0BFF-4F01-B1D4-DD7DAA484B7E}"/>
    <dgm:cxn modelId="{368A1064-C883-41A3-9D38-6E342232FBEA}" type="presOf" srcId="{5D6D22BE-F3BD-47BB-BF73-089AFBA32CF2}" destId="{39934D73-297E-4F62-8389-55410B26A586}" srcOrd="0" destOrd="0" presId="urn:microsoft.com/office/officeart/2008/layout/LinedList"/>
    <dgm:cxn modelId="{879A21F6-7F8D-41BF-A173-55458CE3B977}" srcId="{8DD0AE41-332C-47A9-B2C2-AA3E7D185DE8}" destId="{C3214E73-C506-4578-9374-B08742820547}" srcOrd="2" destOrd="0" parTransId="{E07D4CAB-A32B-4432-A17A-D4E0CC4F0409}" sibTransId="{04736D22-D197-4F90-932D-0D2F4908FBF0}"/>
    <dgm:cxn modelId="{E5E1E1C3-C802-435C-A41F-322D07141E21}" type="presOf" srcId="{9915E434-7356-4B3C-A3D2-D8E2FA047BE2}" destId="{FE512D41-5BA2-4E82-AD0E-E572481A1131}" srcOrd="0" destOrd="0" presId="urn:microsoft.com/office/officeart/2008/layout/LinedList"/>
    <dgm:cxn modelId="{B530C6FD-B417-436A-B208-27FD0829B970}" srcId="{8DD0AE41-332C-47A9-B2C2-AA3E7D185DE8}" destId="{5D6D22BE-F3BD-47BB-BF73-089AFBA32CF2}" srcOrd="0" destOrd="0" parTransId="{2A651808-7545-43F9-86AB-04CD765925C7}" sibTransId="{C9C9F102-6C71-4D0B-8E44-02234FE344FD}"/>
    <dgm:cxn modelId="{2D30D99C-AFD7-498E-9578-6AF78B292B64}" srcId="{8DD0AE41-332C-47A9-B2C2-AA3E7D185DE8}" destId="{12FAA6A2-A275-4A38-A523-34D86BE5B391}" srcOrd="1" destOrd="0" parTransId="{D2BA4FED-FC94-4CCD-BD7D-E83F7148BABB}" sibTransId="{24E6EBFB-8C43-4455-97CD-759A01AD5988}"/>
    <dgm:cxn modelId="{4973C01C-6515-4854-9E34-ECC9A157DFE1}" type="presOf" srcId="{C3214E73-C506-4578-9374-B08742820547}" destId="{6E020FDF-925A-4A54-BB36-92D11B4ED532}" srcOrd="0" destOrd="0" presId="urn:microsoft.com/office/officeart/2008/layout/LinedList"/>
    <dgm:cxn modelId="{794B77FF-1482-483A-B652-1DAE910BAFF9}" type="presOf" srcId="{8DD0AE41-332C-47A9-B2C2-AA3E7D185DE8}" destId="{A35AA031-7FC1-4116-884C-3D8EEF52E3BC}" srcOrd="0" destOrd="0" presId="urn:microsoft.com/office/officeart/2008/layout/LinedList"/>
    <dgm:cxn modelId="{373D2F9E-D55A-426F-9CAC-86E3B5A8C00B}" type="presOf" srcId="{12FAA6A2-A275-4A38-A523-34D86BE5B391}" destId="{F4708283-A723-4306-9207-5461C0E878AD}" srcOrd="0" destOrd="0" presId="urn:microsoft.com/office/officeart/2008/layout/LinedList"/>
    <dgm:cxn modelId="{E561CB8A-26AA-419E-99D5-43F98C65474A}" type="presParOf" srcId="{FE512D41-5BA2-4E82-AD0E-E572481A1131}" destId="{EBDBF0D5-5F0B-4166-9384-DEE3A58F8FF8}" srcOrd="0" destOrd="0" presId="urn:microsoft.com/office/officeart/2008/layout/LinedList"/>
    <dgm:cxn modelId="{87783086-5A50-4280-9D01-8BC21324AEDE}" type="presParOf" srcId="{FE512D41-5BA2-4E82-AD0E-E572481A1131}" destId="{8B37649F-7BB3-467C-B38D-857C5BCD38B7}" srcOrd="1" destOrd="0" presId="urn:microsoft.com/office/officeart/2008/layout/LinedList"/>
    <dgm:cxn modelId="{D9AC1AA1-24FA-4058-A935-8044C3ECB850}" type="presParOf" srcId="{8B37649F-7BB3-467C-B38D-857C5BCD38B7}" destId="{A35AA031-7FC1-4116-884C-3D8EEF52E3BC}" srcOrd="0" destOrd="0" presId="urn:microsoft.com/office/officeart/2008/layout/LinedList"/>
    <dgm:cxn modelId="{510B45D4-2BA4-46A6-8017-C997910AB604}" type="presParOf" srcId="{8B37649F-7BB3-467C-B38D-857C5BCD38B7}" destId="{A2BE2CA5-8789-44C9-8BE7-1C0477F65A1F}" srcOrd="1" destOrd="0" presId="urn:microsoft.com/office/officeart/2008/layout/LinedList"/>
    <dgm:cxn modelId="{80898AF6-267A-4DBC-AA43-C0094F19EFF9}" type="presParOf" srcId="{A2BE2CA5-8789-44C9-8BE7-1C0477F65A1F}" destId="{BFAB935E-6BA5-4C70-AF79-42ABD8E05A16}" srcOrd="0" destOrd="0" presId="urn:microsoft.com/office/officeart/2008/layout/LinedList"/>
    <dgm:cxn modelId="{747AC128-9131-41B7-8678-8508605D6A90}" type="presParOf" srcId="{A2BE2CA5-8789-44C9-8BE7-1C0477F65A1F}" destId="{1A8EDDFF-2431-4054-9E94-BA0A29D960D9}" srcOrd="1" destOrd="0" presId="urn:microsoft.com/office/officeart/2008/layout/LinedList"/>
    <dgm:cxn modelId="{AD21E62E-A2CD-4CBF-8EBC-6CCD53341204}" type="presParOf" srcId="{1A8EDDFF-2431-4054-9E94-BA0A29D960D9}" destId="{719E0A75-EA0C-44E3-BDE7-A5C3DC3FB1DF}" srcOrd="0" destOrd="0" presId="urn:microsoft.com/office/officeart/2008/layout/LinedList"/>
    <dgm:cxn modelId="{986F8C05-46A2-4489-B9DA-C56E1FE4DD66}" type="presParOf" srcId="{1A8EDDFF-2431-4054-9E94-BA0A29D960D9}" destId="{39934D73-297E-4F62-8389-55410B26A586}" srcOrd="1" destOrd="0" presId="urn:microsoft.com/office/officeart/2008/layout/LinedList"/>
    <dgm:cxn modelId="{48B84977-45D4-4029-81F9-AFC323CEC330}" type="presParOf" srcId="{1A8EDDFF-2431-4054-9E94-BA0A29D960D9}" destId="{FCBE864A-349D-490B-9D3D-D1872EF9171A}" srcOrd="2" destOrd="0" presId="urn:microsoft.com/office/officeart/2008/layout/LinedList"/>
    <dgm:cxn modelId="{C528570C-8DDF-492D-81B2-C6B07FD53044}" type="presParOf" srcId="{A2BE2CA5-8789-44C9-8BE7-1C0477F65A1F}" destId="{E1908D0F-F342-4E3F-B6A2-3D91279BAC76}" srcOrd="2" destOrd="0" presId="urn:microsoft.com/office/officeart/2008/layout/LinedList"/>
    <dgm:cxn modelId="{1D3BED1C-8A47-435F-8654-A593A521E5FA}" type="presParOf" srcId="{A2BE2CA5-8789-44C9-8BE7-1C0477F65A1F}" destId="{87F14939-DB8D-4DE5-AEAB-C9ED52255489}" srcOrd="3" destOrd="0" presId="urn:microsoft.com/office/officeart/2008/layout/LinedList"/>
    <dgm:cxn modelId="{07599284-C286-4340-9129-A7CFDE8585B4}" type="presParOf" srcId="{A2BE2CA5-8789-44C9-8BE7-1C0477F65A1F}" destId="{8D8F5CB8-E207-406B-8A42-5C81368A6A3B}" srcOrd="4" destOrd="0" presId="urn:microsoft.com/office/officeart/2008/layout/LinedList"/>
    <dgm:cxn modelId="{B1C8B4EA-BC82-4DDC-B197-7A4FDFCF465C}" type="presParOf" srcId="{8D8F5CB8-E207-406B-8A42-5C81368A6A3B}" destId="{1F7AD4DE-11C4-414B-BC3C-44F35FA1C598}" srcOrd="0" destOrd="0" presId="urn:microsoft.com/office/officeart/2008/layout/LinedList"/>
    <dgm:cxn modelId="{F51F51DE-491F-4760-B91F-A32DA684E1EF}" type="presParOf" srcId="{8D8F5CB8-E207-406B-8A42-5C81368A6A3B}" destId="{F4708283-A723-4306-9207-5461C0E878AD}" srcOrd="1" destOrd="0" presId="urn:microsoft.com/office/officeart/2008/layout/LinedList"/>
    <dgm:cxn modelId="{E561B9F6-3351-4EF9-AA6B-60AF1007B6E2}" type="presParOf" srcId="{8D8F5CB8-E207-406B-8A42-5C81368A6A3B}" destId="{9B608B1A-AD43-4A1A-A0C5-7F844D9E4924}" srcOrd="2" destOrd="0" presId="urn:microsoft.com/office/officeart/2008/layout/LinedList"/>
    <dgm:cxn modelId="{490E40C9-4B50-491F-B331-A898649B35BA}" type="presParOf" srcId="{A2BE2CA5-8789-44C9-8BE7-1C0477F65A1F}" destId="{D376B84C-58A8-41F1-B410-6541EEFCC9DB}" srcOrd="5" destOrd="0" presId="urn:microsoft.com/office/officeart/2008/layout/LinedList"/>
    <dgm:cxn modelId="{04A6C9D9-BFFD-4A32-89DE-0496F9E9A210}" type="presParOf" srcId="{A2BE2CA5-8789-44C9-8BE7-1C0477F65A1F}" destId="{C6BA5E70-42AD-47D7-8F56-0845FCC40823}" srcOrd="6" destOrd="0" presId="urn:microsoft.com/office/officeart/2008/layout/LinedList"/>
    <dgm:cxn modelId="{15926091-9D5D-4729-95F3-F3C98D51D3E3}" type="presParOf" srcId="{A2BE2CA5-8789-44C9-8BE7-1C0477F65A1F}" destId="{F1C9FB34-842D-45CF-98AC-89EB81A75836}" srcOrd="7" destOrd="0" presId="urn:microsoft.com/office/officeart/2008/layout/LinedList"/>
    <dgm:cxn modelId="{4ED65906-485D-4118-9DBC-375A474F7473}" type="presParOf" srcId="{F1C9FB34-842D-45CF-98AC-89EB81A75836}" destId="{515BFE8E-0635-438F-95A2-CCA5D788CAC9}" srcOrd="0" destOrd="0" presId="urn:microsoft.com/office/officeart/2008/layout/LinedList"/>
    <dgm:cxn modelId="{A44EB455-F7F3-499B-A7C7-250F94B1A482}" type="presParOf" srcId="{F1C9FB34-842D-45CF-98AC-89EB81A75836}" destId="{6E020FDF-925A-4A54-BB36-92D11B4ED532}" srcOrd="1" destOrd="0" presId="urn:microsoft.com/office/officeart/2008/layout/LinedList"/>
    <dgm:cxn modelId="{B4BB9266-1583-4288-AC6B-A9ACDA6BB0CD}" type="presParOf" srcId="{F1C9FB34-842D-45CF-98AC-89EB81A75836}" destId="{5AB1E353-3FA5-411D-8606-9959C2AC509E}" srcOrd="2" destOrd="0" presId="urn:microsoft.com/office/officeart/2008/layout/LinedList"/>
    <dgm:cxn modelId="{F07105CF-7BC2-4EBB-A370-1D69573A9988}" type="presParOf" srcId="{A2BE2CA5-8789-44C9-8BE7-1C0477F65A1F}" destId="{868A5122-FA8F-47C3-8A6F-BB825F2B080B}" srcOrd="8" destOrd="0" presId="urn:microsoft.com/office/officeart/2008/layout/LinedList"/>
    <dgm:cxn modelId="{E53D17E8-7E57-45A6-94A2-94C5AAE9D40B}" type="presParOf" srcId="{A2BE2CA5-8789-44C9-8BE7-1C0477F65A1F}" destId="{7137C5DF-354A-4DF7-8562-2AD93F5960E1}"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5E434-7356-4B3C-A3D2-D8E2FA04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DD0AE41-332C-47A9-B2C2-AA3E7D185DE8}">
      <dgm:prSet phldrT="[Texto]"/>
      <dgm:spPr/>
      <dgm:t>
        <a:bodyPr/>
        <a:lstStyle/>
        <a:p>
          <a:r>
            <a:rPr lang="es-ES" dirty="0" smtClean="0"/>
            <a:t>Insumos</a:t>
          </a:r>
        </a:p>
      </dgm:t>
    </dgm:pt>
    <dgm:pt modelId="{A581923A-C203-4615-9EFD-48842C7E493F}" type="parTrans" cxnId="{6A979C53-0A9A-4891-BA52-CE464255AE27}">
      <dgm:prSet/>
      <dgm:spPr/>
      <dgm:t>
        <a:bodyPr/>
        <a:lstStyle/>
        <a:p>
          <a:endParaRPr lang="es-MX"/>
        </a:p>
      </dgm:t>
    </dgm:pt>
    <dgm:pt modelId="{5520240E-0BFF-4F01-B1D4-DD7DAA484B7E}" type="sibTrans" cxnId="{6A979C53-0A9A-4891-BA52-CE464255AE27}">
      <dgm:prSet/>
      <dgm:spPr/>
      <dgm:t>
        <a:bodyPr/>
        <a:lstStyle/>
        <a:p>
          <a:endParaRPr lang="es-MX"/>
        </a:p>
      </dgm:t>
    </dgm:pt>
    <dgm:pt modelId="{5D6D22BE-F3BD-47BB-BF73-089AFBA32CF2}">
      <dgm:prSet phldrT="[Texto]"/>
      <dgm:spPr/>
      <dgm:t>
        <a:bodyPr/>
        <a:lstStyle/>
        <a:p>
          <a:r>
            <a:rPr lang="es-ES" dirty="0" smtClean="0"/>
            <a:t>161 700 tm-2011</a:t>
          </a:r>
          <a:endParaRPr lang="es-MX" dirty="0"/>
        </a:p>
      </dgm:t>
    </dgm:pt>
    <dgm:pt modelId="{2A651808-7545-43F9-86AB-04CD765925C7}" type="parTrans" cxnId="{B530C6FD-B417-436A-B208-27FD0829B970}">
      <dgm:prSet/>
      <dgm:spPr/>
      <dgm:t>
        <a:bodyPr/>
        <a:lstStyle/>
        <a:p>
          <a:endParaRPr lang="es-MX"/>
        </a:p>
      </dgm:t>
    </dgm:pt>
    <dgm:pt modelId="{C9C9F102-6C71-4D0B-8E44-02234FE344FD}" type="sibTrans" cxnId="{B530C6FD-B417-436A-B208-27FD0829B970}">
      <dgm:prSet/>
      <dgm:spPr/>
      <dgm:t>
        <a:bodyPr/>
        <a:lstStyle/>
        <a:p>
          <a:endParaRPr lang="es-MX"/>
        </a:p>
      </dgm:t>
    </dgm:pt>
    <dgm:pt modelId="{12FAA6A2-A275-4A38-A523-34D86BE5B391}">
      <dgm:prSet phldrT="[Texto]"/>
      <dgm:spPr/>
      <dgm:t>
        <a:bodyPr/>
        <a:lstStyle/>
        <a:p>
          <a:r>
            <a:rPr lang="es-ES" dirty="0" smtClean="0"/>
            <a:t>29 280,4 tm-torta de soja</a:t>
          </a:r>
          <a:endParaRPr lang="es-MX" dirty="0"/>
        </a:p>
      </dgm:t>
    </dgm:pt>
    <dgm:pt modelId="{D2BA4FED-FC94-4CCD-BD7D-E83F7148BABB}" type="parTrans" cxnId="{2D30D99C-AFD7-498E-9578-6AF78B292B64}">
      <dgm:prSet/>
      <dgm:spPr/>
      <dgm:t>
        <a:bodyPr/>
        <a:lstStyle/>
        <a:p>
          <a:endParaRPr lang="es-MX"/>
        </a:p>
      </dgm:t>
    </dgm:pt>
    <dgm:pt modelId="{24E6EBFB-8C43-4455-97CD-759A01AD5988}" type="sibTrans" cxnId="{2D30D99C-AFD7-498E-9578-6AF78B292B64}">
      <dgm:prSet/>
      <dgm:spPr/>
      <dgm:t>
        <a:bodyPr/>
        <a:lstStyle/>
        <a:p>
          <a:endParaRPr lang="es-MX"/>
        </a:p>
      </dgm:t>
    </dgm:pt>
    <dgm:pt modelId="{C3214E73-C506-4578-9374-B08742820547}">
      <dgm:prSet phldrT="[Texto]"/>
      <dgm:spPr/>
      <dgm:t>
        <a:bodyPr/>
        <a:lstStyle/>
        <a:p>
          <a:r>
            <a:rPr lang="es-ES" dirty="0" smtClean="0"/>
            <a:t>4 691,3 tm-harina de pescado</a:t>
          </a:r>
          <a:endParaRPr lang="es-MX" dirty="0"/>
        </a:p>
      </dgm:t>
    </dgm:pt>
    <dgm:pt modelId="{E07D4CAB-A32B-4432-A17A-D4E0CC4F0409}" type="parTrans" cxnId="{879A21F6-7F8D-41BF-A173-55458CE3B977}">
      <dgm:prSet/>
      <dgm:spPr/>
      <dgm:t>
        <a:bodyPr/>
        <a:lstStyle/>
        <a:p>
          <a:endParaRPr lang="es-MX"/>
        </a:p>
      </dgm:t>
    </dgm:pt>
    <dgm:pt modelId="{04736D22-D197-4F90-932D-0D2F4908FBF0}" type="sibTrans" cxnId="{879A21F6-7F8D-41BF-A173-55458CE3B977}">
      <dgm:prSet/>
      <dgm:spPr/>
      <dgm:t>
        <a:bodyPr/>
        <a:lstStyle/>
        <a:p>
          <a:endParaRPr lang="es-MX"/>
        </a:p>
      </dgm:t>
    </dgm:pt>
    <dgm:pt modelId="{FE512D41-5BA2-4E82-AD0E-E572481A1131}" type="pres">
      <dgm:prSet presAssocID="{9915E434-7356-4B3C-A3D2-D8E2FA047BE2}" presName="vert0" presStyleCnt="0">
        <dgm:presLayoutVars>
          <dgm:dir/>
          <dgm:animOne val="branch"/>
          <dgm:animLvl val="lvl"/>
        </dgm:presLayoutVars>
      </dgm:prSet>
      <dgm:spPr/>
      <dgm:t>
        <a:bodyPr/>
        <a:lstStyle/>
        <a:p>
          <a:endParaRPr lang="es-MX"/>
        </a:p>
      </dgm:t>
    </dgm:pt>
    <dgm:pt modelId="{EBDBF0D5-5F0B-4166-9384-DEE3A58F8FF8}" type="pres">
      <dgm:prSet presAssocID="{8DD0AE41-332C-47A9-B2C2-AA3E7D185DE8}" presName="thickLine" presStyleLbl="alignNode1" presStyleIdx="0" presStyleCnt="1"/>
      <dgm:spPr/>
    </dgm:pt>
    <dgm:pt modelId="{8B37649F-7BB3-467C-B38D-857C5BCD38B7}" type="pres">
      <dgm:prSet presAssocID="{8DD0AE41-332C-47A9-B2C2-AA3E7D185DE8}" presName="horz1" presStyleCnt="0"/>
      <dgm:spPr/>
    </dgm:pt>
    <dgm:pt modelId="{A35AA031-7FC1-4116-884C-3D8EEF52E3BC}" type="pres">
      <dgm:prSet presAssocID="{8DD0AE41-332C-47A9-B2C2-AA3E7D185DE8}" presName="tx1" presStyleLbl="revTx" presStyleIdx="0" presStyleCnt="4"/>
      <dgm:spPr/>
      <dgm:t>
        <a:bodyPr/>
        <a:lstStyle/>
        <a:p>
          <a:endParaRPr lang="es-MX"/>
        </a:p>
      </dgm:t>
    </dgm:pt>
    <dgm:pt modelId="{A2BE2CA5-8789-44C9-8BE7-1C0477F65A1F}" type="pres">
      <dgm:prSet presAssocID="{8DD0AE41-332C-47A9-B2C2-AA3E7D185DE8}" presName="vert1" presStyleCnt="0"/>
      <dgm:spPr/>
    </dgm:pt>
    <dgm:pt modelId="{BFAB935E-6BA5-4C70-AF79-42ABD8E05A16}" type="pres">
      <dgm:prSet presAssocID="{5D6D22BE-F3BD-47BB-BF73-089AFBA32CF2}" presName="vertSpace2a" presStyleCnt="0"/>
      <dgm:spPr/>
    </dgm:pt>
    <dgm:pt modelId="{1A8EDDFF-2431-4054-9E94-BA0A29D960D9}" type="pres">
      <dgm:prSet presAssocID="{5D6D22BE-F3BD-47BB-BF73-089AFBA32CF2}" presName="horz2" presStyleCnt="0"/>
      <dgm:spPr/>
    </dgm:pt>
    <dgm:pt modelId="{719E0A75-EA0C-44E3-BDE7-A5C3DC3FB1DF}" type="pres">
      <dgm:prSet presAssocID="{5D6D22BE-F3BD-47BB-BF73-089AFBA32CF2}" presName="horzSpace2" presStyleCnt="0"/>
      <dgm:spPr/>
    </dgm:pt>
    <dgm:pt modelId="{39934D73-297E-4F62-8389-55410B26A586}" type="pres">
      <dgm:prSet presAssocID="{5D6D22BE-F3BD-47BB-BF73-089AFBA32CF2}" presName="tx2" presStyleLbl="revTx" presStyleIdx="1" presStyleCnt="4"/>
      <dgm:spPr/>
      <dgm:t>
        <a:bodyPr/>
        <a:lstStyle/>
        <a:p>
          <a:endParaRPr lang="es-MX"/>
        </a:p>
      </dgm:t>
    </dgm:pt>
    <dgm:pt modelId="{FCBE864A-349D-490B-9D3D-D1872EF9171A}" type="pres">
      <dgm:prSet presAssocID="{5D6D22BE-F3BD-47BB-BF73-089AFBA32CF2}" presName="vert2" presStyleCnt="0"/>
      <dgm:spPr/>
    </dgm:pt>
    <dgm:pt modelId="{E1908D0F-F342-4E3F-B6A2-3D91279BAC76}" type="pres">
      <dgm:prSet presAssocID="{5D6D22BE-F3BD-47BB-BF73-089AFBA32CF2}" presName="thinLine2b" presStyleLbl="callout" presStyleIdx="0" presStyleCnt="3"/>
      <dgm:spPr/>
    </dgm:pt>
    <dgm:pt modelId="{87F14939-DB8D-4DE5-AEAB-C9ED52255489}" type="pres">
      <dgm:prSet presAssocID="{5D6D22BE-F3BD-47BB-BF73-089AFBA32CF2}" presName="vertSpace2b" presStyleCnt="0"/>
      <dgm:spPr/>
    </dgm:pt>
    <dgm:pt modelId="{8D8F5CB8-E207-406B-8A42-5C81368A6A3B}" type="pres">
      <dgm:prSet presAssocID="{12FAA6A2-A275-4A38-A523-34D86BE5B391}" presName="horz2" presStyleCnt="0"/>
      <dgm:spPr/>
    </dgm:pt>
    <dgm:pt modelId="{1F7AD4DE-11C4-414B-BC3C-44F35FA1C598}" type="pres">
      <dgm:prSet presAssocID="{12FAA6A2-A275-4A38-A523-34D86BE5B391}" presName="horzSpace2" presStyleCnt="0"/>
      <dgm:spPr/>
    </dgm:pt>
    <dgm:pt modelId="{F4708283-A723-4306-9207-5461C0E878AD}" type="pres">
      <dgm:prSet presAssocID="{12FAA6A2-A275-4A38-A523-34D86BE5B391}" presName="tx2" presStyleLbl="revTx" presStyleIdx="2" presStyleCnt="4"/>
      <dgm:spPr/>
      <dgm:t>
        <a:bodyPr/>
        <a:lstStyle/>
        <a:p>
          <a:endParaRPr lang="es-MX"/>
        </a:p>
      </dgm:t>
    </dgm:pt>
    <dgm:pt modelId="{9B608B1A-AD43-4A1A-A0C5-7F844D9E4924}" type="pres">
      <dgm:prSet presAssocID="{12FAA6A2-A275-4A38-A523-34D86BE5B391}" presName="vert2" presStyleCnt="0"/>
      <dgm:spPr/>
    </dgm:pt>
    <dgm:pt modelId="{D376B84C-58A8-41F1-B410-6541EEFCC9DB}" type="pres">
      <dgm:prSet presAssocID="{12FAA6A2-A275-4A38-A523-34D86BE5B391}" presName="thinLine2b" presStyleLbl="callout" presStyleIdx="1" presStyleCnt="3"/>
      <dgm:spPr/>
    </dgm:pt>
    <dgm:pt modelId="{C6BA5E70-42AD-47D7-8F56-0845FCC40823}" type="pres">
      <dgm:prSet presAssocID="{12FAA6A2-A275-4A38-A523-34D86BE5B391}" presName="vertSpace2b" presStyleCnt="0"/>
      <dgm:spPr/>
    </dgm:pt>
    <dgm:pt modelId="{F1C9FB34-842D-45CF-98AC-89EB81A75836}" type="pres">
      <dgm:prSet presAssocID="{C3214E73-C506-4578-9374-B08742820547}" presName="horz2" presStyleCnt="0"/>
      <dgm:spPr/>
    </dgm:pt>
    <dgm:pt modelId="{515BFE8E-0635-438F-95A2-CCA5D788CAC9}" type="pres">
      <dgm:prSet presAssocID="{C3214E73-C506-4578-9374-B08742820547}" presName="horzSpace2" presStyleCnt="0"/>
      <dgm:spPr/>
    </dgm:pt>
    <dgm:pt modelId="{6E020FDF-925A-4A54-BB36-92D11B4ED532}" type="pres">
      <dgm:prSet presAssocID="{C3214E73-C506-4578-9374-B08742820547}" presName="tx2" presStyleLbl="revTx" presStyleIdx="3" presStyleCnt="4"/>
      <dgm:spPr/>
      <dgm:t>
        <a:bodyPr/>
        <a:lstStyle/>
        <a:p>
          <a:endParaRPr lang="es-MX"/>
        </a:p>
      </dgm:t>
    </dgm:pt>
    <dgm:pt modelId="{5AB1E353-3FA5-411D-8606-9959C2AC509E}" type="pres">
      <dgm:prSet presAssocID="{C3214E73-C506-4578-9374-B08742820547}" presName="vert2" presStyleCnt="0"/>
      <dgm:spPr/>
    </dgm:pt>
    <dgm:pt modelId="{868A5122-FA8F-47C3-8A6F-BB825F2B080B}" type="pres">
      <dgm:prSet presAssocID="{C3214E73-C506-4578-9374-B08742820547}" presName="thinLine2b" presStyleLbl="callout" presStyleIdx="2" presStyleCnt="3"/>
      <dgm:spPr/>
    </dgm:pt>
    <dgm:pt modelId="{7137C5DF-354A-4DF7-8562-2AD93F5960E1}" type="pres">
      <dgm:prSet presAssocID="{C3214E73-C506-4578-9374-B08742820547}" presName="vertSpace2b" presStyleCnt="0"/>
      <dgm:spPr/>
    </dgm:pt>
  </dgm:ptLst>
  <dgm:cxnLst>
    <dgm:cxn modelId="{E0DBEB10-6033-4F9C-897B-57D6086C1704}" type="presOf" srcId="{12FAA6A2-A275-4A38-A523-34D86BE5B391}" destId="{F4708283-A723-4306-9207-5461C0E878AD}" srcOrd="0" destOrd="0" presId="urn:microsoft.com/office/officeart/2008/layout/LinedList"/>
    <dgm:cxn modelId="{97B6041D-DB46-477A-AA42-B4643DCC531A}" type="presOf" srcId="{C3214E73-C506-4578-9374-B08742820547}" destId="{6E020FDF-925A-4A54-BB36-92D11B4ED532}" srcOrd="0" destOrd="0" presId="urn:microsoft.com/office/officeart/2008/layout/LinedList"/>
    <dgm:cxn modelId="{A9D9C448-CC50-4E20-8069-52E5FB4394B8}" type="presOf" srcId="{9915E434-7356-4B3C-A3D2-D8E2FA047BE2}" destId="{FE512D41-5BA2-4E82-AD0E-E572481A1131}" srcOrd="0" destOrd="0" presId="urn:microsoft.com/office/officeart/2008/layout/LinedList"/>
    <dgm:cxn modelId="{E5711604-A7DB-4F70-B772-A22D845F8723}" type="presOf" srcId="{8DD0AE41-332C-47A9-B2C2-AA3E7D185DE8}" destId="{A35AA031-7FC1-4116-884C-3D8EEF52E3BC}" srcOrd="0" destOrd="0" presId="urn:microsoft.com/office/officeart/2008/layout/LinedList"/>
    <dgm:cxn modelId="{2D30D99C-AFD7-498E-9578-6AF78B292B64}" srcId="{8DD0AE41-332C-47A9-B2C2-AA3E7D185DE8}" destId="{12FAA6A2-A275-4A38-A523-34D86BE5B391}" srcOrd="1" destOrd="0" parTransId="{D2BA4FED-FC94-4CCD-BD7D-E83F7148BABB}" sibTransId="{24E6EBFB-8C43-4455-97CD-759A01AD5988}"/>
    <dgm:cxn modelId="{879A21F6-7F8D-41BF-A173-55458CE3B977}" srcId="{8DD0AE41-332C-47A9-B2C2-AA3E7D185DE8}" destId="{C3214E73-C506-4578-9374-B08742820547}" srcOrd="2" destOrd="0" parTransId="{E07D4CAB-A32B-4432-A17A-D4E0CC4F0409}" sibTransId="{04736D22-D197-4F90-932D-0D2F4908FBF0}"/>
    <dgm:cxn modelId="{14602A45-D7D8-48A2-8B11-8931355DE0EE}" type="presOf" srcId="{5D6D22BE-F3BD-47BB-BF73-089AFBA32CF2}" destId="{39934D73-297E-4F62-8389-55410B26A586}" srcOrd="0" destOrd="0" presId="urn:microsoft.com/office/officeart/2008/layout/LinedList"/>
    <dgm:cxn modelId="{6A979C53-0A9A-4891-BA52-CE464255AE27}" srcId="{9915E434-7356-4B3C-A3D2-D8E2FA047BE2}" destId="{8DD0AE41-332C-47A9-B2C2-AA3E7D185DE8}" srcOrd="0" destOrd="0" parTransId="{A581923A-C203-4615-9EFD-48842C7E493F}" sibTransId="{5520240E-0BFF-4F01-B1D4-DD7DAA484B7E}"/>
    <dgm:cxn modelId="{B530C6FD-B417-436A-B208-27FD0829B970}" srcId="{8DD0AE41-332C-47A9-B2C2-AA3E7D185DE8}" destId="{5D6D22BE-F3BD-47BB-BF73-089AFBA32CF2}" srcOrd="0" destOrd="0" parTransId="{2A651808-7545-43F9-86AB-04CD765925C7}" sibTransId="{C9C9F102-6C71-4D0B-8E44-02234FE344FD}"/>
    <dgm:cxn modelId="{42792F3E-7D15-471C-8231-D1D2864F2D63}" type="presParOf" srcId="{FE512D41-5BA2-4E82-AD0E-E572481A1131}" destId="{EBDBF0D5-5F0B-4166-9384-DEE3A58F8FF8}" srcOrd="0" destOrd="0" presId="urn:microsoft.com/office/officeart/2008/layout/LinedList"/>
    <dgm:cxn modelId="{8E12438B-1F28-4D53-912F-0524D5CA81FC}" type="presParOf" srcId="{FE512D41-5BA2-4E82-AD0E-E572481A1131}" destId="{8B37649F-7BB3-467C-B38D-857C5BCD38B7}" srcOrd="1" destOrd="0" presId="urn:microsoft.com/office/officeart/2008/layout/LinedList"/>
    <dgm:cxn modelId="{4183E91C-52E8-40D5-B3F7-5914BC3F8F9F}" type="presParOf" srcId="{8B37649F-7BB3-467C-B38D-857C5BCD38B7}" destId="{A35AA031-7FC1-4116-884C-3D8EEF52E3BC}" srcOrd="0" destOrd="0" presId="urn:microsoft.com/office/officeart/2008/layout/LinedList"/>
    <dgm:cxn modelId="{8EE98E8C-FD7D-453B-914D-BFD0A5D4E0B6}" type="presParOf" srcId="{8B37649F-7BB3-467C-B38D-857C5BCD38B7}" destId="{A2BE2CA5-8789-44C9-8BE7-1C0477F65A1F}" srcOrd="1" destOrd="0" presId="urn:microsoft.com/office/officeart/2008/layout/LinedList"/>
    <dgm:cxn modelId="{51FFFA36-EDCE-46A6-BAA7-3F355D73F8DA}" type="presParOf" srcId="{A2BE2CA5-8789-44C9-8BE7-1C0477F65A1F}" destId="{BFAB935E-6BA5-4C70-AF79-42ABD8E05A16}" srcOrd="0" destOrd="0" presId="urn:microsoft.com/office/officeart/2008/layout/LinedList"/>
    <dgm:cxn modelId="{1460B229-A7D6-4182-92CE-4532282F42BF}" type="presParOf" srcId="{A2BE2CA5-8789-44C9-8BE7-1C0477F65A1F}" destId="{1A8EDDFF-2431-4054-9E94-BA0A29D960D9}" srcOrd="1" destOrd="0" presId="urn:microsoft.com/office/officeart/2008/layout/LinedList"/>
    <dgm:cxn modelId="{00D9ED4D-21D5-428B-B0FE-C26F029B85DD}" type="presParOf" srcId="{1A8EDDFF-2431-4054-9E94-BA0A29D960D9}" destId="{719E0A75-EA0C-44E3-BDE7-A5C3DC3FB1DF}" srcOrd="0" destOrd="0" presId="urn:microsoft.com/office/officeart/2008/layout/LinedList"/>
    <dgm:cxn modelId="{8352CC82-4D8E-4891-A47A-190B29B2E832}" type="presParOf" srcId="{1A8EDDFF-2431-4054-9E94-BA0A29D960D9}" destId="{39934D73-297E-4F62-8389-55410B26A586}" srcOrd="1" destOrd="0" presId="urn:microsoft.com/office/officeart/2008/layout/LinedList"/>
    <dgm:cxn modelId="{3E833042-6DF8-4242-861A-D2701F8EEC31}" type="presParOf" srcId="{1A8EDDFF-2431-4054-9E94-BA0A29D960D9}" destId="{FCBE864A-349D-490B-9D3D-D1872EF9171A}" srcOrd="2" destOrd="0" presId="urn:microsoft.com/office/officeart/2008/layout/LinedList"/>
    <dgm:cxn modelId="{BA859563-B006-4A9E-A366-1832DACAC6C9}" type="presParOf" srcId="{A2BE2CA5-8789-44C9-8BE7-1C0477F65A1F}" destId="{E1908D0F-F342-4E3F-B6A2-3D91279BAC76}" srcOrd="2" destOrd="0" presId="urn:microsoft.com/office/officeart/2008/layout/LinedList"/>
    <dgm:cxn modelId="{048D9F05-127B-48CA-8106-E87F6CDB5DDE}" type="presParOf" srcId="{A2BE2CA5-8789-44C9-8BE7-1C0477F65A1F}" destId="{87F14939-DB8D-4DE5-AEAB-C9ED52255489}" srcOrd="3" destOrd="0" presId="urn:microsoft.com/office/officeart/2008/layout/LinedList"/>
    <dgm:cxn modelId="{30198789-8242-43D9-BB4C-A4663B318BA5}" type="presParOf" srcId="{A2BE2CA5-8789-44C9-8BE7-1C0477F65A1F}" destId="{8D8F5CB8-E207-406B-8A42-5C81368A6A3B}" srcOrd="4" destOrd="0" presId="urn:microsoft.com/office/officeart/2008/layout/LinedList"/>
    <dgm:cxn modelId="{E023AF53-A603-4119-9B18-745DE17FB7ED}" type="presParOf" srcId="{8D8F5CB8-E207-406B-8A42-5C81368A6A3B}" destId="{1F7AD4DE-11C4-414B-BC3C-44F35FA1C598}" srcOrd="0" destOrd="0" presId="urn:microsoft.com/office/officeart/2008/layout/LinedList"/>
    <dgm:cxn modelId="{5C0A7CAC-6124-4798-92A5-2A9CA62B2332}" type="presParOf" srcId="{8D8F5CB8-E207-406B-8A42-5C81368A6A3B}" destId="{F4708283-A723-4306-9207-5461C0E878AD}" srcOrd="1" destOrd="0" presId="urn:microsoft.com/office/officeart/2008/layout/LinedList"/>
    <dgm:cxn modelId="{E8B61F3A-63A4-4828-95E5-140237E00DCC}" type="presParOf" srcId="{8D8F5CB8-E207-406B-8A42-5C81368A6A3B}" destId="{9B608B1A-AD43-4A1A-A0C5-7F844D9E4924}" srcOrd="2" destOrd="0" presId="urn:microsoft.com/office/officeart/2008/layout/LinedList"/>
    <dgm:cxn modelId="{1B106AA1-A6D3-4493-836E-CB0B010A70B7}" type="presParOf" srcId="{A2BE2CA5-8789-44C9-8BE7-1C0477F65A1F}" destId="{D376B84C-58A8-41F1-B410-6541EEFCC9DB}" srcOrd="5" destOrd="0" presId="urn:microsoft.com/office/officeart/2008/layout/LinedList"/>
    <dgm:cxn modelId="{EAF6DB16-2C51-49EE-B9C0-CA1165EA8F89}" type="presParOf" srcId="{A2BE2CA5-8789-44C9-8BE7-1C0477F65A1F}" destId="{C6BA5E70-42AD-47D7-8F56-0845FCC40823}" srcOrd="6" destOrd="0" presId="urn:microsoft.com/office/officeart/2008/layout/LinedList"/>
    <dgm:cxn modelId="{504712E6-617B-4626-89E2-929EE96E78C9}" type="presParOf" srcId="{A2BE2CA5-8789-44C9-8BE7-1C0477F65A1F}" destId="{F1C9FB34-842D-45CF-98AC-89EB81A75836}" srcOrd="7" destOrd="0" presId="urn:microsoft.com/office/officeart/2008/layout/LinedList"/>
    <dgm:cxn modelId="{9E07D5DD-9809-4917-87C3-00A19EBB0769}" type="presParOf" srcId="{F1C9FB34-842D-45CF-98AC-89EB81A75836}" destId="{515BFE8E-0635-438F-95A2-CCA5D788CAC9}" srcOrd="0" destOrd="0" presId="urn:microsoft.com/office/officeart/2008/layout/LinedList"/>
    <dgm:cxn modelId="{73D0736F-DFB9-4D2B-937C-375769475D1F}" type="presParOf" srcId="{F1C9FB34-842D-45CF-98AC-89EB81A75836}" destId="{6E020FDF-925A-4A54-BB36-92D11B4ED532}" srcOrd="1" destOrd="0" presId="urn:microsoft.com/office/officeart/2008/layout/LinedList"/>
    <dgm:cxn modelId="{4BCBA05F-8503-4A06-90AE-AA83A376BE4B}" type="presParOf" srcId="{F1C9FB34-842D-45CF-98AC-89EB81A75836}" destId="{5AB1E353-3FA5-411D-8606-9959C2AC509E}" srcOrd="2" destOrd="0" presId="urn:microsoft.com/office/officeart/2008/layout/LinedList"/>
    <dgm:cxn modelId="{6C7A4BBE-91B9-49F7-B0E8-B5863321C4DE}" type="presParOf" srcId="{A2BE2CA5-8789-44C9-8BE7-1C0477F65A1F}" destId="{868A5122-FA8F-47C3-8A6F-BB825F2B080B}" srcOrd="8" destOrd="0" presId="urn:microsoft.com/office/officeart/2008/layout/LinedList"/>
    <dgm:cxn modelId="{ADA98313-759E-470A-B8F6-493D7EA291BB}" type="presParOf" srcId="{A2BE2CA5-8789-44C9-8BE7-1C0477F65A1F}" destId="{7137C5DF-354A-4DF7-8562-2AD93F5960E1}" srcOrd="9"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B271D-D785-422C-8CE1-9E26D61C53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CD3C0EB1-543E-4912-B97F-BE4B25B3168E}">
      <dgm:prSet phldrT="[Texto]"/>
      <dgm:spPr/>
      <dgm:t>
        <a:bodyPr/>
        <a:lstStyle/>
        <a:p>
          <a:r>
            <a:rPr lang="es-MX" dirty="0" smtClean="0"/>
            <a:t>Tipo de Diseño</a:t>
          </a:r>
          <a:endParaRPr lang="es-MX" dirty="0"/>
        </a:p>
      </dgm:t>
    </dgm:pt>
    <dgm:pt modelId="{43ADF2A2-9323-49FD-A32C-6F6181993C67}" type="parTrans" cxnId="{1708DCB8-56CD-4F93-A959-4E32605B8222}">
      <dgm:prSet/>
      <dgm:spPr/>
      <dgm:t>
        <a:bodyPr/>
        <a:lstStyle/>
        <a:p>
          <a:endParaRPr lang="es-MX"/>
        </a:p>
      </dgm:t>
    </dgm:pt>
    <dgm:pt modelId="{D3ABECC7-4441-4F1E-B427-AF87BEBF69C1}" type="sibTrans" cxnId="{1708DCB8-56CD-4F93-A959-4E32605B8222}">
      <dgm:prSet/>
      <dgm:spPr/>
      <dgm:t>
        <a:bodyPr/>
        <a:lstStyle/>
        <a:p>
          <a:endParaRPr lang="es-MX"/>
        </a:p>
      </dgm:t>
    </dgm:pt>
    <dgm:pt modelId="{6878EFC9-7BF8-4641-B9C1-B66430A7ACA1}">
      <dgm:prSet phldrT="[Texto]"/>
      <dgm:spPr/>
      <dgm:t>
        <a:bodyPr/>
        <a:lstStyle/>
        <a:p>
          <a:r>
            <a:rPr lang="es-MX" dirty="0" smtClean="0"/>
            <a:t>DBCA</a:t>
          </a:r>
          <a:endParaRPr lang="es-MX" dirty="0"/>
        </a:p>
      </dgm:t>
    </dgm:pt>
    <dgm:pt modelId="{C2914B1A-99D5-4DCA-A2E8-260834D22D67}" type="parTrans" cxnId="{E3B94DC5-7EA2-4017-A948-5B5DEEFE321D}">
      <dgm:prSet/>
      <dgm:spPr/>
      <dgm:t>
        <a:bodyPr/>
        <a:lstStyle/>
        <a:p>
          <a:endParaRPr lang="es-MX"/>
        </a:p>
      </dgm:t>
    </dgm:pt>
    <dgm:pt modelId="{56DFACD7-3A56-4B58-9690-FCD2A5B9AE24}" type="sibTrans" cxnId="{E3B94DC5-7EA2-4017-A948-5B5DEEFE321D}">
      <dgm:prSet/>
      <dgm:spPr/>
      <dgm:t>
        <a:bodyPr/>
        <a:lstStyle/>
        <a:p>
          <a:endParaRPr lang="es-MX"/>
        </a:p>
      </dgm:t>
    </dgm:pt>
    <dgm:pt modelId="{04A6BADF-C0FA-4C68-9249-8DA1C4358953}" type="pres">
      <dgm:prSet presAssocID="{E81B271D-D785-422C-8CE1-9E26D61C53E4}" presName="vert0" presStyleCnt="0">
        <dgm:presLayoutVars>
          <dgm:dir/>
          <dgm:animOne val="branch"/>
          <dgm:animLvl val="lvl"/>
        </dgm:presLayoutVars>
      </dgm:prSet>
      <dgm:spPr/>
      <dgm:t>
        <a:bodyPr/>
        <a:lstStyle/>
        <a:p>
          <a:endParaRPr lang="es-MX"/>
        </a:p>
      </dgm:t>
    </dgm:pt>
    <dgm:pt modelId="{E19C2F1F-8C4D-4204-9548-13C1F97296B0}" type="pres">
      <dgm:prSet presAssocID="{CD3C0EB1-543E-4912-B97F-BE4B25B3168E}" presName="thickLine" presStyleLbl="alignNode1" presStyleIdx="0" presStyleCnt="1"/>
      <dgm:spPr/>
    </dgm:pt>
    <dgm:pt modelId="{CB500AB9-CD9A-4EA0-919A-5A840896EF3E}" type="pres">
      <dgm:prSet presAssocID="{CD3C0EB1-543E-4912-B97F-BE4B25B3168E}" presName="horz1" presStyleCnt="0"/>
      <dgm:spPr/>
    </dgm:pt>
    <dgm:pt modelId="{C052F338-1B26-4DED-8EF1-245EEEB815E6}" type="pres">
      <dgm:prSet presAssocID="{CD3C0EB1-543E-4912-B97F-BE4B25B3168E}" presName="tx1" presStyleLbl="revTx" presStyleIdx="0" presStyleCnt="2"/>
      <dgm:spPr/>
      <dgm:t>
        <a:bodyPr/>
        <a:lstStyle/>
        <a:p>
          <a:endParaRPr lang="es-MX"/>
        </a:p>
      </dgm:t>
    </dgm:pt>
    <dgm:pt modelId="{030E566C-ED5A-4843-BF68-8683568B12FB}" type="pres">
      <dgm:prSet presAssocID="{CD3C0EB1-543E-4912-B97F-BE4B25B3168E}" presName="vert1" presStyleCnt="0"/>
      <dgm:spPr/>
    </dgm:pt>
    <dgm:pt modelId="{EC4C0A54-5E3B-4213-AA65-91432FEB814D}" type="pres">
      <dgm:prSet presAssocID="{6878EFC9-7BF8-4641-B9C1-B66430A7ACA1}" presName="vertSpace2a" presStyleCnt="0"/>
      <dgm:spPr/>
    </dgm:pt>
    <dgm:pt modelId="{9B8D9A13-3883-4211-AB9C-3265624C4432}" type="pres">
      <dgm:prSet presAssocID="{6878EFC9-7BF8-4641-B9C1-B66430A7ACA1}" presName="horz2" presStyleCnt="0"/>
      <dgm:spPr/>
    </dgm:pt>
    <dgm:pt modelId="{D4010DDA-9D4E-4C55-AFC8-268B04D512E0}" type="pres">
      <dgm:prSet presAssocID="{6878EFC9-7BF8-4641-B9C1-B66430A7ACA1}" presName="horzSpace2" presStyleCnt="0"/>
      <dgm:spPr/>
    </dgm:pt>
    <dgm:pt modelId="{09C7C51F-91BD-4927-B95B-15305C9928F6}" type="pres">
      <dgm:prSet presAssocID="{6878EFC9-7BF8-4641-B9C1-B66430A7ACA1}" presName="tx2" presStyleLbl="revTx" presStyleIdx="1" presStyleCnt="2"/>
      <dgm:spPr/>
      <dgm:t>
        <a:bodyPr/>
        <a:lstStyle/>
        <a:p>
          <a:endParaRPr lang="es-MX"/>
        </a:p>
      </dgm:t>
    </dgm:pt>
    <dgm:pt modelId="{48F01692-AEF1-4FD0-9ED7-1E312A19369D}" type="pres">
      <dgm:prSet presAssocID="{6878EFC9-7BF8-4641-B9C1-B66430A7ACA1}" presName="vert2" presStyleCnt="0"/>
      <dgm:spPr/>
    </dgm:pt>
    <dgm:pt modelId="{7EDAC4BB-B4A4-4B7B-AF42-1D11897CF3C1}" type="pres">
      <dgm:prSet presAssocID="{6878EFC9-7BF8-4641-B9C1-B66430A7ACA1}" presName="thinLine2b" presStyleLbl="callout" presStyleIdx="0" presStyleCnt="1"/>
      <dgm:spPr/>
    </dgm:pt>
    <dgm:pt modelId="{87705C69-46A4-47D5-800B-BA6236E9BBFA}" type="pres">
      <dgm:prSet presAssocID="{6878EFC9-7BF8-4641-B9C1-B66430A7ACA1}" presName="vertSpace2b" presStyleCnt="0"/>
      <dgm:spPr/>
    </dgm:pt>
  </dgm:ptLst>
  <dgm:cxnLst>
    <dgm:cxn modelId="{1708DCB8-56CD-4F93-A959-4E32605B8222}" srcId="{E81B271D-D785-422C-8CE1-9E26D61C53E4}" destId="{CD3C0EB1-543E-4912-B97F-BE4B25B3168E}" srcOrd="0" destOrd="0" parTransId="{43ADF2A2-9323-49FD-A32C-6F6181993C67}" sibTransId="{D3ABECC7-4441-4F1E-B427-AF87BEBF69C1}"/>
    <dgm:cxn modelId="{2BB86B6A-B9FC-40CB-9F50-9486A0BAB711}" type="presOf" srcId="{6878EFC9-7BF8-4641-B9C1-B66430A7ACA1}" destId="{09C7C51F-91BD-4927-B95B-15305C9928F6}" srcOrd="0" destOrd="0" presId="urn:microsoft.com/office/officeart/2008/layout/LinedList"/>
    <dgm:cxn modelId="{E3B94DC5-7EA2-4017-A948-5B5DEEFE321D}" srcId="{CD3C0EB1-543E-4912-B97F-BE4B25B3168E}" destId="{6878EFC9-7BF8-4641-B9C1-B66430A7ACA1}" srcOrd="0" destOrd="0" parTransId="{C2914B1A-99D5-4DCA-A2E8-260834D22D67}" sibTransId="{56DFACD7-3A56-4B58-9690-FCD2A5B9AE24}"/>
    <dgm:cxn modelId="{73906381-0D94-45F1-BC96-CBF5B97128B9}" type="presOf" srcId="{E81B271D-D785-422C-8CE1-9E26D61C53E4}" destId="{04A6BADF-C0FA-4C68-9249-8DA1C4358953}" srcOrd="0" destOrd="0" presId="urn:microsoft.com/office/officeart/2008/layout/LinedList"/>
    <dgm:cxn modelId="{F193CC7A-18F3-4CF5-AA61-E25A0DFBDF61}" type="presOf" srcId="{CD3C0EB1-543E-4912-B97F-BE4B25B3168E}" destId="{C052F338-1B26-4DED-8EF1-245EEEB815E6}" srcOrd="0" destOrd="0" presId="urn:microsoft.com/office/officeart/2008/layout/LinedList"/>
    <dgm:cxn modelId="{F69F3B62-F936-403B-8A91-85443CA9DC1C}" type="presParOf" srcId="{04A6BADF-C0FA-4C68-9249-8DA1C4358953}" destId="{E19C2F1F-8C4D-4204-9548-13C1F97296B0}" srcOrd="0" destOrd="0" presId="urn:microsoft.com/office/officeart/2008/layout/LinedList"/>
    <dgm:cxn modelId="{FB5AABB1-BC7D-4020-9E9D-22E9C3B1937B}" type="presParOf" srcId="{04A6BADF-C0FA-4C68-9249-8DA1C4358953}" destId="{CB500AB9-CD9A-4EA0-919A-5A840896EF3E}" srcOrd="1" destOrd="0" presId="urn:microsoft.com/office/officeart/2008/layout/LinedList"/>
    <dgm:cxn modelId="{33124597-5104-41F3-BDD0-3B4170F3A884}" type="presParOf" srcId="{CB500AB9-CD9A-4EA0-919A-5A840896EF3E}" destId="{C052F338-1B26-4DED-8EF1-245EEEB815E6}" srcOrd="0" destOrd="0" presId="urn:microsoft.com/office/officeart/2008/layout/LinedList"/>
    <dgm:cxn modelId="{CE728B6B-8E67-4B12-83DF-EF0A987DE01F}" type="presParOf" srcId="{CB500AB9-CD9A-4EA0-919A-5A840896EF3E}" destId="{030E566C-ED5A-4843-BF68-8683568B12FB}" srcOrd="1" destOrd="0" presId="urn:microsoft.com/office/officeart/2008/layout/LinedList"/>
    <dgm:cxn modelId="{C878FCB6-49A6-45E3-A64B-F82CFAF616E7}" type="presParOf" srcId="{030E566C-ED5A-4843-BF68-8683568B12FB}" destId="{EC4C0A54-5E3B-4213-AA65-91432FEB814D}" srcOrd="0" destOrd="0" presId="urn:microsoft.com/office/officeart/2008/layout/LinedList"/>
    <dgm:cxn modelId="{C6D0DB17-D0E4-4391-B864-E365D4A7764C}" type="presParOf" srcId="{030E566C-ED5A-4843-BF68-8683568B12FB}" destId="{9B8D9A13-3883-4211-AB9C-3265624C4432}" srcOrd="1" destOrd="0" presId="urn:microsoft.com/office/officeart/2008/layout/LinedList"/>
    <dgm:cxn modelId="{7E69D024-5EBC-4862-B1F5-A183D557CD25}" type="presParOf" srcId="{9B8D9A13-3883-4211-AB9C-3265624C4432}" destId="{D4010DDA-9D4E-4C55-AFC8-268B04D512E0}" srcOrd="0" destOrd="0" presId="urn:microsoft.com/office/officeart/2008/layout/LinedList"/>
    <dgm:cxn modelId="{551D88E1-FDD7-46F2-B5F6-A1C3A857471B}" type="presParOf" srcId="{9B8D9A13-3883-4211-AB9C-3265624C4432}" destId="{09C7C51F-91BD-4927-B95B-15305C9928F6}" srcOrd="1" destOrd="0" presId="urn:microsoft.com/office/officeart/2008/layout/LinedList"/>
    <dgm:cxn modelId="{73BF1016-126A-47FE-B173-F641A5DEE915}" type="presParOf" srcId="{9B8D9A13-3883-4211-AB9C-3265624C4432}" destId="{48F01692-AEF1-4FD0-9ED7-1E312A19369D}" srcOrd="2" destOrd="0" presId="urn:microsoft.com/office/officeart/2008/layout/LinedList"/>
    <dgm:cxn modelId="{D5CF8E33-227D-485E-B1B9-B3DAF702E1E8}" type="presParOf" srcId="{030E566C-ED5A-4843-BF68-8683568B12FB}" destId="{7EDAC4BB-B4A4-4B7B-AF42-1D11897CF3C1}" srcOrd="2" destOrd="0" presId="urn:microsoft.com/office/officeart/2008/layout/LinedList"/>
    <dgm:cxn modelId="{F63E7E35-FF1F-406F-ACBD-A448EBE552E0}" type="presParOf" srcId="{030E566C-ED5A-4843-BF68-8683568B12FB}" destId="{87705C69-46A4-47D5-800B-BA6236E9BBF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CF47C-358F-4EF8-ABA5-5815C05E05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F96CB259-AC51-4990-90A4-48821D8A0D12}">
      <dgm:prSet phldrT="[Texto]"/>
      <dgm:spPr/>
      <dgm:t>
        <a:bodyPr/>
        <a:lstStyle/>
        <a:p>
          <a:r>
            <a:rPr lang="es-MX" dirty="0" smtClean="0"/>
            <a:t>Repeticiones</a:t>
          </a:r>
          <a:endParaRPr lang="es-MX" dirty="0"/>
        </a:p>
      </dgm:t>
    </dgm:pt>
    <dgm:pt modelId="{DDCB7135-85FB-4811-A2A9-5D39EECCC5A0}" type="parTrans" cxnId="{749E80E9-1B39-4319-8CD7-5CF0E9C1BC49}">
      <dgm:prSet/>
      <dgm:spPr/>
      <dgm:t>
        <a:bodyPr/>
        <a:lstStyle/>
        <a:p>
          <a:endParaRPr lang="es-MX"/>
        </a:p>
      </dgm:t>
    </dgm:pt>
    <dgm:pt modelId="{9E8FD2EB-AA18-47C3-A391-B37B4FEF7443}" type="sibTrans" cxnId="{749E80E9-1B39-4319-8CD7-5CF0E9C1BC49}">
      <dgm:prSet/>
      <dgm:spPr/>
      <dgm:t>
        <a:bodyPr/>
        <a:lstStyle/>
        <a:p>
          <a:endParaRPr lang="es-MX"/>
        </a:p>
      </dgm:t>
    </dgm:pt>
    <dgm:pt modelId="{B6442C4A-1B24-4F4E-9B17-DA8FF59B9810}">
      <dgm:prSet phldrT="[Texto]"/>
      <dgm:spPr/>
      <dgm:t>
        <a:bodyPr/>
        <a:lstStyle/>
        <a:p>
          <a:r>
            <a:rPr lang="es-MX" dirty="0" smtClean="0"/>
            <a:t>4/tratamiento</a:t>
          </a:r>
          <a:endParaRPr lang="es-MX" dirty="0"/>
        </a:p>
      </dgm:t>
    </dgm:pt>
    <dgm:pt modelId="{40E29D74-88F9-4E60-BF40-2EECB9195F24}" type="parTrans" cxnId="{F6EFC455-88E2-42D3-98BD-CA8C489938E9}">
      <dgm:prSet/>
      <dgm:spPr/>
      <dgm:t>
        <a:bodyPr/>
        <a:lstStyle/>
        <a:p>
          <a:endParaRPr lang="es-MX"/>
        </a:p>
      </dgm:t>
    </dgm:pt>
    <dgm:pt modelId="{C1AC44A0-3ED1-4BBF-8ED7-955122B348CA}" type="sibTrans" cxnId="{F6EFC455-88E2-42D3-98BD-CA8C489938E9}">
      <dgm:prSet/>
      <dgm:spPr/>
      <dgm:t>
        <a:bodyPr/>
        <a:lstStyle/>
        <a:p>
          <a:endParaRPr lang="es-MX"/>
        </a:p>
      </dgm:t>
    </dgm:pt>
    <dgm:pt modelId="{C0C35D0A-321E-45DA-82DB-3541D7913FCF}">
      <dgm:prSet phldrT="[Texto]"/>
      <dgm:spPr/>
      <dgm:t>
        <a:bodyPr/>
        <a:lstStyle/>
        <a:p>
          <a:r>
            <a:rPr lang="es-MX" dirty="0" smtClean="0"/>
            <a:t>2 animales/repetición</a:t>
          </a:r>
          <a:endParaRPr lang="es-MX" dirty="0"/>
        </a:p>
      </dgm:t>
    </dgm:pt>
    <dgm:pt modelId="{228910DC-A050-40F7-87BA-84AC3257181C}" type="parTrans" cxnId="{71838B2D-9DF6-4B06-9F4D-4511295A1C98}">
      <dgm:prSet/>
      <dgm:spPr/>
      <dgm:t>
        <a:bodyPr/>
        <a:lstStyle/>
        <a:p>
          <a:endParaRPr lang="es-MX"/>
        </a:p>
      </dgm:t>
    </dgm:pt>
    <dgm:pt modelId="{A3E4A9C2-0248-4EF2-AA1C-0DD42A700AB1}" type="sibTrans" cxnId="{71838B2D-9DF6-4B06-9F4D-4511295A1C98}">
      <dgm:prSet/>
      <dgm:spPr/>
      <dgm:t>
        <a:bodyPr/>
        <a:lstStyle/>
        <a:p>
          <a:endParaRPr lang="es-MX"/>
        </a:p>
      </dgm:t>
    </dgm:pt>
    <dgm:pt modelId="{4C4825A9-FD00-40E6-94FA-3BA42BA08730}" type="pres">
      <dgm:prSet presAssocID="{251CF47C-358F-4EF8-ABA5-5815C05E0520}" presName="vert0" presStyleCnt="0">
        <dgm:presLayoutVars>
          <dgm:dir/>
          <dgm:animOne val="branch"/>
          <dgm:animLvl val="lvl"/>
        </dgm:presLayoutVars>
      </dgm:prSet>
      <dgm:spPr/>
      <dgm:t>
        <a:bodyPr/>
        <a:lstStyle/>
        <a:p>
          <a:endParaRPr lang="es-MX"/>
        </a:p>
      </dgm:t>
    </dgm:pt>
    <dgm:pt modelId="{271C734E-C0E4-41E2-B4B2-DCF94BD32103}" type="pres">
      <dgm:prSet presAssocID="{F96CB259-AC51-4990-90A4-48821D8A0D12}" presName="thickLine" presStyleLbl="alignNode1" presStyleIdx="0" presStyleCnt="1"/>
      <dgm:spPr/>
    </dgm:pt>
    <dgm:pt modelId="{4F04EDC6-6610-49A0-9ACE-032A175ADD4A}" type="pres">
      <dgm:prSet presAssocID="{F96CB259-AC51-4990-90A4-48821D8A0D12}" presName="horz1" presStyleCnt="0"/>
      <dgm:spPr/>
    </dgm:pt>
    <dgm:pt modelId="{8DF50B4E-D834-4D64-B5BB-0E92EDC8E0D0}" type="pres">
      <dgm:prSet presAssocID="{F96CB259-AC51-4990-90A4-48821D8A0D12}" presName="tx1" presStyleLbl="revTx" presStyleIdx="0" presStyleCnt="3"/>
      <dgm:spPr/>
      <dgm:t>
        <a:bodyPr/>
        <a:lstStyle/>
        <a:p>
          <a:endParaRPr lang="es-MX"/>
        </a:p>
      </dgm:t>
    </dgm:pt>
    <dgm:pt modelId="{B19AECF6-E2EA-4DBA-AEF5-8AD88CFE8804}" type="pres">
      <dgm:prSet presAssocID="{F96CB259-AC51-4990-90A4-48821D8A0D12}" presName="vert1" presStyleCnt="0"/>
      <dgm:spPr/>
    </dgm:pt>
    <dgm:pt modelId="{5672F5B1-D1C1-4752-86E9-CAE8533D64EC}" type="pres">
      <dgm:prSet presAssocID="{B6442C4A-1B24-4F4E-9B17-DA8FF59B9810}" presName="vertSpace2a" presStyleCnt="0"/>
      <dgm:spPr/>
    </dgm:pt>
    <dgm:pt modelId="{0689DC7B-EF41-4E03-8DED-0BB904E9CC19}" type="pres">
      <dgm:prSet presAssocID="{B6442C4A-1B24-4F4E-9B17-DA8FF59B9810}" presName="horz2" presStyleCnt="0"/>
      <dgm:spPr/>
    </dgm:pt>
    <dgm:pt modelId="{DE9AE92B-FEA2-4E58-ABD8-D94079CB22EB}" type="pres">
      <dgm:prSet presAssocID="{B6442C4A-1B24-4F4E-9B17-DA8FF59B9810}" presName="horzSpace2" presStyleCnt="0"/>
      <dgm:spPr/>
    </dgm:pt>
    <dgm:pt modelId="{89E11915-81C2-4E05-8255-65E338F6F9A6}" type="pres">
      <dgm:prSet presAssocID="{B6442C4A-1B24-4F4E-9B17-DA8FF59B9810}" presName="tx2" presStyleLbl="revTx" presStyleIdx="1" presStyleCnt="3"/>
      <dgm:spPr/>
      <dgm:t>
        <a:bodyPr/>
        <a:lstStyle/>
        <a:p>
          <a:endParaRPr lang="es-MX"/>
        </a:p>
      </dgm:t>
    </dgm:pt>
    <dgm:pt modelId="{5B5511E3-6DAC-419D-A141-7AAD2229F9E1}" type="pres">
      <dgm:prSet presAssocID="{B6442C4A-1B24-4F4E-9B17-DA8FF59B9810}" presName="vert2" presStyleCnt="0"/>
      <dgm:spPr/>
    </dgm:pt>
    <dgm:pt modelId="{A13C3A5A-4820-45E8-95F7-E4C9F4ECA566}" type="pres">
      <dgm:prSet presAssocID="{B6442C4A-1B24-4F4E-9B17-DA8FF59B9810}" presName="thinLine2b" presStyleLbl="callout" presStyleIdx="0" presStyleCnt="2"/>
      <dgm:spPr/>
    </dgm:pt>
    <dgm:pt modelId="{B8EEBE29-AA91-4251-913A-04F6A26F65EF}" type="pres">
      <dgm:prSet presAssocID="{B6442C4A-1B24-4F4E-9B17-DA8FF59B9810}" presName="vertSpace2b" presStyleCnt="0"/>
      <dgm:spPr/>
    </dgm:pt>
    <dgm:pt modelId="{12A9CAD1-2E6F-4E61-AE1E-DE26C9B33207}" type="pres">
      <dgm:prSet presAssocID="{C0C35D0A-321E-45DA-82DB-3541D7913FCF}" presName="horz2" presStyleCnt="0"/>
      <dgm:spPr/>
    </dgm:pt>
    <dgm:pt modelId="{114BA3A5-AC8E-4120-9EDE-FC37E165CADB}" type="pres">
      <dgm:prSet presAssocID="{C0C35D0A-321E-45DA-82DB-3541D7913FCF}" presName="horzSpace2" presStyleCnt="0"/>
      <dgm:spPr/>
    </dgm:pt>
    <dgm:pt modelId="{BC57FD17-C9D8-423D-B682-8BFC1D5F3341}" type="pres">
      <dgm:prSet presAssocID="{C0C35D0A-321E-45DA-82DB-3541D7913FCF}" presName="tx2" presStyleLbl="revTx" presStyleIdx="2" presStyleCnt="3"/>
      <dgm:spPr/>
      <dgm:t>
        <a:bodyPr/>
        <a:lstStyle/>
        <a:p>
          <a:endParaRPr lang="es-MX"/>
        </a:p>
      </dgm:t>
    </dgm:pt>
    <dgm:pt modelId="{47CA31B2-71FA-4C99-801F-3B1841E0C4A3}" type="pres">
      <dgm:prSet presAssocID="{C0C35D0A-321E-45DA-82DB-3541D7913FCF}" presName="vert2" presStyleCnt="0"/>
      <dgm:spPr/>
    </dgm:pt>
    <dgm:pt modelId="{79F54C4D-22A1-4426-A780-49F162806CB8}" type="pres">
      <dgm:prSet presAssocID="{C0C35D0A-321E-45DA-82DB-3541D7913FCF}" presName="thinLine2b" presStyleLbl="callout" presStyleIdx="1" presStyleCnt="2"/>
      <dgm:spPr/>
    </dgm:pt>
    <dgm:pt modelId="{03672CA5-5EBC-4207-9098-FD04885D64EB}" type="pres">
      <dgm:prSet presAssocID="{C0C35D0A-321E-45DA-82DB-3541D7913FCF}" presName="vertSpace2b" presStyleCnt="0"/>
      <dgm:spPr/>
    </dgm:pt>
  </dgm:ptLst>
  <dgm:cxnLst>
    <dgm:cxn modelId="{99C1199E-27A3-4839-9203-1FF6F90BC89B}" type="presOf" srcId="{F96CB259-AC51-4990-90A4-48821D8A0D12}" destId="{8DF50B4E-D834-4D64-B5BB-0E92EDC8E0D0}" srcOrd="0" destOrd="0" presId="urn:microsoft.com/office/officeart/2008/layout/LinedList"/>
    <dgm:cxn modelId="{9BB4A5AC-A3EC-4166-B439-6C4142509455}" type="presOf" srcId="{C0C35D0A-321E-45DA-82DB-3541D7913FCF}" destId="{BC57FD17-C9D8-423D-B682-8BFC1D5F3341}" srcOrd="0" destOrd="0" presId="urn:microsoft.com/office/officeart/2008/layout/LinedList"/>
    <dgm:cxn modelId="{F6EFC455-88E2-42D3-98BD-CA8C489938E9}" srcId="{F96CB259-AC51-4990-90A4-48821D8A0D12}" destId="{B6442C4A-1B24-4F4E-9B17-DA8FF59B9810}" srcOrd="0" destOrd="0" parTransId="{40E29D74-88F9-4E60-BF40-2EECB9195F24}" sibTransId="{C1AC44A0-3ED1-4BBF-8ED7-955122B348CA}"/>
    <dgm:cxn modelId="{749E80E9-1B39-4319-8CD7-5CF0E9C1BC49}" srcId="{251CF47C-358F-4EF8-ABA5-5815C05E0520}" destId="{F96CB259-AC51-4990-90A4-48821D8A0D12}" srcOrd="0" destOrd="0" parTransId="{DDCB7135-85FB-4811-A2A9-5D39EECCC5A0}" sibTransId="{9E8FD2EB-AA18-47C3-A391-B37B4FEF7443}"/>
    <dgm:cxn modelId="{0DC06379-DC94-4DDF-9A99-E87DB10F794D}" type="presOf" srcId="{251CF47C-358F-4EF8-ABA5-5815C05E0520}" destId="{4C4825A9-FD00-40E6-94FA-3BA42BA08730}" srcOrd="0" destOrd="0" presId="urn:microsoft.com/office/officeart/2008/layout/LinedList"/>
    <dgm:cxn modelId="{71838B2D-9DF6-4B06-9F4D-4511295A1C98}" srcId="{F96CB259-AC51-4990-90A4-48821D8A0D12}" destId="{C0C35D0A-321E-45DA-82DB-3541D7913FCF}" srcOrd="1" destOrd="0" parTransId="{228910DC-A050-40F7-87BA-84AC3257181C}" sibTransId="{A3E4A9C2-0248-4EF2-AA1C-0DD42A700AB1}"/>
    <dgm:cxn modelId="{92846970-9F70-47B8-B7F2-4635A2ED02E6}" type="presOf" srcId="{B6442C4A-1B24-4F4E-9B17-DA8FF59B9810}" destId="{89E11915-81C2-4E05-8255-65E338F6F9A6}" srcOrd="0" destOrd="0" presId="urn:microsoft.com/office/officeart/2008/layout/LinedList"/>
    <dgm:cxn modelId="{1DE42809-54FC-4E04-BA87-A3C2A29B1A3B}" type="presParOf" srcId="{4C4825A9-FD00-40E6-94FA-3BA42BA08730}" destId="{271C734E-C0E4-41E2-B4B2-DCF94BD32103}" srcOrd="0" destOrd="0" presId="urn:microsoft.com/office/officeart/2008/layout/LinedList"/>
    <dgm:cxn modelId="{B3A46997-151F-401C-9F90-D5B89DE7B300}" type="presParOf" srcId="{4C4825A9-FD00-40E6-94FA-3BA42BA08730}" destId="{4F04EDC6-6610-49A0-9ACE-032A175ADD4A}" srcOrd="1" destOrd="0" presId="urn:microsoft.com/office/officeart/2008/layout/LinedList"/>
    <dgm:cxn modelId="{2302DB24-B11C-4164-9453-7CA93B99BCBB}" type="presParOf" srcId="{4F04EDC6-6610-49A0-9ACE-032A175ADD4A}" destId="{8DF50B4E-D834-4D64-B5BB-0E92EDC8E0D0}" srcOrd="0" destOrd="0" presId="urn:microsoft.com/office/officeart/2008/layout/LinedList"/>
    <dgm:cxn modelId="{E34935FF-F8E5-484F-A162-E7B91BFAA632}" type="presParOf" srcId="{4F04EDC6-6610-49A0-9ACE-032A175ADD4A}" destId="{B19AECF6-E2EA-4DBA-AEF5-8AD88CFE8804}" srcOrd="1" destOrd="0" presId="urn:microsoft.com/office/officeart/2008/layout/LinedList"/>
    <dgm:cxn modelId="{7FA91885-ADD5-4C9C-9FB3-AF03756C084F}" type="presParOf" srcId="{B19AECF6-E2EA-4DBA-AEF5-8AD88CFE8804}" destId="{5672F5B1-D1C1-4752-86E9-CAE8533D64EC}" srcOrd="0" destOrd="0" presId="urn:microsoft.com/office/officeart/2008/layout/LinedList"/>
    <dgm:cxn modelId="{11812D99-B7C6-438C-954F-DCED3484D7C8}" type="presParOf" srcId="{B19AECF6-E2EA-4DBA-AEF5-8AD88CFE8804}" destId="{0689DC7B-EF41-4E03-8DED-0BB904E9CC19}" srcOrd="1" destOrd="0" presId="urn:microsoft.com/office/officeart/2008/layout/LinedList"/>
    <dgm:cxn modelId="{55BA98A9-F8AB-4F6B-A0B8-1609E12FEF29}" type="presParOf" srcId="{0689DC7B-EF41-4E03-8DED-0BB904E9CC19}" destId="{DE9AE92B-FEA2-4E58-ABD8-D94079CB22EB}" srcOrd="0" destOrd="0" presId="urn:microsoft.com/office/officeart/2008/layout/LinedList"/>
    <dgm:cxn modelId="{88200827-E388-4184-A5AC-BABAF0AFA9B5}" type="presParOf" srcId="{0689DC7B-EF41-4E03-8DED-0BB904E9CC19}" destId="{89E11915-81C2-4E05-8255-65E338F6F9A6}" srcOrd="1" destOrd="0" presId="urn:microsoft.com/office/officeart/2008/layout/LinedList"/>
    <dgm:cxn modelId="{064BD259-4D03-4B09-86E4-D189669362E1}" type="presParOf" srcId="{0689DC7B-EF41-4E03-8DED-0BB904E9CC19}" destId="{5B5511E3-6DAC-419D-A141-7AAD2229F9E1}" srcOrd="2" destOrd="0" presId="urn:microsoft.com/office/officeart/2008/layout/LinedList"/>
    <dgm:cxn modelId="{4B6E6D4F-74EA-4820-BDF3-816208BD856A}" type="presParOf" srcId="{B19AECF6-E2EA-4DBA-AEF5-8AD88CFE8804}" destId="{A13C3A5A-4820-45E8-95F7-E4C9F4ECA566}" srcOrd="2" destOrd="0" presId="urn:microsoft.com/office/officeart/2008/layout/LinedList"/>
    <dgm:cxn modelId="{2581C1FD-6874-4051-88EF-C28EFB04009C}" type="presParOf" srcId="{B19AECF6-E2EA-4DBA-AEF5-8AD88CFE8804}" destId="{B8EEBE29-AA91-4251-913A-04F6A26F65EF}" srcOrd="3" destOrd="0" presId="urn:microsoft.com/office/officeart/2008/layout/LinedList"/>
    <dgm:cxn modelId="{CEE9B5D0-6443-4325-A052-C655711D3694}" type="presParOf" srcId="{B19AECF6-E2EA-4DBA-AEF5-8AD88CFE8804}" destId="{12A9CAD1-2E6F-4E61-AE1E-DE26C9B33207}" srcOrd="4" destOrd="0" presId="urn:microsoft.com/office/officeart/2008/layout/LinedList"/>
    <dgm:cxn modelId="{BBFA56C2-779D-4A83-A3AF-130E28BB1EDA}" type="presParOf" srcId="{12A9CAD1-2E6F-4E61-AE1E-DE26C9B33207}" destId="{114BA3A5-AC8E-4120-9EDE-FC37E165CADB}" srcOrd="0" destOrd="0" presId="urn:microsoft.com/office/officeart/2008/layout/LinedList"/>
    <dgm:cxn modelId="{1A3A467C-4F33-4A4E-A6C9-E782AADBA3F4}" type="presParOf" srcId="{12A9CAD1-2E6F-4E61-AE1E-DE26C9B33207}" destId="{BC57FD17-C9D8-423D-B682-8BFC1D5F3341}" srcOrd="1" destOrd="0" presId="urn:microsoft.com/office/officeart/2008/layout/LinedList"/>
    <dgm:cxn modelId="{88D49098-358C-49C4-9C1D-4636AE88FF78}" type="presParOf" srcId="{12A9CAD1-2E6F-4E61-AE1E-DE26C9B33207}" destId="{47CA31B2-71FA-4C99-801F-3B1841E0C4A3}" srcOrd="2" destOrd="0" presId="urn:microsoft.com/office/officeart/2008/layout/LinedList"/>
    <dgm:cxn modelId="{3552406F-7704-479F-81DE-598F5EDD21B2}" type="presParOf" srcId="{B19AECF6-E2EA-4DBA-AEF5-8AD88CFE8804}" destId="{79F54C4D-22A1-4426-A780-49F162806CB8}" srcOrd="5" destOrd="0" presId="urn:microsoft.com/office/officeart/2008/layout/LinedList"/>
    <dgm:cxn modelId="{2D7B5340-7E9B-466E-B851-9B36E4995496}" type="presParOf" srcId="{B19AECF6-E2EA-4DBA-AEF5-8AD88CFE8804}" destId="{03672CA5-5EBC-4207-9098-FD04885D64EB}"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64F63-04C9-441E-BAB1-3B54A67B44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DE9E5E27-9FAA-4D50-99E3-C5950C883DC3}">
      <dgm:prSet phldrT="[Texto]"/>
      <dgm:spPr/>
      <dgm:t>
        <a:bodyPr/>
        <a:lstStyle/>
        <a:p>
          <a:r>
            <a:rPr lang="es-MX" dirty="0" smtClean="0"/>
            <a:t>Características U E</a:t>
          </a:r>
          <a:endParaRPr lang="es-MX" dirty="0"/>
        </a:p>
      </dgm:t>
    </dgm:pt>
    <dgm:pt modelId="{1C8C884D-319B-4373-BCA9-0B2582FCCC0F}" type="parTrans" cxnId="{F024750F-3361-45B5-8F5F-0823D349A43E}">
      <dgm:prSet/>
      <dgm:spPr/>
      <dgm:t>
        <a:bodyPr/>
        <a:lstStyle/>
        <a:p>
          <a:endParaRPr lang="es-MX"/>
        </a:p>
      </dgm:t>
    </dgm:pt>
    <dgm:pt modelId="{46342AB5-B6C1-4C1A-B3FD-92B5DAB0D008}" type="sibTrans" cxnId="{F024750F-3361-45B5-8F5F-0823D349A43E}">
      <dgm:prSet/>
      <dgm:spPr/>
      <dgm:t>
        <a:bodyPr/>
        <a:lstStyle/>
        <a:p>
          <a:endParaRPr lang="es-MX"/>
        </a:p>
      </dgm:t>
    </dgm:pt>
    <dgm:pt modelId="{9CAD0503-D02F-4B32-9F1B-8FDD0689225D}">
      <dgm:prSet phldrT="[Texto]"/>
      <dgm:spPr/>
      <dgm:t>
        <a:bodyPr/>
        <a:lstStyle/>
        <a:p>
          <a:r>
            <a:rPr lang="es-MX" dirty="0" smtClean="0"/>
            <a:t>UE:16</a:t>
          </a:r>
          <a:endParaRPr lang="es-MX" dirty="0"/>
        </a:p>
      </dgm:t>
    </dgm:pt>
    <dgm:pt modelId="{76A5FDF6-11DD-4A27-BDD7-4192450C51AC}" type="parTrans" cxnId="{DEB45A6E-451A-4875-AC7E-2D847B499272}">
      <dgm:prSet/>
      <dgm:spPr/>
      <dgm:t>
        <a:bodyPr/>
        <a:lstStyle/>
        <a:p>
          <a:endParaRPr lang="es-MX"/>
        </a:p>
      </dgm:t>
    </dgm:pt>
    <dgm:pt modelId="{B8C46E5B-E952-411E-A759-706CA278D1C0}" type="sibTrans" cxnId="{DEB45A6E-451A-4875-AC7E-2D847B499272}">
      <dgm:prSet/>
      <dgm:spPr/>
      <dgm:t>
        <a:bodyPr/>
        <a:lstStyle/>
        <a:p>
          <a:endParaRPr lang="es-MX"/>
        </a:p>
      </dgm:t>
    </dgm:pt>
    <dgm:pt modelId="{B7F8D428-44BD-4279-992E-1DED4A8B811B}">
      <dgm:prSet phldrT="[Texto]"/>
      <dgm:spPr/>
      <dgm:t>
        <a:bodyPr/>
        <a:lstStyle/>
        <a:p>
          <a:r>
            <a:rPr lang="es-MX" dirty="0" smtClean="0"/>
            <a:t>Area:2 m</a:t>
          </a:r>
          <a:r>
            <a:rPr lang="es-MX" baseline="30000" dirty="0" smtClean="0"/>
            <a:t>2</a:t>
          </a:r>
          <a:endParaRPr lang="es-MX" baseline="30000" dirty="0"/>
        </a:p>
      </dgm:t>
    </dgm:pt>
    <dgm:pt modelId="{C920836E-7B83-47B2-98F5-3C13C7A94134}" type="parTrans" cxnId="{4464CA90-E9EF-46DC-B640-C9D27A66656A}">
      <dgm:prSet/>
      <dgm:spPr/>
      <dgm:t>
        <a:bodyPr/>
        <a:lstStyle/>
        <a:p>
          <a:endParaRPr lang="es-MX"/>
        </a:p>
      </dgm:t>
    </dgm:pt>
    <dgm:pt modelId="{6F7CFB4B-D43D-49CC-B1F4-4D053C82FD2E}" type="sibTrans" cxnId="{4464CA90-E9EF-46DC-B640-C9D27A66656A}">
      <dgm:prSet/>
      <dgm:spPr/>
      <dgm:t>
        <a:bodyPr/>
        <a:lstStyle/>
        <a:p>
          <a:endParaRPr lang="es-MX"/>
        </a:p>
      </dgm:t>
    </dgm:pt>
    <dgm:pt modelId="{A35F6245-78E4-4E58-A221-481386CE4FD0}">
      <dgm:prSet phldrT="[Texto]"/>
      <dgm:spPr/>
      <dgm:t>
        <a:bodyPr/>
        <a:lstStyle/>
        <a:p>
          <a:r>
            <a:rPr lang="es-MX" dirty="0" smtClean="0"/>
            <a:t>Dens.: 2 animales/jaula</a:t>
          </a:r>
          <a:endParaRPr lang="es-MX" dirty="0"/>
        </a:p>
      </dgm:t>
    </dgm:pt>
    <dgm:pt modelId="{F1613E0B-A794-4A6A-9C27-EC7D294396DA}" type="parTrans" cxnId="{D2513F97-3F6F-49F2-8B63-A509D0C5CA4B}">
      <dgm:prSet/>
      <dgm:spPr/>
      <dgm:t>
        <a:bodyPr/>
        <a:lstStyle/>
        <a:p>
          <a:endParaRPr lang="es-MX"/>
        </a:p>
      </dgm:t>
    </dgm:pt>
    <dgm:pt modelId="{46A58BE3-F025-4AAA-903C-4C1868DA7172}" type="sibTrans" cxnId="{D2513F97-3F6F-49F2-8B63-A509D0C5CA4B}">
      <dgm:prSet/>
      <dgm:spPr/>
      <dgm:t>
        <a:bodyPr/>
        <a:lstStyle/>
        <a:p>
          <a:endParaRPr lang="es-MX"/>
        </a:p>
      </dgm:t>
    </dgm:pt>
    <dgm:pt modelId="{623FD66A-CC15-426A-81CA-F852C1962BB6}">
      <dgm:prSet phldrT="[Texto]"/>
      <dgm:spPr/>
      <dgm:t>
        <a:bodyPr/>
        <a:lstStyle/>
        <a:p>
          <a:r>
            <a:rPr lang="es-MX" dirty="0" smtClean="0"/>
            <a:t>22.3 kg - 94kg</a:t>
          </a:r>
          <a:endParaRPr lang="es-MX" dirty="0"/>
        </a:p>
      </dgm:t>
    </dgm:pt>
    <dgm:pt modelId="{19192E8A-E03C-49B6-A47A-333E2D029908}" type="parTrans" cxnId="{512B7656-40A0-4D02-BC2D-E3366E6B0945}">
      <dgm:prSet/>
      <dgm:spPr/>
      <dgm:t>
        <a:bodyPr/>
        <a:lstStyle/>
        <a:p>
          <a:endParaRPr lang="es-MX"/>
        </a:p>
      </dgm:t>
    </dgm:pt>
    <dgm:pt modelId="{19CCDD2A-252F-4D0F-B8E9-4D5DEBDCD4BC}" type="sibTrans" cxnId="{512B7656-40A0-4D02-BC2D-E3366E6B0945}">
      <dgm:prSet/>
      <dgm:spPr/>
      <dgm:t>
        <a:bodyPr/>
        <a:lstStyle/>
        <a:p>
          <a:endParaRPr lang="es-MX"/>
        </a:p>
      </dgm:t>
    </dgm:pt>
    <dgm:pt modelId="{BFD0FC6B-DC41-4B3D-8A8F-AFF191252695}" type="pres">
      <dgm:prSet presAssocID="{B9264F63-04C9-441E-BAB1-3B54A67B4446}" presName="vert0" presStyleCnt="0">
        <dgm:presLayoutVars>
          <dgm:dir/>
          <dgm:animOne val="branch"/>
          <dgm:animLvl val="lvl"/>
        </dgm:presLayoutVars>
      </dgm:prSet>
      <dgm:spPr/>
      <dgm:t>
        <a:bodyPr/>
        <a:lstStyle/>
        <a:p>
          <a:endParaRPr lang="es-MX"/>
        </a:p>
      </dgm:t>
    </dgm:pt>
    <dgm:pt modelId="{838A55F1-912A-449B-84E6-EB03E17688B0}" type="pres">
      <dgm:prSet presAssocID="{DE9E5E27-9FAA-4D50-99E3-C5950C883DC3}" presName="thickLine" presStyleLbl="alignNode1" presStyleIdx="0" presStyleCnt="1" custLinFactNeighborX="339"/>
      <dgm:spPr/>
    </dgm:pt>
    <dgm:pt modelId="{D6E2C9C2-F7E6-4250-ABFD-9F2A427DDDFF}" type="pres">
      <dgm:prSet presAssocID="{DE9E5E27-9FAA-4D50-99E3-C5950C883DC3}" presName="horz1" presStyleCnt="0"/>
      <dgm:spPr/>
    </dgm:pt>
    <dgm:pt modelId="{B97EFA4E-32DE-4443-A216-462FA71574C2}" type="pres">
      <dgm:prSet presAssocID="{DE9E5E27-9FAA-4D50-99E3-C5950C883DC3}" presName="tx1" presStyleLbl="revTx" presStyleIdx="0" presStyleCnt="5"/>
      <dgm:spPr/>
      <dgm:t>
        <a:bodyPr/>
        <a:lstStyle/>
        <a:p>
          <a:endParaRPr lang="es-MX"/>
        </a:p>
      </dgm:t>
    </dgm:pt>
    <dgm:pt modelId="{A2604DCB-99EF-4D08-A56E-3CAAE27F5F3E}" type="pres">
      <dgm:prSet presAssocID="{DE9E5E27-9FAA-4D50-99E3-C5950C883DC3}" presName="vert1" presStyleCnt="0"/>
      <dgm:spPr/>
    </dgm:pt>
    <dgm:pt modelId="{667D0FC5-808F-4B69-921A-EBC4078A8ACB}" type="pres">
      <dgm:prSet presAssocID="{9CAD0503-D02F-4B32-9F1B-8FDD0689225D}" presName="vertSpace2a" presStyleCnt="0"/>
      <dgm:spPr/>
    </dgm:pt>
    <dgm:pt modelId="{B4CF389E-905E-43D5-84CC-0B3EAC67D648}" type="pres">
      <dgm:prSet presAssocID="{9CAD0503-D02F-4B32-9F1B-8FDD0689225D}" presName="horz2" presStyleCnt="0"/>
      <dgm:spPr/>
    </dgm:pt>
    <dgm:pt modelId="{56BC4005-F2A0-4FA2-980A-9A40E739A210}" type="pres">
      <dgm:prSet presAssocID="{9CAD0503-D02F-4B32-9F1B-8FDD0689225D}" presName="horzSpace2" presStyleCnt="0"/>
      <dgm:spPr/>
    </dgm:pt>
    <dgm:pt modelId="{64D3A567-3558-4404-A7EC-10CE331F3417}" type="pres">
      <dgm:prSet presAssocID="{9CAD0503-D02F-4B32-9F1B-8FDD0689225D}" presName="tx2" presStyleLbl="revTx" presStyleIdx="1" presStyleCnt="5"/>
      <dgm:spPr/>
      <dgm:t>
        <a:bodyPr/>
        <a:lstStyle/>
        <a:p>
          <a:endParaRPr lang="es-MX"/>
        </a:p>
      </dgm:t>
    </dgm:pt>
    <dgm:pt modelId="{5BBE4306-98A5-4270-BB5F-DC5B832F4044}" type="pres">
      <dgm:prSet presAssocID="{9CAD0503-D02F-4B32-9F1B-8FDD0689225D}" presName="vert2" presStyleCnt="0"/>
      <dgm:spPr/>
    </dgm:pt>
    <dgm:pt modelId="{69824007-A271-49A0-AE5A-187F095A70B1}" type="pres">
      <dgm:prSet presAssocID="{9CAD0503-D02F-4B32-9F1B-8FDD0689225D}" presName="thinLine2b" presStyleLbl="callout" presStyleIdx="0" presStyleCnt="4"/>
      <dgm:spPr/>
    </dgm:pt>
    <dgm:pt modelId="{0DD52D7B-3F86-485F-8FD5-9ACF0BE4520E}" type="pres">
      <dgm:prSet presAssocID="{9CAD0503-D02F-4B32-9F1B-8FDD0689225D}" presName="vertSpace2b" presStyleCnt="0"/>
      <dgm:spPr/>
    </dgm:pt>
    <dgm:pt modelId="{1E6CE67D-79E4-49AB-8EBD-32FBB6D9B715}" type="pres">
      <dgm:prSet presAssocID="{B7F8D428-44BD-4279-992E-1DED4A8B811B}" presName="horz2" presStyleCnt="0"/>
      <dgm:spPr/>
    </dgm:pt>
    <dgm:pt modelId="{2AEF5309-D8E7-4A42-BFDB-4B33D424670D}" type="pres">
      <dgm:prSet presAssocID="{B7F8D428-44BD-4279-992E-1DED4A8B811B}" presName="horzSpace2" presStyleCnt="0"/>
      <dgm:spPr/>
    </dgm:pt>
    <dgm:pt modelId="{CA8F6A90-8B23-49F6-8220-9D3933617F39}" type="pres">
      <dgm:prSet presAssocID="{B7F8D428-44BD-4279-992E-1DED4A8B811B}" presName="tx2" presStyleLbl="revTx" presStyleIdx="2" presStyleCnt="5"/>
      <dgm:spPr/>
      <dgm:t>
        <a:bodyPr/>
        <a:lstStyle/>
        <a:p>
          <a:endParaRPr lang="es-MX"/>
        </a:p>
      </dgm:t>
    </dgm:pt>
    <dgm:pt modelId="{F13F49D7-F8E9-4B0C-B381-ED5FCEC54747}" type="pres">
      <dgm:prSet presAssocID="{B7F8D428-44BD-4279-992E-1DED4A8B811B}" presName="vert2" presStyleCnt="0"/>
      <dgm:spPr/>
    </dgm:pt>
    <dgm:pt modelId="{A568956A-F3D7-40F8-BC16-90F5D6FF8C8A}" type="pres">
      <dgm:prSet presAssocID="{B7F8D428-44BD-4279-992E-1DED4A8B811B}" presName="thinLine2b" presStyleLbl="callout" presStyleIdx="1" presStyleCnt="4"/>
      <dgm:spPr/>
    </dgm:pt>
    <dgm:pt modelId="{CA63A194-D1EB-4806-B11D-A6FB53ECCD2E}" type="pres">
      <dgm:prSet presAssocID="{B7F8D428-44BD-4279-992E-1DED4A8B811B}" presName="vertSpace2b" presStyleCnt="0"/>
      <dgm:spPr/>
    </dgm:pt>
    <dgm:pt modelId="{F254ECC4-4862-4B3E-A1F8-FEE0962A7800}" type="pres">
      <dgm:prSet presAssocID="{A35F6245-78E4-4E58-A221-481386CE4FD0}" presName="horz2" presStyleCnt="0"/>
      <dgm:spPr/>
    </dgm:pt>
    <dgm:pt modelId="{474D7D22-7E0F-439A-A534-D4933EB8F0C7}" type="pres">
      <dgm:prSet presAssocID="{A35F6245-78E4-4E58-A221-481386CE4FD0}" presName="horzSpace2" presStyleCnt="0"/>
      <dgm:spPr/>
    </dgm:pt>
    <dgm:pt modelId="{8791BDE3-074C-4F08-A240-2E91045666B5}" type="pres">
      <dgm:prSet presAssocID="{A35F6245-78E4-4E58-A221-481386CE4FD0}" presName="tx2" presStyleLbl="revTx" presStyleIdx="3" presStyleCnt="5"/>
      <dgm:spPr/>
      <dgm:t>
        <a:bodyPr/>
        <a:lstStyle/>
        <a:p>
          <a:endParaRPr lang="es-MX"/>
        </a:p>
      </dgm:t>
    </dgm:pt>
    <dgm:pt modelId="{FA8E38B5-B561-4B11-A3C0-D4337AA16F28}" type="pres">
      <dgm:prSet presAssocID="{A35F6245-78E4-4E58-A221-481386CE4FD0}" presName="vert2" presStyleCnt="0"/>
      <dgm:spPr/>
    </dgm:pt>
    <dgm:pt modelId="{2DA24BF9-E469-44C5-A9BF-874D307A9AE7}" type="pres">
      <dgm:prSet presAssocID="{A35F6245-78E4-4E58-A221-481386CE4FD0}" presName="thinLine2b" presStyleLbl="callout" presStyleIdx="2" presStyleCnt="4"/>
      <dgm:spPr/>
    </dgm:pt>
    <dgm:pt modelId="{D9BD8E3B-2EFA-4C1E-BB3B-ADC495FE8D1B}" type="pres">
      <dgm:prSet presAssocID="{A35F6245-78E4-4E58-A221-481386CE4FD0}" presName="vertSpace2b" presStyleCnt="0"/>
      <dgm:spPr/>
    </dgm:pt>
    <dgm:pt modelId="{75C23BC1-570B-44F2-A0F3-B4E6623D1EA8}" type="pres">
      <dgm:prSet presAssocID="{623FD66A-CC15-426A-81CA-F852C1962BB6}" presName="horz2" presStyleCnt="0"/>
      <dgm:spPr/>
    </dgm:pt>
    <dgm:pt modelId="{DE791661-22F4-4522-A052-3EAB33A2EEDC}" type="pres">
      <dgm:prSet presAssocID="{623FD66A-CC15-426A-81CA-F852C1962BB6}" presName="horzSpace2" presStyleCnt="0"/>
      <dgm:spPr/>
    </dgm:pt>
    <dgm:pt modelId="{7EAE49ED-ABDF-472C-81D0-B7FAABD0BE5E}" type="pres">
      <dgm:prSet presAssocID="{623FD66A-CC15-426A-81CA-F852C1962BB6}" presName="tx2" presStyleLbl="revTx" presStyleIdx="4" presStyleCnt="5"/>
      <dgm:spPr/>
      <dgm:t>
        <a:bodyPr/>
        <a:lstStyle/>
        <a:p>
          <a:endParaRPr lang="es-MX"/>
        </a:p>
      </dgm:t>
    </dgm:pt>
    <dgm:pt modelId="{039EFE9C-5466-4696-A45D-F1D5857E77C2}" type="pres">
      <dgm:prSet presAssocID="{623FD66A-CC15-426A-81CA-F852C1962BB6}" presName="vert2" presStyleCnt="0"/>
      <dgm:spPr/>
    </dgm:pt>
    <dgm:pt modelId="{C5D246CF-5A46-4902-8A7A-1EA15B47CFDE}" type="pres">
      <dgm:prSet presAssocID="{623FD66A-CC15-426A-81CA-F852C1962BB6}" presName="thinLine2b" presStyleLbl="callout" presStyleIdx="3" presStyleCnt="4"/>
      <dgm:spPr/>
    </dgm:pt>
    <dgm:pt modelId="{DF4B1985-45EA-47ED-8031-09283EC3A6DC}" type="pres">
      <dgm:prSet presAssocID="{623FD66A-CC15-426A-81CA-F852C1962BB6}" presName="vertSpace2b" presStyleCnt="0"/>
      <dgm:spPr/>
    </dgm:pt>
  </dgm:ptLst>
  <dgm:cxnLst>
    <dgm:cxn modelId="{861272A7-6DDB-46C8-9DDE-04617D3C9C4B}" type="presOf" srcId="{623FD66A-CC15-426A-81CA-F852C1962BB6}" destId="{7EAE49ED-ABDF-472C-81D0-B7FAABD0BE5E}" srcOrd="0" destOrd="0" presId="urn:microsoft.com/office/officeart/2008/layout/LinedList"/>
    <dgm:cxn modelId="{DEB45A6E-451A-4875-AC7E-2D847B499272}" srcId="{DE9E5E27-9FAA-4D50-99E3-C5950C883DC3}" destId="{9CAD0503-D02F-4B32-9F1B-8FDD0689225D}" srcOrd="0" destOrd="0" parTransId="{76A5FDF6-11DD-4A27-BDD7-4192450C51AC}" sibTransId="{B8C46E5B-E952-411E-A759-706CA278D1C0}"/>
    <dgm:cxn modelId="{711DFB23-E02F-4287-B4EC-1338E6DB9EB3}" type="presOf" srcId="{B7F8D428-44BD-4279-992E-1DED4A8B811B}" destId="{CA8F6A90-8B23-49F6-8220-9D3933617F39}" srcOrd="0" destOrd="0" presId="urn:microsoft.com/office/officeart/2008/layout/LinedList"/>
    <dgm:cxn modelId="{F024750F-3361-45B5-8F5F-0823D349A43E}" srcId="{B9264F63-04C9-441E-BAB1-3B54A67B4446}" destId="{DE9E5E27-9FAA-4D50-99E3-C5950C883DC3}" srcOrd="0" destOrd="0" parTransId="{1C8C884D-319B-4373-BCA9-0B2582FCCC0F}" sibTransId="{46342AB5-B6C1-4C1A-B3FD-92B5DAB0D008}"/>
    <dgm:cxn modelId="{4464CA90-E9EF-46DC-B640-C9D27A66656A}" srcId="{DE9E5E27-9FAA-4D50-99E3-C5950C883DC3}" destId="{B7F8D428-44BD-4279-992E-1DED4A8B811B}" srcOrd="1" destOrd="0" parTransId="{C920836E-7B83-47B2-98F5-3C13C7A94134}" sibTransId="{6F7CFB4B-D43D-49CC-B1F4-4D053C82FD2E}"/>
    <dgm:cxn modelId="{8D9626DA-3EF1-4E9D-9856-DECEDAE4030B}" type="presOf" srcId="{B9264F63-04C9-441E-BAB1-3B54A67B4446}" destId="{BFD0FC6B-DC41-4B3D-8A8F-AFF191252695}" srcOrd="0" destOrd="0" presId="urn:microsoft.com/office/officeart/2008/layout/LinedList"/>
    <dgm:cxn modelId="{908FEA5F-12AF-435D-A802-B9F877890047}" type="presOf" srcId="{DE9E5E27-9FAA-4D50-99E3-C5950C883DC3}" destId="{B97EFA4E-32DE-4443-A216-462FA71574C2}" srcOrd="0" destOrd="0" presId="urn:microsoft.com/office/officeart/2008/layout/LinedList"/>
    <dgm:cxn modelId="{F4E364C1-435E-4A14-95D9-DFA017AFC268}" type="presOf" srcId="{A35F6245-78E4-4E58-A221-481386CE4FD0}" destId="{8791BDE3-074C-4F08-A240-2E91045666B5}" srcOrd="0" destOrd="0" presId="urn:microsoft.com/office/officeart/2008/layout/LinedList"/>
    <dgm:cxn modelId="{512B7656-40A0-4D02-BC2D-E3366E6B0945}" srcId="{DE9E5E27-9FAA-4D50-99E3-C5950C883DC3}" destId="{623FD66A-CC15-426A-81CA-F852C1962BB6}" srcOrd="3" destOrd="0" parTransId="{19192E8A-E03C-49B6-A47A-333E2D029908}" sibTransId="{19CCDD2A-252F-4D0F-B8E9-4D5DEBDCD4BC}"/>
    <dgm:cxn modelId="{DC0CDF22-C47A-47B3-8285-DF19F2A266D2}" type="presOf" srcId="{9CAD0503-D02F-4B32-9F1B-8FDD0689225D}" destId="{64D3A567-3558-4404-A7EC-10CE331F3417}" srcOrd="0" destOrd="0" presId="urn:microsoft.com/office/officeart/2008/layout/LinedList"/>
    <dgm:cxn modelId="{D2513F97-3F6F-49F2-8B63-A509D0C5CA4B}" srcId="{DE9E5E27-9FAA-4D50-99E3-C5950C883DC3}" destId="{A35F6245-78E4-4E58-A221-481386CE4FD0}" srcOrd="2" destOrd="0" parTransId="{F1613E0B-A794-4A6A-9C27-EC7D294396DA}" sibTransId="{46A58BE3-F025-4AAA-903C-4C1868DA7172}"/>
    <dgm:cxn modelId="{9867D51D-B4D8-469E-816C-60D33646C3B4}" type="presParOf" srcId="{BFD0FC6B-DC41-4B3D-8A8F-AFF191252695}" destId="{838A55F1-912A-449B-84E6-EB03E17688B0}" srcOrd="0" destOrd="0" presId="urn:microsoft.com/office/officeart/2008/layout/LinedList"/>
    <dgm:cxn modelId="{BC00C4F7-E211-4FAC-A48C-0F6D7206901A}" type="presParOf" srcId="{BFD0FC6B-DC41-4B3D-8A8F-AFF191252695}" destId="{D6E2C9C2-F7E6-4250-ABFD-9F2A427DDDFF}" srcOrd="1" destOrd="0" presId="urn:microsoft.com/office/officeart/2008/layout/LinedList"/>
    <dgm:cxn modelId="{3419F3AB-DC53-476B-B8F5-00B9602360E2}" type="presParOf" srcId="{D6E2C9C2-F7E6-4250-ABFD-9F2A427DDDFF}" destId="{B97EFA4E-32DE-4443-A216-462FA71574C2}" srcOrd="0" destOrd="0" presId="urn:microsoft.com/office/officeart/2008/layout/LinedList"/>
    <dgm:cxn modelId="{E647E6FD-603C-46C3-9E4D-5D99A02EEFED}" type="presParOf" srcId="{D6E2C9C2-F7E6-4250-ABFD-9F2A427DDDFF}" destId="{A2604DCB-99EF-4D08-A56E-3CAAE27F5F3E}" srcOrd="1" destOrd="0" presId="urn:microsoft.com/office/officeart/2008/layout/LinedList"/>
    <dgm:cxn modelId="{B7F0B4DB-CAE4-4E1D-93D8-1409907BBB9E}" type="presParOf" srcId="{A2604DCB-99EF-4D08-A56E-3CAAE27F5F3E}" destId="{667D0FC5-808F-4B69-921A-EBC4078A8ACB}" srcOrd="0" destOrd="0" presId="urn:microsoft.com/office/officeart/2008/layout/LinedList"/>
    <dgm:cxn modelId="{3CD87189-612F-454B-9B72-2AB3D5E1E820}" type="presParOf" srcId="{A2604DCB-99EF-4D08-A56E-3CAAE27F5F3E}" destId="{B4CF389E-905E-43D5-84CC-0B3EAC67D648}" srcOrd="1" destOrd="0" presId="urn:microsoft.com/office/officeart/2008/layout/LinedList"/>
    <dgm:cxn modelId="{9D1B879A-FF6D-492A-B965-D4584F988C7A}" type="presParOf" srcId="{B4CF389E-905E-43D5-84CC-0B3EAC67D648}" destId="{56BC4005-F2A0-4FA2-980A-9A40E739A210}" srcOrd="0" destOrd="0" presId="urn:microsoft.com/office/officeart/2008/layout/LinedList"/>
    <dgm:cxn modelId="{684D171E-AED3-4C66-9E44-7390B78CC1B6}" type="presParOf" srcId="{B4CF389E-905E-43D5-84CC-0B3EAC67D648}" destId="{64D3A567-3558-4404-A7EC-10CE331F3417}" srcOrd="1" destOrd="0" presId="urn:microsoft.com/office/officeart/2008/layout/LinedList"/>
    <dgm:cxn modelId="{10E57DDF-AF3D-46CC-A9DD-38192ED31644}" type="presParOf" srcId="{B4CF389E-905E-43D5-84CC-0B3EAC67D648}" destId="{5BBE4306-98A5-4270-BB5F-DC5B832F4044}" srcOrd="2" destOrd="0" presId="urn:microsoft.com/office/officeart/2008/layout/LinedList"/>
    <dgm:cxn modelId="{5B7784FA-C8EB-454E-8FE4-BFFED914F259}" type="presParOf" srcId="{A2604DCB-99EF-4D08-A56E-3CAAE27F5F3E}" destId="{69824007-A271-49A0-AE5A-187F095A70B1}" srcOrd="2" destOrd="0" presId="urn:microsoft.com/office/officeart/2008/layout/LinedList"/>
    <dgm:cxn modelId="{79A4953D-E59E-43A9-BAAA-4833E724EDAC}" type="presParOf" srcId="{A2604DCB-99EF-4D08-A56E-3CAAE27F5F3E}" destId="{0DD52D7B-3F86-485F-8FD5-9ACF0BE4520E}" srcOrd="3" destOrd="0" presId="urn:microsoft.com/office/officeart/2008/layout/LinedList"/>
    <dgm:cxn modelId="{A1D8B890-509B-46CD-93B7-7910355F31C4}" type="presParOf" srcId="{A2604DCB-99EF-4D08-A56E-3CAAE27F5F3E}" destId="{1E6CE67D-79E4-49AB-8EBD-32FBB6D9B715}" srcOrd="4" destOrd="0" presId="urn:microsoft.com/office/officeart/2008/layout/LinedList"/>
    <dgm:cxn modelId="{C483EAC1-9C1D-49AF-B7B5-8A90DAC33C97}" type="presParOf" srcId="{1E6CE67D-79E4-49AB-8EBD-32FBB6D9B715}" destId="{2AEF5309-D8E7-4A42-BFDB-4B33D424670D}" srcOrd="0" destOrd="0" presId="urn:microsoft.com/office/officeart/2008/layout/LinedList"/>
    <dgm:cxn modelId="{B9D6913B-F73E-4062-BC2C-416D47C4FA26}" type="presParOf" srcId="{1E6CE67D-79E4-49AB-8EBD-32FBB6D9B715}" destId="{CA8F6A90-8B23-49F6-8220-9D3933617F39}" srcOrd="1" destOrd="0" presId="urn:microsoft.com/office/officeart/2008/layout/LinedList"/>
    <dgm:cxn modelId="{5CA8763D-14EC-41C1-A98F-167702AC5BD3}" type="presParOf" srcId="{1E6CE67D-79E4-49AB-8EBD-32FBB6D9B715}" destId="{F13F49D7-F8E9-4B0C-B381-ED5FCEC54747}" srcOrd="2" destOrd="0" presId="urn:microsoft.com/office/officeart/2008/layout/LinedList"/>
    <dgm:cxn modelId="{A467FA17-B41E-4608-ADC6-46F90E6E0CFC}" type="presParOf" srcId="{A2604DCB-99EF-4D08-A56E-3CAAE27F5F3E}" destId="{A568956A-F3D7-40F8-BC16-90F5D6FF8C8A}" srcOrd="5" destOrd="0" presId="urn:microsoft.com/office/officeart/2008/layout/LinedList"/>
    <dgm:cxn modelId="{8EABAA07-DBFE-47B3-AA5F-956A484E2C6B}" type="presParOf" srcId="{A2604DCB-99EF-4D08-A56E-3CAAE27F5F3E}" destId="{CA63A194-D1EB-4806-B11D-A6FB53ECCD2E}" srcOrd="6" destOrd="0" presId="urn:microsoft.com/office/officeart/2008/layout/LinedList"/>
    <dgm:cxn modelId="{F8DC083C-9A23-4D71-BB9C-9360DAEDAA11}" type="presParOf" srcId="{A2604DCB-99EF-4D08-A56E-3CAAE27F5F3E}" destId="{F254ECC4-4862-4B3E-A1F8-FEE0962A7800}" srcOrd="7" destOrd="0" presId="urn:microsoft.com/office/officeart/2008/layout/LinedList"/>
    <dgm:cxn modelId="{C98A7DAB-9A92-447F-9242-DD6B6700A914}" type="presParOf" srcId="{F254ECC4-4862-4B3E-A1F8-FEE0962A7800}" destId="{474D7D22-7E0F-439A-A534-D4933EB8F0C7}" srcOrd="0" destOrd="0" presId="urn:microsoft.com/office/officeart/2008/layout/LinedList"/>
    <dgm:cxn modelId="{6DA91576-8CEE-4A8F-99AD-732F1394D8CA}" type="presParOf" srcId="{F254ECC4-4862-4B3E-A1F8-FEE0962A7800}" destId="{8791BDE3-074C-4F08-A240-2E91045666B5}" srcOrd="1" destOrd="0" presId="urn:microsoft.com/office/officeart/2008/layout/LinedList"/>
    <dgm:cxn modelId="{B957BF83-9349-4E68-B10B-A6C256139514}" type="presParOf" srcId="{F254ECC4-4862-4B3E-A1F8-FEE0962A7800}" destId="{FA8E38B5-B561-4B11-A3C0-D4337AA16F28}" srcOrd="2" destOrd="0" presId="urn:microsoft.com/office/officeart/2008/layout/LinedList"/>
    <dgm:cxn modelId="{AB1C3B45-9BCC-4CCF-889E-226323035513}" type="presParOf" srcId="{A2604DCB-99EF-4D08-A56E-3CAAE27F5F3E}" destId="{2DA24BF9-E469-44C5-A9BF-874D307A9AE7}" srcOrd="8" destOrd="0" presId="urn:microsoft.com/office/officeart/2008/layout/LinedList"/>
    <dgm:cxn modelId="{6BEAE52F-0A99-4A8A-AD43-499A462D4A2B}" type="presParOf" srcId="{A2604DCB-99EF-4D08-A56E-3CAAE27F5F3E}" destId="{D9BD8E3B-2EFA-4C1E-BB3B-ADC495FE8D1B}" srcOrd="9" destOrd="0" presId="urn:microsoft.com/office/officeart/2008/layout/LinedList"/>
    <dgm:cxn modelId="{F56D468A-27D5-4FE6-8948-EE8019C7EB1C}" type="presParOf" srcId="{A2604DCB-99EF-4D08-A56E-3CAAE27F5F3E}" destId="{75C23BC1-570B-44F2-A0F3-B4E6623D1EA8}" srcOrd="10" destOrd="0" presId="urn:microsoft.com/office/officeart/2008/layout/LinedList"/>
    <dgm:cxn modelId="{82390C44-2FE5-4E9C-8C34-A97D11C3A2D2}" type="presParOf" srcId="{75C23BC1-570B-44F2-A0F3-B4E6623D1EA8}" destId="{DE791661-22F4-4522-A052-3EAB33A2EEDC}" srcOrd="0" destOrd="0" presId="urn:microsoft.com/office/officeart/2008/layout/LinedList"/>
    <dgm:cxn modelId="{CED9863B-AB52-46BB-B143-4613AA55DA05}" type="presParOf" srcId="{75C23BC1-570B-44F2-A0F3-B4E6623D1EA8}" destId="{7EAE49ED-ABDF-472C-81D0-B7FAABD0BE5E}" srcOrd="1" destOrd="0" presId="urn:microsoft.com/office/officeart/2008/layout/LinedList"/>
    <dgm:cxn modelId="{3269B4E3-6774-43A3-8204-1302C162B0DD}" type="presParOf" srcId="{75C23BC1-570B-44F2-A0F3-B4E6623D1EA8}" destId="{039EFE9C-5466-4696-A45D-F1D5857E77C2}" srcOrd="2" destOrd="0" presId="urn:microsoft.com/office/officeart/2008/layout/LinedList"/>
    <dgm:cxn modelId="{D07F6624-F3A7-4707-B177-D975C540E545}" type="presParOf" srcId="{A2604DCB-99EF-4D08-A56E-3CAAE27F5F3E}" destId="{C5D246CF-5A46-4902-8A7A-1EA15B47CFDE}" srcOrd="11" destOrd="0" presId="urn:microsoft.com/office/officeart/2008/layout/LinedList"/>
    <dgm:cxn modelId="{D6B1840C-798D-4C81-B62A-AE3BE6B13CF2}" type="presParOf" srcId="{A2604DCB-99EF-4D08-A56E-3CAAE27F5F3E}" destId="{DF4B1985-45EA-47ED-8031-09283EC3A6DC}" srcOrd="12"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3FC22F-B19C-4840-876A-A2F8C775FB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94C6BA5-2BEC-4702-9FEC-4B2923E11E18}">
      <dgm:prSet phldrT="[Texto]"/>
      <dgm:spPr/>
      <dgm:t>
        <a:bodyPr/>
        <a:lstStyle/>
        <a:p>
          <a:r>
            <a:rPr lang="es-MX" dirty="0" smtClean="0"/>
            <a:t>Variables a medir</a:t>
          </a:r>
          <a:endParaRPr lang="es-MX" dirty="0"/>
        </a:p>
      </dgm:t>
    </dgm:pt>
    <dgm:pt modelId="{961CE8BA-D232-409D-922C-E5B574163140}" type="parTrans" cxnId="{89B2B31D-48D5-45A1-A18A-B19D9E921D1C}">
      <dgm:prSet/>
      <dgm:spPr/>
      <dgm:t>
        <a:bodyPr/>
        <a:lstStyle/>
        <a:p>
          <a:endParaRPr lang="es-MX"/>
        </a:p>
      </dgm:t>
    </dgm:pt>
    <dgm:pt modelId="{9A3A3481-5BBE-4C29-9E00-1ED35ED7A12D}" type="sibTrans" cxnId="{89B2B31D-48D5-45A1-A18A-B19D9E921D1C}">
      <dgm:prSet/>
      <dgm:spPr/>
      <dgm:t>
        <a:bodyPr/>
        <a:lstStyle/>
        <a:p>
          <a:endParaRPr lang="es-MX"/>
        </a:p>
      </dgm:t>
    </dgm:pt>
    <dgm:pt modelId="{54625F4D-0A14-4A9B-830B-4FFFDAFAF0C6}">
      <dgm:prSet phldrT="[Texto]"/>
      <dgm:spPr/>
      <dgm:t>
        <a:bodyPr/>
        <a:lstStyle/>
        <a:p>
          <a:r>
            <a:rPr lang="es-MX" dirty="0" smtClean="0"/>
            <a:t>Ganancia de peso-</a:t>
          </a:r>
          <a:r>
            <a:rPr lang="es-MX" b="1" dirty="0" smtClean="0"/>
            <a:t>GD = (PF - PI) / días</a:t>
          </a:r>
          <a:endParaRPr lang="es-MX" dirty="0"/>
        </a:p>
      </dgm:t>
    </dgm:pt>
    <dgm:pt modelId="{8362C0CB-2CE1-430E-89E3-7DF30444DBA2}" type="parTrans" cxnId="{8FDD2B36-A0D1-4008-8BCD-FED4C1A8FA4D}">
      <dgm:prSet/>
      <dgm:spPr/>
      <dgm:t>
        <a:bodyPr/>
        <a:lstStyle/>
        <a:p>
          <a:endParaRPr lang="es-MX"/>
        </a:p>
      </dgm:t>
    </dgm:pt>
    <dgm:pt modelId="{23953971-9ACF-4EB9-A460-4E7851D92CA4}" type="sibTrans" cxnId="{8FDD2B36-A0D1-4008-8BCD-FED4C1A8FA4D}">
      <dgm:prSet/>
      <dgm:spPr/>
      <dgm:t>
        <a:bodyPr/>
        <a:lstStyle/>
        <a:p>
          <a:endParaRPr lang="es-MX"/>
        </a:p>
      </dgm:t>
    </dgm:pt>
    <dgm:pt modelId="{5F3B1AC0-3691-407E-A66A-626005258A2B}">
      <dgm:prSet phldrT="[Texto]"/>
      <dgm:spPr/>
      <dgm:t>
        <a:bodyPr/>
        <a:lstStyle/>
        <a:p>
          <a:r>
            <a:rPr lang="es-MX" dirty="0" smtClean="0"/>
            <a:t>Consumo de alimento</a:t>
          </a:r>
          <a:endParaRPr lang="es-MX" dirty="0"/>
        </a:p>
      </dgm:t>
    </dgm:pt>
    <dgm:pt modelId="{D1D4D6E5-27D7-41D4-9539-CAD9B5E31691}" type="parTrans" cxnId="{F736E20B-3E9E-4102-B943-CB6C6B07084A}">
      <dgm:prSet/>
      <dgm:spPr/>
      <dgm:t>
        <a:bodyPr/>
        <a:lstStyle/>
        <a:p>
          <a:endParaRPr lang="es-MX"/>
        </a:p>
      </dgm:t>
    </dgm:pt>
    <dgm:pt modelId="{666BBF85-DE13-4FC9-B8CD-7B1CB46A42B4}" type="sibTrans" cxnId="{F736E20B-3E9E-4102-B943-CB6C6B07084A}">
      <dgm:prSet/>
      <dgm:spPr/>
      <dgm:t>
        <a:bodyPr/>
        <a:lstStyle/>
        <a:p>
          <a:endParaRPr lang="es-MX"/>
        </a:p>
      </dgm:t>
    </dgm:pt>
    <dgm:pt modelId="{8B15A41D-30B1-44DF-94AB-F654D262AE07}">
      <dgm:prSet phldrT="[Texto]"/>
      <dgm:spPr/>
      <dgm:t>
        <a:bodyPr/>
        <a:lstStyle/>
        <a:p>
          <a:r>
            <a:rPr lang="es-MX" dirty="0" smtClean="0"/>
            <a:t>Conversión alimenticia-</a:t>
          </a:r>
          <a:r>
            <a:rPr lang="es-MX" b="1" dirty="0" smtClean="0"/>
            <a:t>Ca = (CA /GP)</a:t>
          </a:r>
          <a:endParaRPr lang="es-MX" dirty="0"/>
        </a:p>
      </dgm:t>
    </dgm:pt>
    <dgm:pt modelId="{7ECD844C-8C8E-461A-BB81-18BC0C3CE3DE}" type="parTrans" cxnId="{05CDFE8E-7525-44D3-A30F-302152A7A514}">
      <dgm:prSet/>
      <dgm:spPr/>
      <dgm:t>
        <a:bodyPr/>
        <a:lstStyle/>
        <a:p>
          <a:endParaRPr lang="es-MX"/>
        </a:p>
      </dgm:t>
    </dgm:pt>
    <dgm:pt modelId="{C91EC1D4-3976-4F03-957A-775DE95B214E}" type="sibTrans" cxnId="{05CDFE8E-7525-44D3-A30F-302152A7A514}">
      <dgm:prSet/>
      <dgm:spPr/>
      <dgm:t>
        <a:bodyPr/>
        <a:lstStyle/>
        <a:p>
          <a:endParaRPr lang="es-MX"/>
        </a:p>
      </dgm:t>
    </dgm:pt>
    <dgm:pt modelId="{825D2C85-59AB-47E8-893D-989304A3E0B5}">
      <dgm:prSet phldrT="[Texto]"/>
      <dgm:spPr/>
      <dgm:t>
        <a:bodyPr/>
        <a:lstStyle/>
        <a:p>
          <a:r>
            <a:rPr lang="es-MX" dirty="0" smtClean="0"/>
            <a:t>Rendimiento a la canal-</a:t>
          </a:r>
          <a:r>
            <a:rPr lang="es-MX" b="1" dirty="0" smtClean="0"/>
            <a:t>(PM/PV) * 100</a:t>
          </a:r>
          <a:endParaRPr lang="es-MX" dirty="0"/>
        </a:p>
      </dgm:t>
    </dgm:pt>
    <dgm:pt modelId="{43A84AE1-AC51-47BD-80A1-A019495F09C4}" type="parTrans" cxnId="{9D7112D4-7635-4E66-B634-F9E61A98B09F}">
      <dgm:prSet/>
      <dgm:spPr/>
      <dgm:t>
        <a:bodyPr/>
        <a:lstStyle/>
        <a:p>
          <a:endParaRPr lang="es-MX"/>
        </a:p>
      </dgm:t>
    </dgm:pt>
    <dgm:pt modelId="{C2A370F4-38FD-4D29-B3A4-C679FF80FC04}" type="sibTrans" cxnId="{9D7112D4-7635-4E66-B634-F9E61A98B09F}">
      <dgm:prSet/>
      <dgm:spPr/>
      <dgm:t>
        <a:bodyPr/>
        <a:lstStyle/>
        <a:p>
          <a:endParaRPr lang="es-MX"/>
        </a:p>
      </dgm:t>
    </dgm:pt>
    <dgm:pt modelId="{A3832ED9-55B3-4015-95A6-26DB5AC1008B}" type="pres">
      <dgm:prSet presAssocID="{FD3FC22F-B19C-4840-876A-A2F8C775FBA6}" presName="vert0" presStyleCnt="0">
        <dgm:presLayoutVars>
          <dgm:dir/>
          <dgm:animOne val="branch"/>
          <dgm:animLvl val="lvl"/>
        </dgm:presLayoutVars>
      </dgm:prSet>
      <dgm:spPr/>
      <dgm:t>
        <a:bodyPr/>
        <a:lstStyle/>
        <a:p>
          <a:endParaRPr lang="es-EC"/>
        </a:p>
      </dgm:t>
    </dgm:pt>
    <dgm:pt modelId="{A2F43EC9-2E0D-4EA4-A5D2-BE8FFBF89F17}" type="pres">
      <dgm:prSet presAssocID="{694C6BA5-2BEC-4702-9FEC-4B2923E11E18}" presName="thickLine" presStyleLbl="alignNode1" presStyleIdx="0" presStyleCnt="1"/>
      <dgm:spPr/>
    </dgm:pt>
    <dgm:pt modelId="{822FA91E-4FCC-4118-A8D6-BF8FEB6DEA27}" type="pres">
      <dgm:prSet presAssocID="{694C6BA5-2BEC-4702-9FEC-4B2923E11E18}" presName="horz1" presStyleCnt="0"/>
      <dgm:spPr/>
    </dgm:pt>
    <dgm:pt modelId="{4974AE33-BA2E-45BD-86B9-108D48EE695E}" type="pres">
      <dgm:prSet presAssocID="{694C6BA5-2BEC-4702-9FEC-4B2923E11E18}" presName="tx1" presStyleLbl="revTx" presStyleIdx="0" presStyleCnt="5"/>
      <dgm:spPr/>
      <dgm:t>
        <a:bodyPr/>
        <a:lstStyle/>
        <a:p>
          <a:endParaRPr lang="es-EC"/>
        </a:p>
      </dgm:t>
    </dgm:pt>
    <dgm:pt modelId="{4A869A2B-F010-4463-B9EB-5DBE4270EB67}" type="pres">
      <dgm:prSet presAssocID="{694C6BA5-2BEC-4702-9FEC-4B2923E11E18}" presName="vert1" presStyleCnt="0"/>
      <dgm:spPr/>
    </dgm:pt>
    <dgm:pt modelId="{461199BE-7549-4214-BE80-A507275AE5B3}" type="pres">
      <dgm:prSet presAssocID="{54625F4D-0A14-4A9B-830B-4FFFDAFAF0C6}" presName="vertSpace2a" presStyleCnt="0"/>
      <dgm:spPr/>
    </dgm:pt>
    <dgm:pt modelId="{E87E10FA-18A6-4BEB-B15F-A4886D17EBE9}" type="pres">
      <dgm:prSet presAssocID="{54625F4D-0A14-4A9B-830B-4FFFDAFAF0C6}" presName="horz2" presStyleCnt="0"/>
      <dgm:spPr/>
    </dgm:pt>
    <dgm:pt modelId="{6E03F082-E290-4D04-AB9F-9EBE4742A92C}" type="pres">
      <dgm:prSet presAssocID="{54625F4D-0A14-4A9B-830B-4FFFDAFAF0C6}" presName="horzSpace2" presStyleCnt="0"/>
      <dgm:spPr/>
    </dgm:pt>
    <dgm:pt modelId="{670EC142-749A-47DB-A873-43E9196A7114}" type="pres">
      <dgm:prSet presAssocID="{54625F4D-0A14-4A9B-830B-4FFFDAFAF0C6}" presName="tx2" presStyleLbl="revTx" presStyleIdx="1" presStyleCnt="5"/>
      <dgm:spPr/>
      <dgm:t>
        <a:bodyPr/>
        <a:lstStyle/>
        <a:p>
          <a:endParaRPr lang="es-MX"/>
        </a:p>
      </dgm:t>
    </dgm:pt>
    <dgm:pt modelId="{2868C5EA-CD82-44C4-9848-504B9156D66A}" type="pres">
      <dgm:prSet presAssocID="{54625F4D-0A14-4A9B-830B-4FFFDAFAF0C6}" presName="vert2" presStyleCnt="0"/>
      <dgm:spPr/>
    </dgm:pt>
    <dgm:pt modelId="{DB9F344A-AF8A-4D32-AB10-E25131D8E070}" type="pres">
      <dgm:prSet presAssocID="{54625F4D-0A14-4A9B-830B-4FFFDAFAF0C6}" presName="thinLine2b" presStyleLbl="callout" presStyleIdx="0" presStyleCnt="4"/>
      <dgm:spPr/>
    </dgm:pt>
    <dgm:pt modelId="{FB762FD3-443E-4EDA-A3E5-A0C293CD6042}" type="pres">
      <dgm:prSet presAssocID="{54625F4D-0A14-4A9B-830B-4FFFDAFAF0C6}" presName="vertSpace2b" presStyleCnt="0"/>
      <dgm:spPr/>
    </dgm:pt>
    <dgm:pt modelId="{06F41D4B-4F4D-48EE-8F76-9907847A1654}" type="pres">
      <dgm:prSet presAssocID="{5F3B1AC0-3691-407E-A66A-626005258A2B}" presName="horz2" presStyleCnt="0"/>
      <dgm:spPr/>
    </dgm:pt>
    <dgm:pt modelId="{1071C476-9BF1-4781-8972-0751210DFA84}" type="pres">
      <dgm:prSet presAssocID="{5F3B1AC0-3691-407E-A66A-626005258A2B}" presName="horzSpace2" presStyleCnt="0"/>
      <dgm:spPr/>
    </dgm:pt>
    <dgm:pt modelId="{E825A329-4DA8-4751-BA6E-C3589AA70F54}" type="pres">
      <dgm:prSet presAssocID="{5F3B1AC0-3691-407E-A66A-626005258A2B}" presName="tx2" presStyleLbl="revTx" presStyleIdx="2" presStyleCnt="5"/>
      <dgm:spPr/>
      <dgm:t>
        <a:bodyPr/>
        <a:lstStyle/>
        <a:p>
          <a:endParaRPr lang="es-MX"/>
        </a:p>
      </dgm:t>
    </dgm:pt>
    <dgm:pt modelId="{51C5C864-A498-4FAF-954D-27F25BCF594C}" type="pres">
      <dgm:prSet presAssocID="{5F3B1AC0-3691-407E-A66A-626005258A2B}" presName="vert2" presStyleCnt="0"/>
      <dgm:spPr/>
    </dgm:pt>
    <dgm:pt modelId="{03DB8501-D52E-4969-9C17-EC666A65E302}" type="pres">
      <dgm:prSet presAssocID="{5F3B1AC0-3691-407E-A66A-626005258A2B}" presName="thinLine2b" presStyleLbl="callout" presStyleIdx="1" presStyleCnt="4"/>
      <dgm:spPr/>
    </dgm:pt>
    <dgm:pt modelId="{E6356B6B-7E58-4D6C-9EB6-393EC471F57E}" type="pres">
      <dgm:prSet presAssocID="{5F3B1AC0-3691-407E-A66A-626005258A2B}" presName="vertSpace2b" presStyleCnt="0"/>
      <dgm:spPr/>
    </dgm:pt>
    <dgm:pt modelId="{842CE1B7-52E7-4DB4-84BF-05FCE127DA61}" type="pres">
      <dgm:prSet presAssocID="{8B15A41D-30B1-44DF-94AB-F654D262AE07}" presName="horz2" presStyleCnt="0"/>
      <dgm:spPr/>
    </dgm:pt>
    <dgm:pt modelId="{9DDB1D3E-EA39-428C-AF96-141F39D06C4A}" type="pres">
      <dgm:prSet presAssocID="{8B15A41D-30B1-44DF-94AB-F654D262AE07}" presName="horzSpace2" presStyleCnt="0"/>
      <dgm:spPr/>
    </dgm:pt>
    <dgm:pt modelId="{DD2F3122-91D1-46BA-A364-E0BCB4CD79D7}" type="pres">
      <dgm:prSet presAssocID="{8B15A41D-30B1-44DF-94AB-F654D262AE07}" presName="tx2" presStyleLbl="revTx" presStyleIdx="3" presStyleCnt="5"/>
      <dgm:spPr/>
      <dgm:t>
        <a:bodyPr/>
        <a:lstStyle/>
        <a:p>
          <a:endParaRPr lang="es-MX"/>
        </a:p>
      </dgm:t>
    </dgm:pt>
    <dgm:pt modelId="{6B940F74-3E1F-4EB2-BDD3-811256BA140F}" type="pres">
      <dgm:prSet presAssocID="{8B15A41D-30B1-44DF-94AB-F654D262AE07}" presName="vert2" presStyleCnt="0"/>
      <dgm:spPr/>
    </dgm:pt>
    <dgm:pt modelId="{1F4715BC-1206-4854-8973-D73E7C3E8002}" type="pres">
      <dgm:prSet presAssocID="{8B15A41D-30B1-44DF-94AB-F654D262AE07}" presName="thinLine2b" presStyleLbl="callout" presStyleIdx="2" presStyleCnt="4"/>
      <dgm:spPr/>
    </dgm:pt>
    <dgm:pt modelId="{134FD955-6208-4407-A85E-BB3EEEE3F04D}" type="pres">
      <dgm:prSet presAssocID="{8B15A41D-30B1-44DF-94AB-F654D262AE07}" presName="vertSpace2b" presStyleCnt="0"/>
      <dgm:spPr/>
    </dgm:pt>
    <dgm:pt modelId="{2B8F33E5-F018-4826-BE2E-64C16EBB9200}" type="pres">
      <dgm:prSet presAssocID="{825D2C85-59AB-47E8-893D-989304A3E0B5}" presName="horz2" presStyleCnt="0"/>
      <dgm:spPr/>
    </dgm:pt>
    <dgm:pt modelId="{8929B8A1-F71D-4986-AA05-A0D137661EE7}" type="pres">
      <dgm:prSet presAssocID="{825D2C85-59AB-47E8-893D-989304A3E0B5}" presName="horzSpace2" presStyleCnt="0"/>
      <dgm:spPr/>
    </dgm:pt>
    <dgm:pt modelId="{2D30CC59-B21E-4A23-85A1-E8A67DD86CBB}" type="pres">
      <dgm:prSet presAssocID="{825D2C85-59AB-47E8-893D-989304A3E0B5}" presName="tx2" presStyleLbl="revTx" presStyleIdx="4" presStyleCnt="5"/>
      <dgm:spPr/>
      <dgm:t>
        <a:bodyPr/>
        <a:lstStyle/>
        <a:p>
          <a:endParaRPr lang="es-MX"/>
        </a:p>
      </dgm:t>
    </dgm:pt>
    <dgm:pt modelId="{DBC46996-EEED-4A4B-A0D9-4BAF8CD403BC}" type="pres">
      <dgm:prSet presAssocID="{825D2C85-59AB-47E8-893D-989304A3E0B5}" presName="vert2" presStyleCnt="0"/>
      <dgm:spPr/>
    </dgm:pt>
    <dgm:pt modelId="{A0B09EE7-F5EF-4988-8DC1-F3EE0AAE8B30}" type="pres">
      <dgm:prSet presAssocID="{825D2C85-59AB-47E8-893D-989304A3E0B5}" presName="thinLine2b" presStyleLbl="callout" presStyleIdx="3" presStyleCnt="4"/>
      <dgm:spPr/>
    </dgm:pt>
    <dgm:pt modelId="{4A2FFA55-7452-4C7C-AD67-B0AAE25FD6EC}" type="pres">
      <dgm:prSet presAssocID="{825D2C85-59AB-47E8-893D-989304A3E0B5}" presName="vertSpace2b" presStyleCnt="0"/>
      <dgm:spPr/>
    </dgm:pt>
  </dgm:ptLst>
  <dgm:cxnLst>
    <dgm:cxn modelId="{8FDD2B36-A0D1-4008-8BCD-FED4C1A8FA4D}" srcId="{694C6BA5-2BEC-4702-9FEC-4B2923E11E18}" destId="{54625F4D-0A14-4A9B-830B-4FFFDAFAF0C6}" srcOrd="0" destOrd="0" parTransId="{8362C0CB-2CE1-430E-89E3-7DF30444DBA2}" sibTransId="{23953971-9ACF-4EB9-A460-4E7851D92CA4}"/>
    <dgm:cxn modelId="{EF5A87A0-85F1-4FB9-83D6-0E06236D9B9E}" type="presOf" srcId="{694C6BA5-2BEC-4702-9FEC-4B2923E11E18}" destId="{4974AE33-BA2E-45BD-86B9-108D48EE695E}" srcOrd="0" destOrd="0" presId="urn:microsoft.com/office/officeart/2008/layout/LinedList"/>
    <dgm:cxn modelId="{B39BCCCC-8D1A-43A6-926A-2E8CC837C855}" type="presOf" srcId="{FD3FC22F-B19C-4840-876A-A2F8C775FBA6}" destId="{A3832ED9-55B3-4015-95A6-26DB5AC1008B}" srcOrd="0" destOrd="0" presId="urn:microsoft.com/office/officeart/2008/layout/LinedList"/>
    <dgm:cxn modelId="{9D7112D4-7635-4E66-B634-F9E61A98B09F}" srcId="{694C6BA5-2BEC-4702-9FEC-4B2923E11E18}" destId="{825D2C85-59AB-47E8-893D-989304A3E0B5}" srcOrd="3" destOrd="0" parTransId="{43A84AE1-AC51-47BD-80A1-A019495F09C4}" sibTransId="{C2A370F4-38FD-4D29-B3A4-C679FF80FC04}"/>
    <dgm:cxn modelId="{89B2B31D-48D5-45A1-A18A-B19D9E921D1C}" srcId="{FD3FC22F-B19C-4840-876A-A2F8C775FBA6}" destId="{694C6BA5-2BEC-4702-9FEC-4B2923E11E18}" srcOrd="0" destOrd="0" parTransId="{961CE8BA-D232-409D-922C-E5B574163140}" sibTransId="{9A3A3481-5BBE-4C29-9E00-1ED35ED7A12D}"/>
    <dgm:cxn modelId="{F359C1BD-50A8-463B-928F-918D7A79F74E}" type="presOf" srcId="{8B15A41D-30B1-44DF-94AB-F654D262AE07}" destId="{DD2F3122-91D1-46BA-A364-E0BCB4CD79D7}" srcOrd="0" destOrd="0" presId="urn:microsoft.com/office/officeart/2008/layout/LinedList"/>
    <dgm:cxn modelId="{05CDFE8E-7525-44D3-A30F-302152A7A514}" srcId="{694C6BA5-2BEC-4702-9FEC-4B2923E11E18}" destId="{8B15A41D-30B1-44DF-94AB-F654D262AE07}" srcOrd="2" destOrd="0" parTransId="{7ECD844C-8C8E-461A-BB81-18BC0C3CE3DE}" sibTransId="{C91EC1D4-3976-4F03-957A-775DE95B214E}"/>
    <dgm:cxn modelId="{F736E20B-3E9E-4102-B943-CB6C6B07084A}" srcId="{694C6BA5-2BEC-4702-9FEC-4B2923E11E18}" destId="{5F3B1AC0-3691-407E-A66A-626005258A2B}" srcOrd="1" destOrd="0" parTransId="{D1D4D6E5-27D7-41D4-9539-CAD9B5E31691}" sibTransId="{666BBF85-DE13-4FC9-B8CD-7B1CB46A42B4}"/>
    <dgm:cxn modelId="{68735699-29F4-4C86-BB48-2717D33906C1}" type="presOf" srcId="{5F3B1AC0-3691-407E-A66A-626005258A2B}" destId="{E825A329-4DA8-4751-BA6E-C3589AA70F54}" srcOrd="0" destOrd="0" presId="urn:microsoft.com/office/officeart/2008/layout/LinedList"/>
    <dgm:cxn modelId="{374E77EA-6225-4CA8-8C31-824F0020F98C}" type="presOf" srcId="{54625F4D-0A14-4A9B-830B-4FFFDAFAF0C6}" destId="{670EC142-749A-47DB-A873-43E9196A7114}" srcOrd="0" destOrd="0" presId="urn:microsoft.com/office/officeart/2008/layout/LinedList"/>
    <dgm:cxn modelId="{8F0339D5-3F01-4573-80E6-EBEC466F1603}" type="presOf" srcId="{825D2C85-59AB-47E8-893D-989304A3E0B5}" destId="{2D30CC59-B21E-4A23-85A1-E8A67DD86CBB}" srcOrd="0" destOrd="0" presId="urn:microsoft.com/office/officeart/2008/layout/LinedList"/>
    <dgm:cxn modelId="{20D925EA-D390-4121-883C-F7AC2E7ACFE8}" type="presParOf" srcId="{A3832ED9-55B3-4015-95A6-26DB5AC1008B}" destId="{A2F43EC9-2E0D-4EA4-A5D2-BE8FFBF89F17}" srcOrd="0" destOrd="0" presId="urn:microsoft.com/office/officeart/2008/layout/LinedList"/>
    <dgm:cxn modelId="{5874C68E-9F65-4F8E-9949-C7AF0B23801E}" type="presParOf" srcId="{A3832ED9-55B3-4015-95A6-26DB5AC1008B}" destId="{822FA91E-4FCC-4118-A8D6-BF8FEB6DEA27}" srcOrd="1" destOrd="0" presId="urn:microsoft.com/office/officeart/2008/layout/LinedList"/>
    <dgm:cxn modelId="{4BB17099-B5EF-4BBD-BE4F-94CE20E56356}" type="presParOf" srcId="{822FA91E-4FCC-4118-A8D6-BF8FEB6DEA27}" destId="{4974AE33-BA2E-45BD-86B9-108D48EE695E}" srcOrd="0" destOrd="0" presId="urn:microsoft.com/office/officeart/2008/layout/LinedList"/>
    <dgm:cxn modelId="{D5881339-0D45-4069-9A40-516D80FB30C9}" type="presParOf" srcId="{822FA91E-4FCC-4118-A8D6-BF8FEB6DEA27}" destId="{4A869A2B-F010-4463-B9EB-5DBE4270EB67}" srcOrd="1" destOrd="0" presId="urn:microsoft.com/office/officeart/2008/layout/LinedList"/>
    <dgm:cxn modelId="{7E8E032E-DF60-4910-B58C-4A4580947BDD}" type="presParOf" srcId="{4A869A2B-F010-4463-B9EB-5DBE4270EB67}" destId="{461199BE-7549-4214-BE80-A507275AE5B3}" srcOrd="0" destOrd="0" presId="urn:microsoft.com/office/officeart/2008/layout/LinedList"/>
    <dgm:cxn modelId="{90DBC8CD-36B4-4454-8386-BDEFA6809BEC}" type="presParOf" srcId="{4A869A2B-F010-4463-B9EB-5DBE4270EB67}" destId="{E87E10FA-18A6-4BEB-B15F-A4886D17EBE9}" srcOrd="1" destOrd="0" presId="urn:microsoft.com/office/officeart/2008/layout/LinedList"/>
    <dgm:cxn modelId="{BEDEF07B-B93F-459F-8996-005B226071E9}" type="presParOf" srcId="{E87E10FA-18A6-4BEB-B15F-A4886D17EBE9}" destId="{6E03F082-E290-4D04-AB9F-9EBE4742A92C}" srcOrd="0" destOrd="0" presId="urn:microsoft.com/office/officeart/2008/layout/LinedList"/>
    <dgm:cxn modelId="{068C4E52-9D1D-4EA3-990C-26333DF927A8}" type="presParOf" srcId="{E87E10FA-18A6-4BEB-B15F-A4886D17EBE9}" destId="{670EC142-749A-47DB-A873-43E9196A7114}" srcOrd="1" destOrd="0" presId="urn:microsoft.com/office/officeart/2008/layout/LinedList"/>
    <dgm:cxn modelId="{83E306E4-9BFB-47BF-9018-446584EDFB5F}" type="presParOf" srcId="{E87E10FA-18A6-4BEB-B15F-A4886D17EBE9}" destId="{2868C5EA-CD82-44C4-9848-504B9156D66A}" srcOrd="2" destOrd="0" presId="urn:microsoft.com/office/officeart/2008/layout/LinedList"/>
    <dgm:cxn modelId="{F6491BEA-F6E3-43BD-AD50-3F1586EAA353}" type="presParOf" srcId="{4A869A2B-F010-4463-B9EB-5DBE4270EB67}" destId="{DB9F344A-AF8A-4D32-AB10-E25131D8E070}" srcOrd="2" destOrd="0" presId="urn:microsoft.com/office/officeart/2008/layout/LinedList"/>
    <dgm:cxn modelId="{E1B01164-ACB0-4E29-B484-2485E8CF0C94}" type="presParOf" srcId="{4A869A2B-F010-4463-B9EB-5DBE4270EB67}" destId="{FB762FD3-443E-4EDA-A3E5-A0C293CD6042}" srcOrd="3" destOrd="0" presId="urn:microsoft.com/office/officeart/2008/layout/LinedList"/>
    <dgm:cxn modelId="{6392E307-C67A-4504-A81F-F51C98A0F880}" type="presParOf" srcId="{4A869A2B-F010-4463-B9EB-5DBE4270EB67}" destId="{06F41D4B-4F4D-48EE-8F76-9907847A1654}" srcOrd="4" destOrd="0" presId="urn:microsoft.com/office/officeart/2008/layout/LinedList"/>
    <dgm:cxn modelId="{DF57CAF9-D391-47D1-9B56-ED170AE76F46}" type="presParOf" srcId="{06F41D4B-4F4D-48EE-8F76-9907847A1654}" destId="{1071C476-9BF1-4781-8972-0751210DFA84}" srcOrd="0" destOrd="0" presId="urn:microsoft.com/office/officeart/2008/layout/LinedList"/>
    <dgm:cxn modelId="{66E1DC59-E57F-476A-8ADF-9105FBE6FB3C}" type="presParOf" srcId="{06F41D4B-4F4D-48EE-8F76-9907847A1654}" destId="{E825A329-4DA8-4751-BA6E-C3589AA70F54}" srcOrd="1" destOrd="0" presId="urn:microsoft.com/office/officeart/2008/layout/LinedList"/>
    <dgm:cxn modelId="{0C3E9BE0-6C51-46AB-9199-83EC2894C378}" type="presParOf" srcId="{06F41D4B-4F4D-48EE-8F76-9907847A1654}" destId="{51C5C864-A498-4FAF-954D-27F25BCF594C}" srcOrd="2" destOrd="0" presId="urn:microsoft.com/office/officeart/2008/layout/LinedList"/>
    <dgm:cxn modelId="{AC10A195-00D3-44AF-B81A-D2F2AB4F9AB0}" type="presParOf" srcId="{4A869A2B-F010-4463-B9EB-5DBE4270EB67}" destId="{03DB8501-D52E-4969-9C17-EC666A65E302}" srcOrd="5" destOrd="0" presId="urn:microsoft.com/office/officeart/2008/layout/LinedList"/>
    <dgm:cxn modelId="{B8F309B9-B7C4-4775-B7E7-1A107052D3EE}" type="presParOf" srcId="{4A869A2B-F010-4463-B9EB-5DBE4270EB67}" destId="{E6356B6B-7E58-4D6C-9EB6-393EC471F57E}" srcOrd="6" destOrd="0" presId="urn:microsoft.com/office/officeart/2008/layout/LinedList"/>
    <dgm:cxn modelId="{F0434416-64A1-4435-A251-D7541AD32D52}" type="presParOf" srcId="{4A869A2B-F010-4463-B9EB-5DBE4270EB67}" destId="{842CE1B7-52E7-4DB4-84BF-05FCE127DA61}" srcOrd="7" destOrd="0" presId="urn:microsoft.com/office/officeart/2008/layout/LinedList"/>
    <dgm:cxn modelId="{0135FC2F-85E0-4FCC-A0D1-3EB2E61F4084}" type="presParOf" srcId="{842CE1B7-52E7-4DB4-84BF-05FCE127DA61}" destId="{9DDB1D3E-EA39-428C-AF96-141F39D06C4A}" srcOrd="0" destOrd="0" presId="urn:microsoft.com/office/officeart/2008/layout/LinedList"/>
    <dgm:cxn modelId="{979E557D-9971-4759-8A3D-43030043D294}" type="presParOf" srcId="{842CE1B7-52E7-4DB4-84BF-05FCE127DA61}" destId="{DD2F3122-91D1-46BA-A364-E0BCB4CD79D7}" srcOrd="1" destOrd="0" presId="urn:microsoft.com/office/officeart/2008/layout/LinedList"/>
    <dgm:cxn modelId="{EE069815-261E-4EB9-8FFB-173D2BD183DB}" type="presParOf" srcId="{842CE1B7-52E7-4DB4-84BF-05FCE127DA61}" destId="{6B940F74-3E1F-4EB2-BDD3-811256BA140F}" srcOrd="2" destOrd="0" presId="urn:microsoft.com/office/officeart/2008/layout/LinedList"/>
    <dgm:cxn modelId="{C2637479-D309-4D58-AA53-04218927FEA1}" type="presParOf" srcId="{4A869A2B-F010-4463-B9EB-5DBE4270EB67}" destId="{1F4715BC-1206-4854-8973-D73E7C3E8002}" srcOrd="8" destOrd="0" presId="urn:microsoft.com/office/officeart/2008/layout/LinedList"/>
    <dgm:cxn modelId="{E7115EA3-DFF3-4FC3-9690-934AB0B0D721}" type="presParOf" srcId="{4A869A2B-F010-4463-B9EB-5DBE4270EB67}" destId="{134FD955-6208-4407-A85E-BB3EEEE3F04D}" srcOrd="9" destOrd="0" presId="urn:microsoft.com/office/officeart/2008/layout/LinedList"/>
    <dgm:cxn modelId="{1D737ED6-F6B9-4E1D-98EC-A75660C8AC30}" type="presParOf" srcId="{4A869A2B-F010-4463-B9EB-5DBE4270EB67}" destId="{2B8F33E5-F018-4826-BE2E-64C16EBB9200}" srcOrd="10" destOrd="0" presId="urn:microsoft.com/office/officeart/2008/layout/LinedList"/>
    <dgm:cxn modelId="{677FFCA3-6A78-4027-ABCB-7DFAA1CEB48E}" type="presParOf" srcId="{2B8F33E5-F018-4826-BE2E-64C16EBB9200}" destId="{8929B8A1-F71D-4986-AA05-A0D137661EE7}" srcOrd="0" destOrd="0" presId="urn:microsoft.com/office/officeart/2008/layout/LinedList"/>
    <dgm:cxn modelId="{9D9F7F80-E5AD-415E-A2E8-1CC9A8F5BCB0}" type="presParOf" srcId="{2B8F33E5-F018-4826-BE2E-64C16EBB9200}" destId="{2D30CC59-B21E-4A23-85A1-E8A67DD86CBB}" srcOrd="1" destOrd="0" presId="urn:microsoft.com/office/officeart/2008/layout/LinedList"/>
    <dgm:cxn modelId="{224A054B-3A0A-464B-86F7-4C37CF4799D3}" type="presParOf" srcId="{2B8F33E5-F018-4826-BE2E-64C16EBB9200}" destId="{DBC46996-EEED-4A4B-A0D9-4BAF8CD403BC}" srcOrd="2" destOrd="0" presId="urn:microsoft.com/office/officeart/2008/layout/LinedList"/>
    <dgm:cxn modelId="{6624176D-555B-43BD-B567-10ACB55C1D93}" type="presParOf" srcId="{4A869A2B-F010-4463-B9EB-5DBE4270EB67}" destId="{A0B09EE7-F5EF-4988-8DC1-F3EE0AAE8B30}" srcOrd="11" destOrd="0" presId="urn:microsoft.com/office/officeart/2008/layout/LinedList"/>
    <dgm:cxn modelId="{B6E5436B-11E4-467E-9367-6A4C913B6D8F}" type="presParOf" srcId="{4A869A2B-F010-4463-B9EB-5DBE4270EB67}" destId="{4A2FFA55-7452-4C7C-AD67-B0AAE25FD6E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3FC22F-B19C-4840-876A-A2F8C775FB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94C6BA5-2BEC-4702-9FEC-4B2923E11E18}">
      <dgm:prSet phldrT="[Texto]"/>
      <dgm:spPr/>
      <dgm:t>
        <a:bodyPr/>
        <a:lstStyle/>
        <a:p>
          <a:r>
            <a:rPr lang="es-MX" dirty="0" smtClean="0"/>
            <a:t>Manejo del experimento</a:t>
          </a:r>
          <a:endParaRPr lang="es-MX" dirty="0"/>
        </a:p>
      </dgm:t>
    </dgm:pt>
    <dgm:pt modelId="{961CE8BA-D232-409D-922C-E5B574163140}" type="parTrans" cxnId="{89B2B31D-48D5-45A1-A18A-B19D9E921D1C}">
      <dgm:prSet/>
      <dgm:spPr/>
      <dgm:t>
        <a:bodyPr/>
        <a:lstStyle/>
        <a:p>
          <a:endParaRPr lang="es-MX"/>
        </a:p>
      </dgm:t>
    </dgm:pt>
    <dgm:pt modelId="{9A3A3481-5BBE-4C29-9E00-1ED35ED7A12D}" type="sibTrans" cxnId="{89B2B31D-48D5-45A1-A18A-B19D9E921D1C}">
      <dgm:prSet/>
      <dgm:spPr/>
      <dgm:t>
        <a:bodyPr/>
        <a:lstStyle/>
        <a:p>
          <a:endParaRPr lang="es-MX"/>
        </a:p>
      </dgm:t>
    </dgm:pt>
    <dgm:pt modelId="{54625F4D-0A14-4A9B-830B-4FFFDAFAF0C6}">
      <dgm:prSet phldrT="[Texto]"/>
      <dgm:spPr/>
      <dgm:t>
        <a:bodyPr/>
        <a:lstStyle/>
        <a:p>
          <a:r>
            <a:rPr lang="es-MX" dirty="0" smtClean="0"/>
            <a:t>Selección de animales</a:t>
          </a:r>
          <a:endParaRPr lang="es-MX" dirty="0"/>
        </a:p>
      </dgm:t>
    </dgm:pt>
    <dgm:pt modelId="{8362C0CB-2CE1-430E-89E3-7DF30444DBA2}" type="parTrans" cxnId="{8FDD2B36-A0D1-4008-8BCD-FED4C1A8FA4D}">
      <dgm:prSet/>
      <dgm:spPr/>
      <dgm:t>
        <a:bodyPr/>
        <a:lstStyle/>
        <a:p>
          <a:endParaRPr lang="es-MX"/>
        </a:p>
      </dgm:t>
    </dgm:pt>
    <dgm:pt modelId="{23953971-9ACF-4EB9-A460-4E7851D92CA4}" type="sibTrans" cxnId="{8FDD2B36-A0D1-4008-8BCD-FED4C1A8FA4D}">
      <dgm:prSet/>
      <dgm:spPr/>
      <dgm:t>
        <a:bodyPr/>
        <a:lstStyle/>
        <a:p>
          <a:endParaRPr lang="es-MX"/>
        </a:p>
      </dgm:t>
    </dgm:pt>
    <dgm:pt modelId="{5F3B1AC0-3691-407E-A66A-626005258A2B}">
      <dgm:prSet phldrT="[Texto]"/>
      <dgm:spPr/>
      <dgm:t>
        <a:bodyPr/>
        <a:lstStyle/>
        <a:p>
          <a:r>
            <a:rPr lang="es-MX" dirty="0" smtClean="0"/>
            <a:t>Identificación de la UE</a:t>
          </a:r>
          <a:endParaRPr lang="es-MX" dirty="0"/>
        </a:p>
      </dgm:t>
    </dgm:pt>
    <dgm:pt modelId="{D1D4D6E5-27D7-41D4-9539-CAD9B5E31691}" type="parTrans" cxnId="{F736E20B-3E9E-4102-B943-CB6C6B07084A}">
      <dgm:prSet/>
      <dgm:spPr/>
      <dgm:t>
        <a:bodyPr/>
        <a:lstStyle/>
        <a:p>
          <a:endParaRPr lang="es-MX"/>
        </a:p>
      </dgm:t>
    </dgm:pt>
    <dgm:pt modelId="{666BBF85-DE13-4FC9-B8CD-7B1CB46A42B4}" type="sibTrans" cxnId="{F736E20B-3E9E-4102-B943-CB6C6B07084A}">
      <dgm:prSet/>
      <dgm:spPr/>
      <dgm:t>
        <a:bodyPr/>
        <a:lstStyle/>
        <a:p>
          <a:endParaRPr lang="es-MX"/>
        </a:p>
      </dgm:t>
    </dgm:pt>
    <dgm:pt modelId="{8B15A41D-30B1-44DF-94AB-F654D262AE07}">
      <dgm:prSet phldrT="[Texto]"/>
      <dgm:spPr/>
      <dgm:t>
        <a:bodyPr/>
        <a:lstStyle/>
        <a:p>
          <a:r>
            <a:rPr lang="es-MX" dirty="0" smtClean="0"/>
            <a:t>Consumo de alimento</a:t>
          </a:r>
          <a:endParaRPr lang="es-MX" dirty="0"/>
        </a:p>
      </dgm:t>
    </dgm:pt>
    <dgm:pt modelId="{7ECD844C-8C8E-461A-BB81-18BC0C3CE3DE}" type="parTrans" cxnId="{05CDFE8E-7525-44D3-A30F-302152A7A514}">
      <dgm:prSet/>
      <dgm:spPr/>
      <dgm:t>
        <a:bodyPr/>
        <a:lstStyle/>
        <a:p>
          <a:endParaRPr lang="es-MX"/>
        </a:p>
      </dgm:t>
    </dgm:pt>
    <dgm:pt modelId="{C91EC1D4-3976-4F03-957A-775DE95B214E}" type="sibTrans" cxnId="{05CDFE8E-7525-44D3-A30F-302152A7A514}">
      <dgm:prSet/>
      <dgm:spPr/>
      <dgm:t>
        <a:bodyPr/>
        <a:lstStyle/>
        <a:p>
          <a:endParaRPr lang="es-MX"/>
        </a:p>
      </dgm:t>
    </dgm:pt>
    <dgm:pt modelId="{825D2C85-59AB-47E8-893D-989304A3E0B5}">
      <dgm:prSet phldrT="[Texto]"/>
      <dgm:spPr/>
      <dgm:t>
        <a:bodyPr/>
        <a:lstStyle/>
        <a:p>
          <a:r>
            <a:rPr lang="es-MX" dirty="0" smtClean="0"/>
            <a:t>Dotación</a:t>
          </a:r>
          <a:r>
            <a:rPr lang="es-MX" baseline="0" dirty="0" smtClean="0"/>
            <a:t> de agua</a:t>
          </a:r>
        </a:p>
      </dgm:t>
    </dgm:pt>
    <dgm:pt modelId="{43A84AE1-AC51-47BD-80A1-A019495F09C4}" type="parTrans" cxnId="{9D7112D4-7635-4E66-B634-F9E61A98B09F}">
      <dgm:prSet/>
      <dgm:spPr/>
      <dgm:t>
        <a:bodyPr/>
        <a:lstStyle/>
        <a:p>
          <a:endParaRPr lang="es-MX"/>
        </a:p>
      </dgm:t>
    </dgm:pt>
    <dgm:pt modelId="{C2A370F4-38FD-4D29-B3A4-C679FF80FC04}" type="sibTrans" cxnId="{9D7112D4-7635-4E66-B634-F9E61A98B09F}">
      <dgm:prSet/>
      <dgm:spPr/>
      <dgm:t>
        <a:bodyPr/>
        <a:lstStyle/>
        <a:p>
          <a:endParaRPr lang="es-MX"/>
        </a:p>
      </dgm:t>
    </dgm:pt>
    <dgm:pt modelId="{6FFF4327-D1F8-40D8-AA4E-885DCD093444}">
      <dgm:prSet phldrT="[Texto]"/>
      <dgm:spPr/>
      <dgm:t>
        <a:bodyPr/>
        <a:lstStyle/>
        <a:p>
          <a:r>
            <a:rPr lang="es-MX" baseline="0" dirty="0" smtClean="0"/>
            <a:t>Tratamiento del maní forrajero</a:t>
          </a:r>
        </a:p>
      </dgm:t>
    </dgm:pt>
    <dgm:pt modelId="{95718DBD-6F3F-4393-AE89-AB1190BDBBA6}" type="parTrans" cxnId="{08F9F6B3-1946-4F94-9DB7-230257DE9C0B}">
      <dgm:prSet/>
      <dgm:spPr/>
      <dgm:t>
        <a:bodyPr/>
        <a:lstStyle/>
        <a:p>
          <a:endParaRPr lang="es-MX"/>
        </a:p>
      </dgm:t>
    </dgm:pt>
    <dgm:pt modelId="{6392764C-1504-4FFB-A945-A81C714D25CF}" type="sibTrans" cxnId="{08F9F6B3-1946-4F94-9DB7-230257DE9C0B}">
      <dgm:prSet/>
      <dgm:spPr/>
      <dgm:t>
        <a:bodyPr/>
        <a:lstStyle/>
        <a:p>
          <a:endParaRPr lang="es-MX"/>
        </a:p>
      </dgm:t>
    </dgm:pt>
    <dgm:pt modelId="{3497AB05-F887-4E3D-9BEB-A4A9FCE2F1C6}">
      <dgm:prSet phldrT="[Texto]"/>
      <dgm:spPr/>
      <dgm:t>
        <a:bodyPr/>
        <a:lstStyle/>
        <a:p>
          <a:r>
            <a:rPr lang="es-MX" baseline="0" dirty="0" smtClean="0"/>
            <a:t>Registro de datos</a:t>
          </a:r>
        </a:p>
      </dgm:t>
    </dgm:pt>
    <dgm:pt modelId="{060387FA-8759-4190-9A64-214937163F7B}" type="parTrans" cxnId="{1471B21F-889D-4F3A-9B7F-B5836D63194C}">
      <dgm:prSet/>
      <dgm:spPr/>
      <dgm:t>
        <a:bodyPr/>
        <a:lstStyle/>
        <a:p>
          <a:endParaRPr lang="es-MX"/>
        </a:p>
      </dgm:t>
    </dgm:pt>
    <dgm:pt modelId="{3ABABD36-35AE-42F6-A184-52218A9D1358}" type="sibTrans" cxnId="{1471B21F-889D-4F3A-9B7F-B5836D63194C}">
      <dgm:prSet/>
      <dgm:spPr/>
      <dgm:t>
        <a:bodyPr/>
        <a:lstStyle/>
        <a:p>
          <a:endParaRPr lang="es-MX"/>
        </a:p>
      </dgm:t>
    </dgm:pt>
    <dgm:pt modelId="{97278D71-717B-4313-92DB-D2B6F9B752BD}">
      <dgm:prSet phldrT="[Texto]"/>
      <dgm:spPr/>
      <dgm:t>
        <a:bodyPr/>
        <a:lstStyle/>
        <a:p>
          <a:r>
            <a:rPr lang="es-MX" baseline="0" dirty="0" smtClean="0"/>
            <a:t>Manejo de los animales</a:t>
          </a:r>
        </a:p>
      </dgm:t>
    </dgm:pt>
    <dgm:pt modelId="{A34D23FF-6EA9-48F6-B53F-02BBE17A119E}" type="parTrans" cxnId="{60055DA2-1DE9-46A4-B918-3EA6E587A588}">
      <dgm:prSet/>
      <dgm:spPr/>
      <dgm:t>
        <a:bodyPr/>
        <a:lstStyle/>
        <a:p>
          <a:endParaRPr lang="es-MX"/>
        </a:p>
      </dgm:t>
    </dgm:pt>
    <dgm:pt modelId="{376B039A-71F8-4E7B-9470-F9A7F76A5ED9}" type="sibTrans" cxnId="{60055DA2-1DE9-46A4-B918-3EA6E587A588}">
      <dgm:prSet/>
      <dgm:spPr/>
      <dgm:t>
        <a:bodyPr/>
        <a:lstStyle/>
        <a:p>
          <a:endParaRPr lang="es-MX"/>
        </a:p>
      </dgm:t>
    </dgm:pt>
    <dgm:pt modelId="{A3832ED9-55B3-4015-95A6-26DB5AC1008B}" type="pres">
      <dgm:prSet presAssocID="{FD3FC22F-B19C-4840-876A-A2F8C775FBA6}" presName="vert0" presStyleCnt="0">
        <dgm:presLayoutVars>
          <dgm:dir/>
          <dgm:animOne val="branch"/>
          <dgm:animLvl val="lvl"/>
        </dgm:presLayoutVars>
      </dgm:prSet>
      <dgm:spPr/>
      <dgm:t>
        <a:bodyPr/>
        <a:lstStyle/>
        <a:p>
          <a:endParaRPr lang="es-EC"/>
        </a:p>
      </dgm:t>
    </dgm:pt>
    <dgm:pt modelId="{A2F43EC9-2E0D-4EA4-A5D2-BE8FFBF89F17}" type="pres">
      <dgm:prSet presAssocID="{694C6BA5-2BEC-4702-9FEC-4B2923E11E18}" presName="thickLine" presStyleLbl="alignNode1" presStyleIdx="0" presStyleCnt="1"/>
      <dgm:spPr/>
    </dgm:pt>
    <dgm:pt modelId="{822FA91E-4FCC-4118-A8D6-BF8FEB6DEA27}" type="pres">
      <dgm:prSet presAssocID="{694C6BA5-2BEC-4702-9FEC-4B2923E11E18}" presName="horz1" presStyleCnt="0"/>
      <dgm:spPr/>
    </dgm:pt>
    <dgm:pt modelId="{4974AE33-BA2E-45BD-86B9-108D48EE695E}" type="pres">
      <dgm:prSet presAssocID="{694C6BA5-2BEC-4702-9FEC-4B2923E11E18}" presName="tx1" presStyleLbl="revTx" presStyleIdx="0" presStyleCnt="8"/>
      <dgm:spPr/>
      <dgm:t>
        <a:bodyPr/>
        <a:lstStyle/>
        <a:p>
          <a:endParaRPr lang="es-MX"/>
        </a:p>
      </dgm:t>
    </dgm:pt>
    <dgm:pt modelId="{4A869A2B-F010-4463-B9EB-5DBE4270EB67}" type="pres">
      <dgm:prSet presAssocID="{694C6BA5-2BEC-4702-9FEC-4B2923E11E18}" presName="vert1" presStyleCnt="0"/>
      <dgm:spPr/>
    </dgm:pt>
    <dgm:pt modelId="{461199BE-7549-4214-BE80-A507275AE5B3}" type="pres">
      <dgm:prSet presAssocID="{54625F4D-0A14-4A9B-830B-4FFFDAFAF0C6}" presName="vertSpace2a" presStyleCnt="0"/>
      <dgm:spPr/>
    </dgm:pt>
    <dgm:pt modelId="{E87E10FA-18A6-4BEB-B15F-A4886D17EBE9}" type="pres">
      <dgm:prSet presAssocID="{54625F4D-0A14-4A9B-830B-4FFFDAFAF0C6}" presName="horz2" presStyleCnt="0"/>
      <dgm:spPr/>
    </dgm:pt>
    <dgm:pt modelId="{6E03F082-E290-4D04-AB9F-9EBE4742A92C}" type="pres">
      <dgm:prSet presAssocID="{54625F4D-0A14-4A9B-830B-4FFFDAFAF0C6}" presName="horzSpace2" presStyleCnt="0"/>
      <dgm:spPr/>
    </dgm:pt>
    <dgm:pt modelId="{670EC142-749A-47DB-A873-43E9196A7114}" type="pres">
      <dgm:prSet presAssocID="{54625F4D-0A14-4A9B-830B-4FFFDAFAF0C6}" presName="tx2" presStyleLbl="revTx" presStyleIdx="1" presStyleCnt="8"/>
      <dgm:spPr/>
      <dgm:t>
        <a:bodyPr/>
        <a:lstStyle/>
        <a:p>
          <a:endParaRPr lang="es-MX"/>
        </a:p>
      </dgm:t>
    </dgm:pt>
    <dgm:pt modelId="{2868C5EA-CD82-44C4-9848-504B9156D66A}" type="pres">
      <dgm:prSet presAssocID="{54625F4D-0A14-4A9B-830B-4FFFDAFAF0C6}" presName="vert2" presStyleCnt="0"/>
      <dgm:spPr/>
    </dgm:pt>
    <dgm:pt modelId="{DB9F344A-AF8A-4D32-AB10-E25131D8E070}" type="pres">
      <dgm:prSet presAssocID="{54625F4D-0A14-4A9B-830B-4FFFDAFAF0C6}" presName="thinLine2b" presStyleLbl="callout" presStyleIdx="0" presStyleCnt="7"/>
      <dgm:spPr/>
    </dgm:pt>
    <dgm:pt modelId="{FB762FD3-443E-4EDA-A3E5-A0C293CD6042}" type="pres">
      <dgm:prSet presAssocID="{54625F4D-0A14-4A9B-830B-4FFFDAFAF0C6}" presName="vertSpace2b" presStyleCnt="0"/>
      <dgm:spPr/>
    </dgm:pt>
    <dgm:pt modelId="{06F41D4B-4F4D-48EE-8F76-9907847A1654}" type="pres">
      <dgm:prSet presAssocID="{5F3B1AC0-3691-407E-A66A-626005258A2B}" presName="horz2" presStyleCnt="0"/>
      <dgm:spPr/>
    </dgm:pt>
    <dgm:pt modelId="{1071C476-9BF1-4781-8972-0751210DFA84}" type="pres">
      <dgm:prSet presAssocID="{5F3B1AC0-3691-407E-A66A-626005258A2B}" presName="horzSpace2" presStyleCnt="0"/>
      <dgm:spPr/>
    </dgm:pt>
    <dgm:pt modelId="{E825A329-4DA8-4751-BA6E-C3589AA70F54}" type="pres">
      <dgm:prSet presAssocID="{5F3B1AC0-3691-407E-A66A-626005258A2B}" presName="tx2" presStyleLbl="revTx" presStyleIdx="2" presStyleCnt="8"/>
      <dgm:spPr/>
      <dgm:t>
        <a:bodyPr/>
        <a:lstStyle/>
        <a:p>
          <a:endParaRPr lang="es-MX"/>
        </a:p>
      </dgm:t>
    </dgm:pt>
    <dgm:pt modelId="{51C5C864-A498-4FAF-954D-27F25BCF594C}" type="pres">
      <dgm:prSet presAssocID="{5F3B1AC0-3691-407E-A66A-626005258A2B}" presName="vert2" presStyleCnt="0"/>
      <dgm:spPr/>
    </dgm:pt>
    <dgm:pt modelId="{03DB8501-D52E-4969-9C17-EC666A65E302}" type="pres">
      <dgm:prSet presAssocID="{5F3B1AC0-3691-407E-A66A-626005258A2B}" presName="thinLine2b" presStyleLbl="callout" presStyleIdx="1" presStyleCnt="7"/>
      <dgm:spPr/>
    </dgm:pt>
    <dgm:pt modelId="{E6356B6B-7E58-4D6C-9EB6-393EC471F57E}" type="pres">
      <dgm:prSet presAssocID="{5F3B1AC0-3691-407E-A66A-626005258A2B}" presName="vertSpace2b" presStyleCnt="0"/>
      <dgm:spPr/>
    </dgm:pt>
    <dgm:pt modelId="{842CE1B7-52E7-4DB4-84BF-05FCE127DA61}" type="pres">
      <dgm:prSet presAssocID="{8B15A41D-30B1-44DF-94AB-F654D262AE07}" presName="horz2" presStyleCnt="0"/>
      <dgm:spPr/>
    </dgm:pt>
    <dgm:pt modelId="{9DDB1D3E-EA39-428C-AF96-141F39D06C4A}" type="pres">
      <dgm:prSet presAssocID="{8B15A41D-30B1-44DF-94AB-F654D262AE07}" presName="horzSpace2" presStyleCnt="0"/>
      <dgm:spPr/>
    </dgm:pt>
    <dgm:pt modelId="{DD2F3122-91D1-46BA-A364-E0BCB4CD79D7}" type="pres">
      <dgm:prSet presAssocID="{8B15A41D-30B1-44DF-94AB-F654D262AE07}" presName="tx2" presStyleLbl="revTx" presStyleIdx="3" presStyleCnt="8"/>
      <dgm:spPr/>
      <dgm:t>
        <a:bodyPr/>
        <a:lstStyle/>
        <a:p>
          <a:endParaRPr lang="es-MX"/>
        </a:p>
      </dgm:t>
    </dgm:pt>
    <dgm:pt modelId="{6B940F74-3E1F-4EB2-BDD3-811256BA140F}" type="pres">
      <dgm:prSet presAssocID="{8B15A41D-30B1-44DF-94AB-F654D262AE07}" presName="vert2" presStyleCnt="0"/>
      <dgm:spPr/>
    </dgm:pt>
    <dgm:pt modelId="{1F4715BC-1206-4854-8973-D73E7C3E8002}" type="pres">
      <dgm:prSet presAssocID="{8B15A41D-30B1-44DF-94AB-F654D262AE07}" presName="thinLine2b" presStyleLbl="callout" presStyleIdx="2" presStyleCnt="7"/>
      <dgm:spPr/>
    </dgm:pt>
    <dgm:pt modelId="{134FD955-6208-4407-A85E-BB3EEEE3F04D}" type="pres">
      <dgm:prSet presAssocID="{8B15A41D-30B1-44DF-94AB-F654D262AE07}" presName="vertSpace2b" presStyleCnt="0"/>
      <dgm:spPr/>
    </dgm:pt>
    <dgm:pt modelId="{2B8F33E5-F018-4826-BE2E-64C16EBB9200}" type="pres">
      <dgm:prSet presAssocID="{825D2C85-59AB-47E8-893D-989304A3E0B5}" presName="horz2" presStyleCnt="0"/>
      <dgm:spPr/>
    </dgm:pt>
    <dgm:pt modelId="{8929B8A1-F71D-4986-AA05-A0D137661EE7}" type="pres">
      <dgm:prSet presAssocID="{825D2C85-59AB-47E8-893D-989304A3E0B5}" presName="horzSpace2" presStyleCnt="0"/>
      <dgm:spPr/>
    </dgm:pt>
    <dgm:pt modelId="{2D30CC59-B21E-4A23-85A1-E8A67DD86CBB}" type="pres">
      <dgm:prSet presAssocID="{825D2C85-59AB-47E8-893D-989304A3E0B5}" presName="tx2" presStyleLbl="revTx" presStyleIdx="4" presStyleCnt="8"/>
      <dgm:spPr/>
      <dgm:t>
        <a:bodyPr/>
        <a:lstStyle/>
        <a:p>
          <a:endParaRPr lang="es-MX"/>
        </a:p>
      </dgm:t>
    </dgm:pt>
    <dgm:pt modelId="{DBC46996-EEED-4A4B-A0D9-4BAF8CD403BC}" type="pres">
      <dgm:prSet presAssocID="{825D2C85-59AB-47E8-893D-989304A3E0B5}" presName="vert2" presStyleCnt="0"/>
      <dgm:spPr/>
    </dgm:pt>
    <dgm:pt modelId="{A0B09EE7-F5EF-4988-8DC1-F3EE0AAE8B30}" type="pres">
      <dgm:prSet presAssocID="{825D2C85-59AB-47E8-893D-989304A3E0B5}" presName="thinLine2b" presStyleLbl="callout" presStyleIdx="3" presStyleCnt="7" custLinFactY="7404" custLinFactNeighborY="100000"/>
      <dgm:spPr/>
    </dgm:pt>
    <dgm:pt modelId="{4A2FFA55-7452-4C7C-AD67-B0AAE25FD6EC}" type="pres">
      <dgm:prSet presAssocID="{825D2C85-59AB-47E8-893D-989304A3E0B5}" presName="vertSpace2b" presStyleCnt="0"/>
      <dgm:spPr/>
    </dgm:pt>
    <dgm:pt modelId="{D6D4A072-6101-405B-92C9-70098F371D1D}" type="pres">
      <dgm:prSet presAssocID="{6FFF4327-D1F8-40D8-AA4E-885DCD093444}" presName="horz2" presStyleCnt="0"/>
      <dgm:spPr/>
    </dgm:pt>
    <dgm:pt modelId="{9C139AC5-B71E-4818-A9B3-33180C44D83C}" type="pres">
      <dgm:prSet presAssocID="{6FFF4327-D1F8-40D8-AA4E-885DCD093444}" presName="horzSpace2" presStyleCnt="0"/>
      <dgm:spPr/>
    </dgm:pt>
    <dgm:pt modelId="{5EA4A9FE-2E00-416F-A316-07D85D008D0F}" type="pres">
      <dgm:prSet presAssocID="{6FFF4327-D1F8-40D8-AA4E-885DCD093444}" presName="tx2" presStyleLbl="revTx" presStyleIdx="5" presStyleCnt="8"/>
      <dgm:spPr/>
      <dgm:t>
        <a:bodyPr/>
        <a:lstStyle/>
        <a:p>
          <a:endParaRPr lang="es-MX"/>
        </a:p>
      </dgm:t>
    </dgm:pt>
    <dgm:pt modelId="{50AAEC6D-A460-4AAE-9947-8210152EFF62}" type="pres">
      <dgm:prSet presAssocID="{6FFF4327-D1F8-40D8-AA4E-885DCD093444}" presName="vert2" presStyleCnt="0"/>
      <dgm:spPr/>
    </dgm:pt>
    <dgm:pt modelId="{F6F0A9E7-E450-476B-816F-28B3B0C9A8D9}" type="pres">
      <dgm:prSet presAssocID="{6FFF4327-D1F8-40D8-AA4E-885DCD093444}" presName="thinLine2b" presStyleLbl="callout" presStyleIdx="4" presStyleCnt="7"/>
      <dgm:spPr/>
    </dgm:pt>
    <dgm:pt modelId="{7FEF157B-622E-40BD-A417-0A9F345EC214}" type="pres">
      <dgm:prSet presAssocID="{6FFF4327-D1F8-40D8-AA4E-885DCD093444}" presName="vertSpace2b" presStyleCnt="0"/>
      <dgm:spPr/>
    </dgm:pt>
    <dgm:pt modelId="{BAECDB09-8BF0-411C-B2EE-5C70C123642F}" type="pres">
      <dgm:prSet presAssocID="{3497AB05-F887-4E3D-9BEB-A4A9FCE2F1C6}" presName="horz2" presStyleCnt="0"/>
      <dgm:spPr/>
    </dgm:pt>
    <dgm:pt modelId="{06204EE5-030A-4EFF-94F9-8AAD06FA00D9}" type="pres">
      <dgm:prSet presAssocID="{3497AB05-F887-4E3D-9BEB-A4A9FCE2F1C6}" presName="horzSpace2" presStyleCnt="0"/>
      <dgm:spPr/>
    </dgm:pt>
    <dgm:pt modelId="{5818886F-3736-4499-9F0A-9D6724527642}" type="pres">
      <dgm:prSet presAssocID="{3497AB05-F887-4E3D-9BEB-A4A9FCE2F1C6}" presName="tx2" presStyleLbl="revTx" presStyleIdx="6" presStyleCnt="8"/>
      <dgm:spPr/>
      <dgm:t>
        <a:bodyPr/>
        <a:lstStyle/>
        <a:p>
          <a:endParaRPr lang="es-EC"/>
        </a:p>
      </dgm:t>
    </dgm:pt>
    <dgm:pt modelId="{7B3947D7-7813-41F6-9CB2-D2C5332DBB0D}" type="pres">
      <dgm:prSet presAssocID="{3497AB05-F887-4E3D-9BEB-A4A9FCE2F1C6}" presName="vert2" presStyleCnt="0"/>
      <dgm:spPr/>
    </dgm:pt>
    <dgm:pt modelId="{26B83A54-65F4-4A94-96EA-59D02F129A73}" type="pres">
      <dgm:prSet presAssocID="{3497AB05-F887-4E3D-9BEB-A4A9FCE2F1C6}" presName="thinLine2b" presStyleLbl="callout" presStyleIdx="5" presStyleCnt="7"/>
      <dgm:spPr/>
    </dgm:pt>
    <dgm:pt modelId="{FD552DE2-E06D-44B4-8450-59E66F7BCB27}" type="pres">
      <dgm:prSet presAssocID="{3497AB05-F887-4E3D-9BEB-A4A9FCE2F1C6}" presName="vertSpace2b" presStyleCnt="0"/>
      <dgm:spPr/>
    </dgm:pt>
    <dgm:pt modelId="{E16C85CD-33D8-4CE9-BF73-696720BBD9EC}" type="pres">
      <dgm:prSet presAssocID="{97278D71-717B-4313-92DB-D2B6F9B752BD}" presName="horz2" presStyleCnt="0"/>
      <dgm:spPr/>
    </dgm:pt>
    <dgm:pt modelId="{9D6B5547-A6D0-4310-AAB7-3F45B024C97E}" type="pres">
      <dgm:prSet presAssocID="{97278D71-717B-4313-92DB-D2B6F9B752BD}" presName="horzSpace2" presStyleCnt="0"/>
      <dgm:spPr/>
    </dgm:pt>
    <dgm:pt modelId="{85774BC4-F204-40A4-88CF-62DF1AA66D4A}" type="pres">
      <dgm:prSet presAssocID="{97278D71-717B-4313-92DB-D2B6F9B752BD}" presName="tx2" presStyleLbl="revTx" presStyleIdx="7" presStyleCnt="8"/>
      <dgm:spPr/>
      <dgm:t>
        <a:bodyPr/>
        <a:lstStyle/>
        <a:p>
          <a:endParaRPr lang="es-EC"/>
        </a:p>
      </dgm:t>
    </dgm:pt>
    <dgm:pt modelId="{16050C62-98DB-4A50-BAE3-FDA2C759FBE6}" type="pres">
      <dgm:prSet presAssocID="{97278D71-717B-4313-92DB-D2B6F9B752BD}" presName="vert2" presStyleCnt="0"/>
      <dgm:spPr/>
    </dgm:pt>
    <dgm:pt modelId="{7955EFE1-E3A0-4B93-B4C3-B25E02AD50F5}" type="pres">
      <dgm:prSet presAssocID="{97278D71-717B-4313-92DB-D2B6F9B752BD}" presName="thinLine2b" presStyleLbl="callout" presStyleIdx="6" presStyleCnt="7"/>
      <dgm:spPr/>
    </dgm:pt>
    <dgm:pt modelId="{7A2A7A63-682E-446D-AC5C-C1CF1F0A7A26}" type="pres">
      <dgm:prSet presAssocID="{97278D71-717B-4313-92DB-D2B6F9B752BD}" presName="vertSpace2b" presStyleCnt="0"/>
      <dgm:spPr/>
    </dgm:pt>
  </dgm:ptLst>
  <dgm:cxnLst>
    <dgm:cxn modelId="{1471B21F-889D-4F3A-9B7F-B5836D63194C}" srcId="{694C6BA5-2BEC-4702-9FEC-4B2923E11E18}" destId="{3497AB05-F887-4E3D-9BEB-A4A9FCE2F1C6}" srcOrd="5" destOrd="0" parTransId="{060387FA-8759-4190-9A64-214937163F7B}" sibTransId="{3ABABD36-35AE-42F6-A184-52218A9D1358}"/>
    <dgm:cxn modelId="{944A2D19-1399-4D94-9C5D-85A9B6C294B0}" type="presOf" srcId="{3497AB05-F887-4E3D-9BEB-A4A9FCE2F1C6}" destId="{5818886F-3736-4499-9F0A-9D6724527642}" srcOrd="0" destOrd="0" presId="urn:microsoft.com/office/officeart/2008/layout/LinedList"/>
    <dgm:cxn modelId="{EB46AA9B-517F-4540-9466-ECEEF3E8664D}" type="presOf" srcId="{8B15A41D-30B1-44DF-94AB-F654D262AE07}" destId="{DD2F3122-91D1-46BA-A364-E0BCB4CD79D7}" srcOrd="0" destOrd="0" presId="urn:microsoft.com/office/officeart/2008/layout/LinedList"/>
    <dgm:cxn modelId="{07B0E5EF-05CE-4B9E-893A-13028374F879}" type="presOf" srcId="{6FFF4327-D1F8-40D8-AA4E-885DCD093444}" destId="{5EA4A9FE-2E00-416F-A316-07D85D008D0F}" srcOrd="0" destOrd="0" presId="urn:microsoft.com/office/officeart/2008/layout/LinedList"/>
    <dgm:cxn modelId="{60055DA2-1DE9-46A4-B918-3EA6E587A588}" srcId="{694C6BA5-2BEC-4702-9FEC-4B2923E11E18}" destId="{97278D71-717B-4313-92DB-D2B6F9B752BD}" srcOrd="6" destOrd="0" parTransId="{A34D23FF-6EA9-48F6-B53F-02BBE17A119E}" sibTransId="{376B039A-71F8-4E7B-9470-F9A7F76A5ED9}"/>
    <dgm:cxn modelId="{437BF55B-ED03-4E40-8F18-AD19D92F78BE}" type="presOf" srcId="{694C6BA5-2BEC-4702-9FEC-4B2923E11E18}" destId="{4974AE33-BA2E-45BD-86B9-108D48EE695E}" srcOrd="0" destOrd="0" presId="urn:microsoft.com/office/officeart/2008/layout/LinedList"/>
    <dgm:cxn modelId="{176646C3-3DE8-4372-9317-0F8686579EA2}" type="presOf" srcId="{825D2C85-59AB-47E8-893D-989304A3E0B5}" destId="{2D30CC59-B21E-4A23-85A1-E8A67DD86CBB}" srcOrd="0" destOrd="0" presId="urn:microsoft.com/office/officeart/2008/layout/LinedList"/>
    <dgm:cxn modelId="{F736E20B-3E9E-4102-B943-CB6C6B07084A}" srcId="{694C6BA5-2BEC-4702-9FEC-4B2923E11E18}" destId="{5F3B1AC0-3691-407E-A66A-626005258A2B}" srcOrd="1" destOrd="0" parTransId="{D1D4D6E5-27D7-41D4-9539-CAD9B5E31691}" sibTransId="{666BBF85-DE13-4FC9-B8CD-7B1CB46A42B4}"/>
    <dgm:cxn modelId="{89B2B31D-48D5-45A1-A18A-B19D9E921D1C}" srcId="{FD3FC22F-B19C-4840-876A-A2F8C775FBA6}" destId="{694C6BA5-2BEC-4702-9FEC-4B2923E11E18}" srcOrd="0" destOrd="0" parTransId="{961CE8BA-D232-409D-922C-E5B574163140}" sibTransId="{9A3A3481-5BBE-4C29-9E00-1ED35ED7A12D}"/>
    <dgm:cxn modelId="{9D7112D4-7635-4E66-B634-F9E61A98B09F}" srcId="{694C6BA5-2BEC-4702-9FEC-4B2923E11E18}" destId="{825D2C85-59AB-47E8-893D-989304A3E0B5}" srcOrd="3" destOrd="0" parTransId="{43A84AE1-AC51-47BD-80A1-A019495F09C4}" sibTransId="{C2A370F4-38FD-4D29-B3A4-C679FF80FC04}"/>
    <dgm:cxn modelId="{8FDD2B36-A0D1-4008-8BCD-FED4C1A8FA4D}" srcId="{694C6BA5-2BEC-4702-9FEC-4B2923E11E18}" destId="{54625F4D-0A14-4A9B-830B-4FFFDAFAF0C6}" srcOrd="0" destOrd="0" parTransId="{8362C0CB-2CE1-430E-89E3-7DF30444DBA2}" sibTransId="{23953971-9ACF-4EB9-A460-4E7851D92CA4}"/>
    <dgm:cxn modelId="{4C2EE7BE-300D-4BB8-B8B4-0F521EC51656}" type="presOf" srcId="{5F3B1AC0-3691-407E-A66A-626005258A2B}" destId="{E825A329-4DA8-4751-BA6E-C3589AA70F54}" srcOrd="0" destOrd="0" presId="urn:microsoft.com/office/officeart/2008/layout/LinedList"/>
    <dgm:cxn modelId="{05CDFE8E-7525-44D3-A30F-302152A7A514}" srcId="{694C6BA5-2BEC-4702-9FEC-4B2923E11E18}" destId="{8B15A41D-30B1-44DF-94AB-F654D262AE07}" srcOrd="2" destOrd="0" parTransId="{7ECD844C-8C8E-461A-BB81-18BC0C3CE3DE}" sibTransId="{C91EC1D4-3976-4F03-957A-775DE95B214E}"/>
    <dgm:cxn modelId="{7112C828-4877-4CF3-BE08-5216333FEBF1}" type="presOf" srcId="{54625F4D-0A14-4A9B-830B-4FFFDAFAF0C6}" destId="{670EC142-749A-47DB-A873-43E9196A7114}" srcOrd="0" destOrd="0" presId="urn:microsoft.com/office/officeart/2008/layout/LinedList"/>
    <dgm:cxn modelId="{08F9F6B3-1946-4F94-9DB7-230257DE9C0B}" srcId="{694C6BA5-2BEC-4702-9FEC-4B2923E11E18}" destId="{6FFF4327-D1F8-40D8-AA4E-885DCD093444}" srcOrd="4" destOrd="0" parTransId="{95718DBD-6F3F-4393-AE89-AB1190BDBBA6}" sibTransId="{6392764C-1504-4FFB-A945-A81C714D25CF}"/>
    <dgm:cxn modelId="{E05BE311-C510-4C49-9BF2-262AB2D74C59}" type="presOf" srcId="{FD3FC22F-B19C-4840-876A-A2F8C775FBA6}" destId="{A3832ED9-55B3-4015-95A6-26DB5AC1008B}" srcOrd="0" destOrd="0" presId="urn:microsoft.com/office/officeart/2008/layout/LinedList"/>
    <dgm:cxn modelId="{26993000-D7A9-41BC-ABE4-E9B53D143955}" type="presOf" srcId="{97278D71-717B-4313-92DB-D2B6F9B752BD}" destId="{85774BC4-F204-40A4-88CF-62DF1AA66D4A}" srcOrd="0" destOrd="0" presId="urn:microsoft.com/office/officeart/2008/layout/LinedList"/>
    <dgm:cxn modelId="{02845E5E-37B6-43DD-89CA-9C874EBF2C44}" type="presParOf" srcId="{A3832ED9-55B3-4015-95A6-26DB5AC1008B}" destId="{A2F43EC9-2E0D-4EA4-A5D2-BE8FFBF89F17}" srcOrd="0" destOrd="0" presId="urn:microsoft.com/office/officeart/2008/layout/LinedList"/>
    <dgm:cxn modelId="{8D181E20-60E7-4D82-A9B6-1BFD8B860E98}" type="presParOf" srcId="{A3832ED9-55B3-4015-95A6-26DB5AC1008B}" destId="{822FA91E-4FCC-4118-A8D6-BF8FEB6DEA27}" srcOrd="1" destOrd="0" presId="urn:microsoft.com/office/officeart/2008/layout/LinedList"/>
    <dgm:cxn modelId="{E95FBA1E-C632-4F31-9E1D-0656305FBC0B}" type="presParOf" srcId="{822FA91E-4FCC-4118-A8D6-BF8FEB6DEA27}" destId="{4974AE33-BA2E-45BD-86B9-108D48EE695E}" srcOrd="0" destOrd="0" presId="urn:microsoft.com/office/officeart/2008/layout/LinedList"/>
    <dgm:cxn modelId="{5874944E-E6EF-431C-865D-453FB5279AC3}" type="presParOf" srcId="{822FA91E-4FCC-4118-A8D6-BF8FEB6DEA27}" destId="{4A869A2B-F010-4463-B9EB-5DBE4270EB67}" srcOrd="1" destOrd="0" presId="urn:microsoft.com/office/officeart/2008/layout/LinedList"/>
    <dgm:cxn modelId="{56BBA230-E9F5-483D-86A1-F5C731CC03B5}" type="presParOf" srcId="{4A869A2B-F010-4463-B9EB-5DBE4270EB67}" destId="{461199BE-7549-4214-BE80-A507275AE5B3}" srcOrd="0" destOrd="0" presId="urn:microsoft.com/office/officeart/2008/layout/LinedList"/>
    <dgm:cxn modelId="{556F8D1B-D69E-445F-828B-888D707A9690}" type="presParOf" srcId="{4A869A2B-F010-4463-B9EB-5DBE4270EB67}" destId="{E87E10FA-18A6-4BEB-B15F-A4886D17EBE9}" srcOrd="1" destOrd="0" presId="urn:microsoft.com/office/officeart/2008/layout/LinedList"/>
    <dgm:cxn modelId="{AEDE1ACE-DE72-4719-893F-E0E9D55706A3}" type="presParOf" srcId="{E87E10FA-18A6-4BEB-B15F-A4886D17EBE9}" destId="{6E03F082-E290-4D04-AB9F-9EBE4742A92C}" srcOrd="0" destOrd="0" presId="urn:microsoft.com/office/officeart/2008/layout/LinedList"/>
    <dgm:cxn modelId="{6936D6DB-CCE1-45C0-AD47-31A5FD04DCFA}" type="presParOf" srcId="{E87E10FA-18A6-4BEB-B15F-A4886D17EBE9}" destId="{670EC142-749A-47DB-A873-43E9196A7114}" srcOrd="1" destOrd="0" presId="urn:microsoft.com/office/officeart/2008/layout/LinedList"/>
    <dgm:cxn modelId="{4E976536-DE72-4774-9786-15AF036E17C6}" type="presParOf" srcId="{E87E10FA-18A6-4BEB-B15F-A4886D17EBE9}" destId="{2868C5EA-CD82-44C4-9848-504B9156D66A}" srcOrd="2" destOrd="0" presId="urn:microsoft.com/office/officeart/2008/layout/LinedList"/>
    <dgm:cxn modelId="{F7FB9FF0-3F36-4A7E-8704-7D4750AE99A9}" type="presParOf" srcId="{4A869A2B-F010-4463-B9EB-5DBE4270EB67}" destId="{DB9F344A-AF8A-4D32-AB10-E25131D8E070}" srcOrd="2" destOrd="0" presId="urn:microsoft.com/office/officeart/2008/layout/LinedList"/>
    <dgm:cxn modelId="{DADE9F83-0D03-48A5-8468-7A831384D45F}" type="presParOf" srcId="{4A869A2B-F010-4463-B9EB-5DBE4270EB67}" destId="{FB762FD3-443E-4EDA-A3E5-A0C293CD6042}" srcOrd="3" destOrd="0" presId="urn:microsoft.com/office/officeart/2008/layout/LinedList"/>
    <dgm:cxn modelId="{F9636660-ED7A-4309-8CDB-93A1FD3D52AE}" type="presParOf" srcId="{4A869A2B-F010-4463-B9EB-5DBE4270EB67}" destId="{06F41D4B-4F4D-48EE-8F76-9907847A1654}" srcOrd="4" destOrd="0" presId="urn:microsoft.com/office/officeart/2008/layout/LinedList"/>
    <dgm:cxn modelId="{3163308B-F908-474B-B8E7-49F5463369A0}" type="presParOf" srcId="{06F41D4B-4F4D-48EE-8F76-9907847A1654}" destId="{1071C476-9BF1-4781-8972-0751210DFA84}" srcOrd="0" destOrd="0" presId="urn:microsoft.com/office/officeart/2008/layout/LinedList"/>
    <dgm:cxn modelId="{7D7533AC-9988-46FD-A540-8AA522718385}" type="presParOf" srcId="{06F41D4B-4F4D-48EE-8F76-9907847A1654}" destId="{E825A329-4DA8-4751-BA6E-C3589AA70F54}" srcOrd="1" destOrd="0" presId="urn:microsoft.com/office/officeart/2008/layout/LinedList"/>
    <dgm:cxn modelId="{568246E8-499A-4546-AB53-B4C132A33F54}" type="presParOf" srcId="{06F41D4B-4F4D-48EE-8F76-9907847A1654}" destId="{51C5C864-A498-4FAF-954D-27F25BCF594C}" srcOrd="2" destOrd="0" presId="urn:microsoft.com/office/officeart/2008/layout/LinedList"/>
    <dgm:cxn modelId="{3389C7E7-D55C-4B80-806B-899BD4B0E391}" type="presParOf" srcId="{4A869A2B-F010-4463-B9EB-5DBE4270EB67}" destId="{03DB8501-D52E-4969-9C17-EC666A65E302}" srcOrd="5" destOrd="0" presId="urn:microsoft.com/office/officeart/2008/layout/LinedList"/>
    <dgm:cxn modelId="{A8D3356B-E951-42BF-AFC2-CDA7BE48BA12}" type="presParOf" srcId="{4A869A2B-F010-4463-B9EB-5DBE4270EB67}" destId="{E6356B6B-7E58-4D6C-9EB6-393EC471F57E}" srcOrd="6" destOrd="0" presId="urn:microsoft.com/office/officeart/2008/layout/LinedList"/>
    <dgm:cxn modelId="{A27B8781-2485-4267-9700-011B7A3B8686}" type="presParOf" srcId="{4A869A2B-F010-4463-B9EB-5DBE4270EB67}" destId="{842CE1B7-52E7-4DB4-84BF-05FCE127DA61}" srcOrd="7" destOrd="0" presId="urn:microsoft.com/office/officeart/2008/layout/LinedList"/>
    <dgm:cxn modelId="{3008FBB9-B9C9-459A-86BB-07C936DB165E}" type="presParOf" srcId="{842CE1B7-52E7-4DB4-84BF-05FCE127DA61}" destId="{9DDB1D3E-EA39-428C-AF96-141F39D06C4A}" srcOrd="0" destOrd="0" presId="urn:microsoft.com/office/officeart/2008/layout/LinedList"/>
    <dgm:cxn modelId="{A9907DEA-0B4B-477C-95D3-7039AF632EDF}" type="presParOf" srcId="{842CE1B7-52E7-4DB4-84BF-05FCE127DA61}" destId="{DD2F3122-91D1-46BA-A364-E0BCB4CD79D7}" srcOrd="1" destOrd="0" presId="urn:microsoft.com/office/officeart/2008/layout/LinedList"/>
    <dgm:cxn modelId="{BEE55E85-926F-4805-A2EE-023A03993089}" type="presParOf" srcId="{842CE1B7-52E7-4DB4-84BF-05FCE127DA61}" destId="{6B940F74-3E1F-4EB2-BDD3-811256BA140F}" srcOrd="2" destOrd="0" presId="urn:microsoft.com/office/officeart/2008/layout/LinedList"/>
    <dgm:cxn modelId="{B635A70D-32FE-402C-A095-C65BEE038F43}" type="presParOf" srcId="{4A869A2B-F010-4463-B9EB-5DBE4270EB67}" destId="{1F4715BC-1206-4854-8973-D73E7C3E8002}" srcOrd="8" destOrd="0" presId="urn:microsoft.com/office/officeart/2008/layout/LinedList"/>
    <dgm:cxn modelId="{299597A0-E1A7-416A-B738-2E9767D26603}" type="presParOf" srcId="{4A869A2B-F010-4463-B9EB-5DBE4270EB67}" destId="{134FD955-6208-4407-A85E-BB3EEEE3F04D}" srcOrd="9" destOrd="0" presId="urn:microsoft.com/office/officeart/2008/layout/LinedList"/>
    <dgm:cxn modelId="{99DABD73-4706-4979-A43F-72EADE4AF1F1}" type="presParOf" srcId="{4A869A2B-F010-4463-B9EB-5DBE4270EB67}" destId="{2B8F33E5-F018-4826-BE2E-64C16EBB9200}" srcOrd="10" destOrd="0" presId="urn:microsoft.com/office/officeart/2008/layout/LinedList"/>
    <dgm:cxn modelId="{F7112D5F-1ECA-4AB9-A2E9-9E05BE6110C1}" type="presParOf" srcId="{2B8F33E5-F018-4826-BE2E-64C16EBB9200}" destId="{8929B8A1-F71D-4986-AA05-A0D137661EE7}" srcOrd="0" destOrd="0" presId="urn:microsoft.com/office/officeart/2008/layout/LinedList"/>
    <dgm:cxn modelId="{D9DFAC47-B8B7-4A7E-B3C0-C21240C5356F}" type="presParOf" srcId="{2B8F33E5-F018-4826-BE2E-64C16EBB9200}" destId="{2D30CC59-B21E-4A23-85A1-E8A67DD86CBB}" srcOrd="1" destOrd="0" presId="urn:microsoft.com/office/officeart/2008/layout/LinedList"/>
    <dgm:cxn modelId="{A959D8CA-1F8E-48A5-9710-B1F06DD48A2E}" type="presParOf" srcId="{2B8F33E5-F018-4826-BE2E-64C16EBB9200}" destId="{DBC46996-EEED-4A4B-A0D9-4BAF8CD403BC}" srcOrd="2" destOrd="0" presId="urn:microsoft.com/office/officeart/2008/layout/LinedList"/>
    <dgm:cxn modelId="{13DDABAC-5A8C-484F-9D93-9784DA0CD6FB}" type="presParOf" srcId="{4A869A2B-F010-4463-B9EB-5DBE4270EB67}" destId="{A0B09EE7-F5EF-4988-8DC1-F3EE0AAE8B30}" srcOrd="11" destOrd="0" presId="urn:microsoft.com/office/officeart/2008/layout/LinedList"/>
    <dgm:cxn modelId="{92CC5371-71A6-48E9-AC77-29866C88E69D}" type="presParOf" srcId="{4A869A2B-F010-4463-B9EB-5DBE4270EB67}" destId="{4A2FFA55-7452-4C7C-AD67-B0AAE25FD6EC}" srcOrd="12" destOrd="0" presId="urn:microsoft.com/office/officeart/2008/layout/LinedList"/>
    <dgm:cxn modelId="{2B4E9ECA-FF46-4EAE-AC6D-D88E81B0BADE}" type="presParOf" srcId="{4A869A2B-F010-4463-B9EB-5DBE4270EB67}" destId="{D6D4A072-6101-405B-92C9-70098F371D1D}" srcOrd="13" destOrd="0" presId="urn:microsoft.com/office/officeart/2008/layout/LinedList"/>
    <dgm:cxn modelId="{A6299E05-4768-448C-9441-A7C480196672}" type="presParOf" srcId="{D6D4A072-6101-405B-92C9-70098F371D1D}" destId="{9C139AC5-B71E-4818-A9B3-33180C44D83C}" srcOrd="0" destOrd="0" presId="urn:microsoft.com/office/officeart/2008/layout/LinedList"/>
    <dgm:cxn modelId="{D65B491E-DCD9-4827-8138-42FC315F28ED}" type="presParOf" srcId="{D6D4A072-6101-405B-92C9-70098F371D1D}" destId="{5EA4A9FE-2E00-416F-A316-07D85D008D0F}" srcOrd="1" destOrd="0" presId="urn:microsoft.com/office/officeart/2008/layout/LinedList"/>
    <dgm:cxn modelId="{58FFEC91-C651-4411-8332-83D6EAF57118}" type="presParOf" srcId="{D6D4A072-6101-405B-92C9-70098F371D1D}" destId="{50AAEC6D-A460-4AAE-9947-8210152EFF62}" srcOrd="2" destOrd="0" presId="urn:microsoft.com/office/officeart/2008/layout/LinedList"/>
    <dgm:cxn modelId="{324A81A1-0D1E-4513-A69D-6F781C5254F4}" type="presParOf" srcId="{4A869A2B-F010-4463-B9EB-5DBE4270EB67}" destId="{F6F0A9E7-E450-476B-816F-28B3B0C9A8D9}" srcOrd="14" destOrd="0" presId="urn:microsoft.com/office/officeart/2008/layout/LinedList"/>
    <dgm:cxn modelId="{C02F1ECE-262E-46E5-8FBC-22A9405EAC0F}" type="presParOf" srcId="{4A869A2B-F010-4463-B9EB-5DBE4270EB67}" destId="{7FEF157B-622E-40BD-A417-0A9F345EC214}" srcOrd="15" destOrd="0" presId="urn:microsoft.com/office/officeart/2008/layout/LinedList"/>
    <dgm:cxn modelId="{B42CBBD7-CFAB-40F5-B575-F09FEE96D17B}" type="presParOf" srcId="{4A869A2B-F010-4463-B9EB-5DBE4270EB67}" destId="{BAECDB09-8BF0-411C-B2EE-5C70C123642F}" srcOrd="16" destOrd="0" presId="urn:microsoft.com/office/officeart/2008/layout/LinedList"/>
    <dgm:cxn modelId="{C31C8B71-CBD2-4B7A-8A35-8932D286B851}" type="presParOf" srcId="{BAECDB09-8BF0-411C-B2EE-5C70C123642F}" destId="{06204EE5-030A-4EFF-94F9-8AAD06FA00D9}" srcOrd="0" destOrd="0" presId="urn:microsoft.com/office/officeart/2008/layout/LinedList"/>
    <dgm:cxn modelId="{FAA3B5E0-3DDC-4872-9E20-BA9CE9E704F5}" type="presParOf" srcId="{BAECDB09-8BF0-411C-B2EE-5C70C123642F}" destId="{5818886F-3736-4499-9F0A-9D6724527642}" srcOrd="1" destOrd="0" presId="urn:microsoft.com/office/officeart/2008/layout/LinedList"/>
    <dgm:cxn modelId="{73A02961-2CF7-4331-845A-A3F82737DB6E}" type="presParOf" srcId="{BAECDB09-8BF0-411C-B2EE-5C70C123642F}" destId="{7B3947D7-7813-41F6-9CB2-D2C5332DBB0D}" srcOrd="2" destOrd="0" presId="urn:microsoft.com/office/officeart/2008/layout/LinedList"/>
    <dgm:cxn modelId="{242FF41D-8352-4070-B7DA-552EFF1CB15B}" type="presParOf" srcId="{4A869A2B-F010-4463-B9EB-5DBE4270EB67}" destId="{26B83A54-65F4-4A94-96EA-59D02F129A73}" srcOrd="17" destOrd="0" presId="urn:microsoft.com/office/officeart/2008/layout/LinedList"/>
    <dgm:cxn modelId="{FB32D9C6-FE53-4FEA-B500-5BEFC64A17A7}" type="presParOf" srcId="{4A869A2B-F010-4463-B9EB-5DBE4270EB67}" destId="{FD552DE2-E06D-44B4-8450-59E66F7BCB27}" srcOrd="18" destOrd="0" presId="urn:microsoft.com/office/officeart/2008/layout/LinedList"/>
    <dgm:cxn modelId="{BE5E9B3E-0300-4201-A56A-6567EB77FEF8}" type="presParOf" srcId="{4A869A2B-F010-4463-B9EB-5DBE4270EB67}" destId="{E16C85CD-33D8-4CE9-BF73-696720BBD9EC}" srcOrd="19" destOrd="0" presId="urn:microsoft.com/office/officeart/2008/layout/LinedList"/>
    <dgm:cxn modelId="{F959A1E2-B51C-4CC8-99AE-11B7B465EFDC}" type="presParOf" srcId="{E16C85CD-33D8-4CE9-BF73-696720BBD9EC}" destId="{9D6B5547-A6D0-4310-AAB7-3F45B024C97E}" srcOrd="0" destOrd="0" presId="urn:microsoft.com/office/officeart/2008/layout/LinedList"/>
    <dgm:cxn modelId="{807C7AEC-041D-48DD-B144-BED8E5115D2A}" type="presParOf" srcId="{E16C85CD-33D8-4CE9-BF73-696720BBD9EC}" destId="{85774BC4-F204-40A4-88CF-62DF1AA66D4A}" srcOrd="1" destOrd="0" presId="urn:microsoft.com/office/officeart/2008/layout/LinedList"/>
    <dgm:cxn modelId="{966F16B3-3E50-49DF-A4F9-EC004EDC3C44}" type="presParOf" srcId="{E16C85CD-33D8-4CE9-BF73-696720BBD9EC}" destId="{16050C62-98DB-4A50-BAE3-FDA2C759FBE6}" srcOrd="2" destOrd="0" presId="urn:microsoft.com/office/officeart/2008/layout/LinedList"/>
    <dgm:cxn modelId="{B46AD0BD-B1BE-43AB-9DEA-D60465A938F7}" type="presParOf" srcId="{4A869A2B-F010-4463-B9EB-5DBE4270EB67}" destId="{7955EFE1-E3A0-4B93-B4C3-B25E02AD50F5}" srcOrd="20" destOrd="0" presId="urn:microsoft.com/office/officeart/2008/layout/LinedList"/>
    <dgm:cxn modelId="{D9431AC6-9600-4369-9BF3-3BA2882791E2}" type="presParOf" srcId="{4A869A2B-F010-4463-B9EB-5DBE4270EB67}" destId="{7A2A7A63-682E-446D-AC5C-C1CF1F0A7A26}" srcOrd="2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F0D5-5F0B-4166-9384-DEE3A58F8FF8}">
      <dsp:nvSpPr>
        <dsp:cNvPr id="0" name=""/>
        <dsp:cNvSpPr/>
      </dsp:nvSpPr>
      <dsp:spPr>
        <a:xfrm>
          <a:off x="0" y="0"/>
          <a:ext cx="20606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AA031-7FC1-4116-884C-3D8EEF52E3BC}">
      <dsp:nvSpPr>
        <dsp:cNvPr id="0" name=""/>
        <dsp:cNvSpPr/>
      </dsp:nvSpPr>
      <dsp:spPr>
        <a:xfrm>
          <a:off x="0" y="0"/>
          <a:ext cx="412124" cy="148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es-ES" sz="700" kern="1200" dirty="0" smtClean="0"/>
            <a:t>Santo Domingo de los Tsáchilas </a:t>
          </a:r>
          <a:endParaRPr lang="es-MX" sz="700" kern="1200" dirty="0"/>
        </a:p>
      </dsp:txBody>
      <dsp:txXfrm>
        <a:off x="0" y="0"/>
        <a:ext cx="412124" cy="1483417"/>
      </dsp:txXfrm>
    </dsp:sp>
    <dsp:sp modelId="{39934D73-297E-4F62-8389-55410B26A586}">
      <dsp:nvSpPr>
        <dsp:cNvPr id="0" name=""/>
        <dsp:cNvSpPr/>
      </dsp:nvSpPr>
      <dsp:spPr>
        <a:xfrm>
          <a:off x="443033" y="23178"/>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kern="1200" dirty="0" smtClean="0"/>
            <a:t>52 501 cerdos de engorde</a:t>
          </a:r>
          <a:endParaRPr lang="es-MX" sz="1000" kern="1200" dirty="0"/>
        </a:p>
      </dsp:txBody>
      <dsp:txXfrm>
        <a:off x="443033" y="23178"/>
        <a:ext cx="1617586" cy="463567"/>
      </dsp:txXfrm>
    </dsp:sp>
    <dsp:sp modelId="{E1908D0F-F342-4E3F-B6A2-3D91279BAC76}">
      <dsp:nvSpPr>
        <dsp:cNvPr id="0" name=""/>
        <dsp:cNvSpPr/>
      </dsp:nvSpPr>
      <dsp:spPr>
        <a:xfrm>
          <a:off x="412124" y="486746"/>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08283-A723-4306-9207-5461C0E878AD}">
      <dsp:nvSpPr>
        <dsp:cNvPr id="0" name=""/>
        <dsp:cNvSpPr/>
      </dsp:nvSpPr>
      <dsp:spPr>
        <a:xfrm>
          <a:off x="443033" y="509924"/>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MX" sz="1000" kern="1200" dirty="0" smtClean="0"/>
            <a:t>35 057 animales en fase de levante, cría o crecimiento</a:t>
          </a:r>
          <a:endParaRPr lang="es-MX" sz="1000" kern="1200" dirty="0"/>
        </a:p>
      </dsp:txBody>
      <dsp:txXfrm>
        <a:off x="443033" y="509924"/>
        <a:ext cx="1617586" cy="463567"/>
      </dsp:txXfrm>
    </dsp:sp>
    <dsp:sp modelId="{D376B84C-58A8-41F1-B410-6541EEFCC9DB}">
      <dsp:nvSpPr>
        <dsp:cNvPr id="0" name=""/>
        <dsp:cNvSpPr/>
      </dsp:nvSpPr>
      <dsp:spPr>
        <a:xfrm>
          <a:off x="412124" y="973492"/>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20FDF-925A-4A54-BB36-92D11B4ED532}">
      <dsp:nvSpPr>
        <dsp:cNvPr id="0" name=""/>
        <dsp:cNvSpPr/>
      </dsp:nvSpPr>
      <dsp:spPr>
        <a:xfrm>
          <a:off x="443033" y="996670"/>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MX" sz="1000" kern="1200" dirty="0" smtClean="0"/>
            <a:t>10 700 cerdas madres o vientres</a:t>
          </a:r>
          <a:endParaRPr lang="es-MX" sz="1000" kern="1200" dirty="0"/>
        </a:p>
      </dsp:txBody>
      <dsp:txXfrm>
        <a:off x="443033" y="996670"/>
        <a:ext cx="1617586" cy="463567"/>
      </dsp:txXfrm>
    </dsp:sp>
    <dsp:sp modelId="{868A5122-FA8F-47C3-8A6F-BB825F2B080B}">
      <dsp:nvSpPr>
        <dsp:cNvPr id="0" name=""/>
        <dsp:cNvSpPr/>
      </dsp:nvSpPr>
      <dsp:spPr>
        <a:xfrm>
          <a:off x="412124" y="1460238"/>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F0D5-5F0B-4166-9384-DEE3A58F8FF8}">
      <dsp:nvSpPr>
        <dsp:cNvPr id="0" name=""/>
        <dsp:cNvSpPr/>
      </dsp:nvSpPr>
      <dsp:spPr>
        <a:xfrm>
          <a:off x="0" y="0"/>
          <a:ext cx="20606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AA031-7FC1-4116-884C-3D8EEF52E3BC}">
      <dsp:nvSpPr>
        <dsp:cNvPr id="0" name=""/>
        <dsp:cNvSpPr/>
      </dsp:nvSpPr>
      <dsp:spPr>
        <a:xfrm>
          <a:off x="0" y="0"/>
          <a:ext cx="412124" cy="148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266700">
            <a:lnSpc>
              <a:spcPct val="90000"/>
            </a:lnSpc>
            <a:spcBef>
              <a:spcPct val="0"/>
            </a:spcBef>
            <a:spcAft>
              <a:spcPct val="35000"/>
            </a:spcAft>
          </a:pPr>
          <a:r>
            <a:rPr lang="es-ES" sz="600" kern="1200" dirty="0" smtClean="0"/>
            <a:t>Sacrificios</a:t>
          </a:r>
        </a:p>
      </dsp:txBody>
      <dsp:txXfrm>
        <a:off x="0" y="0"/>
        <a:ext cx="412124" cy="1483417"/>
      </dsp:txXfrm>
    </dsp:sp>
    <dsp:sp modelId="{39934D73-297E-4F62-8389-55410B26A586}">
      <dsp:nvSpPr>
        <dsp:cNvPr id="0" name=""/>
        <dsp:cNvSpPr/>
      </dsp:nvSpPr>
      <dsp:spPr>
        <a:xfrm>
          <a:off x="443033" y="23178"/>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9,5% (7 835,1 Ton)-41 kg</a:t>
          </a:r>
          <a:endParaRPr lang="es-MX" sz="1300" kern="1200" dirty="0"/>
        </a:p>
      </dsp:txBody>
      <dsp:txXfrm>
        <a:off x="443033" y="23178"/>
        <a:ext cx="1617586" cy="463567"/>
      </dsp:txXfrm>
    </dsp:sp>
    <dsp:sp modelId="{E1908D0F-F342-4E3F-B6A2-3D91279BAC76}">
      <dsp:nvSpPr>
        <dsp:cNvPr id="0" name=""/>
        <dsp:cNvSpPr/>
      </dsp:nvSpPr>
      <dsp:spPr>
        <a:xfrm>
          <a:off x="412124" y="486746"/>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08283-A723-4306-9207-5461C0E878AD}">
      <dsp:nvSpPr>
        <dsp:cNvPr id="0" name=""/>
        <dsp:cNvSpPr/>
      </dsp:nvSpPr>
      <dsp:spPr>
        <a:xfrm>
          <a:off x="443033" y="509924"/>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27,6% (22 736,52 Ton)-72 kg</a:t>
          </a:r>
          <a:endParaRPr lang="es-MX" sz="1300" kern="1200" dirty="0"/>
        </a:p>
      </dsp:txBody>
      <dsp:txXfrm>
        <a:off x="443033" y="509924"/>
        <a:ext cx="1617586" cy="463567"/>
      </dsp:txXfrm>
    </dsp:sp>
    <dsp:sp modelId="{D376B84C-58A8-41F1-B410-6541EEFCC9DB}">
      <dsp:nvSpPr>
        <dsp:cNvPr id="0" name=""/>
        <dsp:cNvSpPr/>
      </dsp:nvSpPr>
      <dsp:spPr>
        <a:xfrm>
          <a:off x="412124" y="973492"/>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20FDF-925A-4A54-BB36-92D11B4ED532}">
      <dsp:nvSpPr>
        <dsp:cNvPr id="0" name=""/>
        <dsp:cNvSpPr/>
      </dsp:nvSpPr>
      <dsp:spPr>
        <a:xfrm>
          <a:off x="443033" y="996670"/>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62,9% (51 808,6 Ton)-97,8 kg</a:t>
          </a:r>
          <a:endParaRPr lang="es-MX" sz="1300" kern="1200" dirty="0"/>
        </a:p>
      </dsp:txBody>
      <dsp:txXfrm>
        <a:off x="443033" y="996670"/>
        <a:ext cx="1617586" cy="463567"/>
      </dsp:txXfrm>
    </dsp:sp>
    <dsp:sp modelId="{868A5122-FA8F-47C3-8A6F-BB825F2B080B}">
      <dsp:nvSpPr>
        <dsp:cNvPr id="0" name=""/>
        <dsp:cNvSpPr/>
      </dsp:nvSpPr>
      <dsp:spPr>
        <a:xfrm>
          <a:off x="412124" y="1460238"/>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F0D5-5F0B-4166-9384-DEE3A58F8FF8}">
      <dsp:nvSpPr>
        <dsp:cNvPr id="0" name=""/>
        <dsp:cNvSpPr/>
      </dsp:nvSpPr>
      <dsp:spPr>
        <a:xfrm>
          <a:off x="0" y="0"/>
          <a:ext cx="20606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AA031-7FC1-4116-884C-3D8EEF52E3BC}">
      <dsp:nvSpPr>
        <dsp:cNvPr id="0" name=""/>
        <dsp:cNvSpPr/>
      </dsp:nvSpPr>
      <dsp:spPr>
        <a:xfrm>
          <a:off x="0" y="0"/>
          <a:ext cx="412124" cy="148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s-ES" sz="800" kern="1200" dirty="0" smtClean="0"/>
            <a:t>Insumos</a:t>
          </a:r>
        </a:p>
      </dsp:txBody>
      <dsp:txXfrm>
        <a:off x="0" y="0"/>
        <a:ext cx="412124" cy="1483417"/>
      </dsp:txXfrm>
    </dsp:sp>
    <dsp:sp modelId="{39934D73-297E-4F62-8389-55410B26A586}">
      <dsp:nvSpPr>
        <dsp:cNvPr id="0" name=""/>
        <dsp:cNvSpPr/>
      </dsp:nvSpPr>
      <dsp:spPr>
        <a:xfrm>
          <a:off x="443033" y="23178"/>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161 700 tm-2011</a:t>
          </a:r>
          <a:endParaRPr lang="es-MX" sz="1300" kern="1200" dirty="0"/>
        </a:p>
      </dsp:txBody>
      <dsp:txXfrm>
        <a:off x="443033" y="23178"/>
        <a:ext cx="1617586" cy="463567"/>
      </dsp:txXfrm>
    </dsp:sp>
    <dsp:sp modelId="{E1908D0F-F342-4E3F-B6A2-3D91279BAC76}">
      <dsp:nvSpPr>
        <dsp:cNvPr id="0" name=""/>
        <dsp:cNvSpPr/>
      </dsp:nvSpPr>
      <dsp:spPr>
        <a:xfrm>
          <a:off x="412124" y="486746"/>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08283-A723-4306-9207-5461C0E878AD}">
      <dsp:nvSpPr>
        <dsp:cNvPr id="0" name=""/>
        <dsp:cNvSpPr/>
      </dsp:nvSpPr>
      <dsp:spPr>
        <a:xfrm>
          <a:off x="443033" y="509924"/>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29 280,4 tm-torta de soja</a:t>
          </a:r>
          <a:endParaRPr lang="es-MX" sz="1300" kern="1200" dirty="0"/>
        </a:p>
      </dsp:txBody>
      <dsp:txXfrm>
        <a:off x="443033" y="509924"/>
        <a:ext cx="1617586" cy="463567"/>
      </dsp:txXfrm>
    </dsp:sp>
    <dsp:sp modelId="{D376B84C-58A8-41F1-B410-6541EEFCC9DB}">
      <dsp:nvSpPr>
        <dsp:cNvPr id="0" name=""/>
        <dsp:cNvSpPr/>
      </dsp:nvSpPr>
      <dsp:spPr>
        <a:xfrm>
          <a:off x="412124" y="973492"/>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20FDF-925A-4A54-BB36-92D11B4ED532}">
      <dsp:nvSpPr>
        <dsp:cNvPr id="0" name=""/>
        <dsp:cNvSpPr/>
      </dsp:nvSpPr>
      <dsp:spPr>
        <a:xfrm>
          <a:off x="443033" y="996670"/>
          <a:ext cx="1617586" cy="4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4 691,3 tm-harina de pescado</a:t>
          </a:r>
          <a:endParaRPr lang="es-MX" sz="1300" kern="1200" dirty="0"/>
        </a:p>
      </dsp:txBody>
      <dsp:txXfrm>
        <a:off x="443033" y="996670"/>
        <a:ext cx="1617586" cy="463567"/>
      </dsp:txXfrm>
    </dsp:sp>
    <dsp:sp modelId="{868A5122-FA8F-47C3-8A6F-BB825F2B080B}">
      <dsp:nvSpPr>
        <dsp:cNvPr id="0" name=""/>
        <dsp:cNvSpPr/>
      </dsp:nvSpPr>
      <dsp:spPr>
        <a:xfrm>
          <a:off x="412124" y="1460238"/>
          <a:ext cx="164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C2F1F-8C4D-4204-9548-13C1F97296B0}">
      <dsp:nvSpPr>
        <dsp:cNvPr id="0" name=""/>
        <dsp:cNvSpPr/>
      </dsp:nvSpPr>
      <dsp:spPr>
        <a:xfrm>
          <a:off x="0" y="0"/>
          <a:ext cx="2086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2F338-1B26-4DED-8EF1-245EEEB815E6}">
      <dsp:nvSpPr>
        <dsp:cNvPr id="0" name=""/>
        <dsp:cNvSpPr/>
      </dsp:nvSpPr>
      <dsp:spPr>
        <a:xfrm>
          <a:off x="0" y="0"/>
          <a:ext cx="417275" cy="86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MX" sz="900" kern="1200" dirty="0" smtClean="0"/>
            <a:t>Tipo de Diseño</a:t>
          </a:r>
          <a:endParaRPr lang="es-MX" sz="900" kern="1200" dirty="0"/>
        </a:p>
      </dsp:txBody>
      <dsp:txXfrm>
        <a:off x="0" y="0"/>
        <a:ext cx="417275" cy="864435"/>
      </dsp:txXfrm>
    </dsp:sp>
    <dsp:sp modelId="{09C7C51F-91BD-4927-B95B-15305C9928F6}">
      <dsp:nvSpPr>
        <dsp:cNvPr id="0" name=""/>
        <dsp:cNvSpPr/>
      </dsp:nvSpPr>
      <dsp:spPr>
        <a:xfrm>
          <a:off x="448571" y="39254"/>
          <a:ext cx="1637805" cy="7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MX" sz="3600" kern="1200" dirty="0" smtClean="0"/>
            <a:t>DBCA</a:t>
          </a:r>
          <a:endParaRPr lang="es-MX" sz="3600" kern="1200" dirty="0"/>
        </a:p>
      </dsp:txBody>
      <dsp:txXfrm>
        <a:off x="448571" y="39254"/>
        <a:ext cx="1637805" cy="785082"/>
      </dsp:txXfrm>
    </dsp:sp>
    <dsp:sp modelId="{7EDAC4BB-B4A4-4B7B-AF42-1D11897CF3C1}">
      <dsp:nvSpPr>
        <dsp:cNvPr id="0" name=""/>
        <dsp:cNvSpPr/>
      </dsp:nvSpPr>
      <dsp:spPr>
        <a:xfrm>
          <a:off x="417275" y="824336"/>
          <a:ext cx="16691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C734E-C0E4-41E2-B4B2-DCF94BD32103}">
      <dsp:nvSpPr>
        <dsp:cNvPr id="0" name=""/>
        <dsp:cNvSpPr/>
      </dsp:nvSpPr>
      <dsp:spPr>
        <a:xfrm>
          <a:off x="0" y="0"/>
          <a:ext cx="33513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50B4E-D834-4D64-B5BB-0E92EDC8E0D0}">
      <dsp:nvSpPr>
        <dsp:cNvPr id="0" name=""/>
        <dsp:cNvSpPr/>
      </dsp:nvSpPr>
      <dsp:spPr>
        <a:xfrm>
          <a:off x="0" y="0"/>
          <a:ext cx="670273" cy="118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MX" sz="900" kern="1200" dirty="0" smtClean="0"/>
            <a:t>Repeticiones</a:t>
          </a:r>
          <a:endParaRPr lang="es-MX" sz="900" kern="1200" dirty="0"/>
        </a:p>
      </dsp:txBody>
      <dsp:txXfrm>
        <a:off x="0" y="0"/>
        <a:ext cx="670273" cy="1186406"/>
      </dsp:txXfrm>
    </dsp:sp>
    <dsp:sp modelId="{89E11915-81C2-4E05-8255-65E338F6F9A6}">
      <dsp:nvSpPr>
        <dsp:cNvPr id="0" name=""/>
        <dsp:cNvSpPr/>
      </dsp:nvSpPr>
      <dsp:spPr>
        <a:xfrm>
          <a:off x="720544" y="27574"/>
          <a:ext cx="2630824" cy="55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4/tratamiento</a:t>
          </a:r>
          <a:endParaRPr lang="es-MX" sz="2100" kern="1200" dirty="0"/>
        </a:p>
      </dsp:txBody>
      <dsp:txXfrm>
        <a:off x="720544" y="27574"/>
        <a:ext cx="2630824" cy="551493"/>
      </dsp:txXfrm>
    </dsp:sp>
    <dsp:sp modelId="{A13C3A5A-4820-45E8-95F7-E4C9F4ECA566}">
      <dsp:nvSpPr>
        <dsp:cNvPr id="0" name=""/>
        <dsp:cNvSpPr/>
      </dsp:nvSpPr>
      <dsp:spPr>
        <a:xfrm>
          <a:off x="670273" y="579068"/>
          <a:ext cx="26810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7FD17-C9D8-423D-B682-8BFC1D5F3341}">
      <dsp:nvSpPr>
        <dsp:cNvPr id="0" name=""/>
        <dsp:cNvSpPr/>
      </dsp:nvSpPr>
      <dsp:spPr>
        <a:xfrm>
          <a:off x="720544" y="606642"/>
          <a:ext cx="2630824" cy="55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2 animales/repetición</a:t>
          </a:r>
          <a:endParaRPr lang="es-MX" sz="2100" kern="1200" dirty="0"/>
        </a:p>
      </dsp:txBody>
      <dsp:txXfrm>
        <a:off x="720544" y="606642"/>
        <a:ext cx="2630824" cy="551493"/>
      </dsp:txXfrm>
    </dsp:sp>
    <dsp:sp modelId="{79F54C4D-22A1-4426-A780-49F162806CB8}">
      <dsp:nvSpPr>
        <dsp:cNvPr id="0" name=""/>
        <dsp:cNvSpPr/>
      </dsp:nvSpPr>
      <dsp:spPr>
        <a:xfrm>
          <a:off x="670273" y="1158136"/>
          <a:ext cx="26810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55F1-912A-449B-84E6-EB03E17688B0}">
      <dsp:nvSpPr>
        <dsp:cNvPr id="0" name=""/>
        <dsp:cNvSpPr/>
      </dsp:nvSpPr>
      <dsp:spPr>
        <a:xfrm>
          <a:off x="0" y="0"/>
          <a:ext cx="3802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EFA4E-32DE-4443-A216-462FA71574C2}">
      <dsp:nvSpPr>
        <dsp:cNvPr id="0" name=""/>
        <dsp:cNvSpPr/>
      </dsp:nvSpPr>
      <dsp:spPr>
        <a:xfrm>
          <a:off x="0" y="0"/>
          <a:ext cx="760426" cy="189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MX" sz="900" kern="1200" dirty="0" smtClean="0"/>
            <a:t>Características U E</a:t>
          </a:r>
          <a:endParaRPr lang="es-MX" sz="900" kern="1200" dirty="0"/>
        </a:p>
      </dsp:txBody>
      <dsp:txXfrm>
        <a:off x="0" y="0"/>
        <a:ext cx="760426" cy="1894745"/>
      </dsp:txXfrm>
    </dsp:sp>
    <dsp:sp modelId="{64D3A567-3558-4404-A7EC-10CE331F3417}">
      <dsp:nvSpPr>
        <dsp:cNvPr id="0" name=""/>
        <dsp:cNvSpPr/>
      </dsp:nvSpPr>
      <dsp:spPr>
        <a:xfrm>
          <a:off x="817457" y="22273"/>
          <a:ext cx="2984672" cy="4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UE:16</a:t>
          </a:r>
          <a:endParaRPr lang="es-MX" sz="2000" kern="1200" dirty="0"/>
        </a:p>
      </dsp:txBody>
      <dsp:txXfrm>
        <a:off x="817457" y="22273"/>
        <a:ext cx="2984672" cy="445468"/>
      </dsp:txXfrm>
    </dsp:sp>
    <dsp:sp modelId="{69824007-A271-49A0-AE5A-187F095A70B1}">
      <dsp:nvSpPr>
        <dsp:cNvPr id="0" name=""/>
        <dsp:cNvSpPr/>
      </dsp:nvSpPr>
      <dsp:spPr>
        <a:xfrm>
          <a:off x="760426" y="467742"/>
          <a:ext cx="3041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8F6A90-8B23-49F6-8220-9D3933617F39}">
      <dsp:nvSpPr>
        <dsp:cNvPr id="0" name=""/>
        <dsp:cNvSpPr/>
      </dsp:nvSpPr>
      <dsp:spPr>
        <a:xfrm>
          <a:off x="817457" y="490015"/>
          <a:ext cx="2984672" cy="4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Area:2 m</a:t>
          </a:r>
          <a:r>
            <a:rPr lang="es-MX" sz="2000" kern="1200" baseline="30000" dirty="0" smtClean="0"/>
            <a:t>2</a:t>
          </a:r>
          <a:endParaRPr lang="es-MX" sz="2000" kern="1200" baseline="30000" dirty="0"/>
        </a:p>
      </dsp:txBody>
      <dsp:txXfrm>
        <a:off x="817457" y="490015"/>
        <a:ext cx="2984672" cy="445468"/>
      </dsp:txXfrm>
    </dsp:sp>
    <dsp:sp modelId="{A568956A-F3D7-40F8-BC16-90F5D6FF8C8A}">
      <dsp:nvSpPr>
        <dsp:cNvPr id="0" name=""/>
        <dsp:cNvSpPr/>
      </dsp:nvSpPr>
      <dsp:spPr>
        <a:xfrm>
          <a:off x="760426" y="935484"/>
          <a:ext cx="3041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91BDE3-074C-4F08-A240-2E91045666B5}">
      <dsp:nvSpPr>
        <dsp:cNvPr id="0" name=""/>
        <dsp:cNvSpPr/>
      </dsp:nvSpPr>
      <dsp:spPr>
        <a:xfrm>
          <a:off x="817457" y="957757"/>
          <a:ext cx="2984672" cy="4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Dens.: 2 animales/jaula</a:t>
          </a:r>
          <a:endParaRPr lang="es-MX" sz="2000" kern="1200" dirty="0"/>
        </a:p>
      </dsp:txBody>
      <dsp:txXfrm>
        <a:off x="817457" y="957757"/>
        <a:ext cx="2984672" cy="445468"/>
      </dsp:txXfrm>
    </dsp:sp>
    <dsp:sp modelId="{2DA24BF9-E469-44C5-A9BF-874D307A9AE7}">
      <dsp:nvSpPr>
        <dsp:cNvPr id="0" name=""/>
        <dsp:cNvSpPr/>
      </dsp:nvSpPr>
      <dsp:spPr>
        <a:xfrm>
          <a:off x="760426" y="1403226"/>
          <a:ext cx="3041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E49ED-ABDF-472C-81D0-B7FAABD0BE5E}">
      <dsp:nvSpPr>
        <dsp:cNvPr id="0" name=""/>
        <dsp:cNvSpPr/>
      </dsp:nvSpPr>
      <dsp:spPr>
        <a:xfrm>
          <a:off x="817457" y="1425499"/>
          <a:ext cx="2984672" cy="4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t>22.3 kg - 94kg</a:t>
          </a:r>
          <a:endParaRPr lang="es-MX" sz="2000" kern="1200" dirty="0"/>
        </a:p>
      </dsp:txBody>
      <dsp:txXfrm>
        <a:off x="817457" y="1425499"/>
        <a:ext cx="2984672" cy="445468"/>
      </dsp:txXfrm>
    </dsp:sp>
    <dsp:sp modelId="{C5D246CF-5A46-4902-8A7A-1EA15B47CFDE}">
      <dsp:nvSpPr>
        <dsp:cNvPr id="0" name=""/>
        <dsp:cNvSpPr/>
      </dsp:nvSpPr>
      <dsp:spPr>
        <a:xfrm>
          <a:off x="760426" y="1870968"/>
          <a:ext cx="3041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43EC9-2E0D-4EA4-A5D2-BE8FFBF89F17}">
      <dsp:nvSpPr>
        <dsp:cNvPr id="0" name=""/>
        <dsp:cNvSpPr/>
      </dsp:nvSpPr>
      <dsp:spPr>
        <a:xfrm>
          <a:off x="0" y="0"/>
          <a:ext cx="54220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4AE33-BA2E-45BD-86B9-108D48EE695E}">
      <dsp:nvSpPr>
        <dsp:cNvPr id="0" name=""/>
        <dsp:cNvSpPr/>
      </dsp:nvSpPr>
      <dsp:spPr>
        <a:xfrm>
          <a:off x="0" y="0"/>
          <a:ext cx="1084401" cy="3309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t>Variables a medir</a:t>
          </a:r>
          <a:endParaRPr lang="es-MX" sz="1900" kern="1200" dirty="0"/>
        </a:p>
      </dsp:txBody>
      <dsp:txXfrm>
        <a:off x="0" y="0"/>
        <a:ext cx="1084401" cy="3309870"/>
      </dsp:txXfrm>
    </dsp:sp>
    <dsp:sp modelId="{670EC142-749A-47DB-A873-43E9196A7114}">
      <dsp:nvSpPr>
        <dsp:cNvPr id="0" name=""/>
        <dsp:cNvSpPr/>
      </dsp:nvSpPr>
      <dsp:spPr>
        <a:xfrm>
          <a:off x="1165731" y="38908"/>
          <a:ext cx="4256273" cy="7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Ganancia de peso-</a:t>
          </a:r>
          <a:r>
            <a:rPr lang="es-MX" sz="2100" b="1" kern="1200" dirty="0" smtClean="0"/>
            <a:t>GD = (PF - PI) / días</a:t>
          </a:r>
          <a:endParaRPr lang="es-MX" sz="2100" kern="1200" dirty="0"/>
        </a:p>
      </dsp:txBody>
      <dsp:txXfrm>
        <a:off x="1165731" y="38908"/>
        <a:ext cx="4256273" cy="778175"/>
      </dsp:txXfrm>
    </dsp:sp>
    <dsp:sp modelId="{DB9F344A-AF8A-4D32-AB10-E25131D8E070}">
      <dsp:nvSpPr>
        <dsp:cNvPr id="0" name=""/>
        <dsp:cNvSpPr/>
      </dsp:nvSpPr>
      <dsp:spPr>
        <a:xfrm>
          <a:off x="1084401" y="817083"/>
          <a:ext cx="43376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5A329-4DA8-4751-BA6E-C3589AA70F54}">
      <dsp:nvSpPr>
        <dsp:cNvPr id="0" name=""/>
        <dsp:cNvSpPr/>
      </dsp:nvSpPr>
      <dsp:spPr>
        <a:xfrm>
          <a:off x="1165731" y="855992"/>
          <a:ext cx="4256273" cy="7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Consumo de alimento</a:t>
          </a:r>
          <a:endParaRPr lang="es-MX" sz="2100" kern="1200" dirty="0"/>
        </a:p>
      </dsp:txBody>
      <dsp:txXfrm>
        <a:off x="1165731" y="855992"/>
        <a:ext cx="4256273" cy="778175"/>
      </dsp:txXfrm>
    </dsp:sp>
    <dsp:sp modelId="{03DB8501-D52E-4969-9C17-EC666A65E302}">
      <dsp:nvSpPr>
        <dsp:cNvPr id="0" name=""/>
        <dsp:cNvSpPr/>
      </dsp:nvSpPr>
      <dsp:spPr>
        <a:xfrm>
          <a:off x="1084401" y="1634167"/>
          <a:ext cx="43376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F3122-91D1-46BA-A364-E0BCB4CD79D7}">
      <dsp:nvSpPr>
        <dsp:cNvPr id="0" name=""/>
        <dsp:cNvSpPr/>
      </dsp:nvSpPr>
      <dsp:spPr>
        <a:xfrm>
          <a:off x="1165731" y="1673076"/>
          <a:ext cx="4256273" cy="7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Conversión alimenticia-</a:t>
          </a:r>
          <a:r>
            <a:rPr lang="es-MX" sz="2100" b="1" kern="1200" dirty="0" smtClean="0"/>
            <a:t>Ca = (CA /GP)</a:t>
          </a:r>
          <a:endParaRPr lang="es-MX" sz="2100" kern="1200" dirty="0"/>
        </a:p>
      </dsp:txBody>
      <dsp:txXfrm>
        <a:off x="1165731" y="1673076"/>
        <a:ext cx="4256273" cy="778175"/>
      </dsp:txXfrm>
    </dsp:sp>
    <dsp:sp modelId="{1F4715BC-1206-4854-8973-D73E7C3E8002}">
      <dsp:nvSpPr>
        <dsp:cNvPr id="0" name=""/>
        <dsp:cNvSpPr/>
      </dsp:nvSpPr>
      <dsp:spPr>
        <a:xfrm>
          <a:off x="1084401" y="2451251"/>
          <a:ext cx="43376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30CC59-B21E-4A23-85A1-E8A67DD86CBB}">
      <dsp:nvSpPr>
        <dsp:cNvPr id="0" name=""/>
        <dsp:cNvSpPr/>
      </dsp:nvSpPr>
      <dsp:spPr>
        <a:xfrm>
          <a:off x="1165731" y="2490160"/>
          <a:ext cx="4256273" cy="7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Rendimiento a la canal-</a:t>
          </a:r>
          <a:r>
            <a:rPr lang="es-MX" sz="2100" b="1" kern="1200" dirty="0" smtClean="0"/>
            <a:t>(PM/PV) * 100</a:t>
          </a:r>
          <a:endParaRPr lang="es-MX" sz="2100" kern="1200" dirty="0"/>
        </a:p>
      </dsp:txBody>
      <dsp:txXfrm>
        <a:off x="1165731" y="2490160"/>
        <a:ext cx="4256273" cy="778175"/>
      </dsp:txXfrm>
    </dsp:sp>
    <dsp:sp modelId="{A0B09EE7-F5EF-4988-8DC1-F3EE0AAE8B30}">
      <dsp:nvSpPr>
        <dsp:cNvPr id="0" name=""/>
        <dsp:cNvSpPr/>
      </dsp:nvSpPr>
      <dsp:spPr>
        <a:xfrm>
          <a:off x="1084401" y="3268335"/>
          <a:ext cx="43376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43EC9-2E0D-4EA4-A5D2-BE8FFBF89F17}">
      <dsp:nvSpPr>
        <dsp:cNvPr id="0" name=""/>
        <dsp:cNvSpPr/>
      </dsp:nvSpPr>
      <dsp:spPr>
        <a:xfrm>
          <a:off x="0" y="0"/>
          <a:ext cx="5961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4AE33-BA2E-45BD-86B9-108D48EE695E}">
      <dsp:nvSpPr>
        <dsp:cNvPr id="0" name=""/>
        <dsp:cNvSpPr/>
      </dsp:nvSpPr>
      <dsp:spPr>
        <a:xfrm>
          <a:off x="0" y="0"/>
          <a:ext cx="1192297" cy="342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Manejo del experimento</a:t>
          </a:r>
          <a:endParaRPr lang="es-MX" sz="1600" kern="1200" dirty="0"/>
        </a:p>
      </dsp:txBody>
      <dsp:txXfrm>
        <a:off x="0" y="0"/>
        <a:ext cx="1192297" cy="3420891"/>
      </dsp:txXfrm>
    </dsp:sp>
    <dsp:sp modelId="{670EC142-749A-47DB-A873-43E9196A7114}">
      <dsp:nvSpPr>
        <dsp:cNvPr id="0" name=""/>
        <dsp:cNvSpPr/>
      </dsp:nvSpPr>
      <dsp:spPr>
        <a:xfrm>
          <a:off x="1281719" y="23092"/>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Selección de animales</a:t>
          </a:r>
          <a:endParaRPr lang="es-MX" sz="2100" kern="1200" dirty="0"/>
        </a:p>
      </dsp:txBody>
      <dsp:txXfrm>
        <a:off x="1281719" y="23092"/>
        <a:ext cx="4679766" cy="461853"/>
      </dsp:txXfrm>
    </dsp:sp>
    <dsp:sp modelId="{DB9F344A-AF8A-4D32-AB10-E25131D8E070}">
      <dsp:nvSpPr>
        <dsp:cNvPr id="0" name=""/>
        <dsp:cNvSpPr/>
      </dsp:nvSpPr>
      <dsp:spPr>
        <a:xfrm>
          <a:off x="1192297" y="484946"/>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5A329-4DA8-4751-BA6E-C3589AA70F54}">
      <dsp:nvSpPr>
        <dsp:cNvPr id="0" name=""/>
        <dsp:cNvSpPr/>
      </dsp:nvSpPr>
      <dsp:spPr>
        <a:xfrm>
          <a:off x="1281719" y="508039"/>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Identificación de la UE</a:t>
          </a:r>
          <a:endParaRPr lang="es-MX" sz="2100" kern="1200" dirty="0"/>
        </a:p>
      </dsp:txBody>
      <dsp:txXfrm>
        <a:off x="1281719" y="508039"/>
        <a:ext cx="4679766" cy="461853"/>
      </dsp:txXfrm>
    </dsp:sp>
    <dsp:sp modelId="{03DB8501-D52E-4969-9C17-EC666A65E302}">
      <dsp:nvSpPr>
        <dsp:cNvPr id="0" name=""/>
        <dsp:cNvSpPr/>
      </dsp:nvSpPr>
      <dsp:spPr>
        <a:xfrm>
          <a:off x="1192297" y="969892"/>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F3122-91D1-46BA-A364-E0BCB4CD79D7}">
      <dsp:nvSpPr>
        <dsp:cNvPr id="0" name=""/>
        <dsp:cNvSpPr/>
      </dsp:nvSpPr>
      <dsp:spPr>
        <a:xfrm>
          <a:off x="1281719" y="992985"/>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Consumo de alimento</a:t>
          </a:r>
          <a:endParaRPr lang="es-MX" sz="2100" kern="1200" dirty="0"/>
        </a:p>
      </dsp:txBody>
      <dsp:txXfrm>
        <a:off x="1281719" y="992985"/>
        <a:ext cx="4679766" cy="461853"/>
      </dsp:txXfrm>
    </dsp:sp>
    <dsp:sp modelId="{1F4715BC-1206-4854-8973-D73E7C3E8002}">
      <dsp:nvSpPr>
        <dsp:cNvPr id="0" name=""/>
        <dsp:cNvSpPr/>
      </dsp:nvSpPr>
      <dsp:spPr>
        <a:xfrm>
          <a:off x="1192297" y="1454839"/>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30CC59-B21E-4A23-85A1-E8A67DD86CBB}">
      <dsp:nvSpPr>
        <dsp:cNvPr id="0" name=""/>
        <dsp:cNvSpPr/>
      </dsp:nvSpPr>
      <dsp:spPr>
        <a:xfrm>
          <a:off x="1281719" y="1477931"/>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dirty="0" smtClean="0"/>
            <a:t>Dotación</a:t>
          </a:r>
          <a:r>
            <a:rPr lang="es-MX" sz="2100" kern="1200" baseline="0" dirty="0" smtClean="0"/>
            <a:t> de agua</a:t>
          </a:r>
        </a:p>
      </dsp:txBody>
      <dsp:txXfrm>
        <a:off x="1281719" y="1477931"/>
        <a:ext cx="4679766" cy="461853"/>
      </dsp:txXfrm>
    </dsp:sp>
    <dsp:sp modelId="{A0B09EE7-F5EF-4988-8DC1-F3EE0AAE8B30}">
      <dsp:nvSpPr>
        <dsp:cNvPr id="0" name=""/>
        <dsp:cNvSpPr/>
      </dsp:nvSpPr>
      <dsp:spPr>
        <a:xfrm>
          <a:off x="1192297" y="1965543"/>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4A9FE-2E00-416F-A316-07D85D008D0F}">
      <dsp:nvSpPr>
        <dsp:cNvPr id="0" name=""/>
        <dsp:cNvSpPr/>
      </dsp:nvSpPr>
      <dsp:spPr>
        <a:xfrm>
          <a:off x="1281719" y="1962878"/>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baseline="0" dirty="0" smtClean="0"/>
            <a:t>Tratamiento del maní forrajero</a:t>
          </a:r>
        </a:p>
      </dsp:txBody>
      <dsp:txXfrm>
        <a:off x="1281719" y="1962878"/>
        <a:ext cx="4679766" cy="461853"/>
      </dsp:txXfrm>
    </dsp:sp>
    <dsp:sp modelId="{F6F0A9E7-E450-476B-816F-28B3B0C9A8D9}">
      <dsp:nvSpPr>
        <dsp:cNvPr id="0" name=""/>
        <dsp:cNvSpPr/>
      </dsp:nvSpPr>
      <dsp:spPr>
        <a:xfrm>
          <a:off x="1192297" y="2424731"/>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8886F-3736-4499-9F0A-9D6724527642}">
      <dsp:nvSpPr>
        <dsp:cNvPr id="0" name=""/>
        <dsp:cNvSpPr/>
      </dsp:nvSpPr>
      <dsp:spPr>
        <a:xfrm>
          <a:off x="1281719" y="2447824"/>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baseline="0" dirty="0" smtClean="0"/>
            <a:t>Registro de datos</a:t>
          </a:r>
        </a:p>
      </dsp:txBody>
      <dsp:txXfrm>
        <a:off x="1281719" y="2447824"/>
        <a:ext cx="4679766" cy="461853"/>
      </dsp:txXfrm>
    </dsp:sp>
    <dsp:sp modelId="{26B83A54-65F4-4A94-96EA-59D02F129A73}">
      <dsp:nvSpPr>
        <dsp:cNvPr id="0" name=""/>
        <dsp:cNvSpPr/>
      </dsp:nvSpPr>
      <dsp:spPr>
        <a:xfrm>
          <a:off x="1192297" y="2909678"/>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74BC4-F204-40A4-88CF-62DF1AA66D4A}">
      <dsp:nvSpPr>
        <dsp:cNvPr id="0" name=""/>
        <dsp:cNvSpPr/>
      </dsp:nvSpPr>
      <dsp:spPr>
        <a:xfrm>
          <a:off x="1281719" y="2932770"/>
          <a:ext cx="4679766" cy="4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baseline="0" dirty="0" smtClean="0"/>
            <a:t>Manejo de los animales</a:t>
          </a:r>
        </a:p>
      </dsp:txBody>
      <dsp:txXfrm>
        <a:off x="1281719" y="2932770"/>
        <a:ext cx="4679766" cy="461853"/>
      </dsp:txXfrm>
    </dsp:sp>
    <dsp:sp modelId="{7955EFE1-E3A0-4B93-B4C3-B25E02AD50F5}">
      <dsp:nvSpPr>
        <dsp:cNvPr id="0" name=""/>
        <dsp:cNvSpPr/>
      </dsp:nvSpPr>
      <dsp:spPr>
        <a:xfrm>
          <a:off x="1192297" y="3394624"/>
          <a:ext cx="47691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382487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9421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399511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428278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290764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263507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89576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64053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17575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32277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3B79684-BC5C-41C4-9331-781C2DCA5BCA}" type="datetimeFigureOut">
              <a:rPr lang="es-MX" smtClean="0"/>
              <a:t>22/02/2016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66262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79684-BC5C-41C4-9331-781C2DCA5BCA}" type="datetimeFigureOut">
              <a:rPr lang="es-MX" smtClean="0"/>
              <a:t>22/02/2016</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C3932-44CC-4F47-B239-A1B594438122}" type="slidenum">
              <a:rPr lang="es-MX" smtClean="0"/>
              <a:t>‹Nº›</a:t>
            </a:fld>
            <a:endParaRPr lang="es-MX" dirty="0"/>
          </a:p>
        </p:txBody>
      </p:sp>
    </p:spTree>
    <p:extLst>
      <p:ext uri="{BB962C8B-B14F-4D97-AF65-F5344CB8AC3E}">
        <p14:creationId xmlns:p14="http://schemas.microsoft.com/office/powerpoint/2010/main" val="10593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jpg"/><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2932" y="2433998"/>
            <a:ext cx="9144000" cy="1635726"/>
          </a:xfrm>
        </p:spPr>
        <p:txBody>
          <a:bodyPr>
            <a:normAutofit/>
          </a:bodyPr>
          <a:lstStyle/>
          <a:p>
            <a:r>
              <a:rPr lang="es-MX" sz="2400" b="1" dirty="0">
                <a:latin typeface="Times New Roman" panose="02020603050405020304" pitchFamily="18" charset="0"/>
                <a:cs typeface="Times New Roman" panose="02020603050405020304" pitchFamily="18" charset="0"/>
              </a:rPr>
              <a:t>TEMA: “REEMPLAZO PARCIAL DE BALANCEADO CON TRES PORCENTAJES DE HARINA DE MANÍ FORRAJERO “</a:t>
            </a:r>
            <a:r>
              <a:rPr lang="es-MX" sz="2400" b="1" i="1" dirty="0">
                <a:latin typeface="Times New Roman" panose="02020603050405020304" pitchFamily="18" charset="0"/>
                <a:cs typeface="Times New Roman" panose="02020603050405020304" pitchFamily="18" charset="0"/>
              </a:rPr>
              <a:t>Arachis pintoi </a:t>
            </a:r>
            <a:r>
              <a:rPr lang="es-MX" sz="2400" b="1" dirty="0">
                <a:latin typeface="Times New Roman" panose="02020603050405020304" pitchFamily="18" charset="0"/>
                <a:cs typeface="Times New Roman" panose="02020603050405020304" pitchFamily="18" charset="0"/>
              </a:rPr>
              <a:t>Kaprov. &amp; W.C. Gregory” EN EL ENGORDE DE CERDOS, EN LA PARROQUIA VALLE HERMOSO</a:t>
            </a:r>
            <a:r>
              <a:rPr lang="es-MX" sz="2400" b="1" dirty="0" smtClean="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662932" y="4378817"/>
            <a:ext cx="9144000" cy="1370409"/>
          </a:xfrm>
        </p:spPr>
        <p:txBody>
          <a:bodyPr/>
          <a:lstStyle/>
          <a:p>
            <a:r>
              <a:rPr lang="es-MX" dirty="0" smtClean="0">
                <a:latin typeface="Times New Roman" panose="02020603050405020304" pitchFamily="18" charset="0"/>
                <a:cs typeface="Times New Roman" panose="02020603050405020304" pitchFamily="18" charset="0"/>
              </a:rPr>
              <a:t>Tutor: Ing. Mg.Sc. Jorge Omar Lucero Borja</a:t>
            </a:r>
          </a:p>
          <a:p>
            <a:r>
              <a:rPr lang="es-MX" dirty="0" smtClean="0">
                <a:latin typeface="Times New Roman" panose="02020603050405020304" pitchFamily="18" charset="0"/>
                <a:cs typeface="Times New Roman" panose="02020603050405020304" pitchFamily="18" charset="0"/>
              </a:rPr>
              <a:t>Autor: Edgar Francisco Obando Cevallos</a:t>
            </a:r>
          </a:p>
          <a:p>
            <a:r>
              <a:rPr lang="es-MX" dirty="0" smtClean="0">
                <a:latin typeface="Times New Roman" panose="02020603050405020304" pitchFamily="18" charset="0"/>
                <a:cs typeface="Times New Roman" panose="02020603050405020304" pitchFamily="18" charset="0"/>
              </a:rPr>
              <a:t>2016</a:t>
            </a:r>
            <a:r>
              <a:rPr lang="es-MX" dirty="0" smtClean="0"/>
              <a:t> </a:t>
            </a:r>
            <a:endParaRPr lang="es-MX" dirty="0"/>
          </a:p>
        </p:txBody>
      </p:sp>
      <p:sp>
        <p:nvSpPr>
          <p:cNvPr id="4" name="Freeform 6"/>
          <p:cNvSpPr>
            <a:spLocks/>
          </p:cNvSpPr>
          <p:nvPr/>
        </p:nvSpPr>
        <p:spPr bwMode="auto">
          <a:xfrm>
            <a:off x="0" y="14288"/>
            <a:ext cx="12192000" cy="6843711"/>
          </a:xfrm>
          <a:custGeom>
            <a:avLst/>
            <a:gdLst>
              <a:gd name="T0" fmla="*/ 0 w 812"/>
              <a:gd name="T1" fmla="*/ 2147483647 h 475"/>
              <a:gd name="T2" fmla="*/ 2147483647 w 812"/>
              <a:gd name="T3" fmla="*/ 2147483647 h 475"/>
              <a:gd name="T4" fmla="*/ 2147483647 w 812"/>
              <a:gd name="T5" fmla="*/ 2147483647 h 475"/>
              <a:gd name="T6" fmla="*/ 2147483647 w 812"/>
              <a:gd name="T7" fmla="*/ 2147483647 h 475"/>
              <a:gd name="T8" fmla="*/ 2147483647 w 812"/>
              <a:gd name="T9" fmla="*/ 2147483647 h 475"/>
              <a:gd name="T10" fmla="*/ 2147483647 w 812"/>
              <a:gd name="T11" fmla="*/ 2147483647 h 475"/>
              <a:gd name="T12" fmla="*/ 2147483647 w 812"/>
              <a:gd name="T13" fmla="*/ 0 h 475"/>
              <a:gd name="T14" fmla="*/ 2147483647 w 812"/>
              <a:gd name="T15" fmla="*/ 2147483647 h 475"/>
              <a:gd name="T16" fmla="*/ 2147483647 w 812"/>
              <a:gd name="T17" fmla="*/ 2147483647 h 475"/>
              <a:gd name="T18" fmla="*/ 2147483647 w 812"/>
              <a:gd name="T19" fmla="*/ 2147483647 h 475"/>
              <a:gd name="T20" fmla="*/ 2147483647 w 812"/>
              <a:gd name="T21" fmla="*/ 2147483647 h 475"/>
              <a:gd name="T22" fmla="*/ 2147483647 w 812"/>
              <a:gd name="T23" fmla="*/ 2147483647 h 475"/>
              <a:gd name="T24" fmla="*/ 2147483647 w 812"/>
              <a:gd name="T25" fmla="*/ 2147483647 h 475"/>
              <a:gd name="T26" fmla="*/ 2147483647 w 812"/>
              <a:gd name="T27" fmla="*/ 2147483647 h 475"/>
              <a:gd name="T28" fmla="*/ 0 w 812"/>
              <a:gd name="T29" fmla="*/ 2147483647 h 475"/>
              <a:gd name="T30" fmla="*/ 0 w 812"/>
              <a:gd name="T31" fmla="*/ 2147483647 h 4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2"/>
              <a:gd name="T49" fmla="*/ 0 h 475"/>
              <a:gd name="T50" fmla="*/ 812 w 812"/>
              <a:gd name="T51" fmla="*/ 475 h 4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2" h="475">
                <a:moveTo>
                  <a:pt x="0" y="364"/>
                </a:moveTo>
                <a:cubicBezTo>
                  <a:pt x="1" y="363"/>
                  <a:pt x="1" y="362"/>
                  <a:pt x="1" y="362"/>
                </a:cubicBezTo>
                <a:cubicBezTo>
                  <a:pt x="4" y="357"/>
                  <a:pt x="7" y="352"/>
                  <a:pt x="10" y="346"/>
                </a:cubicBezTo>
                <a:cubicBezTo>
                  <a:pt x="21" y="320"/>
                  <a:pt x="31" y="280"/>
                  <a:pt x="40" y="207"/>
                </a:cubicBezTo>
                <a:lnTo>
                  <a:pt x="40" y="2"/>
                </a:lnTo>
                <a:cubicBezTo>
                  <a:pt x="43" y="5"/>
                  <a:pt x="48" y="6"/>
                  <a:pt x="54" y="6"/>
                </a:cubicBezTo>
                <a:cubicBezTo>
                  <a:pt x="59" y="6"/>
                  <a:pt x="65" y="6"/>
                  <a:pt x="69" y="0"/>
                </a:cubicBezTo>
                <a:lnTo>
                  <a:pt x="69" y="207"/>
                </a:lnTo>
                <a:cubicBezTo>
                  <a:pt x="71" y="375"/>
                  <a:pt x="200" y="448"/>
                  <a:pt x="433" y="438"/>
                </a:cubicBezTo>
                <a:lnTo>
                  <a:pt x="812" y="438"/>
                </a:lnTo>
                <a:lnTo>
                  <a:pt x="812" y="475"/>
                </a:lnTo>
                <a:lnTo>
                  <a:pt x="69" y="475"/>
                </a:lnTo>
                <a:lnTo>
                  <a:pt x="40" y="475"/>
                </a:lnTo>
                <a:lnTo>
                  <a:pt x="4" y="475"/>
                </a:lnTo>
                <a:lnTo>
                  <a:pt x="0" y="475"/>
                </a:lnTo>
                <a:lnTo>
                  <a:pt x="0" y="364"/>
                </a:lnTo>
                <a:close/>
              </a:path>
            </a:pathLst>
          </a:custGeom>
          <a:solidFill>
            <a:srgbClr val="9EB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latin typeface="Calibri" pitchFamily="34" charset="0"/>
            </a:endParaRPr>
          </a:p>
        </p:txBody>
      </p:sp>
      <p:pic>
        <p:nvPicPr>
          <p:cNvPr id="5" name="0 Imagen"/>
          <p:cNvPicPr/>
          <p:nvPr/>
        </p:nvPicPr>
        <p:blipFill rotWithShape="1">
          <a:blip r:embed="rId2" cstate="print">
            <a:extLst>
              <a:ext uri="{28A0092B-C50C-407E-A947-70E740481C1C}">
                <a14:useLocalDpi xmlns:a14="http://schemas.microsoft.com/office/drawing/2010/main" val="0"/>
              </a:ext>
            </a:extLst>
          </a:blip>
          <a:srcRect l="31362" r="5750"/>
          <a:stretch/>
        </p:blipFill>
        <p:spPr>
          <a:xfrm>
            <a:off x="4553212" y="116058"/>
            <a:ext cx="3024336" cy="1008113"/>
          </a:xfrm>
          <a:prstGeom prst="rect">
            <a:avLst/>
          </a:prstGeom>
        </p:spPr>
      </p:pic>
      <p:pic>
        <p:nvPicPr>
          <p:cNvPr id="6"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932" y="195680"/>
            <a:ext cx="855103" cy="864094"/>
          </a:xfrm>
          <a:prstGeom prst="rect">
            <a:avLst/>
          </a:prstGeom>
        </p:spPr>
      </p:pic>
      <p:sp>
        <p:nvSpPr>
          <p:cNvPr id="8" name="Rectángulo 7"/>
          <p:cNvSpPr/>
          <p:nvPr/>
        </p:nvSpPr>
        <p:spPr>
          <a:xfrm>
            <a:off x="3186932" y="1162808"/>
            <a:ext cx="6096000" cy="1338828"/>
          </a:xfrm>
          <a:prstGeom prst="rect">
            <a:avLst/>
          </a:prstGeom>
        </p:spPr>
        <p:txBody>
          <a:bodyPr>
            <a:spAutoFit/>
          </a:bodyPr>
          <a:lstStyle/>
          <a:p>
            <a:pPr algn="ctr">
              <a:lnSpc>
                <a:spcPct val="150000"/>
              </a:lnSpc>
            </a:pPr>
            <a:r>
              <a:rPr lang="es-EC" b="1" dirty="0" smtClean="0">
                <a:latin typeface="Times New Roman" pitchFamily="18" charset="0"/>
                <a:ea typeface="Tahoma" pitchFamily="34" charset="0"/>
                <a:cs typeface="Times New Roman" pitchFamily="18" charset="0"/>
              </a:rPr>
              <a:t>DEPARTAMENTO DE CIENCIAS DE LA VIDA </a:t>
            </a:r>
          </a:p>
          <a:p>
            <a:pPr algn="ctr">
              <a:lnSpc>
                <a:spcPct val="150000"/>
              </a:lnSpc>
            </a:pPr>
            <a:r>
              <a:rPr lang="es-EC" b="1" dirty="0" smtClean="0">
                <a:latin typeface="Times New Roman" pitchFamily="18" charset="0"/>
                <a:ea typeface="Tahoma" pitchFamily="34" charset="0"/>
                <a:cs typeface="Times New Roman" pitchFamily="18" charset="0"/>
              </a:rPr>
              <a:t>CARRERA DE INGENIERÍA AGROPECUARIA</a:t>
            </a:r>
          </a:p>
          <a:p>
            <a:pPr algn="ctr">
              <a:lnSpc>
                <a:spcPct val="150000"/>
              </a:lnSpc>
            </a:pPr>
            <a:r>
              <a:rPr lang="es-EC" b="1" dirty="0" smtClean="0">
                <a:latin typeface="Times New Roman" pitchFamily="18" charset="0"/>
                <a:ea typeface="Tahoma" pitchFamily="34" charset="0"/>
                <a:cs typeface="Times New Roman" pitchFamily="18" charset="0"/>
              </a:rPr>
              <a:t>SANTO DOMINGO  </a:t>
            </a:r>
          </a:p>
        </p:txBody>
      </p:sp>
    </p:spTree>
    <p:extLst>
      <p:ext uri="{BB962C8B-B14F-4D97-AF65-F5344CB8AC3E}">
        <p14:creationId xmlns:p14="http://schemas.microsoft.com/office/powerpoint/2010/main" val="877140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Peso vivo.-</a:t>
            </a:r>
            <a:endParaRPr lang="es-MX"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97606814"/>
              </p:ext>
            </p:extLst>
          </p:nvPr>
        </p:nvGraphicFramePr>
        <p:xfrm>
          <a:off x="1751527" y="2266685"/>
          <a:ext cx="8628845" cy="4607864"/>
        </p:xfrm>
        <a:graphic>
          <a:graphicData uri="http://schemas.openxmlformats.org/drawingml/2006/table">
            <a:tbl>
              <a:tblPr firstRow="1" firstCol="1" bandRow="1"/>
              <a:tblGrid>
                <a:gridCol w="2227273"/>
                <a:gridCol w="2109716"/>
                <a:gridCol w="2141205"/>
                <a:gridCol w="2150651"/>
              </a:tblGrid>
              <a:tr h="423029">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F de V</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Gl</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CM</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p&gt;F</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434825">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Bloque</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38,46</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0,731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434825">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Dieta</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87,95</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0,435</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434825">
                <a:tc>
                  <a:txBody>
                    <a:bodyPr/>
                    <a:lstStyle/>
                    <a:p>
                      <a:pPr>
                        <a:lnSpc>
                          <a:spcPct val="150000"/>
                        </a:lnSpc>
                        <a:spcAft>
                          <a:spcPts val="0"/>
                        </a:spcAft>
                      </a:pPr>
                      <a:r>
                        <a:rPr lang="es-EC" sz="1800" dirty="0" smtClean="0">
                          <a:solidFill>
                            <a:srgbClr val="000000"/>
                          </a:solidFill>
                          <a:effectLst/>
                          <a:latin typeface="Times New Roman" panose="02020603050405020304" pitchFamily="18" charset="0"/>
                          <a:ea typeface="Calibri" panose="020F0502020204030204" pitchFamily="34" charset="0"/>
                        </a:rPr>
                        <a:t>Error Experimental(a</a:t>
                      </a:r>
                      <a:r>
                        <a:rPr lang="es-EC" sz="1800" dirty="0">
                          <a:solidFill>
                            <a:srgbClr val="000000"/>
                          </a:solidFill>
                          <a:effectLst/>
                          <a:latin typeface="Times New Roman" panose="02020603050405020304" pitchFamily="18" charset="0"/>
                          <a:ea typeface="Calibri" panose="020F0502020204030204" pitchFamily="34" charset="0"/>
                        </a:rPr>
                        <a:t>)</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87,58</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Sexo</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179,00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0,0039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Día</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7</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23264,00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&lt;0,000001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TxS</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208,00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&lt;0,00001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TxD</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11,00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0,951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SxD</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7</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16,00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0,6077</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TxSxD</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12,00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0,9418</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6404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ErrorExperimental(b)</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180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21,00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4" name="Rectángulo 3"/>
          <p:cNvSpPr/>
          <p:nvPr/>
        </p:nvSpPr>
        <p:spPr>
          <a:xfrm>
            <a:off x="1180565" y="1470218"/>
            <a:ext cx="9714964" cy="646331"/>
          </a:xfrm>
          <a:prstGeom prst="rect">
            <a:avLst/>
          </a:prstGeom>
        </p:spPr>
        <p:txBody>
          <a:bodyPr wrap="square">
            <a:spAutoFit/>
          </a:bodyPr>
          <a:lstStyle/>
          <a:p>
            <a:r>
              <a:rPr lang="es-MX" b="1" dirty="0">
                <a:latin typeface="Arial" panose="020B0604020202020204" pitchFamily="34" charset="0"/>
                <a:ea typeface="Calibri" panose="020F0502020204030204" pitchFamily="34" charset="0"/>
              </a:rPr>
              <a:t>Análisis de varianza del peso vivo, kg en relación al día de engorde de acuerdo al sexo y a la dieta.</a:t>
            </a:r>
            <a:endParaRPr lang="es-MX" dirty="0"/>
          </a:p>
        </p:txBody>
      </p:sp>
    </p:spTree>
    <p:extLst>
      <p:ext uri="{BB962C8B-B14F-4D97-AF65-F5344CB8AC3E}">
        <p14:creationId xmlns:p14="http://schemas.microsoft.com/office/powerpoint/2010/main" val="20191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Times New Roman" panose="02020603050405020304" pitchFamily="18" charset="0"/>
                <a:cs typeface="Times New Roman" panose="02020603050405020304" pitchFamily="18" charset="0"/>
              </a:rPr>
              <a:t>Peso vivo.-</a:t>
            </a:r>
            <a:endParaRPr lang="es-MX" dirty="0"/>
          </a:p>
        </p:txBody>
      </p:sp>
      <p:graphicFrame>
        <p:nvGraphicFramePr>
          <p:cNvPr id="3" name="Gráfico 2"/>
          <p:cNvGraphicFramePr/>
          <p:nvPr>
            <p:extLst>
              <p:ext uri="{D42A27DB-BD31-4B8C-83A1-F6EECF244321}">
                <p14:modId xmlns:p14="http://schemas.microsoft.com/office/powerpoint/2010/main" val="2430042322"/>
              </p:ext>
            </p:extLst>
          </p:nvPr>
        </p:nvGraphicFramePr>
        <p:xfrm>
          <a:off x="838200" y="2843686"/>
          <a:ext cx="5579745" cy="27933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593590" y="1983343"/>
            <a:ext cx="4073117" cy="369332"/>
          </a:xfrm>
          <a:prstGeom prst="rect">
            <a:avLst/>
          </a:prstGeom>
        </p:spPr>
        <p:txBody>
          <a:bodyPr wrap="squar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Progresión del Peso Vivo según la dieta.</a:t>
            </a:r>
            <a:endParaRPr lang="es-MX" dirty="0">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960138148"/>
              </p:ext>
            </p:extLst>
          </p:nvPr>
        </p:nvGraphicFramePr>
        <p:xfrm>
          <a:off x="6474330" y="2502863"/>
          <a:ext cx="5579745" cy="33223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7112157" y="1948865"/>
            <a:ext cx="4010778" cy="369332"/>
          </a:xfrm>
          <a:prstGeom prst="rect">
            <a:avLst/>
          </a:prstGeom>
        </p:spPr>
        <p:txBody>
          <a:bodyPr wrap="non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Progresión del Peso Vivo según el sexo</a:t>
            </a:r>
            <a:r>
              <a:rPr lang="es-MX" b="1" i="1" dirty="0">
                <a:latin typeface="Arial" panose="020B0604020202020204" pitchFamily="34" charset="0"/>
                <a:ea typeface="Calibri" panose="020F0502020204030204" pitchFamily="34" charset="0"/>
              </a:rPr>
              <a:t>.</a:t>
            </a:r>
            <a:endParaRPr lang="es-MX" dirty="0"/>
          </a:p>
        </p:txBody>
      </p:sp>
    </p:spTree>
    <p:extLst>
      <p:ext uri="{BB962C8B-B14F-4D97-AF65-F5344CB8AC3E}">
        <p14:creationId xmlns:p14="http://schemas.microsoft.com/office/powerpoint/2010/main" val="167524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Times New Roman" panose="02020603050405020304" pitchFamily="18" charset="0"/>
                <a:cs typeface="Times New Roman" panose="02020603050405020304" pitchFamily="18" charset="0"/>
              </a:rPr>
              <a:t>Peso vivo.-</a:t>
            </a:r>
            <a:endParaRPr lang="es-MX" dirty="0"/>
          </a:p>
        </p:txBody>
      </p:sp>
      <p:graphicFrame>
        <p:nvGraphicFramePr>
          <p:cNvPr id="3" name="Gráfico 2"/>
          <p:cNvGraphicFramePr/>
          <p:nvPr>
            <p:extLst>
              <p:ext uri="{D42A27DB-BD31-4B8C-83A1-F6EECF244321}">
                <p14:modId xmlns:p14="http://schemas.microsoft.com/office/powerpoint/2010/main" val="4169235343"/>
              </p:ext>
            </p:extLst>
          </p:nvPr>
        </p:nvGraphicFramePr>
        <p:xfrm>
          <a:off x="489397" y="1926531"/>
          <a:ext cx="5138671" cy="36629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945424" y="1557199"/>
            <a:ext cx="4959756" cy="369332"/>
          </a:xfrm>
          <a:prstGeom prst="rect">
            <a:avLst/>
          </a:prstGeom>
        </p:spPr>
        <p:txBody>
          <a:bodyPr wrap="non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Progresión del Peso Vivo según la dieta y el sexo.</a:t>
            </a:r>
            <a:endParaRPr lang="es-MX"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74041192"/>
              </p:ext>
            </p:extLst>
          </p:nvPr>
        </p:nvGraphicFramePr>
        <p:xfrm>
          <a:off x="6652326" y="2110024"/>
          <a:ext cx="4701474" cy="3415014"/>
        </p:xfrm>
        <a:graphic>
          <a:graphicData uri="http://schemas.openxmlformats.org/drawingml/2006/table">
            <a:tbl>
              <a:tblPr firstRow="1" firstCol="1" bandRow="1"/>
              <a:tblGrid>
                <a:gridCol w="1476869"/>
                <a:gridCol w="1396714"/>
                <a:gridCol w="1827891"/>
              </a:tblGrid>
              <a:tr h="379446">
                <a:tc>
                  <a:txBody>
                    <a:bodyPr/>
                    <a:lstStyle/>
                    <a:p>
                      <a:pPr algn="ctr">
                        <a:lnSpc>
                          <a:spcPct val="150000"/>
                        </a:lnSpc>
                        <a:spcAft>
                          <a:spcPts val="0"/>
                        </a:spcAft>
                      </a:pPr>
                      <a:r>
                        <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Tratamientos</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Medias</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Grupos Tukey</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45% m</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57,07812</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 h</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57,03125</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m</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55,83125</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 m</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55,40313</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h</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54,85938</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 m</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53,90313</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abc</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45% h</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53,09375</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bc</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9446">
                <a:tc>
                  <a:txBody>
                    <a:bodyPr/>
                    <a:lstStyle/>
                    <a:p>
                      <a:pPr algn="l">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 h</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50,55000</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t>
                      </a:r>
                      <a:endParaRPr lang="es-MX"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6" name="Rectángulo 5"/>
          <p:cNvSpPr/>
          <p:nvPr/>
        </p:nvSpPr>
        <p:spPr>
          <a:xfrm>
            <a:off x="5905180" y="1367522"/>
            <a:ext cx="6286820" cy="646331"/>
          </a:xfrm>
          <a:prstGeom prst="rect">
            <a:avLst/>
          </a:prstGeom>
        </p:spPr>
        <p:txBody>
          <a:bodyPr wrap="square">
            <a:spAutoFit/>
          </a:bodyPr>
          <a:lstStyle/>
          <a:p>
            <a:pPr>
              <a:spcAft>
                <a:spcPts val="1000"/>
              </a:spcAft>
            </a:pPr>
            <a:r>
              <a:rPr lang="es-MX" b="1" dirty="0">
                <a:latin typeface="Times New Roman" panose="02020603050405020304" pitchFamily="18" charset="0"/>
                <a:ea typeface="Calibri" panose="020F0502020204030204" pitchFamily="34" charset="0"/>
                <a:cs typeface="Times New Roman" panose="02020603050405020304" pitchFamily="18" charset="0"/>
              </a:rPr>
              <a:t>Comparación de medias de dietas y sexo mediante prueba de Tukey.</a:t>
            </a:r>
            <a:endParaRPr lang="es-MX" sz="11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746976" y="5697656"/>
            <a:ext cx="10606824" cy="923330"/>
          </a:xfrm>
          <a:prstGeom prst="rect">
            <a:avLst/>
          </a:prstGeom>
        </p:spPr>
        <p:txBody>
          <a:bodyPr wrap="square">
            <a:spAutoFit/>
          </a:bodyPr>
          <a:lstStyle/>
          <a:p>
            <a:pPr algn="just">
              <a:lnSpc>
                <a:spcPct val="150000"/>
              </a:lnSpc>
              <a:spcAft>
                <a:spcPts val="0"/>
              </a:spcAft>
            </a:pPr>
            <a:r>
              <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Peso = 22,655005 + 0,5549316*día - 0,0063299*(día-60,875)</a:t>
            </a:r>
            <a:r>
              <a:rPr lang="es-MX"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+ 0,0000154*(día-60,875)</a:t>
            </a:r>
            <a:r>
              <a:rPr lang="es-MX"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+ 1,946e-6*(día-60,875)</a:t>
            </a:r>
            <a:r>
              <a:rPr lang="es-MX"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75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Consumo diario.-</a:t>
            </a:r>
            <a:endParaRPr lang="es-MX"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09229358"/>
              </p:ext>
            </p:extLst>
          </p:nvPr>
        </p:nvGraphicFramePr>
        <p:xfrm>
          <a:off x="477593" y="2614409"/>
          <a:ext cx="5292142" cy="3425781"/>
        </p:xfrm>
        <a:graphic>
          <a:graphicData uri="http://schemas.openxmlformats.org/drawingml/2006/table">
            <a:tbl>
              <a:tblPr firstRow="1" firstCol="1" bandRow="1"/>
              <a:tblGrid>
                <a:gridCol w="1367292"/>
                <a:gridCol w="637941"/>
                <a:gridCol w="752526"/>
                <a:gridCol w="841363"/>
                <a:gridCol w="749306"/>
                <a:gridCol w="943714"/>
              </a:tblGrid>
              <a:tr h="363536">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F de V</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Gl</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SC</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CM</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F</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p&gt;F</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73674">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Bloque</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3</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1,34</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0,445</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1,245</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0,35</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373674">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Dieta</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3</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50,00</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16,668</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46,644</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8,27e-06</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661399">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ErrorExperimental(a)</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9</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3,22</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0,357</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 </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661399">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Día</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6</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477,00</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74,50</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157,444</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&lt; 2e-16</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330700">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TxD</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18</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20,00</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1,11</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2,351</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0,00561</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661399">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ErrorExperimental(b)</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72</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34,1</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0,47</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 </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rPr>
                        <a:t>-</a:t>
                      </a:r>
                      <a:endParaRPr lang="es-MX"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4" name="Rectángulo 3"/>
          <p:cNvSpPr/>
          <p:nvPr/>
        </p:nvSpPr>
        <p:spPr>
          <a:xfrm>
            <a:off x="334851" y="1690688"/>
            <a:ext cx="5344732" cy="646331"/>
          </a:xfrm>
          <a:prstGeom prst="rect">
            <a:avLst/>
          </a:prstGeom>
        </p:spPr>
        <p:txBody>
          <a:bodyPr wrap="square">
            <a:spAutoFit/>
          </a:bodyPr>
          <a:lstStyle/>
          <a:p>
            <a:r>
              <a:rPr lang="es-MX" b="1" dirty="0">
                <a:solidFill>
                  <a:srgbClr val="292929"/>
                </a:solidFill>
                <a:latin typeface="Times New Roman" panose="02020603050405020304" pitchFamily="18" charset="0"/>
                <a:ea typeface="Calibri" panose="020F0502020204030204" pitchFamily="34" charset="0"/>
                <a:cs typeface="Times New Roman" panose="02020603050405020304" pitchFamily="18" charset="0"/>
              </a:rPr>
              <a:t>Análisis de varianza del consumo diario, kg en relación al día de engorde de acuerdo a la dieta.</a:t>
            </a:r>
            <a:endParaRPr lang="es-MX" dirty="0">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676392685"/>
              </p:ext>
            </p:extLst>
          </p:nvPr>
        </p:nvGraphicFramePr>
        <p:xfrm>
          <a:off x="6113722" y="2678827"/>
          <a:ext cx="5579745" cy="3432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532636" y="1967687"/>
            <a:ext cx="5154040" cy="369332"/>
          </a:xfrm>
          <a:prstGeom prst="rect">
            <a:avLst/>
          </a:prstGeom>
        </p:spPr>
        <p:txBody>
          <a:bodyPr wrap="non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Consumo de Alimento según el día y según la dieta</a:t>
            </a:r>
            <a:endParaRPr lang="es-MX" dirty="0"/>
          </a:p>
        </p:txBody>
      </p:sp>
    </p:spTree>
    <p:extLst>
      <p:ext uri="{BB962C8B-B14F-4D97-AF65-F5344CB8AC3E}">
        <p14:creationId xmlns:p14="http://schemas.microsoft.com/office/powerpoint/2010/main" val="3213240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Rendimiento a la canal.-</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757060508"/>
              </p:ext>
            </p:extLst>
          </p:nvPr>
        </p:nvGraphicFramePr>
        <p:xfrm>
          <a:off x="1764406" y="2678807"/>
          <a:ext cx="8822027" cy="3863660"/>
        </p:xfrm>
        <a:graphic>
          <a:graphicData uri="http://schemas.openxmlformats.org/drawingml/2006/table">
            <a:tbl>
              <a:tblPr firstRow="1" firstCol="1" bandRow="1"/>
              <a:tblGrid>
                <a:gridCol w="2224554"/>
                <a:gridCol w="1087060"/>
                <a:gridCol w="1266268"/>
                <a:gridCol w="1420796"/>
                <a:gridCol w="1205102"/>
                <a:gridCol w="1618247"/>
              </a:tblGrid>
              <a:tr h="594592">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F de V</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Gl</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SC</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CM</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F</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p&gt;F</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611174">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Dieta</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100,2</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33,39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 </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 </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102336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Bloque (dieta)</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365,00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121,65</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8,746</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0,000586 ***</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611174">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Sexo</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20,00</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19,97</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1,436</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0,244173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51168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TxS</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3</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18,9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6,29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0,452</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0,718459</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511680">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ErrorExperimental</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292,1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13,91</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 </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rPr>
                        <a:t>-</a:t>
                      </a:r>
                      <a:endParaRPr lang="es-MX" sz="18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6" name="Rectángulo 5"/>
          <p:cNvSpPr/>
          <p:nvPr/>
        </p:nvSpPr>
        <p:spPr>
          <a:xfrm>
            <a:off x="1751527" y="1792190"/>
            <a:ext cx="8822027" cy="707886"/>
          </a:xfrm>
          <a:prstGeom prst="rect">
            <a:avLst/>
          </a:prstGeom>
        </p:spPr>
        <p:txBody>
          <a:bodyPr wrap="square">
            <a:spAutoFit/>
          </a:bodyPr>
          <a:lstStyle/>
          <a:p>
            <a:r>
              <a:rPr lang="es-MX" sz="2000" b="1" dirty="0">
                <a:latin typeface="Times New Roman" panose="02020603050405020304" pitchFamily="18" charset="0"/>
                <a:ea typeface="Calibri" panose="020F0502020204030204" pitchFamily="34" charset="0"/>
                <a:cs typeface="Times New Roman" panose="02020603050405020304" pitchFamily="18" charset="0"/>
              </a:rPr>
              <a:t>Análisis de varianza del rendimiento a la canal, % en relación a la dieta y al sexo.</a:t>
            </a: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30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Times New Roman" panose="02020603050405020304" pitchFamily="18" charset="0"/>
                <a:cs typeface="Times New Roman" panose="02020603050405020304" pitchFamily="18" charset="0"/>
              </a:rPr>
              <a:t>Rendimiento a la canal.-</a:t>
            </a:r>
            <a:endParaRPr lang="es-MX" dirty="0"/>
          </a:p>
        </p:txBody>
      </p:sp>
      <p:graphicFrame>
        <p:nvGraphicFramePr>
          <p:cNvPr id="3" name="Gráfico 2"/>
          <p:cNvGraphicFramePr/>
          <p:nvPr>
            <p:extLst>
              <p:ext uri="{D42A27DB-BD31-4B8C-83A1-F6EECF244321}">
                <p14:modId xmlns:p14="http://schemas.microsoft.com/office/powerpoint/2010/main" val="1898181158"/>
              </p:ext>
            </p:extLst>
          </p:nvPr>
        </p:nvGraphicFramePr>
        <p:xfrm>
          <a:off x="1169831" y="302331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140797" y="2381450"/>
            <a:ext cx="4493538" cy="369332"/>
          </a:xfrm>
          <a:prstGeom prst="rect">
            <a:avLst/>
          </a:prstGeom>
        </p:spPr>
        <p:txBody>
          <a:bodyPr wrap="non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Rendimiento a la canal en % según la dieta</a:t>
            </a:r>
            <a:r>
              <a:rPr lang="es-MX" b="1" i="1" dirty="0">
                <a:latin typeface="Arial" panose="020B0604020202020204" pitchFamily="34" charset="0"/>
                <a:ea typeface="Calibri" panose="020F0502020204030204" pitchFamily="34" charset="0"/>
              </a:rPr>
              <a:t>.</a:t>
            </a:r>
            <a:endParaRPr lang="es-MX" dirty="0"/>
          </a:p>
        </p:txBody>
      </p:sp>
      <p:graphicFrame>
        <p:nvGraphicFramePr>
          <p:cNvPr id="5" name="Gráfico 4"/>
          <p:cNvGraphicFramePr/>
          <p:nvPr>
            <p:extLst>
              <p:ext uri="{D42A27DB-BD31-4B8C-83A1-F6EECF244321}">
                <p14:modId xmlns:p14="http://schemas.microsoft.com/office/powerpoint/2010/main" val="2017027820"/>
              </p:ext>
            </p:extLst>
          </p:nvPr>
        </p:nvGraphicFramePr>
        <p:xfrm>
          <a:off x="6643352" y="302123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6411421" y="2397549"/>
            <a:ext cx="4410182" cy="369332"/>
          </a:xfrm>
          <a:prstGeom prst="rect">
            <a:avLst/>
          </a:prstGeom>
        </p:spPr>
        <p:txBody>
          <a:bodyPr wrap="none">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Rendimiento a la canal en % según el sexo.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08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Conversión alimenticia.-</a:t>
            </a:r>
            <a:endParaRPr lang="es-MX"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53464865"/>
              </p:ext>
            </p:extLst>
          </p:nvPr>
        </p:nvGraphicFramePr>
        <p:xfrm>
          <a:off x="528036" y="3016251"/>
          <a:ext cx="6207613" cy="2286000"/>
        </p:xfrm>
        <a:graphic>
          <a:graphicData uri="http://schemas.openxmlformats.org/drawingml/2006/table">
            <a:tbl>
              <a:tblPr firstRow="1" firstCol="1" bandRow="1"/>
              <a:tblGrid>
                <a:gridCol w="1661372"/>
                <a:gridCol w="689230"/>
                <a:gridCol w="884213"/>
                <a:gridCol w="1011823"/>
                <a:gridCol w="857785"/>
                <a:gridCol w="1103190"/>
              </a:tblGrid>
              <a:tr h="429590">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F de V</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Gl</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SC</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CM</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F</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p&gt;F</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429590">
                <a:tc>
                  <a:txBody>
                    <a:bodyPr/>
                    <a:lstStyle/>
                    <a:p>
                      <a:pP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Dieta</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3</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1,098</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0,3660</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0,569</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0,651</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429590">
                <a:tc>
                  <a:txBody>
                    <a:bodyPr/>
                    <a:lstStyle/>
                    <a:p>
                      <a:pP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Bloque</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3</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0,614</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0,2046</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0,318</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0,812</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859179">
                <a:tc>
                  <a:txBody>
                    <a:bodyPr/>
                    <a:lstStyle/>
                    <a:p>
                      <a:pP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ErrorExperimental</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8</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5,148</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0,6435</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 </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rPr>
                        <a:t>-</a:t>
                      </a:r>
                      <a:endParaRPr lang="es-MX"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4" name="Rectángulo 3"/>
          <p:cNvSpPr/>
          <p:nvPr/>
        </p:nvSpPr>
        <p:spPr>
          <a:xfrm>
            <a:off x="748047" y="2038421"/>
            <a:ext cx="6096000" cy="646331"/>
          </a:xfrm>
          <a:prstGeom prst="rect">
            <a:avLst/>
          </a:prstGeom>
        </p:spPr>
        <p:txBody>
          <a:bodyPr>
            <a:spAutoFit/>
          </a:bodyPr>
          <a:lstStyle/>
          <a:p>
            <a:r>
              <a:rPr lang="es-MX" b="1" dirty="0">
                <a:latin typeface="Times New Roman" panose="02020603050405020304" pitchFamily="18" charset="0"/>
                <a:ea typeface="Calibri" panose="020F0502020204030204" pitchFamily="34" charset="0"/>
                <a:cs typeface="Times New Roman" panose="02020603050405020304" pitchFamily="18" charset="0"/>
              </a:rPr>
              <a:t>Análisis de varianza de la conversión alimenticia, en relación al día de engorde de acuerdo a la dieta y al sexo.</a:t>
            </a:r>
            <a:endParaRPr lang="es-MX" dirty="0">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383036285"/>
              </p:ext>
            </p:extLst>
          </p:nvPr>
        </p:nvGraphicFramePr>
        <p:xfrm>
          <a:off x="6980349" y="2684752"/>
          <a:ext cx="5033493" cy="2927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3942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Análisis económico.-</a:t>
            </a:r>
            <a:endParaRPr lang="es-MX"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144107357"/>
              </p:ext>
            </p:extLst>
          </p:nvPr>
        </p:nvGraphicFramePr>
        <p:xfrm>
          <a:off x="631067" y="2562901"/>
          <a:ext cx="5370489" cy="3509316"/>
        </p:xfrm>
        <a:graphic>
          <a:graphicData uri="http://schemas.openxmlformats.org/drawingml/2006/table">
            <a:tbl>
              <a:tblPr firstRow="1" firstCol="1" bandRow="1"/>
              <a:tblGrid>
                <a:gridCol w="1197130"/>
                <a:gridCol w="500746"/>
                <a:gridCol w="1130035"/>
                <a:gridCol w="847526"/>
                <a:gridCol w="847526"/>
                <a:gridCol w="847526"/>
              </a:tblGrid>
              <a:tr h="292443">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gridSpan="4">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dietas</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292443">
                <a:tc gridSpan="2">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repetición</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hMerge="1">
                  <a:txBody>
                    <a:bodyPr/>
                    <a:lstStyle/>
                    <a:p>
                      <a:endParaRPr lang="es-MX"/>
                    </a:p>
                  </a:txBody>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292443">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72,30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74,55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68,18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66,82</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68,18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73,18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57,27</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75,00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65,91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63,64</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72,27</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68,18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pPr algn="ctr">
                        <a:lnSpc>
                          <a:spcPct val="150000"/>
                        </a:lnSpc>
                        <a:spcAft>
                          <a:spcPts val="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rendimiento kg</a:t>
                      </a:r>
                      <a:endParaRPr lang="es-MX"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546,83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555,00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564,14</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561,36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2443">
                <a:tc>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 kg</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endParaRPr lang="es-MX" sz="1400" dirty="0">
                        <a:solidFill>
                          <a:srgbClr val="7B7B7B"/>
                        </a:solidFill>
                        <a:effectLst/>
                        <a:latin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68,35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69,38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70,52</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70,17</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4" name="Rectángulo 3"/>
          <p:cNvSpPr/>
          <p:nvPr/>
        </p:nvSpPr>
        <p:spPr>
          <a:xfrm>
            <a:off x="253285" y="1690688"/>
            <a:ext cx="6096000" cy="646331"/>
          </a:xfrm>
          <a:prstGeom prst="rect">
            <a:avLst/>
          </a:prstGeom>
        </p:spPr>
        <p:txBody>
          <a:bodyPr>
            <a:spAutoFit/>
          </a:bodyPr>
          <a:lstStyle/>
          <a:p>
            <a:r>
              <a:rPr lang="es-MX" b="1" dirty="0">
                <a:latin typeface="Arial" panose="020B0604020202020204" pitchFamily="34" charset="0"/>
                <a:ea typeface="Calibri" panose="020F0502020204030204" pitchFamily="34" charset="0"/>
              </a:rPr>
              <a:t>Producción de carne de acuerdo a los tratamientos de la investigación.</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634997760"/>
              </p:ext>
            </p:extLst>
          </p:nvPr>
        </p:nvGraphicFramePr>
        <p:xfrm>
          <a:off x="6349285" y="2691682"/>
          <a:ext cx="5550793" cy="2421230"/>
        </p:xfrm>
        <a:graphic>
          <a:graphicData uri="http://schemas.openxmlformats.org/drawingml/2006/table">
            <a:tbl>
              <a:tblPr firstRow="1" firstCol="1" bandRow="1"/>
              <a:tblGrid>
                <a:gridCol w="2578433"/>
                <a:gridCol w="743090"/>
                <a:gridCol w="743090"/>
                <a:gridCol w="743090"/>
                <a:gridCol w="743090"/>
              </a:tblGrid>
              <a:tr h="345890">
                <a:tc gridSpan="5">
                  <a:txBody>
                    <a:bodyPr/>
                    <a:lstStyle/>
                    <a:p>
                      <a:pPr algn="ct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beneficios netos</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5890">
                <a:tc>
                  <a:txBody>
                    <a:bodyPr/>
                    <a:lstStyle/>
                    <a:p>
                      <a:pP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345890">
                <a:tc>
                  <a:txBody>
                    <a:bodyPr/>
                    <a:lstStyle/>
                    <a:p>
                      <a:pP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Rendimiento (kg)</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546,83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555,00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564,14</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561,36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5890">
                <a:tc>
                  <a:txBody>
                    <a:bodyPr/>
                    <a:lstStyle/>
                    <a:p>
                      <a:pPr>
                        <a:lnSpc>
                          <a:spcPct val="150000"/>
                        </a:lnSpc>
                        <a:spcAft>
                          <a:spcPts val="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Beneficios Brutos en Campo (USD)</a:t>
                      </a:r>
                      <a:endParaRPr lang="es-MX"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2165,45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2197,80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2233,99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2222,99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5890">
                <a:tc>
                  <a:txBody>
                    <a:bodyPr/>
                    <a:lstStyle/>
                    <a:p>
                      <a:pP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Costos Totales (USD)</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2665,40</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2499,61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2276,86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2118,99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5890">
                <a:tc>
                  <a:txBody>
                    <a:bodyPr/>
                    <a:lstStyle/>
                    <a:p>
                      <a:pP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Beneficio Neto (USD)</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-499,95</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-301,81</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-42,86</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103,99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45890">
                <a:tc>
                  <a:txBody>
                    <a:bodyPr/>
                    <a:lstStyle/>
                    <a:p>
                      <a:pPr>
                        <a:lnSpc>
                          <a:spcPct val="150000"/>
                        </a:lnSpc>
                        <a:spcAft>
                          <a:spcPts val="0"/>
                        </a:spcAft>
                      </a:pPr>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Costo/Beneficio</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-23,09</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-13,73</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r">
                        <a:lnSpc>
                          <a:spcPct val="150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4,68</a:t>
                      </a:r>
                      <a:endParaRPr lang="es-MX"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6" name="Rectángulo 5"/>
          <p:cNvSpPr/>
          <p:nvPr/>
        </p:nvSpPr>
        <p:spPr>
          <a:xfrm>
            <a:off x="6611891" y="1700397"/>
            <a:ext cx="5391219"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Beneficios netos obtenidos en la investigación.</a:t>
            </a:r>
            <a:endParaRPr lang="es-MX" dirty="0"/>
          </a:p>
        </p:txBody>
      </p:sp>
    </p:spTree>
    <p:extLst>
      <p:ext uri="{BB962C8B-B14F-4D97-AF65-F5344CB8AC3E}">
        <p14:creationId xmlns:p14="http://schemas.microsoft.com/office/powerpoint/2010/main" val="217150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Discusión.-</a:t>
            </a:r>
            <a:endParaRPr lang="es-MX" b="1" dirty="0">
              <a:latin typeface="Times New Roman" panose="02020603050405020304" pitchFamily="18" charset="0"/>
              <a:cs typeface="Times New Roman" panose="02020603050405020304" pitchFamily="18" charset="0"/>
            </a:endParaRPr>
          </a:p>
        </p:txBody>
      </p:sp>
      <p:sp>
        <p:nvSpPr>
          <p:cNvPr id="3" name="Rectángulo 2"/>
          <p:cNvSpPr/>
          <p:nvPr/>
        </p:nvSpPr>
        <p:spPr>
          <a:xfrm>
            <a:off x="838200" y="1582548"/>
            <a:ext cx="10515600" cy="1338828"/>
          </a:xfrm>
          <a:prstGeom prst="rect">
            <a:avLst/>
          </a:prstGeom>
        </p:spPr>
        <p:txBody>
          <a:bodyPr wrap="square">
            <a:spAutoFit/>
          </a:bodyPr>
          <a:lstStyle/>
          <a:p>
            <a:pPr indent="18034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El incremento de peso en los animales fue paulatino y sostenido durante el ensayo, esto confirma lo enunciado por Whittemore (1996), quien  argumenta que bajo condiciones favorables los cerdos en etapa de crecimiento y acabado aumentan su peso corporal proporcionalmente a medida que avanza el período en dichas etapas.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889715" y="3256227"/>
            <a:ext cx="10515600" cy="2585323"/>
          </a:xfrm>
          <a:prstGeom prst="rect">
            <a:avLst/>
          </a:prstGeom>
        </p:spPr>
        <p:txBody>
          <a:bodyPr wrap="square">
            <a:spAutoFit/>
          </a:bodyPr>
          <a:lstStyle/>
          <a:p>
            <a:pPr indent="18034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El tratamiento que mostró mayor peso corporal al finalizar el experimento (15 % de forraje de maní) fue el mismo que mostró un mayor índice de conversión alimenticia en relación a los demás, lo que concuerda con lo enunciado por Gutiérrez </a:t>
            </a:r>
            <a:r>
              <a:rPr lang="es-MX" i="1" dirty="0">
                <a:latin typeface="Times New Roman" panose="02020603050405020304" pitchFamily="18" charset="0"/>
                <a:ea typeface="Calibri" panose="020F0502020204030204" pitchFamily="34" charset="0"/>
                <a:cs typeface="Times New Roman" panose="02020603050405020304" pitchFamily="18" charset="0"/>
              </a:rPr>
              <a:t>et al.</a:t>
            </a:r>
            <a:r>
              <a:rPr lang="es-MX" dirty="0">
                <a:latin typeface="Times New Roman" panose="02020603050405020304" pitchFamily="18" charset="0"/>
                <a:ea typeface="Calibri" panose="020F0502020204030204" pitchFamily="34" charset="0"/>
                <a:cs typeface="Times New Roman" panose="02020603050405020304" pitchFamily="18" charset="0"/>
              </a:rPr>
              <a:t> (2001), quienes al incluir 10% de </a:t>
            </a:r>
            <a:r>
              <a:rPr lang="es-MX" i="1" dirty="0">
                <a:latin typeface="Times New Roman" panose="02020603050405020304" pitchFamily="18" charset="0"/>
                <a:ea typeface="Calibri" panose="020F0502020204030204" pitchFamily="34" charset="0"/>
                <a:cs typeface="Times New Roman" panose="02020603050405020304" pitchFamily="18" charset="0"/>
              </a:rPr>
              <a:t>Lemma giba sp.</a:t>
            </a:r>
            <a:r>
              <a:rPr lang="es-MX" dirty="0">
                <a:latin typeface="Times New Roman" panose="02020603050405020304" pitchFamily="18" charset="0"/>
                <a:ea typeface="Calibri" panose="020F0502020204030204" pitchFamily="34" charset="0"/>
                <a:cs typeface="Times New Roman" panose="02020603050405020304" pitchFamily="18" charset="0"/>
              </a:rPr>
              <a:t> en la alimentación de cerdos en crecimiento, obtuvieron un consumo 140 g superior con respecto al tratamiento control, que no incluyó la planta. En relación con lo anterior, Echeverri &amp; Giraldo (1998) afirman que la presencia de fibra en los alimentos reduce la utilización eficaz de  su  energía  bruta  por  parte  de  los  cerdos.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90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1624" y="207713"/>
            <a:ext cx="10590727" cy="6324808"/>
          </a:xfrm>
          <a:prstGeom prst="rect">
            <a:avLst/>
          </a:prstGeom>
        </p:spPr>
        <p:txBody>
          <a:bodyPr wrap="square">
            <a:spAutoFit/>
          </a:bodyPr>
          <a:lstStyle/>
          <a:p>
            <a:pPr indent="18034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En lo que respecta al consumo voluntario de alimento no se detectaron diferencias estadísticas significativas entre los tratamientos, sin embargo numéricamente se nota un ligero descenso conforme aumenta el porcentaje de inclusión, ya que como argumenta D'Mello (1992), desafortunadamente  poco se sabe sobre el aprovechamiento digestivo, no sólo de la proteína, sino del resto de los nutrientes contenidos en  la  ración  cuando  ésta  es  abundante  en  pared celular,  como sucede en los alimentos tropicales. Ellos pueden originar una disminución en el consumo voluntario, interferir en el proceso digestivo con la utilización de los alimentos comprometiendo la salud y los potenciales productivos de los animales que los consumen. Sin embargo no se nota descenso o deterioro en los niveles de rendimiento y conversión alimenticia esto puede deberse a lo expuesto por Echeverri &amp; Giraldo (1998), que dicen que las tasas de pasaje determinan  la  digestibilidad  y  a  su  vez  éstas  son influenciadas por el nivel de forraje. Adicionalmente Villarreal </a:t>
            </a:r>
            <a:r>
              <a:rPr lang="es-MX" i="1" dirty="0">
                <a:latin typeface="Times New Roman" panose="02020603050405020304" pitchFamily="18" charset="0"/>
                <a:ea typeface="Calibri" panose="020F0502020204030204" pitchFamily="34" charset="0"/>
                <a:cs typeface="Times New Roman" panose="02020603050405020304" pitchFamily="18" charset="0"/>
              </a:rPr>
              <a:t>et al.</a:t>
            </a:r>
            <a:r>
              <a:rPr lang="es-MX" dirty="0">
                <a:latin typeface="Times New Roman" panose="02020603050405020304" pitchFamily="18" charset="0"/>
                <a:ea typeface="Calibri" panose="020F0502020204030204" pitchFamily="34" charset="0"/>
                <a:cs typeface="Times New Roman" panose="02020603050405020304" pitchFamily="18" charset="0"/>
              </a:rPr>
              <a:t> (2005), indicaron que la fracción de proteína degradable en rumen de esta leguminosa es menor (64,25% de la PC en CIAT 17434; 64,36% de PC en CIAT 18744 y 62,48% PC en CIAT 18748) en comparación con las leguminosas templadas  y  por  lo  tanto  hace  contribuciones  importantes  en  la fracción  de proteína sobrepasante. Esta cualidad permite considerar a </a:t>
            </a:r>
            <a:r>
              <a:rPr lang="es-MX" i="1" dirty="0">
                <a:latin typeface="Times New Roman" panose="02020603050405020304" pitchFamily="18" charset="0"/>
                <a:ea typeface="Calibri" panose="020F0502020204030204" pitchFamily="34" charset="0"/>
                <a:cs typeface="Times New Roman" panose="02020603050405020304" pitchFamily="18" charset="0"/>
              </a:rPr>
              <a:t>Arachis pintoi</a:t>
            </a:r>
            <a:r>
              <a:rPr lang="es-MX" dirty="0">
                <a:latin typeface="Times New Roman" panose="02020603050405020304" pitchFamily="18" charset="0"/>
                <a:ea typeface="Calibri" panose="020F0502020204030204" pitchFamily="34" charset="0"/>
                <a:cs typeface="Times New Roman" panose="02020603050405020304" pitchFamily="18" charset="0"/>
              </a:rPr>
              <a:t> como una alternativa para suplir proteína metabolizable en aquellos sistemas en los cuales la demanda es alta como ocurre en vacas altamente productoras, toretes de engorde, y cerdos.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55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83276"/>
            <a:ext cx="4790940" cy="3190766"/>
          </a:xfrm>
          <a:prstGeom prst="rect">
            <a:avLst/>
          </a:prstGeom>
        </p:spPr>
      </p:pic>
      <p:sp>
        <p:nvSpPr>
          <p:cNvPr id="3" name="Título 2"/>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Introducción.-</a:t>
            </a:r>
            <a:endParaRPr lang="es-MX" b="1" dirty="0">
              <a:latin typeface="Times New Roman" panose="02020603050405020304" pitchFamily="18" charset="0"/>
              <a:cs typeface="Times New Roman" panose="02020603050405020304" pitchFamily="18" charset="0"/>
            </a:endParaRPr>
          </a:p>
        </p:txBody>
      </p:sp>
      <p:sp>
        <p:nvSpPr>
          <p:cNvPr id="5" name="Flecha curvada hacia abajo 4"/>
          <p:cNvSpPr/>
          <p:nvPr/>
        </p:nvSpPr>
        <p:spPr>
          <a:xfrm>
            <a:off x="2176530" y="2060620"/>
            <a:ext cx="5125791" cy="4226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aphicFrame>
        <p:nvGraphicFramePr>
          <p:cNvPr id="10" name="Diagrama 9"/>
          <p:cNvGraphicFramePr/>
          <p:nvPr>
            <p:extLst>
              <p:ext uri="{D42A27DB-BD31-4B8C-83A1-F6EECF244321}">
                <p14:modId xmlns:p14="http://schemas.microsoft.com/office/powerpoint/2010/main" val="1153702657"/>
              </p:ext>
            </p:extLst>
          </p:nvPr>
        </p:nvGraphicFramePr>
        <p:xfrm>
          <a:off x="6168978" y="2483276"/>
          <a:ext cx="2060620" cy="1483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ext uri="{D42A27DB-BD31-4B8C-83A1-F6EECF244321}">
                <p14:modId xmlns:p14="http://schemas.microsoft.com/office/powerpoint/2010/main" val="2001284840"/>
              </p:ext>
            </p:extLst>
          </p:nvPr>
        </p:nvGraphicFramePr>
        <p:xfrm>
          <a:off x="8626697" y="2483276"/>
          <a:ext cx="2060620" cy="1483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Flecha curvada hacia abajo 11"/>
          <p:cNvSpPr/>
          <p:nvPr/>
        </p:nvSpPr>
        <p:spPr>
          <a:xfrm>
            <a:off x="2328930" y="1416676"/>
            <a:ext cx="7729470" cy="1066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aphicFrame>
        <p:nvGraphicFramePr>
          <p:cNvPr id="13" name="Diagrama 12"/>
          <p:cNvGraphicFramePr/>
          <p:nvPr>
            <p:extLst>
              <p:ext uri="{D42A27DB-BD31-4B8C-83A1-F6EECF244321}">
                <p14:modId xmlns:p14="http://schemas.microsoft.com/office/powerpoint/2010/main" val="477811830"/>
              </p:ext>
            </p:extLst>
          </p:nvPr>
        </p:nvGraphicFramePr>
        <p:xfrm>
          <a:off x="7478331" y="4619022"/>
          <a:ext cx="2060620" cy="14834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Flecha curvada hacia arriba 13"/>
          <p:cNvSpPr/>
          <p:nvPr/>
        </p:nvSpPr>
        <p:spPr>
          <a:xfrm>
            <a:off x="2176530" y="5821251"/>
            <a:ext cx="5589431" cy="78561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2210399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Conclusiones.-</a:t>
            </a:r>
            <a:endParaRPr lang="es-MX" b="1" dirty="0">
              <a:latin typeface="Times New Roman" panose="02020603050405020304" pitchFamily="18" charset="0"/>
              <a:cs typeface="Times New Roman" panose="02020603050405020304" pitchFamily="18" charset="0"/>
            </a:endParaRPr>
          </a:p>
        </p:txBody>
      </p:sp>
      <p:sp>
        <p:nvSpPr>
          <p:cNvPr id="3" name="Rectángulo 2"/>
          <p:cNvSpPr/>
          <p:nvPr/>
        </p:nvSpPr>
        <p:spPr>
          <a:xfrm>
            <a:off x="838200" y="1801489"/>
            <a:ext cx="10515600" cy="1754326"/>
          </a:xfrm>
          <a:prstGeom prst="rect">
            <a:avLst/>
          </a:prstGeom>
        </p:spPr>
        <p:txBody>
          <a:bodyPr wrap="square">
            <a:spAutoFit/>
          </a:bodyPr>
          <a:lstStyle/>
          <a:p>
            <a:pPr indent="44958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Utilizar maní forrajero (</a:t>
            </a:r>
            <a:r>
              <a:rPr lang="es-MX" i="1" dirty="0">
                <a:latin typeface="Times New Roman" panose="02020603050405020304" pitchFamily="18" charset="0"/>
                <a:ea typeface="Calibri" panose="020F0502020204030204" pitchFamily="34" charset="0"/>
                <a:cs typeface="Times New Roman" panose="02020603050405020304" pitchFamily="18" charset="0"/>
              </a:rPr>
              <a:t>Arachis pintoi </a:t>
            </a:r>
            <a:r>
              <a:rPr lang="es-MX" dirty="0">
                <a:latin typeface="Times New Roman" panose="02020603050405020304" pitchFamily="18" charset="0"/>
                <a:ea typeface="Calibri" panose="020F0502020204030204" pitchFamily="34" charset="0"/>
                <a:cs typeface="Times New Roman" panose="02020603050405020304" pitchFamily="18" charset="0"/>
              </a:rPr>
              <a:t>Kaprov. &amp; W.C. Gregory)  tuvo un efecto positivo sobre la tasa de ganancia diaria de peso, motivo por el cual se rechaza la hipótesis nula y se concluye que la inclusión de maní forrajero como remplazo parcial de balanceado en la dieta de engorde de cerdos aumenta la ganancia de peso de los animales.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838200" y="3504299"/>
            <a:ext cx="10515600" cy="1338828"/>
          </a:xfrm>
          <a:prstGeom prst="rect">
            <a:avLst/>
          </a:prstGeom>
        </p:spPr>
        <p:txBody>
          <a:bodyPr wrap="square">
            <a:spAutoFit/>
          </a:bodyPr>
          <a:lstStyle/>
          <a:p>
            <a:pPr indent="44958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Utilizar maní forrajero (</a:t>
            </a:r>
            <a:r>
              <a:rPr lang="es-MX" i="1" dirty="0">
                <a:latin typeface="Times New Roman" panose="02020603050405020304" pitchFamily="18" charset="0"/>
                <a:ea typeface="Calibri" panose="020F0502020204030204" pitchFamily="34" charset="0"/>
                <a:cs typeface="Times New Roman" panose="02020603050405020304" pitchFamily="18" charset="0"/>
              </a:rPr>
              <a:t>Arachis pintoi </a:t>
            </a:r>
            <a:r>
              <a:rPr lang="es-MX" dirty="0">
                <a:latin typeface="Times New Roman" panose="02020603050405020304" pitchFamily="18" charset="0"/>
                <a:ea typeface="Calibri" panose="020F0502020204030204" pitchFamily="34" charset="0"/>
                <a:cs typeface="Times New Roman" panose="02020603050405020304" pitchFamily="18" charset="0"/>
              </a:rPr>
              <a:t>Kaprov. &amp; W.C. Gregory)  como remplazo parcial para suplementar la alimentación de los cerdos entre 15 % al 45% de la dieta consumida diariamente produjo efectos positivos sobre el peso vivo sin diferenciar el sexo de los animales.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838200" y="4877853"/>
            <a:ext cx="10515600" cy="1754326"/>
          </a:xfrm>
          <a:prstGeom prst="rect">
            <a:avLst/>
          </a:prstGeom>
        </p:spPr>
        <p:txBody>
          <a:bodyPr wrap="square">
            <a:spAutoFit/>
          </a:bodyPr>
          <a:lstStyle/>
          <a:p>
            <a:pPr indent="44958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El peso de los animales aumento cuando la cantidad de maní forrajero en la dieta fue superior al 15 %, razón por la cual se rechaza la hipótesis nula y se concluye que el remplazo parcial con maní forrajero sí generó un efecto de sustitución disminuyendo la cantidad de balanceado en la dieta de los cerdos, sin disminuir los niveles de rendimiento y conversión alimenticia.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502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Recomendaciones.-</a:t>
            </a:r>
            <a:endParaRPr lang="es-MX" b="1" dirty="0">
              <a:latin typeface="Times New Roman" panose="02020603050405020304" pitchFamily="18" charset="0"/>
              <a:cs typeface="Times New Roman" panose="02020603050405020304" pitchFamily="18" charset="0"/>
            </a:endParaRPr>
          </a:p>
        </p:txBody>
      </p:sp>
      <p:sp>
        <p:nvSpPr>
          <p:cNvPr id="4" name="Rectángulo 3"/>
          <p:cNvSpPr/>
          <p:nvPr/>
        </p:nvSpPr>
        <p:spPr>
          <a:xfrm>
            <a:off x="838200" y="1690688"/>
            <a:ext cx="10515600" cy="1338828"/>
          </a:xfrm>
          <a:prstGeom prst="rect">
            <a:avLst/>
          </a:prstGeom>
        </p:spPr>
        <p:txBody>
          <a:bodyPr wrap="square">
            <a:spAutoFit/>
          </a:bodyPr>
          <a:lstStyle/>
          <a:p>
            <a:pPr indent="449580"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Validar la investigación con mayor número de animales debido a que no se encuentran estudios con los cuales se pueda respaldar la importancia, beneficios o perjuicios que presta el maní forrajero para la alimentación de porcinos así como la sustitución de alimento balanceado.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838200" y="3016251"/>
            <a:ext cx="10515600" cy="1338828"/>
          </a:xfrm>
          <a:prstGeom prst="rect">
            <a:avLst/>
          </a:prstGeom>
        </p:spPr>
        <p:txBody>
          <a:bodyPr wrap="square">
            <a:spAutoFit/>
          </a:bodyPr>
          <a:lstStyle/>
          <a:p>
            <a:pPr indent="449580" algn="just">
              <a:lnSpc>
                <a:spcPct val="150000"/>
              </a:lnSpc>
              <a:spcAft>
                <a:spcPts val="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Reemplazar </a:t>
            </a:r>
            <a:r>
              <a:rPr lang="es-MX" dirty="0">
                <a:latin typeface="Times New Roman" panose="02020603050405020304" pitchFamily="18" charset="0"/>
                <a:ea typeface="Calibri" panose="020F0502020204030204" pitchFamily="34" charset="0"/>
                <a:cs typeface="Times New Roman" panose="02020603050405020304" pitchFamily="18" charset="0"/>
              </a:rPr>
              <a:t>la dieta de los cerdos con 45 % de maní forrajero para reducir el consumo de alimento balanceado, debido a que fue uno de los tratamiento que presentó el mejor incremento diario y peso total, así como la mejor relación costo beneficio.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38200" y="4525679"/>
            <a:ext cx="10515600" cy="878895"/>
          </a:xfrm>
          <a:prstGeom prst="rect">
            <a:avLst/>
          </a:prstGeom>
        </p:spPr>
        <p:txBody>
          <a:bodyPr wrap="square">
            <a:spAutoFit/>
          </a:bodyPr>
          <a:lstStyle/>
          <a:p>
            <a:pPr>
              <a:lnSpc>
                <a:spcPct val="150000"/>
              </a:lnSpc>
            </a:pPr>
            <a:r>
              <a:rPr lang="es-MX" dirty="0">
                <a:latin typeface="Times New Roman" panose="02020603050405020304" pitchFamily="18" charset="0"/>
                <a:ea typeface="Calibri" panose="020F0502020204030204" pitchFamily="34" charset="0"/>
              </a:rPr>
              <a:t>Comparar este tipo de suplementación con otros pastos de la zona tropical como el centrosema  (</a:t>
            </a:r>
            <a:r>
              <a:rPr lang="es-MX" i="1" dirty="0">
                <a:latin typeface="Times New Roman" panose="02020603050405020304" pitchFamily="18" charset="0"/>
                <a:ea typeface="Calibri" panose="020F0502020204030204" pitchFamily="34" charset="0"/>
              </a:rPr>
              <a:t>Centrosema virginianum</a:t>
            </a:r>
            <a:r>
              <a:rPr lang="es-MX" dirty="0">
                <a:latin typeface="Times New Roman" panose="02020603050405020304" pitchFamily="18" charset="0"/>
                <a:ea typeface="Calibri" panose="020F0502020204030204" pitchFamily="34" charset="0"/>
              </a:rPr>
              <a:t>)  o Pueraria (</a:t>
            </a:r>
            <a:r>
              <a:rPr lang="es-MX" i="1" dirty="0">
                <a:latin typeface="Times New Roman" panose="02020603050405020304" pitchFamily="18" charset="0"/>
                <a:ea typeface="Calibri" panose="020F0502020204030204" pitchFamily="34" charset="0"/>
              </a:rPr>
              <a:t>Pueraria phaseoloides</a:t>
            </a:r>
            <a:r>
              <a:rPr lang="es-MX" dirty="0">
                <a:latin typeface="Times New Roman" panose="02020603050405020304" pitchFamily="18" charset="0"/>
                <a:ea typeface="Calibri" panose="020F0502020204030204" pitchFamily="34" charset="0"/>
              </a:rPr>
              <a:t>).</a:t>
            </a:r>
            <a:endParaRPr lang="es-MX" dirty="0"/>
          </a:p>
        </p:txBody>
      </p:sp>
    </p:spTree>
    <p:extLst>
      <p:ext uri="{BB962C8B-B14F-4D97-AF65-F5344CB8AC3E}">
        <p14:creationId xmlns:p14="http://schemas.microsoft.com/office/powerpoint/2010/main" val="2497185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rot="258536">
            <a:off x="3998519" y="2267460"/>
            <a:ext cx="3655967" cy="1938992"/>
          </a:xfrm>
          <a:prstGeom prst="rect">
            <a:avLst/>
          </a:prstGeom>
          <a:ln>
            <a:solidFill>
              <a:schemeClr val="bg1"/>
            </a:solid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sz="6000" dirty="0" smtClean="0"/>
              <a:t>¡GRACIAS!</a:t>
            </a:r>
          </a:p>
          <a:p>
            <a:endParaRPr lang="es-EC" sz="6000" dirty="0"/>
          </a:p>
        </p:txBody>
      </p:sp>
      <p:pic>
        <p:nvPicPr>
          <p:cNvPr id="3" name="1 Imagen"/>
          <p:cNvPicPr>
            <a:picLocks noChangeAspect="1"/>
          </p:cNvPicPr>
          <p:nvPr/>
        </p:nvPicPr>
        <p:blipFill rotWithShape="1">
          <a:blip r:embed="rId2" cstate="print">
            <a:extLst>
              <a:ext uri="{28A0092B-C50C-407E-A947-70E740481C1C}">
                <a14:useLocalDpi xmlns:a14="http://schemas.microsoft.com/office/drawing/2010/main" val="0"/>
              </a:ext>
            </a:extLst>
          </a:blip>
          <a:srcRect r="2786" b="3223"/>
          <a:stretch/>
        </p:blipFill>
        <p:spPr>
          <a:xfrm>
            <a:off x="5035640" y="3465291"/>
            <a:ext cx="1403798" cy="1412198"/>
          </a:xfrm>
          <a:prstGeom prst="ellipse">
            <a:avLst/>
          </a:prstGeom>
          <a:ln>
            <a:noFill/>
          </a:ln>
        </p:spPr>
      </p:pic>
    </p:spTree>
    <p:extLst>
      <p:ext uri="{BB962C8B-B14F-4D97-AF65-F5344CB8AC3E}">
        <p14:creationId xmlns:p14="http://schemas.microsoft.com/office/powerpoint/2010/main" val="349433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26523" y="2820474"/>
            <a:ext cx="7482625" cy="523220"/>
          </a:xfrm>
          <a:prstGeom prst="rect">
            <a:avLst/>
          </a:prstGeom>
          <a:noFill/>
        </p:spPr>
        <p:txBody>
          <a:bodyPr wrap="square" rtlCol="0">
            <a:spAutoFit/>
          </a:bodyPr>
          <a:lstStyle/>
          <a:p>
            <a:r>
              <a:rPr lang="es-MX" sz="2800" b="1" dirty="0">
                <a:latin typeface="Times New Roman" panose="02020603050405020304" pitchFamily="18" charset="0"/>
                <a:cs typeface="Times New Roman" panose="02020603050405020304" pitchFamily="18" charset="0"/>
              </a:rPr>
              <a:t>Objetivos Específicos:</a:t>
            </a:r>
            <a:endParaRPr lang="es-MX" sz="28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1126709" y="1696565"/>
            <a:ext cx="9601392" cy="873572"/>
          </a:xfrm>
          <a:prstGeom prst="rect">
            <a:avLst/>
          </a:prstGeom>
          <a:noFill/>
        </p:spPr>
        <p:txBody>
          <a:bodyPr wrap="square" rtlCol="0">
            <a:spAutoFit/>
          </a:bodyPr>
          <a:lstStyle/>
          <a:p>
            <a:pPr marL="285750" lvl="0" indent="-285750">
              <a:lnSpc>
                <a:spcPct val="150000"/>
              </a:lnSpc>
              <a:buFont typeface="Calibri" panose="020F0502020204030204" pitchFamily="34" charset="0"/>
              <a:buChar char="‒"/>
            </a:pPr>
            <a:r>
              <a:rPr lang="es-MX" dirty="0">
                <a:latin typeface="Times New Roman" panose="02020603050405020304" pitchFamily="18" charset="0"/>
                <a:cs typeface="Times New Roman" panose="02020603050405020304" pitchFamily="18" charset="0"/>
              </a:rPr>
              <a:t>Evaluar el reemplazo parcial de balanceado con tres porcentajes de Maní Forrajero (</a:t>
            </a:r>
            <a:r>
              <a:rPr lang="es-MX" i="1" dirty="0">
                <a:latin typeface="Times New Roman" panose="02020603050405020304" pitchFamily="18" charset="0"/>
                <a:cs typeface="Times New Roman" panose="02020603050405020304" pitchFamily="18" charset="0"/>
              </a:rPr>
              <a:t>Arachis pintoi </a:t>
            </a:r>
            <a:r>
              <a:rPr lang="es-MX" dirty="0">
                <a:latin typeface="Times New Roman" panose="02020603050405020304" pitchFamily="18" charset="0"/>
                <a:cs typeface="Times New Roman" panose="02020603050405020304" pitchFamily="18" charset="0"/>
              </a:rPr>
              <a:t>Kaprov. &amp; W.C. Gregory) en la dieta para cerdos de engorde y reducir los costos de producción</a:t>
            </a:r>
            <a:r>
              <a:rPr lang="es-MX"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1324377" y="1028163"/>
            <a:ext cx="7482625" cy="523220"/>
          </a:xfrm>
          <a:prstGeom prst="rect">
            <a:avLst/>
          </a:prstGeom>
          <a:noFill/>
        </p:spPr>
        <p:txBody>
          <a:bodyPr wrap="square" rtlCol="0">
            <a:spAutoFit/>
          </a:bodyPr>
          <a:lstStyle/>
          <a:p>
            <a:r>
              <a:rPr lang="es-MX" sz="2800" b="1" dirty="0">
                <a:latin typeface="Times New Roman" panose="02020603050405020304" pitchFamily="18" charset="0"/>
                <a:cs typeface="Times New Roman" panose="02020603050405020304" pitchFamily="18" charset="0"/>
              </a:rPr>
              <a:t>Objetivo General</a:t>
            </a:r>
            <a:r>
              <a:rPr lang="es-MX" sz="2800" b="1" dirty="0"/>
              <a:t>:</a:t>
            </a:r>
            <a:endParaRPr lang="es-MX" sz="2800" dirty="0"/>
          </a:p>
        </p:txBody>
      </p:sp>
      <p:sp>
        <p:nvSpPr>
          <p:cNvPr id="11" name="Rectángulo 10"/>
          <p:cNvSpPr/>
          <p:nvPr/>
        </p:nvSpPr>
        <p:spPr>
          <a:xfrm>
            <a:off x="1126710" y="3588891"/>
            <a:ext cx="9601392" cy="2446824"/>
          </a:xfrm>
          <a:prstGeom prst="rect">
            <a:avLst/>
          </a:prstGeom>
        </p:spPr>
        <p:txBody>
          <a:bodyPr wrap="square">
            <a:spAutoFit/>
          </a:bodyPr>
          <a:lstStyle/>
          <a:p>
            <a:pPr marL="285750" lvl="0" indent="-285750">
              <a:lnSpc>
                <a:spcPct val="150000"/>
              </a:lnSpc>
              <a:buFont typeface="Times New Roman" panose="02020603050405020304" pitchFamily="18" charset="0"/>
              <a:buChar char="‒"/>
            </a:pPr>
            <a:r>
              <a:rPr lang="es-MX" dirty="0">
                <a:latin typeface="Times New Roman" panose="02020603050405020304" pitchFamily="18" charset="0"/>
                <a:cs typeface="Times New Roman" panose="02020603050405020304" pitchFamily="18" charset="0"/>
              </a:rPr>
              <a:t>Evaluar los parámetros zootécnicos de los cerdos en la fase de engorde para determinar el porcentaje óptimo de inclusión de maní forrajero.</a:t>
            </a:r>
          </a:p>
          <a:p>
            <a:pPr marL="285750" lvl="0" indent="-285750">
              <a:lnSpc>
                <a:spcPct val="150000"/>
              </a:lnSpc>
              <a:buFont typeface="Times New Roman" panose="02020603050405020304" pitchFamily="18" charset="0"/>
              <a:buChar char="‒"/>
            </a:pPr>
            <a:r>
              <a:rPr lang="es-MX" dirty="0">
                <a:latin typeface="Times New Roman" panose="02020603050405020304" pitchFamily="18" charset="0"/>
                <a:cs typeface="Times New Roman" panose="02020603050405020304" pitchFamily="18" charset="0"/>
              </a:rPr>
              <a:t>Realizar comparaciones a través de análisis estadísticos y determinar el mejor tratamiento.</a:t>
            </a:r>
          </a:p>
          <a:p>
            <a:pPr marL="285750" lvl="0" indent="-285750">
              <a:lnSpc>
                <a:spcPct val="150000"/>
              </a:lnSpc>
              <a:buFont typeface="Times New Roman" panose="02020603050405020304" pitchFamily="18" charset="0"/>
              <a:buChar char="‒"/>
            </a:pPr>
            <a:r>
              <a:rPr lang="es-MX" dirty="0">
                <a:latin typeface="Times New Roman" panose="02020603050405020304" pitchFamily="18" charset="0"/>
                <a:cs typeface="Times New Roman" panose="02020603050405020304" pitchFamily="18" charset="0"/>
              </a:rPr>
              <a:t>Determinar si los costos de producción se reducen a través de la inclusión de una leguminosa alternativa y accesible en la dieta de los cerdos.</a:t>
            </a:r>
          </a:p>
          <a:p>
            <a:endParaRPr lang="es-MX" dirty="0"/>
          </a:p>
        </p:txBody>
      </p:sp>
    </p:spTree>
    <p:extLst>
      <p:ext uri="{BB962C8B-B14F-4D97-AF65-F5344CB8AC3E}">
        <p14:creationId xmlns:p14="http://schemas.microsoft.com/office/powerpoint/2010/main" val="160055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latin typeface="Times New Roman" panose="02020603050405020304" pitchFamily="18" charset="0"/>
                <a:cs typeface="Times New Roman" panose="02020603050405020304" pitchFamily="18" charset="0"/>
              </a:rPr>
              <a:t>Materiales y Métodos</a:t>
            </a:r>
            <a:br>
              <a:rPr lang="es-MX" b="1" dirty="0" smtClean="0">
                <a:latin typeface="Times New Roman" panose="02020603050405020304" pitchFamily="18" charset="0"/>
                <a:cs typeface="Times New Roman" panose="02020603050405020304" pitchFamily="18" charset="0"/>
              </a:rPr>
            </a:br>
            <a:r>
              <a:rPr lang="es-MX" b="1" dirty="0" smtClean="0">
                <a:latin typeface="Times New Roman" panose="02020603050405020304" pitchFamily="18" charset="0"/>
                <a:cs typeface="Times New Roman" panose="02020603050405020304" pitchFamily="18" charset="0"/>
              </a:rPr>
              <a:t>Ubicación del lugar del Investigación.-</a:t>
            </a:r>
            <a:endParaRPr lang="es-MX"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marL="0" indent="0">
              <a:buNone/>
            </a:pPr>
            <a:r>
              <a:rPr lang="es-MX" dirty="0">
                <a:latin typeface="Times New Roman" panose="02020603050405020304" pitchFamily="18" charset="0"/>
                <a:cs typeface="Times New Roman" panose="02020603050405020304" pitchFamily="18" charset="0"/>
              </a:rPr>
              <a:t>Geográficamente el área de investigación está situada en las siguientes </a:t>
            </a:r>
            <a:r>
              <a:rPr lang="es-MX" dirty="0" smtClean="0">
                <a:latin typeface="Times New Roman" panose="02020603050405020304" pitchFamily="18" charset="0"/>
                <a:cs typeface="Times New Roman" panose="02020603050405020304" pitchFamily="18" charset="0"/>
              </a:rPr>
              <a:t>coordenadas:</a:t>
            </a:r>
            <a:endParaRPr lang="es-MX" dirty="0">
              <a:latin typeface="Times New Roman" panose="02020603050405020304" pitchFamily="18" charset="0"/>
              <a:cs typeface="Times New Roman" panose="02020603050405020304" pitchFamily="18" charset="0"/>
            </a:endParaRPr>
          </a:p>
          <a:p>
            <a:pPr marL="0" indent="0">
              <a:buNone/>
            </a:pPr>
            <a:endParaRPr lang="es-MX" dirty="0">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es-MX" sz="2000" dirty="0">
                <a:latin typeface="Times New Roman" panose="02020603050405020304" pitchFamily="18" charset="0"/>
                <a:cs typeface="Times New Roman" panose="02020603050405020304" pitchFamily="18" charset="0"/>
              </a:rPr>
              <a:t>Longitud: 	79° 10’ 13” oeste</a:t>
            </a:r>
          </a:p>
          <a:p>
            <a:pPr>
              <a:buFont typeface="Times New Roman" panose="02020603050405020304" pitchFamily="18" charset="0"/>
              <a:buChar char="‒"/>
            </a:pPr>
            <a:r>
              <a:rPr lang="es-MX" sz="2000" dirty="0">
                <a:latin typeface="Times New Roman" panose="02020603050405020304" pitchFamily="18" charset="0"/>
                <a:cs typeface="Times New Roman" panose="02020603050405020304" pitchFamily="18" charset="0"/>
              </a:rPr>
              <a:t>Latitud: 	00° 13’ 02” sur</a:t>
            </a:r>
          </a:p>
          <a:p>
            <a:pPr>
              <a:buFont typeface="Times New Roman" panose="02020603050405020304" pitchFamily="18" charset="0"/>
              <a:buChar char="‒"/>
            </a:pPr>
            <a:r>
              <a:rPr lang="es-MX" sz="2000" dirty="0">
                <a:latin typeface="Times New Roman" panose="02020603050405020304" pitchFamily="18" charset="0"/>
                <a:cs typeface="Times New Roman" panose="02020603050405020304" pitchFamily="18" charset="0"/>
              </a:rPr>
              <a:t>Elevación: 	552 </a:t>
            </a:r>
            <a:r>
              <a:rPr lang="es-MX" sz="2000" dirty="0" smtClean="0">
                <a:latin typeface="Times New Roman" panose="02020603050405020304" pitchFamily="18" charset="0"/>
                <a:cs typeface="Times New Roman" panose="02020603050405020304" pitchFamily="18" charset="0"/>
              </a:rPr>
              <a:t>msnm</a:t>
            </a:r>
          </a:p>
          <a:p>
            <a:pPr>
              <a:buFont typeface="Times New Roman" panose="02020603050405020304" pitchFamily="18" charset="0"/>
              <a:buChar char="‒"/>
            </a:pPr>
            <a:endParaRPr lang="es-MX"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623515" y="2807594"/>
            <a:ext cx="7083381" cy="3369369"/>
          </a:xfrm>
          <a:prstGeom prst="rect">
            <a:avLst/>
          </a:prstGeom>
          <a:noFill/>
          <a:ln>
            <a:noFill/>
          </a:ln>
        </p:spPr>
      </p:pic>
    </p:spTree>
    <p:extLst>
      <p:ext uri="{BB962C8B-B14F-4D97-AF65-F5344CB8AC3E}">
        <p14:creationId xmlns:p14="http://schemas.microsoft.com/office/powerpoint/2010/main" val="332214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Metodología.-</a:t>
            </a:r>
            <a:br>
              <a:rPr lang="es-MX" b="1" dirty="0" smtClean="0">
                <a:latin typeface="Times New Roman" panose="02020603050405020304" pitchFamily="18" charset="0"/>
                <a:cs typeface="Times New Roman" panose="02020603050405020304" pitchFamily="18" charset="0"/>
              </a:rPr>
            </a:br>
            <a:r>
              <a:rPr lang="es-MX" b="1" dirty="0" smtClean="0">
                <a:latin typeface="Times New Roman" panose="02020603050405020304" pitchFamily="18" charset="0"/>
                <a:cs typeface="Times New Roman" panose="02020603050405020304" pitchFamily="18" charset="0"/>
              </a:rPr>
              <a:t>Diseño Experimental.-</a:t>
            </a:r>
            <a:endParaRPr lang="es-MX"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marL="0" indent="0">
              <a:buNone/>
            </a:pPr>
            <a:r>
              <a:rPr lang="es-MX" b="1" dirty="0" smtClean="0">
                <a:latin typeface="Times New Roman" panose="02020603050405020304" pitchFamily="18" charset="0"/>
                <a:cs typeface="Times New Roman" panose="02020603050405020304" pitchFamily="18" charset="0"/>
              </a:rPr>
              <a:t>Factor a probar.-</a:t>
            </a:r>
          </a:p>
          <a:p>
            <a:r>
              <a:rPr lang="es-MX" dirty="0">
                <a:latin typeface="Times New Roman" panose="02020603050405020304" pitchFamily="18" charset="0"/>
                <a:cs typeface="Times New Roman" panose="02020603050405020304" pitchFamily="18" charset="0"/>
              </a:rPr>
              <a:t>E</a:t>
            </a:r>
            <a:r>
              <a:rPr lang="es-MX" dirty="0" smtClean="0">
                <a:latin typeface="Times New Roman" panose="02020603050405020304" pitchFamily="18" charset="0"/>
                <a:cs typeface="Times New Roman" panose="02020603050405020304" pitchFamily="18" charset="0"/>
              </a:rPr>
              <a:t>l </a:t>
            </a:r>
            <a:r>
              <a:rPr lang="es-MX" dirty="0">
                <a:latin typeface="Times New Roman" panose="02020603050405020304" pitchFamily="18" charset="0"/>
                <a:cs typeface="Times New Roman" panose="02020603050405020304" pitchFamily="18" charset="0"/>
              </a:rPr>
              <a:t>nivel de reemplazo de alimento balanceado por maní forrajero (</a:t>
            </a:r>
            <a:r>
              <a:rPr lang="es-MX" i="1" dirty="0">
                <a:latin typeface="Times New Roman" panose="02020603050405020304" pitchFamily="18" charset="0"/>
                <a:cs typeface="Times New Roman" panose="02020603050405020304" pitchFamily="18" charset="0"/>
              </a:rPr>
              <a:t>Arachis pintoi </a:t>
            </a:r>
            <a:r>
              <a:rPr lang="es-MX" dirty="0">
                <a:latin typeface="Times New Roman" panose="02020603050405020304" pitchFamily="18" charset="0"/>
                <a:cs typeface="Times New Roman" panose="02020603050405020304" pitchFamily="18" charset="0"/>
              </a:rPr>
              <a:t>Kaprov. &amp; W.C. Gregory) calculado en porcentaje sobre la materia seca</a:t>
            </a:r>
            <a:r>
              <a:rPr lang="es-MX" dirty="0" smtClean="0">
                <a:latin typeface="Times New Roman" panose="02020603050405020304" pitchFamily="18" charset="0"/>
                <a:cs typeface="Times New Roman" panose="02020603050405020304" pitchFamily="18" charset="0"/>
              </a:rPr>
              <a:t>.</a:t>
            </a:r>
          </a:p>
          <a:p>
            <a:pPr marL="0" indent="0">
              <a:buNone/>
            </a:pPr>
            <a:r>
              <a:rPr lang="es-MX" b="1" dirty="0" smtClean="0">
                <a:latin typeface="Times New Roman" panose="02020603050405020304" pitchFamily="18" charset="0"/>
                <a:cs typeface="Times New Roman" panose="02020603050405020304" pitchFamily="18" charset="0"/>
              </a:rPr>
              <a:t>Tratamientos a comparar.-</a:t>
            </a: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138042249"/>
              </p:ext>
            </p:extLst>
          </p:nvPr>
        </p:nvGraphicFramePr>
        <p:xfrm>
          <a:off x="3245476" y="4281407"/>
          <a:ext cx="5009881" cy="2055000"/>
        </p:xfrm>
        <a:graphic>
          <a:graphicData uri="http://schemas.openxmlformats.org/drawingml/2006/table">
            <a:tbl>
              <a:tblPr firstRow="1" firstCol="1" bandRow="1"/>
              <a:tblGrid>
                <a:gridCol w="1334201"/>
                <a:gridCol w="1922663"/>
                <a:gridCol w="1753017"/>
              </a:tblGrid>
              <a:tr h="411000">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tratamiento</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maní forrajero (%)</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concentrado (%)</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1000">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T1</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411000">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T2</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411000">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T3</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411000">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T4</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55</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3080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Metodología.-</a:t>
            </a:r>
            <a:endParaRPr lang="es-MX"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840559452"/>
              </p:ext>
            </p:extLst>
          </p:nvPr>
        </p:nvGraphicFramePr>
        <p:xfrm>
          <a:off x="1906074" y="2342404"/>
          <a:ext cx="2086377" cy="864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702721817"/>
              </p:ext>
            </p:extLst>
          </p:nvPr>
        </p:nvGraphicFramePr>
        <p:xfrm>
          <a:off x="731234" y="4364388"/>
          <a:ext cx="3351369" cy="1186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val="1370840392"/>
              </p:ext>
            </p:extLst>
          </p:nvPr>
        </p:nvGraphicFramePr>
        <p:xfrm>
          <a:off x="5960058" y="1943159"/>
          <a:ext cx="3802130" cy="18947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65641175"/>
              </p:ext>
            </p:extLst>
          </p:nvPr>
        </p:nvGraphicFramePr>
        <p:xfrm>
          <a:off x="6505977" y="4242773"/>
          <a:ext cx="3352800" cy="1371600"/>
        </p:xfrm>
        <a:graphic>
          <a:graphicData uri="http://schemas.openxmlformats.org/drawingml/2006/table">
            <a:tbl>
              <a:tblPr firstRow="1" firstCol="1" bandRow="1"/>
              <a:tblGrid>
                <a:gridCol w="1676400"/>
                <a:gridCol w="1676400"/>
              </a:tblGrid>
              <a:tr h="198120">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Fuentes de variación</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Grados de libertad</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1455">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Bloque</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(r-1) = 4</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0">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Tratamientos</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(t-1) = 3</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0">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Error Experimental</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Flecha curvada hacia la izquierda 8"/>
          <p:cNvSpPr/>
          <p:nvPr/>
        </p:nvSpPr>
        <p:spPr>
          <a:xfrm>
            <a:off x="3953812" y="1532586"/>
            <a:ext cx="386366" cy="14810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1" name="Flecha curvada hacia la izquierda 10"/>
          <p:cNvSpPr/>
          <p:nvPr/>
        </p:nvSpPr>
        <p:spPr>
          <a:xfrm>
            <a:off x="4121239" y="1275008"/>
            <a:ext cx="553792" cy="35545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299947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Metodología.-</a:t>
            </a:r>
            <a:endParaRPr lang="es-MX"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610915340"/>
              </p:ext>
            </p:extLst>
          </p:nvPr>
        </p:nvGraphicFramePr>
        <p:xfrm>
          <a:off x="437882" y="2511380"/>
          <a:ext cx="5422005" cy="330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202114880"/>
              </p:ext>
            </p:extLst>
          </p:nvPr>
        </p:nvGraphicFramePr>
        <p:xfrm>
          <a:off x="5947894" y="2496357"/>
          <a:ext cx="5961486" cy="3420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0183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Resultados y discusión.-</a:t>
            </a:r>
            <a:br>
              <a:rPr lang="es-MX" b="1" dirty="0" smtClean="0">
                <a:latin typeface="Times New Roman" panose="02020603050405020304" pitchFamily="18" charset="0"/>
                <a:cs typeface="Times New Roman" panose="02020603050405020304" pitchFamily="18" charset="0"/>
              </a:rPr>
            </a:br>
            <a:r>
              <a:rPr lang="es-MX" b="1" dirty="0" smtClean="0">
                <a:latin typeface="Times New Roman" panose="02020603050405020304" pitchFamily="18" charset="0"/>
                <a:cs typeface="Times New Roman" panose="02020603050405020304" pitchFamily="18" charset="0"/>
              </a:rPr>
              <a:t>Peso a la canal.-</a:t>
            </a:r>
            <a:endParaRPr lang="es-MX"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79593906"/>
              </p:ext>
            </p:extLst>
          </p:nvPr>
        </p:nvGraphicFramePr>
        <p:xfrm>
          <a:off x="2021982" y="2562895"/>
          <a:ext cx="7289443" cy="3294753"/>
        </p:xfrm>
        <a:graphic>
          <a:graphicData uri="http://schemas.openxmlformats.org/drawingml/2006/table">
            <a:tbl>
              <a:tblPr firstRow="1" firstCol="1" bandRow="1"/>
              <a:tblGrid>
                <a:gridCol w="1840759"/>
                <a:gridCol w="1808839"/>
                <a:gridCol w="1817706"/>
                <a:gridCol w="1822139"/>
              </a:tblGrid>
              <a:tr h="534698">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F de V</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Gl</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CM</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p&gt;F</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549611">
                <a:tc>
                  <a:txBody>
                    <a:bodyPr/>
                    <a:lstStyle/>
                    <a:p>
                      <a:pP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Sexo (S)</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1</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24,7</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0,3667</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a:noFill/>
                    </a:lnB>
                  </a:tcPr>
                </a:tc>
              </a:tr>
              <a:tr h="549611">
                <a:tc>
                  <a:txBody>
                    <a:bodyPr/>
                    <a:lstStyle/>
                    <a:p>
                      <a:pP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Dieta (D)</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3</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139,6</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0,2184</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549611">
                <a:tc>
                  <a:txBody>
                    <a:bodyPr/>
                    <a:lstStyle/>
                    <a:p>
                      <a:pP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SxT</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3</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208,7</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0,0967</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920278">
                <a:tc>
                  <a:txBody>
                    <a:bodyPr/>
                    <a:lstStyle/>
                    <a:p>
                      <a:pP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Error Experimental</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21</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609,2</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c>
                  <a:txBody>
                    <a:bodyPr/>
                    <a:lstStyle/>
                    <a:p>
                      <a:pPr algn="ctr">
                        <a:lnSpc>
                          <a:spcPct val="150000"/>
                        </a:lnSpc>
                        <a:spcAft>
                          <a:spcPts val="0"/>
                        </a:spcAft>
                      </a:pPr>
                      <a:r>
                        <a:rPr lang="es-EC" sz="2400" dirty="0">
                          <a:solidFill>
                            <a:srgbClr val="000000"/>
                          </a:solidFill>
                          <a:effectLst/>
                          <a:latin typeface="Times New Roman" panose="02020603050405020304" pitchFamily="18" charset="0"/>
                          <a:ea typeface="Calibri" panose="020F0502020204030204" pitchFamily="34" charset="0"/>
                        </a:rPr>
                        <a:t> </a:t>
                      </a:r>
                      <a:endParaRPr lang="es-MX"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A5A5A5"/>
                      </a:solidFill>
                      <a:prstDash val="solid"/>
                      <a:round/>
                      <a:headEnd type="none" w="med" len="med"/>
                      <a:tailEnd type="none" w="med" len="med"/>
                    </a:lnB>
                  </a:tcPr>
                </a:tc>
              </a:tr>
            </a:tbl>
          </a:graphicData>
        </a:graphic>
      </p:graphicFrame>
      <p:sp>
        <p:nvSpPr>
          <p:cNvPr id="4" name="Rectángulo 3"/>
          <p:cNvSpPr/>
          <p:nvPr/>
        </p:nvSpPr>
        <p:spPr>
          <a:xfrm>
            <a:off x="1541172" y="1817947"/>
            <a:ext cx="8452834" cy="400110"/>
          </a:xfrm>
          <a:prstGeom prst="rect">
            <a:avLst/>
          </a:prstGeom>
        </p:spPr>
        <p:txBody>
          <a:bodyPr wrap="square">
            <a:spAutoFit/>
          </a:bodyPr>
          <a:lstStyle/>
          <a:p>
            <a:pPr>
              <a:spcAft>
                <a:spcPts val="1000"/>
              </a:spcAft>
            </a:pPr>
            <a:r>
              <a:rPr lang="es-MX" sz="2000" b="1" dirty="0">
                <a:latin typeface="Times New Roman" panose="02020603050405020304" pitchFamily="18" charset="0"/>
                <a:ea typeface="Calibri" panose="020F0502020204030204" pitchFamily="34" charset="0"/>
                <a:cs typeface="Times New Roman" panose="02020603050405020304" pitchFamily="18" charset="0"/>
              </a:rPr>
              <a:t>Análisis de varianza del peso a la canal, kg en relación al sexo y a la dieta</a:t>
            </a:r>
            <a:r>
              <a:rPr lang="es-MX" b="1" dirty="0">
                <a:solidFill>
                  <a:srgbClr val="44546A"/>
                </a:solidFill>
                <a:latin typeface="Arial" panose="020B0604020202020204" pitchFamily="34" charset="0"/>
                <a:ea typeface="Calibri" panose="020F0502020204030204" pitchFamily="34" charset="0"/>
                <a:cs typeface="Times New Roman" panose="02020603050405020304" pitchFamily="18" charset="0"/>
              </a:rPr>
              <a:t>.</a:t>
            </a:r>
            <a:endParaRPr lang="es-MX"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44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Times New Roman" panose="02020603050405020304" pitchFamily="18" charset="0"/>
                <a:cs typeface="Times New Roman" panose="02020603050405020304" pitchFamily="18" charset="0"/>
              </a:rPr>
              <a:t>Peso a la canal.-</a:t>
            </a:r>
            <a:endParaRPr lang="es-MX" dirty="0"/>
          </a:p>
        </p:txBody>
      </p:sp>
      <p:graphicFrame>
        <p:nvGraphicFramePr>
          <p:cNvPr id="3" name="Gráfico 2"/>
          <p:cNvGraphicFramePr/>
          <p:nvPr>
            <p:extLst>
              <p:ext uri="{D42A27DB-BD31-4B8C-83A1-F6EECF244321}">
                <p14:modId xmlns:p14="http://schemas.microsoft.com/office/powerpoint/2010/main" val="3388782141"/>
              </p:ext>
            </p:extLst>
          </p:nvPr>
        </p:nvGraphicFramePr>
        <p:xfrm>
          <a:off x="1120462" y="2360658"/>
          <a:ext cx="4853189" cy="2945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1095897462"/>
              </p:ext>
            </p:extLst>
          </p:nvPr>
        </p:nvGraphicFramePr>
        <p:xfrm>
          <a:off x="6297769" y="2356834"/>
          <a:ext cx="5164428" cy="292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263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463</TotalTime>
  <Words>1852</Words>
  <Application>Microsoft Office PowerPoint</Application>
  <PresentationFormat>Personalizado</PresentationFormat>
  <Paragraphs>429</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TEMA: “REEMPLAZO PARCIAL DE BALANCEADO CON TRES PORCENTAJES DE HARINA DE MANÍ FORRAJERO “Arachis pintoi Kaprov. &amp; W.C. Gregory” EN EL ENGORDE DE CERDOS, EN LA PARROQUIA VALLE HERMOSO.”</vt:lpstr>
      <vt:lpstr>Introducción.-</vt:lpstr>
      <vt:lpstr>Presentación de PowerPoint</vt:lpstr>
      <vt:lpstr>Materiales y Métodos Ubicación del lugar del Investigación.-</vt:lpstr>
      <vt:lpstr>Metodología.- Diseño Experimental.-</vt:lpstr>
      <vt:lpstr>Metodología.-</vt:lpstr>
      <vt:lpstr>Metodología.-</vt:lpstr>
      <vt:lpstr>Resultados y discusión.- Peso a la canal.-</vt:lpstr>
      <vt:lpstr>Peso a la canal.-</vt:lpstr>
      <vt:lpstr>Peso vivo.-</vt:lpstr>
      <vt:lpstr>Peso vivo.-</vt:lpstr>
      <vt:lpstr>Peso vivo.-</vt:lpstr>
      <vt:lpstr>Consumo diario.-</vt:lpstr>
      <vt:lpstr>Rendimiento a la canal.-</vt:lpstr>
      <vt:lpstr>Rendimiento a la canal.-</vt:lpstr>
      <vt:lpstr>Conversión alimenticia.-</vt:lpstr>
      <vt:lpstr>Análisis económico.-</vt:lpstr>
      <vt:lpstr>Discusión.-</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“REEMPLAZO PARCIAL DE BALANCEADO CON TRES PORCENTAJES DE HARINA DE MANÍ FORRAJERO “Arachis pintoi Kaprov. &amp; W.C. Gregory” EN EL ENGORDE DE CERDOS, EN LA PARROQUIA VALLE HERMOSO.”</dc:title>
  <dc:creator>LUIS CAICEDO CORONEL</dc:creator>
  <cp:lastModifiedBy>BIBLIOTECA</cp:lastModifiedBy>
  <cp:revision>43</cp:revision>
  <dcterms:created xsi:type="dcterms:W3CDTF">2016-02-09T19:21:56Z</dcterms:created>
  <dcterms:modified xsi:type="dcterms:W3CDTF">2016-02-22T15:26:52Z</dcterms:modified>
</cp:coreProperties>
</file>