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20" r:id="rId1"/>
  </p:sldMasterIdLst>
  <p:sldIdLst>
    <p:sldId id="256" r:id="rId2"/>
    <p:sldId id="257" r:id="rId3"/>
    <p:sldId id="299" r:id="rId4"/>
    <p:sldId id="259" r:id="rId5"/>
    <p:sldId id="260" r:id="rId6"/>
    <p:sldId id="298" r:id="rId7"/>
    <p:sldId id="286" r:id="rId8"/>
    <p:sldId id="285" r:id="rId9"/>
    <p:sldId id="284" r:id="rId10"/>
    <p:sldId id="287" r:id="rId11"/>
    <p:sldId id="292" r:id="rId12"/>
    <p:sldId id="293" r:id="rId13"/>
    <p:sldId id="266" r:id="rId14"/>
    <p:sldId id="294" r:id="rId15"/>
    <p:sldId id="267" r:id="rId16"/>
    <p:sldId id="282" r:id="rId17"/>
    <p:sldId id="269" r:id="rId18"/>
    <p:sldId id="270" r:id="rId19"/>
    <p:sldId id="271" r:id="rId20"/>
    <p:sldId id="272" r:id="rId21"/>
    <p:sldId id="301" r:id="rId22"/>
    <p:sldId id="274" r:id="rId23"/>
    <p:sldId id="295" r:id="rId24"/>
    <p:sldId id="302" r:id="rId25"/>
    <p:sldId id="268" r:id="rId26"/>
    <p:sldId id="265" r:id="rId27"/>
    <p:sldId id="296" r:id="rId28"/>
    <p:sldId id="276" r:id="rId29"/>
    <p:sldId id="297" r:id="rId30"/>
    <p:sldId id="304" r:id="rId31"/>
    <p:sldId id="300" r:id="rId32"/>
    <p:sldId id="277" r:id="rId33"/>
    <p:sldId id="303" r:id="rId34"/>
    <p:sldId id="305" r:id="rId35"/>
    <p:sldId id="278" r:id="rId36"/>
    <p:sldId id="307" r:id="rId37"/>
    <p:sldId id="306" r:id="rId38"/>
    <p:sldId id="279" r:id="rId39"/>
    <p:sldId id="280" r:id="rId40"/>
    <p:sldId id="308" r:id="rId4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Freddy%20Pillauisa\rsultGe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Freddy%20Pillauisa\resuktadiss.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E:\Freddy%20Pillauisa\rsultGe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es-ES" dirty="0"/>
          </a:p>
        </c:rich>
      </c:tx>
      <c:layout/>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noFill/>
            <a:ln w="12700" cap="flat">
              <a:solidFill>
                <a:srgbClr val="3D4A58">
                  <a:alpha val="85000"/>
                </a:srgbClr>
              </a:solidFill>
              <a:prstDash val="solid"/>
              <a:miter lim="400000"/>
            </a:ln>
            <a:effectLst>
              <a:outerShdw dir="11834919" algn="tl">
                <a:srgbClr val="12DBE3">
                  <a:alpha val="100000"/>
                </a:srgbClr>
              </a:outerShdw>
            </a:effectLst>
          </c:spPr>
          <c:explosion val="7"/>
          <c:dPt>
            <c:idx val="0"/>
            <c:bubble3D val="0"/>
          </c:dPt>
          <c:dPt>
            <c:idx val="1"/>
            <c:bubble3D val="0"/>
          </c:dPt>
          <c:dPt>
            <c:idx val="2"/>
            <c:bubble3D val="0"/>
          </c:dPt>
          <c:dPt>
            <c:idx val="3"/>
            <c:bubble3D val="0"/>
            <c:spPr>
              <a:solidFill>
                <a:srgbClr val="12DBE3"/>
              </a:solidFill>
              <a:ln w="12700" cap="flat">
                <a:solidFill>
                  <a:srgbClr val="3D4A58">
                    <a:alpha val="85000"/>
                  </a:srgbClr>
                </a:solidFill>
                <a:prstDash val="solid"/>
                <a:miter lim="400000"/>
              </a:ln>
              <a:effectLst>
                <a:outerShdw dir="11834919" algn="tl">
                  <a:srgbClr val="12DBE3">
                    <a:alpha val="100000"/>
                  </a:srgbClr>
                </a:outerShdw>
              </a:effectLst>
            </c:spPr>
          </c:dPt>
          <c:dPt>
            <c:idx val="4"/>
            <c:bubble3D val="0"/>
            <c:spPr>
              <a:solidFill>
                <a:srgbClr val="09CAD1"/>
              </a:solidFill>
              <a:ln w="12700" cap="flat">
                <a:solidFill>
                  <a:srgbClr val="3D4A58">
                    <a:alpha val="85000"/>
                  </a:srgbClr>
                </a:solidFill>
                <a:prstDash val="solid"/>
                <a:miter lim="400000"/>
              </a:ln>
              <a:effectLst>
                <a:outerShdw dir="11834919" algn="tl">
                  <a:srgbClr val="12DBE3">
                    <a:alpha val="100000"/>
                  </a:srgbClr>
                </a:outerShdw>
              </a:effectLst>
            </c:spPr>
          </c:dPt>
          <c:dPt>
            <c:idx val="5"/>
            <c:bubble3D val="0"/>
            <c:spPr>
              <a:solidFill>
                <a:srgbClr val="059CA1"/>
              </a:solidFill>
              <a:ln w="12700" cap="flat">
                <a:solidFill>
                  <a:srgbClr val="3D4A58">
                    <a:alpha val="85000"/>
                  </a:srgbClr>
                </a:solidFill>
                <a:prstDash val="solid"/>
                <a:miter lim="400000"/>
              </a:ln>
              <a:effectLst>
                <a:outerShdw dir="11834919" algn="tl">
                  <a:srgbClr val="12DBE3">
                    <a:alpha val="100000"/>
                  </a:srgbClr>
                </a:outerShdw>
              </a:effectLst>
            </c:spPr>
          </c:dPt>
          <c:dPt>
            <c:idx val="6"/>
            <c:bubble3D val="0"/>
            <c:spPr>
              <a:solidFill>
                <a:srgbClr val="037175"/>
              </a:solidFill>
              <a:ln w="12700" cap="flat">
                <a:solidFill>
                  <a:srgbClr val="515F6E">
                    <a:alpha val="85000"/>
                  </a:srgbClr>
                </a:solidFill>
                <a:prstDash val="solid"/>
                <a:miter lim="400000"/>
              </a:ln>
              <a:effectLst>
                <a:outerShdw dir="11834919" algn="tl">
                  <a:srgbClr val="12DBE3">
                    <a:alpha val="100000"/>
                  </a:srgbClr>
                </a:outerShdw>
              </a:effectLst>
            </c:spPr>
          </c:dPt>
          <c:dPt>
            <c:idx val="7"/>
            <c:bubble3D val="0"/>
            <c:spPr>
              <a:noFill/>
              <a:ln w="12700" cap="flat">
                <a:solidFill>
                  <a:srgbClr val="515F6E">
                    <a:alpha val="85000"/>
                  </a:srgbClr>
                </a:solidFill>
                <a:prstDash val="solid"/>
                <a:miter lim="400000"/>
              </a:ln>
              <a:effectLst>
                <a:outerShdw dir="11834919" algn="tl">
                  <a:srgbClr val="12DBE3">
                    <a:alpha val="100000"/>
                  </a:srgbClr>
                </a:outerShdw>
              </a:effectLst>
            </c:spPr>
          </c:dPt>
          <c:cat>
            <c:strRef>
              <c:f>Sheet1!$B$1:$I$1</c:f>
              <c:strCache>
                <c:ptCount val="8"/>
                <c:pt idx="0">
                  <c:v>2</c:v>
                </c:pt>
                <c:pt idx="1">
                  <c:v>3</c:v>
                </c:pt>
                <c:pt idx="2">
                  <c:v>3</c:v>
                </c:pt>
                <c:pt idx="3">
                  <c:v>4</c:v>
                </c:pt>
                <c:pt idx="4">
                  <c:v>5</c:v>
                </c:pt>
                <c:pt idx="5">
                  <c:v>6</c:v>
                </c:pt>
                <c:pt idx="6">
                  <c:v>7</c:v>
                </c:pt>
                <c:pt idx="7">
                  <c:v>8</c:v>
                </c:pt>
              </c:strCache>
            </c:strRef>
          </c:cat>
          <c:val>
            <c:numRef>
              <c:f>Sheet1!$B$2:$I$2</c:f>
              <c:numCache>
                <c:formatCode>General</c:formatCode>
                <c:ptCount val="8"/>
                <c:pt idx="0">
                  <c:v>45</c:v>
                </c:pt>
                <c:pt idx="1">
                  <c:v>45</c:v>
                </c:pt>
                <c:pt idx="2">
                  <c:v>45</c:v>
                </c:pt>
                <c:pt idx="3">
                  <c:v>45</c:v>
                </c:pt>
                <c:pt idx="4">
                  <c:v>45</c:v>
                </c:pt>
                <c:pt idx="5">
                  <c:v>45</c:v>
                </c:pt>
                <c:pt idx="6">
                  <c:v>45</c:v>
                </c:pt>
                <c:pt idx="7">
                  <c:v>45</c:v>
                </c:pt>
              </c:numCache>
            </c:numRef>
          </c:val>
        </c:ser>
        <c:dLbls>
          <c:showLegendKey val="0"/>
          <c:showVal val="0"/>
          <c:showCatName val="0"/>
          <c:showSerName val="0"/>
          <c:showPercent val="0"/>
          <c:showBubbleSize val="0"/>
          <c:showLeaderLines val="0"/>
        </c:dLbls>
        <c:firstSliceAng val="225"/>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dirty="0"/>
              <a:t>Gráfico</a:t>
            </a:r>
            <a:r>
              <a:rPr lang="es-ES" baseline="0" dirty="0"/>
              <a:t> de Barras</a:t>
            </a:r>
            <a:endParaRPr lang="es-ES" dirty="0"/>
          </a:p>
        </c:rich>
      </c:tx>
      <c:layout/>
      <c:overlay val="0"/>
    </c:title>
    <c:autoTitleDeleted val="0"/>
    <c:plotArea>
      <c:layout/>
      <c:barChart>
        <c:barDir val="col"/>
        <c:grouping val="clustered"/>
        <c:varyColors val="0"/>
        <c:ser>
          <c:idx val="1"/>
          <c:order val="0"/>
          <c:tx>
            <c:strRef>
              <c:f>'nivel 1'!$C$4</c:f>
              <c:strCache>
                <c:ptCount val="1"/>
                <c:pt idx="0">
                  <c:v>Gano Niño</c:v>
                </c:pt>
              </c:strCache>
            </c:strRef>
          </c:tx>
          <c:invertIfNegative val="0"/>
          <c:cat>
            <c:numRef>
              <c:f>'nivel 1'!$B$5:$B$8</c:f>
              <c:numCache>
                <c:formatCode>General</c:formatCode>
                <c:ptCount val="4"/>
                <c:pt idx="0">
                  <c:v>8</c:v>
                </c:pt>
                <c:pt idx="1">
                  <c:v>9</c:v>
                </c:pt>
                <c:pt idx="2">
                  <c:v>10</c:v>
                </c:pt>
                <c:pt idx="3">
                  <c:v>11</c:v>
                </c:pt>
              </c:numCache>
            </c:numRef>
          </c:cat>
          <c:val>
            <c:numRef>
              <c:f>'nivel 1'!$C$5:$C$8</c:f>
              <c:numCache>
                <c:formatCode>General</c:formatCode>
                <c:ptCount val="4"/>
                <c:pt idx="0">
                  <c:v>3</c:v>
                </c:pt>
                <c:pt idx="1">
                  <c:v>2</c:v>
                </c:pt>
                <c:pt idx="2">
                  <c:v>3</c:v>
                </c:pt>
                <c:pt idx="3">
                  <c:v>1</c:v>
                </c:pt>
              </c:numCache>
            </c:numRef>
          </c:val>
        </c:ser>
        <c:ser>
          <c:idx val="2"/>
          <c:order val="1"/>
          <c:tx>
            <c:strRef>
              <c:f>'nivel 1'!$D$4</c:f>
              <c:strCache>
                <c:ptCount val="1"/>
                <c:pt idx="0">
                  <c:v>Gano Niña</c:v>
                </c:pt>
              </c:strCache>
            </c:strRef>
          </c:tx>
          <c:invertIfNegative val="0"/>
          <c:cat>
            <c:numRef>
              <c:f>'nivel 1'!$B$5:$B$8</c:f>
              <c:numCache>
                <c:formatCode>General</c:formatCode>
                <c:ptCount val="4"/>
                <c:pt idx="0">
                  <c:v>8</c:v>
                </c:pt>
                <c:pt idx="1">
                  <c:v>9</c:v>
                </c:pt>
                <c:pt idx="2">
                  <c:v>10</c:v>
                </c:pt>
                <c:pt idx="3">
                  <c:v>11</c:v>
                </c:pt>
              </c:numCache>
            </c:numRef>
          </c:cat>
          <c:val>
            <c:numRef>
              <c:f>'nivel 1'!$D$5:$D$8</c:f>
              <c:numCache>
                <c:formatCode>General</c:formatCode>
                <c:ptCount val="4"/>
                <c:pt idx="0">
                  <c:v>2</c:v>
                </c:pt>
                <c:pt idx="1">
                  <c:v>4</c:v>
                </c:pt>
                <c:pt idx="2">
                  <c:v>3</c:v>
                </c:pt>
                <c:pt idx="3">
                  <c:v>1</c:v>
                </c:pt>
              </c:numCache>
            </c:numRef>
          </c:val>
        </c:ser>
        <c:ser>
          <c:idx val="3"/>
          <c:order val="2"/>
          <c:tx>
            <c:strRef>
              <c:f>'nivel 1'!$E$4</c:f>
              <c:strCache>
                <c:ptCount val="1"/>
                <c:pt idx="0">
                  <c:v>Empate Niño</c:v>
                </c:pt>
              </c:strCache>
            </c:strRef>
          </c:tx>
          <c:invertIfNegative val="0"/>
          <c:cat>
            <c:numRef>
              <c:f>'nivel 1'!$B$5:$B$8</c:f>
              <c:numCache>
                <c:formatCode>General</c:formatCode>
                <c:ptCount val="4"/>
                <c:pt idx="0">
                  <c:v>8</c:v>
                </c:pt>
                <c:pt idx="1">
                  <c:v>9</c:v>
                </c:pt>
                <c:pt idx="2">
                  <c:v>10</c:v>
                </c:pt>
                <c:pt idx="3">
                  <c:v>11</c:v>
                </c:pt>
              </c:numCache>
            </c:numRef>
          </c:cat>
          <c:val>
            <c:numRef>
              <c:f>'nivel 1'!$E$5:$E$8</c:f>
              <c:numCache>
                <c:formatCode>General</c:formatCode>
                <c:ptCount val="4"/>
                <c:pt idx="0">
                  <c:v>1</c:v>
                </c:pt>
              </c:numCache>
            </c:numRef>
          </c:val>
        </c:ser>
        <c:ser>
          <c:idx val="4"/>
          <c:order val="3"/>
          <c:tx>
            <c:strRef>
              <c:f>'nivel 1'!$F$4</c:f>
              <c:strCache>
                <c:ptCount val="1"/>
                <c:pt idx="0">
                  <c:v>Empate Niña</c:v>
                </c:pt>
              </c:strCache>
            </c:strRef>
          </c:tx>
          <c:invertIfNegative val="0"/>
          <c:cat>
            <c:numRef>
              <c:f>'nivel 1'!$B$5:$B$8</c:f>
              <c:numCache>
                <c:formatCode>General</c:formatCode>
                <c:ptCount val="4"/>
                <c:pt idx="0">
                  <c:v>8</c:v>
                </c:pt>
                <c:pt idx="1">
                  <c:v>9</c:v>
                </c:pt>
                <c:pt idx="2">
                  <c:v>10</c:v>
                </c:pt>
                <c:pt idx="3">
                  <c:v>11</c:v>
                </c:pt>
              </c:numCache>
            </c:numRef>
          </c:cat>
          <c:val>
            <c:numRef>
              <c:f>'nivel 1'!$F$5:$F$8</c:f>
              <c:numCache>
                <c:formatCode>General</c:formatCode>
                <c:ptCount val="4"/>
              </c:numCache>
            </c:numRef>
          </c:val>
        </c:ser>
        <c:ser>
          <c:idx val="5"/>
          <c:order val="4"/>
          <c:tx>
            <c:strRef>
              <c:f>'nivel 1'!$G$4</c:f>
              <c:strCache>
                <c:ptCount val="1"/>
                <c:pt idx="0">
                  <c:v>Perdio Niño</c:v>
                </c:pt>
              </c:strCache>
            </c:strRef>
          </c:tx>
          <c:invertIfNegative val="0"/>
          <c:cat>
            <c:numRef>
              <c:f>'nivel 1'!$B$5:$B$8</c:f>
              <c:numCache>
                <c:formatCode>General</c:formatCode>
                <c:ptCount val="4"/>
                <c:pt idx="0">
                  <c:v>8</c:v>
                </c:pt>
                <c:pt idx="1">
                  <c:v>9</c:v>
                </c:pt>
                <c:pt idx="2">
                  <c:v>10</c:v>
                </c:pt>
                <c:pt idx="3">
                  <c:v>11</c:v>
                </c:pt>
              </c:numCache>
            </c:numRef>
          </c:cat>
          <c:val>
            <c:numRef>
              <c:f>'nivel 1'!$G$5:$G$8</c:f>
              <c:numCache>
                <c:formatCode>General</c:formatCode>
                <c:ptCount val="4"/>
              </c:numCache>
            </c:numRef>
          </c:val>
        </c:ser>
        <c:ser>
          <c:idx val="6"/>
          <c:order val="5"/>
          <c:tx>
            <c:strRef>
              <c:f>'nivel 1'!$H$4</c:f>
              <c:strCache>
                <c:ptCount val="1"/>
                <c:pt idx="0">
                  <c:v>Perdio Niña</c:v>
                </c:pt>
              </c:strCache>
            </c:strRef>
          </c:tx>
          <c:invertIfNegative val="0"/>
          <c:cat>
            <c:numRef>
              <c:f>'nivel 1'!$B$5:$B$8</c:f>
              <c:numCache>
                <c:formatCode>General</c:formatCode>
                <c:ptCount val="4"/>
                <c:pt idx="0">
                  <c:v>8</c:v>
                </c:pt>
                <c:pt idx="1">
                  <c:v>9</c:v>
                </c:pt>
                <c:pt idx="2">
                  <c:v>10</c:v>
                </c:pt>
                <c:pt idx="3">
                  <c:v>11</c:v>
                </c:pt>
              </c:numCache>
            </c:numRef>
          </c:cat>
          <c:val>
            <c:numRef>
              <c:f>'nivel 1'!$H$5:$H$8</c:f>
              <c:numCache>
                <c:formatCode>General</c:formatCode>
                <c:ptCount val="4"/>
              </c:numCache>
            </c:numRef>
          </c:val>
        </c:ser>
        <c:dLbls>
          <c:showLegendKey val="0"/>
          <c:showVal val="0"/>
          <c:showCatName val="0"/>
          <c:showSerName val="0"/>
          <c:showPercent val="0"/>
          <c:showBubbleSize val="0"/>
        </c:dLbls>
        <c:gapWidth val="150"/>
        <c:axId val="82904960"/>
        <c:axId val="82915328"/>
      </c:barChart>
      <c:catAx>
        <c:axId val="82904960"/>
        <c:scaling>
          <c:orientation val="minMax"/>
        </c:scaling>
        <c:delete val="0"/>
        <c:axPos val="b"/>
        <c:title>
          <c:tx>
            <c:rich>
              <a:bodyPr/>
              <a:lstStyle/>
              <a:p>
                <a:pPr>
                  <a:defRPr/>
                </a:pPr>
                <a:r>
                  <a:rPr lang="es-ES" dirty="0"/>
                  <a:t>Edad</a:t>
                </a:r>
              </a:p>
            </c:rich>
          </c:tx>
          <c:layout/>
          <c:overlay val="0"/>
        </c:title>
        <c:numFmt formatCode="General" sourceLinked="1"/>
        <c:majorTickMark val="none"/>
        <c:minorTickMark val="none"/>
        <c:tickLblPos val="nextTo"/>
        <c:crossAx val="82915328"/>
        <c:crosses val="autoZero"/>
        <c:auto val="1"/>
        <c:lblAlgn val="ctr"/>
        <c:lblOffset val="100"/>
        <c:noMultiLvlLbl val="0"/>
      </c:catAx>
      <c:valAx>
        <c:axId val="82915328"/>
        <c:scaling>
          <c:orientation val="minMax"/>
          <c:max val="5"/>
        </c:scaling>
        <c:delete val="0"/>
        <c:axPos val="l"/>
        <c:majorGridlines/>
        <c:title>
          <c:tx>
            <c:rich>
              <a:bodyPr/>
              <a:lstStyle/>
              <a:p>
                <a:pPr>
                  <a:defRPr/>
                </a:pPr>
                <a:r>
                  <a:rPr lang="es-ES" dirty="0"/>
                  <a:t>Conteo</a:t>
                </a:r>
              </a:p>
            </c:rich>
          </c:tx>
          <c:layout/>
          <c:overlay val="0"/>
        </c:title>
        <c:numFmt formatCode="General" sourceLinked="1"/>
        <c:majorTickMark val="out"/>
        <c:minorTickMark val="none"/>
        <c:tickLblPos val="nextTo"/>
        <c:crossAx val="82904960"/>
        <c:crosses val="autoZero"/>
        <c:crossBetween val="between"/>
        <c:majorUnit val="1"/>
        <c:minorUnit val="0.1"/>
      </c:valAx>
    </c:plotArea>
    <c:legend>
      <c:legendPos val="r"/>
      <c:layout/>
      <c:overlay val="0"/>
    </c:legend>
    <c:plotVisOnly val="1"/>
    <c:dispBlanksAs val="gap"/>
    <c:showDLblsOverMax val="0"/>
  </c:chart>
  <c:spPr>
    <a:solidFill>
      <a:schemeClr val="bg1"/>
    </a:solidFill>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dirty="0"/>
              <a:t>Gráfico de Barras</a:t>
            </a:r>
          </a:p>
        </c:rich>
      </c:tx>
      <c:layout/>
      <c:overlay val="0"/>
    </c:title>
    <c:autoTitleDeleted val="0"/>
    <c:plotArea>
      <c:layout/>
      <c:barChart>
        <c:barDir val="col"/>
        <c:grouping val="clustered"/>
        <c:varyColors val="0"/>
        <c:ser>
          <c:idx val="0"/>
          <c:order val="0"/>
          <c:tx>
            <c:strRef>
              <c:f>'Nivel 2'!$C$4</c:f>
              <c:strCache>
                <c:ptCount val="1"/>
                <c:pt idx="0">
                  <c:v>Gano</c:v>
                </c:pt>
              </c:strCache>
            </c:strRef>
          </c:tx>
          <c:invertIfNegative val="0"/>
          <c:dLbls>
            <c:dLblPos val="ctr"/>
            <c:showLegendKey val="0"/>
            <c:showVal val="1"/>
            <c:showCatName val="0"/>
            <c:showSerName val="0"/>
            <c:showPercent val="0"/>
            <c:showBubbleSize val="0"/>
            <c:showLeaderLines val="0"/>
          </c:dLbls>
          <c:cat>
            <c:numRef>
              <c:f>'Nivel 2'!$B$5:$B$8</c:f>
              <c:numCache>
                <c:formatCode>General</c:formatCode>
                <c:ptCount val="4"/>
                <c:pt idx="0">
                  <c:v>8</c:v>
                </c:pt>
                <c:pt idx="1">
                  <c:v>9</c:v>
                </c:pt>
                <c:pt idx="2">
                  <c:v>10</c:v>
                </c:pt>
                <c:pt idx="3">
                  <c:v>11</c:v>
                </c:pt>
              </c:numCache>
            </c:numRef>
          </c:cat>
          <c:val>
            <c:numRef>
              <c:f>'Nivel 2'!$C$5:$C$8</c:f>
              <c:numCache>
                <c:formatCode>General</c:formatCode>
                <c:ptCount val="4"/>
                <c:pt idx="0">
                  <c:v>1</c:v>
                </c:pt>
                <c:pt idx="1">
                  <c:v>3</c:v>
                </c:pt>
                <c:pt idx="2">
                  <c:v>4</c:v>
                </c:pt>
                <c:pt idx="3">
                  <c:v>1</c:v>
                </c:pt>
              </c:numCache>
            </c:numRef>
          </c:val>
        </c:ser>
        <c:ser>
          <c:idx val="1"/>
          <c:order val="1"/>
          <c:tx>
            <c:strRef>
              <c:f>'Nivel 2'!$D$4</c:f>
              <c:strCache>
                <c:ptCount val="1"/>
                <c:pt idx="0">
                  <c:v>Empate</c:v>
                </c:pt>
              </c:strCache>
            </c:strRef>
          </c:tx>
          <c:invertIfNegative val="0"/>
          <c:dLbls>
            <c:dLblPos val="ctr"/>
            <c:showLegendKey val="0"/>
            <c:showVal val="1"/>
            <c:showCatName val="0"/>
            <c:showSerName val="0"/>
            <c:showPercent val="0"/>
            <c:showBubbleSize val="0"/>
            <c:showLeaderLines val="0"/>
          </c:dLbls>
          <c:cat>
            <c:numRef>
              <c:f>'Nivel 2'!$B$5:$B$8</c:f>
              <c:numCache>
                <c:formatCode>General</c:formatCode>
                <c:ptCount val="4"/>
                <c:pt idx="0">
                  <c:v>8</c:v>
                </c:pt>
                <c:pt idx="1">
                  <c:v>9</c:v>
                </c:pt>
                <c:pt idx="2">
                  <c:v>10</c:v>
                </c:pt>
                <c:pt idx="3">
                  <c:v>11</c:v>
                </c:pt>
              </c:numCache>
            </c:numRef>
          </c:cat>
          <c:val>
            <c:numRef>
              <c:f>'Nivel 2'!$D$5:$D$8</c:f>
              <c:numCache>
                <c:formatCode>General</c:formatCode>
                <c:ptCount val="4"/>
                <c:pt idx="0">
                  <c:v>5</c:v>
                </c:pt>
                <c:pt idx="1">
                  <c:v>3</c:v>
                </c:pt>
                <c:pt idx="2">
                  <c:v>2</c:v>
                </c:pt>
                <c:pt idx="3">
                  <c:v>1</c:v>
                </c:pt>
              </c:numCache>
            </c:numRef>
          </c:val>
        </c:ser>
        <c:ser>
          <c:idx val="2"/>
          <c:order val="2"/>
          <c:tx>
            <c:strRef>
              <c:f>'Nivel 2'!$E$4</c:f>
              <c:strCache>
                <c:ptCount val="1"/>
                <c:pt idx="0">
                  <c:v>Perdio</c:v>
                </c:pt>
              </c:strCache>
            </c:strRef>
          </c:tx>
          <c:invertIfNegative val="0"/>
          <c:cat>
            <c:numRef>
              <c:f>'Nivel 2'!$B$5:$B$8</c:f>
              <c:numCache>
                <c:formatCode>General</c:formatCode>
                <c:ptCount val="4"/>
                <c:pt idx="0">
                  <c:v>8</c:v>
                </c:pt>
                <c:pt idx="1">
                  <c:v>9</c:v>
                </c:pt>
                <c:pt idx="2">
                  <c:v>10</c:v>
                </c:pt>
                <c:pt idx="3">
                  <c:v>11</c:v>
                </c:pt>
              </c:numCache>
            </c:numRef>
          </c:cat>
          <c:val>
            <c:numRef>
              <c:f>'Nivel 2'!$E$5:$E$8</c:f>
              <c:numCache>
                <c:formatCode>General</c:formatCode>
                <c:ptCount val="4"/>
              </c:numCache>
            </c:numRef>
          </c:val>
        </c:ser>
        <c:dLbls>
          <c:showLegendKey val="0"/>
          <c:showVal val="0"/>
          <c:showCatName val="0"/>
          <c:showSerName val="0"/>
          <c:showPercent val="0"/>
          <c:showBubbleSize val="0"/>
        </c:dLbls>
        <c:gapWidth val="150"/>
        <c:axId val="82957056"/>
        <c:axId val="82958976"/>
      </c:barChart>
      <c:catAx>
        <c:axId val="82957056"/>
        <c:scaling>
          <c:orientation val="minMax"/>
        </c:scaling>
        <c:delete val="0"/>
        <c:axPos val="b"/>
        <c:title>
          <c:tx>
            <c:rich>
              <a:bodyPr/>
              <a:lstStyle/>
              <a:p>
                <a:pPr>
                  <a:defRPr/>
                </a:pPr>
                <a:r>
                  <a:rPr lang="es-ES" dirty="0"/>
                  <a:t>Edad</a:t>
                </a:r>
              </a:p>
            </c:rich>
          </c:tx>
          <c:layout/>
          <c:overlay val="0"/>
        </c:title>
        <c:numFmt formatCode="General" sourceLinked="1"/>
        <c:majorTickMark val="none"/>
        <c:minorTickMark val="none"/>
        <c:tickLblPos val="nextTo"/>
        <c:crossAx val="82958976"/>
        <c:crosses val="autoZero"/>
        <c:auto val="1"/>
        <c:lblAlgn val="ctr"/>
        <c:lblOffset val="100"/>
        <c:noMultiLvlLbl val="0"/>
      </c:catAx>
      <c:valAx>
        <c:axId val="82958976"/>
        <c:scaling>
          <c:orientation val="minMax"/>
        </c:scaling>
        <c:delete val="0"/>
        <c:axPos val="l"/>
        <c:majorGridlines/>
        <c:title>
          <c:tx>
            <c:rich>
              <a:bodyPr/>
              <a:lstStyle/>
              <a:p>
                <a:pPr>
                  <a:defRPr/>
                </a:pPr>
                <a:r>
                  <a:rPr lang="es-ES" dirty="0"/>
                  <a:t>Conteo</a:t>
                </a:r>
              </a:p>
            </c:rich>
          </c:tx>
          <c:layout/>
          <c:overlay val="0"/>
        </c:title>
        <c:numFmt formatCode="General" sourceLinked="1"/>
        <c:majorTickMark val="out"/>
        <c:minorTickMark val="none"/>
        <c:tickLblPos val="nextTo"/>
        <c:crossAx val="82957056"/>
        <c:crosses val="autoZero"/>
        <c:crossBetween val="between"/>
      </c:valAx>
    </c:plotArea>
    <c:legend>
      <c:legendPos val="r"/>
      <c:layout/>
      <c:overlay val="0"/>
    </c:legend>
    <c:plotVisOnly val="1"/>
    <c:dispBlanksAs val="gap"/>
    <c:showDLblsOverMax val="0"/>
  </c:chart>
  <c:spPr>
    <a:solidFill>
      <a:schemeClr val="bg1"/>
    </a:solid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dirty="0"/>
              <a:t>Gráfico de Barras</a:t>
            </a:r>
          </a:p>
        </c:rich>
      </c:tx>
      <c:layout/>
      <c:overlay val="0"/>
    </c:title>
    <c:autoTitleDeleted val="0"/>
    <c:plotArea>
      <c:layout/>
      <c:barChart>
        <c:barDir val="col"/>
        <c:grouping val="clustered"/>
        <c:varyColors val="0"/>
        <c:ser>
          <c:idx val="1"/>
          <c:order val="0"/>
          <c:tx>
            <c:strRef>
              <c:f>'nivel 3'!$C$4</c:f>
              <c:strCache>
                <c:ptCount val="1"/>
                <c:pt idx="0">
                  <c:v>Gano Niño</c:v>
                </c:pt>
              </c:strCache>
            </c:strRef>
          </c:tx>
          <c:invertIfNegative val="0"/>
          <c:cat>
            <c:numRef>
              <c:f>'nivel 3'!$B$5:$B$8</c:f>
              <c:numCache>
                <c:formatCode>General</c:formatCode>
                <c:ptCount val="4"/>
                <c:pt idx="0">
                  <c:v>8</c:v>
                </c:pt>
                <c:pt idx="1">
                  <c:v>9</c:v>
                </c:pt>
                <c:pt idx="2">
                  <c:v>10</c:v>
                </c:pt>
                <c:pt idx="3">
                  <c:v>11</c:v>
                </c:pt>
              </c:numCache>
            </c:numRef>
          </c:cat>
          <c:val>
            <c:numRef>
              <c:f>'nivel 3'!$C$5:$C$8</c:f>
              <c:numCache>
                <c:formatCode>General</c:formatCode>
                <c:ptCount val="4"/>
                <c:pt idx="1">
                  <c:v>1</c:v>
                </c:pt>
                <c:pt idx="3">
                  <c:v>1</c:v>
                </c:pt>
              </c:numCache>
            </c:numRef>
          </c:val>
        </c:ser>
        <c:ser>
          <c:idx val="2"/>
          <c:order val="1"/>
          <c:tx>
            <c:strRef>
              <c:f>'nivel 3'!$D$4</c:f>
              <c:strCache>
                <c:ptCount val="1"/>
                <c:pt idx="0">
                  <c:v>Gano Niña</c:v>
                </c:pt>
              </c:strCache>
            </c:strRef>
          </c:tx>
          <c:invertIfNegative val="0"/>
          <c:cat>
            <c:numRef>
              <c:f>'nivel 3'!$B$5:$B$8</c:f>
              <c:numCache>
                <c:formatCode>General</c:formatCode>
                <c:ptCount val="4"/>
                <c:pt idx="0">
                  <c:v>8</c:v>
                </c:pt>
                <c:pt idx="1">
                  <c:v>9</c:v>
                </c:pt>
                <c:pt idx="2">
                  <c:v>10</c:v>
                </c:pt>
                <c:pt idx="3">
                  <c:v>11</c:v>
                </c:pt>
              </c:numCache>
            </c:numRef>
          </c:cat>
          <c:val>
            <c:numRef>
              <c:f>'nivel 3'!$D$5:$D$8</c:f>
              <c:numCache>
                <c:formatCode>General</c:formatCode>
                <c:ptCount val="4"/>
              </c:numCache>
            </c:numRef>
          </c:val>
        </c:ser>
        <c:ser>
          <c:idx val="3"/>
          <c:order val="2"/>
          <c:tx>
            <c:strRef>
              <c:f>'nivel 3'!$E$4</c:f>
              <c:strCache>
                <c:ptCount val="1"/>
                <c:pt idx="0">
                  <c:v>Empate Niño</c:v>
                </c:pt>
              </c:strCache>
            </c:strRef>
          </c:tx>
          <c:invertIfNegative val="0"/>
          <c:cat>
            <c:numRef>
              <c:f>'nivel 3'!$B$5:$B$8</c:f>
              <c:numCache>
                <c:formatCode>General</c:formatCode>
                <c:ptCount val="4"/>
                <c:pt idx="0">
                  <c:v>8</c:v>
                </c:pt>
                <c:pt idx="1">
                  <c:v>9</c:v>
                </c:pt>
                <c:pt idx="2">
                  <c:v>10</c:v>
                </c:pt>
                <c:pt idx="3">
                  <c:v>11</c:v>
                </c:pt>
              </c:numCache>
            </c:numRef>
          </c:cat>
          <c:val>
            <c:numRef>
              <c:f>'nivel 3'!$E$5:$E$8</c:f>
              <c:numCache>
                <c:formatCode>General</c:formatCode>
                <c:ptCount val="4"/>
                <c:pt idx="0">
                  <c:v>3</c:v>
                </c:pt>
                <c:pt idx="1">
                  <c:v>1</c:v>
                </c:pt>
                <c:pt idx="2">
                  <c:v>2</c:v>
                </c:pt>
              </c:numCache>
            </c:numRef>
          </c:val>
        </c:ser>
        <c:ser>
          <c:idx val="4"/>
          <c:order val="3"/>
          <c:tx>
            <c:strRef>
              <c:f>'nivel 3'!$F$4</c:f>
              <c:strCache>
                <c:ptCount val="1"/>
                <c:pt idx="0">
                  <c:v>Empate Niña</c:v>
                </c:pt>
              </c:strCache>
            </c:strRef>
          </c:tx>
          <c:invertIfNegative val="0"/>
          <c:cat>
            <c:numRef>
              <c:f>'nivel 3'!$B$5:$B$8</c:f>
              <c:numCache>
                <c:formatCode>General</c:formatCode>
                <c:ptCount val="4"/>
                <c:pt idx="0">
                  <c:v>8</c:v>
                </c:pt>
                <c:pt idx="1">
                  <c:v>9</c:v>
                </c:pt>
                <c:pt idx="2">
                  <c:v>10</c:v>
                </c:pt>
                <c:pt idx="3">
                  <c:v>11</c:v>
                </c:pt>
              </c:numCache>
            </c:numRef>
          </c:cat>
          <c:val>
            <c:numRef>
              <c:f>'nivel 3'!$F$5:$F$8</c:f>
              <c:numCache>
                <c:formatCode>General</c:formatCode>
                <c:ptCount val="4"/>
                <c:pt idx="0">
                  <c:v>2</c:v>
                </c:pt>
                <c:pt idx="1">
                  <c:v>3</c:v>
                </c:pt>
                <c:pt idx="2">
                  <c:v>1</c:v>
                </c:pt>
                <c:pt idx="3">
                  <c:v>1</c:v>
                </c:pt>
              </c:numCache>
            </c:numRef>
          </c:val>
        </c:ser>
        <c:ser>
          <c:idx val="5"/>
          <c:order val="4"/>
          <c:tx>
            <c:strRef>
              <c:f>'nivel 3'!$G$4</c:f>
              <c:strCache>
                <c:ptCount val="1"/>
                <c:pt idx="0">
                  <c:v>Perdio Niño</c:v>
                </c:pt>
              </c:strCache>
            </c:strRef>
          </c:tx>
          <c:invertIfNegative val="0"/>
          <c:cat>
            <c:numRef>
              <c:f>'nivel 3'!$B$5:$B$8</c:f>
              <c:numCache>
                <c:formatCode>General</c:formatCode>
                <c:ptCount val="4"/>
                <c:pt idx="0">
                  <c:v>8</c:v>
                </c:pt>
                <c:pt idx="1">
                  <c:v>9</c:v>
                </c:pt>
                <c:pt idx="2">
                  <c:v>10</c:v>
                </c:pt>
                <c:pt idx="3">
                  <c:v>11</c:v>
                </c:pt>
              </c:numCache>
            </c:numRef>
          </c:cat>
          <c:val>
            <c:numRef>
              <c:f>'nivel 3'!$G$5:$G$8</c:f>
              <c:numCache>
                <c:formatCode>General</c:formatCode>
                <c:ptCount val="4"/>
                <c:pt idx="0">
                  <c:v>1</c:v>
                </c:pt>
                <c:pt idx="2">
                  <c:v>1</c:v>
                </c:pt>
              </c:numCache>
            </c:numRef>
          </c:val>
        </c:ser>
        <c:ser>
          <c:idx val="6"/>
          <c:order val="5"/>
          <c:tx>
            <c:strRef>
              <c:f>'nivel 3'!$H$4</c:f>
              <c:strCache>
                <c:ptCount val="1"/>
                <c:pt idx="0">
                  <c:v>Perdio Niña</c:v>
                </c:pt>
              </c:strCache>
            </c:strRef>
          </c:tx>
          <c:invertIfNegative val="0"/>
          <c:cat>
            <c:numRef>
              <c:f>'nivel 3'!$B$5:$B$8</c:f>
              <c:numCache>
                <c:formatCode>General</c:formatCode>
                <c:ptCount val="4"/>
                <c:pt idx="0">
                  <c:v>8</c:v>
                </c:pt>
                <c:pt idx="1">
                  <c:v>9</c:v>
                </c:pt>
                <c:pt idx="2">
                  <c:v>10</c:v>
                </c:pt>
                <c:pt idx="3">
                  <c:v>11</c:v>
                </c:pt>
              </c:numCache>
            </c:numRef>
          </c:cat>
          <c:val>
            <c:numRef>
              <c:f>'nivel 3'!$H$5:$H$8</c:f>
              <c:numCache>
                <c:formatCode>General</c:formatCode>
                <c:ptCount val="4"/>
                <c:pt idx="1">
                  <c:v>1</c:v>
                </c:pt>
                <c:pt idx="2">
                  <c:v>2</c:v>
                </c:pt>
              </c:numCache>
            </c:numRef>
          </c:val>
        </c:ser>
        <c:dLbls>
          <c:showLegendKey val="0"/>
          <c:showVal val="0"/>
          <c:showCatName val="0"/>
          <c:showSerName val="0"/>
          <c:showPercent val="0"/>
          <c:showBubbleSize val="0"/>
        </c:dLbls>
        <c:gapWidth val="150"/>
        <c:axId val="39916672"/>
        <c:axId val="39918592"/>
      </c:barChart>
      <c:catAx>
        <c:axId val="39916672"/>
        <c:scaling>
          <c:orientation val="minMax"/>
        </c:scaling>
        <c:delete val="0"/>
        <c:axPos val="b"/>
        <c:title>
          <c:tx>
            <c:rich>
              <a:bodyPr/>
              <a:lstStyle/>
              <a:p>
                <a:pPr>
                  <a:defRPr/>
                </a:pPr>
                <a:r>
                  <a:rPr lang="es-ES" dirty="0"/>
                  <a:t>Edad</a:t>
                </a:r>
              </a:p>
            </c:rich>
          </c:tx>
          <c:layout/>
          <c:overlay val="0"/>
        </c:title>
        <c:numFmt formatCode="General" sourceLinked="1"/>
        <c:majorTickMark val="none"/>
        <c:minorTickMark val="none"/>
        <c:tickLblPos val="nextTo"/>
        <c:crossAx val="39918592"/>
        <c:crosses val="autoZero"/>
        <c:auto val="1"/>
        <c:lblAlgn val="ctr"/>
        <c:lblOffset val="100"/>
        <c:noMultiLvlLbl val="0"/>
      </c:catAx>
      <c:valAx>
        <c:axId val="39918592"/>
        <c:scaling>
          <c:orientation val="minMax"/>
          <c:max val="5"/>
          <c:min val="0"/>
        </c:scaling>
        <c:delete val="0"/>
        <c:axPos val="l"/>
        <c:majorGridlines/>
        <c:title>
          <c:tx>
            <c:rich>
              <a:bodyPr/>
              <a:lstStyle/>
              <a:p>
                <a:pPr>
                  <a:defRPr/>
                </a:pPr>
                <a:r>
                  <a:rPr lang="es-ES" dirty="0"/>
                  <a:t>Conteo</a:t>
                </a:r>
              </a:p>
            </c:rich>
          </c:tx>
          <c:layout/>
          <c:overlay val="0"/>
        </c:title>
        <c:numFmt formatCode="General" sourceLinked="1"/>
        <c:majorTickMark val="out"/>
        <c:minorTickMark val="none"/>
        <c:tickLblPos val="nextTo"/>
        <c:crossAx val="39916672"/>
        <c:crosses val="autoZero"/>
        <c:crossBetween val="between"/>
        <c:majorUnit val="1"/>
        <c:minorUnit val="0.1"/>
      </c:valAx>
    </c:plotArea>
    <c:legend>
      <c:legendPos val="r"/>
      <c:layout/>
      <c:overlay val="0"/>
    </c:legend>
    <c:plotVisOnly val="1"/>
    <c:dispBlanksAs val="gap"/>
    <c:showDLblsOverMax val="0"/>
  </c:chart>
  <c:spPr>
    <a:solidFill>
      <a:schemeClr val="bg1"/>
    </a:solidFill>
  </c:sp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8EC304-618A-4512-A5BD-FADABC3F86CF}" type="doc">
      <dgm:prSet loTypeId="urn:microsoft.com/office/officeart/2009/3/layout/CircleRelationship" loCatId="relationship" qsTypeId="urn:microsoft.com/office/officeart/2005/8/quickstyle/simple1" qsCatId="simple" csTypeId="urn:microsoft.com/office/officeart/2005/8/colors/accent1_2" csCatId="accent1" phldr="0"/>
      <dgm:spPr/>
      <dgm:t>
        <a:bodyPr/>
        <a:lstStyle/>
        <a:p>
          <a:endParaRPr lang="es-ES"/>
        </a:p>
      </dgm:t>
    </dgm:pt>
    <dgm:pt modelId="{E665D320-3F0F-4044-A081-6005FFF6D2B0}">
      <dgm:prSet phldrT="[Texto]" phldr="1"/>
      <dgm:spPr/>
      <dgm:t>
        <a:bodyPr/>
        <a:lstStyle/>
        <a:p>
          <a:endParaRPr lang="es-ES" dirty="0"/>
        </a:p>
      </dgm:t>
    </dgm:pt>
    <dgm:pt modelId="{54D65492-5E0D-4AD5-A435-92D997D6CA69}" type="parTrans" cxnId="{29C1C7CE-B56C-429D-A9AF-39F561A0DB9B}">
      <dgm:prSet/>
      <dgm:spPr/>
      <dgm:t>
        <a:bodyPr/>
        <a:lstStyle/>
        <a:p>
          <a:endParaRPr lang="es-ES"/>
        </a:p>
      </dgm:t>
    </dgm:pt>
    <dgm:pt modelId="{D9E25D74-4FA2-4E51-9D57-18FC462F2CAD}" type="sibTrans" cxnId="{29C1C7CE-B56C-429D-A9AF-39F561A0DB9B}">
      <dgm:prSet/>
      <dgm:spPr/>
      <dgm:t>
        <a:bodyPr/>
        <a:lstStyle/>
        <a:p>
          <a:endParaRPr lang="es-ES"/>
        </a:p>
      </dgm:t>
    </dgm:pt>
    <dgm:pt modelId="{6DC505F8-B7EF-435D-9699-9E125B78B490}">
      <dgm:prSet phldrT="[Texto]" phldr="1"/>
      <dgm:spPr/>
      <dgm:t>
        <a:bodyPr/>
        <a:lstStyle/>
        <a:p>
          <a:endParaRPr lang="es-ES" dirty="0"/>
        </a:p>
      </dgm:t>
    </dgm:pt>
    <dgm:pt modelId="{0E02284C-6E15-4E40-9C32-AF56126F64BA}" type="parTrans" cxnId="{97234935-7CD0-4270-A78F-C9D9F372F612}">
      <dgm:prSet/>
      <dgm:spPr/>
      <dgm:t>
        <a:bodyPr/>
        <a:lstStyle/>
        <a:p>
          <a:endParaRPr lang="es-ES"/>
        </a:p>
      </dgm:t>
    </dgm:pt>
    <dgm:pt modelId="{22B06B18-E635-4342-9465-1E87807F5718}" type="sibTrans" cxnId="{97234935-7CD0-4270-A78F-C9D9F372F612}">
      <dgm:prSet/>
      <dgm:spPr/>
      <dgm:t>
        <a:bodyPr/>
        <a:lstStyle/>
        <a:p>
          <a:endParaRPr lang="es-ES"/>
        </a:p>
      </dgm:t>
    </dgm:pt>
    <dgm:pt modelId="{F7F61343-C613-40C4-AEF7-8845DD166898}">
      <dgm:prSet phldrT="[Texto]" phldr="1"/>
      <dgm:spPr/>
      <dgm:t>
        <a:bodyPr/>
        <a:lstStyle/>
        <a:p>
          <a:endParaRPr lang="es-ES" dirty="0"/>
        </a:p>
      </dgm:t>
    </dgm:pt>
    <dgm:pt modelId="{368B7CB3-3750-4240-98E9-CFB02172698A}" type="parTrans" cxnId="{28E6B519-3400-4114-9C81-6AD1C3D6EA8B}">
      <dgm:prSet/>
      <dgm:spPr/>
      <dgm:t>
        <a:bodyPr/>
        <a:lstStyle/>
        <a:p>
          <a:endParaRPr lang="es-ES"/>
        </a:p>
      </dgm:t>
    </dgm:pt>
    <dgm:pt modelId="{56716E42-EC42-409D-9B5B-CA4DEB989187}" type="sibTrans" cxnId="{28E6B519-3400-4114-9C81-6AD1C3D6EA8B}">
      <dgm:prSet/>
      <dgm:spPr/>
      <dgm:t>
        <a:bodyPr/>
        <a:lstStyle/>
        <a:p>
          <a:endParaRPr lang="es-ES"/>
        </a:p>
      </dgm:t>
    </dgm:pt>
    <dgm:pt modelId="{AF546148-350B-4D70-B0B3-6A5ED17AAED4}" type="pres">
      <dgm:prSet presAssocID="{FE8EC304-618A-4512-A5BD-FADABC3F86CF}" presName="Name0" presStyleCnt="0">
        <dgm:presLayoutVars>
          <dgm:chMax val="1"/>
          <dgm:chPref val="1"/>
        </dgm:presLayoutVars>
      </dgm:prSet>
      <dgm:spPr/>
      <dgm:t>
        <a:bodyPr/>
        <a:lstStyle/>
        <a:p>
          <a:endParaRPr lang="es-ES"/>
        </a:p>
      </dgm:t>
    </dgm:pt>
    <dgm:pt modelId="{667D99CA-6EAB-4D20-84F2-FBFA21FFD5E0}" type="pres">
      <dgm:prSet presAssocID="{E665D320-3F0F-4044-A081-6005FFF6D2B0}" presName="Parent" presStyleLbl="node0" presStyleIdx="0" presStyleCnt="1">
        <dgm:presLayoutVars>
          <dgm:chMax val="5"/>
          <dgm:chPref val="5"/>
        </dgm:presLayoutVars>
      </dgm:prSet>
      <dgm:spPr/>
      <dgm:t>
        <a:bodyPr/>
        <a:lstStyle/>
        <a:p>
          <a:endParaRPr lang="es-ES"/>
        </a:p>
      </dgm:t>
    </dgm:pt>
    <dgm:pt modelId="{AD1D9423-4C20-4C9A-A8ED-D54ACB0E5A75}" type="pres">
      <dgm:prSet presAssocID="{E665D320-3F0F-4044-A081-6005FFF6D2B0}" presName="Accent1" presStyleLbl="node1" presStyleIdx="0" presStyleCnt="13"/>
      <dgm:spPr/>
    </dgm:pt>
    <dgm:pt modelId="{74A01E2B-067E-4EBE-B2CC-ABCB4EA78E1D}" type="pres">
      <dgm:prSet presAssocID="{E665D320-3F0F-4044-A081-6005FFF6D2B0}" presName="Accent2" presStyleLbl="node1" presStyleIdx="1" presStyleCnt="13"/>
      <dgm:spPr/>
    </dgm:pt>
    <dgm:pt modelId="{5D78D2D9-A43B-4B79-8667-66F80E72E951}" type="pres">
      <dgm:prSet presAssocID="{E665D320-3F0F-4044-A081-6005FFF6D2B0}" presName="Accent3" presStyleLbl="node1" presStyleIdx="2" presStyleCnt="13"/>
      <dgm:spPr/>
    </dgm:pt>
    <dgm:pt modelId="{EA5CF3CE-D582-4A3D-A517-F0F09C62E1F7}" type="pres">
      <dgm:prSet presAssocID="{E665D320-3F0F-4044-A081-6005FFF6D2B0}" presName="Accent4" presStyleLbl="node1" presStyleIdx="3" presStyleCnt="13"/>
      <dgm:spPr/>
    </dgm:pt>
    <dgm:pt modelId="{F49CBBCB-A9F6-4251-AAB5-B9C4A1161D8A}" type="pres">
      <dgm:prSet presAssocID="{E665D320-3F0F-4044-A081-6005FFF6D2B0}" presName="Accent5" presStyleLbl="node1" presStyleIdx="4" presStyleCnt="13"/>
      <dgm:spPr/>
    </dgm:pt>
    <dgm:pt modelId="{4F8C94D1-A477-405F-807C-C902F1475F7F}" type="pres">
      <dgm:prSet presAssocID="{E665D320-3F0F-4044-A081-6005FFF6D2B0}" presName="Accent6" presStyleLbl="node1" presStyleIdx="5" presStyleCnt="13"/>
      <dgm:spPr/>
    </dgm:pt>
    <dgm:pt modelId="{2DDAF333-2009-46C1-AD2A-1C6B14E2F381}" type="pres">
      <dgm:prSet presAssocID="{6DC505F8-B7EF-435D-9699-9E125B78B490}" presName="Child1" presStyleLbl="node1" presStyleIdx="6" presStyleCnt="13">
        <dgm:presLayoutVars>
          <dgm:chMax val="0"/>
          <dgm:chPref val="0"/>
        </dgm:presLayoutVars>
      </dgm:prSet>
      <dgm:spPr/>
      <dgm:t>
        <a:bodyPr/>
        <a:lstStyle/>
        <a:p>
          <a:endParaRPr lang="es-ES"/>
        </a:p>
      </dgm:t>
    </dgm:pt>
    <dgm:pt modelId="{6A6DF339-9422-4B30-AD76-60367D54A81A}" type="pres">
      <dgm:prSet presAssocID="{6DC505F8-B7EF-435D-9699-9E125B78B490}" presName="Accent7" presStyleCnt="0"/>
      <dgm:spPr/>
    </dgm:pt>
    <dgm:pt modelId="{BAAD93D1-0719-4EB2-BC51-BAE203E592FE}" type="pres">
      <dgm:prSet presAssocID="{6DC505F8-B7EF-435D-9699-9E125B78B490}" presName="AccentHold1" presStyleLbl="node1" presStyleIdx="7" presStyleCnt="13"/>
      <dgm:spPr/>
    </dgm:pt>
    <dgm:pt modelId="{995AAE93-5933-4FB5-AE0A-38B51D55B92F}" type="pres">
      <dgm:prSet presAssocID="{6DC505F8-B7EF-435D-9699-9E125B78B490}" presName="Accent8" presStyleCnt="0"/>
      <dgm:spPr/>
    </dgm:pt>
    <dgm:pt modelId="{81B034EF-AC10-4150-8775-2737C99ACACE}" type="pres">
      <dgm:prSet presAssocID="{6DC505F8-B7EF-435D-9699-9E125B78B490}" presName="AccentHold2" presStyleLbl="node1" presStyleIdx="8" presStyleCnt="13"/>
      <dgm:spPr/>
    </dgm:pt>
    <dgm:pt modelId="{83EC5791-CB12-4D41-9DD5-3F97D07E3CCB}" type="pres">
      <dgm:prSet presAssocID="{F7F61343-C613-40C4-AEF7-8845DD166898}" presName="Child2" presStyleLbl="node1" presStyleIdx="9" presStyleCnt="13">
        <dgm:presLayoutVars>
          <dgm:chMax val="0"/>
          <dgm:chPref val="0"/>
        </dgm:presLayoutVars>
      </dgm:prSet>
      <dgm:spPr/>
      <dgm:t>
        <a:bodyPr/>
        <a:lstStyle/>
        <a:p>
          <a:endParaRPr lang="es-ES"/>
        </a:p>
      </dgm:t>
    </dgm:pt>
    <dgm:pt modelId="{DCA675F6-6879-474A-804F-FF2802DA1377}" type="pres">
      <dgm:prSet presAssocID="{F7F61343-C613-40C4-AEF7-8845DD166898}" presName="Accent9" presStyleCnt="0"/>
      <dgm:spPr/>
    </dgm:pt>
    <dgm:pt modelId="{44EA56D3-1515-4863-99F6-13A10F4EEBBA}" type="pres">
      <dgm:prSet presAssocID="{F7F61343-C613-40C4-AEF7-8845DD166898}" presName="AccentHold1" presStyleLbl="node1" presStyleIdx="10" presStyleCnt="13"/>
      <dgm:spPr/>
    </dgm:pt>
    <dgm:pt modelId="{E81DA54D-9AC2-4229-A4A1-AB3AA9CBC03B}" type="pres">
      <dgm:prSet presAssocID="{F7F61343-C613-40C4-AEF7-8845DD166898}" presName="Accent10" presStyleCnt="0"/>
      <dgm:spPr/>
    </dgm:pt>
    <dgm:pt modelId="{A73879BE-F8EB-4ECC-8D53-59DFD499D029}" type="pres">
      <dgm:prSet presAssocID="{F7F61343-C613-40C4-AEF7-8845DD166898}" presName="AccentHold2" presStyleLbl="node1" presStyleIdx="11" presStyleCnt="13"/>
      <dgm:spPr/>
    </dgm:pt>
    <dgm:pt modelId="{51890E9D-29CF-4667-B228-8E6F49E1F243}" type="pres">
      <dgm:prSet presAssocID="{F7F61343-C613-40C4-AEF7-8845DD166898}" presName="Accent11" presStyleCnt="0"/>
      <dgm:spPr/>
    </dgm:pt>
    <dgm:pt modelId="{47DD5597-EF0F-4F9C-A450-0DEBECD744D8}" type="pres">
      <dgm:prSet presAssocID="{F7F61343-C613-40C4-AEF7-8845DD166898}" presName="AccentHold3" presStyleLbl="node1" presStyleIdx="12" presStyleCnt="13"/>
      <dgm:spPr/>
    </dgm:pt>
  </dgm:ptLst>
  <dgm:cxnLst>
    <dgm:cxn modelId="{97234935-7CD0-4270-A78F-C9D9F372F612}" srcId="{E665D320-3F0F-4044-A081-6005FFF6D2B0}" destId="{6DC505F8-B7EF-435D-9699-9E125B78B490}" srcOrd="0" destOrd="0" parTransId="{0E02284C-6E15-4E40-9C32-AF56126F64BA}" sibTransId="{22B06B18-E635-4342-9465-1E87807F5718}"/>
    <dgm:cxn modelId="{28E6B519-3400-4114-9C81-6AD1C3D6EA8B}" srcId="{E665D320-3F0F-4044-A081-6005FFF6D2B0}" destId="{F7F61343-C613-40C4-AEF7-8845DD166898}" srcOrd="1" destOrd="0" parTransId="{368B7CB3-3750-4240-98E9-CFB02172698A}" sibTransId="{56716E42-EC42-409D-9B5B-CA4DEB989187}"/>
    <dgm:cxn modelId="{973A14CF-2D95-450A-A73E-9270E7CE361C}" type="presOf" srcId="{F7F61343-C613-40C4-AEF7-8845DD166898}" destId="{83EC5791-CB12-4D41-9DD5-3F97D07E3CCB}" srcOrd="0" destOrd="0" presId="urn:microsoft.com/office/officeart/2009/3/layout/CircleRelationship"/>
    <dgm:cxn modelId="{19EBEFDE-5E6C-4252-9120-F70726B84DDC}" type="presOf" srcId="{FE8EC304-618A-4512-A5BD-FADABC3F86CF}" destId="{AF546148-350B-4D70-B0B3-6A5ED17AAED4}" srcOrd="0" destOrd="0" presId="urn:microsoft.com/office/officeart/2009/3/layout/CircleRelationship"/>
    <dgm:cxn modelId="{16160652-3FF1-4C5B-B347-D3C539B8A1EE}" type="presOf" srcId="{E665D320-3F0F-4044-A081-6005FFF6D2B0}" destId="{667D99CA-6EAB-4D20-84F2-FBFA21FFD5E0}" srcOrd="0" destOrd="0" presId="urn:microsoft.com/office/officeart/2009/3/layout/CircleRelationship"/>
    <dgm:cxn modelId="{D6D66B40-C75E-4D39-8FC5-15861B111501}" type="presOf" srcId="{6DC505F8-B7EF-435D-9699-9E125B78B490}" destId="{2DDAF333-2009-46C1-AD2A-1C6B14E2F381}" srcOrd="0" destOrd="0" presId="urn:microsoft.com/office/officeart/2009/3/layout/CircleRelationship"/>
    <dgm:cxn modelId="{29C1C7CE-B56C-429D-A9AF-39F561A0DB9B}" srcId="{FE8EC304-618A-4512-A5BD-FADABC3F86CF}" destId="{E665D320-3F0F-4044-A081-6005FFF6D2B0}" srcOrd="0" destOrd="0" parTransId="{54D65492-5E0D-4AD5-A435-92D997D6CA69}" sibTransId="{D9E25D74-4FA2-4E51-9D57-18FC462F2CAD}"/>
    <dgm:cxn modelId="{8C58651B-4EAD-482D-B243-654FCE09F118}" type="presParOf" srcId="{AF546148-350B-4D70-B0B3-6A5ED17AAED4}" destId="{667D99CA-6EAB-4D20-84F2-FBFA21FFD5E0}" srcOrd="0" destOrd="0" presId="urn:microsoft.com/office/officeart/2009/3/layout/CircleRelationship"/>
    <dgm:cxn modelId="{F7BABCD7-8850-441A-B913-9566D8B98416}" type="presParOf" srcId="{AF546148-350B-4D70-B0B3-6A5ED17AAED4}" destId="{AD1D9423-4C20-4C9A-A8ED-D54ACB0E5A75}" srcOrd="1" destOrd="0" presId="urn:microsoft.com/office/officeart/2009/3/layout/CircleRelationship"/>
    <dgm:cxn modelId="{4BD196FE-7412-4680-B942-024478617543}" type="presParOf" srcId="{AF546148-350B-4D70-B0B3-6A5ED17AAED4}" destId="{74A01E2B-067E-4EBE-B2CC-ABCB4EA78E1D}" srcOrd="2" destOrd="0" presId="urn:microsoft.com/office/officeart/2009/3/layout/CircleRelationship"/>
    <dgm:cxn modelId="{FE0326A7-B944-4B1F-8D19-69B43A1B9BD6}" type="presParOf" srcId="{AF546148-350B-4D70-B0B3-6A5ED17AAED4}" destId="{5D78D2D9-A43B-4B79-8667-66F80E72E951}" srcOrd="3" destOrd="0" presId="urn:microsoft.com/office/officeart/2009/3/layout/CircleRelationship"/>
    <dgm:cxn modelId="{65DAE414-AE90-4135-9503-AE90998B0CFB}" type="presParOf" srcId="{AF546148-350B-4D70-B0B3-6A5ED17AAED4}" destId="{EA5CF3CE-D582-4A3D-A517-F0F09C62E1F7}" srcOrd="4" destOrd="0" presId="urn:microsoft.com/office/officeart/2009/3/layout/CircleRelationship"/>
    <dgm:cxn modelId="{C3D1274E-6144-4EEC-9170-5C74E4E97B73}" type="presParOf" srcId="{AF546148-350B-4D70-B0B3-6A5ED17AAED4}" destId="{F49CBBCB-A9F6-4251-AAB5-B9C4A1161D8A}" srcOrd="5" destOrd="0" presId="urn:microsoft.com/office/officeart/2009/3/layout/CircleRelationship"/>
    <dgm:cxn modelId="{8ED5453A-6509-46E0-BDD1-BB335EB297E2}" type="presParOf" srcId="{AF546148-350B-4D70-B0B3-6A5ED17AAED4}" destId="{4F8C94D1-A477-405F-807C-C902F1475F7F}" srcOrd="6" destOrd="0" presId="urn:microsoft.com/office/officeart/2009/3/layout/CircleRelationship"/>
    <dgm:cxn modelId="{9643D406-7B31-4AA6-A26F-384B484BA3EA}" type="presParOf" srcId="{AF546148-350B-4D70-B0B3-6A5ED17AAED4}" destId="{2DDAF333-2009-46C1-AD2A-1C6B14E2F381}" srcOrd="7" destOrd="0" presId="urn:microsoft.com/office/officeart/2009/3/layout/CircleRelationship"/>
    <dgm:cxn modelId="{C1CBD47C-808A-471A-B330-3DA65FEF7C8C}" type="presParOf" srcId="{AF546148-350B-4D70-B0B3-6A5ED17AAED4}" destId="{6A6DF339-9422-4B30-AD76-60367D54A81A}" srcOrd="8" destOrd="0" presId="urn:microsoft.com/office/officeart/2009/3/layout/CircleRelationship"/>
    <dgm:cxn modelId="{0715D923-6E0D-4B4C-8BFA-D8D49B9746ED}" type="presParOf" srcId="{6A6DF339-9422-4B30-AD76-60367D54A81A}" destId="{BAAD93D1-0719-4EB2-BC51-BAE203E592FE}" srcOrd="0" destOrd="0" presId="urn:microsoft.com/office/officeart/2009/3/layout/CircleRelationship"/>
    <dgm:cxn modelId="{3966A022-500F-4DC2-ABCA-E767C65B848A}" type="presParOf" srcId="{AF546148-350B-4D70-B0B3-6A5ED17AAED4}" destId="{995AAE93-5933-4FB5-AE0A-38B51D55B92F}" srcOrd="9" destOrd="0" presId="urn:microsoft.com/office/officeart/2009/3/layout/CircleRelationship"/>
    <dgm:cxn modelId="{28534C25-E105-4176-AC38-8E5E2E7AF117}" type="presParOf" srcId="{995AAE93-5933-4FB5-AE0A-38B51D55B92F}" destId="{81B034EF-AC10-4150-8775-2737C99ACACE}" srcOrd="0" destOrd="0" presId="urn:microsoft.com/office/officeart/2009/3/layout/CircleRelationship"/>
    <dgm:cxn modelId="{1586F25E-3290-41AF-B2B5-B962DDD7F659}" type="presParOf" srcId="{AF546148-350B-4D70-B0B3-6A5ED17AAED4}" destId="{83EC5791-CB12-4D41-9DD5-3F97D07E3CCB}" srcOrd="10" destOrd="0" presId="urn:microsoft.com/office/officeart/2009/3/layout/CircleRelationship"/>
    <dgm:cxn modelId="{D2AEE73A-9E26-434F-B611-621B216A4235}" type="presParOf" srcId="{AF546148-350B-4D70-B0B3-6A5ED17AAED4}" destId="{DCA675F6-6879-474A-804F-FF2802DA1377}" srcOrd="11" destOrd="0" presId="urn:microsoft.com/office/officeart/2009/3/layout/CircleRelationship"/>
    <dgm:cxn modelId="{C86F1741-8A69-4F80-A125-89CFD8780293}" type="presParOf" srcId="{DCA675F6-6879-474A-804F-FF2802DA1377}" destId="{44EA56D3-1515-4863-99F6-13A10F4EEBBA}" srcOrd="0" destOrd="0" presId="urn:microsoft.com/office/officeart/2009/3/layout/CircleRelationship"/>
    <dgm:cxn modelId="{EE726C6F-2C59-4D31-8464-E1C3F88CE3CA}" type="presParOf" srcId="{AF546148-350B-4D70-B0B3-6A5ED17AAED4}" destId="{E81DA54D-9AC2-4229-A4A1-AB3AA9CBC03B}" srcOrd="12" destOrd="0" presId="urn:microsoft.com/office/officeart/2009/3/layout/CircleRelationship"/>
    <dgm:cxn modelId="{3CFA3F16-49DB-46DB-BDB0-E082BCD5364D}" type="presParOf" srcId="{E81DA54D-9AC2-4229-A4A1-AB3AA9CBC03B}" destId="{A73879BE-F8EB-4ECC-8D53-59DFD499D029}" srcOrd="0" destOrd="0" presId="urn:microsoft.com/office/officeart/2009/3/layout/CircleRelationship"/>
    <dgm:cxn modelId="{01A125AE-4193-43F3-A9FE-F4B8C5632011}" type="presParOf" srcId="{AF546148-350B-4D70-B0B3-6A5ED17AAED4}" destId="{51890E9D-29CF-4667-B228-8E6F49E1F243}" srcOrd="13" destOrd="0" presId="urn:microsoft.com/office/officeart/2009/3/layout/CircleRelationship"/>
    <dgm:cxn modelId="{A306D0B3-CEEE-414D-9AA2-298495DAE173}" type="presParOf" srcId="{51890E9D-29CF-4667-B228-8E6F49E1F243}" destId="{47DD5597-EF0F-4F9C-A450-0DEBECD744D8}"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7078C4-694A-422F-A2AA-5100A47CBF85}" type="doc">
      <dgm:prSet loTypeId="urn:microsoft.com/office/officeart/2009/3/layout/CircleRelationship" loCatId="relationship" qsTypeId="urn:microsoft.com/office/officeart/2005/8/quickstyle/3d1" qsCatId="3D" csTypeId="urn:microsoft.com/office/officeart/2005/8/colors/colorful5" csCatId="colorful" phldr="1"/>
      <dgm:spPr/>
      <dgm:t>
        <a:bodyPr/>
        <a:lstStyle/>
        <a:p>
          <a:endParaRPr lang="es-ES"/>
        </a:p>
      </dgm:t>
    </dgm:pt>
    <dgm:pt modelId="{949B493C-FF22-4667-81B4-6BC6A4E1FB37}">
      <dgm:prSet phldrT="[Texto]" custT="1"/>
      <dgm:spPr/>
      <dgm:t>
        <a:bodyPr/>
        <a:lstStyle/>
        <a:p>
          <a:r>
            <a:rPr lang="es-ES" sz="6000" dirty="0" smtClean="0"/>
            <a:t>SUM</a:t>
          </a:r>
          <a:endParaRPr lang="es-ES" sz="6000" dirty="0"/>
        </a:p>
      </dgm:t>
    </dgm:pt>
    <dgm:pt modelId="{C241C7E8-08C6-4BF2-A0A3-1419C745CCD7}" type="parTrans" cxnId="{92C161AF-FB51-49B9-90C0-D8FB4319AD9B}">
      <dgm:prSet/>
      <dgm:spPr/>
      <dgm:t>
        <a:bodyPr/>
        <a:lstStyle/>
        <a:p>
          <a:endParaRPr lang="es-ES"/>
        </a:p>
      </dgm:t>
    </dgm:pt>
    <dgm:pt modelId="{EF349BDD-BD4C-4E0F-9740-3308BD7CC59E}" type="sibTrans" cxnId="{92C161AF-FB51-49B9-90C0-D8FB4319AD9B}">
      <dgm:prSet/>
      <dgm:spPr/>
      <dgm:t>
        <a:bodyPr/>
        <a:lstStyle/>
        <a:p>
          <a:endParaRPr lang="es-ES"/>
        </a:p>
      </dgm:t>
    </dgm:pt>
    <dgm:pt modelId="{E71315C9-195D-4112-A417-38B5842FCA81}">
      <dgm:prSet phldrT="[Texto]" custT="1"/>
      <dgm:spPr/>
      <dgm:t>
        <a:bodyPr/>
        <a:lstStyle/>
        <a:p>
          <a:r>
            <a:rPr lang="es-ES" sz="1400" dirty="0" smtClean="0"/>
            <a:t>Desarrollar videojuegos optimizando recursos disponibles.</a:t>
          </a:r>
          <a:endParaRPr lang="es-ES" sz="1400" dirty="0"/>
        </a:p>
      </dgm:t>
    </dgm:pt>
    <dgm:pt modelId="{14A6D3F5-B0D7-46C3-AD44-88E9E2389E09}" type="parTrans" cxnId="{8B365C30-152F-4D0D-BAF4-9592735C93D5}">
      <dgm:prSet/>
      <dgm:spPr/>
      <dgm:t>
        <a:bodyPr/>
        <a:lstStyle/>
        <a:p>
          <a:endParaRPr lang="es-ES"/>
        </a:p>
      </dgm:t>
    </dgm:pt>
    <dgm:pt modelId="{9B5D6503-9CF8-4B4A-8101-C246801DFF07}" type="sibTrans" cxnId="{8B365C30-152F-4D0D-BAF4-9592735C93D5}">
      <dgm:prSet/>
      <dgm:spPr/>
      <dgm:t>
        <a:bodyPr/>
        <a:lstStyle/>
        <a:p>
          <a:endParaRPr lang="es-ES"/>
        </a:p>
      </dgm:t>
    </dgm:pt>
    <dgm:pt modelId="{89B89C81-4D45-4246-AB71-9A6CE43F4685}">
      <dgm:prSet phldrT="[Texto]" custT="1"/>
      <dgm:spPr>
        <a:solidFill>
          <a:schemeClr val="accent1">
            <a:lumMod val="75000"/>
          </a:schemeClr>
        </a:solidFill>
      </dgm:spPr>
      <dgm:t>
        <a:bodyPr/>
        <a:lstStyle/>
        <a:p>
          <a:r>
            <a:rPr lang="es-ES" sz="1200" dirty="0" smtClean="0"/>
            <a:t>Combinación con otras metodologías</a:t>
          </a:r>
          <a:endParaRPr lang="es-ES" sz="1200" dirty="0"/>
        </a:p>
      </dgm:t>
    </dgm:pt>
    <dgm:pt modelId="{E2CFBD67-E7D6-4DFB-9A7B-4CBD334F9A9A}" type="parTrans" cxnId="{05D120B6-BCB2-4A2C-B1FE-4ADB46962FDF}">
      <dgm:prSet/>
      <dgm:spPr/>
      <dgm:t>
        <a:bodyPr/>
        <a:lstStyle/>
        <a:p>
          <a:endParaRPr lang="es-ES"/>
        </a:p>
      </dgm:t>
    </dgm:pt>
    <dgm:pt modelId="{38E8FEA8-05AF-4D4C-A7AD-DCA828DE3098}" type="sibTrans" cxnId="{05D120B6-BCB2-4A2C-B1FE-4ADB46962FDF}">
      <dgm:prSet/>
      <dgm:spPr/>
      <dgm:t>
        <a:bodyPr/>
        <a:lstStyle/>
        <a:p>
          <a:endParaRPr lang="es-ES"/>
        </a:p>
      </dgm:t>
    </dgm:pt>
    <dgm:pt modelId="{6C398F8A-2D6D-4E4C-8F77-86B130FF1F6A}">
      <dgm:prSet/>
      <dgm:spPr>
        <a:solidFill>
          <a:schemeClr val="tx1">
            <a:lumMod val="65000"/>
            <a:lumOff val="35000"/>
          </a:schemeClr>
        </a:solidFill>
      </dgm:spPr>
      <dgm:t>
        <a:bodyPr/>
        <a:lstStyle/>
        <a:p>
          <a:r>
            <a:rPr lang="es-ES" dirty="0" smtClean="0"/>
            <a:t>Proyectos cortos</a:t>
          </a:r>
          <a:endParaRPr lang="es-ES" dirty="0"/>
        </a:p>
      </dgm:t>
    </dgm:pt>
    <dgm:pt modelId="{0826089E-A4EB-4367-96BD-1FBA30443DB2}" type="parTrans" cxnId="{541FF7DD-F048-43AF-A4BF-84D6824CCEDE}">
      <dgm:prSet/>
      <dgm:spPr/>
      <dgm:t>
        <a:bodyPr/>
        <a:lstStyle/>
        <a:p>
          <a:endParaRPr lang="es-ES"/>
        </a:p>
      </dgm:t>
    </dgm:pt>
    <dgm:pt modelId="{C6C8E866-A77B-4C3F-9F43-A940574644C3}" type="sibTrans" cxnId="{541FF7DD-F048-43AF-A4BF-84D6824CCEDE}">
      <dgm:prSet/>
      <dgm:spPr/>
      <dgm:t>
        <a:bodyPr/>
        <a:lstStyle/>
        <a:p>
          <a:endParaRPr lang="es-ES"/>
        </a:p>
      </dgm:t>
    </dgm:pt>
    <dgm:pt modelId="{C0F467AF-295E-4B94-B42D-682FB19C55A7}">
      <dgm:prSet/>
      <dgm:spPr>
        <a:solidFill>
          <a:schemeClr val="accent3">
            <a:lumMod val="50000"/>
          </a:schemeClr>
        </a:solidFill>
      </dgm:spPr>
      <dgm:t>
        <a:bodyPr/>
        <a:lstStyle/>
        <a:p>
          <a:r>
            <a:rPr lang="es-ES" dirty="0" smtClean="0"/>
            <a:t>Participación del Cliente</a:t>
          </a:r>
          <a:endParaRPr lang="es-ES" dirty="0"/>
        </a:p>
      </dgm:t>
    </dgm:pt>
    <dgm:pt modelId="{859E5CE2-B43B-43CB-ACBD-D43532FC12A5}" type="parTrans" cxnId="{CF4B72E4-3DFD-4879-8E3B-9745854D0812}">
      <dgm:prSet/>
      <dgm:spPr/>
      <dgm:t>
        <a:bodyPr/>
        <a:lstStyle/>
        <a:p>
          <a:endParaRPr lang="es-ES"/>
        </a:p>
      </dgm:t>
    </dgm:pt>
    <dgm:pt modelId="{E40E8F07-28F5-4434-9B95-E899D89B323E}" type="sibTrans" cxnId="{CF4B72E4-3DFD-4879-8E3B-9745854D0812}">
      <dgm:prSet/>
      <dgm:spPr/>
      <dgm:t>
        <a:bodyPr/>
        <a:lstStyle/>
        <a:p>
          <a:endParaRPr lang="es-ES"/>
        </a:p>
      </dgm:t>
    </dgm:pt>
    <dgm:pt modelId="{D7A935C7-EE1A-4C0E-AA7D-79895D7AB576}">
      <dgm:prSet/>
      <dgm:spPr>
        <a:solidFill>
          <a:schemeClr val="tx2">
            <a:lumMod val="75000"/>
          </a:schemeClr>
        </a:solidFill>
      </dgm:spPr>
      <dgm:t>
        <a:bodyPr/>
        <a:lstStyle/>
        <a:p>
          <a:r>
            <a:rPr lang="es-ES" dirty="0" smtClean="0"/>
            <a:t>Roles de Scrum</a:t>
          </a:r>
          <a:endParaRPr lang="es-ES" dirty="0"/>
        </a:p>
      </dgm:t>
    </dgm:pt>
    <dgm:pt modelId="{C52F3F6C-F66D-4767-8770-82E8043E3C37}" type="parTrans" cxnId="{55346D32-A1C2-4170-9A92-5A0FC3625D22}">
      <dgm:prSet/>
      <dgm:spPr/>
      <dgm:t>
        <a:bodyPr/>
        <a:lstStyle/>
        <a:p>
          <a:endParaRPr lang="es-ES"/>
        </a:p>
      </dgm:t>
    </dgm:pt>
    <dgm:pt modelId="{A1A59BE9-3DBD-4629-AEE6-C9AB9EB1BC3F}" type="sibTrans" cxnId="{55346D32-A1C2-4170-9A92-5A0FC3625D22}">
      <dgm:prSet/>
      <dgm:spPr/>
      <dgm:t>
        <a:bodyPr/>
        <a:lstStyle/>
        <a:p>
          <a:endParaRPr lang="es-ES"/>
        </a:p>
      </dgm:t>
    </dgm:pt>
    <dgm:pt modelId="{EAEF320E-8CE5-4F6B-95B8-A1581C64FC3E}" type="pres">
      <dgm:prSet presAssocID="{EC7078C4-694A-422F-A2AA-5100A47CBF85}" presName="Name0" presStyleCnt="0">
        <dgm:presLayoutVars>
          <dgm:chMax val="1"/>
          <dgm:chPref val="1"/>
        </dgm:presLayoutVars>
      </dgm:prSet>
      <dgm:spPr/>
      <dgm:t>
        <a:bodyPr/>
        <a:lstStyle/>
        <a:p>
          <a:endParaRPr lang="es-ES"/>
        </a:p>
      </dgm:t>
    </dgm:pt>
    <dgm:pt modelId="{C462B4CA-CE71-4764-A180-927B3FA6B5E9}" type="pres">
      <dgm:prSet presAssocID="{949B493C-FF22-4667-81B4-6BC6A4E1FB37}" presName="Parent" presStyleLbl="node0" presStyleIdx="0" presStyleCnt="1">
        <dgm:presLayoutVars>
          <dgm:chMax val="5"/>
          <dgm:chPref val="5"/>
        </dgm:presLayoutVars>
      </dgm:prSet>
      <dgm:spPr/>
      <dgm:t>
        <a:bodyPr/>
        <a:lstStyle/>
        <a:p>
          <a:endParaRPr lang="es-ES"/>
        </a:p>
      </dgm:t>
    </dgm:pt>
    <dgm:pt modelId="{9006D083-1D90-4827-B45B-8886A2DA2257}" type="pres">
      <dgm:prSet presAssocID="{949B493C-FF22-4667-81B4-6BC6A4E1FB37}" presName="Accent2" presStyleLbl="node1" presStyleIdx="0" presStyleCnt="19"/>
      <dgm:spPr/>
    </dgm:pt>
    <dgm:pt modelId="{0BA30FD6-D51E-4AC2-97B1-D872F9A083AB}" type="pres">
      <dgm:prSet presAssocID="{949B493C-FF22-4667-81B4-6BC6A4E1FB37}" presName="Accent3" presStyleLbl="node1" presStyleIdx="1" presStyleCnt="19"/>
      <dgm:spPr/>
    </dgm:pt>
    <dgm:pt modelId="{921D6152-090D-4F0A-BF33-678A47A68B7B}" type="pres">
      <dgm:prSet presAssocID="{949B493C-FF22-4667-81B4-6BC6A4E1FB37}" presName="Accent4" presStyleLbl="node1" presStyleIdx="2" presStyleCnt="19"/>
      <dgm:spPr/>
    </dgm:pt>
    <dgm:pt modelId="{7643E8C3-6E3A-4B48-8B80-DABCB1435F9D}" type="pres">
      <dgm:prSet presAssocID="{949B493C-FF22-4667-81B4-6BC6A4E1FB37}" presName="Accent5" presStyleLbl="node1" presStyleIdx="3" presStyleCnt="19"/>
      <dgm:spPr/>
    </dgm:pt>
    <dgm:pt modelId="{29D1989C-B40F-4C45-B212-37439E92385D}" type="pres">
      <dgm:prSet presAssocID="{949B493C-FF22-4667-81B4-6BC6A4E1FB37}" presName="Accent6" presStyleLbl="node1" presStyleIdx="4" presStyleCnt="19"/>
      <dgm:spPr/>
    </dgm:pt>
    <dgm:pt modelId="{846E61AC-ABF5-4DFC-B0EE-922906721148}" type="pres">
      <dgm:prSet presAssocID="{E71315C9-195D-4112-A417-38B5842FCA81}" presName="Child1" presStyleLbl="node1" presStyleIdx="5" presStyleCnt="19" custScaleX="171480" custScaleY="158328" custLinFactNeighborX="-50328" custLinFactNeighborY="-43337">
        <dgm:presLayoutVars>
          <dgm:chMax val="0"/>
          <dgm:chPref val="0"/>
        </dgm:presLayoutVars>
      </dgm:prSet>
      <dgm:spPr/>
      <dgm:t>
        <a:bodyPr/>
        <a:lstStyle/>
        <a:p>
          <a:endParaRPr lang="es-ES"/>
        </a:p>
      </dgm:t>
    </dgm:pt>
    <dgm:pt modelId="{BEFBFB93-77FC-4877-9BB4-0ED6970913C2}" type="pres">
      <dgm:prSet presAssocID="{E71315C9-195D-4112-A417-38B5842FCA81}" presName="Accent7" presStyleCnt="0"/>
      <dgm:spPr/>
    </dgm:pt>
    <dgm:pt modelId="{019890C4-778B-4E2B-A6A7-087C56C46592}" type="pres">
      <dgm:prSet presAssocID="{E71315C9-195D-4112-A417-38B5842FCA81}" presName="AccentHold1" presStyleLbl="node1" presStyleIdx="6" presStyleCnt="19"/>
      <dgm:spPr/>
    </dgm:pt>
    <dgm:pt modelId="{BEE595C0-281A-4FA6-B1CD-183DD817038B}" type="pres">
      <dgm:prSet presAssocID="{E71315C9-195D-4112-A417-38B5842FCA81}" presName="Accent8" presStyleCnt="0"/>
      <dgm:spPr/>
    </dgm:pt>
    <dgm:pt modelId="{912839BD-3136-4C14-978B-159DA6373C69}" type="pres">
      <dgm:prSet presAssocID="{E71315C9-195D-4112-A417-38B5842FCA81}" presName="AccentHold2" presStyleLbl="node1" presStyleIdx="7" presStyleCnt="19" custScaleX="149447" custScaleY="153049"/>
      <dgm:spPr/>
    </dgm:pt>
    <dgm:pt modelId="{EC315C6D-23F3-4723-A6A4-5D3B448C9877}" type="pres">
      <dgm:prSet presAssocID="{89B89C81-4D45-4246-AB71-9A6CE43F4685}" presName="Child2" presStyleLbl="node1" presStyleIdx="8" presStyleCnt="19" custScaleX="121336" custScaleY="121468">
        <dgm:presLayoutVars>
          <dgm:chMax val="0"/>
          <dgm:chPref val="0"/>
        </dgm:presLayoutVars>
      </dgm:prSet>
      <dgm:spPr/>
      <dgm:t>
        <a:bodyPr/>
        <a:lstStyle/>
        <a:p>
          <a:endParaRPr lang="es-ES"/>
        </a:p>
      </dgm:t>
    </dgm:pt>
    <dgm:pt modelId="{7D7D2863-0BBE-4303-BB6B-85B9E31CA946}" type="pres">
      <dgm:prSet presAssocID="{89B89C81-4D45-4246-AB71-9A6CE43F4685}" presName="Accent9" presStyleCnt="0"/>
      <dgm:spPr/>
    </dgm:pt>
    <dgm:pt modelId="{49350615-EF02-4175-BD40-5442974DD323}" type="pres">
      <dgm:prSet presAssocID="{89B89C81-4D45-4246-AB71-9A6CE43F4685}" presName="AccentHold1" presStyleLbl="node1" presStyleIdx="9" presStyleCnt="19"/>
      <dgm:spPr/>
    </dgm:pt>
    <dgm:pt modelId="{693988D7-B082-446A-8565-C80F1E90294B}" type="pres">
      <dgm:prSet presAssocID="{89B89C81-4D45-4246-AB71-9A6CE43F4685}" presName="Accent10" presStyleCnt="0"/>
      <dgm:spPr/>
    </dgm:pt>
    <dgm:pt modelId="{8F7CA74D-A3A4-4D7A-82DC-88B8F4E5B6CE}" type="pres">
      <dgm:prSet presAssocID="{89B89C81-4D45-4246-AB71-9A6CE43F4685}" presName="AccentHold2" presStyleLbl="node1" presStyleIdx="10" presStyleCnt="19"/>
      <dgm:spPr/>
    </dgm:pt>
    <dgm:pt modelId="{6ABFA902-596C-46E0-8A71-F689CF0A4262}" type="pres">
      <dgm:prSet presAssocID="{89B89C81-4D45-4246-AB71-9A6CE43F4685}" presName="Accent11" presStyleCnt="0"/>
      <dgm:spPr/>
    </dgm:pt>
    <dgm:pt modelId="{01DC3D6E-A209-42CE-845F-4C3E64555B21}" type="pres">
      <dgm:prSet presAssocID="{89B89C81-4D45-4246-AB71-9A6CE43F4685}" presName="AccentHold3" presStyleLbl="node1" presStyleIdx="11" presStyleCnt="19"/>
      <dgm:spPr/>
    </dgm:pt>
    <dgm:pt modelId="{BDD6EC4C-6685-47E2-BA48-D55AAD59F51F}" type="pres">
      <dgm:prSet presAssocID="{6C398F8A-2D6D-4E4C-8F77-86B130FF1F6A}" presName="Child3" presStyleLbl="node1" presStyleIdx="12" presStyleCnt="19" custLinFactNeighborX="-96210" custLinFactNeighborY="11352">
        <dgm:presLayoutVars>
          <dgm:chMax val="0"/>
          <dgm:chPref val="0"/>
        </dgm:presLayoutVars>
      </dgm:prSet>
      <dgm:spPr/>
      <dgm:t>
        <a:bodyPr/>
        <a:lstStyle/>
        <a:p>
          <a:endParaRPr lang="es-ES"/>
        </a:p>
      </dgm:t>
    </dgm:pt>
    <dgm:pt modelId="{3EA23FDF-15DC-4812-B261-36E2C6A23753}" type="pres">
      <dgm:prSet presAssocID="{6C398F8A-2D6D-4E4C-8F77-86B130FF1F6A}" presName="Accent12" presStyleCnt="0"/>
      <dgm:spPr/>
    </dgm:pt>
    <dgm:pt modelId="{9A97367B-5FCD-4857-8098-AFB70040B33F}" type="pres">
      <dgm:prSet presAssocID="{6C398F8A-2D6D-4E4C-8F77-86B130FF1F6A}" presName="AccentHold1" presStyleLbl="node1" presStyleIdx="13" presStyleCnt="19"/>
      <dgm:spPr/>
    </dgm:pt>
    <dgm:pt modelId="{3D8D4E44-4E0A-420A-B51A-5A0C847D7BF6}" type="pres">
      <dgm:prSet presAssocID="{C0F467AF-295E-4B94-B42D-682FB19C55A7}" presName="Child4" presStyleLbl="node1" presStyleIdx="14" presStyleCnt="19">
        <dgm:presLayoutVars>
          <dgm:chMax val="0"/>
          <dgm:chPref val="0"/>
        </dgm:presLayoutVars>
      </dgm:prSet>
      <dgm:spPr/>
      <dgm:t>
        <a:bodyPr/>
        <a:lstStyle/>
        <a:p>
          <a:endParaRPr lang="es-ES"/>
        </a:p>
      </dgm:t>
    </dgm:pt>
    <dgm:pt modelId="{BF906D55-8FAA-4D9F-A3F7-AB41729A0E21}" type="pres">
      <dgm:prSet presAssocID="{C0F467AF-295E-4B94-B42D-682FB19C55A7}" presName="Accent13" presStyleCnt="0"/>
      <dgm:spPr/>
    </dgm:pt>
    <dgm:pt modelId="{CC06E5BF-4E3C-4EED-9E96-4431AD12B6A6}" type="pres">
      <dgm:prSet presAssocID="{C0F467AF-295E-4B94-B42D-682FB19C55A7}" presName="AccentHold1" presStyleLbl="node1" presStyleIdx="15" presStyleCnt="19"/>
      <dgm:spPr/>
    </dgm:pt>
    <dgm:pt modelId="{DBC4CF2B-AB9C-402B-BD00-88C7503FA602}" type="pres">
      <dgm:prSet presAssocID="{D7A935C7-EE1A-4C0E-AA7D-79895D7AB576}" presName="Child5" presStyleLbl="node1" presStyleIdx="16" presStyleCnt="19">
        <dgm:presLayoutVars>
          <dgm:chMax val="0"/>
          <dgm:chPref val="0"/>
        </dgm:presLayoutVars>
      </dgm:prSet>
      <dgm:spPr/>
      <dgm:t>
        <a:bodyPr/>
        <a:lstStyle/>
        <a:p>
          <a:endParaRPr lang="es-ES"/>
        </a:p>
      </dgm:t>
    </dgm:pt>
    <dgm:pt modelId="{BC0531F1-9398-4BFF-9F7F-82AE7A1F258E}" type="pres">
      <dgm:prSet presAssocID="{D7A935C7-EE1A-4C0E-AA7D-79895D7AB576}" presName="Accent15" presStyleCnt="0"/>
      <dgm:spPr/>
    </dgm:pt>
    <dgm:pt modelId="{CD796168-CA6B-4386-9F68-8270283A3935}" type="pres">
      <dgm:prSet presAssocID="{D7A935C7-EE1A-4C0E-AA7D-79895D7AB576}" presName="AccentHold2" presStyleLbl="node1" presStyleIdx="17" presStyleCnt="19"/>
      <dgm:spPr/>
    </dgm:pt>
    <dgm:pt modelId="{F0046E04-1DAA-473B-A1A2-671FCEF9D2E3}" type="pres">
      <dgm:prSet presAssocID="{D7A935C7-EE1A-4C0E-AA7D-79895D7AB576}" presName="Accent16" presStyleCnt="0"/>
      <dgm:spPr/>
    </dgm:pt>
    <dgm:pt modelId="{47E02F9A-4CB5-4739-AF28-EF3026EF1794}" type="pres">
      <dgm:prSet presAssocID="{D7A935C7-EE1A-4C0E-AA7D-79895D7AB576}" presName="AccentHold3" presStyleLbl="node1" presStyleIdx="18" presStyleCnt="19"/>
      <dgm:spPr/>
    </dgm:pt>
  </dgm:ptLst>
  <dgm:cxnLst>
    <dgm:cxn modelId="{8B365C30-152F-4D0D-BAF4-9592735C93D5}" srcId="{949B493C-FF22-4667-81B4-6BC6A4E1FB37}" destId="{E71315C9-195D-4112-A417-38B5842FCA81}" srcOrd="0" destOrd="0" parTransId="{14A6D3F5-B0D7-46C3-AD44-88E9E2389E09}" sibTransId="{9B5D6503-9CF8-4B4A-8101-C246801DFF07}"/>
    <dgm:cxn modelId="{55346D32-A1C2-4170-9A92-5A0FC3625D22}" srcId="{949B493C-FF22-4667-81B4-6BC6A4E1FB37}" destId="{D7A935C7-EE1A-4C0E-AA7D-79895D7AB576}" srcOrd="4" destOrd="0" parTransId="{C52F3F6C-F66D-4767-8770-82E8043E3C37}" sibTransId="{A1A59BE9-3DBD-4629-AEE6-C9AB9EB1BC3F}"/>
    <dgm:cxn modelId="{FA197367-321E-4730-977F-0A3132382B15}" type="presOf" srcId="{EC7078C4-694A-422F-A2AA-5100A47CBF85}" destId="{EAEF320E-8CE5-4F6B-95B8-A1581C64FC3E}" srcOrd="0" destOrd="0" presId="urn:microsoft.com/office/officeart/2009/3/layout/CircleRelationship"/>
    <dgm:cxn modelId="{CA2ECE80-C4BB-4ABC-B5DB-F48429F6E3E8}" type="presOf" srcId="{C0F467AF-295E-4B94-B42D-682FB19C55A7}" destId="{3D8D4E44-4E0A-420A-B51A-5A0C847D7BF6}" srcOrd="0" destOrd="0" presId="urn:microsoft.com/office/officeart/2009/3/layout/CircleRelationship"/>
    <dgm:cxn modelId="{CF4B72E4-3DFD-4879-8E3B-9745854D0812}" srcId="{949B493C-FF22-4667-81B4-6BC6A4E1FB37}" destId="{C0F467AF-295E-4B94-B42D-682FB19C55A7}" srcOrd="3" destOrd="0" parTransId="{859E5CE2-B43B-43CB-ACBD-D43532FC12A5}" sibTransId="{E40E8F07-28F5-4434-9B95-E899D89B323E}"/>
    <dgm:cxn modelId="{210B92BF-6231-4D64-B9EB-551828F1CE27}" type="presOf" srcId="{6C398F8A-2D6D-4E4C-8F77-86B130FF1F6A}" destId="{BDD6EC4C-6685-47E2-BA48-D55AAD59F51F}" srcOrd="0" destOrd="0" presId="urn:microsoft.com/office/officeart/2009/3/layout/CircleRelationship"/>
    <dgm:cxn modelId="{92C161AF-FB51-49B9-90C0-D8FB4319AD9B}" srcId="{EC7078C4-694A-422F-A2AA-5100A47CBF85}" destId="{949B493C-FF22-4667-81B4-6BC6A4E1FB37}" srcOrd="0" destOrd="0" parTransId="{C241C7E8-08C6-4BF2-A0A3-1419C745CCD7}" sibTransId="{EF349BDD-BD4C-4E0F-9740-3308BD7CC59E}"/>
    <dgm:cxn modelId="{541FF7DD-F048-43AF-A4BF-84D6824CCEDE}" srcId="{949B493C-FF22-4667-81B4-6BC6A4E1FB37}" destId="{6C398F8A-2D6D-4E4C-8F77-86B130FF1F6A}" srcOrd="2" destOrd="0" parTransId="{0826089E-A4EB-4367-96BD-1FBA30443DB2}" sibTransId="{C6C8E866-A77B-4C3F-9F43-A940574644C3}"/>
    <dgm:cxn modelId="{045BBD97-CD39-4AB9-B984-A04820056D52}" type="presOf" srcId="{89B89C81-4D45-4246-AB71-9A6CE43F4685}" destId="{EC315C6D-23F3-4723-A6A4-5D3B448C9877}" srcOrd="0" destOrd="0" presId="urn:microsoft.com/office/officeart/2009/3/layout/CircleRelationship"/>
    <dgm:cxn modelId="{4B6CB55A-F87D-4CE3-9A8C-FA66D3866AD9}" type="presOf" srcId="{D7A935C7-EE1A-4C0E-AA7D-79895D7AB576}" destId="{DBC4CF2B-AB9C-402B-BD00-88C7503FA602}" srcOrd="0" destOrd="0" presId="urn:microsoft.com/office/officeart/2009/3/layout/CircleRelationship"/>
    <dgm:cxn modelId="{CB4B2E3F-03BA-4792-A538-3973B56C3C10}" type="presOf" srcId="{949B493C-FF22-4667-81B4-6BC6A4E1FB37}" destId="{C462B4CA-CE71-4764-A180-927B3FA6B5E9}" srcOrd="0" destOrd="0" presId="urn:microsoft.com/office/officeart/2009/3/layout/CircleRelationship"/>
    <dgm:cxn modelId="{05D120B6-BCB2-4A2C-B1FE-4ADB46962FDF}" srcId="{949B493C-FF22-4667-81B4-6BC6A4E1FB37}" destId="{89B89C81-4D45-4246-AB71-9A6CE43F4685}" srcOrd="1" destOrd="0" parTransId="{E2CFBD67-E7D6-4DFB-9A7B-4CBD334F9A9A}" sibTransId="{38E8FEA8-05AF-4D4C-A7AD-DCA828DE3098}"/>
    <dgm:cxn modelId="{C5042258-867C-4673-B715-9FFA56E775C2}" type="presOf" srcId="{E71315C9-195D-4112-A417-38B5842FCA81}" destId="{846E61AC-ABF5-4DFC-B0EE-922906721148}" srcOrd="0" destOrd="0" presId="urn:microsoft.com/office/officeart/2009/3/layout/CircleRelationship"/>
    <dgm:cxn modelId="{EF00CF03-AAFA-4E63-B9F4-B304FE8D2EF5}" type="presParOf" srcId="{EAEF320E-8CE5-4F6B-95B8-A1581C64FC3E}" destId="{C462B4CA-CE71-4764-A180-927B3FA6B5E9}" srcOrd="0" destOrd="0" presId="urn:microsoft.com/office/officeart/2009/3/layout/CircleRelationship"/>
    <dgm:cxn modelId="{2E7BFD29-F934-4B52-AFD9-A6655E17DC15}" type="presParOf" srcId="{EAEF320E-8CE5-4F6B-95B8-A1581C64FC3E}" destId="{9006D083-1D90-4827-B45B-8886A2DA2257}" srcOrd="1" destOrd="0" presId="urn:microsoft.com/office/officeart/2009/3/layout/CircleRelationship"/>
    <dgm:cxn modelId="{E2C638FA-DA5E-4A3E-9142-14D3CBBB9323}" type="presParOf" srcId="{EAEF320E-8CE5-4F6B-95B8-A1581C64FC3E}" destId="{0BA30FD6-D51E-4AC2-97B1-D872F9A083AB}" srcOrd="2" destOrd="0" presId="urn:microsoft.com/office/officeart/2009/3/layout/CircleRelationship"/>
    <dgm:cxn modelId="{38F132BA-B6B2-4B9C-82D9-FEF09CAF681B}" type="presParOf" srcId="{EAEF320E-8CE5-4F6B-95B8-A1581C64FC3E}" destId="{921D6152-090D-4F0A-BF33-678A47A68B7B}" srcOrd="3" destOrd="0" presId="urn:microsoft.com/office/officeart/2009/3/layout/CircleRelationship"/>
    <dgm:cxn modelId="{A9800895-B2DE-44C8-BA8A-CD3FBC0BAC56}" type="presParOf" srcId="{EAEF320E-8CE5-4F6B-95B8-A1581C64FC3E}" destId="{7643E8C3-6E3A-4B48-8B80-DABCB1435F9D}" srcOrd="4" destOrd="0" presId="urn:microsoft.com/office/officeart/2009/3/layout/CircleRelationship"/>
    <dgm:cxn modelId="{4B54ED6C-E680-40FD-84E2-07B746E29F64}" type="presParOf" srcId="{EAEF320E-8CE5-4F6B-95B8-A1581C64FC3E}" destId="{29D1989C-B40F-4C45-B212-37439E92385D}" srcOrd="5" destOrd="0" presId="urn:microsoft.com/office/officeart/2009/3/layout/CircleRelationship"/>
    <dgm:cxn modelId="{D2546865-8E6C-4CA2-BC32-6028796514FE}" type="presParOf" srcId="{EAEF320E-8CE5-4F6B-95B8-A1581C64FC3E}" destId="{846E61AC-ABF5-4DFC-B0EE-922906721148}" srcOrd="6" destOrd="0" presId="urn:microsoft.com/office/officeart/2009/3/layout/CircleRelationship"/>
    <dgm:cxn modelId="{8A65866D-C6C0-4E58-95E2-179BBE8E8477}" type="presParOf" srcId="{EAEF320E-8CE5-4F6B-95B8-A1581C64FC3E}" destId="{BEFBFB93-77FC-4877-9BB4-0ED6970913C2}" srcOrd="7" destOrd="0" presId="urn:microsoft.com/office/officeart/2009/3/layout/CircleRelationship"/>
    <dgm:cxn modelId="{BE885D16-37D7-4974-8D66-9E5B83B8A09E}" type="presParOf" srcId="{BEFBFB93-77FC-4877-9BB4-0ED6970913C2}" destId="{019890C4-778B-4E2B-A6A7-087C56C46592}" srcOrd="0" destOrd="0" presId="urn:microsoft.com/office/officeart/2009/3/layout/CircleRelationship"/>
    <dgm:cxn modelId="{8C7233ED-5878-4D90-B8B5-2AAFE3F4637E}" type="presParOf" srcId="{EAEF320E-8CE5-4F6B-95B8-A1581C64FC3E}" destId="{BEE595C0-281A-4FA6-B1CD-183DD817038B}" srcOrd="8" destOrd="0" presId="urn:microsoft.com/office/officeart/2009/3/layout/CircleRelationship"/>
    <dgm:cxn modelId="{C23BB26C-2990-4B63-B7ED-25BFBD53BBF4}" type="presParOf" srcId="{BEE595C0-281A-4FA6-B1CD-183DD817038B}" destId="{912839BD-3136-4C14-978B-159DA6373C69}" srcOrd="0" destOrd="0" presId="urn:microsoft.com/office/officeart/2009/3/layout/CircleRelationship"/>
    <dgm:cxn modelId="{3E430C88-126B-4CC0-A380-FEDB3E026133}" type="presParOf" srcId="{EAEF320E-8CE5-4F6B-95B8-A1581C64FC3E}" destId="{EC315C6D-23F3-4723-A6A4-5D3B448C9877}" srcOrd="9" destOrd="0" presId="urn:microsoft.com/office/officeart/2009/3/layout/CircleRelationship"/>
    <dgm:cxn modelId="{76D88B73-4D24-465A-9D1B-E39992DD25DB}" type="presParOf" srcId="{EAEF320E-8CE5-4F6B-95B8-A1581C64FC3E}" destId="{7D7D2863-0BBE-4303-BB6B-85B9E31CA946}" srcOrd="10" destOrd="0" presId="urn:microsoft.com/office/officeart/2009/3/layout/CircleRelationship"/>
    <dgm:cxn modelId="{23298336-EFF9-403A-AC26-42A4FAAF54A0}" type="presParOf" srcId="{7D7D2863-0BBE-4303-BB6B-85B9E31CA946}" destId="{49350615-EF02-4175-BD40-5442974DD323}" srcOrd="0" destOrd="0" presId="urn:microsoft.com/office/officeart/2009/3/layout/CircleRelationship"/>
    <dgm:cxn modelId="{1ED2C662-EE1B-42C5-B705-86F7B6833122}" type="presParOf" srcId="{EAEF320E-8CE5-4F6B-95B8-A1581C64FC3E}" destId="{693988D7-B082-446A-8565-C80F1E90294B}" srcOrd="11" destOrd="0" presId="urn:microsoft.com/office/officeart/2009/3/layout/CircleRelationship"/>
    <dgm:cxn modelId="{AF46A910-CBBE-493A-9ADF-3269E9B86094}" type="presParOf" srcId="{693988D7-B082-446A-8565-C80F1E90294B}" destId="{8F7CA74D-A3A4-4D7A-82DC-88B8F4E5B6CE}" srcOrd="0" destOrd="0" presId="urn:microsoft.com/office/officeart/2009/3/layout/CircleRelationship"/>
    <dgm:cxn modelId="{B58892D2-2DDD-4A69-9BE2-44F90770A47F}" type="presParOf" srcId="{EAEF320E-8CE5-4F6B-95B8-A1581C64FC3E}" destId="{6ABFA902-596C-46E0-8A71-F689CF0A4262}" srcOrd="12" destOrd="0" presId="urn:microsoft.com/office/officeart/2009/3/layout/CircleRelationship"/>
    <dgm:cxn modelId="{86F106F5-2976-4DF7-B878-C40F6B27CB37}" type="presParOf" srcId="{6ABFA902-596C-46E0-8A71-F689CF0A4262}" destId="{01DC3D6E-A209-42CE-845F-4C3E64555B21}" srcOrd="0" destOrd="0" presId="urn:microsoft.com/office/officeart/2009/3/layout/CircleRelationship"/>
    <dgm:cxn modelId="{8F09D8E3-07D8-4000-85B4-17FF301020D3}" type="presParOf" srcId="{EAEF320E-8CE5-4F6B-95B8-A1581C64FC3E}" destId="{BDD6EC4C-6685-47E2-BA48-D55AAD59F51F}" srcOrd="13" destOrd="0" presId="urn:microsoft.com/office/officeart/2009/3/layout/CircleRelationship"/>
    <dgm:cxn modelId="{2A6F9CB2-9A7E-4A74-9116-7C8EA81BDDF0}" type="presParOf" srcId="{EAEF320E-8CE5-4F6B-95B8-A1581C64FC3E}" destId="{3EA23FDF-15DC-4812-B261-36E2C6A23753}" srcOrd="14" destOrd="0" presId="urn:microsoft.com/office/officeart/2009/3/layout/CircleRelationship"/>
    <dgm:cxn modelId="{39D12724-0CAB-474E-8A86-0AAFB2E9C41A}" type="presParOf" srcId="{3EA23FDF-15DC-4812-B261-36E2C6A23753}" destId="{9A97367B-5FCD-4857-8098-AFB70040B33F}" srcOrd="0" destOrd="0" presId="urn:microsoft.com/office/officeart/2009/3/layout/CircleRelationship"/>
    <dgm:cxn modelId="{FBE09B5F-4C16-472E-B99C-279D41230E70}" type="presParOf" srcId="{EAEF320E-8CE5-4F6B-95B8-A1581C64FC3E}" destId="{3D8D4E44-4E0A-420A-B51A-5A0C847D7BF6}" srcOrd="15" destOrd="0" presId="urn:microsoft.com/office/officeart/2009/3/layout/CircleRelationship"/>
    <dgm:cxn modelId="{DAF56302-37F8-4181-BD21-F67C9E3D32AA}" type="presParOf" srcId="{EAEF320E-8CE5-4F6B-95B8-A1581C64FC3E}" destId="{BF906D55-8FAA-4D9F-A3F7-AB41729A0E21}" srcOrd="16" destOrd="0" presId="urn:microsoft.com/office/officeart/2009/3/layout/CircleRelationship"/>
    <dgm:cxn modelId="{51C87BB3-534C-4EE4-96A4-553A74A074DB}" type="presParOf" srcId="{BF906D55-8FAA-4D9F-A3F7-AB41729A0E21}" destId="{CC06E5BF-4E3C-4EED-9E96-4431AD12B6A6}" srcOrd="0" destOrd="0" presId="urn:microsoft.com/office/officeart/2009/3/layout/CircleRelationship"/>
    <dgm:cxn modelId="{10B924B7-A1F4-40A2-88BA-3F23AD5C75E7}" type="presParOf" srcId="{EAEF320E-8CE5-4F6B-95B8-A1581C64FC3E}" destId="{DBC4CF2B-AB9C-402B-BD00-88C7503FA602}" srcOrd="17" destOrd="0" presId="urn:microsoft.com/office/officeart/2009/3/layout/CircleRelationship"/>
    <dgm:cxn modelId="{A4D19DE3-9770-4220-A492-C491A82C465A}" type="presParOf" srcId="{EAEF320E-8CE5-4F6B-95B8-A1581C64FC3E}" destId="{BC0531F1-9398-4BFF-9F7F-82AE7A1F258E}" srcOrd="18" destOrd="0" presId="urn:microsoft.com/office/officeart/2009/3/layout/CircleRelationship"/>
    <dgm:cxn modelId="{691D9980-2B67-44F0-A9A4-4E1EF67B5F83}" type="presParOf" srcId="{BC0531F1-9398-4BFF-9F7F-82AE7A1F258E}" destId="{CD796168-CA6B-4386-9F68-8270283A3935}" srcOrd="0" destOrd="0" presId="urn:microsoft.com/office/officeart/2009/3/layout/CircleRelationship"/>
    <dgm:cxn modelId="{69986F04-5936-456A-9C4E-633394682ABE}" type="presParOf" srcId="{EAEF320E-8CE5-4F6B-95B8-A1581C64FC3E}" destId="{F0046E04-1DAA-473B-A1A2-671FCEF9D2E3}" srcOrd="19" destOrd="0" presId="urn:microsoft.com/office/officeart/2009/3/layout/CircleRelationship"/>
    <dgm:cxn modelId="{4EBBC77E-02EE-4084-8843-AFCEC9DD4541}" type="presParOf" srcId="{F0046E04-1DAA-473B-A1A2-671FCEF9D2E3}" destId="{47E02F9A-4CB5-4739-AF28-EF3026EF1794}" srcOrd="0" destOrd="0" presId="urn:microsoft.com/office/officeart/2009/3/layout/CircleRelationship"/>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D9251C-BE54-4D89-9C19-DFB1011B2210}" type="doc">
      <dgm:prSet loTypeId="urn:microsoft.com/office/officeart/2005/8/layout/orgChart1" loCatId="hierarchy" qsTypeId="urn:microsoft.com/office/officeart/2005/8/quickstyle/3d1" qsCatId="3D" csTypeId="urn:microsoft.com/office/officeart/2005/8/colors/colorful5" csCatId="colorful" phldr="1"/>
      <dgm:spPr/>
      <dgm:t>
        <a:bodyPr/>
        <a:lstStyle/>
        <a:p>
          <a:endParaRPr lang="es-ES"/>
        </a:p>
      </dgm:t>
    </dgm:pt>
    <dgm:pt modelId="{C49E2B71-D65C-4255-8138-FE8F6D8B4FD7}">
      <dgm:prSet phldrT="[Texto]"/>
      <dgm:spPr/>
      <dgm:t>
        <a:bodyPr/>
        <a:lstStyle/>
        <a:p>
          <a:r>
            <a:rPr lang="es-ES" dirty="0" smtClean="0"/>
            <a:t>Productor Ejecutivo</a:t>
          </a:r>
          <a:endParaRPr lang="es-ES" dirty="0"/>
        </a:p>
      </dgm:t>
    </dgm:pt>
    <dgm:pt modelId="{A2D1F6A2-0457-4918-A964-FF48272A4D4F}" type="parTrans" cxnId="{8835C49F-61F1-45F4-AD2D-232832E1C115}">
      <dgm:prSet/>
      <dgm:spPr/>
      <dgm:t>
        <a:bodyPr/>
        <a:lstStyle/>
        <a:p>
          <a:endParaRPr lang="es-ES"/>
        </a:p>
      </dgm:t>
    </dgm:pt>
    <dgm:pt modelId="{B8C9F657-386F-40A2-927D-A0C0A8C9C0B2}" type="sibTrans" cxnId="{8835C49F-61F1-45F4-AD2D-232832E1C115}">
      <dgm:prSet/>
      <dgm:spPr/>
      <dgm:t>
        <a:bodyPr/>
        <a:lstStyle/>
        <a:p>
          <a:endParaRPr lang="es-ES"/>
        </a:p>
      </dgm:t>
    </dgm:pt>
    <dgm:pt modelId="{0B0D05EC-BDE3-43B6-9431-22DA3542A838}">
      <dgm:prSet phldrT="[Texto]"/>
      <dgm:spPr/>
      <dgm:t>
        <a:bodyPr/>
        <a:lstStyle/>
        <a:p>
          <a:r>
            <a:rPr lang="es-ES" dirty="0" smtClean="0"/>
            <a:t>Equipo creativo e innovación</a:t>
          </a:r>
          <a:endParaRPr lang="es-ES" dirty="0"/>
        </a:p>
      </dgm:t>
    </dgm:pt>
    <dgm:pt modelId="{6B45E9F8-8EED-4A9E-9402-0DD7A6A1A4F5}" type="parTrans" cxnId="{A2F1DE9C-1FC6-4735-8D11-254489346196}">
      <dgm:prSet/>
      <dgm:spPr/>
      <dgm:t>
        <a:bodyPr/>
        <a:lstStyle/>
        <a:p>
          <a:endParaRPr lang="es-ES"/>
        </a:p>
      </dgm:t>
    </dgm:pt>
    <dgm:pt modelId="{93A433B6-A187-43FD-BA2F-436EFD73A46F}" type="sibTrans" cxnId="{A2F1DE9C-1FC6-4735-8D11-254489346196}">
      <dgm:prSet/>
      <dgm:spPr/>
      <dgm:t>
        <a:bodyPr/>
        <a:lstStyle/>
        <a:p>
          <a:endParaRPr lang="es-ES"/>
        </a:p>
      </dgm:t>
    </dgm:pt>
    <dgm:pt modelId="{303A8B7E-8AB1-4710-A70D-43BE7F44BAD0}">
      <dgm:prSet phldrT="[Texto]"/>
      <dgm:spPr/>
      <dgm:t>
        <a:bodyPr/>
        <a:lstStyle/>
        <a:p>
          <a:r>
            <a:rPr lang="es-ES" dirty="0" smtClean="0"/>
            <a:t>Productor</a:t>
          </a:r>
          <a:endParaRPr lang="es-ES" dirty="0"/>
        </a:p>
      </dgm:t>
    </dgm:pt>
    <dgm:pt modelId="{CCAED69E-FB60-44F9-94E1-AE38E7857040}" type="parTrans" cxnId="{143DC06C-9159-4E0E-BC3F-E51C8533BFC4}">
      <dgm:prSet/>
      <dgm:spPr/>
      <dgm:t>
        <a:bodyPr/>
        <a:lstStyle/>
        <a:p>
          <a:endParaRPr lang="es-ES"/>
        </a:p>
      </dgm:t>
    </dgm:pt>
    <dgm:pt modelId="{F1792EC3-9E34-4940-8A27-A68A9649A513}" type="sibTrans" cxnId="{143DC06C-9159-4E0E-BC3F-E51C8533BFC4}">
      <dgm:prSet/>
      <dgm:spPr/>
      <dgm:t>
        <a:bodyPr/>
        <a:lstStyle/>
        <a:p>
          <a:endParaRPr lang="es-ES"/>
        </a:p>
      </dgm:t>
    </dgm:pt>
    <dgm:pt modelId="{4A6CCA7E-18F0-4481-8102-D6268E8E8C74}">
      <dgm:prSet phldrT="[Texto]"/>
      <dgm:spPr/>
      <dgm:t>
        <a:bodyPr/>
        <a:lstStyle/>
        <a:p>
          <a:r>
            <a:rPr lang="es-ES" dirty="0" smtClean="0"/>
            <a:t>Equipo de marketing</a:t>
          </a:r>
          <a:endParaRPr lang="es-ES" dirty="0"/>
        </a:p>
      </dgm:t>
    </dgm:pt>
    <dgm:pt modelId="{A87FB9C2-0142-4B78-95F3-C81DC41EECFF}" type="parTrans" cxnId="{CB40E802-6AA7-4F26-9F4B-128DE213A4F2}">
      <dgm:prSet/>
      <dgm:spPr/>
      <dgm:t>
        <a:bodyPr/>
        <a:lstStyle/>
        <a:p>
          <a:endParaRPr lang="es-ES"/>
        </a:p>
      </dgm:t>
    </dgm:pt>
    <dgm:pt modelId="{F16BF771-1279-46D4-AC8F-AF8F01CBA92B}" type="sibTrans" cxnId="{CB40E802-6AA7-4F26-9F4B-128DE213A4F2}">
      <dgm:prSet/>
      <dgm:spPr/>
      <dgm:t>
        <a:bodyPr/>
        <a:lstStyle/>
        <a:p>
          <a:endParaRPr lang="es-ES"/>
        </a:p>
      </dgm:t>
    </dgm:pt>
    <dgm:pt modelId="{EFF40CA9-6D58-4F90-9F01-7DE738C3020A}">
      <dgm:prSet/>
      <dgm:spPr/>
      <dgm:t>
        <a:bodyPr/>
        <a:lstStyle/>
        <a:p>
          <a:r>
            <a:rPr lang="es-ES" dirty="0" smtClean="0"/>
            <a:t>Director Artístico</a:t>
          </a:r>
          <a:endParaRPr lang="es-ES" dirty="0"/>
        </a:p>
      </dgm:t>
    </dgm:pt>
    <dgm:pt modelId="{FBDC8D55-C7B4-4AA7-BBAA-E911CABE5664}" type="parTrans" cxnId="{9E22E537-6D7E-4E65-9A3C-27D96FA28334}">
      <dgm:prSet/>
      <dgm:spPr/>
      <dgm:t>
        <a:bodyPr/>
        <a:lstStyle/>
        <a:p>
          <a:endParaRPr lang="es-ES"/>
        </a:p>
      </dgm:t>
    </dgm:pt>
    <dgm:pt modelId="{3401C5F3-7BB0-4B48-BDF5-4BB5CAB5028C}" type="sibTrans" cxnId="{9E22E537-6D7E-4E65-9A3C-27D96FA28334}">
      <dgm:prSet/>
      <dgm:spPr/>
      <dgm:t>
        <a:bodyPr/>
        <a:lstStyle/>
        <a:p>
          <a:endParaRPr lang="es-ES"/>
        </a:p>
      </dgm:t>
    </dgm:pt>
    <dgm:pt modelId="{A7A19C28-CFDF-46D3-B800-703C3B6F179A}">
      <dgm:prSet/>
      <dgm:spPr/>
      <dgm:t>
        <a:bodyPr/>
        <a:lstStyle/>
        <a:p>
          <a:r>
            <a:rPr lang="es-ES" dirty="0" smtClean="0"/>
            <a:t>Director técnico</a:t>
          </a:r>
          <a:endParaRPr lang="es-ES" dirty="0"/>
        </a:p>
      </dgm:t>
    </dgm:pt>
    <dgm:pt modelId="{2613959C-0928-47A7-945A-C8AB22EC28B3}" type="parTrans" cxnId="{8DB94A3C-017E-4AB6-99E1-BD88A0A126D3}">
      <dgm:prSet/>
      <dgm:spPr/>
      <dgm:t>
        <a:bodyPr/>
        <a:lstStyle/>
        <a:p>
          <a:endParaRPr lang="es-ES"/>
        </a:p>
      </dgm:t>
    </dgm:pt>
    <dgm:pt modelId="{B5FC47BE-58A1-4AB8-A89E-BD209371B460}" type="sibTrans" cxnId="{8DB94A3C-017E-4AB6-99E1-BD88A0A126D3}">
      <dgm:prSet/>
      <dgm:spPr/>
      <dgm:t>
        <a:bodyPr/>
        <a:lstStyle/>
        <a:p>
          <a:endParaRPr lang="es-ES"/>
        </a:p>
      </dgm:t>
    </dgm:pt>
    <dgm:pt modelId="{5E8246A8-F382-49C2-BB4C-656215DA638A}">
      <dgm:prSet/>
      <dgm:spPr/>
      <dgm:t>
        <a:bodyPr/>
        <a:lstStyle/>
        <a:p>
          <a:r>
            <a:rPr lang="es-ES" dirty="0" smtClean="0"/>
            <a:t>Diseñador jefe</a:t>
          </a:r>
          <a:endParaRPr lang="es-ES" dirty="0"/>
        </a:p>
      </dgm:t>
    </dgm:pt>
    <dgm:pt modelId="{75A8FE84-4762-4BA5-9600-AF5DCC16B2D1}" type="parTrans" cxnId="{91A7B8B4-B605-45B0-A168-BF2874733EB1}">
      <dgm:prSet/>
      <dgm:spPr/>
      <dgm:t>
        <a:bodyPr/>
        <a:lstStyle/>
        <a:p>
          <a:endParaRPr lang="es-ES"/>
        </a:p>
      </dgm:t>
    </dgm:pt>
    <dgm:pt modelId="{50E37346-4A72-42ED-86B7-27E969A809A8}" type="sibTrans" cxnId="{91A7B8B4-B605-45B0-A168-BF2874733EB1}">
      <dgm:prSet/>
      <dgm:spPr/>
      <dgm:t>
        <a:bodyPr/>
        <a:lstStyle/>
        <a:p>
          <a:endParaRPr lang="es-ES"/>
        </a:p>
      </dgm:t>
    </dgm:pt>
    <dgm:pt modelId="{C806186F-C033-40C0-BCA7-FD4DE4892DD4}">
      <dgm:prSet/>
      <dgm:spPr/>
      <dgm:t>
        <a:bodyPr/>
        <a:lstStyle/>
        <a:p>
          <a:r>
            <a:rPr lang="es-ES" dirty="0" smtClean="0"/>
            <a:t>Gestor de pruebas</a:t>
          </a:r>
          <a:endParaRPr lang="es-ES" dirty="0"/>
        </a:p>
      </dgm:t>
    </dgm:pt>
    <dgm:pt modelId="{8C5038C7-454B-4147-8D83-BB6A4E58BD75}" type="parTrans" cxnId="{91F9632E-1AA7-450F-A712-85817136BC48}">
      <dgm:prSet/>
      <dgm:spPr/>
      <dgm:t>
        <a:bodyPr/>
        <a:lstStyle/>
        <a:p>
          <a:endParaRPr lang="es-ES"/>
        </a:p>
      </dgm:t>
    </dgm:pt>
    <dgm:pt modelId="{09CF90F5-C8CB-49F7-953E-DC724E4F90F5}" type="sibTrans" cxnId="{91F9632E-1AA7-450F-A712-85817136BC48}">
      <dgm:prSet/>
      <dgm:spPr/>
      <dgm:t>
        <a:bodyPr/>
        <a:lstStyle/>
        <a:p>
          <a:endParaRPr lang="es-ES"/>
        </a:p>
      </dgm:t>
    </dgm:pt>
    <dgm:pt modelId="{200D03B7-1C80-4F04-B2E1-F7C8593A2752}">
      <dgm:prSet/>
      <dgm:spPr/>
      <dgm:t>
        <a:bodyPr/>
        <a:lstStyle/>
        <a:p>
          <a:r>
            <a:rPr lang="es-ES" dirty="0" smtClean="0"/>
            <a:t>Equipo de diseño</a:t>
          </a:r>
          <a:endParaRPr lang="es-ES" dirty="0"/>
        </a:p>
      </dgm:t>
    </dgm:pt>
    <dgm:pt modelId="{0D7F41E1-6F3A-4718-BFB4-A070191EFF3D}" type="parTrans" cxnId="{91199389-8851-4029-BF14-F72F9CCD8238}">
      <dgm:prSet/>
      <dgm:spPr/>
      <dgm:t>
        <a:bodyPr/>
        <a:lstStyle/>
        <a:p>
          <a:endParaRPr lang="es-ES"/>
        </a:p>
      </dgm:t>
    </dgm:pt>
    <dgm:pt modelId="{FD820E5A-3EB3-43A9-94BA-5CB777159107}" type="sibTrans" cxnId="{91199389-8851-4029-BF14-F72F9CCD8238}">
      <dgm:prSet/>
      <dgm:spPr/>
      <dgm:t>
        <a:bodyPr/>
        <a:lstStyle/>
        <a:p>
          <a:endParaRPr lang="es-ES"/>
        </a:p>
      </dgm:t>
    </dgm:pt>
    <dgm:pt modelId="{FC995EE1-14B4-4940-9A9B-830F73C7B25C}">
      <dgm:prSet/>
      <dgm:spPr/>
      <dgm:t>
        <a:bodyPr/>
        <a:lstStyle/>
        <a:p>
          <a:r>
            <a:rPr lang="es-ES" dirty="0" smtClean="0"/>
            <a:t>Equipo de pruebas</a:t>
          </a:r>
          <a:endParaRPr lang="es-ES" dirty="0"/>
        </a:p>
      </dgm:t>
    </dgm:pt>
    <dgm:pt modelId="{5A34233E-25C1-48C9-B372-14DC299D99DE}" type="parTrans" cxnId="{DB8C35F4-96B3-4866-A63C-B16772FCE9DF}">
      <dgm:prSet/>
      <dgm:spPr/>
      <dgm:t>
        <a:bodyPr/>
        <a:lstStyle/>
        <a:p>
          <a:endParaRPr lang="es-ES"/>
        </a:p>
      </dgm:t>
    </dgm:pt>
    <dgm:pt modelId="{7836CDCB-5930-450F-8BA5-CCC184CA87AE}" type="sibTrans" cxnId="{DB8C35F4-96B3-4866-A63C-B16772FCE9DF}">
      <dgm:prSet/>
      <dgm:spPr/>
      <dgm:t>
        <a:bodyPr/>
        <a:lstStyle/>
        <a:p>
          <a:endParaRPr lang="es-ES"/>
        </a:p>
      </dgm:t>
    </dgm:pt>
    <dgm:pt modelId="{913B5928-D1C3-4F23-A3FF-205731BAF747}">
      <dgm:prSet/>
      <dgm:spPr/>
      <dgm:t>
        <a:bodyPr/>
        <a:lstStyle/>
        <a:p>
          <a:r>
            <a:rPr lang="es-ES" dirty="0" smtClean="0"/>
            <a:t>Artista jefe</a:t>
          </a:r>
          <a:endParaRPr lang="es-ES" dirty="0"/>
        </a:p>
      </dgm:t>
    </dgm:pt>
    <dgm:pt modelId="{64554D40-D8B3-4C56-922D-FBC16A5216B5}" type="parTrans" cxnId="{9C0FD0A9-8705-4757-A897-13425237CA5D}">
      <dgm:prSet/>
      <dgm:spPr/>
      <dgm:t>
        <a:bodyPr/>
        <a:lstStyle/>
        <a:p>
          <a:endParaRPr lang="es-ES"/>
        </a:p>
      </dgm:t>
    </dgm:pt>
    <dgm:pt modelId="{B7E1B957-50DB-4F4C-A19F-D2F71368C71A}" type="sibTrans" cxnId="{9C0FD0A9-8705-4757-A897-13425237CA5D}">
      <dgm:prSet/>
      <dgm:spPr/>
      <dgm:t>
        <a:bodyPr/>
        <a:lstStyle/>
        <a:p>
          <a:endParaRPr lang="es-ES"/>
        </a:p>
      </dgm:t>
    </dgm:pt>
    <dgm:pt modelId="{8A1D5D90-E47F-4EC3-9319-5BECBA78E30D}">
      <dgm:prSet/>
      <dgm:spPr/>
      <dgm:t>
        <a:bodyPr/>
        <a:lstStyle/>
        <a:p>
          <a:r>
            <a:rPr lang="es-ES" dirty="0" smtClean="0"/>
            <a:t>Programador jefe</a:t>
          </a:r>
          <a:endParaRPr lang="es-ES" dirty="0"/>
        </a:p>
      </dgm:t>
    </dgm:pt>
    <dgm:pt modelId="{523AF8B1-88FC-455B-8A62-2D39BE4C0B09}" type="parTrans" cxnId="{D644958C-6E70-4BC3-8B78-56F34617754F}">
      <dgm:prSet/>
      <dgm:spPr/>
      <dgm:t>
        <a:bodyPr/>
        <a:lstStyle/>
        <a:p>
          <a:endParaRPr lang="es-ES"/>
        </a:p>
      </dgm:t>
    </dgm:pt>
    <dgm:pt modelId="{3BA67B50-7973-43A3-A671-9A84207030B4}" type="sibTrans" cxnId="{D644958C-6E70-4BC3-8B78-56F34617754F}">
      <dgm:prSet/>
      <dgm:spPr/>
      <dgm:t>
        <a:bodyPr/>
        <a:lstStyle/>
        <a:p>
          <a:endParaRPr lang="es-ES"/>
        </a:p>
      </dgm:t>
    </dgm:pt>
    <dgm:pt modelId="{A89B0FA2-5D7D-433C-8B45-068611C6C47D}">
      <dgm:prSet/>
      <dgm:spPr/>
      <dgm:t>
        <a:bodyPr/>
        <a:lstStyle/>
        <a:p>
          <a:r>
            <a:rPr lang="es-ES" dirty="0" smtClean="0"/>
            <a:t>Artista Técnico</a:t>
          </a:r>
          <a:endParaRPr lang="es-ES" dirty="0"/>
        </a:p>
      </dgm:t>
    </dgm:pt>
    <dgm:pt modelId="{D1958442-004C-4173-BFC5-8A18177C9C25}" type="parTrans" cxnId="{AFFDAF81-EEA0-4D20-B5C7-4AD17F7F53D7}">
      <dgm:prSet/>
      <dgm:spPr/>
      <dgm:t>
        <a:bodyPr/>
        <a:lstStyle/>
        <a:p>
          <a:endParaRPr lang="es-ES"/>
        </a:p>
      </dgm:t>
    </dgm:pt>
    <dgm:pt modelId="{83BFD87B-FD9B-4A1D-A7AB-2914E0201CD9}" type="sibTrans" cxnId="{AFFDAF81-EEA0-4D20-B5C7-4AD17F7F53D7}">
      <dgm:prSet/>
      <dgm:spPr/>
      <dgm:t>
        <a:bodyPr/>
        <a:lstStyle/>
        <a:p>
          <a:endParaRPr lang="es-ES"/>
        </a:p>
      </dgm:t>
    </dgm:pt>
    <dgm:pt modelId="{8D585575-A03F-491E-AC02-1A8A389FA222}">
      <dgm:prSet/>
      <dgm:spPr/>
      <dgm:t>
        <a:bodyPr/>
        <a:lstStyle/>
        <a:p>
          <a:r>
            <a:rPr lang="es-ES" dirty="0" smtClean="0"/>
            <a:t>Modelado</a:t>
          </a:r>
          <a:endParaRPr lang="es-ES" dirty="0"/>
        </a:p>
      </dgm:t>
    </dgm:pt>
    <dgm:pt modelId="{27C0F9A0-AB96-48EA-A60F-B5A31A677908}" type="parTrans" cxnId="{183EB516-0EC6-4A12-BF3D-0F66C39B96F1}">
      <dgm:prSet/>
      <dgm:spPr/>
      <dgm:t>
        <a:bodyPr/>
        <a:lstStyle/>
        <a:p>
          <a:endParaRPr lang="es-ES"/>
        </a:p>
      </dgm:t>
    </dgm:pt>
    <dgm:pt modelId="{DB78AE45-FA42-4904-9DA3-A3B621E7AFE8}" type="sibTrans" cxnId="{183EB516-0EC6-4A12-BF3D-0F66C39B96F1}">
      <dgm:prSet/>
      <dgm:spPr/>
      <dgm:t>
        <a:bodyPr/>
        <a:lstStyle/>
        <a:p>
          <a:endParaRPr lang="es-ES"/>
        </a:p>
      </dgm:t>
    </dgm:pt>
    <dgm:pt modelId="{EAD0D288-D220-4228-B276-99A39B590772}">
      <dgm:prSet/>
      <dgm:spPr/>
      <dgm:t>
        <a:bodyPr/>
        <a:lstStyle/>
        <a:p>
          <a:r>
            <a:rPr lang="es-ES" dirty="0" smtClean="0"/>
            <a:t>Conceptual</a:t>
          </a:r>
          <a:endParaRPr lang="es-ES" dirty="0"/>
        </a:p>
      </dgm:t>
    </dgm:pt>
    <dgm:pt modelId="{D175C960-EEA1-4367-929A-C0302A949461}" type="parTrans" cxnId="{3B263F44-3437-43C9-B977-4383DC711FC6}">
      <dgm:prSet/>
      <dgm:spPr/>
      <dgm:t>
        <a:bodyPr/>
        <a:lstStyle/>
        <a:p>
          <a:endParaRPr lang="es-ES"/>
        </a:p>
      </dgm:t>
    </dgm:pt>
    <dgm:pt modelId="{89EBB753-0D8D-4096-8A9C-D0FAC469ED4C}" type="sibTrans" cxnId="{3B263F44-3437-43C9-B977-4383DC711FC6}">
      <dgm:prSet/>
      <dgm:spPr/>
      <dgm:t>
        <a:bodyPr/>
        <a:lstStyle/>
        <a:p>
          <a:endParaRPr lang="es-ES"/>
        </a:p>
      </dgm:t>
    </dgm:pt>
    <dgm:pt modelId="{AACA4891-1891-4938-B052-DC7C4634EE3B}">
      <dgm:prSet/>
      <dgm:spPr/>
      <dgm:t>
        <a:bodyPr/>
        <a:lstStyle/>
        <a:p>
          <a:r>
            <a:rPr lang="es-ES" dirty="0" smtClean="0"/>
            <a:t>Animación</a:t>
          </a:r>
          <a:endParaRPr lang="es-ES" dirty="0"/>
        </a:p>
      </dgm:t>
    </dgm:pt>
    <dgm:pt modelId="{21E6FE2E-B951-41BC-A291-2C20CC576037}" type="parTrans" cxnId="{11592839-88E3-4F60-91B7-0963D1C19E1C}">
      <dgm:prSet/>
      <dgm:spPr/>
      <dgm:t>
        <a:bodyPr/>
        <a:lstStyle/>
        <a:p>
          <a:endParaRPr lang="es-ES"/>
        </a:p>
      </dgm:t>
    </dgm:pt>
    <dgm:pt modelId="{3B25EAF8-D0FD-45FE-800A-278F4F6BED27}" type="sibTrans" cxnId="{11592839-88E3-4F60-91B7-0963D1C19E1C}">
      <dgm:prSet/>
      <dgm:spPr/>
      <dgm:t>
        <a:bodyPr/>
        <a:lstStyle/>
        <a:p>
          <a:endParaRPr lang="es-ES"/>
        </a:p>
      </dgm:t>
    </dgm:pt>
    <dgm:pt modelId="{D5E795F7-7FEB-42C2-B0F2-E61C016412B5}">
      <dgm:prSet/>
      <dgm:spPr/>
      <dgm:t>
        <a:bodyPr/>
        <a:lstStyle/>
        <a:p>
          <a:r>
            <a:rPr lang="es-ES" dirty="0" smtClean="0"/>
            <a:t>Texturas</a:t>
          </a:r>
          <a:endParaRPr lang="es-ES" dirty="0"/>
        </a:p>
      </dgm:t>
    </dgm:pt>
    <dgm:pt modelId="{CE9B16CC-CC57-41EA-AA88-7E7C2B29289F}" type="parTrans" cxnId="{808E2DA6-B042-44CF-B39A-7711ED08B50F}">
      <dgm:prSet/>
      <dgm:spPr/>
      <dgm:t>
        <a:bodyPr/>
        <a:lstStyle/>
        <a:p>
          <a:endParaRPr lang="es-ES"/>
        </a:p>
      </dgm:t>
    </dgm:pt>
    <dgm:pt modelId="{197A24B9-E6DF-42F1-9A29-E3840923038D}" type="sibTrans" cxnId="{808E2DA6-B042-44CF-B39A-7711ED08B50F}">
      <dgm:prSet/>
      <dgm:spPr/>
      <dgm:t>
        <a:bodyPr/>
        <a:lstStyle/>
        <a:p>
          <a:endParaRPr lang="es-ES"/>
        </a:p>
      </dgm:t>
    </dgm:pt>
    <dgm:pt modelId="{9D3F76A9-2605-4E24-A688-0E5192929BC8}">
      <dgm:prSet/>
      <dgm:spPr/>
      <dgm:t>
        <a:bodyPr/>
        <a:lstStyle/>
        <a:p>
          <a:r>
            <a:rPr lang="es-ES" dirty="0" smtClean="0"/>
            <a:t>Interfaces</a:t>
          </a:r>
          <a:endParaRPr lang="es-ES" dirty="0"/>
        </a:p>
      </dgm:t>
    </dgm:pt>
    <dgm:pt modelId="{82D63C42-EBFB-4DE0-8A68-A13D6459653E}" type="parTrans" cxnId="{C1CF218D-0593-48E3-B9E6-92B0CC04F062}">
      <dgm:prSet/>
      <dgm:spPr/>
      <dgm:t>
        <a:bodyPr/>
        <a:lstStyle/>
        <a:p>
          <a:endParaRPr lang="es-ES"/>
        </a:p>
      </dgm:t>
    </dgm:pt>
    <dgm:pt modelId="{EB3295F6-4C6B-402E-BFD2-85B47419E0FE}" type="sibTrans" cxnId="{C1CF218D-0593-48E3-B9E6-92B0CC04F062}">
      <dgm:prSet/>
      <dgm:spPr/>
      <dgm:t>
        <a:bodyPr/>
        <a:lstStyle/>
        <a:p>
          <a:endParaRPr lang="es-ES"/>
        </a:p>
      </dgm:t>
    </dgm:pt>
    <dgm:pt modelId="{FABD927E-F942-45F6-958F-D563CDDF6653}">
      <dgm:prSet/>
      <dgm:spPr/>
      <dgm:t>
        <a:bodyPr/>
        <a:lstStyle/>
        <a:p>
          <a:r>
            <a:rPr lang="es-ES" dirty="0" smtClean="0"/>
            <a:t>Inteligencia Artificial</a:t>
          </a:r>
          <a:endParaRPr lang="es-ES" dirty="0"/>
        </a:p>
      </dgm:t>
    </dgm:pt>
    <dgm:pt modelId="{135CED45-CF4A-43B0-8FC9-C919270BFDB0}" type="parTrans" cxnId="{92EE4867-FF68-4E8D-A6D0-529DD07360E2}">
      <dgm:prSet/>
      <dgm:spPr/>
      <dgm:t>
        <a:bodyPr/>
        <a:lstStyle/>
        <a:p>
          <a:endParaRPr lang="es-ES"/>
        </a:p>
      </dgm:t>
    </dgm:pt>
    <dgm:pt modelId="{3A5EEF3B-189E-4AE9-9E6D-62A9A6DF0C48}" type="sibTrans" cxnId="{92EE4867-FF68-4E8D-A6D0-529DD07360E2}">
      <dgm:prSet/>
      <dgm:spPr/>
      <dgm:t>
        <a:bodyPr/>
        <a:lstStyle/>
        <a:p>
          <a:endParaRPr lang="es-ES"/>
        </a:p>
      </dgm:t>
    </dgm:pt>
    <dgm:pt modelId="{669E30EF-13C2-4583-8835-5DD709A6D85C}">
      <dgm:prSet/>
      <dgm:spPr/>
      <dgm:t>
        <a:bodyPr/>
        <a:lstStyle/>
        <a:p>
          <a:r>
            <a:rPr lang="es-ES" dirty="0" smtClean="0"/>
            <a:t>Herramientas</a:t>
          </a:r>
          <a:endParaRPr lang="es-ES" dirty="0"/>
        </a:p>
      </dgm:t>
    </dgm:pt>
    <dgm:pt modelId="{835DE8DD-A410-4CAC-9DE9-0357DD55B0F9}" type="parTrans" cxnId="{CDAE7E5E-487B-4B76-98DE-D3405A37E16C}">
      <dgm:prSet/>
      <dgm:spPr/>
      <dgm:t>
        <a:bodyPr/>
        <a:lstStyle/>
        <a:p>
          <a:endParaRPr lang="es-ES"/>
        </a:p>
      </dgm:t>
    </dgm:pt>
    <dgm:pt modelId="{82AA4C71-CA92-4BD4-9826-03ECCA58AE52}" type="sibTrans" cxnId="{CDAE7E5E-487B-4B76-98DE-D3405A37E16C}">
      <dgm:prSet/>
      <dgm:spPr/>
      <dgm:t>
        <a:bodyPr/>
        <a:lstStyle/>
        <a:p>
          <a:endParaRPr lang="es-ES"/>
        </a:p>
      </dgm:t>
    </dgm:pt>
    <dgm:pt modelId="{FF97A669-E910-4F4E-8B34-367B1EC34878}">
      <dgm:prSet/>
      <dgm:spPr/>
      <dgm:t>
        <a:bodyPr/>
        <a:lstStyle/>
        <a:p>
          <a:r>
            <a:rPr lang="es-ES" dirty="0" smtClean="0"/>
            <a:t>Física</a:t>
          </a:r>
          <a:endParaRPr lang="es-ES" dirty="0"/>
        </a:p>
      </dgm:t>
    </dgm:pt>
    <dgm:pt modelId="{B44702D8-69FF-46FD-92C8-D9A65DB0F8A3}" type="parTrans" cxnId="{6F3E2CBC-C0A4-48D2-B608-DC338190D027}">
      <dgm:prSet/>
      <dgm:spPr/>
      <dgm:t>
        <a:bodyPr/>
        <a:lstStyle/>
        <a:p>
          <a:endParaRPr lang="es-ES"/>
        </a:p>
      </dgm:t>
    </dgm:pt>
    <dgm:pt modelId="{1CBA9B21-976E-4BD0-8130-D2C63DCF9DA3}" type="sibTrans" cxnId="{6F3E2CBC-C0A4-48D2-B608-DC338190D027}">
      <dgm:prSet/>
      <dgm:spPr/>
      <dgm:t>
        <a:bodyPr/>
        <a:lstStyle/>
        <a:p>
          <a:endParaRPr lang="es-ES"/>
        </a:p>
      </dgm:t>
    </dgm:pt>
    <dgm:pt modelId="{D5890091-4804-4F9F-907A-304F5071F7C2}">
      <dgm:prSet/>
      <dgm:spPr/>
      <dgm:t>
        <a:bodyPr/>
        <a:lstStyle/>
        <a:p>
          <a:r>
            <a:rPr lang="es-ES" dirty="0" smtClean="0"/>
            <a:t>Networking</a:t>
          </a:r>
          <a:endParaRPr lang="es-ES" dirty="0"/>
        </a:p>
      </dgm:t>
    </dgm:pt>
    <dgm:pt modelId="{E149EC03-63E9-437A-A40D-67687DD96C6E}" type="parTrans" cxnId="{F0B2285D-C1D5-4519-8C55-F492476BA78A}">
      <dgm:prSet/>
      <dgm:spPr/>
      <dgm:t>
        <a:bodyPr/>
        <a:lstStyle/>
        <a:p>
          <a:endParaRPr lang="es-ES"/>
        </a:p>
      </dgm:t>
    </dgm:pt>
    <dgm:pt modelId="{47C7C96F-21D9-41D5-A822-0A55E6D06D7E}" type="sibTrans" cxnId="{F0B2285D-C1D5-4519-8C55-F492476BA78A}">
      <dgm:prSet/>
      <dgm:spPr/>
      <dgm:t>
        <a:bodyPr/>
        <a:lstStyle/>
        <a:p>
          <a:endParaRPr lang="es-ES"/>
        </a:p>
      </dgm:t>
    </dgm:pt>
    <dgm:pt modelId="{F6D036CF-B19B-4A25-97C5-C88B3751920A}">
      <dgm:prSet/>
      <dgm:spPr/>
      <dgm:t>
        <a:bodyPr/>
        <a:lstStyle/>
        <a:p>
          <a:r>
            <a:rPr lang="es-ES" dirty="0" smtClean="0"/>
            <a:t>Motor</a:t>
          </a:r>
          <a:endParaRPr lang="es-ES" dirty="0"/>
        </a:p>
      </dgm:t>
    </dgm:pt>
    <dgm:pt modelId="{BFF6EDE6-2C72-448D-9C9B-F70772986C1E}" type="parTrans" cxnId="{EA7D0A3F-9B50-495B-98E6-CBAA6640BF44}">
      <dgm:prSet/>
      <dgm:spPr/>
      <dgm:t>
        <a:bodyPr/>
        <a:lstStyle/>
        <a:p>
          <a:endParaRPr lang="es-ES"/>
        </a:p>
      </dgm:t>
    </dgm:pt>
    <dgm:pt modelId="{85DBFE43-26E9-4CB2-AC23-BB771A13AD39}" type="sibTrans" cxnId="{EA7D0A3F-9B50-495B-98E6-CBAA6640BF44}">
      <dgm:prSet/>
      <dgm:spPr/>
      <dgm:t>
        <a:bodyPr/>
        <a:lstStyle/>
        <a:p>
          <a:endParaRPr lang="es-ES"/>
        </a:p>
      </dgm:t>
    </dgm:pt>
    <dgm:pt modelId="{A68D9CE2-A1AE-4484-AD8F-8D2279BA05AB}">
      <dgm:prSet/>
      <dgm:spPr/>
      <dgm:t>
        <a:bodyPr/>
        <a:lstStyle/>
        <a:p>
          <a:r>
            <a:rPr lang="es-ES" dirty="0" smtClean="0"/>
            <a:t>Audio</a:t>
          </a:r>
          <a:endParaRPr lang="es-ES" dirty="0"/>
        </a:p>
      </dgm:t>
    </dgm:pt>
    <dgm:pt modelId="{51739F3A-E3BD-4EE4-95D2-6DD2E94995FC}" type="parTrans" cxnId="{9B8B1000-84F5-47ED-A023-2B157BD728A5}">
      <dgm:prSet/>
      <dgm:spPr/>
      <dgm:t>
        <a:bodyPr/>
        <a:lstStyle/>
        <a:p>
          <a:endParaRPr lang="es-ES"/>
        </a:p>
      </dgm:t>
    </dgm:pt>
    <dgm:pt modelId="{EECFBF80-178F-494E-B825-42629F5AB9E6}" type="sibTrans" cxnId="{9B8B1000-84F5-47ED-A023-2B157BD728A5}">
      <dgm:prSet/>
      <dgm:spPr/>
      <dgm:t>
        <a:bodyPr/>
        <a:lstStyle/>
        <a:p>
          <a:endParaRPr lang="es-ES"/>
        </a:p>
      </dgm:t>
    </dgm:pt>
    <dgm:pt modelId="{8A0DF8E9-E5F2-4CF1-BA5C-E98B8D7365A1}" type="pres">
      <dgm:prSet presAssocID="{72D9251C-BE54-4D89-9C19-DFB1011B2210}" presName="hierChild1" presStyleCnt="0">
        <dgm:presLayoutVars>
          <dgm:orgChart val="1"/>
          <dgm:chPref val="1"/>
          <dgm:dir/>
          <dgm:animOne val="branch"/>
          <dgm:animLvl val="lvl"/>
          <dgm:resizeHandles/>
        </dgm:presLayoutVars>
      </dgm:prSet>
      <dgm:spPr/>
      <dgm:t>
        <a:bodyPr/>
        <a:lstStyle/>
        <a:p>
          <a:endParaRPr lang="es-ES"/>
        </a:p>
      </dgm:t>
    </dgm:pt>
    <dgm:pt modelId="{C8610B83-17CF-406F-8AAB-7D166DE5DC56}" type="pres">
      <dgm:prSet presAssocID="{C49E2B71-D65C-4255-8138-FE8F6D8B4FD7}" presName="hierRoot1" presStyleCnt="0">
        <dgm:presLayoutVars>
          <dgm:hierBranch val="init"/>
        </dgm:presLayoutVars>
      </dgm:prSet>
      <dgm:spPr/>
    </dgm:pt>
    <dgm:pt modelId="{7E566168-0370-461E-B333-0C41DDDDCB32}" type="pres">
      <dgm:prSet presAssocID="{C49E2B71-D65C-4255-8138-FE8F6D8B4FD7}" presName="rootComposite1" presStyleCnt="0"/>
      <dgm:spPr/>
    </dgm:pt>
    <dgm:pt modelId="{0707E465-FD52-416A-AE8C-2482431FA037}" type="pres">
      <dgm:prSet presAssocID="{C49E2B71-D65C-4255-8138-FE8F6D8B4FD7}" presName="rootText1" presStyleLbl="node0" presStyleIdx="0" presStyleCnt="6">
        <dgm:presLayoutVars>
          <dgm:chPref val="3"/>
        </dgm:presLayoutVars>
      </dgm:prSet>
      <dgm:spPr/>
      <dgm:t>
        <a:bodyPr/>
        <a:lstStyle/>
        <a:p>
          <a:endParaRPr lang="es-ES"/>
        </a:p>
      </dgm:t>
    </dgm:pt>
    <dgm:pt modelId="{F901FD01-44EF-44A4-B73F-53273149013B}" type="pres">
      <dgm:prSet presAssocID="{C49E2B71-D65C-4255-8138-FE8F6D8B4FD7}" presName="rootConnector1" presStyleLbl="node1" presStyleIdx="0" presStyleCnt="0"/>
      <dgm:spPr/>
      <dgm:t>
        <a:bodyPr/>
        <a:lstStyle/>
        <a:p>
          <a:endParaRPr lang="es-ES"/>
        </a:p>
      </dgm:t>
    </dgm:pt>
    <dgm:pt modelId="{C31236A5-9944-46E9-9924-206997635DC1}" type="pres">
      <dgm:prSet presAssocID="{C49E2B71-D65C-4255-8138-FE8F6D8B4FD7}" presName="hierChild2" presStyleCnt="0"/>
      <dgm:spPr/>
    </dgm:pt>
    <dgm:pt modelId="{FD548071-B954-4A4B-B1CD-DFF441CD268F}" type="pres">
      <dgm:prSet presAssocID="{6B45E9F8-8EED-4A9E-9402-0DD7A6A1A4F5}" presName="Name37" presStyleLbl="parChTrans1D2" presStyleIdx="0" presStyleCnt="3"/>
      <dgm:spPr/>
      <dgm:t>
        <a:bodyPr/>
        <a:lstStyle/>
        <a:p>
          <a:endParaRPr lang="es-ES"/>
        </a:p>
      </dgm:t>
    </dgm:pt>
    <dgm:pt modelId="{522CD5E6-C923-4827-AA09-7655BFEC3F02}" type="pres">
      <dgm:prSet presAssocID="{0B0D05EC-BDE3-43B6-9431-22DA3542A838}" presName="hierRoot2" presStyleCnt="0">
        <dgm:presLayoutVars>
          <dgm:hierBranch val="init"/>
        </dgm:presLayoutVars>
      </dgm:prSet>
      <dgm:spPr/>
    </dgm:pt>
    <dgm:pt modelId="{B519C6DB-43DF-4119-B24B-7D3BBA4894E9}" type="pres">
      <dgm:prSet presAssocID="{0B0D05EC-BDE3-43B6-9431-22DA3542A838}" presName="rootComposite" presStyleCnt="0"/>
      <dgm:spPr/>
    </dgm:pt>
    <dgm:pt modelId="{CFEEC874-F5C0-4FAE-841D-CCFE877179D4}" type="pres">
      <dgm:prSet presAssocID="{0B0D05EC-BDE3-43B6-9431-22DA3542A838}" presName="rootText" presStyleLbl="node2" presStyleIdx="0" presStyleCnt="3">
        <dgm:presLayoutVars>
          <dgm:chPref val="3"/>
        </dgm:presLayoutVars>
      </dgm:prSet>
      <dgm:spPr/>
      <dgm:t>
        <a:bodyPr/>
        <a:lstStyle/>
        <a:p>
          <a:endParaRPr lang="es-ES"/>
        </a:p>
      </dgm:t>
    </dgm:pt>
    <dgm:pt modelId="{3715530C-0A7C-43B4-B531-FD59DEA7DB7E}" type="pres">
      <dgm:prSet presAssocID="{0B0D05EC-BDE3-43B6-9431-22DA3542A838}" presName="rootConnector" presStyleLbl="node2" presStyleIdx="0" presStyleCnt="3"/>
      <dgm:spPr/>
      <dgm:t>
        <a:bodyPr/>
        <a:lstStyle/>
        <a:p>
          <a:endParaRPr lang="es-ES"/>
        </a:p>
      </dgm:t>
    </dgm:pt>
    <dgm:pt modelId="{3E9F048F-8F21-4E74-891F-3A71E2B3525A}" type="pres">
      <dgm:prSet presAssocID="{0B0D05EC-BDE3-43B6-9431-22DA3542A838}" presName="hierChild4" presStyleCnt="0"/>
      <dgm:spPr/>
    </dgm:pt>
    <dgm:pt modelId="{B3265596-585C-4ECD-8F4A-00CBF3987F18}" type="pres">
      <dgm:prSet presAssocID="{0B0D05EC-BDE3-43B6-9431-22DA3542A838}" presName="hierChild5" presStyleCnt="0"/>
      <dgm:spPr/>
    </dgm:pt>
    <dgm:pt modelId="{B0E361EF-62CA-4CE7-A18D-7AE94E20480B}" type="pres">
      <dgm:prSet presAssocID="{CCAED69E-FB60-44F9-94E1-AE38E7857040}" presName="Name37" presStyleLbl="parChTrans1D2" presStyleIdx="1" presStyleCnt="3"/>
      <dgm:spPr/>
      <dgm:t>
        <a:bodyPr/>
        <a:lstStyle/>
        <a:p>
          <a:endParaRPr lang="es-ES"/>
        </a:p>
      </dgm:t>
    </dgm:pt>
    <dgm:pt modelId="{5ED40E7A-B1EE-4A4C-BC8D-FD3D29411B33}" type="pres">
      <dgm:prSet presAssocID="{303A8B7E-8AB1-4710-A70D-43BE7F44BAD0}" presName="hierRoot2" presStyleCnt="0">
        <dgm:presLayoutVars>
          <dgm:hierBranch/>
        </dgm:presLayoutVars>
      </dgm:prSet>
      <dgm:spPr/>
    </dgm:pt>
    <dgm:pt modelId="{FAF4B34D-396A-44BB-9DE9-44F15C50225B}" type="pres">
      <dgm:prSet presAssocID="{303A8B7E-8AB1-4710-A70D-43BE7F44BAD0}" presName="rootComposite" presStyleCnt="0"/>
      <dgm:spPr/>
    </dgm:pt>
    <dgm:pt modelId="{95D7F539-7455-42FD-A6EF-142FB767561E}" type="pres">
      <dgm:prSet presAssocID="{303A8B7E-8AB1-4710-A70D-43BE7F44BAD0}" presName="rootText" presStyleLbl="node2" presStyleIdx="1" presStyleCnt="3">
        <dgm:presLayoutVars>
          <dgm:chPref val="3"/>
        </dgm:presLayoutVars>
      </dgm:prSet>
      <dgm:spPr/>
      <dgm:t>
        <a:bodyPr/>
        <a:lstStyle/>
        <a:p>
          <a:endParaRPr lang="es-ES"/>
        </a:p>
      </dgm:t>
    </dgm:pt>
    <dgm:pt modelId="{2346F264-39F8-458F-B1AD-C131470803FF}" type="pres">
      <dgm:prSet presAssocID="{303A8B7E-8AB1-4710-A70D-43BE7F44BAD0}" presName="rootConnector" presStyleLbl="node2" presStyleIdx="1" presStyleCnt="3"/>
      <dgm:spPr/>
      <dgm:t>
        <a:bodyPr/>
        <a:lstStyle/>
        <a:p>
          <a:endParaRPr lang="es-ES"/>
        </a:p>
      </dgm:t>
    </dgm:pt>
    <dgm:pt modelId="{A0DE1FCA-7AEA-4D83-ADC1-F16E7A88B41C}" type="pres">
      <dgm:prSet presAssocID="{303A8B7E-8AB1-4710-A70D-43BE7F44BAD0}" presName="hierChild4" presStyleCnt="0"/>
      <dgm:spPr/>
    </dgm:pt>
    <dgm:pt modelId="{3A801014-8314-4831-902C-950B6D0D6D0F}" type="pres">
      <dgm:prSet presAssocID="{FBDC8D55-C7B4-4AA7-BBAA-E911CABE5664}" presName="Name35" presStyleLbl="parChTrans1D3" presStyleIdx="0" presStyleCnt="4"/>
      <dgm:spPr/>
      <dgm:t>
        <a:bodyPr/>
        <a:lstStyle/>
        <a:p>
          <a:endParaRPr lang="es-ES"/>
        </a:p>
      </dgm:t>
    </dgm:pt>
    <dgm:pt modelId="{B9634D77-9AC4-4E88-A577-D3AE5EACCAD7}" type="pres">
      <dgm:prSet presAssocID="{EFF40CA9-6D58-4F90-9F01-7DE738C3020A}" presName="hierRoot2" presStyleCnt="0">
        <dgm:presLayoutVars>
          <dgm:hierBranch/>
        </dgm:presLayoutVars>
      </dgm:prSet>
      <dgm:spPr/>
    </dgm:pt>
    <dgm:pt modelId="{2FF9033C-A3AC-49B1-B64D-3CEB7FBD2E0F}" type="pres">
      <dgm:prSet presAssocID="{EFF40CA9-6D58-4F90-9F01-7DE738C3020A}" presName="rootComposite" presStyleCnt="0"/>
      <dgm:spPr/>
    </dgm:pt>
    <dgm:pt modelId="{469A1527-6512-4592-99E7-6169E650677B}" type="pres">
      <dgm:prSet presAssocID="{EFF40CA9-6D58-4F90-9F01-7DE738C3020A}" presName="rootText" presStyleLbl="node3" presStyleIdx="0" presStyleCnt="4" custLinFactX="-100000" custLinFactNeighborX="-141734" custLinFactNeighborY="12438">
        <dgm:presLayoutVars>
          <dgm:chPref val="3"/>
        </dgm:presLayoutVars>
      </dgm:prSet>
      <dgm:spPr/>
      <dgm:t>
        <a:bodyPr/>
        <a:lstStyle/>
        <a:p>
          <a:endParaRPr lang="es-ES"/>
        </a:p>
      </dgm:t>
    </dgm:pt>
    <dgm:pt modelId="{1F99F6C8-1E71-48A8-9F54-48D575DAFE8E}" type="pres">
      <dgm:prSet presAssocID="{EFF40CA9-6D58-4F90-9F01-7DE738C3020A}" presName="rootConnector" presStyleLbl="node3" presStyleIdx="0" presStyleCnt="4"/>
      <dgm:spPr/>
      <dgm:t>
        <a:bodyPr/>
        <a:lstStyle/>
        <a:p>
          <a:endParaRPr lang="es-ES"/>
        </a:p>
      </dgm:t>
    </dgm:pt>
    <dgm:pt modelId="{FA6681AC-080B-4008-B5C2-513D9E728DFA}" type="pres">
      <dgm:prSet presAssocID="{EFF40CA9-6D58-4F90-9F01-7DE738C3020A}" presName="hierChild4" presStyleCnt="0"/>
      <dgm:spPr/>
    </dgm:pt>
    <dgm:pt modelId="{FB4B9F74-CBA5-4024-A17E-B6C8F50D6EAD}" type="pres">
      <dgm:prSet presAssocID="{64554D40-D8B3-4C56-922D-FBC16A5216B5}" presName="Name35" presStyleLbl="parChTrans1D4" presStyleIdx="0" presStyleCnt="11"/>
      <dgm:spPr/>
      <dgm:t>
        <a:bodyPr/>
        <a:lstStyle/>
        <a:p>
          <a:endParaRPr lang="es-ES"/>
        </a:p>
      </dgm:t>
    </dgm:pt>
    <dgm:pt modelId="{E3087B18-081F-4EF3-ACD2-8E59E3E40EAD}" type="pres">
      <dgm:prSet presAssocID="{913B5928-D1C3-4F23-A3FF-205731BAF747}" presName="hierRoot2" presStyleCnt="0">
        <dgm:presLayoutVars>
          <dgm:hierBranch val="init"/>
        </dgm:presLayoutVars>
      </dgm:prSet>
      <dgm:spPr/>
    </dgm:pt>
    <dgm:pt modelId="{19A23C7F-7E02-4E5A-B824-FED1EFBF185B}" type="pres">
      <dgm:prSet presAssocID="{913B5928-D1C3-4F23-A3FF-205731BAF747}" presName="rootComposite" presStyleCnt="0"/>
      <dgm:spPr/>
    </dgm:pt>
    <dgm:pt modelId="{A427E5A4-7B4F-42AD-AFC3-DA61FEE98E8B}" type="pres">
      <dgm:prSet presAssocID="{913B5928-D1C3-4F23-A3FF-205731BAF747}" presName="rootText" presStyleLbl="node4" presStyleIdx="0" presStyleCnt="11" custLinFactNeighborX="-27331" custLinFactNeighborY="2116">
        <dgm:presLayoutVars>
          <dgm:chPref val="3"/>
        </dgm:presLayoutVars>
      </dgm:prSet>
      <dgm:spPr/>
      <dgm:t>
        <a:bodyPr/>
        <a:lstStyle/>
        <a:p>
          <a:endParaRPr lang="es-ES"/>
        </a:p>
      </dgm:t>
    </dgm:pt>
    <dgm:pt modelId="{16B0EA7D-D202-463B-AF3F-AA49975875B8}" type="pres">
      <dgm:prSet presAssocID="{913B5928-D1C3-4F23-A3FF-205731BAF747}" presName="rootConnector" presStyleLbl="node4" presStyleIdx="0" presStyleCnt="11"/>
      <dgm:spPr/>
      <dgm:t>
        <a:bodyPr/>
        <a:lstStyle/>
        <a:p>
          <a:endParaRPr lang="es-ES"/>
        </a:p>
      </dgm:t>
    </dgm:pt>
    <dgm:pt modelId="{90236FEF-F517-4B61-B601-84BDE7409A4E}" type="pres">
      <dgm:prSet presAssocID="{913B5928-D1C3-4F23-A3FF-205731BAF747}" presName="hierChild4" presStyleCnt="0"/>
      <dgm:spPr/>
    </dgm:pt>
    <dgm:pt modelId="{BF40528D-8B57-4669-AF14-321189D66759}" type="pres">
      <dgm:prSet presAssocID="{D175C960-EEA1-4367-929A-C0302A949461}" presName="Name37" presStyleLbl="parChTrans1D4" presStyleIdx="1" presStyleCnt="11"/>
      <dgm:spPr/>
      <dgm:t>
        <a:bodyPr/>
        <a:lstStyle/>
        <a:p>
          <a:endParaRPr lang="es-ES"/>
        </a:p>
      </dgm:t>
    </dgm:pt>
    <dgm:pt modelId="{351D37CC-DF68-45BE-98D0-7C8CC9942600}" type="pres">
      <dgm:prSet presAssocID="{EAD0D288-D220-4228-B276-99A39B590772}" presName="hierRoot2" presStyleCnt="0">
        <dgm:presLayoutVars>
          <dgm:hierBranch val="init"/>
        </dgm:presLayoutVars>
      </dgm:prSet>
      <dgm:spPr/>
    </dgm:pt>
    <dgm:pt modelId="{478E5953-5CD4-425E-B161-DAFA3E686EEC}" type="pres">
      <dgm:prSet presAssocID="{EAD0D288-D220-4228-B276-99A39B590772}" presName="rootComposite" presStyleCnt="0"/>
      <dgm:spPr/>
    </dgm:pt>
    <dgm:pt modelId="{8FCA1E7C-C939-4CC9-AB42-B8E59B24345B}" type="pres">
      <dgm:prSet presAssocID="{EAD0D288-D220-4228-B276-99A39B590772}" presName="rootText" presStyleLbl="node4" presStyleIdx="1" presStyleCnt="11" custLinFactNeighborX="-25476" custLinFactNeighborY="42924">
        <dgm:presLayoutVars>
          <dgm:chPref val="3"/>
        </dgm:presLayoutVars>
      </dgm:prSet>
      <dgm:spPr/>
      <dgm:t>
        <a:bodyPr/>
        <a:lstStyle/>
        <a:p>
          <a:endParaRPr lang="es-ES"/>
        </a:p>
      </dgm:t>
    </dgm:pt>
    <dgm:pt modelId="{499BFCAD-6BF1-4130-B1C8-370A52709C39}" type="pres">
      <dgm:prSet presAssocID="{EAD0D288-D220-4228-B276-99A39B590772}" presName="rootConnector" presStyleLbl="node4" presStyleIdx="1" presStyleCnt="11"/>
      <dgm:spPr/>
      <dgm:t>
        <a:bodyPr/>
        <a:lstStyle/>
        <a:p>
          <a:endParaRPr lang="es-ES"/>
        </a:p>
      </dgm:t>
    </dgm:pt>
    <dgm:pt modelId="{A0B2D09C-CAFB-4449-9D84-207282837A7E}" type="pres">
      <dgm:prSet presAssocID="{EAD0D288-D220-4228-B276-99A39B590772}" presName="hierChild4" presStyleCnt="0"/>
      <dgm:spPr/>
    </dgm:pt>
    <dgm:pt modelId="{CF185BA2-43D7-43DC-AAE9-DFA13B850925}" type="pres">
      <dgm:prSet presAssocID="{EAD0D288-D220-4228-B276-99A39B590772}" presName="hierChild5" presStyleCnt="0"/>
      <dgm:spPr/>
    </dgm:pt>
    <dgm:pt modelId="{E3B4C1F9-8B7D-40B9-A00E-70CB406BCEB1}" type="pres">
      <dgm:prSet presAssocID="{21E6FE2E-B951-41BC-A291-2C20CC576037}" presName="Name37" presStyleLbl="parChTrans1D4" presStyleIdx="2" presStyleCnt="11"/>
      <dgm:spPr/>
      <dgm:t>
        <a:bodyPr/>
        <a:lstStyle/>
        <a:p>
          <a:endParaRPr lang="es-ES"/>
        </a:p>
      </dgm:t>
    </dgm:pt>
    <dgm:pt modelId="{D1724B83-4EB8-42A5-8130-C69F2B810993}" type="pres">
      <dgm:prSet presAssocID="{AACA4891-1891-4938-B052-DC7C4634EE3B}" presName="hierRoot2" presStyleCnt="0">
        <dgm:presLayoutVars>
          <dgm:hierBranch val="init"/>
        </dgm:presLayoutVars>
      </dgm:prSet>
      <dgm:spPr/>
    </dgm:pt>
    <dgm:pt modelId="{C1F9CCFB-5015-4F44-8059-70EECAC299FB}" type="pres">
      <dgm:prSet presAssocID="{AACA4891-1891-4938-B052-DC7C4634EE3B}" presName="rootComposite" presStyleCnt="0"/>
      <dgm:spPr/>
    </dgm:pt>
    <dgm:pt modelId="{9BC002FC-6D97-4866-AF91-23A6DBF92A14}" type="pres">
      <dgm:prSet presAssocID="{AACA4891-1891-4938-B052-DC7C4634EE3B}" presName="rootText" presStyleLbl="node4" presStyleIdx="2" presStyleCnt="11" custLinFactNeighborX="-25476" custLinFactNeighborY="34254">
        <dgm:presLayoutVars>
          <dgm:chPref val="3"/>
        </dgm:presLayoutVars>
      </dgm:prSet>
      <dgm:spPr/>
      <dgm:t>
        <a:bodyPr/>
        <a:lstStyle/>
        <a:p>
          <a:endParaRPr lang="es-ES"/>
        </a:p>
      </dgm:t>
    </dgm:pt>
    <dgm:pt modelId="{A69D77E0-3CA1-435E-A659-A3864ABEA048}" type="pres">
      <dgm:prSet presAssocID="{AACA4891-1891-4938-B052-DC7C4634EE3B}" presName="rootConnector" presStyleLbl="node4" presStyleIdx="2" presStyleCnt="11"/>
      <dgm:spPr/>
      <dgm:t>
        <a:bodyPr/>
        <a:lstStyle/>
        <a:p>
          <a:endParaRPr lang="es-ES"/>
        </a:p>
      </dgm:t>
    </dgm:pt>
    <dgm:pt modelId="{1A79A5A5-F9C3-4506-ADB7-805E691ED5A3}" type="pres">
      <dgm:prSet presAssocID="{AACA4891-1891-4938-B052-DC7C4634EE3B}" presName="hierChild4" presStyleCnt="0"/>
      <dgm:spPr/>
    </dgm:pt>
    <dgm:pt modelId="{7AB9040F-8B21-4C29-B46F-B55F24F3F5A2}" type="pres">
      <dgm:prSet presAssocID="{AACA4891-1891-4938-B052-DC7C4634EE3B}" presName="hierChild5" presStyleCnt="0"/>
      <dgm:spPr/>
    </dgm:pt>
    <dgm:pt modelId="{F80346AD-80DD-4BA5-8AB8-45DEDAFC72FC}" type="pres">
      <dgm:prSet presAssocID="{CE9B16CC-CC57-41EA-AA88-7E7C2B29289F}" presName="Name37" presStyleLbl="parChTrans1D4" presStyleIdx="3" presStyleCnt="11"/>
      <dgm:spPr/>
      <dgm:t>
        <a:bodyPr/>
        <a:lstStyle/>
        <a:p>
          <a:endParaRPr lang="es-ES"/>
        </a:p>
      </dgm:t>
    </dgm:pt>
    <dgm:pt modelId="{71F0A1E5-B884-40CF-9ABB-744FEBCC2449}" type="pres">
      <dgm:prSet presAssocID="{D5E795F7-7FEB-42C2-B0F2-E61C016412B5}" presName="hierRoot2" presStyleCnt="0">
        <dgm:presLayoutVars>
          <dgm:hierBranch val="init"/>
        </dgm:presLayoutVars>
      </dgm:prSet>
      <dgm:spPr/>
    </dgm:pt>
    <dgm:pt modelId="{58F7954C-D669-4A02-BD22-773B6633C8BA}" type="pres">
      <dgm:prSet presAssocID="{D5E795F7-7FEB-42C2-B0F2-E61C016412B5}" presName="rootComposite" presStyleCnt="0"/>
      <dgm:spPr/>
    </dgm:pt>
    <dgm:pt modelId="{A409F48D-E91F-4BA9-8D50-6534C7B2E667}" type="pres">
      <dgm:prSet presAssocID="{D5E795F7-7FEB-42C2-B0F2-E61C016412B5}" presName="rootText" presStyleLbl="node4" presStyleIdx="3" presStyleCnt="11" custLinFactY="-7746" custLinFactNeighborX="85632" custLinFactNeighborY="-100000">
        <dgm:presLayoutVars>
          <dgm:chPref val="3"/>
        </dgm:presLayoutVars>
      </dgm:prSet>
      <dgm:spPr/>
      <dgm:t>
        <a:bodyPr/>
        <a:lstStyle/>
        <a:p>
          <a:endParaRPr lang="es-ES"/>
        </a:p>
      </dgm:t>
    </dgm:pt>
    <dgm:pt modelId="{73E3B0D3-9AA3-403D-B16B-7391E08CABAF}" type="pres">
      <dgm:prSet presAssocID="{D5E795F7-7FEB-42C2-B0F2-E61C016412B5}" presName="rootConnector" presStyleLbl="node4" presStyleIdx="3" presStyleCnt="11"/>
      <dgm:spPr/>
      <dgm:t>
        <a:bodyPr/>
        <a:lstStyle/>
        <a:p>
          <a:endParaRPr lang="es-ES"/>
        </a:p>
      </dgm:t>
    </dgm:pt>
    <dgm:pt modelId="{82C2FB30-CAB4-4B5E-865C-C241A5DBACB4}" type="pres">
      <dgm:prSet presAssocID="{D5E795F7-7FEB-42C2-B0F2-E61C016412B5}" presName="hierChild4" presStyleCnt="0"/>
      <dgm:spPr/>
    </dgm:pt>
    <dgm:pt modelId="{41A394FD-35E9-4E7D-AC2D-09E9250EE0F3}" type="pres">
      <dgm:prSet presAssocID="{D5E795F7-7FEB-42C2-B0F2-E61C016412B5}" presName="hierChild5" presStyleCnt="0"/>
      <dgm:spPr/>
    </dgm:pt>
    <dgm:pt modelId="{401EE800-9D75-48AA-A84B-69A0EBD899D6}" type="pres">
      <dgm:prSet presAssocID="{913B5928-D1C3-4F23-A3FF-205731BAF747}" presName="hierChild5" presStyleCnt="0"/>
      <dgm:spPr/>
    </dgm:pt>
    <dgm:pt modelId="{D09F5808-5BD7-4293-8318-3D0BB784399A}" type="pres">
      <dgm:prSet presAssocID="{D1958442-004C-4173-BFC5-8A18177C9C25}" presName="Name35" presStyleLbl="parChTrans1D4" presStyleIdx="4" presStyleCnt="11"/>
      <dgm:spPr/>
      <dgm:t>
        <a:bodyPr/>
        <a:lstStyle/>
        <a:p>
          <a:endParaRPr lang="es-ES"/>
        </a:p>
      </dgm:t>
    </dgm:pt>
    <dgm:pt modelId="{E86D339D-B182-4ED0-B82C-F20D5677B2DE}" type="pres">
      <dgm:prSet presAssocID="{A89B0FA2-5D7D-433C-8B45-068611C6C47D}" presName="hierRoot2" presStyleCnt="0">
        <dgm:presLayoutVars>
          <dgm:hierBranch/>
        </dgm:presLayoutVars>
      </dgm:prSet>
      <dgm:spPr/>
    </dgm:pt>
    <dgm:pt modelId="{226B5373-2477-4399-B366-DB3587FD18E2}" type="pres">
      <dgm:prSet presAssocID="{A89B0FA2-5D7D-433C-8B45-068611C6C47D}" presName="rootComposite" presStyleCnt="0"/>
      <dgm:spPr/>
    </dgm:pt>
    <dgm:pt modelId="{87E97627-8072-4563-B957-E821CD85D6B7}" type="pres">
      <dgm:prSet presAssocID="{A89B0FA2-5D7D-433C-8B45-068611C6C47D}" presName="rootText" presStyleLbl="node4" presStyleIdx="4" presStyleCnt="11" custLinFactX="15555" custLinFactY="100000" custLinFactNeighborX="100000" custLinFactNeighborY="158996">
        <dgm:presLayoutVars>
          <dgm:chPref val="3"/>
        </dgm:presLayoutVars>
      </dgm:prSet>
      <dgm:spPr/>
      <dgm:t>
        <a:bodyPr/>
        <a:lstStyle/>
        <a:p>
          <a:endParaRPr lang="es-ES"/>
        </a:p>
      </dgm:t>
    </dgm:pt>
    <dgm:pt modelId="{40B71705-7D4B-4AA7-A697-E7B00BC536E5}" type="pres">
      <dgm:prSet presAssocID="{A89B0FA2-5D7D-433C-8B45-068611C6C47D}" presName="rootConnector" presStyleLbl="node4" presStyleIdx="4" presStyleCnt="11"/>
      <dgm:spPr/>
      <dgm:t>
        <a:bodyPr/>
        <a:lstStyle/>
        <a:p>
          <a:endParaRPr lang="es-ES"/>
        </a:p>
      </dgm:t>
    </dgm:pt>
    <dgm:pt modelId="{40F1A239-51C6-4D74-851B-86997AD8E83D}" type="pres">
      <dgm:prSet presAssocID="{A89B0FA2-5D7D-433C-8B45-068611C6C47D}" presName="hierChild4" presStyleCnt="0"/>
      <dgm:spPr/>
    </dgm:pt>
    <dgm:pt modelId="{BCBA2671-2B42-4B7F-A8DF-5A7F9023C7D0}" type="pres">
      <dgm:prSet presAssocID="{A89B0FA2-5D7D-433C-8B45-068611C6C47D}" presName="hierChild5" presStyleCnt="0"/>
      <dgm:spPr/>
    </dgm:pt>
    <dgm:pt modelId="{16A9ABCA-CCC2-459A-934F-39C747EF093D}" type="pres">
      <dgm:prSet presAssocID="{27C0F9A0-AB96-48EA-A60F-B5A31A677908}" presName="Name35" presStyleLbl="parChTrans1D4" presStyleIdx="5" presStyleCnt="11"/>
      <dgm:spPr/>
      <dgm:t>
        <a:bodyPr/>
        <a:lstStyle/>
        <a:p>
          <a:endParaRPr lang="es-ES"/>
        </a:p>
      </dgm:t>
    </dgm:pt>
    <dgm:pt modelId="{E8B60ACB-920D-44A3-8071-7E91F3A9890A}" type="pres">
      <dgm:prSet presAssocID="{8D585575-A03F-491E-AC02-1A8A389FA222}" presName="hierRoot2" presStyleCnt="0">
        <dgm:presLayoutVars>
          <dgm:hierBranch val="init"/>
        </dgm:presLayoutVars>
      </dgm:prSet>
      <dgm:spPr/>
    </dgm:pt>
    <dgm:pt modelId="{B736BBE1-C2EC-4727-8305-EDF679FDF94D}" type="pres">
      <dgm:prSet presAssocID="{8D585575-A03F-491E-AC02-1A8A389FA222}" presName="rootComposite" presStyleCnt="0"/>
      <dgm:spPr/>
    </dgm:pt>
    <dgm:pt modelId="{E5D05E5E-77DA-4D91-96D2-E27ED31DE7FA}" type="pres">
      <dgm:prSet presAssocID="{8D585575-A03F-491E-AC02-1A8A389FA222}" presName="rootText" presStyleLbl="node4" presStyleIdx="5" presStyleCnt="11" custLinFactX="-31368" custLinFactY="84924" custLinFactNeighborX="-100000" custLinFactNeighborY="100000">
        <dgm:presLayoutVars>
          <dgm:chPref val="3"/>
        </dgm:presLayoutVars>
      </dgm:prSet>
      <dgm:spPr/>
      <dgm:t>
        <a:bodyPr/>
        <a:lstStyle/>
        <a:p>
          <a:endParaRPr lang="es-ES"/>
        </a:p>
      </dgm:t>
    </dgm:pt>
    <dgm:pt modelId="{FA06BD48-B62C-4945-AB67-49EFF8117AD5}" type="pres">
      <dgm:prSet presAssocID="{8D585575-A03F-491E-AC02-1A8A389FA222}" presName="rootConnector" presStyleLbl="node4" presStyleIdx="5" presStyleCnt="11"/>
      <dgm:spPr/>
      <dgm:t>
        <a:bodyPr/>
        <a:lstStyle/>
        <a:p>
          <a:endParaRPr lang="es-ES"/>
        </a:p>
      </dgm:t>
    </dgm:pt>
    <dgm:pt modelId="{CFFBA8E2-8438-4920-B74A-721E0BB13489}" type="pres">
      <dgm:prSet presAssocID="{8D585575-A03F-491E-AC02-1A8A389FA222}" presName="hierChild4" presStyleCnt="0"/>
      <dgm:spPr/>
    </dgm:pt>
    <dgm:pt modelId="{3368656A-DE00-4AEF-A22F-83379ABA0275}" type="pres">
      <dgm:prSet presAssocID="{8D585575-A03F-491E-AC02-1A8A389FA222}" presName="hierChild5" presStyleCnt="0"/>
      <dgm:spPr/>
    </dgm:pt>
    <dgm:pt modelId="{6FE5D7B7-9F23-4268-9100-2B139716BCBA}" type="pres">
      <dgm:prSet presAssocID="{EFF40CA9-6D58-4F90-9F01-7DE738C3020A}" presName="hierChild5" presStyleCnt="0"/>
      <dgm:spPr/>
    </dgm:pt>
    <dgm:pt modelId="{C9AB95A3-915F-414C-9912-F6A7167B3AD6}" type="pres">
      <dgm:prSet presAssocID="{8C5038C7-454B-4147-8D83-BB6A4E58BD75}" presName="Name35" presStyleLbl="parChTrans1D3" presStyleIdx="1" presStyleCnt="4"/>
      <dgm:spPr/>
      <dgm:t>
        <a:bodyPr/>
        <a:lstStyle/>
        <a:p>
          <a:endParaRPr lang="es-ES"/>
        </a:p>
      </dgm:t>
    </dgm:pt>
    <dgm:pt modelId="{D88000EE-E2F7-4791-8BCC-171859914029}" type="pres">
      <dgm:prSet presAssocID="{C806186F-C033-40C0-BCA7-FD4DE4892DD4}" presName="hierRoot2" presStyleCnt="0">
        <dgm:presLayoutVars>
          <dgm:hierBranch/>
        </dgm:presLayoutVars>
      </dgm:prSet>
      <dgm:spPr/>
    </dgm:pt>
    <dgm:pt modelId="{27499E42-BCA3-4C05-A6AA-6F5239740502}" type="pres">
      <dgm:prSet presAssocID="{C806186F-C033-40C0-BCA7-FD4DE4892DD4}" presName="rootComposite" presStyleCnt="0"/>
      <dgm:spPr/>
    </dgm:pt>
    <dgm:pt modelId="{0F5F13DD-3814-4681-9682-6E65A45AB7E4}" type="pres">
      <dgm:prSet presAssocID="{C806186F-C033-40C0-BCA7-FD4DE4892DD4}" presName="rootText" presStyleLbl="node3" presStyleIdx="1" presStyleCnt="4" custLinFactX="100000" custLinFactNeighborX="102397" custLinFactNeighborY="7888">
        <dgm:presLayoutVars>
          <dgm:chPref val="3"/>
        </dgm:presLayoutVars>
      </dgm:prSet>
      <dgm:spPr/>
      <dgm:t>
        <a:bodyPr/>
        <a:lstStyle/>
        <a:p>
          <a:endParaRPr lang="es-ES"/>
        </a:p>
      </dgm:t>
    </dgm:pt>
    <dgm:pt modelId="{F591E408-F6F1-40BF-AEDB-28E5AE82575E}" type="pres">
      <dgm:prSet presAssocID="{C806186F-C033-40C0-BCA7-FD4DE4892DD4}" presName="rootConnector" presStyleLbl="node3" presStyleIdx="1" presStyleCnt="4"/>
      <dgm:spPr/>
      <dgm:t>
        <a:bodyPr/>
        <a:lstStyle/>
        <a:p>
          <a:endParaRPr lang="es-ES"/>
        </a:p>
      </dgm:t>
    </dgm:pt>
    <dgm:pt modelId="{0DF52C38-44F9-49D3-95F2-592E66825AA7}" type="pres">
      <dgm:prSet presAssocID="{C806186F-C033-40C0-BCA7-FD4DE4892DD4}" presName="hierChild4" presStyleCnt="0"/>
      <dgm:spPr/>
    </dgm:pt>
    <dgm:pt modelId="{F758722D-45A2-47DA-A289-13B0F5A5ECD0}" type="pres">
      <dgm:prSet presAssocID="{5A34233E-25C1-48C9-B372-14DC299D99DE}" presName="Name35" presStyleLbl="parChTrans1D4" presStyleIdx="6" presStyleCnt="11"/>
      <dgm:spPr/>
      <dgm:t>
        <a:bodyPr/>
        <a:lstStyle/>
        <a:p>
          <a:endParaRPr lang="es-ES"/>
        </a:p>
      </dgm:t>
    </dgm:pt>
    <dgm:pt modelId="{9D4DE13F-C395-4BC9-B995-263D61E878EF}" type="pres">
      <dgm:prSet presAssocID="{FC995EE1-14B4-4940-9A9B-830F73C7B25C}" presName="hierRoot2" presStyleCnt="0">
        <dgm:presLayoutVars>
          <dgm:hierBranch val="init"/>
        </dgm:presLayoutVars>
      </dgm:prSet>
      <dgm:spPr/>
    </dgm:pt>
    <dgm:pt modelId="{E9565EEE-FE1C-4294-A2E6-60165968E692}" type="pres">
      <dgm:prSet presAssocID="{FC995EE1-14B4-4940-9A9B-830F73C7B25C}" presName="rootComposite" presStyleCnt="0"/>
      <dgm:spPr/>
    </dgm:pt>
    <dgm:pt modelId="{035F7726-4B43-48D8-A847-5663FDB98E8E}" type="pres">
      <dgm:prSet presAssocID="{FC995EE1-14B4-4940-9A9B-830F73C7B25C}" presName="rootText" presStyleLbl="node4" presStyleIdx="6" presStyleCnt="11" custLinFactX="100000" custLinFactNeighborX="128142" custLinFactNeighborY="-6981">
        <dgm:presLayoutVars>
          <dgm:chPref val="3"/>
        </dgm:presLayoutVars>
      </dgm:prSet>
      <dgm:spPr/>
      <dgm:t>
        <a:bodyPr/>
        <a:lstStyle/>
        <a:p>
          <a:endParaRPr lang="es-ES"/>
        </a:p>
      </dgm:t>
    </dgm:pt>
    <dgm:pt modelId="{5D9C8DEB-6E6D-4F08-AF3F-3CC97F8D9F44}" type="pres">
      <dgm:prSet presAssocID="{FC995EE1-14B4-4940-9A9B-830F73C7B25C}" presName="rootConnector" presStyleLbl="node4" presStyleIdx="6" presStyleCnt="11"/>
      <dgm:spPr/>
      <dgm:t>
        <a:bodyPr/>
        <a:lstStyle/>
        <a:p>
          <a:endParaRPr lang="es-ES"/>
        </a:p>
      </dgm:t>
    </dgm:pt>
    <dgm:pt modelId="{56098E6B-E99E-4C59-9068-6C9932F2ECE8}" type="pres">
      <dgm:prSet presAssocID="{FC995EE1-14B4-4940-9A9B-830F73C7B25C}" presName="hierChild4" presStyleCnt="0"/>
      <dgm:spPr/>
    </dgm:pt>
    <dgm:pt modelId="{AFB83C3A-4E11-447B-8985-2793C48543D2}" type="pres">
      <dgm:prSet presAssocID="{FC995EE1-14B4-4940-9A9B-830F73C7B25C}" presName="hierChild5" presStyleCnt="0"/>
      <dgm:spPr/>
    </dgm:pt>
    <dgm:pt modelId="{8EEF6AF3-C8F3-4314-BBA6-DEE4B2C5A0B1}" type="pres">
      <dgm:prSet presAssocID="{C806186F-C033-40C0-BCA7-FD4DE4892DD4}" presName="hierChild5" presStyleCnt="0"/>
      <dgm:spPr/>
    </dgm:pt>
    <dgm:pt modelId="{E897493A-F455-4357-A229-464CAF236456}" type="pres">
      <dgm:prSet presAssocID="{2613959C-0928-47A7-945A-C8AB22EC28B3}" presName="Name35" presStyleLbl="parChTrans1D3" presStyleIdx="2" presStyleCnt="4"/>
      <dgm:spPr/>
      <dgm:t>
        <a:bodyPr/>
        <a:lstStyle/>
        <a:p>
          <a:endParaRPr lang="es-ES"/>
        </a:p>
      </dgm:t>
    </dgm:pt>
    <dgm:pt modelId="{612DD436-9CD1-4B78-804F-4D31534C8165}" type="pres">
      <dgm:prSet presAssocID="{A7A19C28-CFDF-46D3-B800-703C3B6F179A}" presName="hierRoot2" presStyleCnt="0">
        <dgm:presLayoutVars>
          <dgm:hierBranch val="init"/>
        </dgm:presLayoutVars>
      </dgm:prSet>
      <dgm:spPr/>
    </dgm:pt>
    <dgm:pt modelId="{EE50C783-0EEC-4AB5-A407-F62DEB137FA9}" type="pres">
      <dgm:prSet presAssocID="{A7A19C28-CFDF-46D3-B800-703C3B6F179A}" presName="rootComposite" presStyleCnt="0"/>
      <dgm:spPr/>
    </dgm:pt>
    <dgm:pt modelId="{10E46530-7408-4B85-944A-E695A7E3743F}" type="pres">
      <dgm:prSet presAssocID="{A7A19C28-CFDF-46D3-B800-703C3B6F179A}" presName="rootText" presStyleLbl="node3" presStyleIdx="2" presStyleCnt="4" custLinFactX="-53303" custLinFactNeighborX="-100000" custLinFactNeighborY="17133">
        <dgm:presLayoutVars>
          <dgm:chPref val="3"/>
        </dgm:presLayoutVars>
      </dgm:prSet>
      <dgm:spPr/>
      <dgm:t>
        <a:bodyPr/>
        <a:lstStyle/>
        <a:p>
          <a:endParaRPr lang="es-ES"/>
        </a:p>
      </dgm:t>
    </dgm:pt>
    <dgm:pt modelId="{62C1CB5F-88E8-4C32-910D-8F9D5866957B}" type="pres">
      <dgm:prSet presAssocID="{A7A19C28-CFDF-46D3-B800-703C3B6F179A}" presName="rootConnector" presStyleLbl="node3" presStyleIdx="2" presStyleCnt="4"/>
      <dgm:spPr/>
      <dgm:t>
        <a:bodyPr/>
        <a:lstStyle/>
        <a:p>
          <a:endParaRPr lang="es-ES"/>
        </a:p>
      </dgm:t>
    </dgm:pt>
    <dgm:pt modelId="{C5A792FF-AD4D-4543-AD6F-2835D24B2376}" type="pres">
      <dgm:prSet presAssocID="{A7A19C28-CFDF-46D3-B800-703C3B6F179A}" presName="hierChild4" presStyleCnt="0"/>
      <dgm:spPr/>
    </dgm:pt>
    <dgm:pt modelId="{BA277EC6-2842-4B5F-9470-CA7EEED884F5}" type="pres">
      <dgm:prSet presAssocID="{523AF8B1-88FC-455B-8A62-2D39BE4C0B09}" presName="Name37" presStyleLbl="parChTrans1D4" presStyleIdx="7" presStyleCnt="11"/>
      <dgm:spPr/>
      <dgm:t>
        <a:bodyPr/>
        <a:lstStyle/>
        <a:p>
          <a:endParaRPr lang="es-ES"/>
        </a:p>
      </dgm:t>
    </dgm:pt>
    <dgm:pt modelId="{54B51A49-531E-4D31-BD5F-16218722B5EB}" type="pres">
      <dgm:prSet presAssocID="{8A1D5D90-E47F-4EC3-9319-5BECBA78E30D}" presName="hierRoot2" presStyleCnt="0">
        <dgm:presLayoutVars>
          <dgm:hierBranch/>
        </dgm:presLayoutVars>
      </dgm:prSet>
      <dgm:spPr/>
    </dgm:pt>
    <dgm:pt modelId="{7EB17688-37DB-455C-A0C4-458BAC88F3EE}" type="pres">
      <dgm:prSet presAssocID="{8A1D5D90-E47F-4EC3-9319-5BECBA78E30D}" presName="rootComposite" presStyleCnt="0"/>
      <dgm:spPr/>
    </dgm:pt>
    <dgm:pt modelId="{B0A0FCCB-77AA-4B5F-B403-006017034EA6}" type="pres">
      <dgm:prSet presAssocID="{8A1D5D90-E47F-4EC3-9319-5BECBA78E30D}" presName="rootText" presStyleLbl="node4" presStyleIdx="7" presStyleCnt="11" custLinFactX="-74728" custLinFactNeighborX="-100000" custLinFactNeighborY="2116">
        <dgm:presLayoutVars>
          <dgm:chPref val="3"/>
        </dgm:presLayoutVars>
      </dgm:prSet>
      <dgm:spPr/>
      <dgm:t>
        <a:bodyPr/>
        <a:lstStyle/>
        <a:p>
          <a:endParaRPr lang="es-ES"/>
        </a:p>
      </dgm:t>
    </dgm:pt>
    <dgm:pt modelId="{DA978B2B-058E-473F-B9DF-453AB2780BEB}" type="pres">
      <dgm:prSet presAssocID="{8A1D5D90-E47F-4EC3-9319-5BECBA78E30D}" presName="rootConnector" presStyleLbl="node4" presStyleIdx="7" presStyleCnt="11"/>
      <dgm:spPr/>
      <dgm:t>
        <a:bodyPr/>
        <a:lstStyle/>
        <a:p>
          <a:endParaRPr lang="es-ES"/>
        </a:p>
      </dgm:t>
    </dgm:pt>
    <dgm:pt modelId="{90008FD7-562D-42E0-B21D-079EB8688E20}" type="pres">
      <dgm:prSet presAssocID="{8A1D5D90-E47F-4EC3-9319-5BECBA78E30D}" presName="hierChild4" presStyleCnt="0"/>
      <dgm:spPr/>
    </dgm:pt>
    <dgm:pt modelId="{94D60541-50D0-4194-B90A-F2F59630733E}" type="pres">
      <dgm:prSet presAssocID="{8A1D5D90-E47F-4EC3-9319-5BECBA78E30D}" presName="hierChild5" presStyleCnt="0"/>
      <dgm:spPr/>
    </dgm:pt>
    <dgm:pt modelId="{1BB05B41-7260-4A71-89C7-2E787B5DFFE1}" type="pres">
      <dgm:prSet presAssocID="{135CED45-CF4A-43B0-8FC9-C919270BFDB0}" presName="Name37" presStyleLbl="parChTrans1D4" presStyleIdx="8" presStyleCnt="11"/>
      <dgm:spPr/>
      <dgm:t>
        <a:bodyPr/>
        <a:lstStyle/>
        <a:p>
          <a:endParaRPr lang="es-ES"/>
        </a:p>
      </dgm:t>
    </dgm:pt>
    <dgm:pt modelId="{6617917A-D051-40DB-8C5C-AB176DD7E931}" type="pres">
      <dgm:prSet presAssocID="{FABD927E-F942-45F6-958F-D563CDDF6653}" presName="hierRoot2" presStyleCnt="0">
        <dgm:presLayoutVars>
          <dgm:hierBranch val="init"/>
        </dgm:presLayoutVars>
      </dgm:prSet>
      <dgm:spPr/>
    </dgm:pt>
    <dgm:pt modelId="{19CBCB07-907D-4D80-9BCA-F6DBA3C69CB6}" type="pres">
      <dgm:prSet presAssocID="{FABD927E-F942-45F6-958F-D563CDDF6653}" presName="rootComposite" presStyleCnt="0"/>
      <dgm:spPr/>
    </dgm:pt>
    <dgm:pt modelId="{2C8C553E-95F8-42F1-AC7D-0446859409BC}" type="pres">
      <dgm:prSet presAssocID="{FABD927E-F942-45F6-958F-D563CDDF6653}" presName="rootText" presStyleLbl="node4" presStyleIdx="8" presStyleCnt="11" custLinFactX="-44104" custLinFactY="31811" custLinFactNeighborX="-100000" custLinFactNeighborY="100000">
        <dgm:presLayoutVars>
          <dgm:chPref val="3"/>
        </dgm:presLayoutVars>
      </dgm:prSet>
      <dgm:spPr/>
      <dgm:t>
        <a:bodyPr/>
        <a:lstStyle/>
        <a:p>
          <a:endParaRPr lang="es-ES"/>
        </a:p>
      </dgm:t>
    </dgm:pt>
    <dgm:pt modelId="{AECFE3AE-3146-4D85-ABFA-A5F62F9B6539}" type="pres">
      <dgm:prSet presAssocID="{FABD927E-F942-45F6-958F-D563CDDF6653}" presName="rootConnector" presStyleLbl="node4" presStyleIdx="8" presStyleCnt="11"/>
      <dgm:spPr/>
      <dgm:t>
        <a:bodyPr/>
        <a:lstStyle/>
        <a:p>
          <a:endParaRPr lang="es-ES"/>
        </a:p>
      </dgm:t>
    </dgm:pt>
    <dgm:pt modelId="{A31C7024-F79D-4294-8E6C-9026CB77FD93}" type="pres">
      <dgm:prSet presAssocID="{FABD927E-F942-45F6-958F-D563CDDF6653}" presName="hierChild4" presStyleCnt="0"/>
      <dgm:spPr/>
    </dgm:pt>
    <dgm:pt modelId="{B845B5B3-6BAC-497E-9FE5-A0CCDCA49780}" type="pres">
      <dgm:prSet presAssocID="{FABD927E-F942-45F6-958F-D563CDDF6653}" presName="hierChild5" presStyleCnt="0"/>
      <dgm:spPr/>
    </dgm:pt>
    <dgm:pt modelId="{3B084F76-2384-4CBD-BDDF-71023A3463EC}" type="pres">
      <dgm:prSet presAssocID="{82D63C42-EBFB-4DE0-8A68-A13D6459653E}" presName="Name37" presStyleLbl="parChTrans1D4" presStyleIdx="9" presStyleCnt="11"/>
      <dgm:spPr/>
      <dgm:t>
        <a:bodyPr/>
        <a:lstStyle/>
        <a:p>
          <a:endParaRPr lang="es-ES"/>
        </a:p>
      </dgm:t>
    </dgm:pt>
    <dgm:pt modelId="{F5001227-9D11-4E96-9286-6BE88A59A12F}" type="pres">
      <dgm:prSet presAssocID="{9D3F76A9-2605-4E24-A688-0E5192929BC8}" presName="hierRoot2" presStyleCnt="0">
        <dgm:presLayoutVars>
          <dgm:hierBranch val="init"/>
        </dgm:presLayoutVars>
      </dgm:prSet>
      <dgm:spPr/>
    </dgm:pt>
    <dgm:pt modelId="{F2F6A228-6FC7-4947-84B3-8C241B580DD4}" type="pres">
      <dgm:prSet presAssocID="{9D3F76A9-2605-4E24-A688-0E5192929BC8}" presName="rootComposite" presStyleCnt="0"/>
      <dgm:spPr/>
    </dgm:pt>
    <dgm:pt modelId="{175CC0FC-B128-4D74-B01E-20EC09C88F25}" type="pres">
      <dgm:prSet presAssocID="{9D3F76A9-2605-4E24-A688-0E5192929BC8}" presName="rootText" presStyleLbl="node4" presStyleIdx="9" presStyleCnt="11" custLinFactX="-44104" custLinFactY="38467" custLinFactNeighborX="-100000" custLinFactNeighborY="100000">
        <dgm:presLayoutVars>
          <dgm:chPref val="3"/>
        </dgm:presLayoutVars>
      </dgm:prSet>
      <dgm:spPr/>
      <dgm:t>
        <a:bodyPr/>
        <a:lstStyle/>
        <a:p>
          <a:endParaRPr lang="es-ES"/>
        </a:p>
      </dgm:t>
    </dgm:pt>
    <dgm:pt modelId="{DDE97F18-073A-4E78-97EF-41DCE8973EAE}" type="pres">
      <dgm:prSet presAssocID="{9D3F76A9-2605-4E24-A688-0E5192929BC8}" presName="rootConnector" presStyleLbl="node4" presStyleIdx="9" presStyleCnt="11"/>
      <dgm:spPr/>
      <dgm:t>
        <a:bodyPr/>
        <a:lstStyle/>
        <a:p>
          <a:endParaRPr lang="es-ES"/>
        </a:p>
      </dgm:t>
    </dgm:pt>
    <dgm:pt modelId="{52D9CE4E-2454-4ACA-956C-233E26D66D18}" type="pres">
      <dgm:prSet presAssocID="{9D3F76A9-2605-4E24-A688-0E5192929BC8}" presName="hierChild4" presStyleCnt="0"/>
      <dgm:spPr/>
    </dgm:pt>
    <dgm:pt modelId="{AF3A20CA-313F-41A9-B441-6FC08E76E874}" type="pres">
      <dgm:prSet presAssocID="{9D3F76A9-2605-4E24-A688-0E5192929BC8}" presName="hierChild5" presStyleCnt="0"/>
      <dgm:spPr/>
    </dgm:pt>
    <dgm:pt modelId="{2E8F951D-EFF8-42D1-8CE0-C85A05FA2B2E}" type="pres">
      <dgm:prSet presAssocID="{A7A19C28-CFDF-46D3-B800-703C3B6F179A}" presName="hierChild5" presStyleCnt="0"/>
      <dgm:spPr/>
    </dgm:pt>
    <dgm:pt modelId="{9D9435C2-5345-4721-8ACD-CE52BF1A872B}" type="pres">
      <dgm:prSet presAssocID="{75A8FE84-4762-4BA5-9600-AF5DCC16B2D1}" presName="Name35" presStyleLbl="parChTrans1D3" presStyleIdx="3" presStyleCnt="4"/>
      <dgm:spPr/>
      <dgm:t>
        <a:bodyPr/>
        <a:lstStyle/>
        <a:p>
          <a:endParaRPr lang="es-ES"/>
        </a:p>
      </dgm:t>
    </dgm:pt>
    <dgm:pt modelId="{890CF9B0-3D9E-4802-BFEE-A14C60F6CD87}" type="pres">
      <dgm:prSet presAssocID="{5E8246A8-F382-49C2-BB4C-656215DA638A}" presName="hierRoot2" presStyleCnt="0">
        <dgm:presLayoutVars>
          <dgm:hierBranch/>
        </dgm:presLayoutVars>
      </dgm:prSet>
      <dgm:spPr/>
    </dgm:pt>
    <dgm:pt modelId="{9ABB45A1-C2F7-4774-90AB-A42B5BE0CAFF}" type="pres">
      <dgm:prSet presAssocID="{5E8246A8-F382-49C2-BB4C-656215DA638A}" presName="rootComposite" presStyleCnt="0"/>
      <dgm:spPr/>
    </dgm:pt>
    <dgm:pt modelId="{06B99881-64CD-4052-8CE4-3479168E0E7D}" type="pres">
      <dgm:prSet presAssocID="{5E8246A8-F382-49C2-BB4C-656215DA638A}" presName="rootText" presStyleLbl="node3" presStyleIdx="3" presStyleCnt="4" custLinFactX="-47482" custLinFactNeighborX="-100000" custLinFactNeighborY="7888">
        <dgm:presLayoutVars>
          <dgm:chPref val="3"/>
        </dgm:presLayoutVars>
      </dgm:prSet>
      <dgm:spPr/>
      <dgm:t>
        <a:bodyPr/>
        <a:lstStyle/>
        <a:p>
          <a:endParaRPr lang="es-ES"/>
        </a:p>
      </dgm:t>
    </dgm:pt>
    <dgm:pt modelId="{8A380707-143C-44F5-BEB7-735803615D26}" type="pres">
      <dgm:prSet presAssocID="{5E8246A8-F382-49C2-BB4C-656215DA638A}" presName="rootConnector" presStyleLbl="node3" presStyleIdx="3" presStyleCnt="4"/>
      <dgm:spPr/>
      <dgm:t>
        <a:bodyPr/>
        <a:lstStyle/>
        <a:p>
          <a:endParaRPr lang="es-ES"/>
        </a:p>
      </dgm:t>
    </dgm:pt>
    <dgm:pt modelId="{62FA0870-BA3D-4E19-A02E-D71393B67607}" type="pres">
      <dgm:prSet presAssocID="{5E8246A8-F382-49C2-BB4C-656215DA638A}" presName="hierChild4" presStyleCnt="0"/>
      <dgm:spPr/>
    </dgm:pt>
    <dgm:pt modelId="{B564C3C7-F4F2-468D-BA5B-DD88EC32F7CF}" type="pres">
      <dgm:prSet presAssocID="{0D7F41E1-6F3A-4718-BFB4-A070191EFF3D}" presName="Name35" presStyleLbl="parChTrans1D4" presStyleIdx="10" presStyleCnt="11"/>
      <dgm:spPr/>
      <dgm:t>
        <a:bodyPr/>
        <a:lstStyle/>
        <a:p>
          <a:endParaRPr lang="es-ES"/>
        </a:p>
      </dgm:t>
    </dgm:pt>
    <dgm:pt modelId="{C3087CD3-75CF-48E0-885E-2F194BAD4A91}" type="pres">
      <dgm:prSet presAssocID="{200D03B7-1C80-4F04-B2E1-F7C8593A2752}" presName="hierRoot2" presStyleCnt="0">
        <dgm:presLayoutVars>
          <dgm:hierBranch val="init"/>
        </dgm:presLayoutVars>
      </dgm:prSet>
      <dgm:spPr/>
    </dgm:pt>
    <dgm:pt modelId="{6384B467-8021-4BC3-925B-6748F4ACEDE5}" type="pres">
      <dgm:prSet presAssocID="{200D03B7-1C80-4F04-B2E1-F7C8593A2752}" presName="rootComposite" presStyleCnt="0"/>
      <dgm:spPr/>
    </dgm:pt>
    <dgm:pt modelId="{02D5529B-7807-4501-8B2D-FA2D322A781E}" type="pres">
      <dgm:prSet presAssocID="{200D03B7-1C80-4F04-B2E1-F7C8593A2752}" presName="rootText" presStyleLbl="node4" presStyleIdx="10" presStyleCnt="11" custLinFactX="-49350" custLinFactNeighborX="-100000" custLinFactNeighborY="-6809">
        <dgm:presLayoutVars>
          <dgm:chPref val="3"/>
        </dgm:presLayoutVars>
      </dgm:prSet>
      <dgm:spPr/>
      <dgm:t>
        <a:bodyPr/>
        <a:lstStyle/>
        <a:p>
          <a:endParaRPr lang="es-ES"/>
        </a:p>
      </dgm:t>
    </dgm:pt>
    <dgm:pt modelId="{D8C259C5-CC47-4399-A63F-958AF444EA4C}" type="pres">
      <dgm:prSet presAssocID="{200D03B7-1C80-4F04-B2E1-F7C8593A2752}" presName="rootConnector" presStyleLbl="node4" presStyleIdx="10" presStyleCnt="11"/>
      <dgm:spPr/>
      <dgm:t>
        <a:bodyPr/>
        <a:lstStyle/>
        <a:p>
          <a:endParaRPr lang="es-ES"/>
        </a:p>
      </dgm:t>
    </dgm:pt>
    <dgm:pt modelId="{7901D16E-1DAA-4BB6-9CE1-9A8DD9E198E2}" type="pres">
      <dgm:prSet presAssocID="{200D03B7-1C80-4F04-B2E1-F7C8593A2752}" presName="hierChild4" presStyleCnt="0"/>
      <dgm:spPr/>
    </dgm:pt>
    <dgm:pt modelId="{48ED6292-782C-4C10-BEFB-82B34DA094F2}" type="pres">
      <dgm:prSet presAssocID="{200D03B7-1C80-4F04-B2E1-F7C8593A2752}" presName="hierChild5" presStyleCnt="0"/>
      <dgm:spPr/>
    </dgm:pt>
    <dgm:pt modelId="{FC1E23B4-BD62-42B4-B970-92C208D23F94}" type="pres">
      <dgm:prSet presAssocID="{5E8246A8-F382-49C2-BB4C-656215DA638A}" presName="hierChild5" presStyleCnt="0"/>
      <dgm:spPr/>
    </dgm:pt>
    <dgm:pt modelId="{DA1E3CB3-6DA5-455D-878C-56BF0D869499}" type="pres">
      <dgm:prSet presAssocID="{303A8B7E-8AB1-4710-A70D-43BE7F44BAD0}" presName="hierChild5" presStyleCnt="0"/>
      <dgm:spPr/>
    </dgm:pt>
    <dgm:pt modelId="{4687A908-16E2-460B-8FAD-E0DC32FCC011}" type="pres">
      <dgm:prSet presAssocID="{A87FB9C2-0142-4B78-95F3-C81DC41EECFF}" presName="Name37" presStyleLbl="parChTrans1D2" presStyleIdx="2" presStyleCnt="3"/>
      <dgm:spPr/>
      <dgm:t>
        <a:bodyPr/>
        <a:lstStyle/>
        <a:p>
          <a:endParaRPr lang="es-ES"/>
        </a:p>
      </dgm:t>
    </dgm:pt>
    <dgm:pt modelId="{9775533B-DB10-4407-AD70-FF8225646C8C}" type="pres">
      <dgm:prSet presAssocID="{4A6CCA7E-18F0-4481-8102-D6268E8E8C74}" presName="hierRoot2" presStyleCnt="0">
        <dgm:presLayoutVars>
          <dgm:hierBranch val="init"/>
        </dgm:presLayoutVars>
      </dgm:prSet>
      <dgm:spPr/>
    </dgm:pt>
    <dgm:pt modelId="{1FF49582-AA5D-4A8C-B32F-ED2B493E19A9}" type="pres">
      <dgm:prSet presAssocID="{4A6CCA7E-18F0-4481-8102-D6268E8E8C74}" presName="rootComposite" presStyleCnt="0"/>
      <dgm:spPr/>
    </dgm:pt>
    <dgm:pt modelId="{7188E61F-CC2D-47DF-82FA-642193F78373}" type="pres">
      <dgm:prSet presAssocID="{4A6CCA7E-18F0-4481-8102-D6268E8E8C74}" presName="rootText" presStyleLbl="node2" presStyleIdx="2" presStyleCnt="3">
        <dgm:presLayoutVars>
          <dgm:chPref val="3"/>
        </dgm:presLayoutVars>
      </dgm:prSet>
      <dgm:spPr/>
      <dgm:t>
        <a:bodyPr/>
        <a:lstStyle/>
        <a:p>
          <a:endParaRPr lang="es-ES"/>
        </a:p>
      </dgm:t>
    </dgm:pt>
    <dgm:pt modelId="{DC6E035D-91D0-435F-A9EA-736499CA5F95}" type="pres">
      <dgm:prSet presAssocID="{4A6CCA7E-18F0-4481-8102-D6268E8E8C74}" presName="rootConnector" presStyleLbl="node2" presStyleIdx="2" presStyleCnt="3"/>
      <dgm:spPr/>
      <dgm:t>
        <a:bodyPr/>
        <a:lstStyle/>
        <a:p>
          <a:endParaRPr lang="es-ES"/>
        </a:p>
      </dgm:t>
    </dgm:pt>
    <dgm:pt modelId="{66C29543-BA8C-49E0-971B-72872C5EC9A6}" type="pres">
      <dgm:prSet presAssocID="{4A6CCA7E-18F0-4481-8102-D6268E8E8C74}" presName="hierChild4" presStyleCnt="0"/>
      <dgm:spPr/>
    </dgm:pt>
    <dgm:pt modelId="{BDF268C0-9A78-44FC-8821-2C060E11BA24}" type="pres">
      <dgm:prSet presAssocID="{4A6CCA7E-18F0-4481-8102-D6268E8E8C74}" presName="hierChild5" presStyleCnt="0"/>
      <dgm:spPr/>
    </dgm:pt>
    <dgm:pt modelId="{1F0DFB1E-02C8-4523-89D0-B85BC19D210D}" type="pres">
      <dgm:prSet presAssocID="{C49E2B71-D65C-4255-8138-FE8F6D8B4FD7}" presName="hierChild3" presStyleCnt="0"/>
      <dgm:spPr/>
    </dgm:pt>
    <dgm:pt modelId="{42289B2B-0CF2-414A-8750-98BDB517D7CB}" type="pres">
      <dgm:prSet presAssocID="{669E30EF-13C2-4583-8835-5DD709A6D85C}" presName="hierRoot1" presStyleCnt="0">
        <dgm:presLayoutVars>
          <dgm:hierBranch val="init"/>
        </dgm:presLayoutVars>
      </dgm:prSet>
      <dgm:spPr/>
    </dgm:pt>
    <dgm:pt modelId="{8AB89ECD-C69F-4099-A5BF-EAF01E0EF9F4}" type="pres">
      <dgm:prSet presAssocID="{669E30EF-13C2-4583-8835-5DD709A6D85C}" presName="rootComposite1" presStyleCnt="0"/>
      <dgm:spPr/>
    </dgm:pt>
    <dgm:pt modelId="{084DC3CE-612C-470C-8A4F-0A033ACAFD69}" type="pres">
      <dgm:prSet presAssocID="{669E30EF-13C2-4583-8835-5DD709A6D85C}" presName="rootText1" presStyleLbl="node0" presStyleIdx="1" presStyleCnt="6" custLinFactX="-31604" custLinFactY="266481" custLinFactNeighborX="-100000" custLinFactNeighborY="300000">
        <dgm:presLayoutVars>
          <dgm:chPref val="3"/>
        </dgm:presLayoutVars>
      </dgm:prSet>
      <dgm:spPr/>
      <dgm:t>
        <a:bodyPr/>
        <a:lstStyle/>
        <a:p>
          <a:endParaRPr lang="es-ES"/>
        </a:p>
      </dgm:t>
    </dgm:pt>
    <dgm:pt modelId="{CDE41B9C-1F0B-4B48-94A8-FF1704167FA8}" type="pres">
      <dgm:prSet presAssocID="{669E30EF-13C2-4583-8835-5DD709A6D85C}" presName="rootConnector1" presStyleLbl="node1" presStyleIdx="0" presStyleCnt="0"/>
      <dgm:spPr/>
      <dgm:t>
        <a:bodyPr/>
        <a:lstStyle/>
        <a:p>
          <a:endParaRPr lang="es-ES"/>
        </a:p>
      </dgm:t>
    </dgm:pt>
    <dgm:pt modelId="{7F9005E3-AFF9-4067-ACBD-5A07F8808278}" type="pres">
      <dgm:prSet presAssocID="{669E30EF-13C2-4583-8835-5DD709A6D85C}" presName="hierChild2" presStyleCnt="0"/>
      <dgm:spPr/>
    </dgm:pt>
    <dgm:pt modelId="{E00247BB-249B-4D03-B61F-219F6D029FDB}" type="pres">
      <dgm:prSet presAssocID="{669E30EF-13C2-4583-8835-5DD709A6D85C}" presName="hierChild3" presStyleCnt="0"/>
      <dgm:spPr/>
    </dgm:pt>
    <dgm:pt modelId="{64196327-8F46-4A99-9D92-F060D86F64BE}" type="pres">
      <dgm:prSet presAssocID="{D5890091-4804-4F9F-907A-304F5071F7C2}" presName="hierRoot1" presStyleCnt="0">
        <dgm:presLayoutVars>
          <dgm:hierBranch val="init"/>
        </dgm:presLayoutVars>
      </dgm:prSet>
      <dgm:spPr/>
    </dgm:pt>
    <dgm:pt modelId="{975EE7C6-5E1D-42B7-9935-AF5125CFC3FB}" type="pres">
      <dgm:prSet presAssocID="{D5890091-4804-4F9F-907A-304F5071F7C2}" presName="rootComposite1" presStyleCnt="0"/>
      <dgm:spPr/>
    </dgm:pt>
    <dgm:pt modelId="{6417CC03-4A99-48FB-AB11-20F255DC661B}" type="pres">
      <dgm:prSet presAssocID="{D5890091-4804-4F9F-907A-304F5071F7C2}" presName="rootText1" presStyleLbl="node0" presStyleIdx="2" presStyleCnt="6" custLinFactY="266481" custLinFactNeighborX="-96334" custLinFactNeighborY="300000">
        <dgm:presLayoutVars>
          <dgm:chPref val="3"/>
        </dgm:presLayoutVars>
      </dgm:prSet>
      <dgm:spPr/>
      <dgm:t>
        <a:bodyPr/>
        <a:lstStyle/>
        <a:p>
          <a:endParaRPr lang="es-ES"/>
        </a:p>
      </dgm:t>
    </dgm:pt>
    <dgm:pt modelId="{0B0EE4A4-95B9-4DFB-AE08-4D41B0E69F82}" type="pres">
      <dgm:prSet presAssocID="{D5890091-4804-4F9F-907A-304F5071F7C2}" presName="rootConnector1" presStyleLbl="node1" presStyleIdx="0" presStyleCnt="0"/>
      <dgm:spPr/>
      <dgm:t>
        <a:bodyPr/>
        <a:lstStyle/>
        <a:p>
          <a:endParaRPr lang="es-ES"/>
        </a:p>
      </dgm:t>
    </dgm:pt>
    <dgm:pt modelId="{F10DF3EA-1447-4E6A-AE11-0C5C34BE45A1}" type="pres">
      <dgm:prSet presAssocID="{D5890091-4804-4F9F-907A-304F5071F7C2}" presName="hierChild2" presStyleCnt="0"/>
      <dgm:spPr/>
    </dgm:pt>
    <dgm:pt modelId="{B7A6AA61-8E9F-4121-9AE9-2A5329862D17}" type="pres">
      <dgm:prSet presAssocID="{D5890091-4804-4F9F-907A-304F5071F7C2}" presName="hierChild3" presStyleCnt="0"/>
      <dgm:spPr/>
    </dgm:pt>
    <dgm:pt modelId="{4BA43F02-6445-4A34-A24C-5A0F971A0421}" type="pres">
      <dgm:prSet presAssocID="{FF97A669-E910-4F4E-8B34-367B1EC34878}" presName="hierRoot1" presStyleCnt="0">
        <dgm:presLayoutVars>
          <dgm:hierBranch val="init"/>
        </dgm:presLayoutVars>
      </dgm:prSet>
      <dgm:spPr/>
    </dgm:pt>
    <dgm:pt modelId="{CBB8B36F-F3EB-40C5-B70A-FC300D1FCD09}" type="pres">
      <dgm:prSet presAssocID="{FF97A669-E910-4F4E-8B34-367B1EC34878}" presName="rootComposite1" presStyleCnt="0"/>
      <dgm:spPr/>
    </dgm:pt>
    <dgm:pt modelId="{A25132EE-4BE4-410B-928F-76C6DE7DB9C3}" type="pres">
      <dgm:prSet presAssocID="{FF97A669-E910-4F4E-8B34-367B1EC34878}" presName="rootText1" presStyleLbl="node0" presStyleIdx="3" presStyleCnt="6" custLinFactX="-100000" custLinFactY="300000" custLinFactNeighborX="-117334" custLinFactNeighborY="384996">
        <dgm:presLayoutVars>
          <dgm:chPref val="3"/>
        </dgm:presLayoutVars>
      </dgm:prSet>
      <dgm:spPr/>
      <dgm:t>
        <a:bodyPr/>
        <a:lstStyle/>
        <a:p>
          <a:endParaRPr lang="es-ES"/>
        </a:p>
      </dgm:t>
    </dgm:pt>
    <dgm:pt modelId="{57D8D5DC-BAFE-4740-8CE6-94416B2897E7}" type="pres">
      <dgm:prSet presAssocID="{FF97A669-E910-4F4E-8B34-367B1EC34878}" presName="rootConnector1" presStyleLbl="node1" presStyleIdx="0" presStyleCnt="0"/>
      <dgm:spPr/>
      <dgm:t>
        <a:bodyPr/>
        <a:lstStyle/>
        <a:p>
          <a:endParaRPr lang="es-ES"/>
        </a:p>
      </dgm:t>
    </dgm:pt>
    <dgm:pt modelId="{D5F7309B-AAE2-4CC3-A147-53A928D79D41}" type="pres">
      <dgm:prSet presAssocID="{FF97A669-E910-4F4E-8B34-367B1EC34878}" presName="hierChild2" presStyleCnt="0"/>
      <dgm:spPr/>
    </dgm:pt>
    <dgm:pt modelId="{40C8B7F7-AF17-48D9-9DAD-CFD17E92E5B2}" type="pres">
      <dgm:prSet presAssocID="{FF97A669-E910-4F4E-8B34-367B1EC34878}" presName="hierChild3" presStyleCnt="0"/>
      <dgm:spPr/>
    </dgm:pt>
    <dgm:pt modelId="{67D93A5E-58D1-4903-8713-B55D20A4F6B7}" type="pres">
      <dgm:prSet presAssocID="{F6D036CF-B19B-4A25-97C5-C88B3751920A}" presName="hierRoot1" presStyleCnt="0">
        <dgm:presLayoutVars>
          <dgm:hierBranch val="init"/>
        </dgm:presLayoutVars>
      </dgm:prSet>
      <dgm:spPr/>
    </dgm:pt>
    <dgm:pt modelId="{F61D334D-E0E1-46F8-B839-A83804F0DB9A}" type="pres">
      <dgm:prSet presAssocID="{F6D036CF-B19B-4A25-97C5-C88B3751920A}" presName="rootComposite1" presStyleCnt="0"/>
      <dgm:spPr/>
    </dgm:pt>
    <dgm:pt modelId="{E434DA6B-80FB-489B-B048-2E6262C7280D}" type="pres">
      <dgm:prSet presAssocID="{F6D036CF-B19B-4A25-97C5-C88B3751920A}" presName="rootText1" presStyleLbl="node0" presStyleIdx="4" presStyleCnt="6" custLinFactX="-138334" custLinFactY="400000" custLinFactNeighborX="-200000" custLinFactNeighborY="403512">
        <dgm:presLayoutVars>
          <dgm:chPref val="3"/>
        </dgm:presLayoutVars>
      </dgm:prSet>
      <dgm:spPr/>
      <dgm:t>
        <a:bodyPr/>
        <a:lstStyle/>
        <a:p>
          <a:endParaRPr lang="es-ES"/>
        </a:p>
      </dgm:t>
    </dgm:pt>
    <dgm:pt modelId="{67848093-2C00-4418-8328-20075A2135BB}" type="pres">
      <dgm:prSet presAssocID="{F6D036CF-B19B-4A25-97C5-C88B3751920A}" presName="rootConnector1" presStyleLbl="node1" presStyleIdx="0" presStyleCnt="0"/>
      <dgm:spPr/>
      <dgm:t>
        <a:bodyPr/>
        <a:lstStyle/>
        <a:p>
          <a:endParaRPr lang="es-ES"/>
        </a:p>
      </dgm:t>
    </dgm:pt>
    <dgm:pt modelId="{4A48B43A-FBA1-48DB-AEF4-974C44AE38CE}" type="pres">
      <dgm:prSet presAssocID="{F6D036CF-B19B-4A25-97C5-C88B3751920A}" presName="hierChild2" presStyleCnt="0"/>
      <dgm:spPr/>
    </dgm:pt>
    <dgm:pt modelId="{4ADE2CC3-8C00-4BE1-B0EE-4E61EA316E86}" type="pres">
      <dgm:prSet presAssocID="{F6D036CF-B19B-4A25-97C5-C88B3751920A}" presName="hierChild3" presStyleCnt="0"/>
      <dgm:spPr/>
    </dgm:pt>
    <dgm:pt modelId="{AEB00694-9409-4454-B93C-6E039971984F}" type="pres">
      <dgm:prSet presAssocID="{A68D9CE2-A1AE-4484-AD8F-8D2279BA05AB}" presName="hierRoot1" presStyleCnt="0">
        <dgm:presLayoutVars>
          <dgm:hierBranch val="init"/>
        </dgm:presLayoutVars>
      </dgm:prSet>
      <dgm:spPr/>
    </dgm:pt>
    <dgm:pt modelId="{EAD4DAFF-A7DE-4808-A75F-9898474F9925}" type="pres">
      <dgm:prSet presAssocID="{A68D9CE2-A1AE-4484-AD8F-8D2279BA05AB}" presName="rootComposite1" presStyleCnt="0"/>
      <dgm:spPr/>
    </dgm:pt>
    <dgm:pt modelId="{0424FF53-80EB-42F4-82A3-2B97281CB54F}" type="pres">
      <dgm:prSet presAssocID="{A68D9CE2-A1AE-4484-AD8F-8D2279BA05AB}" presName="rootText1" presStyleLbl="node0" presStyleIdx="5" presStyleCnt="6" custLinFactX="-200000" custLinFactY="422027" custLinFactNeighborX="-259334" custLinFactNeighborY="500000">
        <dgm:presLayoutVars>
          <dgm:chPref val="3"/>
        </dgm:presLayoutVars>
      </dgm:prSet>
      <dgm:spPr/>
      <dgm:t>
        <a:bodyPr/>
        <a:lstStyle/>
        <a:p>
          <a:endParaRPr lang="es-ES"/>
        </a:p>
      </dgm:t>
    </dgm:pt>
    <dgm:pt modelId="{8435F076-BD3A-4261-BB58-B309E1D32FE9}" type="pres">
      <dgm:prSet presAssocID="{A68D9CE2-A1AE-4484-AD8F-8D2279BA05AB}" presName="rootConnector1" presStyleLbl="node1" presStyleIdx="0" presStyleCnt="0"/>
      <dgm:spPr/>
      <dgm:t>
        <a:bodyPr/>
        <a:lstStyle/>
        <a:p>
          <a:endParaRPr lang="es-ES"/>
        </a:p>
      </dgm:t>
    </dgm:pt>
    <dgm:pt modelId="{B0A4C7B7-3DC3-4AAD-8BF7-10CA88EB8CDB}" type="pres">
      <dgm:prSet presAssocID="{A68D9CE2-A1AE-4484-AD8F-8D2279BA05AB}" presName="hierChild2" presStyleCnt="0"/>
      <dgm:spPr/>
    </dgm:pt>
    <dgm:pt modelId="{BF8CB985-C68B-4075-A054-20F170B5E1EA}" type="pres">
      <dgm:prSet presAssocID="{A68D9CE2-A1AE-4484-AD8F-8D2279BA05AB}" presName="hierChild3" presStyleCnt="0"/>
      <dgm:spPr/>
    </dgm:pt>
  </dgm:ptLst>
  <dgm:cxnLst>
    <dgm:cxn modelId="{D644958C-6E70-4BC3-8B78-56F34617754F}" srcId="{A7A19C28-CFDF-46D3-B800-703C3B6F179A}" destId="{8A1D5D90-E47F-4EC3-9319-5BECBA78E30D}" srcOrd="0" destOrd="0" parTransId="{523AF8B1-88FC-455B-8A62-2D39BE4C0B09}" sibTransId="{3BA67B50-7973-43A3-A671-9A84207030B4}"/>
    <dgm:cxn modelId="{EA7D0A3F-9B50-495B-98E6-CBAA6640BF44}" srcId="{72D9251C-BE54-4D89-9C19-DFB1011B2210}" destId="{F6D036CF-B19B-4A25-97C5-C88B3751920A}" srcOrd="4" destOrd="0" parTransId="{BFF6EDE6-2C72-448D-9C9B-F70772986C1E}" sibTransId="{85DBFE43-26E9-4CB2-AC23-BB771A13AD39}"/>
    <dgm:cxn modelId="{0C8EB04C-C639-4BC1-A253-7E43C2496DA9}" type="presOf" srcId="{0B0D05EC-BDE3-43B6-9431-22DA3542A838}" destId="{3715530C-0A7C-43B4-B531-FD59DEA7DB7E}" srcOrd="1" destOrd="0" presId="urn:microsoft.com/office/officeart/2005/8/layout/orgChart1"/>
    <dgm:cxn modelId="{8835C49F-61F1-45F4-AD2D-232832E1C115}" srcId="{72D9251C-BE54-4D89-9C19-DFB1011B2210}" destId="{C49E2B71-D65C-4255-8138-FE8F6D8B4FD7}" srcOrd="0" destOrd="0" parTransId="{A2D1F6A2-0457-4918-A964-FF48272A4D4F}" sibTransId="{B8C9F657-386F-40A2-927D-A0C0A8C9C0B2}"/>
    <dgm:cxn modelId="{6DDF3FE8-CEBD-42F7-B5A1-57C8D0953DF6}" type="presOf" srcId="{523AF8B1-88FC-455B-8A62-2D39BE4C0B09}" destId="{BA277EC6-2842-4B5F-9470-CA7EEED884F5}" srcOrd="0" destOrd="0" presId="urn:microsoft.com/office/officeart/2005/8/layout/orgChart1"/>
    <dgm:cxn modelId="{081BDCA2-56D0-4AE9-AEFF-496BF0390A24}" type="presOf" srcId="{A89B0FA2-5D7D-433C-8B45-068611C6C47D}" destId="{87E97627-8072-4563-B957-E821CD85D6B7}" srcOrd="0" destOrd="0" presId="urn:microsoft.com/office/officeart/2005/8/layout/orgChart1"/>
    <dgm:cxn modelId="{E2F32EF0-974E-438A-BE1E-B4DE85BF620B}" type="presOf" srcId="{9D3F76A9-2605-4E24-A688-0E5192929BC8}" destId="{DDE97F18-073A-4E78-97EF-41DCE8973EAE}" srcOrd="1" destOrd="0" presId="urn:microsoft.com/office/officeart/2005/8/layout/orgChart1"/>
    <dgm:cxn modelId="{2A709E18-E37B-4D45-AD1F-B8438A4A8A8A}" type="presOf" srcId="{8D585575-A03F-491E-AC02-1A8A389FA222}" destId="{FA06BD48-B62C-4945-AB67-49EFF8117AD5}" srcOrd="1" destOrd="0" presId="urn:microsoft.com/office/officeart/2005/8/layout/orgChart1"/>
    <dgm:cxn modelId="{374F7035-D8C7-4DCA-A5AA-DD7A73E8C0A5}" type="presOf" srcId="{75A8FE84-4762-4BA5-9600-AF5DCC16B2D1}" destId="{9D9435C2-5345-4721-8ACD-CE52BF1A872B}" srcOrd="0" destOrd="0" presId="urn:microsoft.com/office/officeart/2005/8/layout/orgChart1"/>
    <dgm:cxn modelId="{3E95BED9-4233-45FF-8AF2-EA42B00D327B}" type="presOf" srcId="{5A34233E-25C1-48C9-B372-14DC299D99DE}" destId="{F758722D-45A2-47DA-A289-13B0F5A5ECD0}" srcOrd="0" destOrd="0" presId="urn:microsoft.com/office/officeart/2005/8/layout/orgChart1"/>
    <dgm:cxn modelId="{11592839-88E3-4F60-91B7-0963D1C19E1C}" srcId="{913B5928-D1C3-4F23-A3FF-205731BAF747}" destId="{AACA4891-1891-4938-B052-DC7C4634EE3B}" srcOrd="1" destOrd="0" parTransId="{21E6FE2E-B951-41BC-A291-2C20CC576037}" sibTransId="{3B25EAF8-D0FD-45FE-800A-278F4F6BED27}"/>
    <dgm:cxn modelId="{91199389-8851-4029-BF14-F72F9CCD8238}" srcId="{5E8246A8-F382-49C2-BB4C-656215DA638A}" destId="{200D03B7-1C80-4F04-B2E1-F7C8593A2752}" srcOrd="0" destOrd="0" parTransId="{0D7F41E1-6F3A-4718-BFB4-A070191EFF3D}" sibTransId="{FD820E5A-3EB3-43A9-94BA-5CB777159107}"/>
    <dgm:cxn modelId="{51F706A8-FE4B-4D90-8CCD-8093C6D1198E}" type="presOf" srcId="{4A6CCA7E-18F0-4481-8102-D6268E8E8C74}" destId="{7188E61F-CC2D-47DF-82FA-642193F78373}" srcOrd="0" destOrd="0" presId="urn:microsoft.com/office/officeart/2005/8/layout/orgChart1"/>
    <dgm:cxn modelId="{F6E38F51-2604-4C6F-A883-C9ADA7E5F0F9}" type="presOf" srcId="{AACA4891-1891-4938-B052-DC7C4634EE3B}" destId="{A69D77E0-3CA1-435E-A659-A3864ABEA048}" srcOrd="1" destOrd="0" presId="urn:microsoft.com/office/officeart/2005/8/layout/orgChart1"/>
    <dgm:cxn modelId="{CA275E10-F073-4F39-A944-EDA9EA7CEB62}" type="presOf" srcId="{A7A19C28-CFDF-46D3-B800-703C3B6F179A}" destId="{10E46530-7408-4B85-944A-E695A7E3743F}" srcOrd="0" destOrd="0" presId="urn:microsoft.com/office/officeart/2005/8/layout/orgChart1"/>
    <dgm:cxn modelId="{9E45A397-FDD3-46EE-AD3A-645638184267}" type="presOf" srcId="{D5E795F7-7FEB-42C2-B0F2-E61C016412B5}" destId="{A409F48D-E91F-4BA9-8D50-6534C7B2E667}" srcOrd="0" destOrd="0" presId="urn:microsoft.com/office/officeart/2005/8/layout/orgChart1"/>
    <dgm:cxn modelId="{E361CC30-E45C-4C67-B89D-1195DF5A7B21}" type="presOf" srcId="{EFF40CA9-6D58-4F90-9F01-7DE738C3020A}" destId="{1F99F6C8-1E71-48A8-9F54-48D575DAFE8E}" srcOrd="1" destOrd="0" presId="urn:microsoft.com/office/officeart/2005/8/layout/orgChart1"/>
    <dgm:cxn modelId="{CB3B6143-5290-4E7B-BDF3-F54FE1361965}" type="presOf" srcId="{303A8B7E-8AB1-4710-A70D-43BE7F44BAD0}" destId="{95D7F539-7455-42FD-A6EF-142FB767561E}" srcOrd="0" destOrd="0" presId="urn:microsoft.com/office/officeart/2005/8/layout/orgChart1"/>
    <dgm:cxn modelId="{91A7B8B4-B605-45B0-A168-BF2874733EB1}" srcId="{303A8B7E-8AB1-4710-A70D-43BE7F44BAD0}" destId="{5E8246A8-F382-49C2-BB4C-656215DA638A}" srcOrd="3" destOrd="0" parTransId="{75A8FE84-4762-4BA5-9600-AF5DCC16B2D1}" sibTransId="{50E37346-4A72-42ED-86B7-27E969A809A8}"/>
    <dgm:cxn modelId="{747A42D5-6427-49FE-BD0A-20FD6647AE97}" type="presOf" srcId="{C806186F-C033-40C0-BCA7-FD4DE4892DD4}" destId="{0F5F13DD-3814-4681-9682-6E65A45AB7E4}" srcOrd="0" destOrd="0" presId="urn:microsoft.com/office/officeart/2005/8/layout/orgChart1"/>
    <dgm:cxn modelId="{89A4D65A-CE38-4DA4-A9DB-0C2589F25505}" type="presOf" srcId="{200D03B7-1C80-4F04-B2E1-F7C8593A2752}" destId="{02D5529B-7807-4501-8B2D-FA2D322A781E}" srcOrd="0" destOrd="0" presId="urn:microsoft.com/office/officeart/2005/8/layout/orgChart1"/>
    <dgm:cxn modelId="{3E73DF69-0E82-4035-B221-4E7E54C370AF}" type="presOf" srcId="{D5E795F7-7FEB-42C2-B0F2-E61C016412B5}" destId="{73E3B0D3-9AA3-403D-B16B-7391E08CABAF}" srcOrd="1" destOrd="0" presId="urn:microsoft.com/office/officeart/2005/8/layout/orgChart1"/>
    <dgm:cxn modelId="{0A81B2D2-E456-4B49-B4C5-95C1519697CC}" type="presOf" srcId="{AACA4891-1891-4938-B052-DC7C4634EE3B}" destId="{9BC002FC-6D97-4866-AF91-23A6DBF92A14}" srcOrd="0" destOrd="0" presId="urn:microsoft.com/office/officeart/2005/8/layout/orgChart1"/>
    <dgm:cxn modelId="{183EB516-0EC6-4A12-BF3D-0F66C39B96F1}" srcId="{EFF40CA9-6D58-4F90-9F01-7DE738C3020A}" destId="{8D585575-A03F-491E-AC02-1A8A389FA222}" srcOrd="2" destOrd="0" parTransId="{27C0F9A0-AB96-48EA-A60F-B5A31A677908}" sibTransId="{DB78AE45-FA42-4904-9DA3-A3B621E7AFE8}"/>
    <dgm:cxn modelId="{975BCEDE-7A5C-445E-88F7-79EB12A04687}" type="presOf" srcId="{8A1D5D90-E47F-4EC3-9319-5BECBA78E30D}" destId="{DA978B2B-058E-473F-B9DF-453AB2780BEB}" srcOrd="1" destOrd="0" presId="urn:microsoft.com/office/officeart/2005/8/layout/orgChart1"/>
    <dgm:cxn modelId="{A2F1DE9C-1FC6-4735-8D11-254489346196}" srcId="{C49E2B71-D65C-4255-8138-FE8F6D8B4FD7}" destId="{0B0D05EC-BDE3-43B6-9431-22DA3542A838}" srcOrd="0" destOrd="0" parTransId="{6B45E9F8-8EED-4A9E-9402-0DD7A6A1A4F5}" sibTransId="{93A433B6-A187-43FD-BA2F-436EFD73A46F}"/>
    <dgm:cxn modelId="{2CFD6578-FEDA-44CC-85D5-83546DFC46FF}" type="presOf" srcId="{EAD0D288-D220-4228-B276-99A39B590772}" destId="{8FCA1E7C-C939-4CC9-AB42-B8E59B24345B}" srcOrd="0" destOrd="0" presId="urn:microsoft.com/office/officeart/2005/8/layout/orgChart1"/>
    <dgm:cxn modelId="{7F49204B-E5AA-447E-BB3E-1A3BF165F3D5}" type="presOf" srcId="{A68D9CE2-A1AE-4484-AD8F-8D2279BA05AB}" destId="{8435F076-BD3A-4261-BB58-B309E1D32FE9}" srcOrd="1" destOrd="0" presId="urn:microsoft.com/office/officeart/2005/8/layout/orgChart1"/>
    <dgm:cxn modelId="{6A895D5F-9EE4-449A-ABF2-FC038A79E97F}" type="presOf" srcId="{C49E2B71-D65C-4255-8138-FE8F6D8B4FD7}" destId="{F901FD01-44EF-44A4-B73F-53273149013B}" srcOrd="1" destOrd="0" presId="urn:microsoft.com/office/officeart/2005/8/layout/orgChart1"/>
    <dgm:cxn modelId="{48493285-3400-4E1A-BB22-50254B3A9D2F}" type="presOf" srcId="{913B5928-D1C3-4F23-A3FF-205731BAF747}" destId="{A427E5A4-7B4F-42AD-AFC3-DA61FEE98E8B}" srcOrd="0" destOrd="0" presId="urn:microsoft.com/office/officeart/2005/8/layout/orgChart1"/>
    <dgm:cxn modelId="{9E22E537-6D7E-4E65-9A3C-27D96FA28334}" srcId="{303A8B7E-8AB1-4710-A70D-43BE7F44BAD0}" destId="{EFF40CA9-6D58-4F90-9F01-7DE738C3020A}" srcOrd="0" destOrd="0" parTransId="{FBDC8D55-C7B4-4AA7-BBAA-E911CABE5664}" sibTransId="{3401C5F3-7BB0-4B48-BDF5-4BB5CAB5028C}"/>
    <dgm:cxn modelId="{6F3ADEAF-7C45-488E-AB4B-0B69BD3CC38A}" type="presOf" srcId="{A89B0FA2-5D7D-433C-8B45-068611C6C47D}" destId="{40B71705-7D4B-4AA7-A697-E7B00BC536E5}" srcOrd="1" destOrd="0" presId="urn:microsoft.com/office/officeart/2005/8/layout/orgChart1"/>
    <dgm:cxn modelId="{3BE012DC-A829-477E-B7C6-215750C98932}" type="presOf" srcId="{D5890091-4804-4F9F-907A-304F5071F7C2}" destId="{0B0EE4A4-95B9-4DFB-AE08-4D41B0E69F82}" srcOrd="1" destOrd="0" presId="urn:microsoft.com/office/officeart/2005/8/layout/orgChart1"/>
    <dgm:cxn modelId="{9C0FD0A9-8705-4757-A897-13425237CA5D}" srcId="{EFF40CA9-6D58-4F90-9F01-7DE738C3020A}" destId="{913B5928-D1C3-4F23-A3FF-205731BAF747}" srcOrd="0" destOrd="0" parTransId="{64554D40-D8B3-4C56-922D-FBC16A5216B5}" sibTransId="{B7E1B957-50DB-4F4C-A19F-D2F71368C71A}"/>
    <dgm:cxn modelId="{9B8B1000-84F5-47ED-A023-2B157BD728A5}" srcId="{72D9251C-BE54-4D89-9C19-DFB1011B2210}" destId="{A68D9CE2-A1AE-4484-AD8F-8D2279BA05AB}" srcOrd="5" destOrd="0" parTransId="{51739F3A-E3BD-4EE4-95D2-6DD2E94995FC}" sibTransId="{EECFBF80-178F-494E-B825-42629F5AB9E6}"/>
    <dgm:cxn modelId="{383B7FA4-1091-44EE-8FBC-F0EEA59C733C}" type="presOf" srcId="{A68D9CE2-A1AE-4484-AD8F-8D2279BA05AB}" destId="{0424FF53-80EB-42F4-82A3-2B97281CB54F}" srcOrd="0" destOrd="0" presId="urn:microsoft.com/office/officeart/2005/8/layout/orgChart1"/>
    <dgm:cxn modelId="{D89C2D34-4F64-4FD1-A191-BFAEAB75D13A}" type="presOf" srcId="{CCAED69E-FB60-44F9-94E1-AE38E7857040}" destId="{B0E361EF-62CA-4CE7-A18D-7AE94E20480B}" srcOrd="0" destOrd="0" presId="urn:microsoft.com/office/officeart/2005/8/layout/orgChart1"/>
    <dgm:cxn modelId="{5BEE937B-EB7C-4326-B990-15271C04D1EA}" type="presOf" srcId="{F6D036CF-B19B-4A25-97C5-C88B3751920A}" destId="{E434DA6B-80FB-489B-B048-2E6262C7280D}" srcOrd="0" destOrd="0" presId="urn:microsoft.com/office/officeart/2005/8/layout/orgChart1"/>
    <dgm:cxn modelId="{A7B1A610-D375-4D09-8EDF-AEDB666B3F1B}" type="presOf" srcId="{135CED45-CF4A-43B0-8FC9-C919270BFDB0}" destId="{1BB05B41-7260-4A71-89C7-2E787B5DFFE1}" srcOrd="0" destOrd="0" presId="urn:microsoft.com/office/officeart/2005/8/layout/orgChart1"/>
    <dgm:cxn modelId="{6433BC71-601B-4F1B-BDED-7C555E9C0618}" type="presOf" srcId="{21E6FE2E-B951-41BC-A291-2C20CC576037}" destId="{E3B4C1F9-8B7D-40B9-A00E-70CB406BCEB1}" srcOrd="0" destOrd="0" presId="urn:microsoft.com/office/officeart/2005/8/layout/orgChart1"/>
    <dgm:cxn modelId="{FA763933-C742-411E-9E6F-01BCD7B270B2}" type="presOf" srcId="{303A8B7E-8AB1-4710-A70D-43BE7F44BAD0}" destId="{2346F264-39F8-458F-B1AD-C131470803FF}" srcOrd="1" destOrd="0" presId="urn:microsoft.com/office/officeart/2005/8/layout/orgChart1"/>
    <dgm:cxn modelId="{7E9F62DB-59CC-43C3-96EB-325586133AA1}" type="presOf" srcId="{0D7F41E1-6F3A-4718-BFB4-A070191EFF3D}" destId="{B564C3C7-F4F2-468D-BA5B-DD88EC32F7CF}" srcOrd="0" destOrd="0" presId="urn:microsoft.com/office/officeart/2005/8/layout/orgChart1"/>
    <dgm:cxn modelId="{AFFDAF81-EEA0-4D20-B5C7-4AD17F7F53D7}" srcId="{EFF40CA9-6D58-4F90-9F01-7DE738C3020A}" destId="{A89B0FA2-5D7D-433C-8B45-068611C6C47D}" srcOrd="1" destOrd="0" parTransId="{D1958442-004C-4173-BFC5-8A18177C9C25}" sibTransId="{83BFD87B-FD9B-4A1D-A7AB-2914E0201CD9}"/>
    <dgm:cxn modelId="{3E716097-D6D3-46D5-8B72-BA8A4D3FDB0B}" type="presOf" srcId="{0B0D05EC-BDE3-43B6-9431-22DA3542A838}" destId="{CFEEC874-F5C0-4FAE-841D-CCFE877179D4}" srcOrd="0" destOrd="0" presId="urn:microsoft.com/office/officeart/2005/8/layout/orgChart1"/>
    <dgm:cxn modelId="{0EFC8125-DFE8-4A02-9F6B-1E96F6DB6181}" type="presOf" srcId="{F6D036CF-B19B-4A25-97C5-C88B3751920A}" destId="{67848093-2C00-4418-8328-20075A2135BB}" srcOrd="1" destOrd="0" presId="urn:microsoft.com/office/officeart/2005/8/layout/orgChart1"/>
    <dgm:cxn modelId="{2AF69AAF-FC19-4FE5-A5F7-BD5FEA8D34EF}" type="presOf" srcId="{EAD0D288-D220-4228-B276-99A39B590772}" destId="{499BFCAD-6BF1-4130-B1C8-370A52709C39}" srcOrd="1" destOrd="0" presId="urn:microsoft.com/office/officeart/2005/8/layout/orgChart1"/>
    <dgm:cxn modelId="{C8714534-7821-45AB-93C6-915439D3ED66}" type="presOf" srcId="{FBDC8D55-C7B4-4AA7-BBAA-E911CABE5664}" destId="{3A801014-8314-4831-902C-950B6D0D6D0F}" srcOrd="0" destOrd="0" presId="urn:microsoft.com/office/officeart/2005/8/layout/orgChart1"/>
    <dgm:cxn modelId="{143DC06C-9159-4E0E-BC3F-E51C8533BFC4}" srcId="{C49E2B71-D65C-4255-8138-FE8F6D8B4FD7}" destId="{303A8B7E-8AB1-4710-A70D-43BE7F44BAD0}" srcOrd="1" destOrd="0" parTransId="{CCAED69E-FB60-44F9-94E1-AE38E7857040}" sibTransId="{F1792EC3-9E34-4940-8A27-A68A9649A513}"/>
    <dgm:cxn modelId="{3B263F44-3437-43C9-B977-4383DC711FC6}" srcId="{913B5928-D1C3-4F23-A3FF-205731BAF747}" destId="{EAD0D288-D220-4228-B276-99A39B590772}" srcOrd="0" destOrd="0" parTransId="{D175C960-EEA1-4367-929A-C0302A949461}" sibTransId="{89EBB753-0D8D-4096-8A9C-D0FAC469ED4C}"/>
    <dgm:cxn modelId="{CDAE7E5E-487B-4B76-98DE-D3405A37E16C}" srcId="{72D9251C-BE54-4D89-9C19-DFB1011B2210}" destId="{669E30EF-13C2-4583-8835-5DD709A6D85C}" srcOrd="1" destOrd="0" parTransId="{835DE8DD-A410-4CAC-9DE9-0357DD55B0F9}" sibTransId="{82AA4C71-CA92-4BD4-9826-03ECCA58AE52}"/>
    <dgm:cxn modelId="{FB7F4651-DB83-412F-B9B7-8A09BF54C4EF}" type="presOf" srcId="{FABD927E-F942-45F6-958F-D563CDDF6653}" destId="{AECFE3AE-3146-4D85-ABFA-A5F62F9B6539}" srcOrd="1" destOrd="0" presId="urn:microsoft.com/office/officeart/2005/8/layout/orgChart1"/>
    <dgm:cxn modelId="{91F9632E-1AA7-450F-A712-85817136BC48}" srcId="{303A8B7E-8AB1-4710-A70D-43BE7F44BAD0}" destId="{C806186F-C033-40C0-BCA7-FD4DE4892DD4}" srcOrd="1" destOrd="0" parTransId="{8C5038C7-454B-4147-8D83-BB6A4E58BD75}" sibTransId="{09CF90F5-C8CB-49F7-953E-DC724E4F90F5}"/>
    <dgm:cxn modelId="{D4936810-B3CA-4B94-B9A5-6E221F012F74}" type="presOf" srcId="{8C5038C7-454B-4147-8D83-BB6A4E58BD75}" destId="{C9AB95A3-915F-414C-9912-F6A7167B3AD6}" srcOrd="0" destOrd="0" presId="urn:microsoft.com/office/officeart/2005/8/layout/orgChart1"/>
    <dgm:cxn modelId="{4405BEE6-CAC1-46B0-9C5A-29FD1E62DEF1}" type="presOf" srcId="{CE9B16CC-CC57-41EA-AA88-7E7C2B29289F}" destId="{F80346AD-80DD-4BA5-8AB8-45DEDAFC72FC}" srcOrd="0" destOrd="0" presId="urn:microsoft.com/office/officeart/2005/8/layout/orgChart1"/>
    <dgm:cxn modelId="{5BFF9C12-FF26-48F2-BC6F-808DF5D6F313}" type="presOf" srcId="{EFF40CA9-6D58-4F90-9F01-7DE738C3020A}" destId="{469A1527-6512-4592-99E7-6169E650677B}" srcOrd="0" destOrd="0" presId="urn:microsoft.com/office/officeart/2005/8/layout/orgChart1"/>
    <dgm:cxn modelId="{50B3CE5E-5EBF-4DE4-B47D-3671BACE2586}" type="presOf" srcId="{D5890091-4804-4F9F-907A-304F5071F7C2}" destId="{6417CC03-4A99-48FB-AB11-20F255DC661B}" srcOrd="0" destOrd="0" presId="urn:microsoft.com/office/officeart/2005/8/layout/orgChart1"/>
    <dgm:cxn modelId="{B58700E9-EDBF-4ED7-94F3-76DA205C7FCC}" type="presOf" srcId="{72D9251C-BE54-4D89-9C19-DFB1011B2210}" destId="{8A0DF8E9-E5F2-4CF1-BA5C-E98B8D7365A1}" srcOrd="0" destOrd="0" presId="urn:microsoft.com/office/officeart/2005/8/layout/orgChart1"/>
    <dgm:cxn modelId="{07D57D78-2B96-4C8E-8081-076BC036E546}" type="presOf" srcId="{6B45E9F8-8EED-4A9E-9402-0DD7A6A1A4F5}" destId="{FD548071-B954-4A4B-B1CD-DFF441CD268F}" srcOrd="0" destOrd="0" presId="urn:microsoft.com/office/officeart/2005/8/layout/orgChart1"/>
    <dgm:cxn modelId="{641C3164-36AE-4C31-A433-5656A877E031}" type="presOf" srcId="{FF97A669-E910-4F4E-8B34-367B1EC34878}" destId="{57D8D5DC-BAFE-4740-8CE6-94416B2897E7}" srcOrd="1" destOrd="0" presId="urn:microsoft.com/office/officeart/2005/8/layout/orgChart1"/>
    <dgm:cxn modelId="{F0B2285D-C1D5-4519-8C55-F492476BA78A}" srcId="{72D9251C-BE54-4D89-9C19-DFB1011B2210}" destId="{D5890091-4804-4F9F-907A-304F5071F7C2}" srcOrd="2" destOrd="0" parTransId="{E149EC03-63E9-437A-A40D-67687DD96C6E}" sibTransId="{47C7C96F-21D9-41D5-A822-0A55E6D06D7E}"/>
    <dgm:cxn modelId="{FA27E549-8EA6-4694-A728-FD459C079C31}" type="presOf" srcId="{A7A19C28-CFDF-46D3-B800-703C3B6F179A}" destId="{62C1CB5F-88E8-4C32-910D-8F9D5866957B}" srcOrd="1" destOrd="0" presId="urn:microsoft.com/office/officeart/2005/8/layout/orgChart1"/>
    <dgm:cxn modelId="{6A4A971E-4CF1-41F2-978E-B3F31FCEDE6B}" type="presOf" srcId="{8A1D5D90-E47F-4EC3-9319-5BECBA78E30D}" destId="{B0A0FCCB-77AA-4B5F-B403-006017034EA6}" srcOrd="0" destOrd="0" presId="urn:microsoft.com/office/officeart/2005/8/layout/orgChart1"/>
    <dgm:cxn modelId="{3B77B373-DC0E-438C-9004-FB4A234167FA}" type="presOf" srcId="{64554D40-D8B3-4C56-922D-FBC16A5216B5}" destId="{FB4B9F74-CBA5-4024-A17E-B6C8F50D6EAD}" srcOrd="0" destOrd="0" presId="urn:microsoft.com/office/officeart/2005/8/layout/orgChart1"/>
    <dgm:cxn modelId="{56386F41-FD9F-43BF-817F-AFF063A7BE77}" type="presOf" srcId="{D1958442-004C-4173-BFC5-8A18177C9C25}" destId="{D09F5808-5BD7-4293-8318-3D0BB784399A}" srcOrd="0" destOrd="0" presId="urn:microsoft.com/office/officeart/2005/8/layout/orgChart1"/>
    <dgm:cxn modelId="{24E4C9AA-33A4-48CA-A7B0-83322534D36B}" type="presOf" srcId="{4A6CCA7E-18F0-4481-8102-D6268E8E8C74}" destId="{DC6E035D-91D0-435F-A9EA-736499CA5F95}" srcOrd="1" destOrd="0" presId="urn:microsoft.com/office/officeart/2005/8/layout/orgChart1"/>
    <dgm:cxn modelId="{6EA95702-A617-4920-BD31-4367456AA3FC}" type="presOf" srcId="{C806186F-C033-40C0-BCA7-FD4DE4892DD4}" destId="{F591E408-F6F1-40BF-AEDB-28E5AE82575E}" srcOrd="1" destOrd="0" presId="urn:microsoft.com/office/officeart/2005/8/layout/orgChart1"/>
    <dgm:cxn modelId="{F96E3335-863E-472C-B929-89495171B1D6}" type="presOf" srcId="{C49E2B71-D65C-4255-8138-FE8F6D8B4FD7}" destId="{0707E465-FD52-416A-AE8C-2482431FA037}" srcOrd="0" destOrd="0" presId="urn:microsoft.com/office/officeart/2005/8/layout/orgChart1"/>
    <dgm:cxn modelId="{F2A607F6-3957-4DA3-A2DB-37B426B378BC}" type="presOf" srcId="{669E30EF-13C2-4583-8835-5DD709A6D85C}" destId="{084DC3CE-612C-470C-8A4F-0A033ACAFD69}" srcOrd="0" destOrd="0" presId="urn:microsoft.com/office/officeart/2005/8/layout/orgChart1"/>
    <dgm:cxn modelId="{BA4F348A-9589-4392-A98C-339D0C69308E}" type="presOf" srcId="{5E8246A8-F382-49C2-BB4C-656215DA638A}" destId="{06B99881-64CD-4052-8CE4-3479168E0E7D}" srcOrd="0" destOrd="0" presId="urn:microsoft.com/office/officeart/2005/8/layout/orgChart1"/>
    <dgm:cxn modelId="{C1CF218D-0593-48E3-B9E6-92B0CC04F062}" srcId="{A7A19C28-CFDF-46D3-B800-703C3B6F179A}" destId="{9D3F76A9-2605-4E24-A688-0E5192929BC8}" srcOrd="2" destOrd="0" parTransId="{82D63C42-EBFB-4DE0-8A68-A13D6459653E}" sibTransId="{EB3295F6-4C6B-402E-BFD2-85B47419E0FE}"/>
    <dgm:cxn modelId="{92105ED0-219E-49A2-B563-EAB7285CFAE0}" type="presOf" srcId="{FF97A669-E910-4F4E-8B34-367B1EC34878}" destId="{A25132EE-4BE4-410B-928F-76C6DE7DB9C3}" srcOrd="0" destOrd="0" presId="urn:microsoft.com/office/officeart/2005/8/layout/orgChart1"/>
    <dgm:cxn modelId="{7CF039F7-21C3-43CC-BA72-8ACA756DAF48}" type="presOf" srcId="{27C0F9A0-AB96-48EA-A60F-B5A31A677908}" destId="{16A9ABCA-CCC2-459A-934F-39C747EF093D}" srcOrd="0" destOrd="0" presId="urn:microsoft.com/office/officeart/2005/8/layout/orgChart1"/>
    <dgm:cxn modelId="{B16095ED-0114-48E4-8C50-9FD67EA4071D}" type="presOf" srcId="{200D03B7-1C80-4F04-B2E1-F7C8593A2752}" destId="{D8C259C5-CC47-4399-A63F-958AF444EA4C}" srcOrd="1" destOrd="0" presId="urn:microsoft.com/office/officeart/2005/8/layout/orgChart1"/>
    <dgm:cxn modelId="{55E0DC0B-7813-44B6-BB74-D4C78F3ABD0E}" type="presOf" srcId="{2613959C-0928-47A7-945A-C8AB22EC28B3}" destId="{E897493A-F455-4357-A229-464CAF236456}" srcOrd="0" destOrd="0" presId="urn:microsoft.com/office/officeart/2005/8/layout/orgChart1"/>
    <dgm:cxn modelId="{476CF5E8-9CD9-4795-BE9E-9C8C8DB165B8}" type="presOf" srcId="{82D63C42-EBFB-4DE0-8A68-A13D6459653E}" destId="{3B084F76-2384-4CBD-BDDF-71023A3463EC}" srcOrd="0" destOrd="0" presId="urn:microsoft.com/office/officeart/2005/8/layout/orgChart1"/>
    <dgm:cxn modelId="{6F3E2CBC-C0A4-48D2-B608-DC338190D027}" srcId="{72D9251C-BE54-4D89-9C19-DFB1011B2210}" destId="{FF97A669-E910-4F4E-8B34-367B1EC34878}" srcOrd="3" destOrd="0" parTransId="{B44702D8-69FF-46FD-92C8-D9A65DB0F8A3}" sibTransId="{1CBA9B21-976E-4BD0-8130-D2C63DCF9DA3}"/>
    <dgm:cxn modelId="{CB40E802-6AA7-4F26-9F4B-128DE213A4F2}" srcId="{C49E2B71-D65C-4255-8138-FE8F6D8B4FD7}" destId="{4A6CCA7E-18F0-4481-8102-D6268E8E8C74}" srcOrd="2" destOrd="0" parTransId="{A87FB9C2-0142-4B78-95F3-C81DC41EECFF}" sibTransId="{F16BF771-1279-46D4-AC8F-AF8F01CBA92B}"/>
    <dgm:cxn modelId="{DB8C35F4-96B3-4866-A63C-B16772FCE9DF}" srcId="{C806186F-C033-40C0-BCA7-FD4DE4892DD4}" destId="{FC995EE1-14B4-4940-9A9B-830F73C7B25C}" srcOrd="0" destOrd="0" parTransId="{5A34233E-25C1-48C9-B372-14DC299D99DE}" sibTransId="{7836CDCB-5930-450F-8BA5-CCC184CA87AE}"/>
    <dgm:cxn modelId="{09DA12D0-BC2C-4CB7-9DE4-419F83A5C91A}" type="presOf" srcId="{D175C960-EEA1-4367-929A-C0302A949461}" destId="{BF40528D-8B57-4669-AF14-321189D66759}" srcOrd="0" destOrd="0" presId="urn:microsoft.com/office/officeart/2005/8/layout/orgChart1"/>
    <dgm:cxn modelId="{808E2DA6-B042-44CF-B39A-7711ED08B50F}" srcId="{913B5928-D1C3-4F23-A3FF-205731BAF747}" destId="{D5E795F7-7FEB-42C2-B0F2-E61C016412B5}" srcOrd="2" destOrd="0" parTransId="{CE9B16CC-CC57-41EA-AA88-7E7C2B29289F}" sibTransId="{197A24B9-E6DF-42F1-9A29-E3840923038D}"/>
    <dgm:cxn modelId="{8DB94A3C-017E-4AB6-99E1-BD88A0A126D3}" srcId="{303A8B7E-8AB1-4710-A70D-43BE7F44BAD0}" destId="{A7A19C28-CFDF-46D3-B800-703C3B6F179A}" srcOrd="2" destOrd="0" parTransId="{2613959C-0928-47A7-945A-C8AB22EC28B3}" sibTransId="{B5FC47BE-58A1-4AB8-A89E-BD209371B460}"/>
    <dgm:cxn modelId="{18A95EFC-9DD4-4120-BD5F-FA1F6AAEFC1C}" type="presOf" srcId="{9D3F76A9-2605-4E24-A688-0E5192929BC8}" destId="{175CC0FC-B128-4D74-B01E-20EC09C88F25}" srcOrd="0" destOrd="0" presId="urn:microsoft.com/office/officeart/2005/8/layout/orgChart1"/>
    <dgm:cxn modelId="{278E80A9-2D88-440A-8895-F3201D10543F}" type="presOf" srcId="{FC995EE1-14B4-4940-9A9B-830F73C7B25C}" destId="{5D9C8DEB-6E6D-4F08-AF3F-3CC97F8D9F44}" srcOrd="1" destOrd="0" presId="urn:microsoft.com/office/officeart/2005/8/layout/orgChart1"/>
    <dgm:cxn modelId="{327F56C3-38FF-4027-9A6F-AECE698BE57D}" type="presOf" srcId="{913B5928-D1C3-4F23-A3FF-205731BAF747}" destId="{16B0EA7D-D202-463B-AF3F-AA49975875B8}" srcOrd="1" destOrd="0" presId="urn:microsoft.com/office/officeart/2005/8/layout/orgChart1"/>
    <dgm:cxn modelId="{BEBAC0D4-2FB8-4593-B6DC-14EC65F40397}" type="presOf" srcId="{5E8246A8-F382-49C2-BB4C-656215DA638A}" destId="{8A380707-143C-44F5-BEB7-735803615D26}" srcOrd="1" destOrd="0" presId="urn:microsoft.com/office/officeart/2005/8/layout/orgChart1"/>
    <dgm:cxn modelId="{29E11E50-944B-48DD-929B-D05F7C8CF182}" type="presOf" srcId="{FABD927E-F942-45F6-958F-D563CDDF6653}" destId="{2C8C553E-95F8-42F1-AC7D-0446859409BC}" srcOrd="0" destOrd="0" presId="urn:microsoft.com/office/officeart/2005/8/layout/orgChart1"/>
    <dgm:cxn modelId="{92EE4867-FF68-4E8D-A6D0-529DD07360E2}" srcId="{A7A19C28-CFDF-46D3-B800-703C3B6F179A}" destId="{FABD927E-F942-45F6-958F-D563CDDF6653}" srcOrd="1" destOrd="0" parTransId="{135CED45-CF4A-43B0-8FC9-C919270BFDB0}" sibTransId="{3A5EEF3B-189E-4AE9-9E6D-62A9A6DF0C48}"/>
    <dgm:cxn modelId="{31245A3E-1C18-43C0-84A1-D175834ADBC2}" type="presOf" srcId="{669E30EF-13C2-4583-8835-5DD709A6D85C}" destId="{CDE41B9C-1F0B-4B48-94A8-FF1704167FA8}" srcOrd="1" destOrd="0" presId="urn:microsoft.com/office/officeart/2005/8/layout/orgChart1"/>
    <dgm:cxn modelId="{4256D33A-46B3-4C4C-9F47-A5674EC2838D}" type="presOf" srcId="{8D585575-A03F-491E-AC02-1A8A389FA222}" destId="{E5D05E5E-77DA-4D91-96D2-E27ED31DE7FA}" srcOrd="0" destOrd="0" presId="urn:microsoft.com/office/officeart/2005/8/layout/orgChart1"/>
    <dgm:cxn modelId="{B30C0610-EBED-4103-B0B1-1BBB6CD87737}" type="presOf" srcId="{A87FB9C2-0142-4B78-95F3-C81DC41EECFF}" destId="{4687A908-16E2-460B-8FAD-E0DC32FCC011}" srcOrd="0" destOrd="0" presId="urn:microsoft.com/office/officeart/2005/8/layout/orgChart1"/>
    <dgm:cxn modelId="{27202923-C2C3-4AFF-B40C-9EBA7C0F8C1B}" type="presOf" srcId="{FC995EE1-14B4-4940-9A9B-830F73C7B25C}" destId="{035F7726-4B43-48D8-A847-5663FDB98E8E}" srcOrd="0" destOrd="0" presId="urn:microsoft.com/office/officeart/2005/8/layout/orgChart1"/>
    <dgm:cxn modelId="{13918090-1804-42DD-BF35-960AC8D7629C}" type="presParOf" srcId="{8A0DF8E9-E5F2-4CF1-BA5C-E98B8D7365A1}" destId="{C8610B83-17CF-406F-8AAB-7D166DE5DC56}" srcOrd="0" destOrd="0" presId="urn:microsoft.com/office/officeart/2005/8/layout/orgChart1"/>
    <dgm:cxn modelId="{A6695800-0DD4-4415-AE9E-1BBFE6355F24}" type="presParOf" srcId="{C8610B83-17CF-406F-8AAB-7D166DE5DC56}" destId="{7E566168-0370-461E-B333-0C41DDDDCB32}" srcOrd="0" destOrd="0" presId="urn:microsoft.com/office/officeart/2005/8/layout/orgChart1"/>
    <dgm:cxn modelId="{C1FFE9A4-9A6C-47AF-8092-1A1AA20982C3}" type="presParOf" srcId="{7E566168-0370-461E-B333-0C41DDDDCB32}" destId="{0707E465-FD52-416A-AE8C-2482431FA037}" srcOrd="0" destOrd="0" presId="urn:microsoft.com/office/officeart/2005/8/layout/orgChart1"/>
    <dgm:cxn modelId="{246A5E69-3A67-4B83-B007-F1D44AB691A4}" type="presParOf" srcId="{7E566168-0370-461E-B333-0C41DDDDCB32}" destId="{F901FD01-44EF-44A4-B73F-53273149013B}" srcOrd="1" destOrd="0" presId="urn:microsoft.com/office/officeart/2005/8/layout/orgChart1"/>
    <dgm:cxn modelId="{0595CFB9-9FC0-4357-AED9-E33AAA9905CB}" type="presParOf" srcId="{C8610B83-17CF-406F-8AAB-7D166DE5DC56}" destId="{C31236A5-9944-46E9-9924-206997635DC1}" srcOrd="1" destOrd="0" presId="urn:microsoft.com/office/officeart/2005/8/layout/orgChart1"/>
    <dgm:cxn modelId="{D52FE3D4-FE76-4BEA-8D25-E643B2776614}" type="presParOf" srcId="{C31236A5-9944-46E9-9924-206997635DC1}" destId="{FD548071-B954-4A4B-B1CD-DFF441CD268F}" srcOrd="0" destOrd="0" presId="urn:microsoft.com/office/officeart/2005/8/layout/orgChart1"/>
    <dgm:cxn modelId="{4C304621-35D5-4CA4-B148-1AEA049C2A36}" type="presParOf" srcId="{C31236A5-9944-46E9-9924-206997635DC1}" destId="{522CD5E6-C923-4827-AA09-7655BFEC3F02}" srcOrd="1" destOrd="0" presId="urn:microsoft.com/office/officeart/2005/8/layout/orgChart1"/>
    <dgm:cxn modelId="{C16C43C5-C856-4A29-9E42-DDF4E9B6D035}" type="presParOf" srcId="{522CD5E6-C923-4827-AA09-7655BFEC3F02}" destId="{B519C6DB-43DF-4119-B24B-7D3BBA4894E9}" srcOrd="0" destOrd="0" presId="urn:microsoft.com/office/officeart/2005/8/layout/orgChart1"/>
    <dgm:cxn modelId="{DA88F8E1-4A4A-4E70-8FD5-366BA657BACB}" type="presParOf" srcId="{B519C6DB-43DF-4119-B24B-7D3BBA4894E9}" destId="{CFEEC874-F5C0-4FAE-841D-CCFE877179D4}" srcOrd="0" destOrd="0" presId="urn:microsoft.com/office/officeart/2005/8/layout/orgChart1"/>
    <dgm:cxn modelId="{BA8835FD-5D5A-4D49-AC94-CF9FED1D70F5}" type="presParOf" srcId="{B519C6DB-43DF-4119-B24B-7D3BBA4894E9}" destId="{3715530C-0A7C-43B4-B531-FD59DEA7DB7E}" srcOrd="1" destOrd="0" presId="urn:microsoft.com/office/officeart/2005/8/layout/orgChart1"/>
    <dgm:cxn modelId="{F3D46E1C-6809-43B8-8EB9-45FC3A58664E}" type="presParOf" srcId="{522CD5E6-C923-4827-AA09-7655BFEC3F02}" destId="{3E9F048F-8F21-4E74-891F-3A71E2B3525A}" srcOrd="1" destOrd="0" presId="urn:microsoft.com/office/officeart/2005/8/layout/orgChart1"/>
    <dgm:cxn modelId="{4C79D0A9-0009-464C-92A4-EE437DBFCFD4}" type="presParOf" srcId="{522CD5E6-C923-4827-AA09-7655BFEC3F02}" destId="{B3265596-585C-4ECD-8F4A-00CBF3987F18}" srcOrd="2" destOrd="0" presId="urn:microsoft.com/office/officeart/2005/8/layout/orgChart1"/>
    <dgm:cxn modelId="{29504609-51BC-4B5F-B459-9ED983852F48}" type="presParOf" srcId="{C31236A5-9944-46E9-9924-206997635DC1}" destId="{B0E361EF-62CA-4CE7-A18D-7AE94E20480B}" srcOrd="2" destOrd="0" presId="urn:microsoft.com/office/officeart/2005/8/layout/orgChart1"/>
    <dgm:cxn modelId="{D3D9C067-CB6E-4DF8-8710-47AFDA502B93}" type="presParOf" srcId="{C31236A5-9944-46E9-9924-206997635DC1}" destId="{5ED40E7A-B1EE-4A4C-BC8D-FD3D29411B33}" srcOrd="3" destOrd="0" presId="urn:microsoft.com/office/officeart/2005/8/layout/orgChart1"/>
    <dgm:cxn modelId="{75EA2532-7DCF-4B11-BC2B-19D5DEEE7AE2}" type="presParOf" srcId="{5ED40E7A-B1EE-4A4C-BC8D-FD3D29411B33}" destId="{FAF4B34D-396A-44BB-9DE9-44F15C50225B}" srcOrd="0" destOrd="0" presId="urn:microsoft.com/office/officeart/2005/8/layout/orgChart1"/>
    <dgm:cxn modelId="{BEBF439E-8B76-4CB0-83B4-01E824C9F7C1}" type="presParOf" srcId="{FAF4B34D-396A-44BB-9DE9-44F15C50225B}" destId="{95D7F539-7455-42FD-A6EF-142FB767561E}" srcOrd="0" destOrd="0" presId="urn:microsoft.com/office/officeart/2005/8/layout/orgChart1"/>
    <dgm:cxn modelId="{C3DA8B66-385C-4DE2-8851-19F051D6DAC6}" type="presParOf" srcId="{FAF4B34D-396A-44BB-9DE9-44F15C50225B}" destId="{2346F264-39F8-458F-B1AD-C131470803FF}" srcOrd="1" destOrd="0" presId="urn:microsoft.com/office/officeart/2005/8/layout/orgChart1"/>
    <dgm:cxn modelId="{34773F51-51D1-46FD-A82E-D34868013AB5}" type="presParOf" srcId="{5ED40E7A-B1EE-4A4C-BC8D-FD3D29411B33}" destId="{A0DE1FCA-7AEA-4D83-ADC1-F16E7A88B41C}" srcOrd="1" destOrd="0" presId="urn:microsoft.com/office/officeart/2005/8/layout/orgChart1"/>
    <dgm:cxn modelId="{50DAE63C-FEB6-4845-B85D-BA12CC048AAA}" type="presParOf" srcId="{A0DE1FCA-7AEA-4D83-ADC1-F16E7A88B41C}" destId="{3A801014-8314-4831-902C-950B6D0D6D0F}" srcOrd="0" destOrd="0" presId="urn:microsoft.com/office/officeart/2005/8/layout/orgChart1"/>
    <dgm:cxn modelId="{A69C1627-D8E8-4545-9A70-77E14EDBD356}" type="presParOf" srcId="{A0DE1FCA-7AEA-4D83-ADC1-F16E7A88B41C}" destId="{B9634D77-9AC4-4E88-A577-D3AE5EACCAD7}" srcOrd="1" destOrd="0" presId="urn:microsoft.com/office/officeart/2005/8/layout/orgChart1"/>
    <dgm:cxn modelId="{FF929BB5-26C3-430C-A084-DD17B1E487DC}" type="presParOf" srcId="{B9634D77-9AC4-4E88-A577-D3AE5EACCAD7}" destId="{2FF9033C-A3AC-49B1-B64D-3CEB7FBD2E0F}" srcOrd="0" destOrd="0" presId="urn:microsoft.com/office/officeart/2005/8/layout/orgChart1"/>
    <dgm:cxn modelId="{71F1F1E3-7BF7-491C-87CC-789B5A0393B6}" type="presParOf" srcId="{2FF9033C-A3AC-49B1-B64D-3CEB7FBD2E0F}" destId="{469A1527-6512-4592-99E7-6169E650677B}" srcOrd="0" destOrd="0" presId="urn:microsoft.com/office/officeart/2005/8/layout/orgChart1"/>
    <dgm:cxn modelId="{0CDA2328-CC44-4689-91BA-6EB4011D07EB}" type="presParOf" srcId="{2FF9033C-A3AC-49B1-B64D-3CEB7FBD2E0F}" destId="{1F99F6C8-1E71-48A8-9F54-48D575DAFE8E}" srcOrd="1" destOrd="0" presId="urn:microsoft.com/office/officeart/2005/8/layout/orgChart1"/>
    <dgm:cxn modelId="{E11D160C-A0BB-4E9D-9F81-88F9970B939C}" type="presParOf" srcId="{B9634D77-9AC4-4E88-A577-D3AE5EACCAD7}" destId="{FA6681AC-080B-4008-B5C2-513D9E728DFA}" srcOrd="1" destOrd="0" presId="urn:microsoft.com/office/officeart/2005/8/layout/orgChart1"/>
    <dgm:cxn modelId="{FF16AD1E-1ABA-46CB-B6AD-AB0155B69CE6}" type="presParOf" srcId="{FA6681AC-080B-4008-B5C2-513D9E728DFA}" destId="{FB4B9F74-CBA5-4024-A17E-B6C8F50D6EAD}" srcOrd="0" destOrd="0" presId="urn:microsoft.com/office/officeart/2005/8/layout/orgChart1"/>
    <dgm:cxn modelId="{481D92BD-5F0F-4368-873F-981B5980D744}" type="presParOf" srcId="{FA6681AC-080B-4008-B5C2-513D9E728DFA}" destId="{E3087B18-081F-4EF3-ACD2-8E59E3E40EAD}" srcOrd="1" destOrd="0" presId="urn:microsoft.com/office/officeart/2005/8/layout/orgChart1"/>
    <dgm:cxn modelId="{83D34E0A-FCDE-4817-ABF0-60FD004AB23C}" type="presParOf" srcId="{E3087B18-081F-4EF3-ACD2-8E59E3E40EAD}" destId="{19A23C7F-7E02-4E5A-B824-FED1EFBF185B}" srcOrd="0" destOrd="0" presId="urn:microsoft.com/office/officeart/2005/8/layout/orgChart1"/>
    <dgm:cxn modelId="{C51E625D-5320-4C7A-8E49-659BA5278147}" type="presParOf" srcId="{19A23C7F-7E02-4E5A-B824-FED1EFBF185B}" destId="{A427E5A4-7B4F-42AD-AFC3-DA61FEE98E8B}" srcOrd="0" destOrd="0" presId="urn:microsoft.com/office/officeart/2005/8/layout/orgChart1"/>
    <dgm:cxn modelId="{E3515855-830D-4CA9-82F8-6C8191FF2194}" type="presParOf" srcId="{19A23C7F-7E02-4E5A-B824-FED1EFBF185B}" destId="{16B0EA7D-D202-463B-AF3F-AA49975875B8}" srcOrd="1" destOrd="0" presId="urn:microsoft.com/office/officeart/2005/8/layout/orgChart1"/>
    <dgm:cxn modelId="{D30DE4C0-A535-4551-80FF-02EBC26B80B3}" type="presParOf" srcId="{E3087B18-081F-4EF3-ACD2-8E59E3E40EAD}" destId="{90236FEF-F517-4B61-B601-84BDE7409A4E}" srcOrd="1" destOrd="0" presId="urn:microsoft.com/office/officeart/2005/8/layout/orgChart1"/>
    <dgm:cxn modelId="{186DDC87-9A64-4EED-9547-63BF43597B0D}" type="presParOf" srcId="{90236FEF-F517-4B61-B601-84BDE7409A4E}" destId="{BF40528D-8B57-4669-AF14-321189D66759}" srcOrd="0" destOrd="0" presId="urn:microsoft.com/office/officeart/2005/8/layout/orgChart1"/>
    <dgm:cxn modelId="{FD8E757D-6EC5-4C1E-88A7-367B08F4F23B}" type="presParOf" srcId="{90236FEF-F517-4B61-B601-84BDE7409A4E}" destId="{351D37CC-DF68-45BE-98D0-7C8CC9942600}" srcOrd="1" destOrd="0" presId="urn:microsoft.com/office/officeart/2005/8/layout/orgChart1"/>
    <dgm:cxn modelId="{CAD31F35-8851-4FEE-8883-ABF7E5BA8B93}" type="presParOf" srcId="{351D37CC-DF68-45BE-98D0-7C8CC9942600}" destId="{478E5953-5CD4-425E-B161-DAFA3E686EEC}" srcOrd="0" destOrd="0" presId="urn:microsoft.com/office/officeart/2005/8/layout/orgChart1"/>
    <dgm:cxn modelId="{5B616DFD-D37D-49BD-B96E-6F0BF14EBE0E}" type="presParOf" srcId="{478E5953-5CD4-425E-B161-DAFA3E686EEC}" destId="{8FCA1E7C-C939-4CC9-AB42-B8E59B24345B}" srcOrd="0" destOrd="0" presId="urn:microsoft.com/office/officeart/2005/8/layout/orgChart1"/>
    <dgm:cxn modelId="{601E6F55-988D-49C1-A4A6-53ED48D34D2D}" type="presParOf" srcId="{478E5953-5CD4-425E-B161-DAFA3E686EEC}" destId="{499BFCAD-6BF1-4130-B1C8-370A52709C39}" srcOrd="1" destOrd="0" presId="urn:microsoft.com/office/officeart/2005/8/layout/orgChart1"/>
    <dgm:cxn modelId="{A2631EB2-0EED-4C4B-8CB4-9BC5EB27E4B1}" type="presParOf" srcId="{351D37CC-DF68-45BE-98D0-7C8CC9942600}" destId="{A0B2D09C-CAFB-4449-9D84-207282837A7E}" srcOrd="1" destOrd="0" presId="urn:microsoft.com/office/officeart/2005/8/layout/orgChart1"/>
    <dgm:cxn modelId="{19290ACF-C258-4EE0-900F-CC07B581649D}" type="presParOf" srcId="{351D37CC-DF68-45BE-98D0-7C8CC9942600}" destId="{CF185BA2-43D7-43DC-AAE9-DFA13B850925}" srcOrd="2" destOrd="0" presId="urn:microsoft.com/office/officeart/2005/8/layout/orgChart1"/>
    <dgm:cxn modelId="{B2E17C52-463E-41E3-B395-EABFA23AA1AA}" type="presParOf" srcId="{90236FEF-F517-4B61-B601-84BDE7409A4E}" destId="{E3B4C1F9-8B7D-40B9-A00E-70CB406BCEB1}" srcOrd="2" destOrd="0" presId="urn:microsoft.com/office/officeart/2005/8/layout/orgChart1"/>
    <dgm:cxn modelId="{D0A7A51E-7638-480C-B0B3-0B4A8484EAA2}" type="presParOf" srcId="{90236FEF-F517-4B61-B601-84BDE7409A4E}" destId="{D1724B83-4EB8-42A5-8130-C69F2B810993}" srcOrd="3" destOrd="0" presId="urn:microsoft.com/office/officeart/2005/8/layout/orgChart1"/>
    <dgm:cxn modelId="{E1992B62-42A7-4642-9860-088EDCC665D7}" type="presParOf" srcId="{D1724B83-4EB8-42A5-8130-C69F2B810993}" destId="{C1F9CCFB-5015-4F44-8059-70EECAC299FB}" srcOrd="0" destOrd="0" presId="urn:microsoft.com/office/officeart/2005/8/layout/orgChart1"/>
    <dgm:cxn modelId="{0F8C57D7-909A-43CA-8146-8A3E3ACD66EF}" type="presParOf" srcId="{C1F9CCFB-5015-4F44-8059-70EECAC299FB}" destId="{9BC002FC-6D97-4866-AF91-23A6DBF92A14}" srcOrd="0" destOrd="0" presId="urn:microsoft.com/office/officeart/2005/8/layout/orgChart1"/>
    <dgm:cxn modelId="{76509EE6-34EE-4E91-BABC-0B04CDE1A9DC}" type="presParOf" srcId="{C1F9CCFB-5015-4F44-8059-70EECAC299FB}" destId="{A69D77E0-3CA1-435E-A659-A3864ABEA048}" srcOrd="1" destOrd="0" presId="urn:microsoft.com/office/officeart/2005/8/layout/orgChart1"/>
    <dgm:cxn modelId="{97EFCB17-01BF-4C61-8C98-0A6C1F62CF12}" type="presParOf" srcId="{D1724B83-4EB8-42A5-8130-C69F2B810993}" destId="{1A79A5A5-F9C3-4506-ADB7-805E691ED5A3}" srcOrd="1" destOrd="0" presId="urn:microsoft.com/office/officeart/2005/8/layout/orgChart1"/>
    <dgm:cxn modelId="{F570A952-BC1C-406A-A018-ED5C7590CEDE}" type="presParOf" srcId="{D1724B83-4EB8-42A5-8130-C69F2B810993}" destId="{7AB9040F-8B21-4C29-B46F-B55F24F3F5A2}" srcOrd="2" destOrd="0" presId="urn:microsoft.com/office/officeart/2005/8/layout/orgChart1"/>
    <dgm:cxn modelId="{29CD9041-BF62-413F-9259-F910A8077712}" type="presParOf" srcId="{90236FEF-F517-4B61-B601-84BDE7409A4E}" destId="{F80346AD-80DD-4BA5-8AB8-45DEDAFC72FC}" srcOrd="4" destOrd="0" presId="urn:microsoft.com/office/officeart/2005/8/layout/orgChart1"/>
    <dgm:cxn modelId="{48180FCF-2775-43BC-950E-C9ACB22252B9}" type="presParOf" srcId="{90236FEF-F517-4B61-B601-84BDE7409A4E}" destId="{71F0A1E5-B884-40CF-9ABB-744FEBCC2449}" srcOrd="5" destOrd="0" presId="urn:microsoft.com/office/officeart/2005/8/layout/orgChart1"/>
    <dgm:cxn modelId="{BEA90443-0A77-4E85-B325-00F2C060BD5A}" type="presParOf" srcId="{71F0A1E5-B884-40CF-9ABB-744FEBCC2449}" destId="{58F7954C-D669-4A02-BD22-773B6633C8BA}" srcOrd="0" destOrd="0" presId="urn:microsoft.com/office/officeart/2005/8/layout/orgChart1"/>
    <dgm:cxn modelId="{DA4F7201-6AAC-41D8-BCD8-F8120D4BBEE4}" type="presParOf" srcId="{58F7954C-D669-4A02-BD22-773B6633C8BA}" destId="{A409F48D-E91F-4BA9-8D50-6534C7B2E667}" srcOrd="0" destOrd="0" presId="urn:microsoft.com/office/officeart/2005/8/layout/orgChart1"/>
    <dgm:cxn modelId="{84B53A21-901B-4414-B92D-08D93A90F297}" type="presParOf" srcId="{58F7954C-D669-4A02-BD22-773B6633C8BA}" destId="{73E3B0D3-9AA3-403D-B16B-7391E08CABAF}" srcOrd="1" destOrd="0" presId="urn:microsoft.com/office/officeart/2005/8/layout/orgChart1"/>
    <dgm:cxn modelId="{946DF459-E581-482E-A44A-E6D2EE3CCC1A}" type="presParOf" srcId="{71F0A1E5-B884-40CF-9ABB-744FEBCC2449}" destId="{82C2FB30-CAB4-4B5E-865C-C241A5DBACB4}" srcOrd="1" destOrd="0" presId="urn:microsoft.com/office/officeart/2005/8/layout/orgChart1"/>
    <dgm:cxn modelId="{B16AD38C-C345-48A5-A940-62AD90BF4BBC}" type="presParOf" srcId="{71F0A1E5-B884-40CF-9ABB-744FEBCC2449}" destId="{41A394FD-35E9-4E7D-AC2D-09E9250EE0F3}" srcOrd="2" destOrd="0" presId="urn:microsoft.com/office/officeart/2005/8/layout/orgChart1"/>
    <dgm:cxn modelId="{C2384221-154D-403F-8865-B8FED7536E39}" type="presParOf" srcId="{E3087B18-081F-4EF3-ACD2-8E59E3E40EAD}" destId="{401EE800-9D75-48AA-A84B-69A0EBD899D6}" srcOrd="2" destOrd="0" presId="urn:microsoft.com/office/officeart/2005/8/layout/orgChart1"/>
    <dgm:cxn modelId="{5B15D90C-B43B-4A45-81F8-8E44AC64481C}" type="presParOf" srcId="{FA6681AC-080B-4008-B5C2-513D9E728DFA}" destId="{D09F5808-5BD7-4293-8318-3D0BB784399A}" srcOrd="2" destOrd="0" presId="urn:microsoft.com/office/officeart/2005/8/layout/orgChart1"/>
    <dgm:cxn modelId="{5502272A-F697-4E5D-A2C4-E42FADBC8D05}" type="presParOf" srcId="{FA6681AC-080B-4008-B5C2-513D9E728DFA}" destId="{E86D339D-B182-4ED0-B82C-F20D5677B2DE}" srcOrd="3" destOrd="0" presId="urn:microsoft.com/office/officeart/2005/8/layout/orgChart1"/>
    <dgm:cxn modelId="{57AF7A38-2DB3-4BC6-B0C9-927167F001DC}" type="presParOf" srcId="{E86D339D-B182-4ED0-B82C-F20D5677B2DE}" destId="{226B5373-2477-4399-B366-DB3587FD18E2}" srcOrd="0" destOrd="0" presId="urn:microsoft.com/office/officeart/2005/8/layout/orgChart1"/>
    <dgm:cxn modelId="{C4D04C7F-C930-4DF9-9783-FAE007311FAF}" type="presParOf" srcId="{226B5373-2477-4399-B366-DB3587FD18E2}" destId="{87E97627-8072-4563-B957-E821CD85D6B7}" srcOrd="0" destOrd="0" presId="urn:microsoft.com/office/officeart/2005/8/layout/orgChart1"/>
    <dgm:cxn modelId="{809C03CB-0E59-47F9-8D2A-0384632DF15E}" type="presParOf" srcId="{226B5373-2477-4399-B366-DB3587FD18E2}" destId="{40B71705-7D4B-4AA7-A697-E7B00BC536E5}" srcOrd="1" destOrd="0" presId="urn:microsoft.com/office/officeart/2005/8/layout/orgChart1"/>
    <dgm:cxn modelId="{2ED06585-4D17-4F91-AC32-21EBB9EA92EB}" type="presParOf" srcId="{E86D339D-B182-4ED0-B82C-F20D5677B2DE}" destId="{40F1A239-51C6-4D74-851B-86997AD8E83D}" srcOrd="1" destOrd="0" presId="urn:microsoft.com/office/officeart/2005/8/layout/orgChart1"/>
    <dgm:cxn modelId="{19502804-DD97-4800-B558-28EE1A978C89}" type="presParOf" srcId="{E86D339D-B182-4ED0-B82C-F20D5677B2DE}" destId="{BCBA2671-2B42-4B7F-A8DF-5A7F9023C7D0}" srcOrd="2" destOrd="0" presId="urn:microsoft.com/office/officeart/2005/8/layout/orgChart1"/>
    <dgm:cxn modelId="{7BB02055-DD4A-426B-B287-54B42FF7A011}" type="presParOf" srcId="{FA6681AC-080B-4008-B5C2-513D9E728DFA}" destId="{16A9ABCA-CCC2-459A-934F-39C747EF093D}" srcOrd="4" destOrd="0" presId="urn:microsoft.com/office/officeart/2005/8/layout/orgChart1"/>
    <dgm:cxn modelId="{BA09D7C8-0BFA-4741-BEA1-7341AAAE5ECC}" type="presParOf" srcId="{FA6681AC-080B-4008-B5C2-513D9E728DFA}" destId="{E8B60ACB-920D-44A3-8071-7E91F3A9890A}" srcOrd="5" destOrd="0" presId="urn:microsoft.com/office/officeart/2005/8/layout/orgChart1"/>
    <dgm:cxn modelId="{1F6C6DCB-E10A-4D46-BD69-B182EABF3519}" type="presParOf" srcId="{E8B60ACB-920D-44A3-8071-7E91F3A9890A}" destId="{B736BBE1-C2EC-4727-8305-EDF679FDF94D}" srcOrd="0" destOrd="0" presId="urn:microsoft.com/office/officeart/2005/8/layout/orgChart1"/>
    <dgm:cxn modelId="{5D66DFE1-30DE-4574-A9AF-93F80FD0BA00}" type="presParOf" srcId="{B736BBE1-C2EC-4727-8305-EDF679FDF94D}" destId="{E5D05E5E-77DA-4D91-96D2-E27ED31DE7FA}" srcOrd="0" destOrd="0" presId="urn:microsoft.com/office/officeart/2005/8/layout/orgChart1"/>
    <dgm:cxn modelId="{2E6CBC17-990E-4FA8-81E2-FE6938BC3B2C}" type="presParOf" srcId="{B736BBE1-C2EC-4727-8305-EDF679FDF94D}" destId="{FA06BD48-B62C-4945-AB67-49EFF8117AD5}" srcOrd="1" destOrd="0" presId="urn:microsoft.com/office/officeart/2005/8/layout/orgChart1"/>
    <dgm:cxn modelId="{3007F496-F93B-416D-8DEF-7337DBD27C98}" type="presParOf" srcId="{E8B60ACB-920D-44A3-8071-7E91F3A9890A}" destId="{CFFBA8E2-8438-4920-B74A-721E0BB13489}" srcOrd="1" destOrd="0" presId="urn:microsoft.com/office/officeart/2005/8/layout/orgChart1"/>
    <dgm:cxn modelId="{98674660-10B5-4B4D-887C-7C19D89DCB7D}" type="presParOf" srcId="{E8B60ACB-920D-44A3-8071-7E91F3A9890A}" destId="{3368656A-DE00-4AEF-A22F-83379ABA0275}" srcOrd="2" destOrd="0" presId="urn:microsoft.com/office/officeart/2005/8/layout/orgChart1"/>
    <dgm:cxn modelId="{A7C50CB9-1EC0-432F-B1DC-423131655A50}" type="presParOf" srcId="{B9634D77-9AC4-4E88-A577-D3AE5EACCAD7}" destId="{6FE5D7B7-9F23-4268-9100-2B139716BCBA}" srcOrd="2" destOrd="0" presId="urn:microsoft.com/office/officeart/2005/8/layout/orgChart1"/>
    <dgm:cxn modelId="{4CFF9A4A-5998-4EBA-8E67-8B6FF3C6F97C}" type="presParOf" srcId="{A0DE1FCA-7AEA-4D83-ADC1-F16E7A88B41C}" destId="{C9AB95A3-915F-414C-9912-F6A7167B3AD6}" srcOrd="2" destOrd="0" presId="urn:microsoft.com/office/officeart/2005/8/layout/orgChart1"/>
    <dgm:cxn modelId="{D7DFC4FC-7194-44B7-ACB8-56270553CF44}" type="presParOf" srcId="{A0DE1FCA-7AEA-4D83-ADC1-F16E7A88B41C}" destId="{D88000EE-E2F7-4791-8BCC-171859914029}" srcOrd="3" destOrd="0" presId="urn:microsoft.com/office/officeart/2005/8/layout/orgChart1"/>
    <dgm:cxn modelId="{C5E28815-C0DA-4030-BA93-24E2E7F1BE7B}" type="presParOf" srcId="{D88000EE-E2F7-4791-8BCC-171859914029}" destId="{27499E42-BCA3-4C05-A6AA-6F5239740502}" srcOrd="0" destOrd="0" presId="urn:microsoft.com/office/officeart/2005/8/layout/orgChart1"/>
    <dgm:cxn modelId="{E2872A28-E11C-4ABC-95A5-5391673D430B}" type="presParOf" srcId="{27499E42-BCA3-4C05-A6AA-6F5239740502}" destId="{0F5F13DD-3814-4681-9682-6E65A45AB7E4}" srcOrd="0" destOrd="0" presId="urn:microsoft.com/office/officeart/2005/8/layout/orgChart1"/>
    <dgm:cxn modelId="{20934B29-0248-4E27-9077-57AB8752855E}" type="presParOf" srcId="{27499E42-BCA3-4C05-A6AA-6F5239740502}" destId="{F591E408-F6F1-40BF-AEDB-28E5AE82575E}" srcOrd="1" destOrd="0" presId="urn:microsoft.com/office/officeart/2005/8/layout/orgChart1"/>
    <dgm:cxn modelId="{1274C1B4-BF14-4865-8B47-81CE7D7D8401}" type="presParOf" srcId="{D88000EE-E2F7-4791-8BCC-171859914029}" destId="{0DF52C38-44F9-49D3-95F2-592E66825AA7}" srcOrd="1" destOrd="0" presId="urn:microsoft.com/office/officeart/2005/8/layout/orgChart1"/>
    <dgm:cxn modelId="{F8BE809B-8FAF-4B2A-8163-3BE136381668}" type="presParOf" srcId="{0DF52C38-44F9-49D3-95F2-592E66825AA7}" destId="{F758722D-45A2-47DA-A289-13B0F5A5ECD0}" srcOrd="0" destOrd="0" presId="urn:microsoft.com/office/officeart/2005/8/layout/orgChart1"/>
    <dgm:cxn modelId="{7CEB4C21-B7F8-43A6-B428-845DFA97113C}" type="presParOf" srcId="{0DF52C38-44F9-49D3-95F2-592E66825AA7}" destId="{9D4DE13F-C395-4BC9-B995-263D61E878EF}" srcOrd="1" destOrd="0" presId="urn:microsoft.com/office/officeart/2005/8/layout/orgChart1"/>
    <dgm:cxn modelId="{A3157BC3-5D2B-47B6-81DC-ED06D89F5873}" type="presParOf" srcId="{9D4DE13F-C395-4BC9-B995-263D61E878EF}" destId="{E9565EEE-FE1C-4294-A2E6-60165968E692}" srcOrd="0" destOrd="0" presId="urn:microsoft.com/office/officeart/2005/8/layout/orgChart1"/>
    <dgm:cxn modelId="{97B0DC7C-4C90-407E-A07F-72BF6AA26D14}" type="presParOf" srcId="{E9565EEE-FE1C-4294-A2E6-60165968E692}" destId="{035F7726-4B43-48D8-A847-5663FDB98E8E}" srcOrd="0" destOrd="0" presId="urn:microsoft.com/office/officeart/2005/8/layout/orgChart1"/>
    <dgm:cxn modelId="{9CC782F5-C24F-4F9D-9B61-5F30D3DA21C2}" type="presParOf" srcId="{E9565EEE-FE1C-4294-A2E6-60165968E692}" destId="{5D9C8DEB-6E6D-4F08-AF3F-3CC97F8D9F44}" srcOrd="1" destOrd="0" presId="urn:microsoft.com/office/officeart/2005/8/layout/orgChart1"/>
    <dgm:cxn modelId="{327E46D2-4CEB-43E0-8F57-55C90D42456F}" type="presParOf" srcId="{9D4DE13F-C395-4BC9-B995-263D61E878EF}" destId="{56098E6B-E99E-4C59-9068-6C9932F2ECE8}" srcOrd="1" destOrd="0" presId="urn:microsoft.com/office/officeart/2005/8/layout/orgChart1"/>
    <dgm:cxn modelId="{7017BFD7-8BF2-4542-B232-5F8A06FAB17C}" type="presParOf" srcId="{9D4DE13F-C395-4BC9-B995-263D61E878EF}" destId="{AFB83C3A-4E11-447B-8985-2793C48543D2}" srcOrd="2" destOrd="0" presId="urn:microsoft.com/office/officeart/2005/8/layout/orgChart1"/>
    <dgm:cxn modelId="{D96A2A70-F805-4446-92C6-535B1644C9A2}" type="presParOf" srcId="{D88000EE-E2F7-4791-8BCC-171859914029}" destId="{8EEF6AF3-C8F3-4314-BBA6-DEE4B2C5A0B1}" srcOrd="2" destOrd="0" presId="urn:microsoft.com/office/officeart/2005/8/layout/orgChart1"/>
    <dgm:cxn modelId="{AE88BB61-5AD2-473A-9503-89E684E75CDC}" type="presParOf" srcId="{A0DE1FCA-7AEA-4D83-ADC1-F16E7A88B41C}" destId="{E897493A-F455-4357-A229-464CAF236456}" srcOrd="4" destOrd="0" presId="urn:microsoft.com/office/officeart/2005/8/layout/orgChart1"/>
    <dgm:cxn modelId="{2D054E22-A1CA-4C17-AEA2-5D5F417E40B1}" type="presParOf" srcId="{A0DE1FCA-7AEA-4D83-ADC1-F16E7A88B41C}" destId="{612DD436-9CD1-4B78-804F-4D31534C8165}" srcOrd="5" destOrd="0" presId="urn:microsoft.com/office/officeart/2005/8/layout/orgChart1"/>
    <dgm:cxn modelId="{714F5C65-9C8D-4F64-8FCB-A7ADED106F65}" type="presParOf" srcId="{612DD436-9CD1-4B78-804F-4D31534C8165}" destId="{EE50C783-0EEC-4AB5-A407-F62DEB137FA9}" srcOrd="0" destOrd="0" presId="urn:microsoft.com/office/officeart/2005/8/layout/orgChart1"/>
    <dgm:cxn modelId="{EE972FA9-EFDA-4EA9-B9CB-F6DA5BF76AC0}" type="presParOf" srcId="{EE50C783-0EEC-4AB5-A407-F62DEB137FA9}" destId="{10E46530-7408-4B85-944A-E695A7E3743F}" srcOrd="0" destOrd="0" presId="urn:microsoft.com/office/officeart/2005/8/layout/orgChart1"/>
    <dgm:cxn modelId="{93EC8706-D00B-449D-96AC-359231F49A67}" type="presParOf" srcId="{EE50C783-0EEC-4AB5-A407-F62DEB137FA9}" destId="{62C1CB5F-88E8-4C32-910D-8F9D5866957B}" srcOrd="1" destOrd="0" presId="urn:microsoft.com/office/officeart/2005/8/layout/orgChart1"/>
    <dgm:cxn modelId="{B223383F-5072-4D98-ADC4-CFE8425EE966}" type="presParOf" srcId="{612DD436-9CD1-4B78-804F-4D31534C8165}" destId="{C5A792FF-AD4D-4543-AD6F-2835D24B2376}" srcOrd="1" destOrd="0" presId="urn:microsoft.com/office/officeart/2005/8/layout/orgChart1"/>
    <dgm:cxn modelId="{C3DC28A1-33F6-491A-B6DC-AE471434EAC9}" type="presParOf" srcId="{C5A792FF-AD4D-4543-AD6F-2835D24B2376}" destId="{BA277EC6-2842-4B5F-9470-CA7EEED884F5}" srcOrd="0" destOrd="0" presId="urn:microsoft.com/office/officeart/2005/8/layout/orgChart1"/>
    <dgm:cxn modelId="{B77BD3BF-ED57-4E68-9FF4-829E0DC2FAC7}" type="presParOf" srcId="{C5A792FF-AD4D-4543-AD6F-2835D24B2376}" destId="{54B51A49-531E-4D31-BD5F-16218722B5EB}" srcOrd="1" destOrd="0" presId="urn:microsoft.com/office/officeart/2005/8/layout/orgChart1"/>
    <dgm:cxn modelId="{D1226A32-56B8-4A54-87CC-743973A683CD}" type="presParOf" srcId="{54B51A49-531E-4D31-BD5F-16218722B5EB}" destId="{7EB17688-37DB-455C-A0C4-458BAC88F3EE}" srcOrd="0" destOrd="0" presId="urn:microsoft.com/office/officeart/2005/8/layout/orgChart1"/>
    <dgm:cxn modelId="{6238BAFF-015F-4A59-9C42-6141DEA2552C}" type="presParOf" srcId="{7EB17688-37DB-455C-A0C4-458BAC88F3EE}" destId="{B0A0FCCB-77AA-4B5F-B403-006017034EA6}" srcOrd="0" destOrd="0" presId="urn:microsoft.com/office/officeart/2005/8/layout/orgChart1"/>
    <dgm:cxn modelId="{0A0C3E96-0397-4540-B20B-FC0AD71EC5AE}" type="presParOf" srcId="{7EB17688-37DB-455C-A0C4-458BAC88F3EE}" destId="{DA978B2B-058E-473F-B9DF-453AB2780BEB}" srcOrd="1" destOrd="0" presId="urn:microsoft.com/office/officeart/2005/8/layout/orgChart1"/>
    <dgm:cxn modelId="{DF606FF9-EA32-4142-AE92-DED8024DC712}" type="presParOf" srcId="{54B51A49-531E-4D31-BD5F-16218722B5EB}" destId="{90008FD7-562D-42E0-B21D-079EB8688E20}" srcOrd="1" destOrd="0" presId="urn:microsoft.com/office/officeart/2005/8/layout/orgChart1"/>
    <dgm:cxn modelId="{F0B67F4B-4105-45F8-847B-5C96B9988CC2}" type="presParOf" srcId="{54B51A49-531E-4D31-BD5F-16218722B5EB}" destId="{94D60541-50D0-4194-B90A-F2F59630733E}" srcOrd="2" destOrd="0" presId="urn:microsoft.com/office/officeart/2005/8/layout/orgChart1"/>
    <dgm:cxn modelId="{2753DE3B-A9BB-4A2F-BD96-426E7840B706}" type="presParOf" srcId="{C5A792FF-AD4D-4543-AD6F-2835D24B2376}" destId="{1BB05B41-7260-4A71-89C7-2E787B5DFFE1}" srcOrd="2" destOrd="0" presId="urn:microsoft.com/office/officeart/2005/8/layout/orgChart1"/>
    <dgm:cxn modelId="{ABC5300D-A051-4262-8A38-C3573BE336C5}" type="presParOf" srcId="{C5A792FF-AD4D-4543-AD6F-2835D24B2376}" destId="{6617917A-D051-40DB-8C5C-AB176DD7E931}" srcOrd="3" destOrd="0" presId="urn:microsoft.com/office/officeart/2005/8/layout/orgChart1"/>
    <dgm:cxn modelId="{C6A5A493-2502-4C7F-8B29-3722290E18EC}" type="presParOf" srcId="{6617917A-D051-40DB-8C5C-AB176DD7E931}" destId="{19CBCB07-907D-4D80-9BCA-F6DBA3C69CB6}" srcOrd="0" destOrd="0" presId="urn:microsoft.com/office/officeart/2005/8/layout/orgChart1"/>
    <dgm:cxn modelId="{6AFE047C-CD3B-4EDE-83D9-A65E2320B9BC}" type="presParOf" srcId="{19CBCB07-907D-4D80-9BCA-F6DBA3C69CB6}" destId="{2C8C553E-95F8-42F1-AC7D-0446859409BC}" srcOrd="0" destOrd="0" presId="urn:microsoft.com/office/officeart/2005/8/layout/orgChart1"/>
    <dgm:cxn modelId="{FA7D3878-D782-48A5-9F4C-EAAC041A4502}" type="presParOf" srcId="{19CBCB07-907D-4D80-9BCA-F6DBA3C69CB6}" destId="{AECFE3AE-3146-4D85-ABFA-A5F62F9B6539}" srcOrd="1" destOrd="0" presId="urn:microsoft.com/office/officeart/2005/8/layout/orgChart1"/>
    <dgm:cxn modelId="{385AECF7-6FD2-48B4-93EF-83F8BCE94CB7}" type="presParOf" srcId="{6617917A-D051-40DB-8C5C-AB176DD7E931}" destId="{A31C7024-F79D-4294-8E6C-9026CB77FD93}" srcOrd="1" destOrd="0" presId="urn:microsoft.com/office/officeart/2005/8/layout/orgChart1"/>
    <dgm:cxn modelId="{36AD90AB-4AE4-457B-AEAB-AC3F0BF28FAA}" type="presParOf" srcId="{6617917A-D051-40DB-8C5C-AB176DD7E931}" destId="{B845B5B3-6BAC-497E-9FE5-A0CCDCA49780}" srcOrd="2" destOrd="0" presId="urn:microsoft.com/office/officeart/2005/8/layout/orgChart1"/>
    <dgm:cxn modelId="{5CCB3846-0C42-4C1C-AD93-8EB874409D18}" type="presParOf" srcId="{C5A792FF-AD4D-4543-AD6F-2835D24B2376}" destId="{3B084F76-2384-4CBD-BDDF-71023A3463EC}" srcOrd="4" destOrd="0" presId="urn:microsoft.com/office/officeart/2005/8/layout/orgChart1"/>
    <dgm:cxn modelId="{A9C6ECB2-049D-4DF4-8665-C81A2CF9B887}" type="presParOf" srcId="{C5A792FF-AD4D-4543-AD6F-2835D24B2376}" destId="{F5001227-9D11-4E96-9286-6BE88A59A12F}" srcOrd="5" destOrd="0" presId="urn:microsoft.com/office/officeart/2005/8/layout/orgChart1"/>
    <dgm:cxn modelId="{7954A4AA-C512-498B-A367-A198996AAE04}" type="presParOf" srcId="{F5001227-9D11-4E96-9286-6BE88A59A12F}" destId="{F2F6A228-6FC7-4947-84B3-8C241B580DD4}" srcOrd="0" destOrd="0" presId="urn:microsoft.com/office/officeart/2005/8/layout/orgChart1"/>
    <dgm:cxn modelId="{20E435C8-4ADD-4438-AEAB-CF3A1653E19B}" type="presParOf" srcId="{F2F6A228-6FC7-4947-84B3-8C241B580DD4}" destId="{175CC0FC-B128-4D74-B01E-20EC09C88F25}" srcOrd="0" destOrd="0" presId="urn:microsoft.com/office/officeart/2005/8/layout/orgChart1"/>
    <dgm:cxn modelId="{B93CC099-125C-4AA2-A221-B425DC6F5907}" type="presParOf" srcId="{F2F6A228-6FC7-4947-84B3-8C241B580DD4}" destId="{DDE97F18-073A-4E78-97EF-41DCE8973EAE}" srcOrd="1" destOrd="0" presId="urn:microsoft.com/office/officeart/2005/8/layout/orgChart1"/>
    <dgm:cxn modelId="{3E32D900-3F20-471A-AA71-04D5F6F08695}" type="presParOf" srcId="{F5001227-9D11-4E96-9286-6BE88A59A12F}" destId="{52D9CE4E-2454-4ACA-956C-233E26D66D18}" srcOrd="1" destOrd="0" presId="urn:microsoft.com/office/officeart/2005/8/layout/orgChart1"/>
    <dgm:cxn modelId="{BAD005DB-2A9F-4263-AF88-82B2E05895A9}" type="presParOf" srcId="{F5001227-9D11-4E96-9286-6BE88A59A12F}" destId="{AF3A20CA-313F-41A9-B441-6FC08E76E874}" srcOrd="2" destOrd="0" presId="urn:microsoft.com/office/officeart/2005/8/layout/orgChart1"/>
    <dgm:cxn modelId="{2375A376-3452-428A-819D-755622130C1F}" type="presParOf" srcId="{612DD436-9CD1-4B78-804F-4D31534C8165}" destId="{2E8F951D-EFF8-42D1-8CE0-C85A05FA2B2E}" srcOrd="2" destOrd="0" presId="urn:microsoft.com/office/officeart/2005/8/layout/orgChart1"/>
    <dgm:cxn modelId="{E132F389-7320-48BF-9C4E-D93D302EA842}" type="presParOf" srcId="{A0DE1FCA-7AEA-4D83-ADC1-F16E7A88B41C}" destId="{9D9435C2-5345-4721-8ACD-CE52BF1A872B}" srcOrd="6" destOrd="0" presId="urn:microsoft.com/office/officeart/2005/8/layout/orgChart1"/>
    <dgm:cxn modelId="{F0BB6F4A-08D8-47B7-A377-D91BA1626AB2}" type="presParOf" srcId="{A0DE1FCA-7AEA-4D83-ADC1-F16E7A88B41C}" destId="{890CF9B0-3D9E-4802-BFEE-A14C60F6CD87}" srcOrd="7" destOrd="0" presId="urn:microsoft.com/office/officeart/2005/8/layout/orgChart1"/>
    <dgm:cxn modelId="{AA0B93E6-6378-4530-BF3C-7B553AD99D8A}" type="presParOf" srcId="{890CF9B0-3D9E-4802-BFEE-A14C60F6CD87}" destId="{9ABB45A1-C2F7-4774-90AB-A42B5BE0CAFF}" srcOrd="0" destOrd="0" presId="urn:microsoft.com/office/officeart/2005/8/layout/orgChart1"/>
    <dgm:cxn modelId="{EC7A1973-AF35-4D1E-BDA2-D7623B3864C9}" type="presParOf" srcId="{9ABB45A1-C2F7-4774-90AB-A42B5BE0CAFF}" destId="{06B99881-64CD-4052-8CE4-3479168E0E7D}" srcOrd="0" destOrd="0" presId="urn:microsoft.com/office/officeart/2005/8/layout/orgChart1"/>
    <dgm:cxn modelId="{541BEB47-BC14-4A68-A6F9-7B48728898E1}" type="presParOf" srcId="{9ABB45A1-C2F7-4774-90AB-A42B5BE0CAFF}" destId="{8A380707-143C-44F5-BEB7-735803615D26}" srcOrd="1" destOrd="0" presId="urn:microsoft.com/office/officeart/2005/8/layout/orgChart1"/>
    <dgm:cxn modelId="{43E55D98-DD0A-4C01-9239-4A62D4E9D987}" type="presParOf" srcId="{890CF9B0-3D9E-4802-BFEE-A14C60F6CD87}" destId="{62FA0870-BA3D-4E19-A02E-D71393B67607}" srcOrd="1" destOrd="0" presId="urn:microsoft.com/office/officeart/2005/8/layout/orgChart1"/>
    <dgm:cxn modelId="{A645DA8A-736C-47AB-8759-12F8BD74A610}" type="presParOf" srcId="{62FA0870-BA3D-4E19-A02E-D71393B67607}" destId="{B564C3C7-F4F2-468D-BA5B-DD88EC32F7CF}" srcOrd="0" destOrd="0" presId="urn:microsoft.com/office/officeart/2005/8/layout/orgChart1"/>
    <dgm:cxn modelId="{44068A78-3CA4-4095-B2BC-20523998DCD3}" type="presParOf" srcId="{62FA0870-BA3D-4E19-A02E-D71393B67607}" destId="{C3087CD3-75CF-48E0-885E-2F194BAD4A91}" srcOrd="1" destOrd="0" presId="urn:microsoft.com/office/officeart/2005/8/layout/orgChart1"/>
    <dgm:cxn modelId="{73F1EBB8-7ED4-4932-BBE8-C94E5BA619FE}" type="presParOf" srcId="{C3087CD3-75CF-48E0-885E-2F194BAD4A91}" destId="{6384B467-8021-4BC3-925B-6748F4ACEDE5}" srcOrd="0" destOrd="0" presId="urn:microsoft.com/office/officeart/2005/8/layout/orgChart1"/>
    <dgm:cxn modelId="{4C59AF9F-EB29-4A43-A670-FBC524BBC9EE}" type="presParOf" srcId="{6384B467-8021-4BC3-925B-6748F4ACEDE5}" destId="{02D5529B-7807-4501-8B2D-FA2D322A781E}" srcOrd="0" destOrd="0" presId="urn:microsoft.com/office/officeart/2005/8/layout/orgChart1"/>
    <dgm:cxn modelId="{B829D4AC-0502-4C9B-8BB4-AE590C8724ED}" type="presParOf" srcId="{6384B467-8021-4BC3-925B-6748F4ACEDE5}" destId="{D8C259C5-CC47-4399-A63F-958AF444EA4C}" srcOrd="1" destOrd="0" presId="urn:microsoft.com/office/officeart/2005/8/layout/orgChart1"/>
    <dgm:cxn modelId="{97B11ED2-FE0C-48F5-B7E5-48DC8ACECC34}" type="presParOf" srcId="{C3087CD3-75CF-48E0-885E-2F194BAD4A91}" destId="{7901D16E-1DAA-4BB6-9CE1-9A8DD9E198E2}" srcOrd="1" destOrd="0" presId="urn:microsoft.com/office/officeart/2005/8/layout/orgChart1"/>
    <dgm:cxn modelId="{22D943F4-4391-40C7-9275-92C37E9F95F2}" type="presParOf" srcId="{C3087CD3-75CF-48E0-885E-2F194BAD4A91}" destId="{48ED6292-782C-4C10-BEFB-82B34DA094F2}" srcOrd="2" destOrd="0" presId="urn:microsoft.com/office/officeart/2005/8/layout/orgChart1"/>
    <dgm:cxn modelId="{F133B755-ED0A-40BF-8EF2-94ECE854A4D4}" type="presParOf" srcId="{890CF9B0-3D9E-4802-BFEE-A14C60F6CD87}" destId="{FC1E23B4-BD62-42B4-B970-92C208D23F94}" srcOrd="2" destOrd="0" presId="urn:microsoft.com/office/officeart/2005/8/layout/orgChart1"/>
    <dgm:cxn modelId="{CCC3738F-7A23-43DD-80A8-926D18401555}" type="presParOf" srcId="{5ED40E7A-B1EE-4A4C-BC8D-FD3D29411B33}" destId="{DA1E3CB3-6DA5-455D-878C-56BF0D869499}" srcOrd="2" destOrd="0" presId="urn:microsoft.com/office/officeart/2005/8/layout/orgChart1"/>
    <dgm:cxn modelId="{90328D86-FAFF-4DEF-8EFA-C16DB4A3CA19}" type="presParOf" srcId="{C31236A5-9944-46E9-9924-206997635DC1}" destId="{4687A908-16E2-460B-8FAD-E0DC32FCC011}" srcOrd="4" destOrd="0" presId="urn:microsoft.com/office/officeart/2005/8/layout/orgChart1"/>
    <dgm:cxn modelId="{B4D0F7B7-E436-42D9-BB7A-34554ECFE7B4}" type="presParOf" srcId="{C31236A5-9944-46E9-9924-206997635DC1}" destId="{9775533B-DB10-4407-AD70-FF8225646C8C}" srcOrd="5" destOrd="0" presId="urn:microsoft.com/office/officeart/2005/8/layout/orgChart1"/>
    <dgm:cxn modelId="{2404F433-F471-49D1-8A5B-CE084F2B55C7}" type="presParOf" srcId="{9775533B-DB10-4407-AD70-FF8225646C8C}" destId="{1FF49582-AA5D-4A8C-B32F-ED2B493E19A9}" srcOrd="0" destOrd="0" presId="urn:microsoft.com/office/officeart/2005/8/layout/orgChart1"/>
    <dgm:cxn modelId="{64EE1EC3-E1B5-4583-8A92-83AD9AD01B15}" type="presParOf" srcId="{1FF49582-AA5D-4A8C-B32F-ED2B493E19A9}" destId="{7188E61F-CC2D-47DF-82FA-642193F78373}" srcOrd="0" destOrd="0" presId="urn:microsoft.com/office/officeart/2005/8/layout/orgChart1"/>
    <dgm:cxn modelId="{26C8879D-4725-40A4-97F5-007047B4A9E4}" type="presParOf" srcId="{1FF49582-AA5D-4A8C-B32F-ED2B493E19A9}" destId="{DC6E035D-91D0-435F-A9EA-736499CA5F95}" srcOrd="1" destOrd="0" presId="urn:microsoft.com/office/officeart/2005/8/layout/orgChart1"/>
    <dgm:cxn modelId="{3109FC77-BD1B-48DB-A3B0-06D3BFAC1C4A}" type="presParOf" srcId="{9775533B-DB10-4407-AD70-FF8225646C8C}" destId="{66C29543-BA8C-49E0-971B-72872C5EC9A6}" srcOrd="1" destOrd="0" presId="urn:microsoft.com/office/officeart/2005/8/layout/orgChart1"/>
    <dgm:cxn modelId="{2654BABA-E411-4BB6-B4FE-BD767D8EA030}" type="presParOf" srcId="{9775533B-DB10-4407-AD70-FF8225646C8C}" destId="{BDF268C0-9A78-44FC-8821-2C060E11BA24}" srcOrd="2" destOrd="0" presId="urn:microsoft.com/office/officeart/2005/8/layout/orgChart1"/>
    <dgm:cxn modelId="{410FC8CD-3733-49D8-973E-BCF7DFC7E2F5}" type="presParOf" srcId="{C8610B83-17CF-406F-8AAB-7D166DE5DC56}" destId="{1F0DFB1E-02C8-4523-89D0-B85BC19D210D}" srcOrd="2" destOrd="0" presId="urn:microsoft.com/office/officeart/2005/8/layout/orgChart1"/>
    <dgm:cxn modelId="{FAF45C37-36D9-45D6-8F07-EE2A098877DF}" type="presParOf" srcId="{8A0DF8E9-E5F2-4CF1-BA5C-E98B8D7365A1}" destId="{42289B2B-0CF2-414A-8750-98BDB517D7CB}" srcOrd="1" destOrd="0" presId="urn:microsoft.com/office/officeart/2005/8/layout/orgChart1"/>
    <dgm:cxn modelId="{65FD2AFC-138D-44FC-9418-B94E138BAAA7}" type="presParOf" srcId="{42289B2B-0CF2-414A-8750-98BDB517D7CB}" destId="{8AB89ECD-C69F-4099-A5BF-EAF01E0EF9F4}" srcOrd="0" destOrd="0" presId="urn:microsoft.com/office/officeart/2005/8/layout/orgChart1"/>
    <dgm:cxn modelId="{76F4BC2A-6B52-4492-AA76-7249669B6B92}" type="presParOf" srcId="{8AB89ECD-C69F-4099-A5BF-EAF01E0EF9F4}" destId="{084DC3CE-612C-470C-8A4F-0A033ACAFD69}" srcOrd="0" destOrd="0" presId="urn:microsoft.com/office/officeart/2005/8/layout/orgChart1"/>
    <dgm:cxn modelId="{08E8F55B-2986-442C-BE3B-A644A56DA1CD}" type="presParOf" srcId="{8AB89ECD-C69F-4099-A5BF-EAF01E0EF9F4}" destId="{CDE41B9C-1F0B-4B48-94A8-FF1704167FA8}" srcOrd="1" destOrd="0" presId="urn:microsoft.com/office/officeart/2005/8/layout/orgChart1"/>
    <dgm:cxn modelId="{3DE94045-1E65-4286-B016-E841CADD5832}" type="presParOf" srcId="{42289B2B-0CF2-414A-8750-98BDB517D7CB}" destId="{7F9005E3-AFF9-4067-ACBD-5A07F8808278}" srcOrd="1" destOrd="0" presId="urn:microsoft.com/office/officeart/2005/8/layout/orgChart1"/>
    <dgm:cxn modelId="{DF713E09-2008-4BF4-986F-B3A92BEF9017}" type="presParOf" srcId="{42289B2B-0CF2-414A-8750-98BDB517D7CB}" destId="{E00247BB-249B-4D03-B61F-219F6D029FDB}" srcOrd="2" destOrd="0" presId="urn:microsoft.com/office/officeart/2005/8/layout/orgChart1"/>
    <dgm:cxn modelId="{7C127A38-73AC-45BC-BB65-747AD960012F}" type="presParOf" srcId="{8A0DF8E9-E5F2-4CF1-BA5C-E98B8D7365A1}" destId="{64196327-8F46-4A99-9D92-F060D86F64BE}" srcOrd="2" destOrd="0" presId="urn:microsoft.com/office/officeart/2005/8/layout/orgChart1"/>
    <dgm:cxn modelId="{4C1C4495-4ADC-444B-8467-16F28BC97763}" type="presParOf" srcId="{64196327-8F46-4A99-9D92-F060D86F64BE}" destId="{975EE7C6-5E1D-42B7-9935-AF5125CFC3FB}" srcOrd="0" destOrd="0" presId="urn:microsoft.com/office/officeart/2005/8/layout/orgChart1"/>
    <dgm:cxn modelId="{563554F0-913D-437F-A6FD-2030C28463C5}" type="presParOf" srcId="{975EE7C6-5E1D-42B7-9935-AF5125CFC3FB}" destId="{6417CC03-4A99-48FB-AB11-20F255DC661B}" srcOrd="0" destOrd="0" presId="urn:microsoft.com/office/officeart/2005/8/layout/orgChart1"/>
    <dgm:cxn modelId="{11E047DE-FDBF-4958-B7D3-6B54D6BAC04E}" type="presParOf" srcId="{975EE7C6-5E1D-42B7-9935-AF5125CFC3FB}" destId="{0B0EE4A4-95B9-4DFB-AE08-4D41B0E69F82}" srcOrd="1" destOrd="0" presId="urn:microsoft.com/office/officeart/2005/8/layout/orgChart1"/>
    <dgm:cxn modelId="{8EDBA1CE-E344-498B-8BE8-1FA039DF9671}" type="presParOf" srcId="{64196327-8F46-4A99-9D92-F060D86F64BE}" destId="{F10DF3EA-1447-4E6A-AE11-0C5C34BE45A1}" srcOrd="1" destOrd="0" presId="urn:microsoft.com/office/officeart/2005/8/layout/orgChart1"/>
    <dgm:cxn modelId="{F65D98B8-2BDD-474B-ADCC-1FC1EB87355C}" type="presParOf" srcId="{64196327-8F46-4A99-9D92-F060D86F64BE}" destId="{B7A6AA61-8E9F-4121-9AE9-2A5329862D17}" srcOrd="2" destOrd="0" presId="urn:microsoft.com/office/officeart/2005/8/layout/orgChart1"/>
    <dgm:cxn modelId="{94329406-7290-431C-881B-3DC0451FF093}" type="presParOf" srcId="{8A0DF8E9-E5F2-4CF1-BA5C-E98B8D7365A1}" destId="{4BA43F02-6445-4A34-A24C-5A0F971A0421}" srcOrd="3" destOrd="0" presId="urn:microsoft.com/office/officeart/2005/8/layout/orgChart1"/>
    <dgm:cxn modelId="{56DA300B-7EED-479B-8B6D-73CEB04B48A3}" type="presParOf" srcId="{4BA43F02-6445-4A34-A24C-5A0F971A0421}" destId="{CBB8B36F-F3EB-40C5-B70A-FC300D1FCD09}" srcOrd="0" destOrd="0" presId="urn:microsoft.com/office/officeart/2005/8/layout/orgChart1"/>
    <dgm:cxn modelId="{4D35E71D-899F-4442-9349-F08F3FE9E257}" type="presParOf" srcId="{CBB8B36F-F3EB-40C5-B70A-FC300D1FCD09}" destId="{A25132EE-4BE4-410B-928F-76C6DE7DB9C3}" srcOrd="0" destOrd="0" presId="urn:microsoft.com/office/officeart/2005/8/layout/orgChart1"/>
    <dgm:cxn modelId="{CA799CFE-D445-4F44-8262-030BE08E6091}" type="presParOf" srcId="{CBB8B36F-F3EB-40C5-B70A-FC300D1FCD09}" destId="{57D8D5DC-BAFE-4740-8CE6-94416B2897E7}" srcOrd="1" destOrd="0" presId="urn:microsoft.com/office/officeart/2005/8/layout/orgChart1"/>
    <dgm:cxn modelId="{C076BE1E-E464-4E8D-A45C-98587EA628CB}" type="presParOf" srcId="{4BA43F02-6445-4A34-A24C-5A0F971A0421}" destId="{D5F7309B-AAE2-4CC3-A147-53A928D79D41}" srcOrd="1" destOrd="0" presId="urn:microsoft.com/office/officeart/2005/8/layout/orgChart1"/>
    <dgm:cxn modelId="{51583E85-42B5-4EE5-8D0B-AD02804773E3}" type="presParOf" srcId="{4BA43F02-6445-4A34-A24C-5A0F971A0421}" destId="{40C8B7F7-AF17-48D9-9DAD-CFD17E92E5B2}" srcOrd="2" destOrd="0" presId="urn:microsoft.com/office/officeart/2005/8/layout/orgChart1"/>
    <dgm:cxn modelId="{ACBA8DDB-FAA7-4512-ACC3-99DE5E7A3C84}" type="presParOf" srcId="{8A0DF8E9-E5F2-4CF1-BA5C-E98B8D7365A1}" destId="{67D93A5E-58D1-4903-8713-B55D20A4F6B7}" srcOrd="4" destOrd="0" presId="urn:microsoft.com/office/officeart/2005/8/layout/orgChart1"/>
    <dgm:cxn modelId="{E9890B1D-55E9-462C-937A-87262CAB6B94}" type="presParOf" srcId="{67D93A5E-58D1-4903-8713-B55D20A4F6B7}" destId="{F61D334D-E0E1-46F8-B839-A83804F0DB9A}" srcOrd="0" destOrd="0" presId="urn:microsoft.com/office/officeart/2005/8/layout/orgChart1"/>
    <dgm:cxn modelId="{FE93E317-FE60-43CF-AF69-0FC44DCA69EB}" type="presParOf" srcId="{F61D334D-E0E1-46F8-B839-A83804F0DB9A}" destId="{E434DA6B-80FB-489B-B048-2E6262C7280D}" srcOrd="0" destOrd="0" presId="urn:microsoft.com/office/officeart/2005/8/layout/orgChart1"/>
    <dgm:cxn modelId="{0B5D1D50-579E-4F8C-926D-1F628E8E558B}" type="presParOf" srcId="{F61D334D-E0E1-46F8-B839-A83804F0DB9A}" destId="{67848093-2C00-4418-8328-20075A2135BB}" srcOrd="1" destOrd="0" presId="urn:microsoft.com/office/officeart/2005/8/layout/orgChart1"/>
    <dgm:cxn modelId="{AF2A042E-EF06-4649-9045-B457356F1515}" type="presParOf" srcId="{67D93A5E-58D1-4903-8713-B55D20A4F6B7}" destId="{4A48B43A-FBA1-48DB-AEF4-974C44AE38CE}" srcOrd="1" destOrd="0" presId="urn:microsoft.com/office/officeart/2005/8/layout/orgChart1"/>
    <dgm:cxn modelId="{30A281DF-3CA5-4A07-A30A-DD5CC7124710}" type="presParOf" srcId="{67D93A5E-58D1-4903-8713-B55D20A4F6B7}" destId="{4ADE2CC3-8C00-4BE1-B0EE-4E61EA316E86}" srcOrd="2" destOrd="0" presId="urn:microsoft.com/office/officeart/2005/8/layout/orgChart1"/>
    <dgm:cxn modelId="{1296CD11-11E9-4E06-8615-077EA36D63E3}" type="presParOf" srcId="{8A0DF8E9-E5F2-4CF1-BA5C-E98B8D7365A1}" destId="{AEB00694-9409-4454-B93C-6E039971984F}" srcOrd="5" destOrd="0" presId="urn:microsoft.com/office/officeart/2005/8/layout/orgChart1"/>
    <dgm:cxn modelId="{9890D18F-9585-4CC1-B015-98214CFECB12}" type="presParOf" srcId="{AEB00694-9409-4454-B93C-6E039971984F}" destId="{EAD4DAFF-A7DE-4808-A75F-9898474F9925}" srcOrd="0" destOrd="0" presId="urn:microsoft.com/office/officeart/2005/8/layout/orgChart1"/>
    <dgm:cxn modelId="{433F6CF0-BB64-4469-BAFD-57EE00F5D2B4}" type="presParOf" srcId="{EAD4DAFF-A7DE-4808-A75F-9898474F9925}" destId="{0424FF53-80EB-42F4-82A3-2B97281CB54F}" srcOrd="0" destOrd="0" presId="urn:microsoft.com/office/officeart/2005/8/layout/orgChart1"/>
    <dgm:cxn modelId="{9085EB67-CB94-47A3-BC79-52DF3E379849}" type="presParOf" srcId="{EAD4DAFF-A7DE-4808-A75F-9898474F9925}" destId="{8435F076-BD3A-4261-BB58-B309E1D32FE9}" srcOrd="1" destOrd="0" presId="urn:microsoft.com/office/officeart/2005/8/layout/orgChart1"/>
    <dgm:cxn modelId="{6714E1EF-8953-4823-825A-895B67AC5854}" type="presParOf" srcId="{AEB00694-9409-4454-B93C-6E039971984F}" destId="{B0A4C7B7-3DC3-4AAD-8BF7-10CA88EB8CDB}" srcOrd="1" destOrd="0" presId="urn:microsoft.com/office/officeart/2005/8/layout/orgChart1"/>
    <dgm:cxn modelId="{223F37FF-FAE9-43E2-8EAE-301244B57B4D}" type="presParOf" srcId="{AEB00694-9409-4454-B93C-6E039971984F}" destId="{BF8CB985-C68B-4075-A054-20F170B5E1E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B68951-C7FB-4BF2-AEDC-DADC766BCC4E}" type="doc">
      <dgm:prSet loTypeId="urn:microsoft.com/office/officeart/2005/8/layout/gear1" loCatId="cycle" qsTypeId="urn:microsoft.com/office/officeart/2005/8/quickstyle/simple1" qsCatId="simple" csTypeId="urn:microsoft.com/office/officeart/2005/8/colors/accent1_2" csCatId="accent1" phldr="0"/>
      <dgm:spPr/>
    </dgm:pt>
    <dgm:pt modelId="{3829A33F-E274-422D-B327-5FD1CD9C8539}">
      <dgm:prSet phldrT="[Texto]" phldr="1"/>
      <dgm:spPr/>
      <dgm:t>
        <a:bodyPr/>
        <a:lstStyle/>
        <a:p>
          <a:endParaRPr lang="es-ES" dirty="0"/>
        </a:p>
      </dgm:t>
    </dgm:pt>
    <dgm:pt modelId="{14F30AF6-79CB-415F-9D8A-CB78FE1D1413}" type="parTrans" cxnId="{7E43604E-ABD0-4194-8C26-63E1012C77FB}">
      <dgm:prSet/>
      <dgm:spPr/>
      <dgm:t>
        <a:bodyPr/>
        <a:lstStyle/>
        <a:p>
          <a:endParaRPr lang="es-ES"/>
        </a:p>
      </dgm:t>
    </dgm:pt>
    <dgm:pt modelId="{E255FD63-906B-4A29-9E42-79BD9FC7D0F7}" type="sibTrans" cxnId="{7E43604E-ABD0-4194-8C26-63E1012C77FB}">
      <dgm:prSet/>
      <dgm:spPr/>
      <dgm:t>
        <a:bodyPr/>
        <a:lstStyle/>
        <a:p>
          <a:endParaRPr lang="es-ES"/>
        </a:p>
      </dgm:t>
    </dgm:pt>
    <dgm:pt modelId="{C742F54B-4C39-4771-9006-A2CAE21D85F2}">
      <dgm:prSet phldrT="[Texto]" phldr="1"/>
      <dgm:spPr/>
      <dgm:t>
        <a:bodyPr/>
        <a:lstStyle/>
        <a:p>
          <a:endParaRPr lang="es-ES" dirty="0"/>
        </a:p>
      </dgm:t>
    </dgm:pt>
    <dgm:pt modelId="{0FB94B83-6A71-4FAF-91AF-6B186C98237C}" type="parTrans" cxnId="{DC9D3DA6-E9D4-4EEC-97F9-B93CF1DE5AE6}">
      <dgm:prSet/>
      <dgm:spPr/>
      <dgm:t>
        <a:bodyPr/>
        <a:lstStyle/>
        <a:p>
          <a:endParaRPr lang="es-ES"/>
        </a:p>
      </dgm:t>
    </dgm:pt>
    <dgm:pt modelId="{6B3326A2-2678-48F8-8BDC-56911797EF1D}" type="sibTrans" cxnId="{DC9D3DA6-E9D4-4EEC-97F9-B93CF1DE5AE6}">
      <dgm:prSet/>
      <dgm:spPr/>
      <dgm:t>
        <a:bodyPr/>
        <a:lstStyle/>
        <a:p>
          <a:endParaRPr lang="es-ES"/>
        </a:p>
      </dgm:t>
    </dgm:pt>
    <dgm:pt modelId="{49DE4EA2-6D94-47DB-9331-44EF81BFA583}">
      <dgm:prSet phldrT="[Texto]" phldr="1"/>
      <dgm:spPr/>
      <dgm:t>
        <a:bodyPr/>
        <a:lstStyle/>
        <a:p>
          <a:endParaRPr lang="es-ES" dirty="0"/>
        </a:p>
      </dgm:t>
    </dgm:pt>
    <dgm:pt modelId="{D8F8601B-552A-4BC3-9E36-83ABC74BCDBC}" type="parTrans" cxnId="{3D83E79D-7742-4F22-AF24-6183498B47A7}">
      <dgm:prSet/>
      <dgm:spPr/>
      <dgm:t>
        <a:bodyPr/>
        <a:lstStyle/>
        <a:p>
          <a:endParaRPr lang="es-ES"/>
        </a:p>
      </dgm:t>
    </dgm:pt>
    <dgm:pt modelId="{73C2315C-FABD-43C5-8677-60267BEB059B}" type="sibTrans" cxnId="{3D83E79D-7742-4F22-AF24-6183498B47A7}">
      <dgm:prSet/>
      <dgm:spPr/>
      <dgm:t>
        <a:bodyPr/>
        <a:lstStyle/>
        <a:p>
          <a:endParaRPr lang="es-ES"/>
        </a:p>
      </dgm:t>
    </dgm:pt>
    <dgm:pt modelId="{DA40C688-5183-4A26-930B-79737BDCB915}" type="pres">
      <dgm:prSet presAssocID="{30B68951-C7FB-4BF2-AEDC-DADC766BCC4E}" presName="composite" presStyleCnt="0">
        <dgm:presLayoutVars>
          <dgm:chMax val="3"/>
          <dgm:animLvl val="lvl"/>
          <dgm:resizeHandles val="exact"/>
        </dgm:presLayoutVars>
      </dgm:prSet>
      <dgm:spPr/>
    </dgm:pt>
    <dgm:pt modelId="{197D6663-0A8F-4872-A369-C611C2F505D0}" type="pres">
      <dgm:prSet presAssocID="{3829A33F-E274-422D-B327-5FD1CD9C8539}" presName="gear1" presStyleLbl="node1" presStyleIdx="0" presStyleCnt="3">
        <dgm:presLayoutVars>
          <dgm:chMax val="1"/>
          <dgm:bulletEnabled val="1"/>
        </dgm:presLayoutVars>
      </dgm:prSet>
      <dgm:spPr/>
      <dgm:t>
        <a:bodyPr/>
        <a:lstStyle/>
        <a:p>
          <a:endParaRPr lang="es-ES"/>
        </a:p>
      </dgm:t>
    </dgm:pt>
    <dgm:pt modelId="{7A5008EE-9EC6-41D3-BA04-5D4305B7FDAB}" type="pres">
      <dgm:prSet presAssocID="{3829A33F-E274-422D-B327-5FD1CD9C8539}" presName="gear1srcNode" presStyleLbl="node1" presStyleIdx="0" presStyleCnt="3"/>
      <dgm:spPr/>
      <dgm:t>
        <a:bodyPr/>
        <a:lstStyle/>
        <a:p>
          <a:endParaRPr lang="es-ES"/>
        </a:p>
      </dgm:t>
    </dgm:pt>
    <dgm:pt modelId="{96830743-F7F7-41D4-B11F-14EE9B5CCE78}" type="pres">
      <dgm:prSet presAssocID="{3829A33F-E274-422D-B327-5FD1CD9C8539}" presName="gear1dstNode" presStyleLbl="node1" presStyleIdx="0" presStyleCnt="3"/>
      <dgm:spPr/>
      <dgm:t>
        <a:bodyPr/>
        <a:lstStyle/>
        <a:p>
          <a:endParaRPr lang="es-ES"/>
        </a:p>
      </dgm:t>
    </dgm:pt>
    <dgm:pt modelId="{4351A90D-B05B-478A-8676-CB0FA85A8B36}" type="pres">
      <dgm:prSet presAssocID="{C742F54B-4C39-4771-9006-A2CAE21D85F2}" presName="gear2" presStyleLbl="node1" presStyleIdx="1" presStyleCnt="3">
        <dgm:presLayoutVars>
          <dgm:chMax val="1"/>
          <dgm:bulletEnabled val="1"/>
        </dgm:presLayoutVars>
      </dgm:prSet>
      <dgm:spPr/>
      <dgm:t>
        <a:bodyPr/>
        <a:lstStyle/>
        <a:p>
          <a:endParaRPr lang="es-ES"/>
        </a:p>
      </dgm:t>
    </dgm:pt>
    <dgm:pt modelId="{3ECE1601-4428-404A-A25B-FED33B6F418A}" type="pres">
      <dgm:prSet presAssocID="{C742F54B-4C39-4771-9006-A2CAE21D85F2}" presName="gear2srcNode" presStyleLbl="node1" presStyleIdx="1" presStyleCnt="3"/>
      <dgm:spPr/>
      <dgm:t>
        <a:bodyPr/>
        <a:lstStyle/>
        <a:p>
          <a:endParaRPr lang="es-ES"/>
        </a:p>
      </dgm:t>
    </dgm:pt>
    <dgm:pt modelId="{AF9F266A-9B13-4FF5-9AF4-71FCE3543DFD}" type="pres">
      <dgm:prSet presAssocID="{C742F54B-4C39-4771-9006-A2CAE21D85F2}" presName="gear2dstNode" presStyleLbl="node1" presStyleIdx="1" presStyleCnt="3"/>
      <dgm:spPr/>
      <dgm:t>
        <a:bodyPr/>
        <a:lstStyle/>
        <a:p>
          <a:endParaRPr lang="es-ES"/>
        </a:p>
      </dgm:t>
    </dgm:pt>
    <dgm:pt modelId="{57126F27-6424-41AC-86CA-8DE34729FBFE}" type="pres">
      <dgm:prSet presAssocID="{49DE4EA2-6D94-47DB-9331-44EF81BFA583}" presName="gear3" presStyleLbl="node1" presStyleIdx="2" presStyleCnt="3"/>
      <dgm:spPr/>
      <dgm:t>
        <a:bodyPr/>
        <a:lstStyle/>
        <a:p>
          <a:endParaRPr lang="es-ES"/>
        </a:p>
      </dgm:t>
    </dgm:pt>
    <dgm:pt modelId="{64A574F7-3847-4250-B5C6-DBE961F4FA43}" type="pres">
      <dgm:prSet presAssocID="{49DE4EA2-6D94-47DB-9331-44EF81BFA583}" presName="gear3tx" presStyleLbl="node1" presStyleIdx="2" presStyleCnt="3">
        <dgm:presLayoutVars>
          <dgm:chMax val="1"/>
          <dgm:bulletEnabled val="1"/>
        </dgm:presLayoutVars>
      </dgm:prSet>
      <dgm:spPr/>
      <dgm:t>
        <a:bodyPr/>
        <a:lstStyle/>
        <a:p>
          <a:endParaRPr lang="es-ES"/>
        </a:p>
      </dgm:t>
    </dgm:pt>
    <dgm:pt modelId="{4652844F-4E51-4BBF-A563-00B02774A0E9}" type="pres">
      <dgm:prSet presAssocID="{49DE4EA2-6D94-47DB-9331-44EF81BFA583}" presName="gear3srcNode" presStyleLbl="node1" presStyleIdx="2" presStyleCnt="3"/>
      <dgm:spPr/>
      <dgm:t>
        <a:bodyPr/>
        <a:lstStyle/>
        <a:p>
          <a:endParaRPr lang="es-ES"/>
        </a:p>
      </dgm:t>
    </dgm:pt>
    <dgm:pt modelId="{B268845B-1955-4376-9439-B1D390D25BEB}" type="pres">
      <dgm:prSet presAssocID="{49DE4EA2-6D94-47DB-9331-44EF81BFA583}" presName="gear3dstNode" presStyleLbl="node1" presStyleIdx="2" presStyleCnt="3"/>
      <dgm:spPr/>
      <dgm:t>
        <a:bodyPr/>
        <a:lstStyle/>
        <a:p>
          <a:endParaRPr lang="es-ES"/>
        </a:p>
      </dgm:t>
    </dgm:pt>
    <dgm:pt modelId="{1DF943B8-1401-448D-820B-1237F389B7C8}" type="pres">
      <dgm:prSet presAssocID="{E255FD63-906B-4A29-9E42-79BD9FC7D0F7}" presName="connector1" presStyleLbl="sibTrans2D1" presStyleIdx="0" presStyleCnt="3"/>
      <dgm:spPr/>
      <dgm:t>
        <a:bodyPr/>
        <a:lstStyle/>
        <a:p>
          <a:endParaRPr lang="es-ES"/>
        </a:p>
      </dgm:t>
    </dgm:pt>
    <dgm:pt modelId="{6B4DBBE8-6763-415F-A85A-F2F4D5CC86B2}" type="pres">
      <dgm:prSet presAssocID="{6B3326A2-2678-48F8-8BDC-56911797EF1D}" presName="connector2" presStyleLbl="sibTrans2D1" presStyleIdx="1" presStyleCnt="3"/>
      <dgm:spPr/>
      <dgm:t>
        <a:bodyPr/>
        <a:lstStyle/>
        <a:p>
          <a:endParaRPr lang="es-ES"/>
        </a:p>
      </dgm:t>
    </dgm:pt>
    <dgm:pt modelId="{ACC937F9-E5D6-4E46-9D9B-1939FA06947D}" type="pres">
      <dgm:prSet presAssocID="{73C2315C-FABD-43C5-8677-60267BEB059B}" presName="connector3" presStyleLbl="sibTrans2D1" presStyleIdx="2" presStyleCnt="3"/>
      <dgm:spPr/>
      <dgm:t>
        <a:bodyPr/>
        <a:lstStyle/>
        <a:p>
          <a:endParaRPr lang="es-ES"/>
        </a:p>
      </dgm:t>
    </dgm:pt>
  </dgm:ptLst>
  <dgm:cxnLst>
    <dgm:cxn modelId="{93047948-51FC-426E-9B74-038E940388D6}" type="presOf" srcId="{3829A33F-E274-422D-B327-5FD1CD9C8539}" destId="{96830743-F7F7-41D4-B11F-14EE9B5CCE78}" srcOrd="2" destOrd="0" presId="urn:microsoft.com/office/officeart/2005/8/layout/gear1"/>
    <dgm:cxn modelId="{DC7C5FFD-514F-42B3-A55F-2CE622D66D6F}" type="presOf" srcId="{49DE4EA2-6D94-47DB-9331-44EF81BFA583}" destId="{64A574F7-3847-4250-B5C6-DBE961F4FA43}" srcOrd="1" destOrd="0" presId="urn:microsoft.com/office/officeart/2005/8/layout/gear1"/>
    <dgm:cxn modelId="{CF29C426-C7CC-4EC2-A7E3-4BD0156C0D19}" type="presOf" srcId="{3829A33F-E274-422D-B327-5FD1CD9C8539}" destId="{197D6663-0A8F-4872-A369-C611C2F505D0}" srcOrd="0" destOrd="0" presId="urn:microsoft.com/office/officeart/2005/8/layout/gear1"/>
    <dgm:cxn modelId="{7E43604E-ABD0-4194-8C26-63E1012C77FB}" srcId="{30B68951-C7FB-4BF2-AEDC-DADC766BCC4E}" destId="{3829A33F-E274-422D-B327-5FD1CD9C8539}" srcOrd="0" destOrd="0" parTransId="{14F30AF6-79CB-415F-9D8A-CB78FE1D1413}" sibTransId="{E255FD63-906B-4A29-9E42-79BD9FC7D0F7}"/>
    <dgm:cxn modelId="{28866B0B-BD2A-41FD-A4F7-5FA2CF40A66F}" type="presOf" srcId="{3829A33F-E274-422D-B327-5FD1CD9C8539}" destId="{7A5008EE-9EC6-41D3-BA04-5D4305B7FDAB}" srcOrd="1" destOrd="0" presId="urn:microsoft.com/office/officeart/2005/8/layout/gear1"/>
    <dgm:cxn modelId="{EE3B7D82-DD05-42F1-B509-68693F248708}" type="presOf" srcId="{49DE4EA2-6D94-47DB-9331-44EF81BFA583}" destId="{B268845B-1955-4376-9439-B1D390D25BEB}" srcOrd="3" destOrd="0" presId="urn:microsoft.com/office/officeart/2005/8/layout/gear1"/>
    <dgm:cxn modelId="{6DAF8C57-1E8B-40B6-AEF7-338CB1D1BBC5}" type="presOf" srcId="{6B3326A2-2678-48F8-8BDC-56911797EF1D}" destId="{6B4DBBE8-6763-415F-A85A-F2F4D5CC86B2}" srcOrd="0" destOrd="0" presId="urn:microsoft.com/office/officeart/2005/8/layout/gear1"/>
    <dgm:cxn modelId="{06A1793D-1829-4991-A623-B5CA0DDFDCB5}" type="presOf" srcId="{C742F54B-4C39-4771-9006-A2CAE21D85F2}" destId="{4351A90D-B05B-478A-8676-CB0FA85A8B36}" srcOrd="0" destOrd="0" presId="urn:microsoft.com/office/officeart/2005/8/layout/gear1"/>
    <dgm:cxn modelId="{C0AF2A84-D8F1-4E11-8D76-04B22C6EF918}" type="presOf" srcId="{30B68951-C7FB-4BF2-AEDC-DADC766BCC4E}" destId="{DA40C688-5183-4A26-930B-79737BDCB915}" srcOrd="0" destOrd="0" presId="urn:microsoft.com/office/officeart/2005/8/layout/gear1"/>
    <dgm:cxn modelId="{6D0F29EC-8CEC-4D9A-A9EE-08CC1D45E58A}" type="presOf" srcId="{73C2315C-FABD-43C5-8677-60267BEB059B}" destId="{ACC937F9-E5D6-4E46-9D9B-1939FA06947D}" srcOrd="0" destOrd="0" presId="urn:microsoft.com/office/officeart/2005/8/layout/gear1"/>
    <dgm:cxn modelId="{DC9D3DA6-E9D4-4EEC-97F9-B93CF1DE5AE6}" srcId="{30B68951-C7FB-4BF2-AEDC-DADC766BCC4E}" destId="{C742F54B-4C39-4771-9006-A2CAE21D85F2}" srcOrd="1" destOrd="0" parTransId="{0FB94B83-6A71-4FAF-91AF-6B186C98237C}" sibTransId="{6B3326A2-2678-48F8-8BDC-56911797EF1D}"/>
    <dgm:cxn modelId="{B445FEC6-9ACE-4F6C-99A3-0C9AC6362C4B}" type="presOf" srcId="{C742F54B-4C39-4771-9006-A2CAE21D85F2}" destId="{AF9F266A-9B13-4FF5-9AF4-71FCE3543DFD}" srcOrd="2" destOrd="0" presId="urn:microsoft.com/office/officeart/2005/8/layout/gear1"/>
    <dgm:cxn modelId="{3D83E79D-7742-4F22-AF24-6183498B47A7}" srcId="{30B68951-C7FB-4BF2-AEDC-DADC766BCC4E}" destId="{49DE4EA2-6D94-47DB-9331-44EF81BFA583}" srcOrd="2" destOrd="0" parTransId="{D8F8601B-552A-4BC3-9E36-83ABC74BCDBC}" sibTransId="{73C2315C-FABD-43C5-8677-60267BEB059B}"/>
    <dgm:cxn modelId="{C1995844-08B2-4C58-8ACC-7DFE9DBF20CE}" type="presOf" srcId="{C742F54B-4C39-4771-9006-A2CAE21D85F2}" destId="{3ECE1601-4428-404A-A25B-FED33B6F418A}" srcOrd="1" destOrd="0" presId="urn:microsoft.com/office/officeart/2005/8/layout/gear1"/>
    <dgm:cxn modelId="{E10AA593-C607-45C7-AFD4-E9B0D0C6D4AD}" type="presOf" srcId="{E255FD63-906B-4A29-9E42-79BD9FC7D0F7}" destId="{1DF943B8-1401-448D-820B-1237F389B7C8}" srcOrd="0" destOrd="0" presId="urn:microsoft.com/office/officeart/2005/8/layout/gear1"/>
    <dgm:cxn modelId="{C788BA7E-13D1-4FCD-B7D3-4BD929B01C66}" type="presOf" srcId="{49DE4EA2-6D94-47DB-9331-44EF81BFA583}" destId="{4652844F-4E51-4BBF-A563-00B02774A0E9}" srcOrd="2" destOrd="0" presId="urn:microsoft.com/office/officeart/2005/8/layout/gear1"/>
    <dgm:cxn modelId="{187037C3-2F08-427F-B316-723040ADDA7C}" type="presOf" srcId="{49DE4EA2-6D94-47DB-9331-44EF81BFA583}" destId="{57126F27-6424-41AC-86CA-8DE34729FBFE}" srcOrd="0" destOrd="0" presId="urn:microsoft.com/office/officeart/2005/8/layout/gear1"/>
    <dgm:cxn modelId="{E8B1C495-1507-4CCF-9571-8DB0C73BEAA3}" type="presParOf" srcId="{DA40C688-5183-4A26-930B-79737BDCB915}" destId="{197D6663-0A8F-4872-A369-C611C2F505D0}" srcOrd="0" destOrd="0" presId="urn:microsoft.com/office/officeart/2005/8/layout/gear1"/>
    <dgm:cxn modelId="{DAC2A161-EC49-4ED5-817A-8BB405F48927}" type="presParOf" srcId="{DA40C688-5183-4A26-930B-79737BDCB915}" destId="{7A5008EE-9EC6-41D3-BA04-5D4305B7FDAB}" srcOrd="1" destOrd="0" presId="urn:microsoft.com/office/officeart/2005/8/layout/gear1"/>
    <dgm:cxn modelId="{61AF13CA-A272-460F-B680-0BF8F5AFA2AF}" type="presParOf" srcId="{DA40C688-5183-4A26-930B-79737BDCB915}" destId="{96830743-F7F7-41D4-B11F-14EE9B5CCE78}" srcOrd="2" destOrd="0" presId="urn:microsoft.com/office/officeart/2005/8/layout/gear1"/>
    <dgm:cxn modelId="{1D5B9A46-6C54-4ADB-BF6A-570F62E11C85}" type="presParOf" srcId="{DA40C688-5183-4A26-930B-79737BDCB915}" destId="{4351A90D-B05B-478A-8676-CB0FA85A8B36}" srcOrd="3" destOrd="0" presId="urn:microsoft.com/office/officeart/2005/8/layout/gear1"/>
    <dgm:cxn modelId="{232B1C4C-3DD0-4A41-B132-C62B60DCD463}" type="presParOf" srcId="{DA40C688-5183-4A26-930B-79737BDCB915}" destId="{3ECE1601-4428-404A-A25B-FED33B6F418A}" srcOrd="4" destOrd="0" presId="urn:microsoft.com/office/officeart/2005/8/layout/gear1"/>
    <dgm:cxn modelId="{CC22B7B3-9C28-4D49-97A6-13D11341DA45}" type="presParOf" srcId="{DA40C688-5183-4A26-930B-79737BDCB915}" destId="{AF9F266A-9B13-4FF5-9AF4-71FCE3543DFD}" srcOrd="5" destOrd="0" presId="urn:microsoft.com/office/officeart/2005/8/layout/gear1"/>
    <dgm:cxn modelId="{0C36DBA3-0921-4E26-B99C-F3726978D1B9}" type="presParOf" srcId="{DA40C688-5183-4A26-930B-79737BDCB915}" destId="{57126F27-6424-41AC-86CA-8DE34729FBFE}" srcOrd="6" destOrd="0" presId="urn:microsoft.com/office/officeart/2005/8/layout/gear1"/>
    <dgm:cxn modelId="{CF09B7AC-25BB-4655-B922-5096BFB825DE}" type="presParOf" srcId="{DA40C688-5183-4A26-930B-79737BDCB915}" destId="{64A574F7-3847-4250-B5C6-DBE961F4FA43}" srcOrd="7" destOrd="0" presId="urn:microsoft.com/office/officeart/2005/8/layout/gear1"/>
    <dgm:cxn modelId="{06B3692F-1BF3-4A5E-82D9-EE5E2DB6EF19}" type="presParOf" srcId="{DA40C688-5183-4A26-930B-79737BDCB915}" destId="{4652844F-4E51-4BBF-A563-00B02774A0E9}" srcOrd="8" destOrd="0" presId="urn:microsoft.com/office/officeart/2005/8/layout/gear1"/>
    <dgm:cxn modelId="{DE625203-F385-4894-8BB0-E27BE4F3E90A}" type="presParOf" srcId="{DA40C688-5183-4A26-930B-79737BDCB915}" destId="{B268845B-1955-4376-9439-B1D390D25BEB}" srcOrd="9" destOrd="0" presId="urn:microsoft.com/office/officeart/2005/8/layout/gear1"/>
    <dgm:cxn modelId="{5075BC1B-515A-4209-8DCD-AFB19214F443}" type="presParOf" srcId="{DA40C688-5183-4A26-930B-79737BDCB915}" destId="{1DF943B8-1401-448D-820B-1237F389B7C8}" srcOrd="10" destOrd="0" presId="urn:microsoft.com/office/officeart/2005/8/layout/gear1"/>
    <dgm:cxn modelId="{75C64E1A-1B95-4873-97D0-B01D51340938}" type="presParOf" srcId="{DA40C688-5183-4A26-930B-79737BDCB915}" destId="{6B4DBBE8-6763-415F-A85A-F2F4D5CC86B2}" srcOrd="11" destOrd="0" presId="urn:microsoft.com/office/officeart/2005/8/layout/gear1"/>
    <dgm:cxn modelId="{72926A88-A987-4B4F-B0F9-86944E7B2D0C}" type="presParOf" srcId="{DA40C688-5183-4A26-930B-79737BDCB915}" destId="{ACC937F9-E5D6-4E46-9D9B-1939FA06947D}"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98D1D5-8D05-4F0E-9A02-02477FB2F7F0}" type="doc">
      <dgm:prSet loTypeId="urn:microsoft.com/office/officeart/2005/8/layout/gear1" loCatId="process" qsTypeId="urn:microsoft.com/office/officeart/2005/8/quickstyle/3d1" qsCatId="3D" csTypeId="urn:microsoft.com/office/officeart/2005/8/colors/colorful3" csCatId="colorful" phldr="1"/>
      <dgm:spPr/>
    </dgm:pt>
    <dgm:pt modelId="{07CF68CE-CEEB-4005-8D7D-A5B87F826576}">
      <dgm:prSet phldrT="[Texto]" custT="1"/>
      <dgm:spPr/>
      <dgm:t>
        <a:bodyPr/>
        <a:lstStyle/>
        <a:p>
          <a:r>
            <a:rPr lang="es-ES" sz="2000" dirty="0" smtClean="0"/>
            <a:t>MOTORES DE JUEGO</a:t>
          </a:r>
          <a:endParaRPr lang="es-ES" sz="2000" dirty="0"/>
        </a:p>
      </dgm:t>
    </dgm:pt>
    <dgm:pt modelId="{B8C62B22-8F78-4BEE-B830-68560211A17E}" type="parTrans" cxnId="{C77614ED-A1CC-4B69-A314-7492BC22C1FA}">
      <dgm:prSet/>
      <dgm:spPr/>
      <dgm:t>
        <a:bodyPr/>
        <a:lstStyle/>
        <a:p>
          <a:endParaRPr lang="es-ES"/>
        </a:p>
      </dgm:t>
    </dgm:pt>
    <dgm:pt modelId="{F1047756-0C8D-4A95-8682-B0D8103E6D8D}" type="sibTrans" cxnId="{C77614ED-A1CC-4B69-A314-7492BC22C1FA}">
      <dgm:prSet/>
      <dgm:spPr/>
      <dgm:t>
        <a:bodyPr/>
        <a:lstStyle/>
        <a:p>
          <a:endParaRPr lang="es-ES"/>
        </a:p>
      </dgm:t>
    </dgm:pt>
    <dgm:pt modelId="{44E4A302-24CC-47F9-A967-3A3DDAFE7C0F}">
      <dgm:prSet phldrT="[Texto]" custT="1"/>
      <dgm:spPr/>
      <dgm:t>
        <a:bodyPr/>
        <a:lstStyle/>
        <a:p>
          <a:r>
            <a:rPr lang="es-ES" sz="1050" dirty="0" smtClean="0"/>
            <a:t>Automatiza determinadas tareas</a:t>
          </a:r>
          <a:endParaRPr lang="es-ES" sz="1050" dirty="0"/>
        </a:p>
      </dgm:t>
    </dgm:pt>
    <dgm:pt modelId="{08B7A5E9-5AF8-438F-AD7D-6CC6D84ED2D7}" type="parTrans" cxnId="{A0D85101-79F2-40CA-B241-69FE4399A8CF}">
      <dgm:prSet/>
      <dgm:spPr/>
      <dgm:t>
        <a:bodyPr/>
        <a:lstStyle/>
        <a:p>
          <a:endParaRPr lang="es-ES"/>
        </a:p>
      </dgm:t>
    </dgm:pt>
    <dgm:pt modelId="{B72C6521-574C-4681-96D8-FECFD413E365}" type="sibTrans" cxnId="{A0D85101-79F2-40CA-B241-69FE4399A8CF}">
      <dgm:prSet/>
      <dgm:spPr/>
      <dgm:t>
        <a:bodyPr/>
        <a:lstStyle/>
        <a:p>
          <a:endParaRPr lang="es-ES"/>
        </a:p>
      </dgm:t>
    </dgm:pt>
    <dgm:pt modelId="{4D627623-2D38-4B43-9FF0-B4212EAD2861}">
      <dgm:prSet phldrT="[Texto]"/>
      <dgm:spPr/>
      <dgm:t>
        <a:bodyPr/>
        <a:lstStyle/>
        <a:p>
          <a:r>
            <a:rPr lang="es-ES" dirty="0" smtClean="0"/>
            <a:t>Oculta la complejidad de procesos de bajo nivel</a:t>
          </a:r>
          <a:endParaRPr lang="es-ES" dirty="0"/>
        </a:p>
      </dgm:t>
    </dgm:pt>
    <dgm:pt modelId="{EB12A1FF-BDAE-44EE-A9E7-5BD45E7D3E06}" type="parTrans" cxnId="{420192CF-186A-44CB-ABAE-C07DBF0481BE}">
      <dgm:prSet/>
      <dgm:spPr/>
      <dgm:t>
        <a:bodyPr/>
        <a:lstStyle/>
        <a:p>
          <a:endParaRPr lang="es-ES"/>
        </a:p>
      </dgm:t>
    </dgm:pt>
    <dgm:pt modelId="{F1DF8952-DF79-4788-AB52-614A138823CC}" type="sibTrans" cxnId="{420192CF-186A-44CB-ABAE-C07DBF0481BE}">
      <dgm:prSet/>
      <dgm:spPr/>
      <dgm:t>
        <a:bodyPr/>
        <a:lstStyle/>
        <a:p>
          <a:endParaRPr lang="es-ES"/>
        </a:p>
      </dgm:t>
    </dgm:pt>
    <dgm:pt modelId="{B9E70D36-0566-4E2B-8874-FBC41DD74573}" type="pres">
      <dgm:prSet presAssocID="{9D98D1D5-8D05-4F0E-9A02-02477FB2F7F0}" presName="composite" presStyleCnt="0">
        <dgm:presLayoutVars>
          <dgm:chMax val="3"/>
          <dgm:animLvl val="lvl"/>
          <dgm:resizeHandles val="exact"/>
        </dgm:presLayoutVars>
      </dgm:prSet>
      <dgm:spPr/>
    </dgm:pt>
    <dgm:pt modelId="{B182CC54-2475-41D5-8ADB-CE93551EC9E4}" type="pres">
      <dgm:prSet presAssocID="{07CF68CE-CEEB-4005-8D7D-A5B87F826576}" presName="gear1" presStyleLbl="node1" presStyleIdx="0" presStyleCnt="3">
        <dgm:presLayoutVars>
          <dgm:chMax val="1"/>
          <dgm:bulletEnabled val="1"/>
        </dgm:presLayoutVars>
      </dgm:prSet>
      <dgm:spPr/>
      <dgm:t>
        <a:bodyPr/>
        <a:lstStyle/>
        <a:p>
          <a:endParaRPr lang="es-ES"/>
        </a:p>
      </dgm:t>
    </dgm:pt>
    <dgm:pt modelId="{2ADE4485-CD3E-4870-BA71-4A881F925208}" type="pres">
      <dgm:prSet presAssocID="{07CF68CE-CEEB-4005-8D7D-A5B87F826576}" presName="gear1srcNode" presStyleLbl="node1" presStyleIdx="0" presStyleCnt="3"/>
      <dgm:spPr/>
      <dgm:t>
        <a:bodyPr/>
        <a:lstStyle/>
        <a:p>
          <a:endParaRPr lang="es-ES"/>
        </a:p>
      </dgm:t>
    </dgm:pt>
    <dgm:pt modelId="{DABA1A87-B127-4D03-9576-BEF88E79EFC4}" type="pres">
      <dgm:prSet presAssocID="{07CF68CE-CEEB-4005-8D7D-A5B87F826576}" presName="gear1dstNode" presStyleLbl="node1" presStyleIdx="0" presStyleCnt="3"/>
      <dgm:spPr/>
      <dgm:t>
        <a:bodyPr/>
        <a:lstStyle/>
        <a:p>
          <a:endParaRPr lang="es-ES"/>
        </a:p>
      </dgm:t>
    </dgm:pt>
    <dgm:pt modelId="{D150C3B2-FACD-4593-9A9D-3D2681904C19}" type="pres">
      <dgm:prSet presAssocID="{44E4A302-24CC-47F9-A967-3A3DDAFE7C0F}" presName="gear2" presStyleLbl="node1" presStyleIdx="1" presStyleCnt="3">
        <dgm:presLayoutVars>
          <dgm:chMax val="1"/>
          <dgm:bulletEnabled val="1"/>
        </dgm:presLayoutVars>
      </dgm:prSet>
      <dgm:spPr/>
      <dgm:t>
        <a:bodyPr/>
        <a:lstStyle/>
        <a:p>
          <a:endParaRPr lang="es-ES"/>
        </a:p>
      </dgm:t>
    </dgm:pt>
    <dgm:pt modelId="{68774456-F601-4AD6-8584-58541E2C9E59}" type="pres">
      <dgm:prSet presAssocID="{44E4A302-24CC-47F9-A967-3A3DDAFE7C0F}" presName="gear2srcNode" presStyleLbl="node1" presStyleIdx="1" presStyleCnt="3"/>
      <dgm:spPr/>
      <dgm:t>
        <a:bodyPr/>
        <a:lstStyle/>
        <a:p>
          <a:endParaRPr lang="es-ES"/>
        </a:p>
      </dgm:t>
    </dgm:pt>
    <dgm:pt modelId="{CC6F715B-B624-491F-9544-F9DD8507F52D}" type="pres">
      <dgm:prSet presAssocID="{44E4A302-24CC-47F9-A967-3A3DDAFE7C0F}" presName="gear2dstNode" presStyleLbl="node1" presStyleIdx="1" presStyleCnt="3"/>
      <dgm:spPr/>
      <dgm:t>
        <a:bodyPr/>
        <a:lstStyle/>
        <a:p>
          <a:endParaRPr lang="es-ES"/>
        </a:p>
      </dgm:t>
    </dgm:pt>
    <dgm:pt modelId="{28B3E7AA-5A5E-4F70-AF57-E203162DB0BF}" type="pres">
      <dgm:prSet presAssocID="{4D627623-2D38-4B43-9FF0-B4212EAD2861}" presName="gear3" presStyleLbl="node1" presStyleIdx="2" presStyleCnt="3"/>
      <dgm:spPr/>
      <dgm:t>
        <a:bodyPr/>
        <a:lstStyle/>
        <a:p>
          <a:endParaRPr lang="es-ES"/>
        </a:p>
      </dgm:t>
    </dgm:pt>
    <dgm:pt modelId="{70E10635-E66D-49CF-9593-FD61FA40C31F}" type="pres">
      <dgm:prSet presAssocID="{4D627623-2D38-4B43-9FF0-B4212EAD2861}" presName="gear3tx" presStyleLbl="node1" presStyleIdx="2" presStyleCnt="3">
        <dgm:presLayoutVars>
          <dgm:chMax val="1"/>
          <dgm:bulletEnabled val="1"/>
        </dgm:presLayoutVars>
      </dgm:prSet>
      <dgm:spPr/>
      <dgm:t>
        <a:bodyPr/>
        <a:lstStyle/>
        <a:p>
          <a:endParaRPr lang="es-ES"/>
        </a:p>
      </dgm:t>
    </dgm:pt>
    <dgm:pt modelId="{A5933C00-7A45-4410-B47E-3275CD0F4068}" type="pres">
      <dgm:prSet presAssocID="{4D627623-2D38-4B43-9FF0-B4212EAD2861}" presName="gear3srcNode" presStyleLbl="node1" presStyleIdx="2" presStyleCnt="3"/>
      <dgm:spPr/>
      <dgm:t>
        <a:bodyPr/>
        <a:lstStyle/>
        <a:p>
          <a:endParaRPr lang="es-ES"/>
        </a:p>
      </dgm:t>
    </dgm:pt>
    <dgm:pt modelId="{0618E546-9E7E-40B4-9F89-8D0AE396ED49}" type="pres">
      <dgm:prSet presAssocID="{4D627623-2D38-4B43-9FF0-B4212EAD2861}" presName="gear3dstNode" presStyleLbl="node1" presStyleIdx="2" presStyleCnt="3"/>
      <dgm:spPr/>
      <dgm:t>
        <a:bodyPr/>
        <a:lstStyle/>
        <a:p>
          <a:endParaRPr lang="es-ES"/>
        </a:p>
      </dgm:t>
    </dgm:pt>
    <dgm:pt modelId="{7D4205C9-313F-49D4-8D09-C5A1EE9CBD8A}" type="pres">
      <dgm:prSet presAssocID="{F1047756-0C8D-4A95-8682-B0D8103E6D8D}" presName="connector1" presStyleLbl="sibTrans2D1" presStyleIdx="0" presStyleCnt="3"/>
      <dgm:spPr/>
      <dgm:t>
        <a:bodyPr/>
        <a:lstStyle/>
        <a:p>
          <a:endParaRPr lang="es-ES"/>
        </a:p>
      </dgm:t>
    </dgm:pt>
    <dgm:pt modelId="{03D3348C-7406-4D38-B306-0BE44C493A4A}" type="pres">
      <dgm:prSet presAssocID="{B72C6521-574C-4681-96D8-FECFD413E365}" presName="connector2" presStyleLbl="sibTrans2D1" presStyleIdx="1" presStyleCnt="3"/>
      <dgm:spPr/>
      <dgm:t>
        <a:bodyPr/>
        <a:lstStyle/>
        <a:p>
          <a:endParaRPr lang="es-ES"/>
        </a:p>
      </dgm:t>
    </dgm:pt>
    <dgm:pt modelId="{0418F286-A38D-4167-822C-83EFEC2A584A}" type="pres">
      <dgm:prSet presAssocID="{F1DF8952-DF79-4788-AB52-614A138823CC}" presName="connector3" presStyleLbl="sibTrans2D1" presStyleIdx="2" presStyleCnt="3"/>
      <dgm:spPr/>
      <dgm:t>
        <a:bodyPr/>
        <a:lstStyle/>
        <a:p>
          <a:endParaRPr lang="es-ES"/>
        </a:p>
      </dgm:t>
    </dgm:pt>
  </dgm:ptLst>
  <dgm:cxnLst>
    <dgm:cxn modelId="{95D76517-A811-4FF9-888B-76D6EB47EFF4}" type="presOf" srcId="{9D98D1D5-8D05-4F0E-9A02-02477FB2F7F0}" destId="{B9E70D36-0566-4E2B-8874-FBC41DD74573}" srcOrd="0" destOrd="0" presId="urn:microsoft.com/office/officeart/2005/8/layout/gear1"/>
    <dgm:cxn modelId="{F075A8A4-E99F-48CF-A4A1-7AC9A74F7519}" type="presOf" srcId="{4D627623-2D38-4B43-9FF0-B4212EAD2861}" destId="{70E10635-E66D-49CF-9593-FD61FA40C31F}" srcOrd="1" destOrd="0" presId="urn:microsoft.com/office/officeart/2005/8/layout/gear1"/>
    <dgm:cxn modelId="{70B8B742-9A08-4871-B177-67C740B16704}" type="presOf" srcId="{F1047756-0C8D-4A95-8682-B0D8103E6D8D}" destId="{7D4205C9-313F-49D4-8D09-C5A1EE9CBD8A}" srcOrd="0" destOrd="0" presId="urn:microsoft.com/office/officeart/2005/8/layout/gear1"/>
    <dgm:cxn modelId="{23A32513-21D8-4C06-90E2-FBBB2F25F66F}" type="presOf" srcId="{44E4A302-24CC-47F9-A967-3A3DDAFE7C0F}" destId="{D150C3B2-FACD-4593-9A9D-3D2681904C19}" srcOrd="0" destOrd="0" presId="urn:microsoft.com/office/officeart/2005/8/layout/gear1"/>
    <dgm:cxn modelId="{40E34AC9-A405-4155-B84F-0BD933CD81F9}" type="presOf" srcId="{F1DF8952-DF79-4788-AB52-614A138823CC}" destId="{0418F286-A38D-4167-822C-83EFEC2A584A}" srcOrd="0" destOrd="0" presId="urn:microsoft.com/office/officeart/2005/8/layout/gear1"/>
    <dgm:cxn modelId="{D6D428C0-6F25-4ED2-859D-A82E24AFE8F7}" type="presOf" srcId="{07CF68CE-CEEB-4005-8D7D-A5B87F826576}" destId="{B182CC54-2475-41D5-8ADB-CE93551EC9E4}" srcOrd="0" destOrd="0" presId="urn:microsoft.com/office/officeart/2005/8/layout/gear1"/>
    <dgm:cxn modelId="{0516698D-E189-432D-AD4D-2C7C3D8319BA}" type="presOf" srcId="{44E4A302-24CC-47F9-A967-3A3DDAFE7C0F}" destId="{CC6F715B-B624-491F-9544-F9DD8507F52D}" srcOrd="2" destOrd="0" presId="urn:microsoft.com/office/officeart/2005/8/layout/gear1"/>
    <dgm:cxn modelId="{C77614ED-A1CC-4B69-A314-7492BC22C1FA}" srcId="{9D98D1D5-8D05-4F0E-9A02-02477FB2F7F0}" destId="{07CF68CE-CEEB-4005-8D7D-A5B87F826576}" srcOrd="0" destOrd="0" parTransId="{B8C62B22-8F78-4BEE-B830-68560211A17E}" sibTransId="{F1047756-0C8D-4A95-8682-B0D8103E6D8D}"/>
    <dgm:cxn modelId="{A0D85101-79F2-40CA-B241-69FE4399A8CF}" srcId="{9D98D1D5-8D05-4F0E-9A02-02477FB2F7F0}" destId="{44E4A302-24CC-47F9-A967-3A3DDAFE7C0F}" srcOrd="1" destOrd="0" parTransId="{08B7A5E9-5AF8-438F-AD7D-6CC6D84ED2D7}" sibTransId="{B72C6521-574C-4681-96D8-FECFD413E365}"/>
    <dgm:cxn modelId="{23C890B7-4054-4794-80D6-4D40EE5FF8E3}" type="presOf" srcId="{B72C6521-574C-4681-96D8-FECFD413E365}" destId="{03D3348C-7406-4D38-B306-0BE44C493A4A}" srcOrd="0" destOrd="0" presId="urn:microsoft.com/office/officeart/2005/8/layout/gear1"/>
    <dgm:cxn modelId="{BA9DDD7F-82B5-448C-B1AD-1EB895E0E7CD}" type="presOf" srcId="{07CF68CE-CEEB-4005-8D7D-A5B87F826576}" destId="{2ADE4485-CD3E-4870-BA71-4A881F925208}" srcOrd="1" destOrd="0" presId="urn:microsoft.com/office/officeart/2005/8/layout/gear1"/>
    <dgm:cxn modelId="{73EFD64E-0196-4496-B3C9-2E3C507AAF0C}" type="presOf" srcId="{4D627623-2D38-4B43-9FF0-B4212EAD2861}" destId="{28B3E7AA-5A5E-4F70-AF57-E203162DB0BF}" srcOrd="0" destOrd="0" presId="urn:microsoft.com/office/officeart/2005/8/layout/gear1"/>
    <dgm:cxn modelId="{22947A53-8404-444F-8B82-D20203D437A1}" type="presOf" srcId="{4D627623-2D38-4B43-9FF0-B4212EAD2861}" destId="{A5933C00-7A45-4410-B47E-3275CD0F4068}" srcOrd="2" destOrd="0" presId="urn:microsoft.com/office/officeart/2005/8/layout/gear1"/>
    <dgm:cxn modelId="{420192CF-186A-44CB-ABAE-C07DBF0481BE}" srcId="{9D98D1D5-8D05-4F0E-9A02-02477FB2F7F0}" destId="{4D627623-2D38-4B43-9FF0-B4212EAD2861}" srcOrd="2" destOrd="0" parTransId="{EB12A1FF-BDAE-44EE-A9E7-5BD45E7D3E06}" sibTransId="{F1DF8952-DF79-4788-AB52-614A138823CC}"/>
    <dgm:cxn modelId="{2C245C83-3235-4B1E-BAA2-53647F6AE6C1}" type="presOf" srcId="{44E4A302-24CC-47F9-A967-3A3DDAFE7C0F}" destId="{68774456-F601-4AD6-8584-58541E2C9E59}" srcOrd="1" destOrd="0" presId="urn:microsoft.com/office/officeart/2005/8/layout/gear1"/>
    <dgm:cxn modelId="{8BE6AEEC-801A-40DA-B3E1-12BD95F4FD05}" type="presOf" srcId="{4D627623-2D38-4B43-9FF0-B4212EAD2861}" destId="{0618E546-9E7E-40B4-9F89-8D0AE396ED49}" srcOrd="3" destOrd="0" presId="urn:microsoft.com/office/officeart/2005/8/layout/gear1"/>
    <dgm:cxn modelId="{47D8B949-34E5-42D6-B0BE-F8C5A353CA86}" type="presOf" srcId="{07CF68CE-CEEB-4005-8D7D-A5B87F826576}" destId="{DABA1A87-B127-4D03-9576-BEF88E79EFC4}" srcOrd="2" destOrd="0" presId="urn:microsoft.com/office/officeart/2005/8/layout/gear1"/>
    <dgm:cxn modelId="{84E49115-EC3B-46D6-BD3E-56AF5D4DE8C3}" type="presParOf" srcId="{B9E70D36-0566-4E2B-8874-FBC41DD74573}" destId="{B182CC54-2475-41D5-8ADB-CE93551EC9E4}" srcOrd="0" destOrd="0" presId="urn:microsoft.com/office/officeart/2005/8/layout/gear1"/>
    <dgm:cxn modelId="{C8660AC3-12ED-4E30-8151-7897B8B30A19}" type="presParOf" srcId="{B9E70D36-0566-4E2B-8874-FBC41DD74573}" destId="{2ADE4485-CD3E-4870-BA71-4A881F925208}" srcOrd="1" destOrd="0" presId="urn:microsoft.com/office/officeart/2005/8/layout/gear1"/>
    <dgm:cxn modelId="{D5C2A9C8-F6A5-4DD8-983F-B1C4C19DA49E}" type="presParOf" srcId="{B9E70D36-0566-4E2B-8874-FBC41DD74573}" destId="{DABA1A87-B127-4D03-9576-BEF88E79EFC4}" srcOrd="2" destOrd="0" presId="urn:microsoft.com/office/officeart/2005/8/layout/gear1"/>
    <dgm:cxn modelId="{3FD72F1A-B3BD-46CC-99AA-52827FEB9D49}" type="presParOf" srcId="{B9E70D36-0566-4E2B-8874-FBC41DD74573}" destId="{D150C3B2-FACD-4593-9A9D-3D2681904C19}" srcOrd="3" destOrd="0" presId="urn:microsoft.com/office/officeart/2005/8/layout/gear1"/>
    <dgm:cxn modelId="{625D2337-839E-4984-8CAD-354362B57053}" type="presParOf" srcId="{B9E70D36-0566-4E2B-8874-FBC41DD74573}" destId="{68774456-F601-4AD6-8584-58541E2C9E59}" srcOrd="4" destOrd="0" presId="urn:microsoft.com/office/officeart/2005/8/layout/gear1"/>
    <dgm:cxn modelId="{40637598-56BD-4050-8934-680A1FB0B7D2}" type="presParOf" srcId="{B9E70D36-0566-4E2B-8874-FBC41DD74573}" destId="{CC6F715B-B624-491F-9544-F9DD8507F52D}" srcOrd="5" destOrd="0" presId="urn:microsoft.com/office/officeart/2005/8/layout/gear1"/>
    <dgm:cxn modelId="{9693D6A0-1000-46CE-89EA-61A5682E76F0}" type="presParOf" srcId="{B9E70D36-0566-4E2B-8874-FBC41DD74573}" destId="{28B3E7AA-5A5E-4F70-AF57-E203162DB0BF}" srcOrd="6" destOrd="0" presId="urn:microsoft.com/office/officeart/2005/8/layout/gear1"/>
    <dgm:cxn modelId="{6960CA2F-7DC3-4A39-A5FB-647CB25AF4D8}" type="presParOf" srcId="{B9E70D36-0566-4E2B-8874-FBC41DD74573}" destId="{70E10635-E66D-49CF-9593-FD61FA40C31F}" srcOrd="7" destOrd="0" presId="urn:microsoft.com/office/officeart/2005/8/layout/gear1"/>
    <dgm:cxn modelId="{2F6A648D-B45F-4D1A-B1E7-FBA7831C7486}" type="presParOf" srcId="{B9E70D36-0566-4E2B-8874-FBC41DD74573}" destId="{A5933C00-7A45-4410-B47E-3275CD0F4068}" srcOrd="8" destOrd="0" presId="urn:microsoft.com/office/officeart/2005/8/layout/gear1"/>
    <dgm:cxn modelId="{B7481F11-3CEB-4D4C-A8D4-893DF069C126}" type="presParOf" srcId="{B9E70D36-0566-4E2B-8874-FBC41DD74573}" destId="{0618E546-9E7E-40B4-9F89-8D0AE396ED49}" srcOrd="9" destOrd="0" presId="urn:microsoft.com/office/officeart/2005/8/layout/gear1"/>
    <dgm:cxn modelId="{FA34526E-6A54-4994-B55F-22202D4969F3}" type="presParOf" srcId="{B9E70D36-0566-4E2B-8874-FBC41DD74573}" destId="{7D4205C9-313F-49D4-8D09-C5A1EE9CBD8A}" srcOrd="10" destOrd="0" presId="urn:microsoft.com/office/officeart/2005/8/layout/gear1"/>
    <dgm:cxn modelId="{B9BC4E29-CCC6-41BD-BD2A-5F929AC9E9E6}" type="presParOf" srcId="{B9E70D36-0566-4E2B-8874-FBC41DD74573}" destId="{03D3348C-7406-4D38-B306-0BE44C493A4A}" srcOrd="11" destOrd="0" presId="urn:microsoft.com/office/officeart/2005/8/layout/gear1"/>
    <dgm:cxn modelId="{2528C176-F52C-4B42-A484-BE8715535C59}" type="presParOf" srcId="{B9E70D36-0566-4E2B-8874-FBC41DD74573}" destId="{0418F286-A38D-4167-822C-83EFEC2A584A}"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D3D0BA-CC65-4533-ACC5-85200A4849A4}" type="doc">
      <dgm:prSet loTypeId="urn:microsoft.com/office/officeart/2005/8/layout/hList3" loCatId="list" qsTypeId="urn:microsoft.com/office/officeart/2005/8/quickstyle/simple4" qsCatId="simple" csTypeId="urn:microsoft.com/office/officeart/2005/8/colors/colorful1" csCatId="colorful" phldr="1"/>
      <dgm:spPr/>
      <dgm:t>
        <a:bodyPr/>
        <a:lstStyle/>
        <a:p>
          <a:endParaRPr lang="es-ES"/>
        </a:p>
      </dgm:t>
    </dgm:pt>
    <dgm:pt modelId="{BAAB86CA-30C7-4CDA-AC09-1EE2156FEEAD}">
      <dgm:prSet phldrT="[Texto]"/>
      <dgm:spPr/>
      <dgm:t>
        <a:bodyPr/>
        <a:lstStyle/>
        <a:p>
          <a:r>
            <a:rPr lang="es-ES" dirty="0" smtClean="0"/>
            <a:t>Unity3D es una herramienta multiplataforma de desarrollo de videojuegos. Este motor de juegos permite crear videojuegos en 2D y 3D. Gracias al Plug-In Web de Unity, también se pueden desarrollar juegos de navegador para Windows y Mac.</a:t>
          </a:r>
          <a:endParaRPr lang="es-ES" dirty="0"/>
        </a:p>
      </dgm:t>
    </dgm:pt>
    <dgm:pt modelId="{8C2BEEE7-FAA4-4E97-8CD0-F0D94DCD104D}" type="parTrans" cxnId="{890D6B03-C5F3-49C0-8C83-5DF9B1678245}">
      <dgm:prSet/>
      <dgm:spPr/>
      <dgm:t>
        <a:bodyPr/>
        <a:lstStyle/>
        <a:p>
          <a:endParaRPr lang="es-ES"/>
        </a:p>
      </dgm:t>
    </dgm:pt>
    <dgm:pt modelId="{B4C91ADE-B676-4FD8-8642-38C766DC4E7C}" type="sibTrans" cxnId="{890D6B03-C5F3-49C0-8C83-5DF9B1678245}">
      <dgm:prSet/>
      <dgm:spPr/>
      <dgm:t>
        <a:bodyPr/>
        <a:lstStyle/>
        <a:p>
          <a:endParaRPr lang="es-ES"/>
        </a:p>
      </dgm:t>
    </dgm:pt>
    <dgm:pt modelId="{FD156AD0-FF0D-49D3-A5AF-3125770DD54B}">
      <dgm:prSet phldrT="[Texto]"/>
      <dgm:spPr/>
      <dgm:t>
        <a:bodyPr/>
        <a:lstStyle/>
        <a:p>
          <a:r>
            <a:rPr lang="es-ES" dirty="0" smtClean="0"/>
            <a:t>Incluye:</a:t>
          </a:r>
        </a:p>
        <a:p>
          <a:r>
            <a:rPr lang="es-ES" dirty="0" smtClean="0"/>
            <a:t>- Renderizado</a:t>
          </a:r>
        </a:p>
        <a:p>
          <a:r>
            <a:rPr lang="es-ES" dirty="0" smtClean="0"/>
            <a:t>- Iluminación</a:t>
          </a:r>
        </a:p>
        <a:p>
          <a:r>
            <a:rPr lang="es-ES" dirty="0" smtClean="0"/>
            <a:t>- Terreno</a:t>
          </a:r>
        </a:p>
        <a:p>
          <a:r>
            <a:rPr lang="es-ES" dirty="0" smtClean="0"/>
            <a:t>- Simulación Física</a:t>
          </a:r>
        </a:p>
        <a:p>
          <a:r>
            <a:rPr lang="es-ES" dirty="0" smtClean="0"/>
            <a:t>-Audio</a:t>
          </a:r>
        </a:p>
        <a:p>
          <a:r>
            <a:rPr lang="es-ES" dirty="0" smtClean="0"/>
            <a:t> - Programación</a:t>
          </a:r>
        </a:p>
        <a:p>
          <a:r>
            <a:rPr lang="es-ES" dirty="0" smtClean="0"/>
            <a:t>- Scripts</a:t>
          </a:r>
        </a:p>
        <a:p>
          <a:r>
            <a:rPr lang="es-ES" dirty="0" smtClean="0"/>
            <a:t>- Networking</a:t>
          </a:r>
        </a:p>
        <a:p>
          <a:endParaRPr lang="es-ES" dirty="0"/>
        </a:p>
      </dgm:t>
    </dgm:pt>
    <dgm:pt modelId="{4ABCAF34-DA78-4030-BEFA-D590FD738D67}" type="parTrans" cxnId="{C4C560B6-030D-40FB-9346-7E4D4C92CEE7}">
      <dgm:prSet/>
      <dgm:spPr/>
      <dgm:t>
        <a:bodyPr/>
        <a:lstStyle/>
        <a:p>
          <a:endParaRPr lang="es-ES"/>
        </a:p>
      </dgm:t>
    </dgm:pt>
    <dgm:pt modelId="{52F20CAB-C379-4D1D-BE8B-772BF9C41C95}" type="sibTrans" cxnId="{C4C560B6-030D-40FB-9346-7E4D4C92CEE7}">
      <dgm:prSet/>
      <dgm:spPr/>
      <dgm:t>
        <a:bodyPr/>
        <a:lstStyle/>
        <a:p>
          <a:endParaRPr lang="es-ES"/>
        </a:p>
      </dgm:t>
    </dgm:pt>
    <dgm:pt modelId="{D1EFDE2B-9F17-4D45-9FAB-3DDDBCF78C32}">
      <dgm:prSet phldrT="[Texto]"/>
      <dgm:spPr/>
      <dgm:t>
        <a:bodyPr/>
        <a:lstStyle/>
        <a:p>
          <a:r>
            <a:rPr lang="es-ES" dirty="0" smtClean="0"/>
            <a:t>Requerimientos:</a:t>
          </a:r>
        </a:p>
        <a:p>
          <a:r>
            <a:rPr lang="es-ES" dirty="0" smtClean="0"/>
            <a:t>- Windows XP SP3, Vista o 7,</a:t>
          </a:r>
        </a:p>
        <a:p>
          <a:r>
            <a:rPr lang="es-ES" dirty="0" smtClean="0"/>
            <a:t>- 256 Mb Video con Pixel Shader</a:t>
          </a:r>
        </a:p>
        <a:p>
          <a:r>
            <a:rPr lang="es-ES" dirty="0" smtClean="0"/>
            <a:t>- Procesador: 2,0 Ghz</a:t>
          </a:r>
        </a:p>
        <a:p>
          <a:r>
            <a:rPr lang="es-ES" dirty="0" smtClean="0"/>
            <a:t>- 1GB en disco duro</a:t>
          </a:r>
        </a:p>
        <a:p>
          <a:r>
            <a:rPr lang="es-ES" dirty="0" smtClean="0"/>
            <a:t>- 2 GB de RAM</a:t>
          </a:r>
          <a:endParaRPr lang="es-ES" dirty="0"/>
        </a:p>
      </dgm:t>
    </dgm:pt>
    <dgm:pt modelId="{3634F599-6D21-4623-82DA-28CB68FF5685}" type="parTrans" cxnId="{519BBF1E-779B-4D96-B341-D163B283C464}">
      <dgm:prSet/>
      <dgm:spPr/>
      <dgm:t>
        <a:bodyPr/>
        <a:lstStyle/>
        <a:p>
          <a:endParaRPr lang="es-ES"/>
        </a:p>
      </dgm:t>
    </dgm:pt>
    <dgm:pt modelId="{FD370804-E24C-499F-B28F-6B0434E24019}" type="sibTrans" cxnId="{519BBF1E-779B-4D96-B341-D163B283C464}">
      <dgm:prSet/>
      <dgm:spPr/>
      <dgm:t>
        <a:bodyPr/>
        <a:lstStyle/>
        <a:p>
          <a:endParaRPr lang="es-ES"/>
        </a:p>
      </dgm:t>
    </dgm:pt>
    <dgm:pt modelId="{3BF3326A-EAC3-4776-B6FB-CBA011EF09EA}">
      <dgm:prSet phldrT="[Texto]"/>
      <dgm:spPr/>
      <dgm:t>
        <a:bodyPr/>
        <a:lstStyle/>
        <a:p>
          <a:r>
            <a:rPr lang="es-ES" dirty="0" smtClean="0"/>
            <a:t>Plataformas  Soportadas:</a:t>
          </a:r>
        </a:p>
        <a:p>
          <a:r>
            <a:rPr lang="es-ES" dirty="0" smtClean="0"/>
            <a:t>Windows, OS X, Linux, Xbox 360, </a:t>
          </a:r>
          <a:r>
            <a:rPr lang="es-ES" dirty="0" smtClean="0"/>
            <a:t>PlayStation </a:t>
          </a:r>
          <a:r>
            <a:rPr lang="es-ES" dirty="0" smtClean="0"/>
            <a:t>3, </a:t>
          </a:r>
          <a:r>
            <a:rPr lang="es-ES" dirty="0" smtClean="0"/>
            <a:t>PlayStation </a:t>
          </a:r>
          <a:r>
            <a:rPr lang="es-ES" dirty="0" smtClean="0"/>
            <a:t>Vita, Wii, Wii U, iPad, iPhone, </a:t>
          </a:r>
          <a:r>
            <a:rPr lang="es-ES" dirty="0" smtClean="0"/>
            <a:t>Android, </a:t>
          </a:r>
          <a:r>
            <a:rPr lang="es-ES" dirty="0" smtClean="0"/>
            <a:t>y Windows Phone.</a:t>
          </a:r>
        </a:p>
        <a:p>
          <a:endParaRPr lang="es-ES" dirty="0"/>
        </a:p>
      </dgm:t>
    </dgm:pt>
    <dgm:pt modelId="{FF4C047C-D1D8-45EF-91B6-BF80C4C7B176}" type="parTrans" cxnId="{CA462B7D-EB09-4476-A958-73C153662FA5}">
      <dgm:prSet/>
      <dgm:spPr/>
      <dgm:t>
        <a:bodyPr/>
        <a:lstStyle/>
        <a:p>
          <a:endParaRPr lang="es-ES"/>
        </a:p>
      </dgm:t>
    </dgm:pt>
    <dgm:pt modelId="{B3420E52-E3A7-4DF2-8F2A-688EA996B7B5}" type="sibTrans" cxnId="{CA462B7D-EB09-4476-A958-73C153662FA5}">
      <dgm:prSet/>
      <dgm:spPr/>
      <dgm:t>
        <a:bodyPr/>
        <a:lstStyle/>
        <a:p>
          <a:endParaRPr lang="es-ES"/>
        </a:p>
      </dgm:t>
    </dgm:pt>
    <dgm:pt modelId="{2F8369A0-3CCC-49A8-A1F9-7DD370339978}" type="pres">
      <dgm:prSet presAssocID="{DFD3D0BA-CC65-4533-ACC5-85200A4849A4}" presName="composite" presStyleCnt="0">
        <dgm:presLayoutVars>
          <dgm:chMax val="1"/>
          <dgm:dir/>
          <dgm:resizeHandles val="exact"/>
        </dgm:presLayoutVars>
      </dgm:prSet>
      <dgm:spPr/>
      <dgm:t>
        <a:bodyPr/>
        <a:lstStyle/>
        <a:p>
          <a:endParaRPr lang="es-ES"/>
        </a:p>
      </dgm:t>
    </dgm:pt>
    <dgm:pt modelId="{6B748C41-33C8-4CF3-97E9-2A828FACDDE8}" type="pres">
      <dgm:prSet presAssocID="{BAAB86CA-30C7-4CDA-AC09-1EE2156FEEAD}" presName="roof" presStyleLbl="dkBgShp" presStyleIdx="0" presStyleCnt="2" custLinFactNeighborX="-41183" custLinFactNeighborY="-99068"/>
      <dgm:spPr/>
      <dgm:t>
        <a:bodyPr/>
        <a:lstStyle/>
        <a:p>
          <a:endParaRPr lang="es-ES"/>
        </a:p>
      </dgm:t>
    </dgm:pt>
    <dgm:pt modelId="{C612D324-5D13-48EF-81EB-FF450D90A61D}" type="pres">
      <dgm:prSet presAssocID="{BAAB86CA-30C7-4CDA-AC09-1EE2156FEEAD}" presName="pillars" presStyleCnt="0"/>
      <dgm:spPr/>
    </dgm:pt>
    <dgm:pt modelId="{145194E7-5C37-4237-B6AA-0C2DF6E39A53}" type="pres">
      <dgm:prSet presAssocID="{BAAB86CA-30C7-4CDA-AC09-1EE2156FEEAD}" presName="pillar1" presStyleLbl="node1" presStyleIdx="0" presStyleCnt="3">
        <dgm:presLayoutVars>
          <dgm:bulletEnabled val="1"/>
        </dgm:presLayoutVars>
      </dgm:prSet>
      <dgm:spPr/>
      <dgm:t>
        <a:bodyPr/>
        <a:lstStyle/>
        <a:p>
          <a:endParaRPr lang="es-ES"/>
        </a:p>
      </dgm:t>
    </dgm:pt>
    <dgm:pt modelId="{6EE83F34-095E-49C4-939E-460154AD70E3}" type="pres">
      <dgm:prSet presAssocID="{D1EFDE2B-9F17-4D45-9FAB-3DDDBCF78C32}" presName="pillarX" presStyleLbl="node1" presStyleIdx="1" presStyleCnt="3">
        <dgm:presLayoutVars>
          <dgm:bulletEnabled val="1"/>
        </dgm:presLayoutVars>
      </dgm:prSet>
      <dgm:spPr/>
      <dgm:t>
        <a:bodyPr/>
        <a:lstStyle/>
        <a:p>
          <a:endParaRPr lang="es-ES"/>
        </a:p>
      </dgm:t>
    </dgm:pt>
    <dgm:pt modelId="{037CB48B-C4AA-490B-BF38-AF347B5ADCB4}" type="pres">
      <dgm:prSet presAssocID="{3BF3326A-EAC3-4776-B6FB-CBA011EF09EA}" presName="pillarX" presStyleLbl="node1" presStyleIdx="2" presStyleCnt="3">
        <dgm:presLayoutVars>
          <dgm:bulletEnabled val="1"/>
        </dgm:presLayoutVars>
      </dgm:prSet>
      <dgm:spPr/>
      <dgm:t>
        <a:bodyPr/>
        <a:lstStyle/>
        <a:p>
          <a:endParaRPr lang="es-ES"/>
        </a:p>
      </dgm:t>
    </dgm:pt>
    <dgm:pt modelId="{C20B6E36-0054-4271-B515-A5D17C5C914F}" type="pres">
      <dgm:prSet presAssocID="{BAAB86CA-30C7-4CDA-AC09-1EE2156FEEAD}" presName="base" presStyleLbl="dkBgShp" presStyleIdx="1" presStyleCnt="2"/>
      <dgm:spPr/>
    </dgm:pt>
  </dgm:ptLst>
  <dgm:cxnLst>
    <dgm:cxn modelId="{5D2C446E-ACEF-43C4-BA3D-43B721A4A0B1}" type="presOf" srcId="{FD156AD0-FF0D-49D3-A5AF-3125770DD54B}" destId="{145194E7-5C37-4237-B6AA-0C2DF6E39A53}" srcOrd="0" destOrd="0" presId="urn:microsoft.com/office/officeart/2005/8/layout/hList3"/>
    <dgm:cxn modelId="{890D6B03-C5F3-49C0-8C83-5DF9B1678245}" srcId="{DFD3D0BA-CC65-4533-ACC5-85200A4849A4}" destId="{BAAB86CA-30C7-4CDA-AC09-1EE2156FEEAD}" srcOrd="0" destOrd="0" parTransId="{8C2BEEE7-FAA4-4E97-8CD0-F0D94DCD104D}" sibTransId="{B4C91ADE-B676-4FD8-8642-38C766DC4E7C}"/>
    <dgm:cxn modelId="{9D75BA9A-AE84-4AEF-8605-68488F8161EC}" type="presOf" srcId="{3BF3326A-EAC3-4776-B6FB-CBA011EF09EA}" destId="{037CB48B-C4AA-490B-BF38-AF347B5ADCB4}" srcOrd="0" destOrd="0" presId="urn:microsoft.com/office/officeart/2005/8/layout/hList3"/>
    <dgm:cxn modelId="{CA462B7D-EB09-4476-A958-73C153662FA5}" srcId="{BAAB86CA-30C7-4CDA-AC09-1EE2156FEEAD}" destId="{3BF3326A-EAC3-4776-B6FB-CBA011EF09EA}" srcOrd="2" destOrd="0" parTransId="{FF4C047C-D1D8-45EF-91B6-BF80C4C7B176}" sibTransId="{B3420E52-E3A7-4DF2-8F2A-688EA996B7B5}"/>
    <dgm:cxn modelId="{519BBF1E-779B-4D96-B341-D163B283C464}" srcId="{BAAB86CA-30C7-4CDA-AC09-1EE2156FEEAD}" destId="{D1EFDE2B-9F17-4D45-9FAB-3DDDBCF78C32}" srcOrd="1" destOrd="0" parTransId="{3634F599-6D21-4623-82DA-28CB68FF5685}" sibTransId="{FD370804-E24C-499F-B28F-6B0434E24019}"/>
    <dgm:cxn modelId="{D53681D7-7787-4037-97D6-642E9452D957}" type="presOf" srcId="{DFD3D0BA-CC65-4533-ACC5-85200A4849A4}" destId="{2F8369A0-3CCC-49A8-A1F9-7DD370339978}" srcOrd="0" destOrd="0" presId="urn:microsoft.com/office/officeart/2005/8/layout/hList3"/>
    <dgm:cxn modelId="{0AC38341-A6E1-47F5-88B8-F2AE7630CE60}" type="presOf" srcId="{BAAB86CA-30C7-4CDA-AC09-1EE2156FEEAD}" destId="{6B748C41-33C8-4CF3-97E9-2A828FACDDE8}" srcOrd="0" destOrd="0" presId="urn:microsoft.com/office/officeart/2005/8/layout/hList3"/>
    <dgm:cxn modelId="{C4C560B6-030D-40FB-9346-7E4D4C92CEE7}" srcId="{BAAB86CA-30C7-4CDA-AC09-1EE2156FEEAD}" destId="{FD156AD0-FF0D-49D3-A5AF-3125770DD54B}" srcOrd="0" destOrd="0" parTransId="{4ABCAF34-DA78-4030-BEFA-D590FD738D67}" sibTransId="{52F20CAB-C379-4D1D-BE8B-772BF9C41C95}"/>
    <dgm:cxn modelId="{9906D89E-C8F6-42DB-85A8-EF2B575D564B}" type="presOf" srcId="{D1EFDE2B-9F17-4D45-9FAB-3DDDBCF78C32}" destId="{6EE83F34-095E-49C4-939E-460154AD70E3}" srcOrd="0" destOrd="0" presId="urn:microsoft.com/office/officeart/2005/8/layout/hList3"/>
    <dgm:cxn modelId="{EFDAAB2A-F064-4B95-B87C-6137DD4A8329}" type="presParOf" srcId="{2F8369A0-3CCC-49A8-A1F9-7DD370339978}" destId="{6B748C41-33C8-4CF3-97E9-2A828FACDDE8}" srcOrd="0" destOrd="0" presId="urn:microsoft.com/office/officeart/2005/8/layout/hList3"/>
    <dgm:cxn modelId="{EFD43170-0A6D-4A7C-911C-52AB89EFBD1F}" type="presParOf" srcId="{2F8369A0-3CCC-49A8-A1F9-7DD370339978}" destId="{C612D324-5D13-48EF-81EB-FF450D90A61D}" srcOrd="1" destOrd="0" presId="urn:microsoft.com/office/officeart/2005/8/layout/hList3"/>
    <dgm:cxn modelId="{B4AD7FCE-4C43-4091-803A-37A2CE092C5B}" type="presParOf" srcId="{C612D324-5D13-48EF-81EB-FF450D90A61D}" destId="{145194E7-5C37-4237-B6AA-0C2DF6E39A53}" srcOrd="0" destOrd="0" presId="urn:microsoft.com/office/officeart/2005/8/layout/hList3"/>
    <dgm:cxn modelId="{785C7054-E377-4B20-B5EE-A420350A4BBA}" type="presParOf" srcId="{C612D324-5D13-48EF-81EB-FF450D90A61D}" destId="{6EE83F34-095E-49C4-939E-460154AD70E3}" srcOrd="1" destOrd="0" presId="urn:microsoft.com/office/officeart/2005/8/layout/hList3"/>
    <dgm:cxn modelId="{CA5A0DA0-524F-4772-8D73-0DC0A06929CA}" type="presParOf" srcId="{C612D324-5D13-48EF-81EB-FF450D90A61D}" destId="{037CB48B-C4AA-490B-BF38-AF347B5ADCB4}" srcOrd="2" destOrd="0" presId="urn:microsoft.com/office/officeart/2005/8/layout/hList3"/>
    <dgm:cxn modelId="{C7237CF9-12C4-40F8-96D1-C60EF179809F}" type="presParOf" srcId="{2F8369A0-3CCC-49A8-A1F9-7DD370339978}" destId="{C20B6E36-0054-4271-B515-A5D17C5C914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D99CA-6EAB-4D20-84F2-FBFA21FFD5E0}">
      <dsp:nvSpPr>
        <dsp:cNvPr id="0" name=""/>
        <dsp:cNvSpPr/>
      </dsp:nvSpPr>
      <dsp:spPr>
        <a:xfrm>
          <a:off x="1871059" y="176512"/>
          <a:ext cx="3874307" cy="38742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240030" rIns="240030" bIns="240030" numCol="1" spcCol="1270" anchor="ctr" anchorCtr="0">
          <a:noAutofit/>
        </a:bodyPr>
        <a:lstStyle/>
        <a:p>
          <a:pPr lvl="0" algn="ctr" defTabSz="2800350">
            <a:lnSpc>
              <a:spcPct val="90000"/>
            </a:lnSpc>
            <a:spcBef>
              <a:spcPct val="0"/>
            </a:spcBef>
            <a:spcAft>
              <a:spcPct val="35000"/>
            </a:spcAft>
          </a:pPr>
          <a:endParaRPr lang="es-ES" sz="6300" kern="1200"/>
        </a:p>
      </dsp:txBody>
      <dsp:txXfrm>
        <a:off x="2438438" y="743879"/>
        <a:ext cx="2739549" cy="2739490"/>
      </dsp:txXfrm>
    </dsp:sp>
    <dsp:sp modelId="{AD1D9423-4C20-4C9A-A8ED-D54ACB0E5A75}">
      <dsp:nvSpPr>
        <dsp:cNvPr id="0" name=""/>
        <dsp:cNvSpPr/>
      </dsp:nvSpPr>
      <dsp:spPr>
        <a:xfrm>
          <a:off x="4081655" y="0"/>
          <a:ext cx="430878" cy="4308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A01E2B-067E-4EBE-B2CC-ABCB4EA78E1D}">
      <dsp:nvSpPr>
        <dsp:cNvPr id="0" name=""/>
        <dsp:cNvSpPr/>
      </dsp:nvSpPr>
      <dsp:spPr>
        <a:xfrm>
          <a:off x="3061380" y="3762885"/>
          <a:ext cx="311990" cy="3122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78D2D9-A43B-4B79-8667-66F80E72E951}">
      <dsp:nvSpPr>
        <dsp:cNvPr id="0" name=""/>
        <dsp:cNvSpPr/>
      </dsp:nvSpPr>
      <dsp:spPr>
        <a:xfrm>
          <a:off x="5994671" y="1748832"/>
          <a:ext cx="311990" cy="3122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5CF3CE-D582-4A3D-A517-F0F09C62E1F7}">
      <dsp:nvSpPr>
        <dsp:cNvPr id="0" name=""/>
        <dsp:cNvSpPr/>
      </dsp:nvSpPr>
      <dsp:spPr>
        <a:xfrm>
          <a:off x="4501726" y="4095091"/>
          <a:ext cx="430878" cy="4308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9CBBCB-A9F6-4251-AAB5-B9C4A1161D8A}">
      <dsp:nvSpPr>
        <dsp:cNvPr id="0" name=""/>
        <dsp:cNvSpPr/>
      </dsp:nvSpPr>
      <dsp:spPr>
        <a:xfrm>
          <a:off x="3150005" y="612362"/>
          <a:ext cx="311990" cy="3122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8C94D1-A477-405F-807C-C902F1475F7F}">
      <dsp:nvSpPr>
        <dsp:cNvPr id="0" name=""/>
        <dsp:cNvSpPr/>
      </dsp:nvSpPr>
      <dsp:spPr>
        <a:xfrm>
          <a:off x="2166477" y="2398760"/>
          <a:ext cx="311990" cy="3122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DAF333-2009-46C1-AD2A-1C6B14E2F381}">
      <dsp:nvSpPr>
        <dsp:cNvPr id="0" name=""/>
        <dsp:cNvSpPr/>
      </dsp:nvSpPr>
      <dsp:spPr>
        <a:xfrm>
          <a:off x="660563" y="875773"/>
          <a:ext cx="1575085" cy="15745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endParaRPr lang="es-ES" sz="2500" kern="1200"/>
        </a:p>
      </dsp:txBody>
      <dsp:txXfrm>
        <a:off x="891229" y="1106365"/>
        <a:ext cx="1113753" cy="1113398"/>
      </dsp:txXfrm>
    </dsp:sp>
    <dsp:sp modelId="{BAAD93D1-0719-4EB2-BC51-BAE203E592FE}">
      <dsp:nvSpPr>
        <dsp:cNvPr id="0" name=""/>
        <dsp:cNvSpPr/>
      </dsp:nvSpPr>
      <dsp:spPr>
        <a:xfrm>
          <a:off x="3645732" y="625940"/>
          <a:ext cx="430878" cy="4308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B034EF-AC10-4150-8775-2737C99ACACE}">
      <dsp:nvSpPr>
        <dsp:cNvPr id="0" name=""/>
        <dsp:cNvSpPr/>
      </dsp:nvSpPr>
      <dsp:spPr>
        <a:xfrm>
          <a:off x="808272" y="2912004"/>
          <a:ext cx="778896" cy="7789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EC5791-CB12-4D41-9DD5-3F97D07E3CCB}">
      <dsp:nvSpPr>
        <dsp:cNvPr id="0" name=""/>
        <dsp:cNvSpPr/>
      </dsp:nvSpPr>
      <dsp:spPr>
        <a:xfrm>
          <a:off x="6142380" y="134873"/>
          <a:ext cx="1575085" cy="15745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endParaRPr lang="es-ES" sz="2500" kern="1200"/>
        </a:p>
      </dsp:txBody>
      <dsp:txXfrm>
        <a:off x="6373046" y="365465"/>
        <a:ext cx="1113753" cy="1113398"/>
      </dsp:txXfrm>
    </dsp:sp>
    <dsp:sp modelId="{44EA56D3-1515-4863-99F6-13A10F4EEBBA}">
      <dsp:nvSpPr>
        <dsp:cNvPr id="0" name=""/>
        <dsp:cNvSpPr/>
      </dsp:nvSpPr>
      <dsp:spPr>
        <a:xfrm>
          <a:off x="5439860" y="1222010"/>
          <a:ext cx="430878" cy="4308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3879BE-F8EB-4ECC-8D53-59DFD499D029}">
      <dsp:nvSpPr>
        <dsp:cNvPr id="0" name=""/>
        <dsp:cNvSpPr/>
      </dsp:nvSpPr>
      <dsp:spPr>
        <a:xfrm>
          <a:off x="512133" y="3838921"/>
          <a:ext cx="311990" cy="3122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DD5597-EF0F-4F9C-A450-0DEBECD744D8}">
      <dsp:nvSpPr>
        <dsp:cNvPr id="0" name=""/>
        <dsp:cNvSpPr/>
      </dsp:nvSpPr>
      <dsp:spPr>
        <a:xfrm>
          <a:off x="3623396" y="3394472"/>
          <a:ext cx="311990" cy="3122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2B4CA-CE71-4764-A180-927B3FA6B5E9}">
      <dsp:nvSpPr>
        <dsp:cNvPr id="0" name=""/>
        <dsp:cNvSpPr/>
      </dsp:nvSpPr>
      <dsp:spPr>
        <a:xfrm>
          <a:off x="2111215" y="974966"/>
          <a:ext cx="2860500" cy="2860993"/>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ctr" defTabSz="2667000">
            <a:lnSpc>
              <a:spcPct val="90000"/>
            </a:lnSpc>
            <a:spcBef>
              <a:spcPct val="0"/>
            </a:spcBef>
            <a:spcAft>
              <a:spcPct val="35000"/>
            </a:spcAft>
          </a:pPr>
          <a:r>
            <a:rPr lang="es-ES" sz="6000" kern="1200" dirty="0" smtClean="0"/>
            <a:t>SUM</a:t>
          </a:r>
          <a:endParaRPr lang="es-ES" sz="6000" kern="1200" dirty="0"/>
        </a:p>
      </dsp:txBody>
      <dsp:txXfrm>
        <a:off x="2530126" y="1393949"/>
        <a:ext cx="2022678" cy="2023027"/>
      </dsp:txXfrm>
    </dsp:sp>
    <dsp:sp modelId="{9006D083-1D90-4827-B45B-8886A2DA2257}">
      <dsp:nvSpPr>
        <dsp:cNvPr id="0" name=""/>
        <dsp:cNvSpPr/>
      </dsp:nvSpPr>
      <dsp:spPr>
        <a:xfrm>
          <a:off x="2990782" y="3623276"/>
          <a:ext cx="230600" cy="230576"/>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BA30FD6-D51E-4AC2-97B1-D872F9A083AB}">
      <dsp:nvSpPr>
        <dsp:cNvPr id="0" name=""/>
        <dsp:cNvSpPr/>
      </dsp:nvSpPr>
      <dsp:spPr>
        <a:xfrm>
          <a:off x="5155961" y="2136030"/>
          <a:ext cx="230600" cy="230576"/>
        </a:xfrm>
        <a:prstGeom prst="ellipse">
          <a:avLst/>
        </a:prstGeom>
        <a:gradFill rotWithShape="0">
          <a:gsLst>
            <a:gs pos="0">
              <a:schemeClr val="accent5">
                <a:hueOff val="-551882"/>
                <a:satOff val="2212"/>
                <a:lumOff val="479"/>
                <a:alphaOff val="0"/>
                <a:shade val="51000"/>
                <a:satMod val="130000"/>
              </a:schemeClr>
            </a:gs>
            <a:gs pos="80000">
              <a:schemeClr val="accent5">
                <a:hueOff val="-551882"/>
                <a:satOff val="2212"/>
                <a:lumOff val="479"/>
                <a:alphaOff val="0"/>
                <a:shade val="93000"/>
                <a:satMod val="130000"/>
              </a:schemeClr>
            </a:gs>
            <a:gs pos="100000">
              <a:schemeClr val="accent5">
                <a:hueOff val="-551882"/>
                <a:satOff val="2212"/>
                <a:lumOff val="4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21D6152-090D-4F0A-BF33-678A47A68B7B}">
      <dsp:nvSpPr>
        <dsp:cNvPr id="0" name=""/>
        <dsp:cNvSpPr/>
      </dsp:nvSpPr>
      <dsp:spPr>
        <a:xfrm>
          <a:off x="4054008" y="3868680"/>
          <a:ext cx="318029" cy="318512"/>
        </a:xfrm>
        <a:prstGeom prst="ellipse">
          <a:avLst/>
        </a:prstGeom>
        <a:gradFill rotWithShape="0">
          <a:gsLst>
            <a:gs pos="0">
              <a:schemeClr val="accent5">
                <a:hueOff val="-1103764"/>
                <a:satOff val="4423"/>
                <a:lumOff val="959"/>
                <a:alphaOff val="0"/>
                <a:shade val="51000"/>
                <a:satMod val="130000"/>
              </a:schemeClr>
            </a:gs>
            <a:gs pos="80000">
              <a:schemeClr val="accent5">
                <a:hueOff val="-1103764"/>
                <a:satOff val="4423"/>
                <a:lumOff val="959"/>
                <a:alphaOff val="0"/>
                <a:shade val="93000"/>
                <a:satMod val="130000"/>
              </a:schemeClr>
            </a:gs>
            <a:gs pos="100000">
              <a:schemeClr val="accent5">
                <a:hueOff val="-1103764"/>
                <a:satOff val="4423"/>
                <a:lumOff val="9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643E8C3-6E3A-4B48-8B80-DABCB1435F9D}">
      <dsp:nvSpPr>
        <dsp:cNvPr id="0" name=""/>
        <dsp:cNvSpPr/>
      </dsp:nvSpPr>
      <dsp:spPr>
        <a:xfrm>
          <a:off x="3055327" y="1296547"/>
          <a:ext cx="230600" cy="230576"/>
        </a:xfrm>
        <a:prstGeom prst="ellipse">
          <a:avLst/>
        </a:prstGeom>
        <a:gradFill rotWithShape="0">
          <a:gsLst>
            <a:gs pos="0">
              <a:schemeClr val="accent5">
                <a:hueOff val="-1655646"/>
                <a:satOff val="6635"/>
                <a:lumOff val="1438"/>
                <a:alphaOff val="0"/>
                <a:shade val="51000"/>
                <a:satMod val="130000"/>
              </a:schemeClr>
            </a:gs>
            <a:gs pos="80000">
              <a:schemeClr val="accent5">
                <a:hueOff val="-1655646"/>
                <a:satOff val="6635"/>
                <a:lumOff val="1438"/>
                <a:alphaOff val="0"/>
                <a:shade val="93000"/>
                <a:satMod val="130000"/>
              </a:schemeClr>
            </a:gs>
            <a:gs pos="100000">
              <a:schemeClr val="accent5">
                <a:hueOff val="-1655646"/>
                <a:satOff val="6635"/>
                <a:lumOff val="143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9D1989C-B40F-4C45-B212-37439E92385D}">
      <dsp:nvSpPr>
        <dsp:cNvPr id="0" name=""/>
        <dsp:cNvSpPr/>
      </dsp:nvSpPr>
      <dsp:spPr>
        <a:xfrm>
          <a:off x="2329493" y="2616101"/>
          <a:ext cx="230600" cy="230576"/>
        </a:xfrm>
        <a:prstGeom prst="ellipse">
          <a:avLst/>
        </a:prstGeom>
        <a:gradFill rotWithShape="0">
          <a:gsLst>
            <a:gs pos="0">
              <a:schemeClr val="accent5">
                <a:hueOff val="-2207528"/>
                <a:satOff val="8847"/>
                <a:lumOff val="1917"/>
                <a:alphaOff val="0"/>
                <a:shade val="51000"/>
                <a:satMod val="130000"/>
              </a:schemeClr>
            </a:gs>
            <a:gs pos="80000">
              <a:schemeClr val="accent5">
                <a:hueOff val="-2207528"/>
                <a:satOff val="8847"/>
                <a:lumOff val="1917"/>
                <a:alphaOff val="0"/>
                <a:shade val="93000"/>
                <a:satMod val="130000"/>
              </a:schemeClr>
            </a:gs>
            <a:gs pos="100000">
              <a:schemeClr val="accent5">
                <a:hueOff val="-2207528"/>
                <a:satOff val="8847"/>
                <a:lumOff val="19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46E61AC-ABF5-4DFC-B0EE-922906721148}">
      <dsp:nvSpPr>
        <dsp:cNvPr id="0" name=""/>
        <dsp:cNvSpPr/>
      </dsp:nvSpPr>
      <dsp:spPr>
        <a:xfrm>
          <a:off x="216027" y="648070"/>
          <a:ext cx="1994272" cy="1841527"/>
        </a:xfrm>
        <a:prstGeom prst="ellipse">
          <a:avLst/>
        </a:prstGeom>
        <a:gradFill rotWithShape="0">
          <a:gsLst>
            <a:gs pos="0">
              <a:schemeClr val="accent5">
                <a:hueOff val="-2759410"/>
                <a:satOff val="11059"/>
                <a:lumOff val="2397"/>
                <a:alphaOff val="0"/>
                <a:shade val="51000"/>
                <a:satMod val="130000"/>
              </a:schemeClr>
            </a:gs>
            <a:gs pos="80000">
              <a:schemeClr val="accent5">
                <a:hueOff val="-2759410"/>
                <a:satOff val="11059"/>
                <a:lumOff val="2397"/>
                <a:alphaOff val="0"/>
                <a:shade val="93000"/>
                <a:satMod val="130000"/>
              </a:schemeClr>
            </a:gs>
            <a:gs pos="100000">
              <a:schemeClr val="accent5">
                <a:hueOff val="-2759410"/>
                <a:satOff val="11059"/>
                <a:lumOff val="239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Desarrollar videojuegos optimizando recursos disponibles.</a:t>
          </a:r>
          <a:endParaRPr lang="es-ES" sz="1400" kern="1200" dirty="0"/>
        </a:p>
      </dsp:txBody>
      <dsp:txXfrm>
        <a:off x="508081" y="917755"/>
        <a:ext cx="1410164" cy="1302157"/>
      </dsp:txXfrm>
    </dsp:sp>
    <dsp:sp modelId="{019890C4-778B-4E2B-A6A7-087C56C46592}">
      <dsp:nvSpPr>
        <dsp:cNvPr id="0" name=""/>
        <dsp:cNvSpPr/>
      </dsp:nvSpPr>
      <dsp:spPr>
        <a:xfrm>
          <a:off x="3422057" y="1306772"/>
          <a:ext cx="318029" cy="318512"/>
        </a:xfrm>
        <a:prstGeom prst="ellipse">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12839BD-3136-4C14-978B-159DA6373C69}">
      <dsp:nvSpPr>
        <dsp:cNvPr id="0" name=""/>
        <dsp:cNvSpPr/>
      </dsp:nvSpPr>
      <dsp:spPr>
        <a:xfrm>
          <a:off x="1184535" y="2842382"/>
          <a:ext cx="859371" cy="880282"/>
        </a:xfrm>
        <a:prstGeom prst="ellipse">
          <a:avLst/>
        </a:prstGeom>
        <a:gradFill rotWithShape="0">
          <a:gsLst>
            <a:gs pos="0">
              <a:schemeClr val="accent5">
                <a:hueOff val="-3863174"/>
                <a:satOff val="15482"/>
                <a:lumOff val="3355"/>
                <a:alphaOff val="0"/>
                <a:shade val="51000"/>
                <a:satMod val="130000"/>
              </a:schemeClr>
            </a:gs>
            <a:gs pos="80000">
              <a:schemeClr val="accent5">
                <a:hueOff val="-3863174"/>
                <a:satOff val="15482"/>
                <a:lumOff val="3355"/>
                <a:alphaOff val="0"/>
                <a:shade val="93000"/>
                <a:satMod val="130000"/>
              </a:schemeClr>
            </a:gs>
            <a:gs pos="100000">
              <a:schemeClr val="accent5">
                <a:hueOff val="-3863174"/>
                <a:satOff val="15482"/>
                <a:lumOff val="335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C315C6D-23F3-4723-A6A4-5D3B448C9877}">
      <dsp:nvSpPr>
        <dsp:cNvPr id="0" name=""/>
        <dsp:cNvSpPr/>
      </dsp:nvSpPr>
      <dsp:spPr>
        <a:xfrm>
          <a:off x="5141621" y="819443"/>
          <a:ext cx="1411109" cy="1412805"/>
        </a:xfrm>
        <a:prstGeom prst="ellipse">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Combinación con otras metodologías</a:t>
          </a:r>
          <a:endParaRPr lang="es-ES" sz="1200" kern="1200" dirty="0"/>
        </a:p>
      </dsp:txBody>
      <dsp:txXfrm>
        <a:off x="5348273" y="1026344"/>
        <a:ext cx="997805" cy="999003"/>
      </dsp:txXfrm>
    </dsp:sp>
    <dsp:sp modelId="{49350615-EF02-4175-BD40-5442974DD323}">
      <dsp:nvSpPr>
        <dsp:cNvPr id="0" name=""/>
        <dsp:cNvSpPr/>
      </dsp:nvSpPr>
      <dsp:spPr>
        <a:xfrm>
          <a:off x="4746396" y="1746964"/>
          <a:ext cx="318029" cy="318512"/>
        </a:xfrm>
        <a:prstGeom prst="ellipse">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F7CA74D-A3A4-4D7A-82DC-88B8F4E5B6CE}">
      <dsp:nvSpPr>
        <dsp:cNvPr id="0" name=""/>
        <dsp:cNvSpPr/>
      </dsp:nvSpPr>
      <dsp:spPr>
        <a:xfrm>
          <a:off x="1107839" y="3679515"/>
          <a:ext cx="230600" cy="230576"/>
        </a:xfrm>
        <a:prstGeom prst="ellipse">
          <a:avLst/>
        </a:prstGeom>
        <a:gradFill rotWithShape="0">
          <a:gsLst>
            <a:gs pos="0">
              <a:schemeClr val="accent5">
                <a:hueOff val="-5518820"/>
                <a:satOff val="22117"/>
                <a:lumOff val="4793"/>
                <a:alphaOff val="0"/>
                <a:shade val="51000"/>
                <a:satMod val="130000"/>
              </a:schemeClr>
            </a:gs>
            <a:gs pos="80000">
              <a:schemeClr val="accent5">
                <a:hueOff val="-5518820"/>
                <a:satOff val="22117"/>
                <a:lumOff val="4793"/>
                <a:alphaOff val="0"/>
                <a:shade val="93000"/>
                <a:satMod val="130000"/>
              </a:schemeClr>
            </a:gs>
            <a:gs pos="100000">
              <a:schemeClr val="accent5">
                <a:hueOff val="-5518820"/>
                <a:satOff val="22117"/>
                <a:lumOff val="479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1DC3D6E-A209-42CE-845F-4C3E64555B21}">
      <dsp:nvSpPr>
        <dsp:cNvPr id="0" name=""/>
        <dsp:cNvSpPr/>
      </dsp:nvSpPr>
      <dsp:spPr>
        <a:xfrm>
          <a:off x="3405628" y="3351288"/>
          <a:ext cx="230600" cy="230576"/>
        </a:xfrm>
        <a:prstGeom prst="ellipse">
          <a:avLst/>
        </a:prstGeom>
        <a:gradFill rotWithShape="0">
          <a:gsLst>
            <a:gs pos="0">
              <a:schemeClr val="accent5">
                <a:hueOff val="-6070702"/>
                <a:satOff val="24329"/>
                <a:lumOff val="5273"/>
                <a:alphaOff val="0"/>
                <a:shade val="51000"/>
                <a:satMod val="130000"/>
              </a:schemeClr>
            </a:gs>
            <a:gs pos="80000">
              <a:schemeClr val="accent5">
                <a:hueOff val="-6070702"/>
                <a:satOff val="24329"/>
                <a:lumOff val="5273"/>
                <a:alphaOff val="0"/>
                <a:shade val="93000"/>
                <a:satMod val="130000"/>
              </a:schemeClr>
            </a:gs>
            <a:gs pos="100000">
              <a:schemeClr val="accent5">
                <a:hueOff val="-6070702"/>
                <a:satOff val="24329"/>
                <a:lumOff val="52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DD6EC4C-6685-47E2-BA48-D55AAD59F51F}">
      <dsp:nvSpPr>
        <dsp:cNvPr id="0" name=""/>
        <dsp:cNvSpPr/>
      </dsp:nvSpPr>
      <dsp:spPr>
        <a:xfrm>
          <a:off x="4693656" y="3086077"/>
          <a:ext cx="1162977" cy="1163109"/>
        </a:xfrm>
        <a:prstGeom prst="ellipse">
          <a:avLst/>
        </a:prstGeom>
        <a:solidFill>
          <a:schemeClr val="tx1">
            <a:lumMod val="65000"/>
            <a:lumOff val="3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Proyectos cortos</a:t>
          </a:r>
          <a:endParaRPr lang="es-ES" sz="1100" kern="1200" dirty="0"/>
        </a:p>
      </dsp:txBody>
      <dsp:txXfrm>
        <a:off x="4863970" y="3256410"/>
        <a:ext cx="822349" cy="822443"/>
      </dsp:txXfrm>
    </dsp:sp>
    <dsp:sp modelId="{9A97367B-5FCD-4857-8098-AFB70040B33F}">
      <dsp:nvSpPr>
        <dsp:cNvPr id="0" name=""/>
        <dsp:cNvSpPr/>
      </dsp:nvSpPr>
      <dsp:spPr>
        <a:xfrm>
          <a:off x="5484552" y="2913652"/>
          <a:ext cx="230600" cy="230576"/>
        </a:xfrm>
        <a:prstGeom prst="ellipse">
          <a:avLst/>
        </a:prstGeom>
        <a:gradFill rotWithShape="0">
          <a:gsLst>
            <a:gs pos="0">
              <a:schemeClr val="accent5">
                <a:hueOff val="-7174466"/>
                <a:satOff val="28752"/>
                <a:lumOff val="6231"/>
                <a:alphaOff val="0"/>
                <a:shade val="51000"/>
                <a:satMod val="130000"/>
              </a:schemeClr>
            </a:gs>
            <a:gs pos="80000">
              <a:schemeClr val="accent5">
                <a:hueOff val="-7174466"/>
                <a:satOff val="28752"/>
                <a:lumOff val="6231"/>
                <a:alphaOff val="0"/>
                <a:shade val="93000"/>
                <a:satMod val="130000"/>
              </a:schemeClr>
            </a:gs>
            <a:gs pos="100000">
              <a:schemeClr val="accent5">
                <a:hueOff val="-7174466"/>
                <a:satOff val="28752"/>
                <a:lumOff val="62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D8D4E44-4E0A-420A-B51A-5A0C847D7BF6}">
      <dsp:nvSpPr>
        <dsp:cNvPr id="0" name=""/>
        <dsp:cNvSpPr/>
      </dsp:nvSpPr>
      <dsp:spPr>
        <a:xfrm>
          <a:off x="2474425" y="3949458"/>
          <a:ext cx="1162977" cy="1163109"/>
        </a:xfrm>
        <a:prstGeom prst="ellipse">
          <a:avLst/>
        </a:prstGeom>
        <a:solidFill>
          <a:schemeClr val="accent3">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Participación del Cliente</a:t>
          </a:r>
          <a:endParaRPr lang="es-ES" sz="1100" kern="1200" dirty="0"/>
        </a:p>
      </dsp:txBody>
      <dsp:txXfrm>
        <a:off x="2644739" y="4119791"/>
        <a:ext cx="822349" cy="822443"/>
      </dsp:txXfrm>
    </dsp:sp>
    <dsp:sp modelId="{CC06E5BF-4E3C-4EED-9E96-4431AD12B6A6}">
      <dsp:nvSpPr>
        <dsp:cNvPr id="0" name=""/>
        <dsp:cNvSpPr/>
      </dsp:nvSpPr>
      <dsp:spPr>
        <a:xfrm>
          <a:off x="3513007" y="3910092"/>
          <a:ext cx="230600" cy="230576"/>
        </a:xfrm>
        <a:prstGeom prst="ellipse">
          <a:avLst/>
        </a:prstGeom>
        <a:gradFill rotWithShape="0">
          <a:gsLst>
            <a:gs pos="0">
              <a:schemeClr val="accent5">
                <a:hueOff val="-8278230"/>
                <a:satOff val="33176"/>
                <a:lumOff val="7190"/>
                <a:alphaOff val="0"/>
                <a:shade val="51000"/>
                <a:satMod val="130000"/>
              </a:schemeClr>
            </a:gs>
            <a:gs pos="80000">
              <a:schemeClr val="accent5">
                <a:hueOff val="-8278230"/>
                <a:satOff val="33176"/>
                <a:lumOff val="7190"/>
                <a:alphaOff val="0"/>
                <a:shade val="93000"/>
                <a:satMod val="130000"/>
              </a:schemeClr>
            </a:gs>
            <a:gs pos="100000">
              <a:schemeClr val="accent5">
                <a:hueOff val="-8278230"/>
                <a:satOff val="33176"/>
                <a:lumOff val="71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BC4CF2B-AB9C-402B-BD00-88C7503FA602}">
      <dsp:nvSpPr>
        <dsp:cNvPr id="0" name=""/>
        <dsp:cNvSpPr/>
      </dsp:nvSpPr>
      <dsp:spPr>
        <a:xfrm>
          <a:off x="3583419" y="0"/>
          <a:ext cx="1162977" cy="1163109"/>
        </a:xfrm>
        <a:prstGeom prst="ellipse">
          <a:avLst/>
        </a:prstGeom>
        <a:solidFill>
          <a:schemeClr val="tx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Roles de Scrum</a:t>
          </a:r>
          <a:endParaRPr lang="es-ES" sz="1100" kern="1200" dirty="0"/>
        </a:p>
      </dsp:txBody>
      <dsp:txXfrm>
        <a:off x="3753733" y="170333"/>
        <a:ext cx="822349" cy="822443"/>
      </dsp:txXfrm>
    </dsp:sp>
    <dsp:sp modelId="{CD796168-CA6B-4386-9F68-8270283A3935}">
      <dsp:nvSpPr>
        <dsp:cNvPr id="0" name=""/>
        <dsp:cNvSpPr/>
      </dsp:nvSpPr>
      <dsp:spPr>
        <a:xfrm>
          <a:off x="2149355" y="1260759"/>
          <a:ext cx="230600" cy="230576"/>
        </a:xfrm>
        <a:prstGeom prst="ellipse">
          <a:avLst/>
        </a:prstGeom>
        <a:gradFill rotWithShape="0">
          <a:gsLst>
            <a:gs pos="0">
              <a:schemeClr val="accent5">
                <a:hueOff val="-9381994"/>
                <a:satOff val="37599"/>
                <a:lumOff val="8149"/>
                <a:alphaOff val="0"/>
                <a:shade val="51000"/>
                <a:satMod val="130000"/>
              </a:schemeClr>
            </a:gs>
            <a:gs pos="80000">
              <a:schemeClr val="accent5">
                <a:hueOff val="-9381994"/>
                <a:satOff val="37599"/>
                <a:lumOff val="8149"/>
                <a:alphaOff val="0"/>
                <a:shade val="93000"/>
                <a:satMod val="130000"/>
              </a:schemeClr>
            </a:gs>
            <a:gs pos="100000">
              <a:schemeClr val="accent5">
                <a:hueOff val="-9381994"/>
                <a:satOff val="37599"/>
                <a:lumOff val="81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7E02F9A-4CB5-4739-AF28-EF3026EF1794}">
      <dsp:nvSpPr>
        <dsp:cNvPr id="0" name=""/>
        <dsp:cNvSpPr/>
      </dsp:nvSpPr>
      <dsp:spPr>
        <a:xfrm>
          <a:off x="4834411" y="286303"/>
          <a:ext cx="230600" cy="230576"/>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7A908-16E2-460B-8FAD-E0DC32FCC011}">
      <dsp:nvSpPr>
        <dsp:cNvPr id="0" name=""/>
        <dsp:cNvSpPr/>
      </dsp:nvSpPr>
      <dsp:spPr>
        <a:xfrm>
          <a:off x="4821781" y="1576494"/>
          <a:ext cx="1369644" cy="237706"/>
        </a:xfrm>
        <a:custGeom>
          <a:avLst/>
          <a:gdLst/>
          <a:ahLst/>
          <a:cxnLst/>
          <a:rect l="0" t="0" r="0" b="0"/>
          <a:pathLst>
            <a:path>
              <a:moveTo>
                <a:pt x="0" y="0"/>
              </a:moveTo>
              <a:lnTo>
                <a:pt x="0" y="118853"/>
              </a:lnTo>
              <a:lnTo>
                <a:pt x="1369644" y="118853"/>
              </a:lnTo>
              <a:lnTo>
                <a:pt x="1369644" y="237706"/>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564C3C7-F4F2-468D-BA5B-DD88EC32F7CF}">
      <dsp:nvSpPr>
        <dsp:cNvPr id="0" name=""/>
        <dsp:cNvSpPr/>
      </dsp:nvSpPr>
      <dsp:spPr>
        <a:xfrm>
          <a:off x="5966294" y="3228489"/>
          <a:ext cx="91440" cy="154526"/>
        </a:xfrm>
        <a:custGeom>
          <a:avLst/>
          <a:gdLst/>
          <a:ahLst/>
          <a:cxnLst/>
          <a:rect l="0" t="0" r="0" b="0"/>
          <a:pathLst>
            <a:path>
              <a:moveTo>
                <a:pt x="66864" y="0"/>
              </a:moveTo>
              <a:lnTo>
                <a:pt x="66864" y="35673"/>
              </a:lnTo>
              <a:lnTo>
                <a:pt x="45720" y="35673"/>
              </a:lnTo>
              <a:lnTo>
                <a:pt x="45720" y="154526"/>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D9435C2-5345-4721-8ACD-CE52BF1A872B}">
      <dsp:nvSpPr>
        <dsp:cNvPr id="0" name=""/>
        <dsp:cNvSpPr/>
      </dsp:nvSpPr>
      <dsp:spPr>
        <a:xfrm>
          <a:off x="4821781" y="2380170"/>
          <a:ext cx="1211376" cy="282350"/>
        </a:xfrm>
        <a:custGeom>
          <a:avLst/>
          <a:gdLst/>
          <a:ahLst/>
          <a:cxnLst/>
          <a:rect l="0" t="0" r="0" b="0"/>
          <a:pathLst>
            <a:path>
              <a:moveTo>
                <a:pt x="0" y="0"/>
              </a:moveTo>
              <a:lnTo>
                <a:pt x="0" y="163497"/>
              </a:lnTo>
              <a:lnTo>
                <a:pt x="1211376" y="163497"/>
              </a:lnTo>
              <a:lnTo>
                <a:pt x="1211376" y="282350"/>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B084F76-2384-4CBD-BDDF-71023A3463EC}">
      <dsp:nvSpPr>
        <dsp:cNvPr id="0" name=""/>
        <dsp:cNvSpPr/>
      </dsp:nvSpPr>
      <dsp:spPr>
        <a:xfrm>
          <a:off x="3861865" y="3280813"/>
          <a:ext cx="273917" cy="2814754"/>
        </a:xfrm>
        <a:custGeom>
          <a:avLst/>
          <a:gdLst/>
          <a:ahLst/>
          <a:cxnLst/>
          <a:rect l="0" t="0" r="0" b="0"/>
          <a:pathLst>
            <a:path>
              <a:moveTo>
                <a:pt x="0" y="0"/>
              </a:moveTo>
              <a:lnTo>
                <a:pt x="0" y="2814754"/>
              </a:lnTo>
              <a:lnTo>
                <a:pt x="273917" y="2814754"/>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BB05B41-7260-4A71-89C7-2E787B5DFFE1}">
      <dsp:nvSpPr>
        <dsp:cNvPr id="0" name=""/>
        <dsp:cNvSpPr/>
      </dsp:nvSpPr>
      <dsp:spPr>
        <a:xfrm>
          <a:off x="3861865" y="3280813"/>
          <a:ext cx="273917" cy="1973408"/>
        </a:xfrm>
        <a:custGeom>
          <a:avLst/>
          <a:gdLst/>
          <a:ahLst/>
          <a:cxnLst/>
          <a:rect l="0" t="0" r="0" b="0"/>
          <a:pathLst>
            <a:path>
              <a:moveTo>
                <a:pt x="0" y="0"/>
              </a:moveTo>
              <a:lnTo>
                <a:pt x="0" y="1973408"/>
              </a:lnTo>
              <a:lnTo>
                <a:pt x="273917" y="1973408"/>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A277EC6-2842-4B5F-9470-CA7EEED884F5}">
      <dsp:nvSpPr>
        <dsp:cNvPr id="0" name=""/>
        <dsp:cNvSpPr/>
      </dsp:nvSpPr>
      <dsp:spPr>
        <a:xfrm>
          <a:off x="3743418" y="3280813"/>
          <a:ext cx="91440" cy="435699"/>
        </a:xfrm>
        <a:custGeom>
          <a:avLst/>
          <a:gdLst/>
          <a:ahLst/>
          <a:cxnLst/>
          <a:rect l="0" t="0" r="0" b="0"/>
          <a:pathLst>
            <a:path>
              <a:moveTo>
                <a:pt x="118446" y="0"/>
              </a:moveTo>
              <a:lnTo>
                <a:pt x="45720" y="435699"/>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897493A-F455-4357-A229-464CAF236456}">
      <dsp:nvSpPr>
        <dsp:cNvPr id="0" name=""/>
        <dsp:cNvSpPr/>
      </dsp:nvSpPr>
      <dsp:spPr>
        <a:xfrm>
          <a:off x="4314640" y="2380170"/>
          <a:ext cx="507141" cy="334674"/>
        </a:xfrm>
        <a:custGeom>
          <a:avLst/>
          <a:gdLst/>
          <a:ahLst/>
          <a:cxnLst/>
          <a:rect l="0" t="0" r="0" b="0"/>
          <a:pathLst>
            <a:path>
              <a:moveTo>
                <a:pt x="507141" y="0"/>
              </a:moveTo>
              <a:lnTo>
                <a:pt x="507141" y="215820"/>
              </a:lnTo>
              <a:lnTo>
                <a:pt x="0" y="215820"/>
              </a:lnTo>
              <a:lnTo>
                <a:pt x="0" y="334674"/>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758722D-45A2-47DA-A289-13B0F5A5ECD0}">
      <dsp:nvSpPr>
        <dsp:cNvPr id="0" name=""/>
        <dsp:cNvSpPr/>
      </dsp:nvSpPr>
      <dsp:spPr>
        <a:xfrm>
          <a:off x="6971296" y="3228489"/>
          <a:ext cx="291417" cy="153552"/>
        </a:xfrm>
        <a:custGeom>
          <a:avLst/>
          <a:gdLst/>
          <a:ahLst/>
          <a:cxnLst/>
          <a:rect l="0" t="0" r="0" b="0"/>
          <a:pathLst>
            <a:path>
              <a:moveTo>
                <a:pt x="0" y="0"/>
              </a:moveTo>
              <a:lnTo>
                <a:pt x="0" y="34699"/>
              </a:lnTo>
              <a:lnTo>
                <a:pt x="291417" y="34699"/>
              </a:lnTo>
              <a:lnTo>
                <a:pt x="291417" y="153552"/>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9AB95A3-915F-414C-9912-F6A7167B3AD6}">
      <dsp:nvSpPr>
        <dsp:cNvPr id="0" name=""/>
        <dsp:cNvSpPr/>
      </dsp:nvSpPr>
      <dsp:spPr>
        <a:xfrm>
          <a:off x="4821781" y="2380170"/>
          <a:ext cx="2149514" cy="282350"/>
        </a:xfrm>
        <a:custGeom>
          <a:avLst/>
          <a:gdLst/>
          <a:ahLst/>
          <a:cxnLst/>
          <a:rect l="0" t="0" r="0" b="0"/>
          <a:pathLst>
            <a:path>
              <a:moveTo>
                <a:pt x="0" y="0"/>
              </a:moveTo>
              <a:lnTo>
                <a:pt x="0" y="163497"/>
              </a:lnTo>
              <a:lnTo>
                <a:pt x="2149514" y="163497"/>
              </a:lnTo>
              <a:lnTo>
                <a:pt x="2149514" y="282350"/>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6A9ABCA-CCC2-459A-934F-39C747EF093D}">
      <dsp:nvSpPr>
        <dsp:cNvPr id="0" name=""/>
        <dsp:cNvSpPr/>
      </dsp:nvSpPr>
      <dsp:spPr>
        <a:xfrm>
          <a:off x="565968" y="3254241"/>
          <a:ext cx="1257673" cy="1213923"/>
        </a:xfrm>
        <a:custGeom>
          <a:avLst/>
          <a:gdLst/>
          <a:ahLst/>
          <a:cxnLst/>
          <a:rect l="0" t="0" r="0" b="0"/>
          <a:pathLst>
            <a:path>
              <a:moveTo>
                <a:pt x="0" y="0"/>
              </a:moveTo>
              <a:lnTo>
                <a:pt x="0" y="1095070"/>
              </a:lnTo>
              <a:lnTo>
                <a:pt x="1257673" y="1095070"/>
              </a:lnTo>
              <a:lnTo>
                <a:pt x="1257673" y="1213923"/>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09F5808-5BD7-4293-8318-3D0BB784399A}">
      <dsp:nvSpPr>
        <dsp:cNvPr id="0" name=""/>
        <dsp:cNvSpPr/>
      </dsp:nvSpPr>
      <dsp:spPr>
        <a:xfrm>
          <a:off x="565968" y="3254241"/>
          <a:ext cx="2683043" cy="1633147"/>
        </a:xfrm>
        <a:custGeom>
          <a:avLst/>
          <a:gdLst/>
          <a:ahLst/>
          <a:cxnLst/>
          <a:rect l="0" t="0" r="0" b="0"/>
          <a:pathLst>
            <a:path>
              <a:moveTo>
                <a:pt x="0" y="0"/>
              </a:moveTo>
              <a:lnTo>
                <a:pt x="0" y="1514294"/>
              </a:lnTo>
              <a:lnTo>
                <a:pt x="2683043" y="1514294"/>
              </a:lnTo>
              <a:lnTo>
                <a:pt x="2683043" y="1633147"/>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80346AD-80DD-4BA5-8AB8-45DEDAFC72FC}">
      <dsp:nvSpPr>
        <dsp:cNvPr id="0" name=""/>
        <dsp:cNvSpPr/>
      </dsp:nvSpPr>
      <dsp:spPr>
        <a:xfrm>
          <a:off x="113193" y="3999497"/>
          <a:ext cx="1144479" cy="1506257"/>
        </a:xfrm>
        <a:custGeom>
          <a:avLst/>
          <a:gdLst/>
          <a:ahLst/>
          <a:cxnLst/>
          <a:rect l="0" t="0" r="0" b="0"/>
          <a:pathLst>
            <a:path>
              <a:moveTo>
                <a:pt x="0" y="0"/>
              </a:moveTo>
              <a:lnTo>
                <a:pt x="0" y="1506257"/>
              </a:lnTo>
              <a:lnTo>
                <a:pt x="1144479" y="1506257"/>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3B4C1F9-8B7D-40B9-A00E-70CB406BCEB1}">
      <dsp:nvSpPr>
        <dsp:cNvPr id="0" name=""/>
        <dsp:cNvSpPr/>
      </dsp:nvSpPr>
      <dsp:spPr>
        <a:xfrm>
          <a:off x="0" y="3999497"/>
          <a:ext cx="113192" cy="1506257"/>
        </a:xfrm>
        <a:custGeom>
          <a:avLst/>
          <a:gdLst/>
          <a:ahLst/>
          <a:cxnLst/>
          <a:rect l="0" t="0" r="0" b="0"/>
          <a:pathLst>
            <a:path>
              <a:moveTo>
                <a:pt x="113192" y="0"/>
              </a:moveTo>
              <a:lnTo>
                <a:pt x="0" y="1506257"/>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F40528D-8B57-4669-AF14-321189D66759}">
      <dsp:nvSpPr>
        <dsp:cNvPr id="0" name=""/>
        <dsp:cNvSpPr/>
      </dsp:nvSpPr>
      <dsp:spPr>
        <a:xfrm>
          <a:off x="0" y="3999497"/>
          <a:ext cx="113192" cy="751651"/>
        </a:xfrm>
        <a:custGeom>
          <a:avLst/>
          <a:gdLst/>
          <a:ahLst/>
          <a:cxnLst/>
          <a:rect l="0" t="0" r="0" b="0"/>
          <a:pathLst>
            <a:path>
              <a:moveTo>
                <a:pt x="113192" y="0"/>
              </a:moveTo>
              <a:lnTo>
                <a:pt x="0" y="751651"/>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B4B9F74-CBA5-4024-A17E-B6C8F50D6EAD}">
      <dsp:nvSpPr>
        <dsp:cNvPr id="0" name=""/>
        <dsp:cNvSpPr/>
      </dsp:nvSpPr>
      <dsp:spPr>
        <a:xfrm>
          <a:off x="520248" y="3254241"/>
          <a:ext cx="91440" cy="179287"/>
        </a:xfrm>
        <a:custGeom>
          <a:avLst/>
          <a:gdLst/>
          <a:ahLst/>
          <a:cxnLst/>
          <a:rect l="0" t="0" r="0" b="0"/>
          <a:pathLst>
            <a:path>
              <a:moveTo>
                <a:pt x="45720" y="0"/>
              </a:moveTo>
              <a:lnTo>
                <a:pt x="45720" y="179287"/>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A801014-8314-4831-902C-950B6D0D6D0F}">
      <dsp:nvSpPr>
        <dsp:cNvPr id="0" name=""/>
        <dsp:cNvSpPr/>
      </dsp:nvSpPr>
      <dsp:spPr>
        <a:xfrm>
          <a:off x="565968" y="2380170"/>
          <a:ext cx="4255813" cy="308102"/>
        </a:xfrm>
        <a:custGeom>
          <a:avLst/>
          <a:gdLst/>
          <a:ahLst/>
          <a:cxnLst/>
          <a:rect l="0" t="0" r="0" b="0"/>
          <a:pathLst>
            <a:path>
              <a:moveTo>
                <a:pt x="4255813" y="0"/>
              </a:moveTo>
              <a:lnTo>
                <a:pt x="4255813" y="189248"/>
              </a:lnTo>
              <a:lnTo>
                <a:pt x="0" y="189248"/>
              </a:lnTo>
              <a:lnTo>
                <a:pt x="0" y="308102"/>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0E361EF-62CA-4CE7-A18D-7AE94E20480B}">
      <dsp:nvSpPr>
        <dsp:cNvPr id="0" name=""/>
        <dsp:cNvSpPr/>
      </dsp:nvSpPr>
      <dsp:spPr>
        <a:xfrm>
          <a:off x="4776061" y="1576494"/>
          <a:ext cx="91440" cy="237706"/>
        </a:xfrm>
        <a:custGeom>
          <a:avLst/>
          <a:gdLst/>
          <a:ahLst/>
          <a:cxnLst/>
          <a:rect l="0" t="0" r="0" b="0"/>
          <a:pathLst>
            <a:path>
              <a:moveTo>
                <a:pt x="45720" y="0"/>
              </a:moveTo>
              <a:lnTo>
                <a:pt x="45720" y="237706"/>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D548071-B954-4A4B-B1CD-DFF441CD268F}">
      <dsp:nvSpPr>
        <dsp:cNvPr id="0" name=""/>
        <dsp:cNvSpPr/>
      </dsp:nvSpPr>
      <dsp:spPr>
        <a:xfrm>
          <a:off x="3452137" y="1576494"/>
          <a:ext cx="1369644" cy="237706"/>
        </a:xfrm>
        <a:custGeom>
          <a:avLst/>
          <a:gdLst/>
          <a:ahLst/>
          <a:cxnLst/>
          <a:rect l="0" t="0" r="0" b="0"/>
          <a:pathLst>
            <a:path>
              <a:moveTo>
                <a:pt x="1369644" y="0"/>
              </a:moveTo>
              <a:lnTo>
                <a:pt x="1369644" y="118853"/>
              </a:lnTo>
              <a:lnTo>
                <a:pt x="0" y="118853"/>
              </a:lnTo>
              <a:lnTo>
                <a:pt x="0" y="237706"/>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707E465-FD52-416A-AE8C-2482431FA037}">
      <dsp:nvSpPr>
        <dsp:cNvPr id="0" name=""/>
        <dsp:cNvSpPr/>
      </dsp:nvSpPr>
      <dsp:spPr>
        <a:xfrm>
          <a:off x="4255813" y="1010526"/>
          <a:ext cx="1131937" cy="565968"/>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Productor Ejecutivo</a:t>
          </a:r>
          <a:endParaRPr lang="es-ES" sz="1300" kern="1200" dirty="0"/>
        </a:p>
      </dsp:txBody>
      <dsp:txXfrm>
        <a:off x="4255813" y="1010526"/>
        <a:ext cx="1131937" cy="565968"/>
      </dsp:txXfrm>
    </dsp:sp>
    <dsp:sp modelId="{CFEEC874-F5C0-4FAE-841D-CCFE877179D4}">
      <dsp:nvSpPr>
        <dsp:cNvPr id="0" name=""/>
        <dsp:cNvSpPr/>
      </dsp:nvSpPr>
      <dsp:spPr>
        <a:xfrm>
          <a:off x="2886169" y="1814201"/>
          <a:ext cx="1131937" cy="565968"/>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Equipo creativo e innovación</a:t>
          </a:r>
          <a:endParaRPr lang="es-ES" sz="1300" kern="1200" dirty="0"/>
        </a:p>
      </dsp:txBody>
      <dsp:txXfrm>
        <a:off x="2886169" y="1814201"/>
        <a:ext cx="1131937" cy="565968"/>
      </dsp:txXfrm>
    </dsp:sp>
    <dsp:sp modelId="{95D7F539-7455-42FD-A6EF-142FB767561E}">
      <dsp:nvSpPr>
        <dsp:cNvPr id="0" name=""/>
        <dsp:cNvSpPr/>
      </dsp:nvSpPr>
      <dsp:spPr>
        <a:xfrm>
          <a:off x="4255813" y="1814201"/>
          <a:ext cx="1131937" cy="565968"/>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Productor</a:t>
          </a:r>
          <a:endParaRPr lang="es-ES" sz="1300" kern="1200" dirty="0"/>
        </a:p>
      </dsp:txBody>
      <dsp:txXfrm>
        <a:off x="4255813" y="1814201"/>
        <a:ext cx="1131937" cy="565968"/>
      </dsp:txXfrm>
    </dsp:sp>
    <dsp:sp modelId="{469A1527-6512-4592-99E7-6169E650677B}">
      <dsp:nvSpPr>
        <dsp:cNvPr id="0" name=""/>
        <dsp:cNvSpPr/>
      </dsp:nvSpPr>
      <dsp:spPr>
        <a:xfrm>
          <a:off x="0" y="2688272"/>
          <a:ext cx="1131937" cy="56596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Director Artístico</a:t>
          </a:r>
          <a:endParaRPr lang="es-ES" sz="1300" kern="1200" dirty="0"/>
        </a:p>
      </dsp:txBody>
      <dsp:txXfrm>
        <a:off x="0" y="2688272"/>
        <a:ext cx="1131937" cy="565968"/>
      </dsp:txXfrm>
    </dsp:sp>
    <dsp:sp modelId="{A427E5A4-7B4F-42AD-AFC3-DA61FEE98E8B}">
      <dsp:nvSpPr>
        <dsp:cNvPr id="0" name=""/>
        <dsp:cNvSpPr/>
      </dsp:nvSpPr>
      <dsp:spPr>
        <a:xfrm>
          <a:off x="0" y="3433528"/>
          <a:ext cx="1131937" cy="56596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Artista jefe</a:t>
          </a:r>
          <a:endParaRPr lang="es-ES" sz="1300" kern="1200" dirty="0"/>
        </a:p>
      </dsp:txBody>
      <dsp:txXfrm>
        <a:off x="0" y="3433528"/>
        <a:ext cx="1131937" cy="565968"/>
      </dsp:txXfrm>
    </dsp:sp>
    <dsp:sp modelId="{8FCA1E7C-C939-4CC9-AB42-B8E59B24345B}">
      <dsp:nvSpPr>
        <dsp:cNvPr id="0" name=""/>
        <dsp:cNvSpPr/>
      </dsp:nvSpPr>
      <dsp:spPr>
        <a:xfrm>
          <a:off x="0" y="4468164"/>
          <a:ext cx="1131937" cy="56596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Conceptual</a:t>
          </a:r>
          <a:endParaRPr lang="es-ES" sz="1300" kern="1200" dirty="0"/>
        </a:p>
      </dsp:txBody>
      <dsp:txXfrm>
        <a:off x="0" y="4468164"/>
        <a:ext cx="1131937" cy="565968"/>
      </dsp:txXfrm>
    </dsp:sp>
    <dsp:sp modelId="{9BC002FC-6D97-4866-AF91-23A6DBF92A14}">
      <dsp:nvSpPr>
        <dsp:cNvPr id="0" name=""/>
        <dsp:cNvSpPr/>
      </dsp:nvSpPr>
      <dsp:spPr>
        <a:xfrm>
          <a:off x="0" y="5222770"/>
          <a:ext cx="1131937" cy="56596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Animación</a:t>
          </a:r>
          <a:endParaRPr lang="es-ES" sz="1300" kern="1200" dirty="0"/>
        </a:p>
      </dsp:txBody>
      <dsp:txXfrm>
        <a:off x="0" y="5222770"/>
        <a:ext cx="1131937" cy="565968"/>
      </dsp:txXfrm>
    </dsp:sp>
    <dsp:sp modelId="{A409F48D-E91F-4BA9-8D50-6534C7B2E667}">
      <dsp:nvSpPr>
        <dsp:cNvPr id="0" name=""/>
        <dsp:cNvSpPr/>
      </dsp:nvSpPr>
      <dsp:spPr>
        <a:xfrm>
          <a:off x="1257673" y="5222770"/>
          <a:ext cx="1131937" cy="56596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Texturas</a:t>
          </a:r>
          <a:endParaRPr lang="es-ES" sz="1300" kern="1200" dirty="0"/>
        </a:p>
      </dsp:txBody>
      <dsp:txXfrm>
        <a:off x="1257673" y="5222770"/>
        <a:ext cx="1131937" cy="565968"/>
      </dsp:txXfrm>
    </dsp:sp>
    <dsp:sp modelId="{87E97627-8072-4563-B957-E821CD85D6B7}">
      <dsp:nvSpPr>
        <dsp:cNvPr id="0" name=""/>
        <dsp:cNvSpPr/>
      </dsp:nvSpPr>
      <dsp:spPr>
        <a:xfrm>
          <a:off x="2683043" y="4887388"/>
          <a:ext cx="1131937" cy="56596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Artista Técnico</a:t>
          </a:r>
          <a:endParaRPr lang="es-ES" sz="1300" kern="1200" dirty="0"/>
        </a:p>
      </dsp:txBody>
      <dsp:txXfrm>
        <a:off x="2683043" y="4887388"/>
        <a:ext cx="1131937" cy="565968"/>
      </dsp:txXfrm>
    </dsp:sp>
    <dsp:sp modelId="{E5D05E5E-77DA-4D91-96D2-E27ED31DE7FA}">
      <dsp:nvSpPr>
        <dsp:cNvPr id="0" name=""/>
        <dsp:cNvSpPr/>
      </dsp:nvSpPr>
      <dsp:spPr>
        <a:xfrm>
          <a:off x="1257673" y="4468164"/>
          <a:ext cx="1131937" cy="56596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Modelado</a:t>
          </a:r>
          <a:endParaRPr lang="es-ES" sz="1300" kern="1200" dirty="0"/>
        </a:p>
      </dsp:txBody>
      <dsp:txXfrm>
        <a:off x="1257673" y="4468164"/>
        <a:ext cx="1131937" cy="565968"/>
      </dsp:txXfrm>
    </dsp:sp>
    <dsp:sp modelId="{0F5F13DD-3814-4681-9682-6E65A45AB7E4}">
      <dsp:nvSpPr>
        <dsp:cNvPr id="0" name=""/>
        <dsp:cNvSpPr/>
      </dsp:nvSpPr>
      <dsp:spPr>
        <a:xfrm>
          <a:off x="6405328" y="2662520"/>
          <a:ext cx="1131937" cy="56596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Gestor de pruebas</a:t>
          </a:r>
          <a:endParaRPr lang="es-ES" sz="1300" kern="1200" dirty="0"/>
        </a:p>
      </dsp:txBody>
      <dsp:txXfrm>
        <a:off x="6405328" y="2662520"/>
        <a:ext cx="1131937" cy="565968"/>
      </dsp:txXfrm>
    </dsp:sp>
    <dsp:sp modelId="{035F7726-4B43-48D8-A847-5663FDB98E8E}">
      <dsp:nvSpPr>
        <dsp:cNvPr id="0" name=""/>
        <dsp:cNvSpPr/>
      </dsp:nvSpPr>
      <dsp:spPr>
        <a:xfrm>
          <a:off x="6696745" y="3382042"/>
          <a:ext cx="1131937" cy="56596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Equipo de pruebas</a:t>
          </a:r>
          <a:endParaRPr lang="es-ES" sz="1300" kern="1200" dirty="0"/>
        </a:p>
      </dsp:txBody>
      <dsp:txXfrm>
        <a:off x="6696745" y="3382042"/>
        <a:ext cx="1131937" cy="565968"/>
      </dsp:txXfrm>
    </dsp:sp>
    <dsp:sp modelId="{10E46530-7408-4B85-944A-E695A7E3743F}">
      <dsp:nvSpPr>
        <dsp:cNvPr id="0" name=""/>
        <dsp:cNvSpPr/>
      </dsp:nvSpPr>
      <dsp:spPr>
        <a:xfrm>
          <a:off x="3748671" y="2714844"/>
          <a:ext cx="1131937" cy="56596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Director técnico</a:t>
          </a:r>
          <a:endParaRPr lang="es-ES" sz="1300" kern="1200" dirty="0"/>
        </a:p>
      </dsp:txBody>
      <dsp:txXfrm>
        <a:off x="3748671" y="2714844"/>
        <a:ext cx="1131937" cy="565968"/>
      </dsp:txXfrm>
    </dsp:sp>
    <dsp:sp modelId="{B0A0FCCB-77AA-4B5F-B403-006017034EA6}">
      <dsp:nvSpPr>
        <dsp:cNvPr id="0" name=""/>
        <dsp:cNvSpPr/>
      </dsp:nvSpPr>
      <dsp:spPr>
        <a:xfrm>
          <a:off x="3789138" y="3433528"/>
          <a:ext cx="1131937" cy="56596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Programador jefe</a:t>
          </a:r>
          <a:endParaRPr lang="es-ES" sz="1300" kern="1200" dirty="0"/>
        </a:p>
      </dsp:txBody>
      <dsp:txXfrm>
        <a:off x="3789138" y="3433528"/>
        <a:ext cx="1131937" cy="565968"/>
      </dsp:txXfrm>
    </dsp:sp>
    <dsp:sp modelId="{2C8C553E-95F8-42F1-AC7D-0446859409BC}">
      <dsp:nvSpPr>
        <dsp:cNvPr id="0" name=""/>
        <dsp:cNvSpPr/>
      </dsp:nvSpPr>
      <dsp:spPr>
        <a:xfrm>
          <a:off x="4135782" y="4971237"/>
          <a:ext cx="1131937" cy="56596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Inteligencia Artificial</a:t>
          </a:r>
          <a:endParaRPr lang="es-ES" sz="1300" kern="1200" dirty="0"/>
        </a:p>
      </dsp:txBody>
      <dsp:txXfrm>
        <a:off x="4135782" y="4971237"/>
        <a:ext cx="1131937" cy="565968"/>
      </dsp:txXfrm>
    </dsp:sp>
    <dsp:sp modelId="{175CC0FC-B128-4D74-B01E-20EC09C88F25}">
      <dsp:nvSpPr>
        <dsp:cNvPr id="0" name=""/>
        <dsp:cNvSpPr/>
      </dsp:nvSpPr>
      <dsp:spPr>
        <a:xfrm>
          <a:off x="4135782" y="5812583"/>
          <a:ext cx="1131937" cy="56596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Interfaces</a:t>
          </a:r>
          <a:endParaRPr lang="es-ES" sz="1300" kern="1200" dirty="0"/>
        </a:p>
      </dsp:txBody>
      <dsp:txXfrm>
        <a:off x="4135782" y="5812583"/>
        <a:ext cx="1131937" cy="565968"/>
      </dsp:txXfrm>
    </dsp:sp>
    <dsp:sp modelId="{06B99881-64CD-4052-8CE4-3479168E0E7D}">
      <dsp:nvSpPr>
        <dsp:cNvPr id="0" name=""/>
        <dsp:cNvSpPr/>
      </dsp:nvSpPr>
      <dsp:spPr>
        <a:xfrm>
          <a:off x="5467189" y="2662520"/>
          <a:ext cx="1131937" cy="56596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Diseñador jefe</a:t>
          </a:r>
          <a:endParaRPr lang="es-ES" sz="1300" kern="1200" dirty="0"/>
        </a:p>
      </dsp:txBody>
      <dsp:txXfrm>
        <a:off x="5467189" y="2662520"/>
        <a:ext cx="1131937" cy="565968"/>
      </dsp:txXfrm>
    </dsp:sp>
    <dsp:sp modelId="{02D5529B-7807-4501-8B2D-FA2D322A781E}">
      <dsp:nvSpPr>
        <dsp:cNvPr id="0" name=""/>
        <dsp:cNvSpPr/>
      </dsp:nvSpPr>
      <dsp:spPr>
        <a:xfrm>
          <a:off x="5446045" y="3383015"/>
          <a:ext cx="1131937" cy="56596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Equipo de diseño</a:t>
          </a:r>
          <a:endParaRPr lang="es-ES" sz="1300" kern="1200" dirty="0"/>
        </a:p>
      </dsp:txBody>
      <dsp:txXfrm>
        <a:off x="5446045" y="3383015"/>
        <a:ext cx="1131937" cy="565968"/>
      </dsp:txXfrm>
    </dsp:sp>
    <dsp:sp modelId="{7188E61F-CC2D-47DF-82FA-642193F78373}">
      <dsp:nvSpPr>
        <dsp:cNvPr id="0" name=""/>
        <dsp:cNvSpPr/>
      </dsp:nvSpPr>
      <dsp:spPr>
        <a:xfrm>
          <a:off x="5625457" y="1814201"/>
          <a:ext cx="1131937" cy="565968"/>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Equipo de marketing</a:t>
          </a:r>
          <a:endParaRPr lang="es-ES" sz="1300" kern="1200" dirty="0"/>
        </a:p>
      </dsp:txBody>
      <dsp:txXfrm>
        <a:off x="5625457" y="1814201"/>
        <a:ext cx="1131937" cy="565968"/>
      </dsp:txXfrm>
    </dsp:sp>
    <dsp:sp modelId="{084DC3CE-612C-470C-8A4F-0A033ACAFD69}">
      <dsp:nvSpPr>
        <dsp:cNvPr id="0" name=""/>
        <dsp:cNvSpPr/>
      </dsp:nvSpPr>
      <dsp:spPr>
        <a:xfrm>
          <a:off x="4135782" y="4216631"/>
          <a:ext cx="1131937" cy="565968"/>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Herramientas</a:t>
          </a:r>
          <a:endParaRPr lang="es-ES" sz="1300" kern="1200" dirty="0"/>
        </a:p>
      </dsp:txBody>
      <dsp:txXfrm>
        <a:off x="4135782" y="4216631"/>
        <a:ext cx="1131937" cy="565968"/>
      </dsp:txXfrm>
    </dsp:sp>
    <dsp:sp modelId="{6417CC03-4A99-48FB-AB11-20F255DC661B}">
      <dsp:nvSpPr>
        <dsp:cNvPr id="0" name=""/>
        <dsp:cNvSpPr/>
      </dsp:nvSpPr>
      <dsp:spPr>
        <a:xfrm>
          <a:off x="5904661" y="4216631"/>
          <a:ext cx="1131937" cy="565968"/>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Networking</a:t>
          </a:r>
          <a:endParaRPr lang="es-ES" sz="1300" kern="1200" dirty="0"/>
        </a:p>
      </dsp:txBody>
      <dsp:txXfrm>
        <a:off x="5904661" y="4216631"/>
        <a:ext cx="1131937" cy="565968"/>
      </dsp:txXfrm>
    </dsp:sp>
    <dsp:sp modelId="{A25132EE-4BE4-410B-928F-76C6DE7DB9C3}">
      <dsp:nvSpPr>
        <dsp:cNvPr id="0" name=""/>
        <dsp:cNvSpPr/>
      </dsp:nvSpPr>
      <dsp:spPr>
        <a:xfrm>
          <a:off x="5904661" y="4887388"/>
          <a:ext cx="1131937" cy="565968"/>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Física</a:t>
          </a:r>
          <a:endParaRPr lang="es-ES" sz="1300" kern="1200" dirty="0"/>
        </a:p>
      </dsp:txBody>
      <dsp:txXfrm>
        <a:off x="5904661" y="4887388"/>
        <a:ext cx="1131937" cy="565968"/>
      </dsp:txXfrm>
    </dsp:sp>
    <dsp:sp modelId="{E434DA6B-80FB-489B-B048-2E6262C7280D}">
      <dsp:nvSpPr>
        <dsp:cNvPr id="0" name=""/>
        <dsp:cNvSpPr/>
      </dsp:nvSpPr>
      <dsp:spPr>
        <a:xfrm>
          <a:off x="5904661" y="5558152"/>
          <a:ext cx="1131937" cy="565968"/>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Motor</a:t>
          </a:r>
          <a:endParaRPr lang="es-ES" sz="1300" kern="1200" dirty="0"/>
        </a:p>
      </dsp:txBody>
      <dsp:txXfrm>
        <a:off x="5904661" y="5558152"/>
        <a:ext cx="1131937" cy="565968"/>
      </dsp:txXfrm>
    </dsp:sp>
    <dsp:sp modelId="{0424FF53-80EB-42F4-82A3-2B97281CB54F}">
      <dsp:nvSpPr>
        <dsp:cNvPr id="0" name=""/>
        <dsp:cNvSpPr/>
      </dsp:nvSpPr>
      <dsp:spPr>
        <a:xfrm>
          <a:off x="5904661" y="6228909"/>
          <a:ext cx="1131937" cy="565968"/>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Audio</a:t>
          </a:r>
          <a:endParaRPr lang="es-ES" sz="1300" kern="1200" dirty="0"/>
        </a:p>
      </dsp:txBody>
      <dsp:txXfrm>
        <a:off x="5904661" y="6228909"/>
        <a:ext cx="1131937" cy="5659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D6663-0A8F-4872-A369-C611C2F505D0}">
      <dsp:nvSpPr>
        <dsp:cNvPr id="0" name=""/>
        <dsp:cNvSpPr/>
      </dsp:nvSpPr>
      <dsp:spPr>
        <a:xfrm>
          <a:off x="3888501" y="2036683"/>
          <a:ext cx="2489279" cy="2489279"/>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endParaRPr lang="es-ES" sz="3900" kern="1200"/>
        </a:p>
      </dsp:txBody>
      <dsp:txXfrm>
        <a:off x="4388957" y="2619785"/>
        <a:ext cx="1488367" cy="1279541"/>
      </dsp:txXfrm>
    </dsp:sp>
    <dsp:sp modelId="{4351A90D-B05B-478A-8676-CB0FA85A8B36}">
      <dsp:nvSpPr>
        <dsp:cNvPr id="0" name=""/>
        <dsp:cNvSpPr/>
      </dsp:nvSpPr>
      <dsp:spPr>
        <a:xfrm>
          <a:off x="2440193" y="1448308"/>
          <a:ext cx="1810385" cy="1810385"/>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s-ES" sz="2300" kern="1200"/>
        </a:p>
      </dsp:txBody>
      <dsp:txXfrm>
        <a:off x="2895963" y="1906833"/>
        <a:ext cx="898845" cy="893335"/>
      </dsp:txXfrm>
    </dsp:sp>
    <dsp:sp modelId="{57126F27-6424-41AC-86CA-8DE34729FBFE}">
      <dsp:nvSpPr>
        <dsp:cNvPr id="0" name=""/>
        <dsp:cNvSpPr/>
      </dsp:nvSpPr>
      <dsp:spPr>
        <a:xfrm rot="20700000">
          <a:off x="3454194" y="199327"/>
          <a:ext cx="1773807" cy="1773807"/>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s-ES" sz="2600" kern="1200"/>
        </a:p>
      </dsp:txBody>
      <dsp:txXfrm rot="-20700000">
        <a:off x="3843242" y="588375"/>
        <a:ext cx="995711" cy="995711"/>
      </dsp:txXfrm>
    </dsp:sp>
    <dsp:sp modelId="{1DF943B8-1401-448D-820B-1237F389B7C8}">
      <dsp:nvSpPr>
        <dsp:cNvPr id="0" name=""/>
        <dsp:cNvSpPr/>
      </dsp:nvSpPr>
      <dsp:spPr>
        <a:xfrm>
          <a:off x="3700746" y="1658974"/>
          <a:ext cx="3186277" cy="3186277"/>
        </a:xfrm>
        <a:prstGeom prst="circularArrow">
          <a:avLst>
            <a:gd name="adj1" fmla="val 4687"/>
            <a:gd name="adj2" fmla="val 299029"/>
            <a:gd name="adj3" fmla="val 2523572"/>
            <a:gd name="adj4" fmla="val 15845412"/>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4DBBE8-6763-415F-A85A-F2F4D5CC86B2}">
      <dsp:nvSpPr>
        <dsp:cNvPr id="0" name=""/>
        <dsp:cNvSpPr/>
      </dsp:nvSpPr>
      <dsp:spPr>
        <a:xfrm>
          <a:off x="2119577" y="1046315"/>
          <a:ext cx="2315030" cy="231503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C937F9-E5D6-4E46-9D9B-1939FA06947D}">
      <dsp:nvSpPr>
        <dsp:cNvPr id="0" name=""/>
        <dsp:cNvSpPr/>
      </dsp:nvSpPr>
      <dsp:spPr>
        <a:xfrm>
          <a:off x="3043894" y="-190626"/>
          <a:ext cx="2496068" cy="2496068"/>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82CC54-2475-41D5-8ADB-CE93551EC9E4}">
      <dsp:nvSpPr>
        <dsp:cNvPr id="0" name=""/>
        <dsp:cNvSpPr/>
      </dsp:nvSpPr>
      <dsp:spPr>
        <a:xfrm>
          <a:off x="2844800" y="1828800"/>
          <a:ext cx="2235200" cy="2235200"/>
        </a:xfrm>
        <a:prstGeom prst="gear9">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t>MOTORES DE JUEGO</a:t>
          </a:r>
          <a:endParaRPr lang="es-ES" sz="2000" kern="1200" dirty="0"/>
        </a:p>
      </dsp:txBody>
      <dsp:txXfrm>
        <a:off x="3294175" y="2352385"/>
        <a:ext cx="1336450" cy="1148939"/>
      </dsp:txXfrm>
    </dsp:sp>
    <dsp:sp modelId="{D150C3B2-FACD-4593-9A9D-3D2681904C19}">
      <dsp:nvSpPr>
        <dsp:cNvPr id="0" name=""/>
        <dsp:cNvSpPr/>
      </dsp:nvSpPr>
      <dsp:spPr>
        <a:xfrm>
          <a:off x="1544320" y="1300480"/>
          <a:ext cx="1625600" cy="1625600"/>
        </a:xfrm>
        <a:prstGeom prst="gear6">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S" sz="1050" kern="1200" dirty="0" smtClean="0"/>
            <a:t>Automatiza determinadas tareas</a:t>
          </a:r>
          <a:endParaRPr lang="es-ES" sz="1050" kern="1200" dirty="0"/>
        </a:p>
      </dsp:txBody>
      <dsp:txXfrm>
        <a:off x="1953570" y="1712203"/>
        <a:ext cx="807100" cy="802154"/>
      </dsp:txXfrm>
    </dsp:sp>
    <dsp:sp modelId="{28B3E7AA-5A5E-4F70-AF57-E203162DB0BF}">
      <dsp:nvSpPr>
        <dsp:cNvPr id="0" name=""/>
        <dsp:cNvSpPr/>
      </dsp:nvSpPr>
      <dsp:spPr>
        <a:xfrm rot="20700000">
          <a:off x="2454821" y="178981"/>
          <a:ext cx="1592756" cy="1592756"/>
        </a:xfrm>
        <a:prstGeom prst="gear6">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 sz="1300" kern="1200" dirty="0" smtClean="0"/>
            <a:t>Oculta la complejidad de procesos de bajo nivel</a:t>
          </a:r>
          <a:endParaRPr lang="es-ES" sz="1300" kern="1200" dirty="0"/>
        </a:p>
      </dsp:txBody>
      <dsp:txXfrm rot="-20700000">
        <a:off x="2804160" y="528320"/>
        <a:ext cx="894080" cy="894080"/>
      </dsp:txXfrm>
    </dsp:sp>
    <dsp:sp modelId="{7D4205C9-313F-49D4-8D09-C5A1EE9CBD8A}">
      <dsp:nvSpPr>
        <dsp:cNvPr id="0" name=""/>
        <dsp:cNvSpPr/>
      </dsp:nvSpPr>
      <dsp:spPr>
        <a:xfrm>
          <a:off x="2671505" y="1492320"/>
          <a:ext cx="2861056" cy="2861056"/>
        </a:xfrm>
        <a:prstGeom prst="circularArrow">
          <a:avLst>
            <a:gd name="adj1" fmla="val 4687"/>
            <a:gd name="adj2" fmla="val 299029"/>
            <a:gd name="adj3" fmla="val 2513083"/>
            <a:gd name="adj4" fmla="val 15867933"/>
            <a:gd name="adj5" fmla="val 5469"/>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3D3348C-7406-4D38-B306-0BE44C493A4A}">
      <dsp:nvSpPr>
        <dsp:cNvPr id="0" name=""/>
        <dsp:cNvSpPr/>
      </dsp:nvSpPr>
      <dsp:spPr>
        <a:xfrm>
          <a:off x="1256429" y="941355"/>
          <a:ext cx="2078736" cy="2078736"/>
        </a:xfrm>
        <a:prstGeom prst="leftCircularArrow">
          <a:avLst>
            <a:gd name="adj1" fmla="val 6452"/>
            <a:gd name="adj2" fmla="val 429999"/>
            <a:gd name="adj3" fmla="val 10489124"/>
            <a:gd name="adj4" fmla="val 14837806"/>
            <a:gd name="adj5" fmla="val 7527"/>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418F286-A38D-4167-822C-83EFEC2A584A}">
      <dsp:nvSpPr>
        <dsp:cNvPr id="0" name=""/>
        <dsp:cNvSpPr/>
      </dsp:nvSpPr>
      <dsp:spPr>
        <a:xfrm>
          <a:off x="2086400" y="-169332"/>
          <a:ext cx="2241296" cy="2241296"/>
        </a:xfrm>
        <a:prstGeom prst="circularArrow">
          <a:avLst>
            <a:gd name="adj1" fmla="val 5984"/>
            <a:gd name="adj2" fmla="val 394124"/>
            <a:gd name="adj3" fmla="val 13313824"/>
            <a:gd name="adj4" fmla="val 10508221"/>
            <a:gd name="adj5" fmla="val 6981"/>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48C41-33C8-4CF3-97E9-2A828FACDDE8}">
      <dsp:nvSpPr>
        <dsp:cNvPr id="0" name=""/>
        <dsp:cNvSpPr/>
      </dsp:nvSpPr>
      <dsp:spPr>
        <a:xfrm>
          <a:off x="0" y="0"/>
          <a:ext cx="8229599" cy="1357788"/>
        </a:xfrm>
        <a:prstGeom prst="rect">
          <a:avLst/>
        </a:prstGeom>
        <a:solidFill>
          <a:schemeClr val="accent2">
            <a:shade val="9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Unity3D es una herramienta multiplataforma de desarrollo de videojuegos. Este motor de juegos permite crear videojuegos en 2D y 3D. Gracias al Plug-In Web de Unity, también se pueden desarrollar juegos de navegador para Windows y Mac.</a:t>
          </a:r>
          <a:endParaRPr lang="es-ES" sz="2100" kern="1200" dirty="0"/>
        </a:p>
      </dsp:txBody>
      <dsp:txXfrm>
        <a:off x="0" y="0"/>
        <a:ext cx="8229599" cy="1357788"/>
      </dsp:txXfrm>
    </dsp:sp>
    <dsp:sp modelId="{145194E7-5C37-4237-B6AA-0C2DF6E39A53}">
      <dsp:nvSpPr>
        <dsp:cNvPr id="0" name=""/>
        <dsp:cNvSpPr/>
      </dsp:nvSpPr>
      <dsp:spPr>
        <a:xfrm>
          <a:off x="4018" y="1357788"/>
          <a:ext cx="2740521" cy="285135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Incluye:</a:t>
          </a:r>
        </a:p>
        <a:p>
          <a:pPr lvl="0" algn="ctr" defTabSz="622300">
            <a:lnSpc>
              <a:spcPct val="90000"/>
            </a:lnSpc>
            <a:spcBef>
              <a:spcPct val="0"/>
            </a:spcBef>
            <a:spcAft>
              <a:spcPct val="35000"/>
            </a:spcAft>
          </a:pPr>
          <a:r>
            <a:rPr lang="es-ES" sz="1400" kern="1200" dirty="0" smtClean="0"/>
            <a:t>- Renderizado</a:t>
          </a:r>
        </a:p>
        <a:p>
          <a:pPr lvl="0" algn="ctr" defTabSz="622300">
            <a:lnSpc>
              <a:spcPct val="90000"/>
            </a:lnSpc>
            <a:spcBef>
              <a:spcPct val="0"/>
            </a:spcBef>
            <a:spcAft>
              <a:spcPct val="35000"/>
            </a:spcAft>
          </a:pPr>
          <a:r>
            <a:rPr lang="es-ES" sz="1400" kern="1200" dirty="0" smtClean="0"/>
            <a:t>- Iluminación</a:t>
          </a:r>
        </a:p>
        <a:p>
          <a:pPr lvl="0" algn="ctr" defTabSz="622300">
            <a:lnSpc>
              <a:spcPct val="90000"/>
            </a:lnSpc>
            <a:spcBef>
              <a:spcPct val="0"/>
            </a:spcBef>
            <a:spcAft>
              <a:spcPct val="35000"/>
            </a:spcAft>
          </a:pPr>
          <a:r>
            <a:rPr lang="es-ES" sz="1400" kern="1200" dirty="0" smtClean="0"/>
            <a:t>- Terreno</a:t>
          </a:r>
        </a:p>
        <a:p>
          <a:pPr lvl="0" algn="ctr" defTabSz="622300">
            <a:lnSpc>
              <a:spcPct val="90000"/>
            </a:lnSpc>
            <a:spcBef>
              <a:spcPct val="0"/>
            </a:spcBef>
            <a:spcAft>
              <a:spcPct val="35000"/>
            </a:spcAft>
          </a:pPr>
          <a:r>
            <a:rPr lang="es-ES" sz="1400" kern="1200" dirty="0" smtClean="0"/>
            <a:t>- Simulación Física</a:t>
          </a:r>
        </a:p>
        <a:p>
          <a:pPr lvl="0" algn="ctr" defTabSz="622300">
            <a:lnSpc>
              <a:spcPct val="90000"/>
            </a:lnSpc>
            <a:spcBef>
              <a:spcPct val="0"/>
            </a:spcBef>
            <a:spcAft>
              <a:spcPct val="35000"/>
            </a:spcAft>
          </a:pPr>
          <a:r>
            <a:rPr lang="es-ES" sz="1400" kern="1200" dirty="0" smtClean="0"/>
            <a:t>-Audio</a:t>
          </a:r>
        </a:p>
        <a:p>
          <a:pPr lvl="0" algn="ctr" defTabSz="622300">
            <a:lnSpc>
              <a:spcPct val="90000"/>
            </a:lnSpc>
            <a:spcBef>
              <a:spcPct val="0"/>
            </a:spcBef>
            <a:spcAft>
              <a:spcPct val="35000"/>
            </a:spcAft>
          </a:pPr>
          <a:r>
            <a:rPr lang="es-ES" sz="1400" kern="1200" dirty="0" smtClean="0"/>
            <a:t> - Programación</a:t>
          </a:r>
        </a:p>
        <a:p>
          <a:pPr lvl="0" algn="ctr" defTabSz="622300">
            <a:lnSpc>
              <a:spcPct val="90000"/>
            </a:lnSpc>
            <a:spcBef>
              <a:spcPct val="0"/>
            </a:spcBef>
            <a:spcAft>
              <a:spcPct val="35000"/>
            </a:spcAft>
          </a:pPr>
          <a:r>
            <a:rPr lang="es-ES" sz="1400" kern="1200" dirty="0" smtClean="0"/>
            <a:t>- Scripts</a:t>
          </a:r>
        </a:p>
        <a:p>
          <a:pPr lvl="0" algn="ctr" defTabSz="622300">
            <a:lnSpc>
              <a:spcPct val="90000"/>
            </a:lnSpc>
            <a:spcBef>
              <a:spcPct val="0"/>
            </a:spcBef>
            <a:spcAft>
              <a:spcPct val="35000"/>
            </a:spcAft>
          </a:pPr>
          <a:r>
            <a:rPr lang="es-ES" sz="1400" kern="1200" dirty="0" smtClean="0"/>
            <a:t>- Networking</a:t>
          </a:r>
        </a:p>
        <a:p>
          <a:pPr lvl="0" algn="ctr" defTabSz="622300">
            <a:lnSpc>
              <a:spcPct val="90000"/>
            </a:lnSpc>
            <a:spcBef>
              <a:spcPct val="0"/>
            </a:spcBef>
            <a:spcAft>
              <a:spcPct val="35000"/>
            </a:spcAft>
          </a:pPr>
          <a:endParaRPr lang="es-ES" sz="1400" kern="1200" dirty="0"/>
        </a:p>
      </dsp:txBody>
      <dsp:txXfrm>
        <a:off x="4018" y="1357788"/>
        <a:ext cx="2740521" cy="2851356"/>
      </dsp:txXfrm>
    </dsp:sp>
    <dsp:sp modelId="{6EE83F34-095E-49C4-939E-460154AD70E3}">
      <dsp:nvSpPr>
        <dsp:cNvPr id="0" name=""/>
        <dsp:cNvSpPr/>
      </dsp:nvSpPr>
      <dsp:spPr>
        <a:xfrm>
          <a:off x="2744539" y="1357788"/>
          <a:ext cx="2740521" cy="285135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Requerimientos:</a:t>
          </a:r>
        </a:p>
        <a:p>
          <a:pPr lvl="0" algn="ctr" defTabSz="622300">
            <a:lnSpc>
              <a:spcPct val="90000"/>
            </a:lnSpc>
            <a:spcBef>
              <a:spcPct val="0"/>
            </a:spcBef>
            <a:spcAft>
              <a:spcPct val="35000"/>
            </a:spcAft>
          </a:pPr>
          <a:r>
            <a:rPr lang="es-ES" sz="1400" kern="1200" dirty="0" smtClean="0"/>
            <a:t>- Windows XP SP3, Vista o 7,</a:t>
          </a:r>
        </a:p>
        <a:p>
          <a:pPr lvl="0" algn="ctr" defTabSz="622300">
            <a:lnSpc>
              <a:spcPct val="90000"/>
            </a:lnSpc>
            <a:spcBef>
              <a:spcPct val="0"/>
            </a:spcBef>
            <a:spcAft>
              <a:spcPct val="35000"/>
            </a:spcAft>
          </a:pPr>
          <a:r>
            <a:rPr lang="es-ES" sz="1400" kern="1200" dirty="0" smtClean="0"/>
            <a:t>- 256 Mb Video con Pixel Shader</a:t>
          </a:r>
        </a:p>
        <a:p>
          <a:pPr lvl="0" algn="ctr" defTabSz="622300">
            <a:lnSpc>
              <a:spcPct val="90000"/>
            </a:lnSpc>
            <a:spcBef>
              <a:spcPct val="0"/>
            </a:spcBef>
            <a:spcAft>
              <a:spcPct val="35000"/>
            </a:spcAft>
          </a:pPr>
          <a:r>
            <a:rPr lang="es-ES" sz="1400" kern="1200" dirty="0" smtClean="0"/>
            <a:t>- Procesador: 2,0 Ghz</a:t>
          </a:r>
        </a:p>
        <a:p>
          <a:pPr lvl="0" algn="ctr" defTabSz="622300">
            <a:lnSpc>
              <a:spcPct val="90000"/>
            </a:lnSpc>
            <a:spcBef>
              <a:spcPct val="0"/>
            </a:spcBef>
            <a:spcAft>
              <a:spcPct val="35000"/>
            </a:spcAft>
          </a:pPr>
          <a:r>
            <a:rPr lang="es-ES" sz="1400" kern="1200" dirty="0" smtClean="0"/>
            <a:t>- 1GB en disco duro</a:t>
          </a:r>
        </a:p>
        <a:p>
          <a:pPr lvl="0" algn="ctr" defTabSz="622300">
            <a:lnSpc>
              <a:spcPct val="90000"/>
            </a:lnSpc>
            <a:spcBef>
              <a:spcPct val="0"/>
            </a:spcBef>
            <a:spcAft>
              <a:spcPct val="35000"/>
            </a:spcAft>
          </a:pPr>
          <a:r>
            <a:rPr lang="es-ES" sz="1400" kern="1200" dirty="0" smtClean="0"/>
            <a:t>- 2 GB de RAM</a:t>
          </a:r>
          <a:endParaRPr lang="es-ES" sz="1400" kern="1200" dirty="0"/>
        </a:p>
      </dsp:txBody>
      <dsp:txXfrm>
        <a:off x="2744539" y="1357788"/>
        <a:ext cx="2740521" cy="2851356"/>
      </dsp:txXfrm>
    </dsp:sp>
    <dsp:sp modelId="{037CB48B-C4AA-490B-BF38-AF347B5ADCB4}">
      <dsp:nvSpPr>
        <dsp:cNvPr id="0" name=""/>
        <dsp:cNvSpPr/>
      </dsp:nvSpPr>
      <dsp:spPr>
        <a:xfrm>
          <a:off x="5485060" y="1357788"/>
          <a:ext cx="2740521" cy="285135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Plataformas  Soportadas:</a:t>
          </a:r>
        </a:p>
        <a:p>
          <a:pPr lvl="0" algn="ctr" defTabSz="622300">
            <a:lnSpc>
              <a:spcPct val="90000"/>
            </a:lnSpc>
            <a:spcBef>
              <a:spcPct val="0"/>
            </a:spcBef>
            <a:spcAft>
              <a:spcPct val="35000"/>
            </a:spcAft>
          </a:pPr>
          <a:r>
            <a:rPr lang="es-ES" sz="1400" kern="1200" dirty="0" smtClean="0"/>
            <a:t>Windows, OS X, Linux, Xbox 360, </a:t>
          </a:r>
          <a:r>
            <a:rPr lang="es-ES" sz="1400" kern="1200" dirty="0" smtClean="0"/>
            <a:t>PlayStation </a:t>
          </a:r>
          <a:r>
            <a:rPr lang="es-ES" sz="1400" kern="1200" dirty="0" smtClean="0"/>
            <a:t>3, </a:t>
          </a:r>
          <a:r>
            <a:rPr lang="es-ES" sz="1400" kern="1200" dirty="0" smtClean="0"/>
            <a:t>PlayStation </a:t>
          </a:r>
          <a:r>
            <a:rPr lang="es-ES" sz="1400" kern="1200" dirty="0" smtClean="0"/>
            <a:t>Vita, Wii, Wii U, iPad, iPhone, </a:t>
          </a:r>
          <a:r>
            <a:rPr lang="es-ES" sz="1400" kern="1200" dirty="0" smtClean="0"/>
            <a:t>Android, </a:t>
          </a:r>
          <a:r>
            <a:rPr lang="es-ES" sz="1400" kern="1200" dirty="0" smtClean="0"/>
            <a:t>y Windows Phone.</a:t>
          </a:r>
        </a:p>
        <a:p>
          <a:pPr lvl="0" algn="ctr" defTabSz="622300">
            <a:lnSpc>
              <a:spcPct val="90000"/>
            </a:lnSpc>
            <a:spcBef>
              <a:spcPct val="0"/>
            </a:spcBef>
            <a:spcAft>
              <a:spcPct val="35000"/>
            </a:spcAft>
          </a:pPr>
          <a:endParaRPr lang="es-ES" sz="1400" kern="1200" dirty="0"/>
        </a:p>
      </dsp:txBody>
      <dsp:txXfrm>
        <a:off x="5485060" y="1357788"/>
        <a:ext cx="2740521" cy="2851356"/>
      </dsp:txXfrm>
    </dsp:sp>
    <dsp:sp modelId="{C20B6E36-0054-4271-B515-A5D17C5C914F}">
      <dsp:nvSpPr>
        <dsp:cNvPr id="0" name=""/>
        <dsp:cNvSpPr/>
      </dsp:nvSpPr>
      <dsp:spPr>
        <a:xfrm>
          <a:off x="0" y="4209145"/>
          <a:ext cx="8229599" cy="316817"/>
        </a:xfrm>
        <a:prstGeom prst="rect">
          <a:avLst/>
        </a:prstGeom>
        <a:solidFill>
          <a:schemeClr val="accent2">
            <a:shade val="9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cdr:x>
      <cdr:y>0.17882</cdr:y>
    </cdr:from>
    <cdr:to>
      <cdr:x>1</cdr:x>
      <cdr:y>0.51215</cdr:y>
    </cdr:to>
    <cdr:sp macro="" textlink="">
      <cdr:nvSpPr>
        <cdr:cNvPr id="2" name="1 CuadroTexto"/>
        <cdr:cNvSpPr txBox="1"/>
      </cdr:nvSpPr>
      <cdr:spPr>
        <a:xfrm xmlns:a="http://schemas.openxmlformats.org/drawingml/2006/main">
          <a:off x="3657600" y="49053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 sz="1100" dirty="0"/>
            <a:t>Nivel 1</a:t>
          </a:r>
        </a:p>
      </cdr:txBody>
    </cdr:sp>
  </cdr:relSizeAnchor>
</c:userShapes>
</file>

<file path=ppt/drawings/drawing2.xml><?xml version="1.0" encoding="utf-8"?>
<c:userShapes xmlns:c="http://schemas.openxmlformats.org/drawingml/2006/chart">
  <cdr:relSizeAnchor xmlns:cdr="http://schemas.openxmlformats.org/drawingml/2006/chartDrawing">
    <cdr:from>
      <cdr:x>0.8</cdr:x>
      <cdr:y>0.24479</cdr:y>
    </cdr:from>
    <cdr:to>
      <cdr:x>1</cdr:x>
      <cdr:y>0.57813</cdr:y>
    </cdr:to>
    <cdr:sp macro="" textlink="">
      <cdr:nvSpPr>
        <cdr:cNvPr id="2" name="1 CuadroTexto"/>
        <cdr:cNvSpPr txBox="1"/>
      </cdr:nvSpPr>
      <cdr:spPr>
        <a:xfrm xmlns:a="http://schemas.openxmlformats.org/drawingml/2006/main">
          <a:off x="3667125" y="67151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 sz="1100" dirty="0"/>
            <a:t>Nivel 3</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6659DAA-F05A-4441-B05F-7AD623CDCEB6}" type="datetimeFigureOut">
              <a:rPr lang="es-ES" smtClean="0"/>
              <a:t>30/09/2015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CE65813-E983-4D00-9C2B-DF672B9B7FB7}" type="slidenum">
              <a:rPr lang="es-ES" smtClean="0"/>
              <a:t>‹Nº›</a:t>
            </a:fld>
            <a:endParaRPr lang="es-ES" dirty="0"/>
          </a:p>
        </p:txBody>
      </p:sp>
    </p:spTree>
    <p:extLst>
      <p:ext uri="{BB962C8B-B14F-4D97-AF65-F5344CB8AC3E}">
        <p14:creationId xmlns:p14="http://schemas.microsoft.com/office/powerpoint/2010/main" val="775928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6659DAA-F05A-4441-B05F-7AD623CDCEB6}" type="datetimeFigureOut">
              <a:rPr lang="es-ES" smtClean="0"/>
              <a:t>30/09/2015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CE65813-E983-4D00-9C2B-DF672B9B7FB7}" type="slidenum">
              <a:rPr lang="es-ES" smtClean="0"/>
              <a:t>‹Nº›</a:t>
            </a:fld>
            <a:endParaRPr lang="es-ES" dirty="0"/>
          </a:p>
        </p:txBody>
      </p:sp>
    </p:spTree>
    <p:extLst>
      <p:ext uri="{BB962C8B-B14F-4D97-AF65-F5344CB8AC3E}">
        <p14:creationId xmlns:p14="http://schemas.microsoft.com/office/powerpoint/2010/main" val="3934779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6659DAA-F05A-4441-B05F-7AD623CDCEB6}" type="datetimeFigureOut">
              <a:rPr lang="es-ES" smtClean="0"/>
              <a:t>30/09/2015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CE65813-E983-4D00-9C2B-DF672B9B7FB7}" type="slidenum">
              <a:rPr lang="es-ES" smtClean="0"/>
              <a:t>‹Nº›</a:t>
            </a:fld>
            <a:endParaRPr lang="es-ES" dirty="0"/>
          </a:p>
        </p:txBody>
      </p:sp>
    </p:spTree>
    <p:extLst>
      <p:ext uri="{BB962C8B-B14F-4D97-AF65-F5344CB8AC3E}">
        <p14:creationId xmlns:p14="http://schemas.microsoft.com/office/powerpoint/2010/main" val="683593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제목 및 부제">
    <p:bg>
      <p:bgPr>
        <a:solidFill>
          <a:srgbClr val="012339"/>
        </a:solidFill>
        <a:effectLst/>
      </p:bgPr>
    </p:bg>
    <p:spTree>
      <p:nvGrpSpPr>
        <p:cNvPr id="1" name=""/>
        <p:cNvGrpSpPr/>
        <p:nvPr/>
      </p:nvGrpSpPr>
      <p:grpSpPr>
        <a:xfrm>
          <a:off x="0" y="0"/>
          <a:ext cx="0" cy="0"/>
          <a:chOff x="0" y="0"/>
          <a:chExt cx="0" cy="0"/>
        </a:xfrm>
      </p:grpSpPr>
      <p:sp>
        <p:nvSpPr>
          <p:cNvPr id="5" name="Shape 5"/>
          <p:cNvSpPr>
            <a:spLocks noGrp="1"/>
          </p:cNvSpPr>
          <p:nvPr>
            <p:ph type="title"/>
          </p:nvPr>
        </p:nvSpPr>
        <p:spPr>
          <a:xfrm>
            <a:off x="892969" y="1151930"/>
            <a:ext cx="7358063" cy="2321719"/>
          </a:xfrm>
          <a:prstGeom prst="rect">
            <a:avLst/>
          </a:prstGeom>
        </p:spPr>
        <p:txBody>
          <a:bodyPr anchor="b"/>
          <a:lstStyle/>
          <a:p>
            <a:pPr lvl="0">
              <a:defRPr sz="1800">
                <a:solidFill>
                  <a:srgbClr val="000000"/>
                </a:solidFill>
              </a:defRPr>
            </a:pPr>
            <a:r>
              <a:rPr sz="5600">
                <a:solidFill>
                  <a:srgbClr val="FFFFFF"/>
                </a:solidFill>
              </a:rPr>
              <a:t>제목 텍스트</a:t>
            </a:r>
          </a:p>
        </p:txBody>
      </p:sp>
      <p:sp>
        <p:nvSpPr>
          <p:cNvPr id="6" name="Shape 6"/>
          <p:cNvSpPr>
            <a:spLocks noGrp="1"/>
          </p:cNvSpPr>
          <p:nvPr>
            <p:ph type="body" idx="1"/>
          </p:nvPr>
        </p:nvSpPr>
        <p:spPr>
          <a:xfrm>
            <a:off x="892969" y="3536156"/>
            <a:ext cx="7358063" cy="794742"/>
          </a:xfrm>
          <a:prstGeom prst="rect">
            <a:avLst/>
          </a:prstGeom>
        </p:spPr>
        <p:txBody>
          <a:bodyPr anchor="t"/>
          <a:lstStyle>
            <a:lvl1pPr marL="0" indent="0" algn="ctr">
              <a:spcBef>
                <a:spcPts val="0"/>
              </a:spcBef>
              <a:buSzTx/>
              <a:buNone/>
              <a:defRPr sz="2200"/>
            </a:lvl1pPr>
            <a:lvl2pPr marL="0" indent="160729" algn="ctr">
              <a:spcBef>
                <a:spcPts val="0"/>
              </a:spcBef>
              <a:buSzTx/>
              <a:buNone/>
              <a:defRPr sz="2200"/>
            </a:lvl2pPr>
            <a:lvl3pPr marL="0" indent="321457" algn="ctr">
              <a:spcBef>
                <a:spcPts val="0"/>
              </a:spcBef>
              <a:buSzTx/>
              <a:buNone/>
              <a:defRPr sz="2200"/>
            </a:lvl3pPr>
            <a:lvl4pPr marL="0" indent="482186" algn="ctr">
              <a:spcBef>
                <a:spcPts val="0"/>
              </a:spcBef>
              <a:buSzTx/>
              <a:buNone/>
              <a:defRPr sz="2200"/>
            </a:lvl4pPr>
            <a:lvl5pPr marL="0" indent="642915" algn="ctr">
              <a:spcBef>
                <a:spcPts val="0"/>
              </a:spcBef>
              <a:buSzTx/>
              <a:buNone/>
              <a:defRPr sz="2200"/>
            </a:lvl5pPr>
          </a:lstStyle>
          <a:p>
            <a:pPr lvl="0">
              <a:defRPr sz="1800">
                <a:solidFill>
                  <a:srgbClr val="000000"/>
                </a:solidFill>
              </a:defRPr>
            </a:pPr>
            <a:r>
              <a:rPr sz="2200">
                <a:solidFill>
                  <a:srgbClr val="FFFFFF"/>
                </a:solidFill>
              </a:rPr>
              <a:t>본문 첫 번째 줄</a:t>
            </a:r>
          </a:p>
          <a:p>
            <a:pPr lvl="1">
              <a:defRPr sz="1800">
                <a:solidFill>
                  <a:srgbClr val="000000"/>
                </a:solidFill>
              </a:defRPr>
            </a:pPr>
            <a:r>
              <a:rPr sz="2200">
                <a:solidFill>
                  <a:srgbClr val="FFFFFF"/>
                </a:solidFill>
              </a:rPr>
              <a:t>본문 두 번째 줄</a:t>
            </a:r>
          </a:p>
          <a:p>
            <a:pPr lvl="2">
              <a:defRPr sz="1800">
                <a:solidFill>
                  <a:srgbClr val="000000"/>
                </a:solidFill>
              </a:defRPr>
            </a:pPr>
            <a:r>
              <a:rPr sz="2200">
                <a:solidFill>
                  <a:srgbClr val="FFFFFF"/>
                </a:solidFill>
              </a:rPr>
              <a:t>본문 세 번째 줄</a:t>
            </a:r>
          </a:p>
          <a:p>
            <a:pPr lvl="3">
              <a:defRPr sz="1800">
                <a:solidFill>
                  <a:srgbClr val="000000"/>
                </a:solidFill>
              </a:defRPr>
            </a:pPr>
            <a:r>
              <a:rPr sz="2200">
                <a:solidFill>
                  <a:srgbClr val="FFFFFF"/>
                </a:solidFill>
              </a:rPr>
              <a:t>본문 네 번째 줄</a:t>
            </a:r>
          </a:p>
          <a:p>
            <a:pPr lvl="4">
              <a:defRPr sz="1800">
                <a:solidFill>
                  <a:srgbClr val="000000"/>
                </a:solidFill>
              </a:defRPr>
            </a:pPr>
            <a:r>
              <a:rPr sz="2200">
                <a:solidFill>
                  <a:srgbClr val="FFFFFF"/>
                </a:solidFill>
              </a:rPr>
              <a:t>본문 다섯 번째 줄</a:t>
            </a:r>
          </a:p>
        </p:txBody>
      </p:sp>
    </p:spTree>
    <p:extLst>
      <p:ext uri="{BB962C8B-B14F-4D97-AF65-F5344CB8AC3E}">
        <p14:creationId xmlns:p14="http://schemas.microsoft.com/office/powerpoint/2010/main" val="420090683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6659DAA-F05A-4441-B05F-7AD623CDCEB6}" type="datetimeFigureOut">
              <a:rPr lang="es-ES" smtClean="0"/>
              <a:t>30/09/2015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CE65813-E983-4D00-9C2B-DF672B9B7FB7}" type="slidenum">
              <a:rPr lang="es-ES" smtClean="0"/>
              <a:t>‹Nº›</a:t>
            </a:fld>
            <a:endParaRPr lang="es-ES" dirty="0"/>
          </a:p>
        </p:txBody>
      </p:sp>
    </p:spTree>
    <p:extLst>
      <p:ext uri="{BB962C8B-B14F-4D97-AF65-F5344CB8AC3E}">
        <p14:creationId xmlns:p14="http://schemas.microsoft.com/office/powerpoint/2010/main" val="3533208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6659DAA-F05A-4441-B05F-7AD623CDCEB6}" type="datetimeFigureOut">
              <a:rPr lang="es-ES" smtClean="0"/>
              <a:t>30/09/2015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CE65813-E983-4D00-9C2B-DF672B9B7FB7}" type="slidenum">
              <a:rPr lang="es-ES" smtClean="0"/>
              <a:t>‹Nº›</a:t>
            </a:fld>
            <a:endParaRPr lang="es-ES" dirty="0"/>
          </a:p>
        </p:txBody>
      </p:sp>
    </p:spTree>
    <p:extLst>
      <p:ext uri="{BB962C8B-B14F-4D97-AF65-F5344CB8AC3E}">
        <p14:creationId xmlns:p14="http://schemas.microsoft.com/office/powerpoint/2010/main" val="2075405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6659DAA-F05A-4441-B05F-7AD623CDCEB6}" type="datetimeFigureOut">
              <a:rPr lang="es-ES" smtClean="0"/>
              <a:t>30/09/2015</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CE65813-E983-4D00-9C2B-DF672B9B7FB7}" type="slidenum">
              <a:rPr lang="es-ES" smtClean="0"/>
              <a:t>‹Nº›</a:t>
            </a:fld>
            <a:endParaRPr lang="es-ES" dirty="0"/>
          </a:p>
        </p:txBody>
      </p:sp>
    </p:spTree>
    <p:extLst>
      <p:ext uri="{BB962C8B-B14F-4D97-AF65-F5344CB8AC3E}">
        <p14:creationId xmlns:p14="http://schemas.microsoft.com/office/powerpoint/2010/main" val="2192225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6659DAA-F05A-4441-B05F-7AD623CDCEB6}" type="datetimeFigureOut">
              <a:rPr lang="es-ES" smtClean="0"/>
              <a:t>30/09/2015</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0CE65813-E983-4D00-9C2B-DF672B9B7FB7}" type="slidenum">
              <a:rPr lang="es-ES" smtClean="0"/>
              <a:t>‹Nº›</a:t>
            </a:fld>
            <a:endParaRPr lang="es-ES" dirty="0"/>
          </a:p>
        </p:txBody>
      </p:sp>
    </p:spTree>
    <p:extLst>
      <p:ext uri="{BB962C8B-B14F-4D97-AF65-F5344CB8AC3E}">
        <p14:creationId xmlns:p14="http://schemas.microsoft.com/office/powerpoint/2010/main" val="2946170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6659DAA-F05A-4441-B05F-7AD623CDCEB6}" type="datetimeFigureOut">
              <a:rPr lang="es-ES" smtClean="0"/>
              <a:t>30/09/2015</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0CE65813-E983-4D00-9C2B-DF672B9B7FB7}" type="slidenum">
              <a:rPr lang="es-ES" smtClean="0"/>
              <a:t>‹Nº›</a:t>
            </a:fld>
            <a:endParaRPr lang="es-ES" dirty="0"/>
          </a:p>
        </p:txBody>
      </p:sp>
    </p:spTree>
    <p:extLst>
      <p:ext uri="{BB962C8B-B14F-4D97-AF65-F5344CB8AC3E}">
        <p14:creationId xmlns:p14="http://schemas.microsoft.com/office/powerpoint/2010/main" val="722587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6659DAA-F05A-4441-B05F-7AD623CDCEB6}" type="datetimeFigureOut">
              <a:rPr lang="es-ES" smtClean="0"/>
              <a:t>30/09/2015</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0CE65813-E983-4D00-9C2B-DF672B9B7FB7}" type="slidenum">
              <a:rPr lang="es-ES" smtClean="0"/>
              <a:t>‹Nº›</a:t>
            </a:fld>
            <a:endParaRPr lang="es-ES" dirty="0"/>
          </a:p>
        </p:txBody>
      </p:sp>
    </p:spTree>
    <p:extLst>
      <p:ext uri="{BB962C8B-B14F-4D97-AF65-F5344CB8AC3E}">
        <p14:creationId xmlns:p14="http://schemas.microsoft.com/office/powerpoint/2010/main" val="1280951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6659DAA-F05A-4441-B05F-7AD623CDCEB6}" type="datetimeFigureOut">
              <a:rPr lang="es-ES" smtClean="0"/>
              <a:t>30/09/2015</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CE65813-E983-4D00-9C2B-DF672B9B7FB7}" type="slidenum">
              <a:rPr lang="es-ES" smtClean="0"/>
              <a:t>‹Nº›</a:t>
            </a:fld>
            <a:endParaRPr lang="es-ES" dirty="0"/>
          </a:p>
        </p:txBody>
      </p:sp>
    </p:spTree>
    <p:extLst>
      <p:ext uri="{BB962C8B-B14F-4D97-AF65-F5344CB8AC3E}">
        <p14:creationId xmlns:p14="http://schemas.microsoft.com/office/powerpoint/2010/main" val="1493151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6659DAA-F05A-4441-B05F-7AD623CDCEB6}" type="datetimeFigureOut">
              <a:rPr lang="es-ES" smtClean="0"/>
              <a:t>30/09/2015</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CE65813-E983-4D00-9C2B-DF672B9B7FB7}" type="slidenum">
              <a:rPr lang="es-ES" smtClean="0"/>
              <a:t>‹Nº›</a:t>
            </a:fld>
            <a:endParaRPr lang="es-ES" dirty="0"/>
          </a:p>
        </p:txBody>
      </p:sp>
    </p:spTree>
    <p:extLst>
      <p:ext uri="{BB962C8B-B14F-4D97-AF65-F5344CB8AC3E}">
        <p14:creationId xmlns:p14="http://schemas.microsoft.com/office/powerpoint/2010/main" val="3823229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659DAA-F05A-4441-B05F-7AD623CDCEB6}" type="datetimeFigureOut">
              <a:rPr lang="es-ES" smtClean="0"/>
              <a:t>30/09/2015</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E65813-E983-4D00-9C2B-DF672B9B7FB7}" type="slidenum">
              <a:rPr lang="es-ES" smtClean="0"/>
              <a:t>‹Nº›</a:t>
            </a:fld>
            <a:endParaRPr lang="es-ES" dirty="0"/>
          </a:p>
        </p:txBody>
      </p:sp>
    </p:spTree>
    <p:extLst>
      <p:ext uri="{BB962C8B-B14F-4D97-AF65-F5344CB8AC3E}">
        <p14:creationId xmlns:p14="http://schemas.microsoft.com/office/powerpoint/2010/main" val="315050322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Layout" Target="../diagrams/layout4.xml"/><Relationship Id="rId7" Type="http://schemas.openxmlformats.org/officeDocument/2006/relationships/image" Target="../media/image2.png"/><Relationship Id="rId12" Type="http://schemas.microsoft.com/office/2007/relationships/diagramDrawing" Target="../diagrams/drawing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diagramColors" Target="../diagrams/colors5.xml"/><Relationship Id="rId5" Type="http://schemas.openxmlformats.org/officeDocument/2006/relationships/diagramColors" Target="../diagrams/colors4.xml"/><Relationship Id="rId10" Type="http://schemas.openxmlformats.org/officeDocument/2006/relationships/diagramQuickStyle" Target="../diagrams/quickStyle5.xml"/><Relationship Id="rId4" Type="http://schemas.openxmlformats.org/officeDocument/2006/relationships/diagramQuickStyle" Target="../diagrams/quickStyle4.xml"/><Relationship Id="rId9"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Layout" Target="../diagrams/layout1.xml"/><Relationship Id="rId7" Type="http://schemas.openxmlformats.org/officeDocument/2006/relationships/image" Target="../media/image2.png"/><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5013176"/>
            <a:ext cx="9191573"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956"/>
            <a:ext cx="9155061" cy="4956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http://blogs.espe.edu.ec/wp-content/uploads/2013/09/LOGO-PRINCIPAL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664" y="404664"/>
            <a:ext cx="5986327" cy="1546075"/>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a:spLocks noGrp="1"/>
          </p:cNvSpPr>
          <p:nvPr>
            <p:ph type="ctrTitle"/>
          </p:nvPr>
        </p:nvSpPr>
        <p:spPr>
          <a:xfrm>
            <a:off x="611560" y="2132856"/>
            <a:ext cx="8280920" cy="1368152"/>
          </a:xfrm>
        </p:spPr>
        <p:txBody>
          <a:bodyPr>
            <a:normAutofit fontScale="90000"/>
          </a:bodyPr>
          <a:lstStyle/>
          <a:p>
            <a:pPr algn="ctr"/>
            <a:r>
              <a:rPr lang="en-US" sz="3200" b="1" dirty="0"/>
              <a:t>CARRERA DE INGENIERÍA EN </a:t>
            </a:r>
            <a:r>
              <a:rPr lang="en-US" sz="3200" b="1" dirty="0" smtClean="0"/>
              <a:t>SISTEMAS </a:t>
            </a:r>
            <a:br>
              <a:rPr lang="en-US" sz="3200" b="1" dirty="0" smtClean="0"/>
            </a:br>
            <a:r>
              <a:rPr lang="en-US" sz="3200" b="1" dirty="0" smtClean="0"/>
              <a:t>E </a:t>
            </a:r>
            <a:r>
              <a:rPr lang="en-US" sz="3200" b="1" dirty="0"/>
              <a:t>INFORMÁTICA</a:t>
            </a:r>
            <a:r>
              <a:rPr lang="es-EC" sz="3200" dirty="0"/>
              <a:t/>
            </a:r>
            <a:br>
              <a:rPr lang="es-EC" sz="3200" dirty="0"/>
            </a:br>
            <a:endParaRPr lang="es-EC" sz="3000" dirty="0"/>
          </a:p>
        </p:txBody>
      </p:sp>
      <p:sp>
        <p:nvSpPr>
          <p:cNvPr id="6" name="Subtítulo 2"/>
          <p:cNvSpPr txBox="1">
            <a:spLocks/>
          </p:cNvSpPr>
          <p:nvPr/>
        </p:nvSpPr>
        <p:spPr>
          <a:xfrm>
            <a:off x="299644" y="3068960"/>
            <a:ext cx="8482365" cy="3589540"/>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s-EC" dirty="0" smtClean="0"/>
          </a:p>
          <a:p>
            <a:r>
              <a:rPr lang="es-EC" b="1" dirty="0" smtClean="0"/>
              <a:t>AUTOR:</a:t>
            </a:r>
          </a:p>
          <a:p>
            <a:r>
              <a:rPr lang="es-EC" dirty="0" smtClean="0"/>
              <a:t>FREDDY MARCELO PILALUISA PABÓN</a:t>
            </a:r>
          </a:p>
          <a:p>
            <a:endParaRPr lang="es-EC" dirty="0" smtClean="0"/>
          </a:p>
          <a:p>
            <a:r>
              <a:rPr lang="es-EC" b="1" dirty="0" smtClean="0"/>
              <a:t>DIRECTORA: </a:t>
            </a:r>
            <a:r>
              <a:rPr lang="es-EC" dirty="0" smtClean="0"/>
              <a:t>ING MARGARITA ZAMBRANO</a:t>
            </a:r>
          </a:p>
          <a:p>
            <a:r>
              <a:rPr lang="es-EC" b="1" dirty="0" smtClean="0"/>
              <a:t>CODIRECTOR: </a:t>
            </a:r>
            <a:r>
              <a:rPr lang="es-EC" dirty="0" smtClean="0"/>
              <a:t>DR. WALTER FUERTES</a:t>
            </a:r>
          </a:p>
          <a:p>
            <a:r>
              <a:rPr lang="es-EC" dirty="0" smtClean="0"/>
              <a:t>SANGOLQUI, SEPTIEMBRE 2015</a:t>
            </a:r>
            <a:endParaRPr lang="es-EC" dirty="0"/>
          </a:p>
        </p:txBody>
      </p:sp>
    </p:spTree>
    <p:extLst>
      <p:ext uri="{BB962C8B-B14F-4D97-AF65-F5344CB8AC3E}">
        <p14:creationId xmlns:p14="http://schemas.microsoft.com/office/powerpoint/2010/main" val="2190489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Rectángulo"/>
          <p:cNvSpPr/>
          <p:nvPr/>
        </p:nvSpPr>
        <p:spPr>
          <a:xfrm>
            <a:off x="1115616" y="794208"/>
            <a:ext cx="7056784"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56"/>
            <a:ext cx="9155061" cy="687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6512" y="116632"/>
            <a:ext cx="9263581"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s-ES" sz="3200" smtClean="0"/>
              <a:t>CICLO </a:t>
            </a:r>
            <a:r>
              <a:rPr lang="es-ES" sz="3200" dirty="0" smtClean="0"/>
              <a:t>DE VIDA DE SUM</a:t>
            </a:r>
            <a:endParaRPr lang="es-ES" dirty="0"/>
          </a:p>
        </p:txBody>
      </p:sp>
      <p:sp>
        <p:nvSpPr>
          <p:cNvPr id="7" name="6 CuadroTexto"/>
          <p:cNvSpPr txBox="1"/>
          <p:nvPr/>
        </p:nvSpPr>
        <p:spPr>
          <a:xfrm>
            <a:off x="3858425" y="932708"/>
            <a:ext cx="2415148"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s-ES" dirty="0" smtClean="0"/>
              <a:t>Desarrollo del concepto</a:t>
            </a:r>
            <a:endParaRPr lang="es-ES" dirty="0"/>
          </a:p>
        </p:txBody>
      </p:sp>
      <p:sp>
        <p:nvSpPr>
          <p:cNvPr id="9" name="8 CuadroTexto"/>
          <p:cNvSpPr txBox="1"/>
          <p:nvPr/>
        </p:nvSpPr>
        <p:spPr>
          <a:xfrm>
            <a:off x="1626762" y="1605487"/>
            <a:ext cx="200332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dirty="0" smtClean="0"/>
              <a:t>Planificación administrativa</a:t>
            </a:r>
            <a:endParaRPr lang="es-ES" dirty="0"/>
          </a:p>
        </p:txBody>
      </p:sp>
      <p:sp>
        <p:nvSpPr>
          <p:cNvPr id="10" name="9 CuadroTexto"/>
          <p:cNvSpPr txBox="1"/>
          <p:nvPr/>
        </p:nvSpPr>
        <p:spPr>
          <a:xfrm>
            <a:off x="5394049" y="1605487"/>
            <a:ext cx="2778351" cy="66263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dirty="0" smtClean="0"/>
              <a:t>Especificación del videojuego</a:t>
            </a:r>
            <a:endParaRPr lang="es-ES" dirty="0"/>
          </a:p>
        </p:txBody>
      </p:sp>
      <p:sp>
        <p:nvSpPr>
          <p:cNvPr id="11" name="10 CuadroTexto"/>
          <p:cNvSpPr txBox="1"/>
          <p:nvPr/>
        </p:nvSpPr>
        <p:spPr>
          <a:xfrm>
            <a:off x="1509546" y="2924944"/>
            <a:ext cx="2237755" cy="65932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dirty="0" smtClean="0"/>
              <a:t>Planificación de la iteración</a:t>
            </a:r>
            <a:endParaRPr lang="es-ES" dirty="0"/>
          </a:p>
        </p:txBody>
      </p:sp>
      <p:sp>
        <p:nvSpPr>
          <p:cNvPr id="12" name="11 CuadroTexto"/>
          <p:cNvSpPr txBox="1"/>
          <p:nvPr/>
        </p:nvSpPr>
        <p:spPr>
          <a:xfrm>
            <a:off x="6783224" y="3078115"/>
            <a:ext cx="144805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dirty="0" smtClean="0"/>
              <a:t>Cierre de la iteración</a:t>
            </a:r>
            <a:endParaRPr lang="es-ES" dirty="0"/>
          </a:p>
        </p:txBody>
      </p:sp>
      <p:sp>
        <p:nvSpPr>
          <p:cNvPr id="14" name="13 CuadroTexto"/>
          <p:cNvSpPr txBox="1"/>
          <p:nvPr/>
        </p:nvSpPr>
        <p:spPr>
          <a:xfrm>
            <a:off x="4181415" y="2668609"/>
            <a:ext cx="203460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dirty="0" smtClean="0"/>
              <a:t>Seguimiento de la iteración</a:t>
            </a:r>
            <a:endParaRPr lang="es-ES" dirty="0"/>
          </a:p>
        </p:txBody>
      </p:sp>
      <p:sp>
        <p:nvSpPr>
          <p:cNvPr id="15" name="14 CuadroTexto"/>
          <p:cNvSpPr txBox="1"/>
          <p:nvPr/>
        </p:nvSpPr>
        <p:spPr>
          <a:xfrm>
            <a:off x="4181415" y="3308623"/>
            <a:ext cx="203460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dirty="0" smtClean="0"/>
              <a:t>Desarrollo de características</a:t>
            </a:r>
            <a:endParaRPr lang="es-ES" dirty="0"/>
          </a:p>
        </p:txBody>
      </p:sp>
      <p:sp>
        <p:nvSpPr>
          <p:cNvPr id="16" name="15 CuadroTexto"/>
          <p:cNvSpPr txBox="1"/>
          <p:nvPr/>
        </p:nvSpPr>
        <p:spPr>
          <a:xfrm>
            <a:off x="1570530" y="4653136"/>
            <a:ext cx="203460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dirty="0" smtClean="0"/>
              <a:t>Distribución de Versión Beta</a:t>
            </a:r>
            <a:endParaRPr lang="es-ES" dirty="0"/>
          </a:p>
        </p:txBody>
      </p:sp>
      <p:sp>
        <p:nvSpPr>
          <p:cNvPr id="17" name="16 CuadroTexto"/>
          <p:cNvSpPr txBox="1"/>
          <p:nvPr/>
        </p:nvSpPr>
        <p:spPr>
          <a:xfrm>
            <a:off x="4201000" y="4365104"/>
            <a:ext cx="203460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dirty="0" smtClean="0"/>
              <a:t>Verificación del videojuego</a:t>
            </a:r>
            <a:endParaRPr lang="es-ES" dirty="0"/>
          </a:p>
        </p:txBody>
      </p:sp>
      <p:sp>
        <p:nvSpPr>
          <p:cNvPr id="18" name="17 CuadroTexto"/>
          <p:cNvSpPr txBox="1"/>
          <p:nvPr/>
        </p:nvSpPr>
        <p:spPr>
          <a:xfrm>
            <a:off x="4200865" y="5014917"/>
            <a:ext cx="203460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dirty="0" smtClean="0"/>
              <a:t>Corrección del videojuego</a:t>
            </a:r>
            <a:endParaRPr lang="es-ES" dirty="0"/>
          </a:p>
        </p:txBody>
      </p:sp>
      <p:sp>
        <p:nvSpPr>
          <p:cNvPr id="19" name="18 CuadroTexto"/>
          <p:cNvSpPr txBox="1"/>
          <p:nvPr/>
        </p:nvSpPr>
        <p:spPr>
          <a:xfrm>
            <a:off x="1823822" y="6043549"/>
            <a:ext cx="203460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dirty="0" smtClean="0"/>
              <a:t>Liberación del videojuego</a:t>
            </a:r>
            <a:endParaRPr lang="es-ES" dirty="0"/>
          </a:p>
        </p:txBody>
      </p:sp>
      <p:sp>
        <p:nvSpPr>
          <p:cNvPr id="20" name="19 CuadroTexto"/>
          <p:cNvSpPr txBox="1"/>
          <p:nvPr/>
        </p:nvSpPr>
        <p:spPr>
          <a:xfrm>
            <a:off x="6137797" y="6028589"/>
            <a:ext cx="203460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dirty="0" smtClean="0"/>
              <a:t>Evaluación del proyecto</a:t>
            </a:r>
            <a:endParaRPr lang="es-ES" dirty="0"/>
          </a:p>
        </p:txBody>
      </p:sp>
      <p:sp>
        <p:nvSpPr>
          <p:cNvPr id="21" name="20 CuadroTexto"/>
          <p:cNvSpPr txBox="1"/>
          <p:nvPr/>
        </p:nvSpPr>
        <p:spPr>
          <a:xfrm>
            <a:off x="35496" y="794208"/>
            <a:ext cx="1082284" cy="646331"/>
          </a:xfrm>
          <a:prstGeom prst="rect">
            <a:avLst/>
          </a:prstGeom>
          <a:noFill/>
        </p:spPr>
        <p:txBody>
          <a:bodyPr wrap="none" rtlCol="0">
            <a:spAutoFit/>
          </a:bodyPr>
          <a:lstStyle/>
          <a:p>
            <a:r>
              <a:rPr lang="es-ES" dirty="0" smtClean="0"/>
              <a:t>Fase 1:</a:t>
            </a:r>
          </a:p>
          <a:p>
            <a:r>
              <a:rPr lang="es-ES" dirty="0" smtClean="0"/>
              <a:t>Concepto</a:t>
            </a:r>
            <a:endParaRPr lang="es-ES" dirty="0"/>
          </a:p>
        </p:txBody>
      </p:sp>
      <p:sp>
        <p:nvSpPr>
          <p:cNvPr id="22" name="21 CuadroTexto"/>
          <p:cNvSpPr txBox="1"/>
          <p:nvPr/>
        </p:nvSpPr>
        <p:spPr>
          <a:xfrm>
            <a:off x="35496" y="1772816"/>
            <a:ext cx="1365758" cy="646331"/>
          </a:xfrm>
          <a:prstGeom prst="rect">
            <a:avLst/>
          </a:prstGeom>
          <a:noFill/>
        </p:spPr>
        <p:txBody>
          <a:bodyPr wrap="none" rtlCol="0">
            <a:spAutoFit/>
          </a:bodyPr>
          <a:lstStyle/>
          <a:p>
            <a:r>
              <a:rPr lang="es-ES" dirty="0" smtClean="0"/>
              <a:t>Fase 2:</a:t>
            </a:r>
          </a:p>
          <a:p>
            <a:r>
              <a:rPr lang="es-ES" dirty="0" smtClean="0"/>
              <a:t>Planificación</a:t>
            </a:r>
            <a:endParaRPr lang="es-ES" dirty="0"/>
          </a:p>
        </p:txBody>
      </p:sp>
      <p:sp>
        <p:nvSpPr>
          <p:cNvPr id="23" name="22 CuadroTexto"/>
          <p:cNvSpPr txBox="1"/>
          <p:nvPr/>
        </p:nvSpPr>
        <p:spPr>
          <a:xfrm>
            <a:off x="-36512" y="3042273"/>
            <a:ext cx="1284391" cy="646331"/>
          </a:xfrm>
          <a:prstGeom prst="rect">
            <a:avLst/>
          </a:prstGeom>
          <a:noFill/>
        </p:spPr>
        <p:txBody>
          <a:bodyPr wrap="none" rtlCol="0">
            <a:spAutoFit/>
          </a:bodyPr>
          <a:lstStyle/>
          <a:p>
            <a:r>
              <a:rPr lang="es-ES" dirty="0" smtClean="0"/>
              <a:t>Fase 3:</a:t>
            </a:r>
          </a:p>
          <a:p>
            <a:r>
              <a:rPr lang="es-ES" dirty="0" smtClean="0"/>
              <a:t>Elaboración</a:t>
            </a:r>
            <a:endParaRPr lang="es-ES" dirty="0"/>
          </a:p>
        </p:txBody>
      </p:sp>
      <p:sp>
        <p:nvSpPr>
          <p:cNvPr id="24" name="23 CuadroTexto"/>
          <p:cNvSpPr txBox="1"/>
          <p:nvPr/>
        </p:nvSpPr>
        <p:spPr>
          <a:xfrm>
            <a:off x="-36512" y="4858305"/>
            <a:ext cx="832472" cy="646331"/>
          </a:xfrm>
          <a:prstGeom prst="rect">
            <a:avLst/>
          </a:prstGeom>
          <a:noFill/>
        </p:spPr>
        <p:txBody>
          <a:bodyPr wrap="none" rtlCol="0">
            <a:spAutoFit/>
          </a:bodyPr>
          <a:lstStyle/>
          <a:p>
            <a:r>
              <a:rPr lang="es-ES" dirty="0" smtClean="0"/>
              <a:t>Fase 4:</a:t>
            </a:r>
          </a:p>
          <a:p>
            <a:r>
              <a:rPr lang="es-ES" dirty="0" smtClean="0"/>
              <a:t>Beta</a:t>
            </a:r>
            <a:endParaRPr lang="es-ES" dirty="0"/>
          </a:p>
        </p:txBody>
      </p:sp>
      <p:sp>
        <p:nvSpPr>
          <p:cNvPr id="25" name="24 CuadroTexto"/>
          <p:cNvSpPr txBox="1"/>
          <p:nvPr/>
        </p:nvSpPr>
        <p:spPr>
          <a:xfrm>
            <a:off x="35496" y="6024957"/>
            <a:ext cx="832472" cy="646331"/>
          </a:xfrm>
          <a:prstGeom prst="rect">
            <a:avLst/>
          </a:prstGeom>
          <a:noFill/>
        </p:spPr>
        <p:txBody>
          <a:bodyPr wrap="none" rtlCol="0">
            <a:spAutoFit/>
          </a:bodyPr>
          <a:lstStyle/>
          <a:p>
            <a:r>
              <a:rPr lang="es-ES" dirty="0" smtClean="0"/>
              <a:t>Fase 5:</a:t>
            </a:r>
          </a:p>
          <a:p>
            <a:r>
              <a:rPr lang="es-ES" dirty="0" smtClean="0"/>
              <a:t>Cierre</a:t>
            </a:r>
            <a:endParaRPr lang="es-ES" dirty="0"/>
          </a:p>
        </p:txBody>
      </p:sp>
      <p:sp>
        <p:nvSpPr>
          <p:cNvPr id="27" name="26 CuadroTexto"/>
          <p:cNvSpPr txBox="1"/>
          <p:nvPr/>
        </p:nvSpPr>
        <p:spPr>
          <a:xfrm>
            <a:off x="8556716" y="932708"/>
            <a:ext cx="461665" cy="5742211"/>
          </a:xfrm>
          <a:prstGeom prst="rect">
            <a:avLst/>
          </a:prstGeom>
        </p:spPr>
        <p:style>
          <a:lnRef idx="2">
            <a:schemeClr val="dk1"/>
          </a:lnRef>
          <a:fillRef idx="1">
            <a:schemeClr val="lt1"/>
          </a:fillRef>
          <a:effectRef idx="0">
            <a:schemeClr val="dk1"/>
          </a:effectRef>
          <a:fontRef idx="minor">
            <a:schemeClr val="dk1"/>
          </a:fontRef>
        </p:style>
        <p:txBody>
          <a:bodyPr vert="eaVert" wrap="square" rtlCol="0">
            <a:spAutoFit/>
          </a:bodyPr>
          <a:lstStyle/>
          <a:p>
            <a:pPr algn="ctr"/>
            <a:r>
              <a:rPr lang="es-ES" dirty="0" smtClean="0"/>
              <a:t>Gestión de Riesgos</a:t>
            </a:r>
            <a:endParaRPr lang="es-ES" dirty="0"/>
          </a:p>
        </p:txBody>
      </p:sp>
      <p:sp>
        <p:nvSpPr>
          <p:cNvPr id="28" name="27 CuadroTexto"/>
          <p:cNvSpPr txBox="1"/>
          <p:nvPr/>
        </p:nvSpPr>
        <p:spPr>
          <a:xfrm>
            <a:off x="1259632" y="932708"/>
            <a:ext cx="6912768" cy="369332"/>
          </a:xfrm>
          <a:prstGeom prst="rect">
            <a:avLst/>
          </a:prstGeom>
          <a:noFill/>
        </p:spPr>
        <p:txBody>
          <a:bodyPr wrap="square" rtlCol="0">
            <a:spAutoFit/>
          </a:bodyPr>
          <a:lstStyle/>
          <a:p>
            <a:endParaRPr lang="es-ES" dirty="0"/>
          </a:p>
        </p:txBody>
      </p:sp>
      <p:sp>
        <p:nvSpPr>
          <p:cNvPr id="31" name="30 Rectángulo"/>
          <p:cNvSpPr/>
          <p:nvPr/>
        </p:nvSpPr>
        <p:spPr>
          <a:xfrm>
            <a:off x="1379769" y="794208"/>
            <a:ext cx="6936647" cy="6463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2" name="31 Rectángulo"/>
          <p:cNvSpPr/>
          <p:nvPr/>
        </p:nvSpPr>
        <p:spPr>
          <a:xfrm>
            <a:off x="1396899" y="1527856"/>
            <a:ext cx="6919517" cy="8912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3" name="32 Rectángulo"/>
          <p:cNvSpPr/>
          <p:nvPr/>
        </p:nvSpPr>
        <p:spPr>
          <a:xfrm>
            <a:off x="1410850" y="2492896"/>
            <a:ext cx="6905566" cy="16561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4" name="33 Rectángulo"/>
          <p:cNvSpPr/>
          <p:nvPr/>
        </p:nvSpPr>
        <p:spPr>
          <a:xfrm>
            <a:off x="1403874" y="4221088"/>
            <a:ext cx="6905566" cy="16561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6" name="35 Rectángulo"/>
          <p:cNvSpPr/>
          <p:nvPr/>
        </p:nvSpPr>
        <p:spPr>
          <a:xfrm>
            <a:off x="1415786" y="5949280"/>
            <a:ext cx="6905566" cy="74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38" name="37 Conector recto de flecha"/>
          <p:cNvCxnSpPr/>
          <p:nvPr/>
        </p:nvCxnSpPr>
        <p:spPr>
          <a:xfrm>
            <a:off x="3605133" y="1772816"/>
            <a:ext cx="178891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3630083" y="2095981"/>
            <a:ext cx="1763966" cy="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2" name="41 Conector recto de flecha"/>
          <p:cNvCxnSpPr>
            <a:stCxn id="19" idx="3"/>
            <a:endCxn id="20" idx="1"/>
          </p:cNvCxnSpPr>
          <p:nvPr/>
        </p:nvCxnSpPr>
        <p:spPr>
          <a:xfrm flipV="1">
            <a:off x="3858425" y="6351755"/>
            <a:ext cx="2279372" cy="149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4" name="43 Rectángulo"/>
          <p:cNvSpPr/>
          <p:nvPr/>
        </p:nvSpPr>
        <p:spPr>
          <a:xfrm>
            <a:off x="4067944" y="2564904"/>
            <a:ext cx="2277637" cy="139005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46" name="45 Conector recto de flecha"/>
          <p:cNvCxnSpPr>
            <a:stCxn id="11" idx="3"/>
            <a:endCxn id="44" idx="1"/>
          </p:cNvCxnSpPr>
          <p:nvPr/>
        </p:nvCxnSpPr>
        <p:spPr>
          <a:xfrm>
            <a:off x="3747301" y="3254608"/>
            <a:ext cx="320643" cy="532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8" name="47 Conector recto de flecha"/>
          <p:cNvCxnSpPr/>
          <p:nvPr/>
        </p:nvCxnSpPr>
        <p:spPr>
          <a:xfrm>
            <a:off x="6345581" y="3320988"/>
            <a:ext cx="437643"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2" name="51 Rectángulo"/>
          <p:cNvSpPr/>
          <p:nvPr/>
        </p:nvSpPr>
        <p:spPr>
          <a:xfrm>
            <a:off x="4067944" y="4293096"/>
            <a:ext cx="2277637" cy="139005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54" name="53 Conector recto"/>
          <p:cNvCxnSpPr/>
          <p:nvPr/>
        </p:nvCxnSpPr>
        <p:spPr>
          <a:xfrm>
            <a:off x="2628422" y="4005064"/>
            <a:ext cx="487882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55 Conector recto"/>
          <p:cNvCxnSpPr>
            <a:stCxn id="12" idx="2"/>
          </p:cNvCxnSpPr>
          <p:nvPr/>
        </p:nvCxnSpPr>
        <p:spPr>
          <a:xfrm flipH="1">
            <a:off x="7507251" y="3724446"/>
            <a:ext cx="1" cy="28061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57 Conector recto de flecha"/>
          <p:cNvCxnSpPr/>
          <p:nvPr/>
        </p:nvCxnSpPr>
        <p:spPr>
          <a:xfrm flipV="1">
            <a:off x="2628423" y="3631788"/>
            <a:ext cx="0" cy="37327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9" name="58 Conector recto de flecha"/>
          <p:cNvCxnSpPr/>
          <p:nvPr/>
        </p:nvCxnSpPr>
        <p:spPr>
          <a:xfrm flipH="1" flipV="1">
            <a:off x="2627784" y="5299467"/>
            <a:ext cx="639" cy="4556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1" name="60 Conector recto"/>
          <p:cNvCxnSpPr/>
          <p:nvPr/>
        </p:nvCxnSpPr>
        <p:spPr>
          <a:xfrm flipV="1">
            <a:off x="2628423" y="5733256"/>
            <a:ext cx="4679881" cy="2189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flipV="1">
            <a:off x="7308304" y="5049180"/>
            <a:ext cx="0" cy="6950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65 Conector recto"/>
          <p:cNvCxnSpPr>
            <a:endCxn id="52" idx="3"/>
          </p:cNvCxnSpPr>
          <p:nvPr/>
        </p:nvCxnSpPr>
        <p:spPr>
          <a:xfrm flipH="1" flipV="1">
            <a:off x="6345581" y="4988121"/>
            <a:ext cx="962723" cy="61059"/>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7505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56"/>
            <a:ext cx="9155061" cy="687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endParaRPr lang="es-ES"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495612404"/>
              </p:ext>
            </p:extLst>
          </p:nvPr>
        </p:nvGraphicFramePr>
        <p:xfrm>
          <a:off x="395536" y="-14956"/>
          <a:ext cx="12241360" cy="7409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Rectángulo"/>
          <p:cNvSpPr/>
          <p:nvPr/>
        </p:nvSpPr>
        <p:spPr>
          <a:xfrm>
            <a:off x="-36512" y="116632"/>
            <a:ext cx="9263581"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s-ES" sz="3200" dirty="0" smtClean="0"/>
              <a:t>ESTRUCTURA DEL EQUIPO DE DESARROLLO</a:t>
            </a:r>
            <a:endParaRPr lang="es-ES" dirty="0"/>
          </a:p>
        </p:txBody>
      </p:sp>
      <p:sp>
        <p:nvSpPr>
          <p:cNvPr id="7" name="6 Rectángulo"/>
          <p:cNvSpPr/>
          <p:nvPr/>
        </p:nvSpPr>
        <p:spPr>
          <a:xfrm>
            <a:off x="2915816" y="4077072"/>
            <a:ext cx="5112568" cy="2780928"/>
          </a:xfrm>
          <a:prstGeom prst="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Rectángulo"/>
          <p:cNvSpPr/>
          <p:nvPr/>
        </p:nvSpPr>
        <p:spPr>
          <a:xfrm>
            <a:off x="179512" y="4293096"/>
            <a:ext cx="4104456" cy="1728192"/>
          </a:xfrm>
          <a:prstGeom prst="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296716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56"/>
            <a:ext cx="9155061" cy="687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331640" y="1196752"/>
            <a:ext cx="1242904" cy="646331"/>
          </a:xfrm>
          <a:prstGeom prst="rect">
            <a:avLst/>
          </a:prstGeom>
          <a:noFill/>
        </p:spPr>
        <p:txBody>
          <a:bodyPr wrap="none" rtlCol="0">
            <a:spAutoFit/>
          </a:bodyPr>
          <a:lstStyle/>
          <a:p>
            <a:endParaRPr lang="es-ES" dirty="0"/>
          </a:p>
          <a:p>
            <a:pPr marL="285750" indent="-285750">
              <a:buFont typeface="Arial" charset="0"/>
              <a:buChar char="•"/>
            </a:pPr>
            <a:r>
              <a:rPr lang="es-ES" dirty="0" smtClean="0"/>
              <a:t>Strategy</a:t>
            </a:r>
            <a:endParaRPr lang="es-ES" dirty="0" smtClean="0"/>
          </a:p>
        </p:txBody>
      </p:sp>
      <p:sp>
        <p:nvSpPr>
          <p:cNvPr id="8" name="7 Rectángulo"/>
          <p:cNvSpPr/>
          <p:nvPr/>
        </p:nvSpPr>
        <p:spPr>
          <a:xfrm>
            <a:off x="-36512" y="116632"/>
            <a:ext cx="9263581"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s-ES" sz="3200" dirty="0" smtClean="0"/>
              <a:t>PATRONES DE DISEÑO</a:t>
            </a:r>
            <a:endParaRPr lang="es-ES" dirty="0"/>
          </a:p>
        </p:txBody>
      </p:sp>
      <p:sp>
        <p:nvSpPr>
          <p:cNvPr id="7" name="6 CuadroTexto"/>
          <p:cNvSpPr txBox="1"/>
          <p:nvPr/>
        </p:nvSpPr>
        <p:spPr>
          <a:xfrm>
            <a:off x="1475656" y="2354342"/>
            <a:ext cx="134171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b="1" dirty="0" smtClean="0"/>
              <a:t>GamePlayer</a:t>
            </a:r>
            <a:endParaRPr lang="es-ES" b="1" dirty="0"/>
          </a:p>
        </p:txBody>
      </p:sp>
      <p:sp>
        <p:nvSpPr>
          <p:cNvPr id="10" name="9 CuadroTexto"/>
          <p:cNvSpPr txBox="1"/>
          <p:nvPr/>
        </p:nvSpPr>
        <p:spPr>
          <a:xfrm>
            <a:off x="1475655" y="2723674"/>
            <a:ext cx="1341715"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1400" dirty="0" smtClean="0"/>
              <a:t>+</a:t>
            </a:r>
            <a:r>
              <a:rPr lang="es-ES" sz="1400" dirty="0" smtClean="0"/>
              <a:t>doBestMove</a:t>
            </a:r>
            <a:r>
              <a:rPr lang="es-ES" sz="1400" dirty="0" smtClean="0"/>
              <a:t>()</a:t>
            </a:r>
            <a:endParaRPr lang="es-ES" sz="1400" dirty="0"/>
          </a:p>
        </p:txBody>
      </p:sp>
      <p:sp>
        <p:nvSpPr>
          <p:cNvPr id="11" name="10 CuadroTexto"/>
          <p:cNvSpPr txBox="1"/>
          <p:nvPr/>
        </p:nvSpPr>
        <p:spPr>
          <a:xfrm>
            <a:off x="5293482" y="2367266"/>
            <a:ext cx="133709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b="1" i="1" dirty="0" smtClean="0"/>
              <a:t>Movement</a:t>
            </a:r>
            <a:endParaRPr lang="es-ES" b="1" i="1" dirty="0"/>
          </a:p>
        </p:txBody>
      </p:sp>
      <p:sp>
        <p:nvSpPr>
          <p:cNvPr id="12" name="11 CuadroTexto"/>
          <p:cNvSpPr txBox="1"/>
          <p:nvPr/>
        </p:nvSpPr>
        <p:spPr>
          <a:xfrm>
            <a:off x="5293481" y="2736598"/>
            <a:ext cx="1337097" cy="30777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400" dirty="0" smtClean="0"/>
              <a:t>+</a:t>
            </a:r>
            <a:r>
              <a:rPr lang="es-ES" sz="1400" dirty="0" smtClean="0"/>
              <a:t>move</a:t>
            </a:r>
            <a:r>
              <a:rPr lang="es-ES" sz="1400" dirty="0" smtClean="0"/>
              <a:t>(</a:t>
            </a:r>
            <a:r>
              <a:rPr lang="es-ES" sz="1400" dirty="0" smtClean="0"/>
              <a:t>context</a:t>
            </a:r>
            <a:r>
              <a:rPr lang="es-ES" sz="1400" dirty="0" smtClean="0"/>
              <a:t>)</a:t>
            </a:r>
            <a:endParaRPr lang="es-ES" sz="1400" dirty="0"/>
          </a:p>
        </p:txBody>
      </p:sp>
      <p:sp>
        <p:nvSpPr>
          <p:cNvPr id="9" name="8 CuadroTexto"/>
          <p:cNvSpPr txBox="1"/>
          <p:nvPr/>
        </p:nvSpPr>
        <p:spPr>
          <a:xfrm>
            <a:off x="632967" y="3441438"/>
            <a:ext cx="2673039" cy="440769"/>
          </a:xfrm>
          <a:prstGeom prst="foldedCorner">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dirty="0" smtClean="0"/>
              <a:t>Strategy</a:t>
            </a:r>
            <a:r>
              <a:rPr lang="es-ES" dirty="0" smtClean="0"/>
              <a:t> -&gt; </a:t>
            </a:r>
            <a:r>
              <a:rPr lang="es-ES" dirty="0" smtClean="0"/>
              <a:t>move</a:t>
            </a:r>
            <a:r>
              <a:rPr lang="es-ES" dirty="0" smtClean="0"/>
              <a:t>(</a:t>
            </a:r>
            <a:r>
              <a:rPr lang="es-ES" dirty="0" smtClean="0"/>
              <a:t>context</a:t>
            </a:r>
            <a:r>
              <a:rPr lang="es-ES" dirty="0" smtClean="0"/>
              <a:t>);</a:t>
            </a:r>
            <a:endParaRPr lang="es-ES" dirty="0"/>
          </a:p>
        </p:txBody>
      </p:sp>
      <p:sp>
        <p:nvSpPr>
          <p:cNvPr id="14" name="13 CuadroTexto"/>
          <p:cNvSpPr txBox="1"/>
          <p:nvPr/>
        </p:nvSpPr>
        <p:spPr>
          <a:xfrm>
            <a:off x="3924421" y="3861048"/>
            <a:ext cx="2037609"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b="1" dirty="0" smtClean="0"/>
              <a:t>RandomMovement</a:t>
            </a:r>
            <a:endParaRPr lang="es-ES" b="1" dirty="0"/>
          </a:p>
        </p:txBody>
      </p:sp>
      <p:sp>
        <p:nvSpPr>
          <p:cNvPr id="15" name="14 CuadroTexto"/>
          <p:cNvSpPr txBox="1"/>
          <p:nvPr/>
        </p:nvSpPr>
        <p:spPr>
          <a:xfrm>
            <a:off x="3924420" y="4230380"/>
            <a:ext cx="203761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1400" dirty="0" smtClean="0"/>
              <a:t>+</a:t>
            </a:r>
            <a:r>
              <a:rPr lang="es-ES" sz="1400" dirty="0" smtClean="0"/>
              <a:t>move</a:t>
            </a:r>
            <a:r>
              <a:rPr lang="es-ES" sz="1400" dirty="0" smtClean="0"/>
              <a:t>(</a:t>
            </a:r>
            <a:r>
              <a:rPr lang="es-ES" sz="1400" dirty="0" smtClean="0"/>
              <a:t>context</a:t>
            </a:r>
            <a:r>
              <a:rPr lang="es-ES" sz="1400" dirty="0" smtClean="0"/>
              <a:t>)</a:t>
            </a:r>
            <a:endParaRPr lang="es-ES" sz="1400" dirty="0"/>
          </a:p>
        </p:txBody>
      </p:sp>
      <p:sp>
        <p:nvSpPr>
          <p:cNvPr id="16" name="15 CuadroTexto"/>
          <p:cNvSpPr txBox="1"/>
          <p:nvPr/>
        </p:nvSpPr>
        <p:spPr>
          <a:xfrm>
            <a:off x="6123195" y="3882207"/>
            <a:ext cx="143648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b="1" dirty="0" smtClean="0"/>
              <a:t>IAMovement</a:t>
            </a:r>
            <a:endParaRPr lang="es-ES" b="1" dirty="0"/>
          </a:p>
        </p:txBody>
      </p:sp>
      <p:sp>
        <p:nvSpPr>
          <p:cNvPr id="17" name="16 CuadroTexto"/>
          <p:cNvSpPr txBox="1"/>
          <p:nvPr/>
        </p:nvSpPr>
        <p:spPr>
          <a:xfrm>
            <a:off x="6123194" y="4251540"/>
            <a:ext cx="1436484"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1400" dirty="0" smtClean="0"/>
              <a:t>+</a:t>
            </a:r>
            <a:r>
              <a:rPr lang="es-ES" sz="1400" dirty="0" smtClean="0"/>
              <a:t>move</a:t>
            </a:r>
            <a:r>
              <a:rPr lang="es-ES" sz="1400" dirty="0" smtClean="0"/>
              <a:t>(</a:t>
            </a:r>
            <a:r>
              <a:rPr lang="es-ES" sz="1400" dirty="0" smtClean="0"/>
              <a:t>context</a:t>
            </a:r>
            <a:r>
              <a:rPr lang="es-ES" sz="1400" dirty="0" smtClean="0"/>
              <a:t>)</a:t>
            </a:r>
            <a:endParaRPr lang="es-ES" sz="1400" dirty="0"/>
          </a:p>
        </p:txBody>
      </p:sp>
      <p:sp>
        <p:nvSpPr>
          <p:cNvPr id="18" name="17 CuadroTexto"/>
          <p:cNvSpPr txBox="1"/>
          <p:nvPr/>
        </p:nvSpPr>
        <p:spPr>
          <a:xfrm>
            <a:off x="2987824" y="2354341"/>
            <a:ext cx="1341715"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s-ES" sz="1400" dirty="0" smtClean="0"/>
              <a:t>stratregy</a:t>
            </a:r>
            <a:endParaRPr lang="es-ES" sz="1400" dirty="0"/>
          </a:p>
        </p:txBody>
      </p:sp>
      <p:cxnSp>
        <p:nvCxnSpPr>
          <p:cNvPr id="19" name="18 Conector recto de flecha"/>
          <p:cNvCxnSpPr/>
          <p:nvPr/>
        </p:nvCxnSpPr>
        <p:spPr>
          <a:xfrm>
            <a:off x="2817370" y="2662118"/>
            <a:ext cx="2476111"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1" name="20 Conector recto"/>
          <p:cNvCxnSpPr/>
          <p:nvPr/>
        </p:nvCxnSpPr>
        <p:spPr>
          <a:xfrm>
            <a:off x="4943225" y="3441438"/>
            <a:ext cx="1898211" cy="0"/>
          </a:xfrm>
          <a:prstGeom prst="line">
            <a:avLst/>
          </a:prstGeom>
        </p:spPr>
        <p:style>
          <a:lnRef idx="1">
            <a:schemeClr val="dk1"/>
          </a:lnRef>
          <a:fillRef idx="0">
            <a:schemeClr val="dk1"/>
          </a:fillRef>
          <a:effectRef idx="0">
            <a:schemeClr val="dk1"/>
          </a:effectRef>
          <a:fontRef idx="minor">
            <a:schemeClr val="tx1"/>
          </a:fontRef>
        </p:style>
      </p:cxnSp>
      <p:cxnSp>
        <p:nvCxnSpPr>
          <p:cNvPr id="23" name="22 Conector recto"/>
          <p:cNvCxnSpPr>
            <a:endCxn id="14" idx="0"/>
          </p:cNvCxnSpPr>
          <p:nvPr/>
        </p:nvCxnSpPr>
        <p:spPr>
          <a:xfrm>
            <a:off x="4943225" y="3421522"/>
            <a:ext cx="1" cy="439526"/>
          </a:xfrm>
          <a:prstGeom prst="line">
            <a:avLst/>
          </a:prstGeom>
        </p:spPr>
        <p:style>
          <a:lnRef idx="1">
            <a:schemeClr val="dk1"/>
          </a:lnRef>
          <a:fillRef idx="0">
            <a:schemeClr val="dk1"/>
          </a:fillRef>
          <a:effectRef idx="0">
            <a:schemeClr val="dk1"/>
          </a:effectRef>
          <a:fontRef idx="minor">
            <a:schemeClr val="tx1"/>
          </a:fontRef>
        </p:style>
      </p:cxnSp>
      <p:cxnSp>
        <p:nvCxnSpPr>
          <p:cNvPr id="25" name="24 Conector recto"/>
          <p:cNvCxnSpPr>
            <a:endCxn id="16" idx="0"/>
          </p:cNvCxnSpPr>
          <p:nvPr/>
        </p:nvCxnSpPr>
        <p:spPr>
          <a:xfrm>
            <a:off x="6841436" y="3441438"/>
            <a:ext cx="1" cy="440769"/>
          </a:xfrm>
          <a:prstGeom prst="line">
            <a:avLst/>
          </a:prstGeom>
        </p:spPr>
        <p:style>
          <a:lnRef idx="1">
            <a:schemeClr val="dk1"/>
          </a:lnRef>
          <a:fillRef idx="0">
            <a:schemeClr val="dk1"/>
          </a:fillRef>
          <a:effectRef idx="0">
            <a:schemeClr val="dk1"/>
          </a:effectRef>
          <a:fontRef idx="minor">
            <a:schemeClr val="tx1"/>
          </a:fontRef>
        </p:style>
      </p:cxnSp>
      <p:cxnSp>
        <p:nvCxnSpPr>
          <p:cNvPr id="27" name="26 Conector recto de flecha"/>
          <p:cNvCxnSpPr>
            <a:endCxn id="12" idx="2"/>
          </p:cNvCxnSpPr>
          <p:nvPr/>
        </p:nvCxnSpPr>
        <p:spPr>
          <a:xfrm flipV="1">
            <a:off x="5962029" y="3044375"/>
            <a:ext cx="1" cy="397063"/>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9" name="28 Conector recto"/>
          <p:cNvCxnSpPr>
            <a:stCxn id="10" idx="2"/>
          </p:cNvCxnSpPr>
          <p:nvPr/>
        </p:nvCxnSpPr>
        <p:spPr>
          <a:xfrm flipH="1">
            <a:off x="1475656" y="3031451"/>
            <a:ext cx="670857" cy="390071"/>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09437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 </a:t>
            </a:r>
            <a:endParaRPr lang="es-ES" dirty="0"/>
          </a:p>
        </p:txBody>
      </p:sp>
      <p:graphicFrame>
        <p:nvGraphicFramePr>
          <p:cNvPr id="9" name="8 Marcador de contenido"/>
          <p:cNvGraphicFramePr>
            <a:graphicFrameLocks noGrp="1"/>
          </p:cNvGraphicFramePr>
          <p:nvPr>
            <p:ph idx="1"/>
            <p:extLst>
              <p:ext uri="{D42A27DB-BD31-4B8C-83A1-F6EECF244321}">
                <p14:modId xmlns:p14="http://schemas.microsoft.com/office/powerpoint/2010/main" val="100315753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956"/>
            <a:ext cx="9155061" cy="687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36512" y="116632"/>
            <a:ext cx="9263581"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s-ES" sz="3200" dirty="0" smtClean="0"/>
              <a:t>MOTORES DE JUEGO</a:t>
            </a:r>
            <a:endParaRPr lang="es-ES" dirty="0"/>
          </a:p>
        </p:txBody>
      </p:sp>
      <p:graphicFrame>
        <p:nvGraphicFramePr>
          <p:cNvPr id="10" name="9 Diagrama"/>
          <p:cNvGraphicFramePr/>
          <p:nvPr>
            <p:extLst>
              <p:ext uri="{D42A27DB-BD31-4B8C-83A1-F6EECF244321}">
                <p14:modId xmlns:p14="http://schemas.microsoft.com/office/powerpoint/2010/main" val="4134230580"/>
              </p:ext>
            </p:extLst>
          </p:nvPr>
        </p:nvGraphicFramePr>
        <p:xfrm>
          <a:off x="1043608" y="1389522"/>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014498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56"/>
            <a:ext cx="9155061" cy="687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endParaRPr lang="es-ES" dirty="0"/>
          </a:p>
        </p:txBody>
      </p:sp>
      <p:graphicFrame>
        <p:nvGraphicFramePr>
          <p:cNvPr id="10" name="9 Marcador de contenido"/>
          <p:cNvGraphicFramePr>
            <a:graphicFrameLocks noGrp="1"/>
          </p:cNvGraphicFramePr>
          <p:nvPr>
            <p:ph idx="1"/>
            <p:extLst>
              <p:ext uri="{D42A27DB-BD31-4B8C-83A1-F6EECF244321}">
                <p14:modId xmlns:p14="http://schemas.microsoft.com/office/powerpoint/2010/main" val="3990605011"/>
              </p:ext>
            </p:extLst>
          </p:nvPr>
        </p:nvGraphicFramePr>
        <p:xfrm>
          <a:off x="480478" y="155679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Rectángulo"/>
          <p:cNvSpPr/>
          <p:nvPr/>
        </p:nvSpPr>
        <p:spPr>
          <a:xfrm>
            <a:off x="-36512" y="116632"/>
            <a:ext cx="9263581"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s-ES" sz="3200" dirty="0" smtClean="0"/>
              <a:t>UNITY 3D</a:t>
            </a:r>
            <a:endParaRPr lang="es-ES" dirty="0"/>
          </a:p>
        </p:txBody>
      </p:sp>
    </p:spTree>
    <p:extLst>
      <p:ext uri="{BB962C8B-B14F-4D97-AF65-F5344CB8AC3E}">
        <p14:creationId xmlns:p14="http://schemas.microsoft.com/office/powerpoint/2010/main" val="1818383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28"/>
            <a:ext cx="9155061" cy="687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6512" y="116632"/>
            <a:ext cx="9263581"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s-ES" sz="3200" dirty="0" smtClean="0"/>
              <a:t>INFRESTRUCTURA DE UN MOTOR DE JUEGO</a:t>
            </a:r>
            <a:endParaRPr lang="es-ES" dirty="0"/>
          </a:p>
        </p:txBody>
      </p:sp>
      <p:sp>
        <p:nvSpPr>
          <p:cNvPr id="5" name="4 CuadroTexto"/>
          <p:cNvSpPr txBox="1"/>
          <p:nvPr/>
        </p:nvSpPr>
        <p:spPr>
          <a:xfrm>
            <a:off x="1331640" y="764704"/>
            <a:ext cx="6768752" cy="408623"/>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dirty="0" smtClean="0"/>
              <a:t>Subsistemas específicos de juego</a:t>
            </a:r>
            <a:endParaRPr lang="es-ES" dirty="0"/>
          </a:p>
        </p:txBody>
      </p:sp>
      <p:sp>
        <p:nvSpPr>
          <p:cNvPr id="8" name="7 CuadroTexto"/>
          <p:cNvSpPr txBox="1"/>
          <p:nvPr/>
        </p:nvSpPr>
        <p:spPr>
          <a:xfrm>
            <a:off x="1331640" y="3212976"/>
            <a:ext cx="6768752" cy="408623"/>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dirty="0" smtClean="0"/>
              <a:t>Gestor de recursos</a:t>
            </a:r>
            <a:endParaRPr lang="es-ES" dirty="0"/>
          </a:p>
        </p:txBody>
      </p:sp>
      <p:sp>
        <p:nvSpPr>
          <p:cNvPr id="9" name="8 CuadroTexto"/>
          <p:cNvSpPr txBox="1"/>
          <p:nvPr/>
        </p:nvSpPr>
        <p:spPr>
          <a:xfrm>
            <a:off x="1331640" y="3717032"/>
            <a:ext cx="6768752" cy="408623"/>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dirty="0" smtClean="0"/>
              <a:t>Subsistemas principales</a:t>
            </a:r>
            <a:endParaRPr lang="es-ES" dirty="0"/>
          </a:p>
        </p:txBody>
      </p:sp>
      <p:sp>
        <p:nvSpPr>
          <p:cNvPr id="10" name="9 CuadroTexto"/>
          <p:cNvSpPr txBox="1"/>
          <p:nvPr/>
        </p:nvSpPr>
        <p:spPr>
          <a:xfrm>
            <a:off x="1331640" y="4244513"/>
            <a:ext cx="6768752" cy="408623"/>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dirty="0" smtClean="0"/>
              <a:t>Capa independiente de la plataforma</a:t>
            </a:r>
            <a:endParaRPr lang="es-ES" dirty="0"/>
          </a:p>
        </p:txBody>
      </p:sp>
      <p:sp>
        <p:nvSpPr>
          <p:cNvPr id="11" name="10 CuadroTexto"/>
          <p:cNvSpPr txBox="1"/>
          <p:nvPr/>
        </p:nvSpPr>
        <p:spPr>
          <a:xfrm>
            <a:off x="1331640" y="4797152"/>
            <a:ext cx="6768752" cy="408623"/>
          </a:xfrm>
          <a:prstGeom prst="round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dirty="0" smtClean="0"/>
              <a:t>Software </a:t>
            </a:r>
            <a:r>
              <a:rPr lang="es-ES" dirty="0" smtClean="0"/>
              <a:t>development</a:t>
            </a:r>
            <a:r>
              <a:rPr lang="es-ES" dirty="0" smtClean="0"/>
              <a:t> kits (</a:t>
            </a:r>
            <a:r>
              <a:rPr lang="es-ES" dirty="0" smtClean="0"/>
              <a:t>SDK’s</a:t>
            </a:r>
            <a:r>
              <a:rPr lang="es-ES" dirty="0" smtClean="0"/>
              <a:t> ) y middlewares</a:t>
            </a:r>
            <a:endParaRPr lang="es-ES" dirty="0"/>
          </a:p>
        </p:txBody>
      </p:sp>
      <p:sp>
        <p:nvSpPr>
          <p:cNvPr id="12" name="11 CuadroTexto"/>
          <p:cNvSpPr txBox="1"/>
          <p:nvPr/>
        </p:nvSpPr>
        <p:spPr>
          <a:xfrm>
            <a:off x="1331640" y="5301208"/>
            <a:ext cx="6768752" cy="408623"/>
          </a:xfrm>
          <a:prstGeom prst="roundRect">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dirty="0" smtClean="0"/>
              <a:t>Sistema operativo</a:t>
            </a:r>
            <a:endParaRPr lang="es-ES" dirty="0"/>
          </a:p>
        </p:txBody>
      </p:sp>
      <p:sp>
        <p:nvSpPr>
          <p:cNvPr id="13" name="12 CuadroTexto"/>
          <p:cNvSpPr txBox="1"/>
          <p:nvPr/>
        </p:nvSpPr>
        <p:spPr>
          <a:xfrm>
            <a:off x="1323323" y="5877272"/>
            <a:ext cx="6768752" cy="408623"/>
          </a:xfrm>
          <a:prstGeom prst="roundRect">
            <a:avLst/>
          </a:prstGeom>
          <a:solidFill>
            <a:schemeClr val="accent1">
              <a:lumMod val="7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dirty="0" smtClean="0"/>
              <a:t>Drivers</a:t>
            </a:r>
            <a:endParaRPr lang="es-ES" dirty="0"/>
          </a:p>
        </p:txBody>
      </p:sp>
      <p:sp>
        <p:nvSpPr>
          <p:cNvPr id="14" name="13 CuadroTexto"/>
          <p:cNvSpPr txBox="1"/>
          <p:nvPr/>
        </p:nvSpPr>
        <p:spPr>
          <a:xfrm>
            <a:off x="1323323" y="6377369"/>
            <a:ext cx="6768752" cy="408623"/>
          </a:xfrm>
          <a:prstGeom prst="roundRect">
            <a:avLst/>
          </a:prstGeom>
          <a:solidFill>
            <a:schemeClr val="accent1">
              <a:lumMod val="5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dirty="0" smtClean="0"/>
              <a:t>Hardware</a:t>
            </a:r>
            <a:endParaRPr lang="es-ES" dirty="0"/>
          </a:p>
        </p:txBody>
      </p:sp>
      <p:sp>
        <p:nvSpPr>
          <p:cNvPr id="7" name="6 Rectángulo redondeado"/>
          <p:cNvSpPr/>
          <p:nvPr/>
        </p:nvSpPr>
        <p:spPr>
          <a:xfrm>
            <a:off x="1331640" y="1268760"/>
            <a:ext cx="6705061" cy="179081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dirty="0"/>
          </a:p>
        </p:txBody>
      </p:sp>
      <p:sp>
        <p:nvSpPr>
          <p:cNvPr id="15" name="14 CuadroTexto"/>
          <p:cNvSpPr txBox="1"/>
          <p:nvPr/>
        </p:nvSpPr>
        <p:spPr>
          <a:xfrm>
            <a:off x="1691680" y="1403394"/>
            <a:ext cx="1592493" cy="408623"/>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dirty="0" smtClean="0"/>
              <a:t>Networking</a:t>
            </a:r>
            <a:endParaRPr lang="es-ES" dirty="0"/>
          </a:p>
        </p:txBody>
      </p:sp>
      <p:sp>
        <p:nvSpPr>
          <p:cNvPr id="17" name="16 CuadroTexto"/>
          <p:cNvSpPr txBox="1"/>
          <p:nvPr/>
        </p:nvSpPr>
        <p:spPr>
          <a:xfrm>
            <a:off x="5940152" y="1475402"/>
            <a:ext cx="1592493" cy="408623"/>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dirty="0" smtClean="0"/>
              <a:t>Audio</a:t>
            </a:r>
            <a:endParaRPr lang="es-ES" dirty="0"/>
          </a:p>
        </p:txBody>
      </p:sp>
      <p:sp>
        <p:nvSpPr>
          <p:cNvPr id="18" name="17 CuadroTexto"/>
          <p:cNvSpPr txBox="1"/>
          <p:nvPr/>
        </p:nvSpPr>
        <p:spPr>
          <a:xfrm>
            <a:off x="1475656" y="2200473"/>
            <a:ext cx="1592493" cy="715089"/>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dirty="0" smtClean="0"/>
              <a:t>Motor de </a:t>
            </a:r>
            <a:r>
              <a:rPr lang="es-ES" dirty="0" smtClean="0"/>
              <a:t>rendering</a:t>
            </a:r>
            <a:endParaRPr lang="es-ES" dirty="0"/>
          </a:p>
        </p:txBody>
      </p:sp>
      <p:sp>
        <p:nvSpPr>
          <p:cNvPr id="19" name="18 CuadroTexto"/>
          <p:cNvSpPr txBox="1"/>
          <p:nvPr/>
        </p:nvSpPr>
        <p:spPr>
          <a:xfrm>
            <a:off x="3131840" y="2195482"/>
            <a:ext cx="1592493" cy="715089"/>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dirty="0" smtClean="0"/>
              <a:t>Herramientas de desarrollo</a:t>
            </a:r>
            <a:endParaRPr lang="es-ES" dirty="0"/>
          </a:p>
        </p:txBody>
      </p:sp>
      <p:sp>
        <p:nvSpPr>
          <p:cNvPr id="20" name="19 CuadroTexto"/>
          <p:cNvSpPr txBox="1"/>
          <p:nvPr/>
        </p:nvSpPr>
        <p:spPr>
          <a:xfrm>
            <a:off x="4788025" y="2195482"/>
            <a:ext cx="1440160" cy="715089"/>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dirty="0" smtClean="0"/>
              <a:t>Motor de física</a:t>
            </a:r>
            <a:endParaRPr lang="es-ES" dirty="0"/>
          </a:p>
        </p:txBody>
      </p:sp>
      <p:sp>
        <p:nvSpPr>
          <p:cNvPr id="21" name="20 CuadroTexto"/>
          <p:cNvSpPr txBox="1"/>
          <p:nvPr/>
        </p:nvSpPr>
        <p:spPr>
          <a:xfrm>
            <a:off x="6363883" y="2195482"/>
            <a:ext cx="1592493" cy="715089"/>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dirty="0" smtClean="0"/>
              <a:t>Interfaces de usuario</a:t>
            </a:r>
            <a:endParaRPr lang="es-ES" dirty="0"/>
          </a:p>
        </p:txBody>
      </p:sp>
      <p:sp>
        <p:nvSpPr>
          <p:cNvPr id="16" name="15 CuadroTexto"/>
          <p:cNvSpPr txBox="1"/>
          <p:nvPr/>
        </p:nvSpPr>
        <p:spPr>
          <a:xfrm>
            <a:off x="3693070" y="1403394"/>
            <a:ext cx="1592493" cy="715089"/>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dirty="0" smtClean="0"/>
              <a:t>Subsistema de juego</a:t>
            </a:r>
            <a:endParaRPr lang="es-ES" dirty="0"/>
          </a:p>
        </p:txBody>
      </p:sp>
    </p:spTree>
    <p:extLst>
      <p:ext uri="{BB962C8B-B14F-4D97-AF65-F5344CB8AC3E}">
        <p14:creationId xmlns:p14="http://schemas.microsoft.com/office/powerpoint/2010/main" val="2601449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56"/>
            <a:ext cx="9155061" cy="687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500" b="3905"/>
          <a:stretch/>
        </p:blipFill>
        <p:spPr bwMode="auto">
          <a:xfrm>
            <a:off x="824680" y="1911926"/>
            <a:ext cx="7505700" cy="3893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36512" y="116632"/>
            <a:ext cx="9263581"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s-ES" sz="3200" dirty="0" smtClean="0"/>
              <a:t>ARRANQUE Y PARADA DE SUBSISTEMAS TÍPICOS</a:t>
            </a:r>
            <a:endParaRPr lang="es-ES" dirty="0"/>
          </a:p>
        </p:txBody>
      </p:sp>
    </p:spTree>
    <p:extLst>
      <p:ext uri="{BB962C8B-B14F-4D97-AF65-F5344CB8AC3E}">
        <p14:creationId xmlns:p14="http://schemas.microsoft.com/office/powerpoint/2010/main" val="2197958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56"/>
            <a:ext cx="9155061" cy="687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12188" y="836712"/>
            <a:ext cx="4415796" cy="5583019"/>
          </a:xfrm>
          <a:prstGeom prst="flowChartMagneticTape">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ES" dirty="0"/>
              <a:t>Los materiales describen las propiedades físicas de los objetos relativas</a:t>
            </a:r>
          </a:p>
          <a:p>
            <a:pPr algn="just"/>
            <a:r>
              <a:rPr lang="es-ES" dirty="0"/>
              <a:t>a cómo reflejan la luz incidente. Obviamente, el aspecto final</a:t>
            </a:r>
          </a:p>
          <a:p>
            <a:pPr algn="just"/>
            <a:r>
              <a:rPr lang="es-ES" dirty="0"/>
              <a:t>obtenido será dependiente tanto de las propiedades del material, como</a:t>
            </a:r>
          </a:p>
          <a:p>
            <a:pPr algn="just"/>
            <a:r>
              <a:rPr lang="es-ES" dirty="0"/>
              <a:t>de la propia definición de las fuentes de luz. De este modo, materiales</a:t>
            </a:r>
          </a:p>
          <a:p>
            <a:pPr algn="just"/>
            <a:r>
              <a:rPr lang="es-ES" dirty="0"/>
              <a:t>e iluminación están íntimamente relacionados.</a:t>
            </a:r>
          </a:p>
        </p:txBody>
      </p:sp>
      <p:sp>
        <p:nvSpPr>
          <p:cNvPr id="7" name="6 Rectángulo"/>
          <p:cNvSpPr/>
          <p:nvPr/>
        </p:nvSpPr>
        <p:spPr>
          <a:xfrm>
            <a:off x="-36512" y="116632"/>
            <a:ext cx="9263581"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s-ES" sz="3200" dirty="0" smtClean="0"/>
              <a:t>MATERIALES Y TEXTURAS</a:t>
            </a:r>
            <a:endParaRPr lang="es-ES" dirty="0"/>
          </a:p>
        </p:txBody>
      </p:sp>
      <p:pic>
        <p:nvPicPr>
          <p:cNvPr id="2052" name="Picture 4" descr="http://www.fondosni.com/images/wallpapers/fondos_3d_69-57509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927098"/>
            <a:ext cx="4130131"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4498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56"/>
            <a:ext cx="9155061" cy="687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1220242" y="1024817"/>
            <a:ext cx="6430863" cy="1200329"/>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just"/>
            <a:r>
              <a:rPr lang="es-ES" dirty="0" smtClean="0"/>
              <a:t>Un sistema </a:t>
            </a:r>
            <a:r>
              <a:rPr lang="es-ES" dirty="0"/>
              <a:t>de partículas es un conjunto de pequeños</a:t>
            </a:r>
          </a:p>
          <a:p>
            <a:pPr algn="just"/>
            <a:r>
              <a:rPr lang="es-ES" dirty="0"/>
              <a:t>objetos separados en movimiento de acuerdo a algún algoritmo.</a:t>
            </a:r>
          </a:p>
          <a:p>
            <a:pPr algn="just"/>
            <a:r>
              <a:rPr lang="es-ES" dirty="0"/>
              <a:t>Su objetivo principal es la </a:t>
            </a:r>
            <a:r>
              <a:rPr lang="es-ES" dirty="0" smtClean="0"/>
              <a:t>simulación </a:t>
            </a:r>
            <a:r>
              <a:rPr lang="es-ES" dirty="0"/>
              <a:t>de fuego, humo, explosiones,</a:t>
            </a:r>
          </a:p>
          <a:p>
            <a:pPr algn="just"/>
            <a:r>
              <a:rPr lang="es-ES" dirty="0"/>
              <a:t>flujos de agua, árboles, etc.</a:t>
            </a:r>
          </a:p>
        </p:txBody>
      </p:sp>
      <p:sp>
        <p:nvSpPr>
          <p:cNvPr id="7" name="6 Rectángulo"/>
          <p:cNvSpPr/>
          <p:nvPr/>
        </p:nvSpPr>
        <p:spPr>
          <a:xfrm>
            <a:off x="-36512" y="116632"/>
            <a:ext cx="9263581"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s-ES" sz="3200" dirty="0" smtClean="0"/>
              <a:t>SISTEMA DE PARTÍCULAS</a:t>
            </a:r>
            <a:endParaRPr lang="es-ES" dirty="0"/>
          </a:p>
        </p:txBody>
      </p:sp>
      <p:pic>
        <p:nvPicPr>
          <p:cNvPr id="8" name="Picture 2" descr="Trine 2 para P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530064"/>
            <a:ext cx="4335861" cy="2441030"/>
          </a:xfrm>
          <a:prstGeom prst="rect">
            <a:avLst/>
          </a:prstGeom>
          <a:noFill/>
          <a:extLst>
            <a:ext uri="{909E8E84-426E-40DD-AFC4-6F175D3DCCD1}">
              <a14:hiddenFill xmlns:a14="http://schemas.microsoft.com/office/drawing/2010/main">
                <a:solidFill>
                  <a:srgbClr val="FFFFFF"/>
                </a:solidFill>
              </a14:hiddenFill>
            </a:ext>
          </a:extLst>
        </p:spPr>
      </p:pic>
      <p:pic>
        <p:nvPicPr>
          <p:cNvPr id="9" name="8 Imagen"/>
          <p:cNvPicPr/>
          <p:nvPr/>
        </p:nvPicPr>
        <p:blipFill rotWithShape="1">
          <a:blip r:embed="rId4" cstate="print"/>
          <a:srcRect t="16252" b="3223"/>
          <a:stretch/>
        </p:blipFill>
        <p:spPr bwMode="auto">
          <a:xfrm>
            <a:off x="4716016" y="4796473"/>
            <a:ext cx="4864735" cy="2087245"/>
          </a:xfrm>
          <a:prstGeom prst="rect">
            <a:avLst/>
          </a:prstGeom>
          <a:ln>
            <a:noFill/>
          </a:ln>
          <a:extLst>
            <a:ext uri="{53640926-AAD7-44D8-BBD7-CCE9431645EC}">
              <a14:shadowObscured xmlns:a14="http://schemas.microsoft.com/office/drawing/2010/main"/>
            </a:ext>
          </a:extLst>
        </p:spPr>
      </p:pic>
      <p:pic>
        <p:nvPicPr>
          <p:cNvPr id="10" name="9 Imagen"/>
          <p:cNvPicPr/>
          <p:nvPr/>
        </p:nvPicPr>
        <p:blipFill rotWithShape="1">
          <a:blip r:embed="rId5" cstate="print"/>
          <a:srcRect t="14774" b="6179"/>
          <a:stretch/>
        </p:blipFill>
        <p:spPr bwMode="auto">
          <a:xfrm>
            <a:off x="146154" y="4838440"/>
            <a:ext cx="4994275" cy="21037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014498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56"/>
            <a:ext cx="9155061" cy="687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187624" y="1484784"/>
            <a:ext cx="7043723" cy="3970318"/>
          </a:xfrm>
          <a:prstGeom prst="rect">
            <a:avLst/>
          </a:prstGeom>
          <a:noFill/>
        </p:spPr>
        <p:txBody>
          <a:bodyPr wrap="none" rtlCol="0">
            <a:spAutoFit/>
          </a:bodyPr>
          <a:lstStyle/>
          <a:p>
            <a:r>
              <a:rPr lang="es-ES" dirty="0" smtClean="0"/>
              <a:t>Iluminacion</a:t>
            </a:r>
            <a:endParaRPr lang="es-ES" dirty="0" smtClean="0"/>
          </a:p>
          <a:p>
            <a:r>
              <a:rPr lang="es-ES" dirty="0"/>
              <a:t>Una pequeña parte de los rayos de luz son visibles al ojo humano.</a:t>
            </a:r>
          </a:p>
          <a:p>
            <a:r>
              <a:rPr lang="es-ES" dirty="0"/>
              <a:t>Aquellos rayos que están definidos por una onda con longitud de onda</a:t>
            </a:r>
          </a:p>
          <a:p>
            <a:r>
              <a:rPr lang="es-ES" dirty="0"/>
              <a:t>λ entre 700 y 400nm. Variando las longitudes de onda obtenemos</a:t>
            </a:r>
          </a:p>
          <a:p>
            <a:r>
              <a:rPr lang="es-ES" dirty="0"/>
              <a:t>diversos colores.</a:t>
            </a:r>
          </a:p>
          <a:p>
            <a:r>
              <a:rPr lang="es-ES" dirty="0"/>
              <a:t>En gráficos por computador es habitual emplear los denominados</a:t>
            </a:r>
          </a:p>
          <a:p>
            <a:r>
              <a:rPr lang="es-ES" dirty="0"/>
              <a:t>colores-luz, donde el Rojo, Verde y Azul son los colores primarios y el</a:t>
            </a:r>
          </a:p>
          <a:p>
            <a:r>
              <a:rPr lang="es-ES" dirty="0"/>
              <a:t>resto se obtienen de su combinación. En los colores-luz el color blanco</a:t>
            </a:r>
          </a:p>
          <a:p>
            <a:r>
              <a:rPr lang="es-ES" dirty="0"/>
              <a:t>se obtiene como la suma de los tres colores básicos.</a:t>
            </a:r>
          </a:p>
          <a:p>
            <a:r>
              <a:rPr lang="es-ES" dirty="0"/>
              <a:t>El RGB es un modelo clásico de este tipo. En el mundo físico real se</a:t>
            </a:r>
          </a:p>
          <a:p>
            <a:r>
              <a:rPr lang="es-ES" dirty="0"/>
              <a:t>trabaja con colores-pigmento, donde el </a:t>
            </a:r>
            <a:r>
              <a:rPr lang="es-ES" dirty="0"/>
              <a:t>Cyan</a:t>
            </a:r>
            <a:r>
              <a:rPr lang="es-ES" dirty="0"/>
              <a:t>, el Magenta y el Amarillo</a:t>
            </a:r>
          </a:p>
          <a:p>
            <a:r>
              <a:rPr lang="es-ES" dirty="0"/>
              <a:t>forman los colores </a:t>
            </a:r>
            <a:r>
              <a:rPr lang="es-ES" dirty="0"/>
              <a:t>primerarios</a:t>
            </a:r>
            <a:r>
              <a:rPr lang="es-ES" dirty="0"/>
              <a:t>. La combinación de igual cantidad de</a:t>
            </a:r>
          </a:p>
          <a:p>
            <a:r>
              <a:rPr lang="es-ES" dirty="0"/>
              <a:t>los tres colores primarios obtiene el color negro1. Así, el CMYK empleado</a:t>
            </a:r>
          </a:p>
          <a:p>
            <a:r>
              <a:rPr lang="es-ES" dirty="0"/>
              <a:t>por las impresoras es un clásico modelo de este tipo.</a:t>
            </a:r>
          </a:p>
        </p:txBody>
      </p:sp>
      <p:sp>
        <p:nvSpPr>
          <p:cNvPr id="6" name="5 Rectángulo"/>
          <p:cNvSpPr/>
          <p:nvPr/>
        </p:nvSpPr>
        <p:spPr>
          <a:xfrm>
            <a:off x="-36512" y="116632"/>
            <a:ext cx="9263581"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s-ES" sz="3200" dirty="0" smtClean="0"/>
              <a:t>ILUMINACIÓN</a:t>
            </a:r>
            <a:endParaRPr lang="es-ES" dirty="0"/>
          </a:p>
        </p:txBody>
      </p:sp>
    </p:spTree>
    <p:extLst>
      <p:ext uri="{BB962C8B-B14F-4D97-AF65-F5344CB8AC3E}">
        <p14:creationId xmlns:p14="http://schemas.microsoft.com/office/powerpoint/2010/main" val="2601449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56"/>
            <a:ext cx="9155061" cy="687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613761" y="2348880"/>
            <a:ext cx="7927538" cy="1021556"/>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dirty="0" smtClean="0"/>
              <a:t>TEMA: “DISEÑO </a:t>
            </a:r>
            <a:r>
              <a:rPr lang="es-ES" dirty="0"/>
              <a:t>Y DESARROLLO DE UN VIDEO JUEGO EDUCATIVO CON AGENTES INTELIGENTES Y SPEECH RECOGNITION PARA LA PLATAFORMA WINDOWS APLICANDO LA METODOLOGIA SUM. CASO DE ESTUDIO: TIC-TAC-TOE EN 3D”</a:t>
            </a:r>
          </a:p>
        </p:txBody>
      </p:sp>
    </p:spTree>
    <p:extLst>
      <p:ext uri="{BB962C8B-B14F-4D97-AF65-F5344CB8AC3E}">
        <p14:creationId xmlns:p14="http://schemas.microsoft.com/office/powerpoint/2010/main" val="1843080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56"/>
            <a:ext cx="9155061" cy="687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259632" y="836712"/>
            <a:ext cx="6912768"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endParaRPr lang="es-ES" dirty="0" smtClean="0"/>
          </a:p>
          <a:p>
            <a:pPr algn="just"/>
            <a:r>
              <a:rPr lang="es-ES" dirty="0"/>
              <a:t>Las </a:t>
            </a:r>
            <a:r>
              <a:rPr lang="es-ES" b="1" dirty="0"/>
              <a:t>fuentes puntuales </a:t>
            </a:r>
            <a:r>
              <a:rPr lang="es-ES" dirty="0"/>
              <a:t>(</a:t>
            </a:r>
            <a:r>
              <a:rPr lang="es-ES" dirty="0"/>
              <a:t>point</a:t>
            </a:r>
            <a:r>
              <a:rPr lang="es-ES" dirty="0"/>
              <a:t> </a:t>
            </a:r>
            <a:r>
              <a:rPr lang="es-ES" dirty="0"/>
              <a:t>lights</a:t>
            </a:r>
            <a:r>
              <a:rPr lang="es-ES" dirty="0"/>
              <a:t>) irradian energía en </a:t>
            </a:r>
            <a:r>
              <a:rPr lang="es-ES" dirty="0" smtClean="0"/>
              <a:t>todas las direcciones a partir de un punto que define su posición en el </a:t>
            </a:r>
            <a:r>
              <a:rPr lang="es-ES" dirty="0"/>
              <a:t>espacio</a:t>
            </a:r>
            <a:r>
              <a:rPr lang="es-ES" dirty="0" smtClean="0"/>
              <a:t>.</a:t>
            </a:r>
          </a:p>
        </p:txBody>
      </p:sp>
      <p:sp>
        <p:nvSpPr>
          <p:cNvPr id="6" name="5 Rectángulo"/>
          <p:cNvSpPr/>
          <p:nvPr/>
        </p:nvSpPr>
        <p:spPr>
          <a:xfrm>
            <a:off x="-36512" y="116632"/>
            <a:ext cx="9263581"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s-ES" sz="3200" dirty="0"/>
              <a:t>ILUMINACIÓN</a:t>
            </a:r>
            <a:endParaRPr lang="es-ES" dirty="0"/>
          </a:p>
        </p:txBody>
      </p:sp>
      <p:sp>
        <p:nvSpPr>
          <p:cNvPr id="10" name="9 CuadroTexto"/>
          <p:cNvSpPr txBox="1"/>
          <p:nvPr/>
        </p:nvSpPr>
        <p:spPr>
          <a:xfrm>
            <a:off x="1259632" y="4759984"/>
            <a:ext cx="6909320"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endParaRPr lang="es-ES" dirty="0"/>
          </a:p>
          <a:p>
            <a:pPr algn="just"/>
            <a:r>
              <a:rPr lang="es-ES" dirty="0"/>
              <a:t>Finalmente los </a:t>
            </a:r>
            <a:r>
              <a:rPr lang="es-ES" b="1" dirty="0"/>
              <a:t>focos </a:t>
            </a:r>
            <a:r>
              <a:rPr lang="es-ES" dirty="0"/>
              <a:t>(spot </a:t>
            </a:r>
            <a:r>
              <a:rPr lang="es-ES" dirty="0"/>
              <a:t>lights</a:t>
            </a:r>
            <a:r>
              <a:rPr lang="es-ES" dirty="0"/>
              <a:t>) son en cierto modo similares </a:t>
            </a:r>
            <a:r>
              <a:rPr lang="es-ES" dirty="0" smtClean="0"/>
              <a:t>a las fuentes </a:t>
            </a:r>
            <a:r>
              <a:rPr lang="es-ES" dirty="0"/>
              <a:t>de luz puntuales, pero añadiendo una dirección </a:t>
            </a:r>
            <a:r>
              <a:rPr lang="es-ES" dirty="0" smtClean="0"/>
              <a:t>de emisión</a:t>
            </a:r>
            <a:r>
              <a:rPr lang="es-ES" dirty="0"/>
              <a:t>. </a:t>
            </a:r>
            <a:r>
              <a:rPr lang="es-ES" dirty="0" smtClean="0"/>
              <a:t>Los focos </a:t>
            </a:r>
            <a:r>
              <a:rPr lang="es-ES" dirty="0"/>
              <a:t>arrojan luz en forma cónica o piramidal </a:t>
            </a:r>
            <a:r>
              <a:rPr lang="es-ES" dirty="0" smtClean="0"/>
              <a:t>en una dirección específica.</a:t>
            </a:r>
            <a:endParaRPr lang="es-ES" dirty="0"/>
          </a:p>
        </p:txBody>
      </p:sp>
      <p:sp>
        <p:nvSpPr>
          <p:cNvPr id="11" name="10 CuadroTexto"/>
          <p:cNvSpPr txBox="1"/>
          <p:nvPr/>
        </p:nvSpPr>
        <p:spPr>
          <a:xfrm>
            <a:off x="1243220" y="2544359"/>
            <a:ext cx="6909320"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ES" dirty="0"/>
              <a:t>Uno de los tipos de fuentes más sencillo de simular son las </a:t>
            </a:r>
            <a:r>
              <a:rPr lang="es-ES" dirty="0" smtClean="0"/>
              <a:t>denominadas </a:t>
            </a:r>
            <a:r>
              <a:rPr lang="es-ES" b="1" dirty="0" smtClean="0"/>
              <a:t>fuentes </a:t>
            </a:r>
            <a:r>
              <a:rPr lang="es-ES" b="1" dirty="0"/>
              <a:t>direccionales </a:t>
            </a:r>
            <a:r>
              <a:rPr lang="es-ES" dirty="0"/>
              <a:t>(</a:t>
            </a:r>
            <a:r>
              <a:rPr lang="es-ES" dirty="0"/>
              <a:t>directional</a:t>
            </a:r>
            <a:r>
              <a:rPr lang="es-ES" dirty="0"/>
              <a:t> </a:t>
            </a:r>
            <a:r>
              <a:rPr lang="es-ES" dirty="0"/>
              <a:t>lights</a:t>
            </a:r>
            <a:r>
              <a:rPr lang="es-ES" dirty="0"/>
              <a:t>), que </a:t>
            </a:r>
            <a:r>
              <a:rPr lang="es-ES" dirty="0" smtClean="0"/>
              <a:t>pueden considerarse fuentes </a:t>
            </a:r>
            <a:r>
              <a:rPr lang="es-ES" dirty="0"/>
              <a:t>situadas a una distancia muy grande, por </a:t>
            </a:r>
            <a:r>
              <a:rPr lang="es-ES" dirty="0" smtClean="0"/>
              <a:t>lo que los rayos </a:t>
            </a:r>
            <a:r>
              <a:rPr lang="es-ES" dirty="0"/>
              <a:t>viajan en una única dirección en la escena (son </a:t>
            </a:r>
            <a:r>
              <a:rPr lang="es-ES" dirty="0" smtClean="0"/>
              <a:t>paralelos entre </a:t>
            </a:r>
            <a:r>
              <a:rPr lang="es-ES" dirty="0"/>
              <a:t>sí</a:t>
            </a:r>
            <a:r>
              <a:rPr lang="es-ES" dirty="0" smtClean="0"/>
              <a:t>). El </a:t>
            </a:r>
            <a:r>
              <a:rPr lang="es-ES" dirty="0"/>
              <a:t>sol podría ser modelado mediante una </a:t>
            </a:r>
            <a:r>
              <a:rPr lang="es-ES" dirty="0" smtClean="0"/>
              <a:t>fuente de </a:t>
            </a:r>
            <a:r>
              <a:rPr lang="es-ES" dirty="0"/>
              <a:t>luz direccional.</a:t>
            </a:r>
          </a:p>
          <a:p>
            <a:pPr algn="just"/>
            <a:endParaRPr lang="es-ES" dirty="0"/>
          </a:p>
        </p:txBody>
      </p:sp>
    </p:spTree>
    <p:extLst>
      <p:ext uri="{BB962C8B-B14F-4D97-AF65-F5344CB8AC3E}">
        <p14:creationId xmlns:p14="http://schemas.microsoft.com/office/powerpoint/2010/main" val="2601449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56"/>
            <a:ext cx="9155061" cy="687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6512" y="116632"/>
            <a:ext cx="9263581"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s-ES" sz="3200" dirty="0" smtClean="0"/>
              <a:t>ILUMINACIÓN</a:t>
            </a:r>
            <a:endParaRPr lang="es-ES" dirty="0"/>
          </a:p>
        </p:txBody>
      </p:sp>
      <p:pic>
        <p:nvPicPr>
          <p:cNvPr id="7" name="Picture 2" descr="http://docs.unity3d.com/es/current/uploads/Main/LightTwoLigh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772816"/>
            <a:ext cx="5821541"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8813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56"/>
            <a:ext cx="9155061" cy="687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755576" y="1015568"/>
            <a:ext cx="7788992" cy="1200329"/>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endParaRPr lang="es-ES" dirty="0" smtClean="0"/>
          </a:p>
          <a:p>
            <a:r>
              <a:rPr lang="es-ES" dirty="0"/>
              <a:t>C</a:t>
            </a:r>
            <a:r>
              <a:rPr lang="es-ES" dirty="0" smtClean="0"/>
              <a:t>onsiste en generar </a:t>
            </a:r>
            <a:r>
              <a:rPr lang="es-ES" dirty="0"/>
              <a:t>un conjunto de imágenes que, mostradas consecutivamente,</a:t>
            </a:r>
          </a:p>
          <a:p>
            <a:r>
              <a:rPr lang="es-ES" dirty="0"/>
              <a:t>producen sensación de movimiento. </a:t>
            </a:r>
            <a:endParaRPr lang="es-ES" dirty="0" smtClean="0"/>
          </a:p>
          <a:p>
            <a:endParaRPr lang="es-E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6862" y="2924944"/>
            <a:ext cx="280035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36512" y="116632"/>
            <a:ext cx="9263581"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s-ES" sz="3200" dirty="0" smtClean="0"/>
              <a:t>ANIMACIÓN</a:t>
            </a:r>
            <a:endParaRPr lang="es-ES" dirty="0"/>
          </a:p>
        </p:txBody>
      </p:sp>
      <p:pic>
        <p:nvPicPr>
          <p:cNvPr id="3074" name="Picture 2" descr="http://www.bjorn3d.com/wp-content/uploads/2013/08/FacePlus1-660x3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2028" y="2492896"/>
            <a:ext cx="62865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4498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56"/>
            <a:ext cx="9155061" cy="687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6512" y="116632"/>
            <a:ext cx="9263581"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s-ES" sz="3200" dirty="0" smtClean="0"/>
              <a:t>SIMULACIÓN FÍSICA</a:t>
            </a:r>
            <a:endParaRPr lang="es-ES" dirty="0"/>
          </a:p>
        </p:txBody>
      </p:sp>
      <p:pic>
        <p:nvPicPr>
          <p:cNvPr id="5122" name="Picture 2" descr="http://3dgep.com/wp-content/uploads/2012/09/Unity-Complex-Collide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8605" y="2708920"/>
            <a:ext cx="5657850" cy="3924301"/>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518307" y="1015568"/>
            <a:ext cx="6153941"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ES" dirty="0"/>
              <a:t>E</a:t>
            </a:r>
            <a:r>
              <a:rPr lang="es-ES" dirty="0" smtClean="0"/>
              <a:t>s </a:t>
            </a:r>
            <a:r>
              <a:rPr lang="es-ES" dirty="0"/>
              <a:t>necesario tener conocimientos sobre física </a:t>
            </a:r>
            <a:r>
              <a:rPr lang="es-ES" dirty="0" smtClean="0"/>
              <a:t>clásica y </a:t>
            </a:r>
            <a:r>
              <a:rPr lang="es-ES" dirty="0"/>
              <a:t>matemáticas, y también precisamos tener un manejo avanzado </a:t>
            </a:r>
            <a:r>
              <a:rPr lang="es-ES" dirty="0" smtClean="0"/>
              <a:t>de programación</a:t>
            </a:r>
            <a:r>
              <a:rPr lang="es-ES" dirty="0"/>
              <a:t>, pues debemos programar todo de una manera </a:t>
            </a:r>
            <a:r>
              <a:rPr lang="es-ES" dirty="0" smtClean="0"/>
              <a:t>muy eficiente </a:t>
            </a:r>
            <a:r>
              <a:rPr lang="es-ES" dirty="0"/>
              <a:t>para que la aplicación no sufra en cuanto a su </a:t>
            </a:r>
            <a:r>
              <a:rPr lang="es-ES" dirty="0" smtClean="0"/>
              <a:t>desempeño.</a:t>
            </a:r>
            <a:endParaRPr lang="es-ES" dirty="0"/>
          </a:p>
        </p:txBody>
      </p:sp>
    </p:spTree>
    <p:extLst>
      <p:ext uri="{BB962C8B-B14F-4D97-AF65-F5344CB8AC3E}">
        <p14:creationId xmlns:p14="http://schemas.microsoft.com/office/powerpoint/2010/main" val="21793869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56"/>
            <a:ext cx="9155061" cy="687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6512" y="116632"/>
            <a:ext cx="9263581"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s-ES" sz="3200" dirty="0" smtClean="0"/>
              <a:t>COLISIONES</a:t>
            </a:r>
            <a:endParaRPr lang="es-ES" dirty="0"/>
          </a:p>
        </p:txBody>
      </p:sp>
      <p:sp>
        <p:nvSpPr>
          <p:cNvPr id="7" name="6 CuadroTexto"/>
          <p:cNvSpPr txBox="1"/>
          <p:nvPr/>
        </p:nvSpPr>
        <p:spPr>
          <a:xfrm>
            <a:off x="1500559" y="1691516"/>
            <a:ext cx="6153941"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S" dirty="0" smtClean="0"/>
              <a:t>Una parte muy importante en la simulación Física es la Colisión.</a:t>
            </a:r>
            <a:endParaRPr lang="es-E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8846" y="2486023"/>
            <a:ext cx="5552863" cy="353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47151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56"/>
            <a:ext cx="9155061" cy="687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5 Imagen" descr="C:\Users\Multimedia\Pictures\Agente_inteligente_simpl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4345" y="2852936"/>
            <a:ext cx="5472608" cy="3232224"/>
          </a:xfrm>
          <a:prstGeom prst="rect">
            <a:avLst/>
          </a:prstGeom>
          <a:noFill/>
          <a:ln>
            <a:noFill/>
          </a:ln>
        </p:spPr>
      </p:pic>
      <p:sp>
        <p:nvSpPr>
          <p:cNvPr id="7" name="6 Rectángulo"/>
          <p:cNvSpPr/>
          <p:nvPr/>
        </p:nvSpPr>
        <p:spPr>
          <a:xfrm>
            <a:off x="-36512" y="116632"/>
            <a:ext cx="9263581"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s-ES" sz="3200" dirty="0" smtClean="0"/>
              <a:t>INTELIGENCIA ARTIFICIAL</a:t>
            </a:r>
            <a:endParaRPr lang="es-ES" sz="3200" dirty="0"/>
          </a:p>
        </p:txBody>
      </p:sp>
      <p:sp>
        <p:nvSpPr>
          <p:cNvPr id="8" name="7 CuadroTexto"/>
          <p:cNvSpPr txBox="1"/>
          <p:nvPr/>
        </p:nvSpPr>
        <p:spPr>
          <a:xfrm>
            <a:off x="1436294" y="1196752"/>
            <a:ext cx="6408711"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ES" dirty="0"/>
              <a:t>La inteligencia artificial es un campo de las ciencias computacionales que se puede aplicar en el proceso de enseñanza aprendizaje, ya que fomenta el razonamiento lógico, para resolver problemas y encontrar soluciones de manera más rápida y segura.</a:t>
            </a:r>
          </a:p>
          <a:p>
            <a:endParaRPr lang="es-ES" dirty="0"/>
          </a:p>
        </p:txBody>
      </p:sp>
    </p:spTree>
    <p:extLst>
      <p:ext uri="{BB962C8B-B14F-4D97-AF65-F5344CB8AC3E}">
        <p14:creationId xmlns:p14="http://schemas.microsoft.com/office/powerpoint/2010/main" val="26014498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56"/>
            <a:ext cx="9155061" cy="687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1730013" y="1382122"/>
            <a:ext cx="5730530" cy="258532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ES" dirty="0"/>
              <a:t>Un agente es un programa junto con una arquitectura </a:t>
            </a:r>
            <a:r>
              <a:rPr lang="es-ES" dirty="0" smtClean="0"/>
              <a:t>. </a:t>
            </a:r>
            <a:r>
              <a:rPr lang="es-ES" dirty="0"/>
              <a:t>El programa implementará una función que </a:t>
            </a:r>
            <a:r>
              <a:rPr lang="es-ES" dirty="0" smtClean="0"/>
              <a:t>transforma secuencias de </a:t>
            </a:r>
            <a:r>
              <a:rPr lang="es-ES" dirty="0"/>
              <a:t>percepciones en acciones. La </a:t>
            </a:r>
            <a:r>
              <a:rPr lang="es-ES" dirty="0" smtClean="0"/>
              <a:t>arquitectura define </a:t>
            </a:r>
            <a:r>
              <a:rPr lang="es-ES" dirty="0"/>
              <a:t>los </a:t>
            </a:r>
            <a:r>
              <a:rPr lang="es-ES" dirty="0" smtClean="0"/>
              <a:t>mecanismos que </a:t>
            </a:r>
            <a:r>
              <a:rPr lang="es-ES" dirty="0"/>
              <a:t>permiten interconectar </a:t>
            </a:r>
            <a:r>
              <a:rPr lang="es-ES" dirty="0" smtClean="0"/>
              <a:t>los componentes</a:t>
            </a:r>
            <a:r>
              <a:rPr lang="es-ES" dirty="0"/>
              <a:t>, tanto de </a:t>
            </a:r>
            <a:r>
              <a:rPr lang="es-ES" dirty="0" smtClean="0"/>
              <a:t>software como </a:t>
            </a:r>
            <a:r>
              <a:rPr lang="es-ES" dirty="0"/>
              <a:t>de hardware, </a:t>
            </a:r>
            <a:r>
              <a:rPr lang="es-ES" dirty="0" smtClean="0"/>
              <a:t>es decir </a:t>
            </a:r>
            <a:r>
              <a:rPr lang="es-ES" dirty="0"/>
              <a:t>establecen las relaciones que fluyen </a:t>
            </a:r>
            <a:r>
              <a:rPr lang="es-ES" dirty="0" smtClean="0"/>
              <a:t>entre las entradas </a:t>
            </a:r>
            <a:r>
              <a:rPr lang="es-ES" dirty="0"/>
              <a:t>(sensores), las salidas (actuadores) y </a:t>
            </a:r>
            <a:r>
              <a:rPr lang="es-ES" dirty="0" smtClean="0"/>
              <a:t>el razonamiento</a:t>
            </a:r>
            <a:r>
              <a:rPr lang="es-ES" dirty="0"/>
              <a:t> </a:t>
            </a:r>
            <a:r>
              <a:rPr lang="es-ES" dirty="0" smtClean="0"/>
              <a:t>interno </a:t>
            </a:r>
            <a:r>
              <a:rPr lang="es-ES" dirty="0"/>
              <a:t>del agente. La IA permite </a:t>
            </a:r>
            <a:r>
              <a:rPr lang="es-ES" dirty="0" smtClean="0"/>
              <a:t>crear programas </a:t>
            </a:r>
            <a:r>
              <a:rPr lang="es-ES" dirty="0"/>
              <a:t>de agentes para </a:t>
            </a:r>
            <a:r>
              <a:rPr lang="es-ES" dirty="0" smtClean="0"/>
              <a:t>el razonamiento </a:t>
            </a:r>
            <a:r>
              <a:rPr lang="es-ES" dirty="0"/>
              <a:t>interno.</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0692" y="4293096"/>
            <a:ext cx="2733675"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36512" y="116632"/>
            <a:ext cx="9263581"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s-ES" sz="3200" dirty="0" smtClean="0"/>
              <a:t>AGENTES INTELIGENTES</a:t>
            </a:r>
            <a:endParaRPr lang="es-ES" dirty="0"/>
          </a:p>
        </p:txBody>
      </p:sp>
    </p:spTree>
    <p:extLst>
      <p:ext uri="{BB962C8B-B14F-4D97-AF65-F5344CB8AC3E}">
        <p14:creationId xmlns:p14="http://schemas.microsoft.com/office/powerpoint/2010/main" val="26014498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56"/>
            <a:ext cx="9155061" cy="687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6512" y="116632"/>
            <a:ext cx="9263581"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s-ES" sz="3200" dirty="0" smtClean="0"/>
              <a:t>HEURÍSTICAS</a:t>
            </a:r>
            <a:endParaRPr lang="es-ES" dirty="0"/>
          </a:p>
        </p:txBody>
      </p:sp>
      <p:pic>
        <p:nvPicPr>
          <p:cNvPr id="7" name="6 Imagen"/>
          <p:cNvPicPr/>
          <p:nvPr/>
        </p:nvPicPr>
        <p:blipFill>
          <a:blip r:embed="rId3" cstate="print"/>
          <a:stretch>
            <a:fillRect/>
          </a:stretch>
        </p:blipFill>
        <p:spPr>
          <a:xfrm>
            <a:off x="2310806" y="3284984"/>
            <a:ext cx="4483735" cy="2428240"/>
          </a:xfrm>
          <a:prstGeom prst="rect">
            <a:avLst/>
          </a:prstGeom>
        </p:spPr>
      </p:pic>
      <p:sp>
        <p:nvSpPr>
          <p:cNvPr id="8" name="7 CuadroTexto"/>
          <p:cNvSpPr txBox="1"/>
          <p:nvPr/>
        </p:nvSpPr>
        <p:spPr>
          <a:xfrm>
            <a:off x="1024282" y="1700808"/>
            <a:ext cx="7056784"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S" dirty="0" smtClean="0"/>
              <a:t>Una </a:t>
            </a:r>
            <a:r>
              <a:rPr lang="es-ES" dirty="0"/>
              <a:t>heurística es una función matemática, definida en los nodos de un árbol de búsqueda , que sirve como una estimación del coste del camino más económico de un nodo dado hasta el nodo objetivo.</a:t>
            </a:r>
          </a:p>
        </p:txBody>
      </p:sp>
    </p:spTree>
    <p:extLst>
      <p:ext uri="{BB962C8B-B14F-4D97-AF65-F5344CB8AC3E}">
        <p14:creationId xmlns:p14="http://schemas.microsoft.com/office/powerpoint/2010/main" val="30949863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56"/>
            <a:ext cx="9155061" cy="687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6512" y="116632"/>
            <a:ext cx="9263581"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s-ES" sz="3200" dirty="0" smtClean="0"/>
              <a:t>INTERFACES AVANZADAS</a:t>
            </a:r>
            <a:endParaRPr lang="es-ES" dirty="0"/>
          </a:p>
        </p:txBody>
      </p:sp>
      <p:sp>
        <p:nvSpPr>
          <p:cNvPr id="7" name="6 CuadroTexto"/>
          <p:cNvSpPr txBox="1"/>
          <p:nvPr/>
        </p:nvSpPr>
        <p:spPr>
          <a:xfrm>
            <a:off x="1155843" y="1484784"/>
            <a:ext cx="6728526"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ES" dirty="0"/>
              <a:t>L</a:t>
            </a:r>
            <a:r>
              <a:rPr lang="es-ES" dirty="0" smtClean="0"/>
              <a:t>as </a:t>
            </a:r>
            <a:r>
              <a:rPr lang="es-ES" dirty="0"/>
              <a:t>Interfaces Naturales de Usuario (del inglés Natural </a:t>
            </a:r>
            <a:r>
              <a:rPr lang="es-ES" dirty="0"/>
              <a:t>User</a:t>
            </a:r>
            <a:r>
              <a:rPr lang="es-ES" dirty="0"/>
              <a:t> </a:t>
            </a:r>
            <a:r>
              <a:rPr lang="es-ES" dirty="0" smtClean="0"/>
              <a:t>Interface</a:t>
            </a:r>
            <a:r>
              <a:rPr lang="es-ES" dirty="0" smtClean="0"/>
              <a:t>)</a:t>
            </a:r>
          </a:p>
          <a:p>
            <a:pPr algn="just"/>
            <a:r>
              <a:rPr lang="es-ES" dirty="0" smtClean="0"/>
              <a:t>son aquellas que emplean los movimientos gestuales para permitir una interacción con el sistema sin necesidad de emplear dispositivos </a:t>
            </a:r>
            <a:r>
              <a:rPr lang="es-ES" dirty="0"/>
              <a:t>de entrada como el ratón, el teclado o el joystick.</a:t>
            </a:r>
          </a:p>
          <a:p>
            <a:pPr algn="just"/>
            <a:r>
              <a:rPr lang="es-ES" dirty="0"/>
              <a:t>Así, el cuerpo, las manos o la voz del usuario se convierten en el </a:t>
            </a:r>
            <a:r>
              <a:rPr lang="es-ES" dirty="0" smtClean="0"/>
              <a:t>mando que </a:t>
            </a:r>
            <a:r>
              <a:rPr lang="es-ES" dirty="0"/>
              <a:t>le permite interactuar con el sistema.</a:t>
            </a:r>
          </a:p>
        </p:txBody>
      </p:sp>
      <p:pic>
        <p:nvPicPr>
          <p:cNvPr id="8194" name="Picture 2" descr="https://static.squarespace.com/static/4ff36a2b84aecc34311d0e6c/523b0fcce4b099ee151514e7/523b0fcce4b099ee151515dc/1362696693703/1000w/microsoft%20kinect%20minority%20repo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4780" y="3449022"/>
            <a:ext cx="5905500" cy="323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4498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56"/>
            <a:ext cx="9155061" cy="687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5 Imagen"/>
          <p:cNvPicPr/>
          <p:nvPr/>
        </p:nvPicPr>
        <p:blipFill>
          <a:blip r:embed="rId3" cstate="print"/>
          <a:stretch>
            <a:fillRect/>
          </a:stretch>
        </p:blipFill>
        <p:spPr>
          <a:xfrm>
            <a:off x="2067625" y="4005064"/>
            <a:ext cx="4864735" cy="2332355"/>
          </a:xfrm>
          <a:prstGeom prst="rect">
            <a:avLst/>
          </a:prstGeom>
        </p:spPr>
      </p:pic>
      <p:sp>
        <p:nvSpPr>
          <p:cNvPr id="7" name="6 Rectángulo"/>
          <p:cNvSpPr/>
          <p:nvPr/>
        </p:nvSpPr>
        <p:spPr>
          <a:xfrm>
            <a:off x="-36512" y="116632"/>
            <a:ext cx="9263581"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s-ES" sz="3200" dirty="0" smtClean="0"/>
              <a:t>SPEECH RECOGNITION</a:t>
            </a:r>
            <a:endParaRPr lang="es-ES" dirty="0"/>
          </a:p>
        </p:txBody>
      </p:sp>
      <p:sp>
        <p:nvSpPr>
          <p:cNvPr id="8" name="7 CuadroTexto"/>
          <p:cNvSpPr txBox="1"/>
          <p:nvPr/>
        </p:nvSpPr>
        <p:spPr>
          <a:xfrm>
            <a:off x="732803" y="1196752"/>
            <a:ext cx="7488832"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ES" dirty="0"/>
              <a:t>El espacio de nombres </a:t>
            </a:r>
            <a:r>
              <a:rPr lang="es-ES" dirty="0"/>
              <a:t>System.Speech.Recognition</a:t>
            </a:r>
            <a:r>
              <a:rPr lang="es-ES" dirty="0"/>
              <a:t> contiene los tipos de la tecnología Windows Desktop </a:t>
            </a:r>
            <a:r>
              <a:rPr lang="es-ES" dirty="0"/>
              <a:t>Speech</a:t>
            </a:r>
            <a:r>
              <a:rPr lang="es-ES" dirty="0"/>
              <a:t> para la implementación de reconocimiento de voz. </a:t>
            </a:r>
          </a:p>
          <a:p>
            <a:pPr algn="just"/>
            <a:r>
              <a:rPr lang="es-ES" dirty="0"/>
              <a:t>El software de Tecnología de voz de escritorio de Windows proporciona una infraestructura básica de reconocimiento de voz que busque señala acústicas, y recupera las palabras y elementos de voz de entrada de audio. </a:t>
            </a:r>
          </a:p>
          <a:p>
            <a:endParaRPr lang="es-ES" dirty="0"/>
          </a:p>
        </p:txBody>
      </p:sp>
      <p:pic>
        <p:nvPicPr>
          <p:cNvPr id="9218" name="Picture 2" descr="http://news.utoronto.ca/sites/default/files/bigstock-Speech-Recognition-Blue-Wavef-25004582%20%282%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2078" y="3356992"/>
            <a:ext cx="4910282" cy="3250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714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56"/>
            <a:ext cx="9155061" cy="687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7" name="Group 57"/>
          <p:cNvGrpSpPr/>
          <p:nvPr/>
        </p:nvGrpSpPr>
        <p:grpSpPr>
          <a:xfrm>
            <a:off x="294680" y="1651992"/>
            <a:ext cx="3763864" cy="3763864"/>
            <a:chOff x="-99522" y="-99522"/>
            <a:chExt cx="5353050" cy="5353050"/>
          </a:xfrm>
        </p:grpSpPr>
        <p:sp>
          <p:nvSpPr>
            <p:cNvPr id="54" name="Shape 54"/>
            <p:cNvSpPr/>
            <p:nvPr/>
          </p:nvSpPr>
          <p:spPr>
            <a:xfrm>
              <a:off x="2911891" y="4373050"/>
              <a:ext cx="756753" cy="35422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b">
              <a:noAutofit/>
            </a:bodyPr>
            <a:lstStyle/>
            <a:p>
              <a:pPr lvl="0">
                <a:lnSpc>
                  <a:spcPct val="80000"/>
                </a:lnSpc>
                <a:defRPr sz="1800">
                  <a:solidFill>
                    <a:srgbClr val="000000"/>
                  </a:solidFill>
                </a:defRPr>
              </a:pPr>
              <a:r>
                <a:rPr sz="1700" cap="all" dirty="0">
                  <a:solidFill>
                    <a:srgbClr val="98999F"/>
                  </a:solidFill>
                  <a:latin typeface="Avenir Light"/>
                  <a:ea typeface="Avenir Light"/>
                  <a:cs typeface="Avenir Light"/>
                  <a:sym typeface="Avenir Light"/>
                </a:rPr>
                <a:t>Hydro</a:t>
              </a:r>
            </a:p>
            <a:p>
              <a:pPr lvl="0">
                <a:lnSpc>
                  <a:spcPct val="80000"/>
                </a:lnSpc>
                <a:defRPr sz="1800">
                  <a:solidFill>
                    <a:srgbClr val="000000"/>
                  </a:solidFill>
                </a:defRPr>
              </a:pPr>
              <a:r>
                <a:rPr sz="1700" cap="all" dirty="0">
                  <a:solidFill>
                    <a:srgbClr val="98999F"/>
                  </a:solidFill>
                  <a:latin typeface="Avenir Light"/>
                  <a:ea typeface="Avenir Light"/>
                  <a:cs typeface="Avenir Light"/>
                  <a:sym typeface="Avenir Light"/>
                </a:rPr>
                <a:t>Electric</a:t>
              </a:r>
            </a:p>
          </p:txBody>
        </p:sp>
        <p:graphicFrame>
          <p:nvGraphicFramePr>
            <p:cNvPr id="55" name="Chart 55"/>
            <p:cNvGraphicFramePr/>
            <p:nvPr/>
          </p:nvGraphicFramePr>
          <p:xfrm>
            <a:off x="-99523" y="-99523"/>
            <a:ext cx="5353051" cy="5353051"/>
          </p:xfrm>
          <a:graphic>
            <a:graphicData uri="http://schemas.openxmlformats.org/drawingml/2006/chart">
              <c:chart xmlns:c="http://schemas.openxmlformats.org/drawingml/2006/chart" xmlns:r="http://schemas.openxmlformats.org/officeDocument/2006/relationships" r:id="rId3"/>
            </a:graphicData>
          </a:graphic>
        </p:graphicFrame>
        <p:sp>
          <p:nvSpPr>
            <p:cNvPr id="56" name="Shape 56"/>
            <p:cNvSpPr/>
            <p:nvPr/>
          </p:nvSpPr>
          <p:spPr>
            <a:xfrm>
              <a:off x="865321" y="865321"/>
              <a:ext cx="3423362" cy="342336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2639"/>
            </a:solidFill>
            <a:ln w="12700" cap="flat">
              <a:noFill/>
              <a:miter lim="400000"/>
            </a:ln>
            <a:effectLst/>
          </p:spPr>
          <p:txBody>
            <a:bodyPr wrap="square" lIns="0" tIns="0" rIns="0" bIns="0" numCol="1" anchor="ctr">
              <a:noAutofit/>
            </a:bodyPr>
            <a:lstStyle/>
            <a:p>
              <a:pPr lvl="0" algn="l">
                <a:lnSpc>
                  <a:spcPct val="90000"/>
                </a:lnSpc>
                <a:defRPr sz="2400">
                  <a:solidFill>
                    <a:srgbClr val="98999F"/>
                  </a:solidFill>
                  <a:latin typeface="Avenir Light"/>
                  <a:ea typeface="Avenir Light"/>
                  <a:cs typeface="Avenir Light"/>
                  <a:sym typeface="Avenir Light"/>
                </a:defRPr>
              </a:pPr>
              <a:endParaRPr dirty="0"/>
            </a:p>
          </p:txBody>
        </p:sp>
      </p:grpSp>
      <p:sp>
        <p:nvSpPr>
          <p:cNvPr id="59" name="Shape 59"/>
          <p:cNvSpPr/>
          <p:nvPr/>
        </p:nvSpPr>
        <p:spPr>
          <a:xfrm>
            <a:off x="4283627" y="300018"/>
            <a:ext cx="1490152" cy="276999"/>
          </a:xfrm>
          <a:prstGeom prst="rect">
            <a:avLst/>
          </a:prstGeom>
          <a:ln w="12700">
            <a:miter lim="400000"/>
          </a:ln>
          <a:effectLst>
            <a:outerShdw blurRad="101600" dist="100889" dir="5400000" rotWithShape="0">
              <a:srgbClr val="00A6AC"/>
            </a:outerShdw>
          </a:effectLst>
          <a:extLst>
            <a:ext uri="{C572A759-6A51-4108-AA02-DFA0A04FC94B}">
              <ma14:wrappingTextBoxFlag xmlns:ma14="http://schemas.microsoft.com/office/mac/drawingml/2011/main" xmlns="" val="1"/>
            </a:ext>
          </a:extLst>
        </p:spPr>
        <p:txBody>
          <a:bodyPr wrap="none" lIns="0" tIns="0" rIns="0" bIns="0" anchor="ctr">
            <a:spAutoFit/>
          </a:bodyPr>
          <a:lstStyle>
            <a:lvl1pPr>
              <a:defRPr sz="5100" u="sng">
                <a:solidFill>
                  <a:srgbClr val="90D7DA"/>
                </a:solidFill>
              </a:defRPr>
            </a:lvl1pPr>
          </a:lstStyle>
          <a:p>
            <a:pPr lvl="0">
              <a:defRPr sz="1800" u="none">
                <a:solidFill>
                  <a:srgbClr val="000000"/>
                </a:solidFill>
              </a:defRPr>
            </a:pPr>
            <a:r>
              <a:rPr lang="es-ES" sz="1800" dirty="0"/>
              <a:t>INTRODUCCIÓN</a:t>
            </a:r>
            <a:endParaRPr sz="1800" dirty="0"/>
          </a:p>
        </p:txBody>
      </p:sp>
      <p:sp>
        <p:nvSpPr>
          <p:cNvPr id="60" name="Shape 60"/>
          <p:cNvSpPr/>
          <p:nvPr/>
        </p:nvSpPr>
        <p:spPr>
          <a:xfrm rot="19944560">
            <a:off x="2837360" y="1625203"/>
            <a:ext cx="1285340" cy="709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path>
            </a:pathLst>
          </a:custGeom>
          <a:ln w="6350">
            <a:solidFill>
              <a:srgbClr val="005C60"/>
            </a:solidFill>
            <a:miter lim="400000"/>
            <a:headEnd type="oval"/>
            <a:tailEnd type="oval"/>
          </a:ln>
        </p:spPr>
        <p:txBody>
          <a:bodyPr lIns="0" tIns="0" rIns="0" bIns="0" anchor="ctr"/>
          <a:lstStyle/>
          <a:p>
            <a:pPr algn="r" defTabSz="1026878">
              <a:defRPr sz="10400">
                <a:solidFill>
                  <a:srgbClr val="000000"/>
                </a:solidFill>
                <a:latin typeface="Gill Sans"/>
                <a:ea typeface="Gill Sans"/>
                <a:cs typeface="Gill Sans"/>
                <a:sym typeface="Gill Sans"/>
              </a:defRPr>
            </a:pPr>
            <a:endParaRPr dirty="0"/>
          </a:p>
        </p:txBody>
      </p:sp>
      <p:sp>
        <p:nvSpPr>
          <p:cNvPr id="61" name="Shape 61"/>
          <p:cNvSpPr/>
          <p:nvPr/>
        </p:nvSpPr>
        <p:spPr>
          <a:xfrm rot="21008981">
            <a:off x="3429986" y="2836929"/>
            <a:ext cx="961636" cy="89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path>
            </a:pathLst>
          </a:custGeom>
          <a:ln w="6350">
            <a:solidFill>
              <a:srgbClr val="005C60"/>
            </a:solidFill>
            <a:miter lim="400000"/>
            <a:headEnd type="oval"/>
            <a:tailEnd type="oval"/>
          </a:ln>
        </p:spPr>
        <p:txBody>
          <a:bodyPr lIns="0" tIns="0" rIns="0" bIns="0" anchor="ctr"/>
          <a:lstStyle/>
          <a:p>
            <a:pPr algn="r" defTabSz="1026878">
              <a:defRPr sz="10400">
                <a:solidFill>
                  <a:srgbClr val="000000"/>
                </a:solidFill>
                <a:latin typeface="Gill Sans"/>
                <a:ea typeface="Gill Sans"/>
                <a:cs typeface="Gill Sans"/>
                <a:sym typeface="Gill Sans"/>
              </a:defRPr>
            </a:pPr>
            <a:endParaRPr dirty="0"/>
          </a:p>
        </p:txBody>
      </p:sp>
      <p:sp>
        <p:nvSpPr>
          <p:cNvPr id="62" name="Shape 62"/>
          <p:cNvSpPr/>
          <p:nvPr/>
        </p:nvSpPr>
        <p:spPr>
          <a:xfrm>
            <a:off x="4581858" y="1131015"/>
            <a:ext cx="1019703" cy="276999"/>
          </a:xfrm>
          <a:prstGeom prst="rect">
            <a:avLst/>
          </a:prstGeom>
          <a:ln w="12700">
            <a:miter lim="400000"/>
          </a:ln>
          <a:effectLst>
            <a:outerShdw blurRad="101600" dist="100889" dir="5400000" rotWithShape="0">
              <a:srgbClr val="00A6AC"/>
            </a:outerShdw>
          </a:effectLst>
          <a:extLst>
            <a:ext uri="{C572A759-6A51-4108-AA02-DFA0A04FC94B}">
              <ma14:wrappingTextBoxFlag xmlns:ma14="http://schemas.microsoft.com/office/mac/drawingml/2011/main" xmlns="" val="1"/>
            </a:ext>
          </a:extLst>
        </p:spPr>
        <p:txBody>
          <a:bodyPr wrap="none" lIns="0" tIns="0" rIns="0" bIns="0" anchor="ctr">
            <a:spAutoFit/>
          </a:bodyPr>
          <a:lstStyle>
            <a:lvl1pPr>
              <a:defRPr sz="5100" u="sng">
                <a:solidFill>
                  <a:srgbClr val="90D7DA"/>
                </a:solidFill>
              </a:defRPr>
            </a:lvl1pPr>
          </a:lstStyle>
          <a:p>
            <a:pPr lvl="0">
              <a:defRPr sz="1800" u="none">
                <a:solidFill>
                  <a:srgbClr val="000000"/>
                </a:solidFill>
              </a:defRPr>
            </a:pPr>
            <a:r>
              <a:rPr lang="es-ES" sz="1800" dirty="0"/>
              <a:t>OBJETIVOS</a:t>
            </a:r>
            <a:endParaRPr sz="1800" dirty="0"/>
          </a:p>
        </p:txBody>
      </p:sp>
      <p:sp>
        <p:nvSpPr>
          <p:cNvPr id="63" name="Shape 63"/>
          <p:cNvSpPr/>
          <p:nvPr/>
        </p:nvSpPr>
        <p:spPr>
          <a:xfrm rot="11708723">
            <a:off x="3429986" y="4180094"/>
            <a:ext cx="961636" cy="89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path>
            </a:pathLst>
          </a:custGeom>
          <a:ln w="6350">
            <a:solidFill>
              <a:srgbClr val="005C60"/>
            </a:solidFill>
            <a:miter lim="400000"/>
            <a:headEnd type="oval"/>
            <a:tailEnd type="oval"/>
          </a:ln>
        </p:spPr>
        <p:txBody>
          <a:bodyPr lIns="0" tIns="0" rIns="0" bIns="0" anchor="ctr"/>
          <a:lstStyle/>
          <a:p>
            <a:pPr algn="r" defTabSz="1026878">
              <a:defRPr sz="10400">
                <a:solidFill>
                  <a:srgbClr val="000000"/>
                </a:solidFill>
                <a:latin typeface="Gill Sans"/>
                <a:ea typeface="Gill Sans"/>
                <a:cs typeface="Gill Sans"/>
                <a:sym typeface="Gill Sans"/>
              </a:defRPr>
            </a:pPr>
            <a:endParaRPr dirty="0"/>
          </a:p>
        </p:txBody>
      </p:sp>
      <p:sp>
        <p:nvSpPr>
          <p:cNvPr id="64" name="Shape 64"/>
          <p:cNvSpPr/>
          <p:nvPr/>
        </p:nvSpPr>
        <p:spPr>
          <a:xfrm>
            <a:off x="5023434" y="1799152"/>
            <a:ext cx="2273508" cy="276999"/>
          </a:xfrm>
          <a:prstGeom prst="rect">
            <a:avLst/>
          </a:prstGeom>
          <a:ln w="12700">
            <a:miter lim="400000"/>
          </a:ln>
          <a:effectLst>
            <a:outerShdw blurRad="101600" dist="100889" dir="5400000" rotWithShape="0">
              <a:srgbClr val="00A6AC"/>
            </a:outerShdw>
          </a:effectLst>
          <a:extLst>
            <a:ext uri="{C572A759-6A51-4108-AA02-DFA0A04FC94B}">
              <ma14:wrappingTextBoxFlag xmlns:ma14="http://schemas.microsoft.com/office/mac/drawingml/2011/main" xmlns="" val="1"/>
            </a:ext>
          </a:extLst>
        </p:spPr>
        <p:txBody>
          <a:bodyPr wrap="none" lIns="0" tIns="0" rIns="0" bIns="0" anchor="ctr">
            <a:spAutoFit/>
          </a:bodyPr>
          <a:lstStyle>
            <a:lvl1pPr>
              <a:defRPr sz="5100" u="sng">
                <a:solidFill>
                  <a:srgbClr val="90D7DA"/>
                </a:solidFill>
              </a:defRPr>
            </a:lvl1pPr>
          </a:lstStyle>
          <a:p>
            <a:pPr>
              <a:defRPr sz="1800" u="none">
                <a:solidFill>
                  <a:srgbClr val="000000"/>
                </a:solidFill>
              </a:defRPr>
            </a:pPr>
            <a:r>
              <a:rPr lang="es-ES" sz="1800" dirty="0"/>
              <a:t>FUNDAMENTO </a:t>
            </a:r>
            <a:r>
              <a:rPr lang="es-ES" sz="1800" dirty="0" smtClean="0"/>
              <a:t>TEÓRICO</a:t>
            </a:r>
            <a:endParaRPr lang="es-ES" sz="1800" dirty="0"/>
          </a:p>
        </p:txBody>
      </p:sp>
      <p:sp>
        <p:nvSpPr>
          <p:cNvPr id="65" name="Shape 65"/>
          <p:cNvSpPr/>
          <p:nvPr/>
        </p:nvSpPr>
        <p:spPr>
          <a:xfrm>
            <a:off x="5074288" y="2575937"/>
            <a:ext cx="1443921" cy="276999"/>
          </a:xfrm>
          <a:prstGeom prst="rect">
            <a:avLst/>
          </a:prstGeom>
          <a:ln w="12700">
            <a:miter lim="400000"/>
          </a:ln>
          <a:effectLst>
            <a:outerShdw blurRad="101600" dist="100889" dir="5400000" rotWithShape="0">
              <a:srgbClr val="00A6AC"/>
            </a:outerShdw>
          </a:effectLst>
          <a:extLst>
            <a:ext uri="{C572A759-6A51-4108-AA02-DFA0A04FC94B}">
              <ma14:wrappingTextBoxFlag xmlns:ma14="http://schemas.microsoft.com/office/mac/drawingml/2011/main" xmlns="" val="1"/>
            </a:ext>
          </a:extLst>
        </p:spPr>
        <p:txBody>
          <a:bodyPr wrap="none" lIns="0" tIns="0" rIns="0" bIns="0" anchor="ctr">
            <a:spAutoFit/>
          </a:bodyPr>
          <a:lstStyle>
            <a:lvl1pPr>
              <a:defRPr sz="5100" u="sng">
                <a:solidFill>
                  <a:srgbClr val="90D7DA"/>
                </a:solidFill>
              </a:defRPr>
            </a:lvl1pPr>
          </a:lstStyle>
          <a:p>
            <a:pPr lvl="0">
              <a:defRPr sz="1800" u="none">
                <a:solidFill>
                  <a:srgbClr val="000000"/>
                </a:solidFill>
              </a:defRPr>
            </a:pPr>
            <a:r>
              <a:rPr lang="es-ES" sz="1800" dirty="0" smtClean="0"/>
              <a:t>METODOLOGÍA</a:t>
            </a:r>
            <a:endParaRPr sz="1800" dirty="0"/>
          </a:p>
        </p:txBody>
      </p:sp>
      <p:sp>
        <p:nvSpPr>
          <p:cNvPr id="66" name="Shape 66"/>
          <p:cNvSpPr/>
          <p:nvPr/>
        </p:nvSpPr>
        <p:spPr>
          <a:xfrm rot="12422639">
            <a:off x="2862447" y="5349071"/>
            <a:ext cx="1245690" cy="1355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path>
            </a:pathLst>
          </a:custGeom>
          <a:ln w="6350">
            <a:solidFill>
              <a:srgbClr val="005C60"/>
            </a:solidFill>
            <a:miter lim="400000"/>
            <a:headEnd type="oval"/>
            <a:tailEnd type="oval"/>
          </a:ln>
        </p:spPr>
        <p:txBody>
          <a:bodyPr lIns="0" tIns="0" rIns="0" bIns="0" anchor="ctr"/>
          <a:lstStyle/>
          <a:p>
            <a:pPr algn="r" defTabSz="1026878">
              <a:defRPr sz="10400">
                <a:solidFill>
                  <a:srgbClr val="000000"/>
                </a:solidFill>
                <a:latin typeface="Gill Sans"/>
                <a:ea typeface="Gill Sans"/>
                <a:cs typeface="Gill Sans"/>
                <a:sym typeface="Gill Sans"/>
              </a:defRPr>
            </a:pPr>
            <a:endParaRPr dirty="0"/>
          </a:p>
        </p:txBody>
      </p:sp>
      <p:pic>
        <p:nvPicPr>
          <p:cNvPr id="4098" name="Picture 2" descr="http://static.tumblr.com/xsbnuz8/uIVma1iur/arcreacto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997" y="2416943"/>
            <a:ext cx="2365227" cy="23798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8" name="Shape 58"/>
          <p:cNvSpPr/>
          <p:nvPr/>
        </p:nvSpPr>
        <p:spPr>
          <a:xfrm>
            <a:off x="1364145" y="3271886"/>
            <a:ext cx="1624932" cy="553998"/>
          </a:xfrm>
          <a:prstGeom prst="rect">
            <a:avLst/>
          </a:prstGeom>
          <a:ln w="12700">
            <a:miter lim="400000"/>
          </a:ln>
          <a:effectLst>
            <a:outerShdw blurRad="101600" dist="100889" dir="5400000" rotWithShape="0">
              <a:srgbClr val="00A6AC"/>
            </a:outerShdw>
          </a:effectLst>
          <a:extLst>
            <a:ext uri="{C572A759-6A51-4108-AA02-DFA0A04FC94B}">
              <ma14:wrappingTextBoxFlag xmlns:ma14="http://schemas.microsoft.com/office/mac/drawingml/2011/main" xmlns="" val="1"/>
            </a:ext>
          </a:extLst>
        </p:spPr>
        <p:txBody>
          <a:bodyPr wrap="none" lIns="0" tIns="0" rIns="0" bIns="0" anchor="ctr">
            <a:spAutoFit/>
          </a:bodyPr>
          <a:lstStyle>
            <a:lvl1pPr>
              <a:defRPr sz="5100">
                <a:solidFill>
                  <a:srgbClr val="90D7DA"/>
                </a:solidFill>
              </a:defRPr>
            </a:lvl1pPr>
          </a:lstStyle>
          <a:p>
            <a:pPr lvl="0">
              <a:defRPr sz="1800">
                <a:solidFill>
                  <a:srgbClr val="000000"/>
                </a:solidFill>
              </a:defRPr>
            </a:pPr>
            <a:r>
              <a:rPr lang="es-ES" sz="3600" dirty="0" smtClean="0">
                <a:solidFill>
                  <a:schemeClr val="bg1"/>
                </a:solidFill>
              </a:rPr>
              <a:t>AGENDA</a:t>
            </a:r>
            <a:endParaRPr sz="3600" dirty="0">
              <a:solidFill>
                <a:schemeClr val="bg1"/>
              </a:solidFill>
            </a:endParaRPr>
          </a:p>
        </p:txBody>
      </p:sp>
      <p:sp>
        <p:nvSpPr>
          <p:cNvPr id="45" name="Shape 65"/>
          <p:cNvSpPr/>
          <p:nvPr/>
        </p:nvSpPr>
        <p:spPr>
          <a:xfrm>
            <a:off x="5138004" y="4330474"/>
            <a:ext cx="1197123" cy="276999"/>
          </a:xfrm>
          <a:prstGeom prst="rect">
            <a:avLst/>
          </a:prstGeom>
          <a:ln w="12700">
            <a:miter lim="400000"/>
          </a:ln>
          <a:effectLst>
            <a:outerShdw blurRad="101600" dist="100889" dir="5400000" rotWithShape="0">
              <a:srgbClr val="00A6AC"/>
            </a:outerShdw>
          </a:effectLst>
          <a:extLst>
            <a:ext uri="{C572A759-6A51-4108-AA02-DFA0A04FC94B}">
              <ma14:wrappingTextBoxFlag xmlns:ma14="http://schemas.microsoft.com/office/mac/drawingml/2011/main" xmlns="" val="1"/>
            </a:ext>
          </a:extLst>
        </p:spPr>
        <p:txBody>
          <a:bodyPr wrap="none" lIns="0" tIns="0" rIns="0" bIns="0" anchor="ctr">
            <a:spAutoFit/>
          </a:bodyPr>
          <a:lstStyle>
            <a:lvl1pPr>
              <a:defRPr sz="5100" u="sng">
                <a:solidFill>
                  <a:srgbClr val="90D7DA"/>
                </a:solidFill>
              </a:defRPr>
            </a:lvl1pPr>
          </a:lstStyle>
          <a:p>
            <a:pPr lvl="0">
              <a:defRPr sz="1800" u="none">
                <a:solidFill>
                  <a:srgbClr val="000000"/>
                </a:solidFill>
              </a:defRPr>
            </a:pPr>
            <a:r>
              <a:rPr lang="es-ES" dirty="0"/>
              <a:t>RESULTADOS</a:t>
            </a:r>
            <a:endParaRPr sz="1800" dirty="0"/>
          </a:p>
        </p:txBody>
      </p:sp>
      <p:sp>
        <p:nvSpPr>
          <p:cNvPr id="46" name="Shape 65"/>
          <p:cNvSpPr/>
          <p:nvPr/>
        </p:nvSpPr>
        <p:spPr>
          <a:xfrm>
            <a:off x="4867994" y="5278355"/>
            <a:ext cx="1467133" cy="276999"/>
          </a:xfrm>
          <a:prstGeom prst="rect">
            <a:avLst/>
          </a:prstGeom>
          <a:ln w="12700">
            <a:miter lim="400000"/>
          </a:ln>
          <a:effectLst>
            <a:outerShdw blurRad="101600" dist="100889" dir="5400000" rotWithShape="0">
              <a:srgbClr val="00A6AC"/>
            </a:outerShdw>
          </a:effectLst>
          <a:extLst>
            <a:ext uri="{C572A759-6A51-4108-AA02-DFA0A04FC94B}">
              <ma14:wrappingTextBoxFlag xmlns:ma14="http://schemas.microsoft.com/office/mac/drawingml/2011/main" xmlns="" val="1"/>
            </a:ext>
          </a:extLst>
        </p:spPr>
        <p:txBody>
          <a:bodyPr wrap="none" lIns="0" tIns="0" rIns="0" bIns="0" anchor="ctr">
            <a:spAutoFit/>
          </a:bodyPr>
          <a:lstStyle>
            <a:lvl1pPr>
              <a:defRPr sz="5100" u="sng">
                <a:solidFill>
                  <a:srgbClr val="90D7DA"/>
                </a:solidFill>
              </a:defRPr>
            </a:lvl1pPr>
          </a:lstStyle>
          <a:p>
            <a:pPr lvl="0">
              <a:defRPr sz="1800" u="none">
                <a:solidFill>
                  <a:srgbClr val="000000"/>
                </a:solidFill>
              </a:defRPr>
            </a:pPr>
            <a:r>
              <a:rPr lang="es-ES" dirty="0"/>
              <a:t>CONCLUSIONES</a:t>
            </a:r>
            <a:endParaRPr sz="1800" dirty="0"/>
          </a:p>
        </p:txBody>
      </p:sp>
      <p:sp>
        <p:nvSpPr>
          <p:cNvPr id="47" name="Shape 65"/>
          <p:cNvSpPr/>
          <p:nvPr/>
        </p:nvSpPr>
        <p:spPr>
          <a:xfrm>
            <a:off x="4446142" y="5877272"/>
            <a:ext cx="1935594" cy="276999"/>
          </a:xfrm>
          <a:prstGeom prst="rect">
            <a:avLst/>
          </a:prstGeom>
          <a:ln w="12700">
            <a:miter lim="400000"/>
          </a:ln>
          <a:effectLst>
            <a:outerShdw blurRad="101600" dist="100889" dir="5400000" rotWithShape="0">
              <a:srgbClr val="00A6AC"/>
            </a:outerShdw>
          </a:effectLst>
          <a:extLst>
            <a:ext uri="{C572A759-6A51-4108-AA02-DFA0A04FC94B}">
              <ma14:wrappingTextBoxFlag xmlns:ma14="http://schemas.microsoft.com/office/mac/drawingml/2011/main" xmlns="" val="1"/>
            </a:ext>
          </a:extLst>
        </p:spPr>
        <p:txBody>
          <a:bodyPr wrap="none" lIns="0" tIns="0" rIns="0" bIns="0" anchor="ctr">
            <a:spAutoFit/>
          </a:bodyPr>
          <a:lstStyle>
            <a:lvl1pPr>
              <a:defRPr sz="5100" u="sng">
                <a:solidFill>
                  <a:srgbClr val="90D7DA"/>
                </a:solidFill>
              </a:defRPr>
            </a:lvl1pPr>
          </a:lstStyle>
          <a:p>
            <a:pPr lvl="0">
              <a:defRPr sz="1800" u="none">
                <a:solidFill>
                  <a:srgbClr val="000000"/>
                </a:solidFill>
              </a:defRPr>
            </a:pPr>
            <a:r>
              <a:rPr lang="es-ES" dirty="0"/>
              <a:t>RECOMENDACIONES</a:t>
            </a:r>
            <a:endParaRPr sz="1800" dirty="0"/>
          </a:p>
        </p:txBody>
      </p:sp>
      <p:sp>
        <p:nvSpPr>
          <p:cNvPr id="2" name="1 CuadroTexto"/>
          <p:cNvSpPr txBox="1"/>
          <p:nvPr/>
        </p:nvSpPr>
        <p:spPr>
          <a:xfrm>
            <a:off x="4995202" y="3179553"/>
            <a:ext cx="1329146" cy="369332"/>
          </a:xfrm>
          <a:prstGeom prst="rect">
            <a:avLst/>
          </a:prstGeom>
          <a:noFill/>
        </p:spPr>
        <p:txBody>
          <a:bodyPr wrap="none" rtlCol="0">
            <a:spAutoFit/>
          </a:bodyPr>
          <a:lstStyle/>
          <a:p>
            <a:r>
              <a:rPr lang="es-ES" dirty="0" smtClean="0"/>
              <a:t>APLICACIÓN</a:t>
            </a:r>
            <a:endParaRPr lang="es-ES" dirty="0"/>
          </a:p>
        </p:txBody>
      </p:sp>
    </p:spTree>
    <p:extLst>
      <p:ext uri="{BB962C8B-B14F-4D97-AF65-F5344CB8AC3E}">
        <p14:creationId xmlns:p14="http://schemas.microsoft.com/office/powerpoint/2010/main" val="4196456238"/>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iterate>
                                    <p:tmAbs val="0"/>
                                  </p:iterate>
                                  <p:childTnLst>
                                    <p:set>
                                      <p:cBhvr>
                                        <p:cTn id="6" fill="hold"/>
                                        <p:tgtEl>
                                          <p:spTgt spid="58"/>
                                        </p:tgtEl>
                                        <p:attrNameLst>
                                          <p:attrName>style.visibility</p:attrName>
                                        </p:attrNameLst>
                                      </p:cBhvr>
                                      <p:to>
                                        <p:strVal val="visible"/>
                                      </p:to>
                                    </p:set>
                                    <p:animEffect transition="in" filter="dissolve">
                                      <p:cBhvr>
                                        <p:cTn id="7" dur="200"/>
                                        <p:tgtEl>
                                          <p:spTgt spid="58"/>
                                        </p:tgtEl>
                                      </p:cBhvr>
                                    </p:animEffect>
                                  </p:childTnLst>
                                </p:cTn>
                              </p:par>
                            </p:childTnLst>
                          </p:cTn>
                        </p:par>
                        <p:par>
                          <p:cTn id="8" fill="hold">
                            <p:stCondLst>
                              <p:cond delay="200"/>
                            </p:stCondLst>
                            <p:childTnLst>
                              <p:par>
                                <p:cTn id="9" presetID="9" presetClass="entr" presetSubtype="0" fill="hold" grpId="0" nodeType="afterEffect">
                                  <p:stCondLst>
                                    <p:cond delay="0"/>
                                  </p:stCondLst>
                                  <p:iterate>
                                    <p:tmAbs val="0"/>
                                  </p:iterate>
                                  <p:childTnLst>
                                    <p:set>
                                      <p:cBhvr>
                                        <p:cTn id="10" fill="hold"/>
                                        <p:tgtEl>
                                          <p:spTgt spid="59"/>
                                        </p:tgtEl>
                                        <p:attrNameLst>
                                          <p:attrName>style.visibility</p:attrName>
                                        </p:attrNameLst>
                                      </p:cBhvr>
                                      <p:to>
                                        <p:strVal val="visible"/>
                                      </p:to>
                                    </p:set>
                                    <p:animEffect transition="in" filter="dissolve">
                                      <p:cBhvr>
                                        <p:cTn id="11" dur="200"/>
                                        <p:tgtEl>
                                          <p:spTgt spid="59"/>
                                        </p:tgtEl>
                                      </p:cBhvr>
                                    </p:animEffect>
                                  </p:childTnLst>
                                </p:cTn>
                              </p:par>
                            </p:childTnLst>
                          </p:cTn>
                        </p:par>
                        <p:par>
                          <p:cTn id="12" fill="hold">
                            <p:stCondLst>
                              <p:cond delay="400"/>
                            </p:stCondLst>
                            <p:childTnLst>
                              <p:par>
                                <p:cTn id="13" presetID="9" presetClass="entr" presetSubtype="0" fill="hold" grpId="0" nodeType="afterEffect">
                                  <p:stCondLst>
                                    <p:cond delay="0"/>
                                  </p:stCondLst>
                                  <p:iterate>
                                    <p:tmAbs val="0"/>
                                  </p:iterate>
                                  <p:childTnLst>
                                    <p:set>
                                      <p:cBhvr>
                                        <p:cTn id="14" fill="hold"/>
                                        <p:tgtEl>
                                          <p:spTgt spid="62"/>
                                        </p:tgtEl>
                                        <p:attrNameLst>
                                          <p:attrName>style.visibility</p:attrName>
                                        </p:attrNameLst>
                                      </p:cBhvr>
                                      <p:to>
                                        <p:strVal val="visible"/>
                                      </p:to>
                                    </p:set>
                                    <p:animEffect transition="in" filter="dissolve">
                                      <p:cBhvr>
                                        <p:cTn id="15" dur="200"/>
                                        <p:tgtEl>
                                          <p:spTgt spid="62"/>
                                        </p:tgtEl>
                                      </p:cBhvr>
                                    </p:animEffect>
                                  </p:childTnLst>
                                </p:cTn>
                              </p:par>
                            </p:childTnLst>
                          </p:cTn>
                        </p:par>
                        <p:par>
                          <p:cTn id="16" fill="hold">
                            <p:stCondLst>
                              <p:cond delay="600"/>
                            </p:stCondLst>
                            <p:childTnLst>
                              <p:par>
                                <p:cTn id="17" presetID="9" presetClass="entr" presetSubtype="0" fill="hold" grpId="0" nodeType="afterEffect">
                                  <p:stCondLst>
                                    <p:cond delay="0"/>
                                  </p:stCondLst>
                                  <p:iterate>
                                    <p:tmAbs val="0"/>
                                  </p:iterate>
                                  <p:childTnLst>
                                    <p:set>
                                      <p:cBhvr>
                                        <p:cTn id="18" fill="hold"/>
                                        <p:tgtEl>
                                          <p:spTgt spid="64"/>
                                        </p:tgtEl>
                                        <p:attrNameLst>
                                          <p:attrName>style.visibility</p:attrName>
                                        </p:attrNameLst>
                                      </p:cBhvr>
                                      <p:to>
                                        <p:strVal val="visible"/>
                                      </p:to>
                                    </p:set>
                                    <p:animEffect transition="in" filter="dissolve">
                                      <p:cBhvr>
                                        <p:cTn id="19" dur="200"/>
                                        <p:tgtEl>
                                          <p:spTgt spid="64"/>
                                        </p:tgtEl>
                                      </p:cBhvr>
                                    </p:animEffect>
                                  </p:childTnLst>
                                </p:cTn>
                              </p:par>
                            </p:childTnLst>
                          </p:cTn>
                        </p:par>
                        <p:par>
                          <p:cTn id="20" fill="hold">
                            <p:stCondLst>
                              <p:cond delay="800"/>
                            </p:stCondLst>
                            <p:childTnLst>
                              <p:par>
                                <p:cTn id="21" presetID="9" presetClass="entr" presetSubtype="0" fill="hold" grpId="0" nodeType="afterEffect">
                                  <p:stCondLst>
                                    <p:cond delay="0"/>
                                  </p:stCondLst>
                                  <p:iterate>
                                    <p:tmAbs val="0"/>
                                  </p:iterate>
                                  <p:childTnLst>
                                    <p:set>
                                      <p:cBhvr>
                                        <p:cTn id="22" fill="hold"/>
                                        <p:tgtEl>
                                          <p:spTgt spid="65"/>
                                        </p:tgtEl>
                                        <p:attrNameLst>
                                          <p:attrName>style.visibility</p:attrName>
                                        </p:attrNameLst>
                                      </p:cBhvr>
                                      <p:to>
                                        <p:strVal val="visible"/>
                                      </p:to>
                                    </p:set>
                                    <p:animEffect transition="in" filter="dissolve">
                                      <p:cBhvr>
                                        <p:cTn id="23" dur="200"/>
                                        <p:tgtEl>
                                          <p:spTgt spid="6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1500"/>
                            </p:stCondLst>
                            <p:childTnLst>
                              <p:par>
                                <p:cTn id="29" presetID="9" presetClass="entr" presetSubtype="0" fill="hold" grpId="0" nodeType="afterEffect">
                                  <p:stCondLst>
                                    <p:cond delay="0"/>
                                  </p:stCondLst>
                                  <p:iterate>
                                    <p:tmAbs val="0"/>
                                  </p:iterate>
                                  <p:childTnLst>
                                    <p:set>
                                      <p:cBhvr>
                                        <p:cTn id="30" fill="hold"/>
                                        <p:tgtEl>
                                          <p:spTgt spid="45"/>
                                        </p:tgtEl>
                                        <p:attrNameLst>
                                          <p:attrName>style.visibility</p:attrName>
                                        </p:attrNameLst>
                                      </p:cBhvr>
                                      <p:to>
                                        <p:strVal val="visible"/>
                                      </p:to>
                                    </p:set>
                                    <p:animEffect transition="in" filter="dissolve">
                                      <p:cBhvr>
                                        <p:cTn id="31" dur="200"/>
                                        <p:tgtEl>
                                          <p:spTgt spid="45"/>
                                        </p:tgtEl>
                                      </p:cBhvr>
                                    </p:animEffect>
                                  </p:childTnLst>
                                </p:cTn>
                              </p:par>
                            </p:childTnLst>
                          </p:cTn>
                        </p:par>
                        <p:par>
                          <p:cTn id="32" fill="hold">
                            <p:stCondLst>
                              <p:cond delay="1700"/>
                            </p:stCondLst>
                            <p:childTnLst>
                              <p:par>
                                <p:cTn id="33" presetID="9" presetClass="entr" presetSubtype="0" fill="hold" grpId="0" nodeType="afterEffect">
                                  <p:stCondLst>
                                    <p:cond delay="0"/>
                                  </p:stCondLst>
                                  <p:iterate>
                                    <p:tmAbs val="0"/>
                                  </p:iterate>
                                  <p:childTnLst>
                                    <p:set>
                                      <p:cBhvr>
                                        <p:cTn id="34" fill="hold"/>
                                        <p:tgtEl>
                                          <p:spTgt spid="46"/>
                                        </p:tgtEl>
                                        <p:attrNameLst>
                                          <p:attrName>style.visibility</p:attrName>
                                        </p:attrNameLst>
                                      </p:cBhvr>
                                      <p:to>
                                        <p:strVal val="visible"/>
                                      </p:to>
                                    </p:set>
                                    <p:animEffect transition="in" filter="dissolve">
                                      <p:cBhvr>
                                        <p:cTn id="35" dur="200"/>
                                        <p:tgtEl>
                                          <p:spTgt spid="46"/>
                                        </p:tgtEl>
                                      </p:cBhvr>
                                    </p:animEffect>
                                  </p:childTnLst>
                                </p:cTn>
                              </p:par>
                            </p:childTnLst>
                          </p:cTn>
                        </p:par>
                        <p:par>
                          <p:cTn id="36" fill="hold">
                            <p:stCondLst>
                              <p:cond delay="1900"/>
                            </p:stCondLst>
                            <p:childTnLst>
                              <p:par>
                                <p:cTn id="37" presetID="9" presetClass="entr" presetSubtype="0" fill="hold" grpId="0" nodeType="afterEffect">
                                  <p:stCondLst>
                                    <p:cond delay="0"/>
                                  </p:stCondLst>
                                  <p:iterate>
                                    <p:tmAbs val="0"/>
                                  </p:iterate>
                                  <p:childTnLst>
                                    <p:set>
                                      <p:cBhvr>
                                        <p:cTn id="38" fill="hold"/>
                                        <p:tgtEl>
                                          <p:spTgt spid="47"/>
                                        </p:tgtEl>
                                        <p:attrNameLst>
                                          <p:attrName>style.visibility</p:attrName>
                                        </p:attrNameLst>
                                      </p:cBhvr>
                                      <p:to>
                                        <p:strVal val="visible"/>
                                      </p:to>
                                    </p:set>
                                    <p:animEffect transition="in" filter="dissolve">
                                      <p:cBhvr>
                                        <p:cTn id="39" dur="2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advAuto="0"/>
      <p:bldP spid="62" grpId="0" animBg="1" advAuto="0"/>
      <p:bldP spid="64" grpId="0" animBg="1" advAuto="0"/>
      <p:bldP spid="65" grpId="0" animBg="1" advAuto="0"/>
      <p:bldP spid="58" grpId="0" animBg="1" advAuto="0"/>
      <p:bldP spid="45" grpId="0" animBg="1" advAuto="0"/>
      <p:bldP spid="46" grpId="0" animBg="1" advAuto="0"/>
      <p:bldP spid="47" grpId="0" animBg="1" advAuto="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56"/>
            <a:ext cx="9155061" cy="687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36512" y="116632"/>
            <a:ext cx="9263581"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s-ES" sz="3200" dirty="0"/>
              <a:t>FACE RECOGNITION</a:t>
            </a:r>
          </a:p>
        </p:txBody>
      </p:sp>
      <p:pic>
        <p:nvPicPr>
          <p:cNvPr id="10242" name="Picture 2" descr="http://www.heyce.com/images/facere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6282" y="4077072"/>
            <a:ext cx="2381250" cy="2286001"/>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971600" y="1844824"/>
            <a:ext cx="6696743"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ES" dirty="0" smtClean="0"/>
              <a:t>Es </a:t>
            </a:r>
            <a:r>
              <a:rPr lang="es-ES" dirty="0"/>
              <a:t>una aplicación dirigida por ordenador que identifica automáticamente a una persona en una imagen digital. Esto es posible mediante un análisis de las características faciales del sujeto extraídas de la imagen o de un fotograma clave de una fuente de video, y comparándolas con una base de datos.</a:t>
            </a:r>
          </a:p>
        </p:txBody>
      </p:sp>
    </p:spTree>
    <p:extLst>
      <p:ext uri="{BB962C8B-B14F-4D97-AF65-F5344CB8AC3E}">
        <p14:creationId xmlns:p14="http://schemas.microsoft.com/office/powerpoint/2010/main" val="4619604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56"/>
            <a:ext cx="9155061" cy="687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6512" y="116632"/>
            <a:ext cx="9263581"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s-ES" sz="3200" dirty="0" smtClean="0"/>
              <a:t>FACE RECOGNITION</a:t>
            </a:r>
            <a:endParaRPr lang="es-E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846" y="1628800"/>
            <a:ext cx="7229475"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1437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56"/>
            <a:ext cx="9155061" cy="687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6512" y="116632"/>
            <a:ext cx="9263581"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s-ES" sz="3200" dirty="0" smtClean="0"/>
              <a:t>SONIDO</a:t>
            </a:r>
            <a:endParaRPr lang="es-ES" dirty="0"/>
          </a:p>
        </p:txBody>
      </p:sp>
      <p:sp>
        <p:nvSpPr>
          <p:cNvPr id="7" name="6 CuadroTexto"/>
          <p:cNvSpPr txBox="1"/>
          <p:nvPr/>
        </p:nvSpPr>
        <p:spPr>
          <a:xfrm>
            <a:off x="1131926" y="1667196"/>
            <a:ext cx="6926704" cy="175432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just"/>
            <a:r>
              <a:rPr lang="es-ES" dirty="0"/>
              <a:t>En el </a:t>
            </a:r>
            <a:r>
              <a:rPr lang="es-ES" b="1" dirty="0"/>
              <a:t>proceso de creación </a:t>
            </a:r>
            <a:r>
              <a:rPr lang="es-ES" dirty="0"/>
              <a:t>de música y efectos sonoros para videojuegos</a:t>
            </a:r>
          </a:p>
          <a:p>
            <a:pPr algn="just"/>
            <a:r>
              <a:rPr lang="es-ES" dirty="0"/>
              <a:t>no solo influyen los factores relacionados directa y </a:t>
            </a:r>
            <a:r>
              <a:rPr lang="es-ES" dirty="0" smtClean="0"/>
              <a:t>estrictamente</a:t>
            </a:r>
          </a:p>
          <a:p>
            <a:pPr algn="just"/>
            <a:r>
              <a:rPr lang="es-ES" dirty="0" smtClean="0"/>
              <a:t>con materias musicales y de sonido. Este proceso es solo una parte</a:t>
            </a:r>
          </a:p>
          <a:p>
            <a:pPr algn="just"/>
            <a:r>
              <a:rPr lang="es-ES" dirty="0" smtClean="0"/>
              <a:t>del </a:t>
            </a:r>
            <a:r>
              <a:rPr lang="es-ES" dirty="0"/>
              <a:t>proyecto que supone la creación de un videojuego, cuyo tamaño,</a:t>
            </a:r>
          </a:p>
          <a:p>
            <a:pPr algn="just"/>
            <a:r>
              <a:rPr lang="es-ES" dirty="0"/>
              <a:t>presupuesto, objetivo y fecha de entrega pueden variar en función de</a:t>
            </a:r>
          </a:p>
          <a:p>
            <a:pPr algn="just"/>
            <a:r>
              <a:rPr lang="es-ES" dirty="0"/>
              <a:t>otras muchas características.</a:t>
            </a:r>
          </a:p>
        </p:txBody>
      </p:sp>
      <p:pic>
        <p:nvPicPr>
          <p:cNvPr id="11266" name="Picture 2" descr="http://game-designschools.com/wp-content/uploads/2011/09/sound_desig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3789040"/>
            <a:ext cx="5905500" cy="276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4498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56"/>
            <a:ext cx="9155061" cy="687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517190" y="1196752"/>
            <a:ext cx="612068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ES" dirty="0"/>
              <a:t>Tic-Tac-Toe es un juego con dos jugadores. Se juega poniendo X u O alternativamente con dos jugadores, en cualquiera de las 9 posiciones en el tablero que se muestran de la siguiente manera. Significa hacer la marca de X o </a:t>
            </a:r>
            <a:r>
              <a:rPr lang="es-ES" dirty="0"/>
              <a:t>O</a:t>
            </a:r>
            <a:r>
              <a:rPr lang="es-ES" dirty="0"/>
              <a:t> en cualquier </a:t>
            </a:r>
            <a:r>
              <a:rPr lang="es-ES" dirty="0" smtClean="0"/>
              <a:t>casilla.</a:t>
            </a:r>
            <a:endParaRPr lang="es-ES" dirty="0"/>
          </a:p>
        </p:txBody>
      </p:sp>
      <p:sp>
        <p:nvSpPr>
          <p:cNvPr id="6" name="5 Rectángulo"/>
          <p:cNvSpPr/>
          <p:nvPr/>
        </p:nvSpPr>
        <p:spPr>
          <a:xfrm>
            <a:off x="-36512" y="116632"/>
            <a:ext cx="9263581"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s-ES" sz="3200" dirty="0" smtClean="0"/>
              <a:t>TIC-TAC-TOE</a:t>
            </a:r>
            <a:endParaRPr lang="es-ES" dirty="0"/>
          </a:p>
        </p:txBody>
      </p:sp>
      <p:pic>
        <p:nvPicPr>
          <p:cNvPr id="7170" name="Picture 2" descr="C:\Users\johana\Pictures\texturas\100_1406-e13730021452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242" y="2708920"/>
            <a:ext cx="6266576" cy="3628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290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56"/>
            <a:ext cx="9155061" cy="687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6512" y="116632"/>
            <a:ext cx="9263581"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s-ES" sz="3200" dirty="0" smtClean="0"/>
              <a:t>APLICACIÓN</a:t>
            </a:r>
            <a:endParaRPr lang="es-ES" dirty="0"/>
          </a:p>
        </p:txBody>
      </p:sp>
      <p:pic>
        <p:nvPicPr>
          <p:cNvPr id="7" name="6 Imagen"/>
          <p:cNvPicPr/>
          <p:nvPr/>
        </p:nvPicPr>
        <p:blipFill>
          <a:blip r:embed="rId3" cstate="print"/>
          <a:stretch>
            <a:fillRect/>
          </a:stretch>
        </p:blipFill>
        <p:spPr>
          <a:xfrm>
            <a:off x="2051720" y="2564904"/>
            <a:ext cx="4864735" cy="2332355"/>
          </a:xfrm>
          <a:prstGeom prst="rect">
            <a:avLst/>
          </a:prstGeom>
        </p:spPr>
      </p:pic>
    </p:spTree>
    <p:extLst>
      <p:ext uri="{BB962C8B-B14F-4D97-AF65-F5344CB8AC3E}">
        <p14:creationId xmlns:p14="http://schemas.microsoft.com/office/powerpoint/2010/main" val="27233458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56"/>
            <a:ext cx="9155061" cy="687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36512" y="116632"/>
            <a:ext cx="9263581"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s-ES" sz="3200" dirty="0"/>
              <a:t>RESULTADOS</a:t>
            </a:r>
            <a:endParaRPr lang="es-ES" dirty="0"/>
          </a:p>
        </p:txBody>
      </p:sp>
      <p:graphicFrame>
        <p:nvGraphicFramePr>
          <p:cNvPr id="10" name="9 Gráfico"/>
          <p:cNvGraphicFramePr/>
          <p:nvPr>
            <p:extLst>
              <p:ext uri="{D42A27DB-BD31-4B8C-83A1-F6EECF244321}">
                <p14:modId xmlns:p14="http://schemas.microsoft.com/office/powerpoint/2010/main" val="2293055808"/>
              </p:ext>
            </p:extLst>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14498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56"/>
            <a:ext cx="9155061" cy="687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185 Grupo"/>
          <p:cNvGrpSpPr/>
          <p:nvPr/>
        </p:nvGrpSpPr>
        <p:grpSpPr>
          <a:xfrm>
            <a:off x="2286000" y="2057400"/>
            <a:ext cx="4572000" cy="2743200"/>
            <a:chOff x="0" y="0"/>
            <a:chExt cx="4572000" cy="2743200"/>
          </a:xfrm>
        </p:grpSpPr>
        <p:graphicFrame>
          <p:nvGraphicFramePr>
            <p:cNvPr id="6" name="1 Gráfico"/>
            <p:cNvGraphicFramePr/>
            <p:nvPr>
              <p:extLst>
                <p:ext uri="{D42A27DB-BD31-4B8C-83A1-F6EECF244321}">
                  <p14:modId xmlns:p14="http://schemas.microsoft.com/office/powerpoint/2010/main" val="3587097568"/>
                </p:ext>
              </p:extLst>
            </p:nvPr>
          </p:nvGraphicFramePr>
          <p:xfrm>
            <a:off x="0" y="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3 CuadroTexto"/>
            <p:cNvSpPr txBox="1"/>
            <p:nvPr/>
          </p:nvSpPr>
          <p:spPr>
            <a:xfrm>
              <a:off x="3905250" y="914400"/>
              <a:ext cx="579005" cy="26161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a:spcBef>
                  <a:spcPts val="1400"/>
                </a:spcBef>
                <a:spcAft>
                  <a:spcPts val="0"/>
                </a:spcAft>
              </a:pPr>
              <a:r>
                <a:rPr lang="es-ES" sz="1100" dirty="0">
                  <a:solidFill>
                    <a:sysClr val="windowText" lastClr="000000"/>
                  </a:solidFill>
                  <a:effectLst/>
                  <a:ea typeface="Times New Roman"/>
                  <a:cs typeface="Times New Roman"/>
                </a:rPr>
                <a:t>Nivel 2</a:t>
              </a:r>
              <a:endParaRPr lang="es-ES" sz="1200" dirty="0">
                <a:solidFill>
                  <a:sysClr val="windowText" lastClr="000000"/>
                </a:solidFill>
                <a:effectLst/>
                <a:latin typeface="Times New Roman"/>
                <a:ea typeface="Times New Roman"/>
              </a:endParaRPr>
            </a:p>
          </p:txBody>
        </p:sp>
      </p:grpSp>
      <p:sp>
        <p:nvSpPr>
          <p:cNvPr id="9" name="8 Rectángulo"/>
          <p:cNvSpPr/>
          <p:nvPr/>
        </p:nvSpPr>
        <p:spPr>
          <a:xfrm>
            <a:off x="-36512" y="116632"/>
            <a:ext cx="9263581"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s-ES" sz="3200" dirty="0"/>
              <a:t>RESULTADOS</a:t>
            </a:r>
            <a:endParaRPr lang="es-ES" dirty="0"/>
          </a:p>
        </p:txBody>
      </p:sp>
    </p:spTree>
    <p:extLst>
      <p:ext uri="{BB962C8B-B14F-4D97-AF65-F5344CB8AC3E}">
        <p14:creationId xmlns:p14="http://schemas.microsoft.com/office/powerpoint/2010/main" val="36999746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56"/>
            <a:ext cx="9155061" cy="687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36512" y="116632"/>
            <a:ext cx="9263581"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s-ES" sz="3200" dirty="0"/>
              <a:t>RESULTADOS</a:t>
            </a:r>
            <a:endParaRPr lang="es-ES" dirty="0"/>
          </a:p>
        </p:txBody>
      </p:sp>
      <p:graphicFrame>
        <p:nvGraphicFramePr>
          <p:cNvPr id="10" name="9 Gráfico"/>
          <p:cNvGraphicFramePr/>
          <p:nvPr>
            <p:extLst>
              <p:ext uri="{D42A27DB-BD31-4B8C-83A1-F6EECF244321}">
                <p14:modId xmlns:p14="http://schemas.microsoft.com/office/powerpoint/2010/main" val="1406024249"/>
              </p:ext>
            </p:extLst>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999746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56"/>
            <a:ext cx="9155061" cy="687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570942" y="1678375"/>
            <a:ext cx="6048672" cy="348629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es-ES" dirty="0"/>
              <a:t>Los  motores  de  juegos  (</a:t>
            </a:r>
            <a:r>
              <a:rPr lang="es-ES" dirty="0"/>
              <a:t>game</a:t>
            </a:r>
            <a:r>
              <a:rPr lang="es-ES" dirty="0"/>
              <a:t>  </a:t>
            </a:r>
            <a:r>
              <a:rPr lang="es-ES" dirty="0"/>
              <a:t>engines</a:t>
            </a:r>
            <a:r>
              <a:rPr lang="es-ES" dirty="0"/>
              <a:t>),  como  las  herramientas  de  diseño  y modelado  para  3D  y  las  herramientas  de  programación orientadas  a  objetos  se   han   ido   fortaleciendo,   tanto   en   sus   arquitecturas   como   en   sus  funcionalidades en estos últimos años. </a:t>
            </a:r>
          </a:p>
          <a:p>
            <a:pPr algn="just"/>
            <a:r>
              <a:rPr lang="es-ES" dirty="0"/>
              <a:t> </a:t>
            </a:r>
          </a:p>
          <a:p>
            <a:pPr lvl="0" algn="just"/>
            <a:r>
              <a:rPr lang="es-ES" dirty="0"/>
              <a:t> Tanto Los motores de juegos como las lenguajes de  programación orientados  a  objetos,  constituyen  las  nuevas  herramientas  a  ser  investigadas  por  sus  funcionalidades  diversas,  calidad  y  sobretodo  porque  abaratan  costos  de  instalación, desarrollo e implementación de soluciones de entretenimiento. </a:t>
            </a:r>
          </a:p>
        </p:txBody>
      </p:sp>
      <p:sp>
        <p:nvSpPr>
          <p:cNvPr id="7" name="6 Rectángulo"/>
          <p:cNvSpPr/>
          <p:nvPr/>
        </p:nvSpPr>
        <p:spPr>
          <a:xfrm>
            <a:off x="-36512" y="116632"/>
            <a:ext cx="9263581"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s-ES" sz="3200" dirty="0"/>
              <a:t>CONCLUSIONES</a:t>
            </a:r>
            <a:endParaRPr lang="es-ES" dirty="0"/>
          </a:p>
        </p:txBody>
      </p:sp>
    </p:spTree>
    <p:extLst>
      <p:ext uri="{BB962C8B-B14F-4D97-AF65-F5344CB8AC3E}">
        <p14:creationId xmlns:p14="http://schemas.microsoft.com/office/powerpoint/2010/main" val="26014498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56"/>
            <a:ext cx="9155061" cy="687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971600" y="1443841"/>
            <a:ext cx="7416824" cy="507831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es-ES" dirty="0"/>
              <a:t> En  todo  proyecto  desktop, se  debería definir  una  fase  de  pruebas  que  podría  ser  integrada  con  el  desarrollo del  proyecto  o  como  un documento  separado  para  controlar  la  calidad  del  producto  desde  sus  inicios de creación. </a:t>
            </a:r>
          </a:p>
          <a:p>
            <a:pPr algn="just"/>
            <a:r>
              <a:rPr lang="es-ES" dirty="0"/>
              <a:t> </a:t>
            </a:r>
          </a:p>
          <a:p>
            <a:pPr lvl="0" algn="just"/>
            <a:r>
              <a:rPr lang="es-ES" dirty="0"/>
              <a:t> Utilizar  el  motor  de  juegos  </a:t>
            </a:r>
            <a:r>
              <a:rPr lang="es-ES" dirty="0"/>
              <a:t>Unity</a:t>
            </a:r>
            <a:r>
              <a:rPr lang="es-ES" dirty="0"/>
              <a:t>  cuando  cubra  hasta  más  de  un  50%  de  los  requerimientos  solicitados  por  los  usuarios,  ya  que  con  su  gran  variedad  de extensiones, facilidad de uso y documentación actualizada se pueden adaptar  y crear las funcionalidades adicionales. </a:t>
            </a:r>
            <a:endParaRPr lang="es-ES" dirty="0" smtClean="0"/>
          </a:p>
          <a:p>
            <a:pPr lvl="0" algn="just"/>
            <a:endParaRPr lang="es-ES" dirty="0" smtClean="0"/>
          </a:p>
          <a:p>
            <a:pPr algn="just"/>
            <a:r>
              <a:rPr lang="es-ES" dirty="0"/>
              <a:t>Utilizar  el  motor   de  juegos  </a:t>
            </a:r>
            <a:r>
              <a:rPr lang="es-ES" dirty="0"/>
              <a:t>Unity</a:t>
            </a:r>
            <a:r>
              <a:rPr lang="es-ES" dirty="0"/>
              <a:t>  para  la  creación    y  mantenimiento   de  videojuegos, ya que no solo se ahorra tiempo y dinero, sino que se logra una  verdadera  concepción  de  las  tareas  de  un  desarrollador  de  aplicativos  de  simulación  3D  tal  como  ciertos  autores  lo  consideran  al  videojuego,  el  cual tendrá todas las facilidades para: expandir y mejorar la estética, navegabilidad  y servicios de entretenimiento que es el meollo de  un videojuego. </a:t>
            </a:r>
          </a:p>
          <a:p>
            <a:pPr lvl="0"/>
            <a:endParaRPr lang="es-ES" dirty="0"/>
          </a:p>
        </p:txBody>
      </p:sp>
      <p:sp>
        <p:nvSpPr>
          <p:cNvPr id="7" name="6 Rectángulo"/>
          <p:cNvSpPr/>
          <p:nvPr/>
        </p:nvSpPr>
        <p:spPr>
          <a:xfrm>
            <a:off x="-36512" y="116632"/>
            <a:ext cx="9263581"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s-ES" sz="3200" dirty="0"/>
              <a:t>RECOMENDACIONES</a:t>
            </a:r>
            <a:endParaRPr lang="es-ES" dirty="0"/>
          </a:p>
        </p:txBody>
      </p:sp>
    </p:spTree>
    <p:extLst>
      <p:ext uri="{BB962C8B-B14F-4D97-AF65-F5344CB8AC3E}">
        <p14:creationId xmlns:p14="http://schemas.microsoft.com/office/powerpoint/2010/main" val="2601449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56"/>
            <a:ext cx="9155061" cy="687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1043608" y="1052736"/>
            <a:ext cx="7362452" cy="5618559"/>
          </a:xfrm>
          <a:prstGeom prst="round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marL="285750" indent="-285750">
              <a:buFont typeface="Arial" charset="0"/>
              <a:buChar char="•"/>
            </a:pPr>
            <a:r>
              <a:rPr lang="es-ES" dirty="0" smtClean="0"/>
              <a:t>INTRODUCCIÓN</a:t>
            </a:r>
          </a:p>
          <a:p>
            <a:pPr marL="285750" indent="-285750">
              <a:buFont typeface="Arial" charset="0"/>
              <a:buChar char="•"/>
            </a:pPr>
            <a:r>
              <a:rPr lang="es-ES" dirty="0" smtClean="0"/>
              <a:t>OBJETIVOS</a:t>
            </a:r>
          </a:p>
          <a:p>
            <a:pPr marL="285750" indent="-285750">
              <a:buFont typeface="Arial" charset="0"/>
              <a:buChar char="•"/>
            </a:pPr>
            <a:r>
              <a:rPr lang="es-ES" dirty="0" smtClean="0"/>
              <a:t>FUNDAMENTO TEORICO</a:t>
            </a:r>
          </a:p>
          <a:p>
            <a:pPr marL="285750" indent="-285750">
              <a:buFont typeface="Arial" charset="0"/>
              <a:buChar char="•"/>
            </a:pPr>
            <a:r>
              <a:rPr lang="es-ES" dirty="0" smtClean="0"/>
              <a:t>METODOLOGIA</a:t>
            </a:r>
          </a:p>
          <a:p>
            <a:pPr marL="285750" indent="-285750">
              <a:buFont typeface="Arial" charset="0"/>
              <a:buChar char="•"/>
            </a:pPr>
            <a:r>
              <a:rPr lang="es-ES" dirty="0" smtClean="0"/>
              <a:t>DESARROLLO AGIL Y SCRUM</a:t>
            </a:r>
          </a:p>
          <a:p>
            <a:pPr marL="285750" indent="-285750">
              <a:buFont typeface="Arial" charset="0"/>
              <a:buChar char="•"/>
            </a:pPr>
            <a:r>
              <a:rPr lang="es-ES" dirty="0" smtClean="0"/>
              <a:t>PATRONES DE DISEÑO: MVC, STRATEGY</a:t>
            </a:r>
          </a:p>
          <a:p>
            <a:pPr marL="285750" indent="-285750">
              <a:buFont typeface="Arial" charset="0"/>
              <a:buChar char="•"/>
            </a:pPr>
            <a:r>
              <a:rPr lang="es-ES" dirty="0" smtClean="0"/>
              <a:t>MOTORES DE JUEGO CASO DE ESTUDIO: UNITY</a:t>
            </a:r>
          </a:p>
          <a:p>
            <a:pPr marL="285750" indent="-285750">
              <a:buFont typeface="Arial" charset="0"/>
              <a:buChar char="•"/>
            </a:pPr>
            <a:r>
              <a:rPr lang="es-ES" dirty="0" smtClean="0"/>
              <a:t>PROGRAMACIÓN GRÁFICA: ILUMINACIÓN, RENDERIZADO</a:t>
            </a:r>
          </a:p>
          <a:p>
            <a:pPr marL="285750" indent="-285750">
              <a:buFont typeface="Arial" charset="0"/>
              <a:buChar char="•"/>
            </a:pPr>
            <a:r>
              <a:rPr lang="es-ES" dirty="0" smtClean="0"/>
              <a:t>SIMULACION FÍSICA : COLISIONES</a:t>
            </a:r>
          </a:p>
          <a:p>
            <a:pPr marL="285750" indent="-285750">
              <a:buFont typeface="Arial" charset="0"/>
              <a:buChar char="•"/>
            </a:pPr>
            <a:r>
              <a:rPr lang="es-ES" dirty="0" smtClean="0"/>
              <a:t>INTELIGENCIA ARTIFICIAL</a:t>
            </a:r>
          </a:p>
          <a:p>
            <a:pPr marL="285750" indent="-285750">
              <a:buFont typeface="Arial" charset="0"/>
              <a:buChar char="•"/>
            </a:pPr>
            <a:r>
              <a:rPr lang="es-ES" dirty="0" smtClean="0"/>
              <a:t>AGENTES INTELIGENTES</a:t>
            </a:r>
          </a:p>
          <a:p>
            <a:pPr marL="285750" indent="-285750">
              <a:buFont typeface="Arial" charset="0"/>
              <a:buChar char="•"/>
            </a:pPr>
            <a:r>
              <a:rPr lang="es-ES" dirty="0" smtClean="0"/>
              <a:t>TIC TAC TOE CON HEURÍSTICAS</a:t>
            </a:r>
          </a:p>
          <a:p>
            <a:pPr marL="285750" indent="-285750">
              <a:buFont typeface="Arial" charset="0"/>
              <a:buChar char="•"/>
            </a:pPr>
            <a:r>
              <a:rPr lang="es-ES" dirty="0" smtClean="0"/>
              <a:t>INTEFACES AVANZADAS: SPEECH RECOGNITION, FACE RECOGNITION</a:t>
            </a:r>
          </a:p>
          <a:p>
            <a:pPr marL="285750" indent="-285750">
              <a:buFont typeface="Arial" charset="0"/>
              <a:buChar char="•"/>
            </a:pPr>
            <a:r>
              <a:rPr lang="es-ES" dirty="0" smtClean="0"/>
              <a:t>SONIDO</a:t>
            </a:r>
          </a:p>
          <a:p>
            <a:pPr marL="285750" indent="-285750">
              <a:buFont typeface="Arial" charset="0"/>
              <a:buChar char="•"/>
            </a:pPr>
            <a:r>
              <a:rPr lang="es-ES" dirty="0" smtClean="0"/>
              <a:t>RESULTADOS</a:t>
            </a:r>
          </a:p>
          <a:p>
            <a:pPr marL="285750" indent="-285750">
              <a:buFont typeface="Arial" charset="0"/>
              <a:buChar char="•"/>
            </a:pPr>
            <a:r>
              <a:rPr lang="es-ES" dirty="0" smtClean="0"/>
              <a:t>CONCLUSIONES </a:t>
            </a:r>
          </a:p>
          <a:p>
            <a:pPr marL="285750" indent="-285750">
              <a:buFont typeface="Arial" charset="0"/>
              <a:buChar char="•"/>
            </a:pPr>
            <a:r>
              <a:rPr lang="es-ES" dirty="0" smtClean="0"/>
              <a:t>RECOMENDACIONES</a:t>
            </a:r>
          </a:p>
          <a:p>
            <a:endParaRPr lang="es-ES" dirty="0"/>
          </a:p>
        </p:txBody>
      </p:sp>
      <p:sp>
        <p:nvSpPr>
          <p:cNvPr id="7" name="6 Rectángulo"/>
          <p:cNvSpPr/>
          <p:nvPr/>
        </p:nvSpPr>
        <p:spPr>
          <a:xfrm>
            <a:off x="-36512" y="116632"/>
            <a:ext cx="9263581"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s-ES" sz="3200" dirty="0" smtClean="0"/>
              <a:t>AGENDA</a:t>
            </a:r>
            <a:endParaRPr lang="es-ES" dirty="0"/>
          </a:p>
        </p:txBody>
      </p:sp>
    </p:spTree>
    <p:extLst>
      <p:ext uri="{BB962C8B-B14F-4D97-AF65-F5344CB8AC3E}">
        <p14:creationId xmlns:p14="http://schemas.microsoft.com/office/powerpoint/2010/main" val="2029594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56"/>
            <a:ext cx="9155061" cy="687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36512" y="116632"/>
            <a:ext cx="9263581"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endParaRPr lang="es-ES" dirty="0"/>
          </a:p>
        </p:txBody>
      </p:sp>
      <p:sp>
        <p:nvSpPr>
          <p:cNvPr id="5" name="4 CuadroTexto"/>
          <p:cNvSpPr txBox="1"/>
          <p:nvPr/>
        </p:nvSpPr>
        <p:spPr>
          <a:xfrm>
            <a:off x="2633314" y="2091909"/>
            <a:ext cx="3888432" cy="132343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s-ES" sz="4000" dirty="0" smtClean="0"/>
              <a:t>GRACIAS POR SU ATENCIÓN</a:t>
            </a:r>
            <a:endParaRPr lang="es-ES" sz="4000" dirty="0"/>
          </a:p>
        </p:txBody>
      </p:sp>
    </p:spTree>
    <p:extLst>
      <p:ext uri="{BB962C8B-B14F-4D97-AF65-F5344CB8AC3E}">
        <p14:creationId xmlns:p14="http://schemas.microsoft.com/office/powerpoint/2010/main" val="761495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56"/>
            <a:ext cx="9155061" cy="687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467544" y="1700808"/>
            <a:ext cx="3744416" cy="4024967"/>
          </a:xfrm>
          <a:prstGeom prst="flowChartDelay">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ES" dirty="0"/>
              <a:t>La </a:t>
            </a:r>
            <a:r>
              <a:rPr lang="es-ES" b="1" dirty="0"/>
              <a:t>evolución </a:t>
            </a:r>
            <a:r>
              <a:rPr lang="es-ES" dirty="0"/>
              <a:t>de la industria de los videojuegos ha estado ligada</a:t>
            </a:r>
          </a:p>
          <a:p>
            <a:pPr algn="just"/>
            <a:r>
              <a:rPr lang="es-ES" dirty="0"/>
              <a:t>a una serie de hitos, determinados particularmente por juegos que</a:t>
            </a:r>
          </a:p>
          <a:p>
            <a:pPr algn="just"/>
            <a:r>
              <a:rPr lang="es-ES" dirty="0"/>
              <a:t>han marcado un antes y un después, o por fenómenos sociales que</a:t>
            </a:r>
          </a:p>
          <a:p>
            <a:pPr algn="just"/>
            <a:r>
              <a:rPr lang="es-ES" dirty="0"/>
              <a:t>han afectado de manera directa a dicha industria.</a:t>
            </a:r>
          </a:p>
        </p:txBody>
      </p:sp>
      <p:sp>
        <p:nvSpPr>
          <p:cNvPr id="7" name="6 Rectángulo"/>
          <p:cNvSpPr/>
          <p:nvPr/>
        </p:nvSpPr>
        <p:spPr>
          <a:xfrm>
            <a:off x="-36512" y="116632"/>
            <a:ext cx="9263581"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s-ES" sz="3200" dirty="0" smtClean="0"/>
              <a:t>INTRODUCCIÓN</a:t>
            </a:r>
            <a:endParaRPr lang="es-ES" dirty="0"/>
          </a:p>
        </p:txBody>
      </p:sp>
      <p:pic>
        <p:nvPicPr>
          <p:cNvPr id="1026" name="Picture 2" descr="http://www.danielparente.net/info/uploads/sites/2/2012/06/sales_charts_mari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704360"/>
            <a:ext cx="3245890" cy="2017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449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56"/>
            <a:ext cx="9155061" cy="687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6512" y="116632"/>
            <a:ext cx="9263581"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s-ES" sz="3200" dirty="0"/>
              <a:t>INTRODUCCIÓN</a:t>
            </a:r>
            <a:endParaRPr lang="es-ES" dirty="0"/>
          </a:p>
        </p:txBody>
      </p:sp>
      <p:pic>
        <p:nvPicPr>
          <p:cNvPr id="7" name="Picture 4" descr="http://e-volucion.elnortedecastilla.es/sites/e-volucion.elnortedecastilla.es/files/images/infografia-videojuegos.jpg"/>
          <p:cNvPicPr>
            <a:picLocks noChangeAspect="1" noChangeArrowheads="1"/>
          </p:cNvPicPr>
          <p:nvPr/>
        </p:nvPicPr>
        <p:blipFill rotWithShape="1">
          <a:blip r:embed="rId3">
            <a:extLst>
              <a:ext uri="{28A0092B-C50C-407E-A947-70E740481C1C}">
                <a14:useLocalDpi xmlns:a14="http://schemas.microsoft.com/office/drawing/2010/main" val="0"/>
              </a:ext>
            </a:extLst>
          </a:blip>
          <a:srcRect l="2502"/>
          <a:stretch/>
        </p:blipFill>
        <p:spPr bwMode="auto">
          <a:xfrm>
            <a:off x="770006" y="2121359"/>
            <a:ext cx="7615048"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140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56"/>
            <a:ext cx="9155061" cy="687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redondeado"/>
          <p:cNvSpPr/>
          <p:nvPr/>
        </p:nvSpPr>
        <p:spPr>
          <a:xfrm>
            <a:off x="1331640" y="2136339"/>
            <a:ext cx="6192688" cy="2247424"/>
          </a:xfrm>
          <a:prstGeom prst="roundRect">
            <a:avLst/>
          </a:prstGeom>
          <a:ln>
            <a:solidFill>
              <a:schemeClr val="bg2"/>
            </a:solidFill>
          </a:ln>
          <a:effectLst>
            <a:glow rad="101600">
              <a:schemeClr val="accent3">
                <a:lumMod val="20000"/>
                <a:lumOff val="80000"/>
                <a:alpha val="6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lvl="2" algn="just"/>
            <a:r>
              <a:rPr lang="es-ES" b="1" dirty="0" smtClean="0"/>
              <a:t>                        Objetivo </a:t>
            </a:r>
            <a:r>
              <a:rPr lang="es-ES" b="1" dirty="0"/>
              <a:t>General</a:t>
            </a:r>
          </a:p>
          <a:p>
            <a:r>
              <a:rPr lang="es-ES" b="1" dirty="0"/>
              <a:t> </a:t>
            </a:r>
            <a:endParaRPr lang="es-ES" dirty="0"/>
          </a:p>
          <a:p>
            <a:pPr algn="just"/>
            <a:r>
              <a:rPr lang="es-ES" dirty="0"/>
              <a:t>“Diseñar y desarrollar un video juego educativo con agentes inteligentes y </a:t>
            </a:r>
            <a:r>
              <a:rPr lang="es-ES" dirty="0"/>
              <a:t>speech</a:t>
            </a:r>
            <a:r>
              <a:rPr lang="es-ES" dirty="0"/>
              <a:t> </a:t>
            </a:r>
            <a:r>
              <a:rPr lang="es-ES" dirty="0"/>
              <a:t>recognition</a:t>
            </a:r>
            <a:r>
              <a:rPr lang="es-ES" dirty="0"/>
              <a:t> para la plataforma Windows aplicando la metodología SUM. Caso de estudio: </a:t>
            </a:r>
            <a:r>
              <a:rPr lang="es-ES" dirty="0" smtClean="0"/>
              <a:t>Tic-Tac-Toe </a:t>
            </a:r>
            <a:r>
              <a:rPr lang="es-ES" dirty="0"/>
              <a:t>en 3D para mejorar el desarrollo psicomotriz y pensamiento abstracto de los niños”.</a:t>
            </a:r>
          </a:p>
        </p:txBody>
      </p:sp>
      <p:sp>
        <p:nvSpPr>
          <p:cNvPr id="6" name="5 Rectángulo"/>
          <p:cNvSpPr/>
          <p:nvPr/>
        </p:nvSpPr>
        <p:spPr>
          <a:xfrm>
            <a:off x="-36512" y="116632"/>
            <a:ext cx="9263581"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s-ES" sz="3200" dirty="0" smtClean="0"/>
              <a:t>OBJETIVO GENERAL</a:t>
            </a:r>
            <a:endParaRPr lang="es-ES" dirty="0"/>
          </a:p>
        </p:txBody>
      </p:sp>
    </p:spTree>
    <p:extLst>
      <p:ext uri="{BB962C8B-B14F-4D97-AF65-F5344CB8AC3E}">
        <p14:creationId xmlns:p14="http://schemas.microsoft.com/office/powerpoint/2010/main" val="2745001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56"/>
            <a:ext cx="9155061" cy="687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redondeado"/>
          <p:cNvSpPr/>
          <p:nvPr/>
        </p:nvSpPr>
        <p:spPr>
          <a:xfrm>
            <a:off x="1043608" y="1556792"/>
            <a:ext cx="6840760" cy="3779758"/>
          </a:xfrm>
          <a:prstGeom prst="roundRect">
            <a:avLst/>
          </a:prstGeom>
          <a:ln>
            <a:solidFill>
              <a:schemeClr val="bg2"/>
            </a:solid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pPr lvl="2"/>
            <a:r>
              <a:rPr lang="es-ES" b="1" dirty="0" smtClean="0"/>
              <a:t>                         Objetivos </a:t>
            </a:r>
            <a:r>
              <a:rPr lang="es-ES" b="1" dirty="0"/>
              <a:t>Específicos</a:t>
            </a:r>
          </a:p>
          <a:p>
            <a:r>
              <a:rPr lang="es-ES" b="1" dirty="0"/>
              <a:t> </a:t>
            </a:r>
            <a:endParaRPr lang="es-ES" dirty="0"/>
          </a:p>
          <a:p>
            <a:pPr marL="285750" lvl="0" indent="-285750" algn="just">
              <a:buFont typeface="Arial" pitchFamily="34" charset="0"/>
              <a:buChar char="•"/>
            </a:pPr>
            <a:r>
              <a:rPr lang="es-ES" dirty="0"/>
              <a:t>Diseñar personajes (virtuales), que sean capaces de representar emociones por medio de movimientos faciales y mantener una conversación natural con el usuario.</a:t>
            </a:r>
          </a:p>
          <a:p>
            <a:pPr marL="285750" lvl="0" indent="-285750" algn="just">
              <a:buFont typeface="Arial" pitchFamily="34" charset="0"/>
              <a:buChar char="•"/>
            </a:pPr>
            <a:r>
              <a:rPr lang="es-ES" dirty="0"/>
              <a:t>Aplicar la metodología SUM para el diseño y desarrollo de videojuegos para administrar eficientemente los recursos y lograr una alta productividad.</a:t>
            </a:r>
          </a:p>
          <a:p>
            <a:pPr marL="285750" lvl="0" indent="-285750" algn="just">
              <a:buFont typeface="Arial" pitchFamily="34" charset="0"/>
              <a:buChar char="•"/>
            </a:pPr>
            <a:r>
              <a:rPr lang="es-ES" dirty="0"/>
              <a:t>Mejorar la interacción entre el ordenador y el usuario mediante el uso del videojuego Tic-Tac-Toe 3D.</a:t>
            </a:r>
          </a:p>
          <a:p>
            <a:pPr marL="285750" lvl="0" indent="-285750" algn="just">
              <a:buFont typeface="Arial" pitchFamily="34" charset="0"/>
              <a:buChar char="•"/>
            </a:pPr>
            <a:r>
              <a:rPr lang="es-ES" dirty="0"/>
              <a:t>Determinar la efectividad de </a:t>
            </a:r>
            <a:r>
              <a:rPr lang="es-ES" dirty="0"/>
              <a:t>Speech</a:t>
            </a:r>
            <a:r>
              <a:rPr lang="es-ES" dirty="0"/>
              <a:t> </a:t>
            </a:r>
            <a:r>
              <a:rPr lang="es-ES" dirty="0"/>
              <a:t>Recognition</a:t>
            </a:r>
            <a:r>
              <a:rPr lang="es-ES" dirty="0" smtClean="0"/>
              <a:t>, entre el uso </a:t>
            </a:r>
            <a:r>
              <a:rPr lang="es-ES" dirty="0"/>
              <a:t>del teclado versus comandos de voz.</a:t>
            </a:r>
          </a:p>
        </p:txBody>
      </p:sp>
      <p:sp>
        <p:nvSpPr>
          <p:cNvPr id="6" name="5 Rectángulo"/>
          <p:cNvSpPr/>
          <p:nvPr/>
        </p:nvSpPr>
        <p:spPr>
          <a:xfrm>
            <a:off x="-36512" y="116632"/>
            <a:ext cx="9263581"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s-ES" sz="3200" dirty="0" smtClean="0"/>
              <a:t>OBJETIVOS ESPECÍFICOS</a:t>
            </a:r>
            <a:endParaRPr lang="es-ES" dirty="0"/>
          </a:p>
        </p:txBody>
      </p:sp>
    </p:spTree>
    <p:extLst>
      <p:ext uri="{BB962C8B-B14F-4D97-AF65-F5344CB8AC3E}">
        <p14:creationId xmlns:p14="http://schemas.microsoft.com/office/powerpoint/2010/main" val="2745001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graphicFrame>
        <p:nvGraphicFramePr>
          <p:cNvPr id="8" name="7 Marcador de contenido"/>
          <p:cNvGraphicFramePr>
            <a:graphicFrameLocks noGrp="1"/>
          </p:cNvGraphicFramePr>
          <p:nvPr>
            <p:ph idx="1"/>
            <p:extLst>
              <p:ext uri="{D42A27DB-BD31-4B8C-83A1-F6EECF244321}">
                <p14:modId xmlns:p14="http://schemas.microsoft.com/office/powerpoint/2010/main" val="325319833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89" y="0"/>
            <a:ext cx="9155061" cy="687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36512" y="116632"/>
            <a:ext cx="9263581"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s-ES" sz="3200" dirty="0" smtClean="0"/>
              <a:t>METODOLOGÍA</a:t>
            </a:r>
            <a:endParaRPr lang="es-ES" dirty="0"/>
          </a:p>
        </p:txBody>
      </p:sp>
      <p:graphicFrame>
        <p:nvGraphicFramePr>
          <p:cNvPr id="10" name="9 Diagrama"/>
          <p:cNvGraphicFramePr/>
          <p:nvPr>
            <p:extLst>
              <p:ext uri="{D42A27DB-BD31-4B8C-83A1-F6EECF244321}">
                <p14:modId xmlns:p14="http://schemas.microsoft.com/office/powerpoint/2010/main" val="870701788"/>
              </p:ext>
            </p:extLst>
          </p:nvPr>
        </p:nvGraphicFramePr>
        <p:xfrm>
          <a:off x="755576" y="1124744"/>
          <a:ext cx="7776864" cy="51125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137488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943</TotalTime>
  <Words>1579</Words>
  <Application>Microsoft Office PowerPoint</Application>
  <PresentationFormat>Presentación en pantalla (4:3)</PresentationFormat>
  <Paragraphs>258</Paragraphs>
  <Slides>40</Slides>
  <Notes>0</Notes>
  <HiddenSlides>2</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Tema de Office</vt:lpstr>
      <vt:lpstr>CARRERA DE INGENIERÍA EN SISTEMAS  E INFORMÁTICA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CARRERA DE INGENIERÍA EN SISTEMAS  E INFORMÁTICA</dc:title>
  <dc:creator>Freddy</dc:creator>
  <cp:lastModifiedBy>Freddy</cp:lastModifiedBy>
  <cp:revision>84</cp:revision>
  <dcterms:created xsi:type="dcterms:W3CDTF">2015-07-24T04:34:33Z</dcterms:created>
  <dcterms:modified xsi:type="dcterms:W3CDTF">2015-09-30T16:20:49Z</dcterms:modified>
</cp:coreProperties>
</file>