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4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25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57"/>
  </p:notesMasterIdLst>
  <p:handoutMasterIdLst>
    <p:handoutMasterId r:id="rId58"/>
  </p:handoutMasterIdLst>
  <p:sldIdLst>
    <p:sldId id="256" r:id="rId3"/>
    <p:sldId id="259" r:id="rId4"/>
    <p:sldId id="280" r:id="rId5"/>
    <p:sldId id="265" r:id="rId6"/>
    <p:sldId id="281" r:id="rId7"/>
    <p:sldId id="273" r:id="rId8"/>
    <p:sldId id="282" r:id="rId9"/>
    <p:sldId id="260" r:id="rId10"/>
    <p:sldId id="283" r:id="rId11"/>
    <p:sldId id="261" r:id="rId12"/>
    <p:sldId id="337" r:id="rId13"/>
    <p:sldId id="338" r:id="rId14"/>
    <p:sldId id="339" r:id="rId15"/>
    <p:sldId id="340" r:id="rId16"/>
    <p:sldId id="341" r:id="rId17"/>
    <p:sldId id="352" r:id="rId18"/>
    <p:sldId id="351" r:id="rId19"/>
    <p:sldId id="284" r:id="rId20"/>
    <p:sldId id="342" r:id="rId21"/>
    <p:sldId id="275" r:id="rId22"/>
    <p:sldId id="343" r:id="rId23"/>
    <p:sldId id="357" r:id="rId24"/>
    <p:sldId id="276" r:id="rId25"/>
    <p:sldId id="353" r:id="rId26"/>
    <p:sldId id="344" r:id="rId27"/>
    <p:sldId id="345" r:id="rId28"/>
    <p:sldId id="346" r:id="rId29"/>
    <p:sldId id="348" r:id="rId30"/>
    <p:sldId id="354" r:id="rId31"/>
    <p:sldId id="349" r:id="rId32"/>
    <p:sldId id="355" r:id="rId33"/>
    <p:sldId id="350" r:id="rId34"/>
    <p:sldId id="358" r:id="rId35"/>
    <p:sldId id="356" r:id="rId36"/>
    <p:sldId id="359" r:id="rId37"/>
    <p:sldId id="360" r:id="rId38"/>
    <p:sldId id="361" r:id="rId39"/>
    <p:sldId id="362" r:id="rId40"/>
    <p:sldId id="363" r:id="rId41"/>
    <p:sldId id="367" r:id="rId42"/>
    <p:sldId id="369" r:id="rId43"/>
    <p:sldId id="368" r:id="rId44"/>
    <p:sldId id="366" r:id="rId45"/>
    <p:sldId id="370" r:id="rId46"/>
    <p:sldId id="286" r:id="rId47"/>
    <p:sldId id="264" r:id="rId48"/>
    <p:sldId id="324" r:id="rId49"/>
    <p:sldId id="371" r:id="rId50"/>
    <p:sldId id="372" r:id="rId51"/>
    <p:sldId id="262" r:id="rId52"/>
    <p:sldId id="258" r:id="rId53"/>
    <p:sldId id="270" r:id="rId54"/>
    <p:sldId id="271" r:id="rId55"/>
    <p:sldId id="323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2F8EA07-93C1-43C1-9D4E-174C7F12EF1A}">
          <p14:sldIdLst>
            <p14:sldId id="256"/>
            <p14:sldId id="259"/>
            <p14:sldId id="280"/>
            <p14:sldId id="265"/>
            <p14:sldId id="281"/>
            <p14:sldId id="273"/>
            <p14:sldId id="282"/>
            <p14:sldId id="260"/>
            <p14:sldId id="283"/>
            <p14:sldId id="261"/>
            <p14:sldId id="337"/>
            <p14:sldId id="338"/>
            <p14:sldId id="339"/>
            <p14:sldId id="340"/>
            <p14:sldId id="341"/>
            <p14:sldId id="352"/>
            <p14:sldId id="351"/>
            <p14:sldId id="284"/>
            <p14:sldId id="342"/>
            <p14:sldId id="275"/>
            <p14:sldId id="343"/>
            <p14:sldId id="357"/>
            <p14:sldId id="276"/>
            <p14:sldId id="353"/>
            <p14:sldId id="344"/>
            <p14:sldId id="345"/>
            <p14:sldId id="346"/>
            <p14:sldId id="348"/>
            <p14:sldId id="354"/>
            <p14:sldId id="349"/>
            <p14:sldId id="355"/>
            <p14:sldId id="350"/>
            <p14:sldId id="358"/>
            <p14:sldId id="356"/>
            <p14:sldId id="359"/>
            <p14:sldId id="360"/>
            <p14:sldId id="361"/>
            <p14:sldId id="362"/>
            <p14:sldId id="363"/>
            <p14:sldId id="367"/>
            <p14:sldId id="369"/>
            <p14:sldId id="368"/>
            <p14:sldId id="366"/>
            <p14:sldId id="370"/>
            <p14:sldId id="286"/>
            <p14:sldId id="264"/>
            <p14:sldId id="324"/>
            <p14:sldId id="371"/>
            <p14:sldId id="372"/>
            <p14:sldId id="262"/>
            <p14:sldId id="258"/>
            <p14:sldId id="270"/>
            <p14:sldId id="27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3" autoAdjust="0"/>
    <p:restoredTop sz="86949" autoAdjust="0"/>
  </p:normalViewPr>
  <p:slideViewPr>
    <p:cSldViewPr>
      <p:cViewPr varScale="1">
        <p:scale>
          <a:sx n="69" d="100"/>
          <a:sy n="69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TEMARIO</a:t>
          </a:r>
          <a:endParaRPr lang="es-CO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Antecedentes</a:t>
          </a:r>
          <a:endParaRPr lang="es-ES" dirty="0">
            <a:solidFill>
              <a:schemeClr val="tx1"/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CO" noProof="0" dirty="0" smtClean="0"/>
            <a:t>Justificación e Importancia</a:t>
          </a:r>
          <a:endParaRPr lang="es-CO" noProof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CO" noProof="0" dirty="0" smtClean="0"/>
            <a:t>El Sistema Robótico </a:t>
          </a:r>
          <a:r>
            <a:rPr lang="es-CO" noProof="0" dirty="0" err="1" smtClean="0"/>
            <a:t>Pionner</a:t>
          </a:r>
          <a:r>
            <a:rPr lang="es-CO" noProof="0" dirty="0" smtClean="0"/>
            <a:t> 3D</a:t>
          </a:r>
          <a:endParaRPr lang="es-CO" noProof="0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E9350BBD-0C18-4831-8E7C-F16A45935431}">
      <dgm:prSet phldrT="[Texto]"/>
      <dgm:spPr/>
      <dgm:t>
        <a:bodyPr/>
        <a:lstStyle/>
        <a:p>
          <a:r>
            <a:rPr lang="es-CO" noProof="0" dirty="0" smtClean="0"/>
            <a:t>Desarrollo del sistema robótico</a:t>
          </a:r>
          <a:endParaRPr lang="es-CO" noProof="0" dirty="0"/>
        </a:p>
      </dgm:t>
    </dgm:pt>
    <dgm:pt modelId="{66EFD120-7370-4236-A1C8-805476443644}" type="parTrans" cxnId="{5A0BE935-2E16-4ECD-979E-C3DFA916FC51}">
      <dgm:prSet/>
      <dgm:spPr/>
      <dgm:t>
        <a:bodyPr/>
        <a:lstStyle/>
        <a:p>
          <a:endParaRPr lang="es-ES"/>
        </a:p>
      </dgm:t>
    </dgm:pt>
    <dgm:pt modelId="{F16DC11A-92A1-4BB0-B5D0-334054FBA32C}" type="sibTrans" cxnId="{5A0BE935-2E16-4ECD-979E-C3DFA916FC51}">
      <dgm:prSet/>
      <dgm:spPr/>
      <dgm:t>
        <a:bodyPr/>
        <a:lstStyle/>
        <a:p>
          <a:endParaRPr lang="es-ES"/>
        </a:p>
      </dgm:t>
    </dgm:pt>
    <dgm:pt modelId="{6B64EB3C-7AD9-4A6A-BBC8-BEA07D89A0AE}">
      <dgm:prSet phldrT="[Texto]"/>
      <dgm:spPr/>
      <dgm:t>
        <a:bodyPr/>
        <a:lstStyle/>
        <a:p>
          <a:r>
            <a:rPr lang="es-CO" noProof="0" dirty="0" smtClean="0"/>
            <a:t>Pruebas</a:t>
          </a:r>
          <a:r>
            <a:rPr lang="en-US" dirty="0" smtClean="0"/>
            <a:t> y </a:t>
          </a:r>
          <a:r>
            <a:rPr lang="es-CO" noProof="0" dirty="0" smtClean="0"/>
            <a:t>Resultados</a:t>
          </a:r>
          <a:endParaRPr lang="es-CO" noProof="0" dirty="0"/>
        </a:p>
      </dgm:t>
    </dgm:pt>
    <dgm:pt modelId="{25CB68F1-49CF-4830-A303-F01677B10644}" type="parTrans" cxnId="{2CEF57DB-D150-4BB7-BC14-D82B97FBC400}">
      <dgm:prSet/>
      <dgm:spPr/>
      <dgm:t>
        <a:bodyPr/>
        <a:lstStyle/>
        <a:p>
          <a:endParaRPr lang="es-CO"/>
        </a:p>
      </dgm:t>
    </dgm:pt>
    <dgm:pt modelId="{C571A529-B012-4B1B-83F8-DBC4340574C6}" type="sibTrans" cxnId="{2CEF57DB-D150-4BB7-BC14-D82B97FBC400}">
      <dgm:prSet/>
      <dgm:spPr/>
      <dgm:t>
        <a:bodyPr/>
        <a:lstStyle/>
        <a:p>
          <a:endParaRPr lang="es-CO"/>
        </a:p>
      </dgm:t>
    </dgm:pt>
    <dgm:pt modelId="{E87F4E9D-B04D-4D66-AAA1-3ABE18858D28}">
      <dgm:prSet phldrT="[Texto]"/>
      <dgm:spPr/>
      <dgm:t>
        <a:bodyPr/>
        <a:lstStyle/>
        <a:p>
          <a:r>
            <a:rPr lang="es-CO" noProof="0" dirty="0" smtClean="0"/>
            <a:t>Conclusiones y Recomendaciones</a:t>
          </a:r>
          <a:endParaRPr lang="es-CO" noProof="0" dirty="0"/>
        </a:p>
      </dgm:t>
    </dgm:pt>
    <dgm:pt modelId="{7B1C001F-79AB-4B84-B0B2-94B8320C92AB}" type="parTrans" cxnId="{46072A88-102E-4E46-99AB-EECBEB11CCA2}">
      <dgm:prSet/>
      <dgm:spPr/>
      <dgm:t>
        <a:bodyPr/>
        <a:lstStyle/>
        <a:p>
          <a:endParaRPr lang="es-CO"/>
        </a:p>
      </dgm:t>
    </dgm:pt>
    <dgm:pt modelId="{55EAF94F-386F-4D0B-AD7C-6515E040623C}" type="sibTrans" cxnId="{46072A88-102E-4E46-99AB-EECBEB11CCA2}">
      <dgm:prSet/>
      <dgm:spPr/>
      <dgm:t>
        <a:bodyPr/>
        <a:lstStyle/>
        <a:p>
          <a:endParaRPr lang="es-CO"/>
        </a:p>
      </dgm:t>
    </dgm:pt>
    <dgm:pt modelId="{78C93DC0-5364-431E-A56F-B5DC8E3B5464}">
      <dgm:prSet phldrT="[Texto]"/>
      <dgm:spPr/>
      <dgm:t>
        <a:bodyPr/>
        <a:lstStyle/>
        <a:p>
          <a:r>
            <a:rPr lang="es-CO" noProof="0" dirty="0" smtClean="0"/>
            <a:t>El sistema embebido FPGA RIO</a:t>
          </a:r>
          <a:endParaRPr lang="es-CO" noProof="0" dirty="0"/>
        </a:p>
      </dgm:t>
    </dgm:pt>
    <dgm:pt modelId="{824C66A7-0E89-4BDA-BE6A-2083DE6ECF34}" type="parTrans" cxnId="{6956DBAE-74AA-4FF1-9D80-9568B66D9E2F}">
      <dgm:prSet/>
      <dgm:spPr/>
      <dgm:t>
        <a:bodyPr/>
        <a:lstStyle/>
        <a:p>
          <a:endParaRPr lang="es-CO"/>
        </a:p>
      </dgm:t>
    </dgm:pt>
    <dgm:pt modelId="{9C318780-1F82-4F70-BDD2-388787315BD7}" type="sibTrans" cxnId="{6956DBAE-74AA-4FF1-9D80-9568B66D9E2F}">
      <dgm:prSet/>
      <dgm:spPr/>
      <dgm:t>
        <a:bodyPr/>
        <a:lstStyle/>
        <a:p>
          <a:endParaRPr lang="es-CO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8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8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8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8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B5B4A-7114-44E2-A52F-D336ECD12903}" type="pres">
      <dgm:prSet presAssocID="{824C66A7-0E89-4BDA-BE6A-2083DE6ECF34}" presName="Name13" presStyleLbl="parChTrans1D2" presStyleIdx="4" presStyleCnt="8"/>
      <dgm:spPr/>
      <dgm:t>
        <a:bodyPr/>
        <a:lstStyle/>
        <a:p>
          <a:endParaRPr lang="es-CO"/>
        </a:p>
      </dgm:t>
    </dgm:pt>
    <dgm:pt modelId="{AA1406C3-8302-4ED7-9530-1D8EB7226B32}" type="pres">
      <dgm:prSet presAssocID="{78C93DC0-5364-431E-A56F-B5DC8E3B5464}" presName="childText" presStyleLbl="bgAcc1" presStyleIdx="4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C3DDF9-8D78-42AC-8AD1-4E929A97D46F}" type="pres">
      <dgm:prSet presAssocID="{66EFD120-7370-4236-A1C8-805476443644}" presName="Name13" presStyleLbl="parChTrans1D2" presStyleIdx="5" presStyleCnt="8"/>
      <dgm:spPr/>
      <dgm:t>
        <a:bodyPr/>
        <a:lstStyle/>
        <a:p>
          <a:endParaRPr lang="es-ES"/>
        </a:p>
      </dgm:t>
    </dgm:pt>
    <dgm:pt modelId="{33DB687E-6F14-4652-B35A-51688E08CDBC}" type="pres">
      <dgm:prSet presAssocID="{E9350BBD-0C18-4831-8E7C-F16A45935431}" presName="childText" presStyleLbl="bgAcc1" presStyleIdx="5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C6694-8563-44B3-A86C-8497BF869E4D}" type="pres">
      <dgm:prSet presAssocID="{25CB68F1-49CF-4830-A303-F01677B10644}" presName="Name13" presStyleLbl="parChTrans1D2" presStyleIdx="6" presStyleCnt="8"/>
      <dgm:spPr/>
      <dgm:t>
        <a:bodyPr/>
        <a:lstStyle/>
        <a:p>
          <a:endParaRPr lang="es-CO"/>
        </a:p>
      </dgm:t>
    </dgm:pt>
    <dgm:pt modelId="{148916A5-4FD2-4EC6-A8ED-84218A8C1A83}" type="pres">
      <dgm:prSet presAssocID="{6B64EB3C-7AD9-4A6A-BBC8-BEA07D89A0AE}" presName="childText" presStyleLbl="bgAcc1" presStyleIdx="6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136101-0941-498C-9515-89156147BE17}" type="pres">
      <dgm:prSet presAssocID="{7B1C001F-79AB-4B84-B0B2-94B8320C92AB}" presName="Name13" presStyleLbl="parChTrans1D2" presStyleIdx="7" presStyleCnt="8"/>
      <dgm:spPr/>
      <dgm:t>
        <a:bodyPr/>
        <a:lstStyle/>
        <a:p>
          <a:endParaRPr lang="es-CO"/>
        </a:p>
      </dgm:t>
    </dgm:pt>
    <dgm:pt modelId="{6A43C814-B313-421D-BFB5-11AF5370A273}" type="pres">
      <dgm:prSet presAssocID="{E87F4E9D-B04D-4D66-AAA1-3ABE18858D28}" presName="childText" presStyleLbl="bgAcc1" presStyleIdx="7" presStyleCnt="8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EC18A89-9950-4C9E-9CED-CAFFEB8D9FFB}" type="presOf" srcId="{613D9770-E617-4792-A0EF-694D6913B044}" destId="{59DD2AFD-1A85-48C2-96F2-E73FC04B45F7}" srcOrd="0" destOrd="0" presId="urn:microsoft.com/office/officeart/2005/8/layout/hierarchy3"/>
    <dgm:cxn modelId="{2C814085-5450-4AE6-9947-427A1B6EBE4F}" type="presOf" srcId="{66EFD120-7370-4236-A1C8-805476443644}" destId="{E1C3DDF9-8D78-42AC-8AD1-4E929A97D46F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B29D3474-ECDD-49A3-A8BD-FF8582096F48}" type="presOf" srcId="{6B64EB3C-7AD9-4A6A-BBC8-BEA07D89A0AE}" destId="{148916A5-4FD2-4EC6-A8ED-84218A8C1A83}" srcOrd="0" destOrd="0" presId="urn:microsoft.com/office/officeart/2005/8/layout/hierarchy3"/>
    <dgm:cxn modelId="{5A723918-FE3F-4699-9A88-11832CD1C1F8}" type="presOf" srcId="{7B1C001F-79AB-4B84-B0B2-94B8320C92AB}" destId="{80136101-0941-498C-9515-89156147BE17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3E5981CB-712E-4EA4-BBAF-ECA923D824DC}" type="presOf" srcId="{8E58BE12-E61E-4161-87EB-35A7176E5F95}" destId="{F27B7295-80E4-4410-9A4D-672618C6243E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6956DBAE-74AA-4FF1-9D80-9568B66D9E2F}" srcId="{CB9964DC-5E01-4879-9733-CDEE2AB1D1F7}" destId="{78C93DC0-5364-431E-A56F-B5DC8E3B5464}" srcOrd="4" destOrd="0" parTransId="{824C66A7-0E89-4BDA-BE6A-2083DE6ECF34}" sibTransId="{9C318780-1F82-4F70-BDD2-388787315BD7}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8BC9DFF2-FA7B-4DF6-BDB8-F773FA60069D}" type="presOf" srcId="{E87F4E9D-B04D-4D66-AAA1-3ABE18858D28}" destId="{6A43C814-B313-421D-BFB5-11AF5370A273}" srcOrd="0" destOrd="0" presId="urn:microsoft.com/office/officeart/2005/8/layout/hierarchy3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CAFE4DEC-80E8-4AC3-AD82-98ABCB379665}" type="presOf" srcId="{4349BE00-98CD-4A0C-8970-0800DCF0B510}" destId="{6453487C-0FAF-4B32-BD10-ECD1ABD7E947}" srcOrd="0" destOrd="0" presId="urn:microsoft.com/office/officeart/2005/8/layout/hierarchy3"/>
    <dgm:cxn modelId="{CB832925-22C5-4F5B-8B74-9199C54F87AD}" type="presOf" srcId="{D0D20E71-FED1-4623-8034-D329000238BD}" destId="{45B98A4A-0B6D-4F48-B74E-847DD2F0977C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5F7538-3B66-4099-BDF1-BE2B39DD377E}" type="presOf" srcId="{E9350BBD-0C18-4831-8E7C-F16A45935431}" destId="{33DB687E-6F14-4652-B35A-51688E08CDBC}" srcOrd="0" destOrd="0" presId="urn:microsoft.com/office/officeart/2005/8/layout/hierarchy3"/>
    <dgm:cxn modelId="{7E1C61CE-9323-4400-AD9F-6E6C42DE2BB6}" type="presOf" srcId="{25CB68F1-49CF-4830-A303-F01677B10644}" destId="{5F5C6694-8563-44B3-A86C-8497BF869E4D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2CEF57DB-D150-4BB7-BC14-D82B97FBC400}" srcId="{CB9964DC-5E01-4879-9733-CDEE2AB1D1F7}" destId="{6B64EB3C-7AD9-4A6A-BBC8-BEA07D89A0AE}" srcOrd="6" destOrd="0" parTransId="{25CB68F1-49CF-4830-A303-F01677B10644}" sibTransId="{C571A529-B012-4B1B-83F8-DBC4340574C6}"/>
    <dgm:cxn modelId="{46072A88-102E-4E46-99AB-EECBEB11CCA2}" srcId="{CB9964DC-5E01-4879-9733-CDEE2AB1D1F7}" destId="{E87F4E9D-B04D-4D66-AAA1-3ABE18858D28}" srcOrd="7" destOrd="0" parTransId="{7B1C001F-79AB-4B84-B0B2-94B8320C92AB}" sibTransId="{55EAF94F-386F-4D0B-AD7C-6515E040623C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5A0BE935-2E16-4ECD-979E-C3DFA916FC51}" srcId="{CB9964DC-5E01-4879-9733-CDEE2AB1D1F7}" destId="{E9350BBD-0C18-4831-8E7C-F16A45935431}" srcOrd="5" destOrd="0" parTransId="{66EFD120-7370-4236-A1C8-805476443644}" sibTransId="{F16DC11A-92A1-4BB0-B5D0-334054FBA32C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16E8ABF-D4E9-4AED-9F7F-DD44533197C1}" type="presOf" srcId="{78C93DC0-5364-431E-A56F-B5DC8E3B5464}" destId="{AA1406C3-8302-4ED7-9530-1D8EB7226B32}" srcOrd="0" destOrd="0" presId="urn:microsoft.com/office/officeart/2005/8/layout/hierarchy3"/>
    <dgm:cxn modelId="{5848C4EA-4D81-4917-9CEC-E96C857AE105}" type="presOf" srcId="{824C66A7-0E89-4BDA-BE6A-2083DE6ECF34}" destId="{BDBB5B4A-7114-44E2-A52F-D336ECD12903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E22606A4-C4DB-47E7-A1A7-A17946C0871B}" type="presParOf" srcId="{F784BE88-3DB9-4E87-AFCA-2ED0BF00DEA1}" destId="{6453487C-0FAF-4B32-BD10-ECD1ABD7E947}" srcOrd="0" destOrd="0" presId="urn:microsoft.com/office/officeart/2005/8/layout/hierarchy3"/>
    <dgm:cxn modelId="{438F3666-C232-4F7C-873E-CBD803A6FE47}" type="presParOf" srcId="{F784BE88-3DB9-4E87-AFCA-2ED0BF00DEA1}" destId="{45B98A4A-0B6D-4F48-B74E-847DD2F0977C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4F9C333B-2413-4B74-A165-E7F5462A0E45}" type="presParOf" srcId="{F784BE88-3DB9-4E87-AFCA-2ED0BF00DEA1}" destId="{F27B7295-80E4-4410-9A4D-672618C6243E}" srcOrd="4" destOrd="0" presId="urn:microsoft.com/office/officeart/2005/8/layout/hierarchy3"/>
    <dgm:cxn modelId="{BC8D3AB8-BA8B-4B4F-9AE5-4EF8AF097574}" type="presParOf" srcId="{F784BE88-3DB9-4E87-AFCA-2ED0BF00DEA1}" destId="{59DD2AFD-1A85-48C2-96F2-E73FC04B45F7}" srcOrd="5" destOrd="0" presId="urn:microsoft.com/office/officeart/2005/8/layout/hierarchy3"/>
    <dgm:cxn modelId="{3926C6FD-E801-4346-8AB9-94C5A26FE6C9}" type="presParOf" srcId="{F784BE88-3DB9-4E87-AFCA-2ED0BF00DEA1}" destId="{672A5E56-DE7C-423B-8AF4-B37E93A0E788}" srcOrd="6" destOrd="0" presId="urn:microsoft.com/office/officeart/2005/8/layout/hierarchy3"/>
    <dgm:cxn modelId="{CE55D6E9-D386-4BCD-91C7-83C7C4EA0B23}" type="presParOf" srcId="{F784BE88-3DB9-4E87-AFCA-2ED0BF00DEA1}" destId="{0AFB512E-0A1F-4167-ADE0-87DA96AF7CDA}" srcOrd="7" destOrd="0" presId="urn:microsoft.com/office/officeart/2005/8/layout/hierarchy3"/>
    <dgm:cxn modelId="{EA88A999-FA20-4F11-942F-65CE9492F858}" type="presParOf" srcId="{F784BE88-3DB9-4E87-AFCA-2ED0BF00DEA1}" destId="{BDBB5B4A-7114-44E2-A52F-D336ECD12903}" srcOrd="8" destOrd="0" presId="urn:microsoft.com/office/officeart/2005/8/layout/hierarchy3"/>
    <dgm:cxn modelId="{76F1BC21-5552-4DD3-81EC-88C8F7987EAA}" type="presParOf" srcId="{F784BE88-3DB9-4E87-AFCA-2ED0BF00DEA1}" destId="{AA1406C3-8302-4ED7-9530-1D8EB7226B32}" srcOrd="9" destOrd="0" presId="urn:microsoft.com/office/officeart/2005/8/layout/hierarchy3"/>
    <dgm:cxn modelId="{95B61FAF-69C0-4DB2-86C4-126FBA4ADD2D}" type="presParOf" srcId="{F784BE88-3DB9-4E87-AFCA-2ED0BF00DEA1}" destId="{E1C3DDF9-8D78-42AC-8AD1-4E929A97D46F}" srcOrd="10" destOrd="0" presId="urn:microsoft.com/office/officeart/2005/8/layout/hierarchy3"/>
    <dgm:cxn modelId="{A46C271A-27D9-488A-97CA-AA1CE93BD221}" type="presParOf" srcId="{F784BE88-3DB9-4E87-AFCA-2ED0BF00DEA1}" destId="{33DB687E-6F14-4652-B35A-51688E08CDBC}" srcOrd="11" destOrd="0" presId="urn:microsoft.com/office/officeart/2005/8/layout/hierarchy3"/>
    <dgm:cxn modelId="{2E023785-5B48-43A5-B8AF-FD141AE85486}" type="presParOf" srcId="{F784BE88-3DB9-4E87-AFCA-2ED0BF00DEA1}" destId="{5F5C6694-8563-44B3-A86C-8497BF869E4D}" srcOrd="12" destOrd="0" presId="urn:microsoft.com/office/officeart/2005/8/layout/hierarchy3"/>
    <dgm:cxn modelId="{F393EAD0-A09D-4612-96D9-854D23F4FF81}" type="presParOf" srcId="{F784BE88-3DB9-4E87-AFCA-2ED0BF00DEA1}" destId="{148916A5-4FD2-4EC6-A8ED-84218A8C1A83}" srcOrd="13" destOrd="0" presId="urn:microsoft.com/office/officeart/2005/8/layout/hierarchy3"/>
    <dgm:cxn modelId="{7C870152-E704-418D-BAF9-401891671FB7}" type="presParOf" srcId="{F784BE88-3DB9-4E87-AFCA-2ED0BF00DEA1}" destId="{80136101-0941-498C-9515-89156147BE17}" srcOrd="14" destOrd="0" presId="urn:microsoft.com/office/officeart/2005/8/layout/hierarchy3"/>
    <dgm:cxn modelId="{F4318ADC-C02A-48C5-A22E-01C8FD416CB6}" type="presParOf" srcId="{F784BE88-3DB9-4E87-AFCA-2ED0BF00DEA1}" destId="{6A43C814-B313-421D-BFB5-11AF5370A273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DCF5E0-B2B8-4089-A284-551378F6E9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6D8704-6A4B-4D1C-A724-10579C24E323}">
      <dgm:prSet phldrT="[Texto]" custT="1"/>
      <dgm:spPr/>
      <dgm:t>
        <a:bodyPr/>
        <a:lstStyle/>
        <a:p>
          <a:r>
            <a:rPr lang="es-CO" sz="1600" dirty="0" smtClean="0"/>
            <a:t>El robot P3-DX cuenta con un arreglo de 8 sonares para la detección de obstáculos</a:t>
          </a:r>
          <a:endParaRPr lang="es-CO" sz="1600" dirty="0"/>
        </a:p>
      </dgm:t>
    </dgm:pt>
    <dgm:pt modelId="{1BFC0088-833C-4CE7-A058-8A2E61CC7290}" type="parTrans" cxnId="{44DA75DB-6273-419E-9F3A-25052D975A90}">
      <dgm:prSet/>
      <dgm:spPr/>
      <dgm:t>
        <a:bodyPr/>
        <a:lstStyle/>
        <a:p>
          <a:endParaRPr lang="es-CO"/>
        </a:p>
      </dgm:t>
    </dgm:pt>
    <dgm:pt modelId="{206A7F9C-86F0-4847-8FE1-61A319191934}" type="sibTrans" cxnId="{44DA75DB-6273-419E-9F3A-25052D975A90}">
      <dgm:prSet/>
      <dgm:spPr/>
      <dgm:t>
        <a:bodyPr/>
        <a:lstStyle/>
        <a:p>
          <a:endParaRPr lang="es-CO"/>
        </a:p>
      </dgm:t>
    </dgm:pt>
    <dgm:pt modelId="{E06276A5-889A-4A41-B7A6-4EC32C5B6E57}">
      <dgm:prSet phldrT="[Texto]" custT="1"/>
      <dgm:spPr/>
      <dgm:t>
        <a:bodyPr/>
        <a:lstStyle/>
        <a:p>
          <a:r>
            <a:rPr lang="es-CO" sz="1600" dirty="0" smtClean="0"/>
            <a:t>Cada uno de los sensores tiene un alcance de 0,1 a 4 metros</a:t>
          </a:r>
          <a:endParaRPr lang="es-CO" sz="1600" dirty="0"/>
        </a:p>
      </dgm:t>
    </dgm:pt>
    <dgm:pt modelId="{3349D6F8-FB70-49AC-9182-6148158FE35E}" type="parTrans" cxnId="{08D035F1-DFEA-4893-8537-FC111E3CEDEE}">
      <dgm:prSet/>
      <dgm:spPr/>
      <dgm:t>
        <a:bodyPr/>
        <a:lstStyle/>
        <a:p>
          <a:endParaRPr lang="es-CO"/>
        </a:p>
      </dgm:t>
    </dgm:pt>
    <dgm:pt modelId="{07C5E2A1-DF50-4018-A654-E87CE0A46C7A}" type="sibTrans" cxnId="{08D035F1-DFEA-4893-8537-FC111E3CEDEE}">
      <dgm:prSet/>
      <dgm:spPr/>
      <dgm:t>
        <a:bodyPr/>
        <a:lstStyle/>
        <a:p>
          <a:endParaRPr lang="es-CO"/>
        </a:p>
      </dgm:t>
    </dgm:pt>
    <dgm:pt modelId="{4764428A-A2DF-4F10-BDFB-9B55F6785872}">
      <dgm:prSet phldrT="[Texto]" custT="1"/>
      <dgm:spPr/>
      <dgm:t>
        <a:bodyPr/>
        <a:lstStyle/>
        <a:p>
          <a:r>
            <a:rPr lang="es-CO" sz="1600" dirty="0" smtClean="0"/>
            <a:t>Su disposición en el robot permite tener un rango de lectura de -90° a +90°</a:t>
          </a:r>
          <a:endParaRPr lang="es-CO" sz="1600" dirty="0"/>
        </a:p>
      </dgm:t>
    </dgm:pt>
    <dgm:pt modelId="{601F3609-44E1-4479-A934-A9784F464C01}" type="parTrans" cxnId="{697CA05B-5A6C-47CD-92AF-FDEA34DD2A78}">
      <dgm:prSet/>
      <dgm:spPr/>
      <dgm:t>
        <a:bodyPr/>
        <a:lstStyle/>
        <a:p>
          <a:endParaRPr lang="es-CO"/>
        </a:p>
      </dgm:t>
    </dgm:pt>
    <dgm:pt modelId="{6008450B-78BC-4FA1-A60F-D8F751E22066}" type="sibTrans" cxnId="{697CA05B-5A6C-47CD-92AF-FDEA34DD2A78}">
      <dgm:prSet/>
      <dgm:spPr/>
      <dgm:t>
        <a:bodyPr/>
        <a:lstStyle/>
        <a:p>
          <a:endParaRPr lang="es-CO"/>
        </a:p>
      </dgm:t>
    </dgm:pt>
    <dgm:pt modelId="{E185C82E-D714-4C16-9CB8-89200AC1FD2A}">
      <dgm:prSet phldrT="[Texto]" custT="1"/>
      <dgm:spPr/>
      <dgm:t>
        <a:bodyPr/>
        <a:lstStyle/>
        <a:p>
          <a:r>
            <a:rPr lang="es-CO" sz="1600" dirty="0" smtClean="0"/>
            <a:t>La placa de control se encarga de la activación de los sonares y su multiplexación</a:t>
          </a:r>
          <a:endParaRPr lang="es-CO" sz="1600" dirty="0"/>
        </a:p>
      </dgm:t>
    </dgm:pt>
    <dgm:pt modelId="{36CD6AA3-F579-425B-95F3-3E1BB8557968}" type="parTrans" cxnId="{62F73B10-835B-47C8-8277-154816C0106C}">
      <dgm:prSet/>
      <dgm:spPr/>
      <dgm:t>
        <a:bodyPr/>
        <a:lstStyle/>
        <a:p>
          <a:endParaRPr lang="es-CO"/>
        </a:p>
      </dgm:t>
    </dgm:pt>
    <dgm:pt modelId="{C091B723-B6B0-4352-8F4E-44A5563B8511}" type="sibTrans" cxnId="{62F73B10-835B-47C8-8277-154816C0106C}">
      <dgm:prSet/>
      <dgm:spPr/>
      <dgm:t>
        <a:bodyPr/>
        <a:lstStyle/>
        <a:p>
          <a:endParaRPr lang="es-CO"/>
        </a:p>
      </dgm:t>
    </dgm:pt>
    <dgm:pt modelId="{49FEE32A-F375-4E06-8469-FCBC652FEB5B}" type="pres">
      <dgm:prSet presAssocID="{ECDCF5E0-B2B8-4089-A284-551378F6E9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D62279-723D-474D-9B87-D760B32AE5A0}" type="pres">
      <dgm:prSet presAssocID="{3D6D8704-6A4B-4D1C-A724-10579C24E323}" presName="parentLin" presStyleCnt="0"/>
      <dgm:spPr/>
    </dgm:pt>
    <dgm:pt modelId="{FAC21166-43FA-4A73-931D-A9281690DAA8}" type="pres">
      <dgm:prSet presAssocID="{3D6D8704-6A4B-4D1C-A724-10579C24E32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4BA75EE-0823-40CC-ABC0-1B0CADA0D9F9}" type="pres">
      <dgm:prSet presAssocID="{3D6D8704-6A4B-4D1C-A724-10579C24E323}" presName="parentText" presStyleLbl="node1" presStyleIdx="0" presStyleCnt="4" custScaleY="14281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D0AF0-D9A8-45A4-B391-500EE823E47A}" type="pres">
      <dgm:prSet presAssocID="{3D6D8704-6A4B-4D1C-A724-10579C24E323}" presName="negativeSpace" presStyleCnt="0"/>
      <dgm:spPr/>
    </dgm:pt>
    <dgm:pt modelId="{EC0918E7-5DB1-4279-A1F3-4CA37D252C21}" type="pres">
      <dgm:prSet presAssocID="{3D6D8704-6A4B-4D1C-A724-10579C24E323}" presName="childText" presStyleLbl="conFgAcc1" presStyleIdx="0" presStyleCnt="4">
        <dgm:presLayoutVars>
          <dgm:bulletEnabled val="1"/>
        </dgm:presLayoutVars>
      </dgm:prSet>
      <dgm:spPr/>
    </dgm:pt>
    <dgm:pt modelId="{5BB871C8-1229-4463-8314-635A82BBCC49}" type="pres">
      <dgm:prSet presAssocID="{206A7F9C-86F0-4847-8FE1-61A319191934}" presName="spaceBetweenRectangles" presStyleCnt="0"/>
      <dgm:spPr/>
    </dgm:pt>
    <dgm:pt modelId="{B156E2A0-DF4B-48A7-B86A-0310E8301497}" type="pres">
      <dgm:prSet presAssocID="{E06276A5-889A-4A41-B7A6-4EC32C5B6E57}" presName="parentLin" presStyleCnt="0"/>
      <dgm:spPr/>
    </dgm:pt>
    <dgm:pt modelId="{B57273EF-027A-4786-BFD6-2AE7FCACD925}" type="pres">
      <dgm:prSet presAssocID="{E06276A5-889A-4A41-B7A6-4EC32C5B6E57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4A3273FF-62CA-442A-B997-FDD86DE93E39}" type="pres">
      <dgm:prSet presAssocID="{E06276A5-889A-4A41-B7A6-4EC32C5B6E57}" presName="parentText" presStyleLbl="node1" presStyleIdx="1" presStyleCnt="4" custScaleY="1609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2C9671-D6E4-4A3B-9945-C8C30C15ECA6}" type="pres">
      <dgm:prSet presAssocID="{E06276A5-889A-4A41-B7A6-4EC32C5B6E57}" presName="negativeSpace" presStyleCnt="0"/>
      <dgm:spPr/>
    </dgm:pt>
    <dgm:pt modelId="{D271142F-8DD9-42CF-9D7B-8D4C2A8C5C30}" type="pres">
      <dgm:prSet presAssocID="{E06276A5-889A-4A41-B7A6-4EC32C5B6E57}" presName="childText" presStyleLbl="conFgAcc1" presStyleIdx="1" presStyleCnt="4">
        <dgm:presLayoutVars>
          <dgm:bulletEnabled val="1"/>
        </dgm:presLayoutVars>
      </dgm:prSet>
      <dgm:spPr/>
    </dgm:pt>
    <dgm:pt modelId="{85765ED4-6331-4F42-8274-4DEF363D7405}" type="pres">
      <dgm:prSet presAssocID="{07C5E2A1-DF50-4018-A654-E87CE0A46C7A}" presName="spaceBetweenRectangles" presStyleCnt="0"/>
      <dgm:spPr/>
    </dgm:pt>
    <dgm:pt modelId="{394F6BA8-4248-435E-8B7A-C8F549040137}" type="pres">
      <dgm:prSet presAssocID="{4764428A-A2DF-4F10-BDFB-9B55F6785872}" presName="parentLin" presStyleCnt="0"/>
      <dgm:spPr/>
    </dgm:pt>
    <dgm:pt modelId="{BBB75910-665E-4CAB-BF91-25AB727C8CD5}" type="pres">
      <dgm:prSet presAssocID="{4764428A-A2DF-4F10-BDFB-9B55F6785872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8B0141BF-3D40-4AEA-B189-6E5C840F2D60}" type="pres">
      <dgm:prSet presAssocID="{4764428A-A2DF-4F10-BDFB-9B55F6785872}" presName="parentText" presStyleLbl="node1" presStyleIdx="2" presStyleCnt="4" custScaleY="13370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EE92E3-B834-4ABD-9596-B7343A769C08}" type="pres">
      <dgm:prSet presAssocID="{4764428A-A2DF-4F10-BDFB-9B55F6785872}" presName="negativeSpace" presStyleCnt="0"/>
      <dgm:spPr/>
    </dgm:pt>
    <dgm:pt modelId="{421393AC-FB69-4655-8BF4-C9356D228092}" type="pres">
      <dgm:prSet presAssocID="{4764428A-A2DF-4F10-BDFB-9B55F6785872}" presName="childText" presStyleLbl="conFgAcc1" presStyleIdx="2" presStyleCnt="4">
        <dgm:presLayoutVars>
          <dgm:bulletEnabled val="1"/>
        </dgm:presLayoutVars>
      </dgm:prSet>
      <dgm:spPr/>
    </dgm:pt>
    <dgm:pt modelId="{F9AC0849-E56E-4D78-A6D4-02909624BD9B}" type="pres">
      <dgm:prSet presAssocID="{6008450B-78BC-4FA1-A60F-D8F751E22066}" presName="spaceBetweenRectangles" presStyleCnt="0"/>
      <dgm:spPr/>
    </dgm:pt>
    <dgm:pt modelId="{627DAABD-B526-4963-B4A7-22FDB57994E1}" type="pres">
      <dgm:prSet presAssocID="{E185C82E-D714-4C16-9CB8-89200AC1FD2A}" presName="parentLin" presStyleCnt="0"/>
      <dgm:spPr/>
    </dgm:pt>
    <dgm:pt modelId="{D30B37F0-93B3-49BB-8063-FDD560FD03AA}" type="pres">
      <dgm:prSet presAssocID="{E185C82E-D714-4C16-9CB8-89200AC1FD2A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0CA8A413-7346-44E4-A5BB-ADCA41249DE1}" type="pres">
      <dgm:prSet presAssocID="{E185C82E-D714-4C16-9CB8-89200AC1FD2A}" presName="parentText" presStyleLbl="node1" presStyleIdx="3" presStyleCnt="4" custScaleY="15464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83D2FE-3CE3-40E7-AC6C-C95460D494CF}" type="pres">
      <dgm:prSet presAssocID="{E185C82E-D714-4C16-9CB8-89200AC1FD2A}" presName="negativeSpace" presStyleCnt="0"/>
      <dgm:spPr/>
    </dgm:pt>
    <dgm:pt modelId="{1A623334-45C6-40C3-8183-A4DF7F597EBD}" type="pres">
      <dgm:prSet presAssocID="{E185C82E-D714-4C16-9CB8-89200AC1FD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81EB0B-67F6-455A-96F6-D6701B53B461}" type="presOf" srcId="{E185C82E-D714-4C16-9CB8-89200AC1FD2A}" destId="{D30B37F0-93B3-49BB-8063-FDD560FD03AA}" srcOrd="0" destOrd="0" presId="urn:microsoft.com/office/officeart/2005/8/layout/list1"/>
    <dgm:cxn modelId="{44DA75DB-6273-419E-9F3A-25052D975A90}" srcId="{ECDCF5E0-B2B8-4089-A284-551378F6E90F}" destId="{3D6D8704-6A4B-4D1C-A724-10579C24E323}" srcOrd="0" destOrd="0" parTransId="{1BFC0088-833C-4CE7-A058-8A2E61CC7290}" sibTransId="{206A7F9C-86F0-4847-8FE1-61A319191934}"/>
    <dgm:cxn modelId="{A807F3F6-204D-47F1-B17C-E8FEDDDB7816}" type="presOf" srcId="{E06276A5-889A-4A41-B7A6-4EC32C5B6E57}" destId="{B57273EF-027A-4786-BFD6-2AE7FCACD925}" srcOrd="0" destOrd="0" presId="urn:microsoft.com/office/officeart/2005/8/layout/list1"/>
    <dgm:cxn modelId="{66E657F0-2EC1-4CC0-9030-E92940AC4DE7}" type="presOf" srcId="{ECDCF5E0-B2B8-4089-A284-551378F6E90F}" destId="{49FEE32A-F375-4E06-8469-FCBC652FEB5B}" srcOrd="0" destOrd="0" presId="urn:microsoft.com/office/officeart/2005/8/layout/list1"/>
    <dgm:cxn modelId="{7C09B740-AB4F-4325-9080-89C893FDF886}" type="presOf" srcId="{4764428A-A2DF-4F10-BDFB-9B55F6785872}" destId="{8B0141BF-3D40-4AEA-B189-6E5C840F2D60}" srcOrd="1" destOrd="0" presId="urn:microsoft.com/office/officeart/2005/8/layout/list1"/>
    <dgm:cxn modelId="{A9896558-50B1-4070-9F67-E8D48CF46215}" type="presOf" srcId="{3D6D8704-6A4B-4D1C-A724-10579C24E323}" destId="{24BA75EE-0823-40CC-ABC0-1B0CADA0D9F9}" srcOrd="1" destOrd="0" presId="urn:microsoft.com/office/officeart/2005/8/layout/list1"/>
    <dgm:cxn modelId="{08D035F1-DFEA-4893-8537-FC111E3CEDEE}" srcId="{ECDCF5E0-B2B8-4089-A284-551378F6E90F}" destId="{E06276A5-889A-4A41-B7A6-4EC32C5B6E57}" srcOrd="1" destOrd="0" parTransId="{3349D6F8-FB70-49AC-9182-6148158FE35E}" sibTransId="{07C5E2A1-DF50-4018-A654-E87CE0A46C7A}"/>
    <dgm:cxn modelId="{E320A2B0-517D-4FD7-A22E-CD33CD7CCB59}" type="presOf" srcId="{3D6D8704-6A4B-4D1C-A724-10579C24E323}" destId="{FAC21166-43FA-4A73-931D-A9281690DAA8}" srcOrd="0" destOrd="0" presId="urn:microsoft.com/office/officeart/2005/8/layout/list1"/>
    <dgm:cxn modelId="{E940B751-F352-4734-B105-BE2172F23A10}" type="presOf" srcId="{E06276A5-889A-4A41-B7A6-4EC32C5B6E57}" destId="{4A3273FF-62CA-442A-B997-FDD86DE93E39}" srcOrd="1" destOrd="0" presId="urn:microsoft.com/office/officeart/2005/8/layout/list1"/>
    <dgm:cxn modelId="{5EAEF3D3-6908-4E69-B8A9-E0C8BC5F8DE2}" type="presOf" srcId="{4764428A-A2DF-4F10-BDFB-9B55F6785872}" destId="{BBB75910-665E-4CAB-BF91-25AB727C8CD5}" srcOrd="0" destOrd="0" presId="urn:microsoft.com/office/officeart/2005/8/layout/list1"/>
    <dgm:cxn modelId="{697CA05B-5A6C-47CD-92AF-FDEA34DD2A78}" srcId="{ECDCF5E0-B2B8-4089-A284-551378F6E90F}" destId="{4764428A-A2DF-4F10-BDFB-9B55F6785872}" srcOrd="2" destOrd="0" parTransId="{601F3609-44E1-4479-A934-A9784F464C01}" sibTransId="{6008450B-78BC-4FA1-A60F-D8F751E22066}"/>
    <dgm:cxn modelId="{62F73B10-835B-47C8-8277-154816C0106C}" srcId="{ECDCF5E0-B2B8-4089-A284-551378F6E90F}" destId="{E185C82E-D714-4C16-9CB8-89200AC1FD2A}" srcOrd="3" destOrd="0" parTransId="{36CD6AA3-F579-425B-95F3-3E1BB8557968}" sibTransId="{C091B723-B6B0-4352-8F4E-44A5563B8511}"/>
    <dgm:cxn modelId="{6CABC370-F729-4F2E-A37D-6A0EE9B0E65B}" type="presOf" srcId="{E185C82E-D714-4C16-9CB8-89200AC1FD2A}" destId="{0CA8A413-7346-44E4-A5BB-ADCA41249DE1}" srcOrd="1" destOrd="0" presId="urn:microsoft.com/office/officeart/2005/8/layout/list1"/>
    <dgm:cxn modelId="{FF0E9940-5C2B-4022-81D1-D53A3662B7F6}" type="presParOf" srcId="{49FEE32A-F375-4E06-8469-FCBC652FEB5B}" destId="{34D62279-723D-474D-9B87-D760B32AE5A0}" srcOrd="0" destOrd="0" presId="urn:microsoft.com/office/officeart/2005/8/layout/list1"/>
    <dgm:cxn modelId="{B736CCEB-52E8-4D06-BB21-4495EE26CC75}" type="presParOf" srcId="{34D62279-723D-474D-9B87-D760B32AE5A0}" destId="{FAC21166-43FA-4A73-931D-A9281690DAA8}" srcOrd="0" destOrd="0" presId="urn:microsoft.com/office/officeart/2005/8/layout/list1"/>
    <dgm:cxn modelId="{43EE35EF-C199-4091-B336-8ADFCFF673F5}" type="presParOf" srcId="{34D62279-723D-474D-9B87-D760B32AE5A0}" destId="{24BA75EE-0823-40CC-ABC0-1B0CADA0D9F9}" srcOrd="1" destOrd="0" presId="urn:microsoft.com/office/officeart/2005/8/layout/list1"/>
    <dgm:cxn modelId="{64607A78-9B8E-446A-BB6D-13FE8DEAE551}" type="presParOf" srcId="{49FEE32A-F375-4E06-8469-FCBC652FEB5B}" destId="{FE0D0AF0-D9A8-45A4-B391-500EE823E47A}" srcOrd="1" destOrd="0" presId="urn:microsoft.com/office/officeart/2005/8/layout/list1"/>
    <dgm:cxn modelId="{1A6BAC7F-4575-4395-B4B5-397F972B09E0}" type="presParOf" srcId="{49FEE32A-F375-4E06-8469-FCBC652FEB5B}" destId="{EC0918E7-5DB1-4279-A1F3-4CA37D252C21}" srcOrd="2" destOrd="0" presId="urn:microsoft.com/office/officeart/2005/8/layout/list1"/>
    <dgm:cxn modelId="{66C11159-1789-440D-B19E-49B841C16ABC}" type="presParOf" srcId="{49FEE32A-F375-4E06-8469-FCBC652FEB5B}" destId="{5BB871C8-1229-4463-8314-635A82BBCC49}" srcOrd="3" destOrd="0" presId="urn:microsoft.com/office/officeart/2005/8/layout/list1"/>
    <dgm:cxn modelId="{9E50B71C-456D-47FC-9056-5CA55EB03190}" type="presParOf" srcId="{49FEE32A-F375-4E06-8469-FCBC652FEB5B}" destId="{B156E2A0-DF4B-48A7-B86A-0310E8301497}" srcOrd="4" destOrd="0" presId="urn:microsoft.com/office/officeart/2005/8/layout/list1"/>
    <dgm:cxn modelId="{42213A83-46C1-424E-8E32-086160368EA2}" type="presParOf" srcId="{B156E2A0-DF4B-48A7-B86A-0310E8301497}" destId="{B57273EF-027A-4786-BFD6-2AE7FCACD925}" srcOrd="0" destOrd="0" presId="urn:microsoft.com/office/officeart/2005/8/layout/list1"/>
    <dgm:cxn modelId="{111F1DF0-84DB-4E66-B78E-3E020DB6B1EF}" type="presParOf" srcId="{B156E2A0-DF4B-48A7-B86A-0310E8301497}" destId="{4A3273FF-62CA-442A-B997-FDD86DE93E39}" srcOrd="1" destOrd="0" presId="urn:microsoft.com/office/officeart/2005/8/layout/list1"/>
    <dgm:cxn modelId="{7F978CB9-EC98-4DD8-B09A-3238133D93F0}" type="presParOf" srcId="{49FEE32A-F375-4E06-8469-FCBC652FEB5B}" destId="{722C9671-D6E4-4A3B-9945-C8C30C15ECA6}" srcOrd="5" destOrd="0" presId="urn:microsoft.com/office/officeart/2005/8/layout/list1"/>
    <dgm:cxn modelId="{BBBA99FC-DCBF-4C20-9EE6-959186CA3B4E}" type="presParOf" srcId="{49FEE32A-F375-4E06-8469-FCBC652FEB5B}" destId="{D271142F-8DD9-42CF-9D7B-8D4C2A8C5C30}" srcOrd="6" destOrd="0" presId="urn:microsoft.com/office/officeart/2005/8/layout/list1"/>
    <dgm:cxn modelId="{D2880855-4FB1-40DD-B363-6444CFBE212E}" type="presParOf" srcId="{49FEE32A-F375-4E06-8469-FCBC652FEB5B}" destId="{85765ED4-6331-4F42-8274-4DEF363D7405}" srcOrd="7" destOrd="0" presId="urn:microsoft.com/office/officeart/2005/8/layout/list1"/>
    <dgm:cxn modelId="{068356EB-741C-44A2-86B2-25C7F16B8E27}" type="presParOf" srcId="{49FEE32A-F375-4E06-8469-FCBC652FEB5B}" destId="{394F6BA8-4248-435E-8B7A-C8F549040137}" srcOrd="8" destOrd="0" presId="urn:microsoft.com/office/officeart/2005/8/layout/list1"/>
    <dgm:cxn modelId="{F31ED5B0-6E66-47DC-93A0-79E88561D412}" type="presParOf" srcId="{394F6BA8-4248-435E-8B7A-C8F549040137}" destId="{BBB75910-665E-4CAB-BF91-25AB727C8CD5}" srcOrd="0" destOrd="0" presId="urn:microsoft.com/office/officeart/2005/8/layout/list1"/>
    <dgm:cxn modelId="{B4CF2D9E-FC74-438D-BEFD-1E31721B0855}" type="presParOf" srcId="{394F6BA8-4248-435E-8B7A-C8F549040137}" destId="{8B0141BF-3D40-4AEA-B189-6E5C840F2D60}" srcOrd="1" destOrd="0" presId="urn:microsoft.com/office/officeart/2005/8/layout/list1"/>
    <dgm:cxn modelId="{6CEE5A26-3610-424A-8072-AF23C9541AAE}" type="presParOf" srcId="{49FEE32A-F375-4E06-8469-FCBC652FEB5B}" destId="{20EE92E3-B834-4ABD-9596-B7343A769C08}" srcOrd="9" destOrd="0" presId="urn:microsoft.com/office/officeart/2005/8/layout/list1"/>
    <dgm:cxn modelId="{8B871FB4-8BA0-4C7A-819F-D45FC73BAE71}" type="presParOf" srcId="{49FEE32A-F375-4E06-8469-FCBC652FEB5B}" destId="{421393AC-FB69-4655-8BF4-C9356D228092}" srcOrd="10" destOrd="0" presId="urn:microsoft.com/office/officeart/2005/8/layout/list1"/>
    <dgm:cxn modelId="{1E4FB90B-F984-4CC5-816A-F8CB1E4469E8}" type="presParOf" srcId="{49FEE32A-F375-4E06-8469-FCBC652FEB5B}" destId="{F9AC0849-E56E-4D78-A6D4-02909624BD9B}" srcOrd="11" destOrd="0" presId="urn:microsoft.com/office/officeart/2005/8/layout/list1"/>
    <dgm:cxn modelId="{5B9E5CB6-5DB4-43E7-BF25-F5CFBAF438CD}" type="presParOf" srcId="{49FEE32A-F375-4E06-8469-FCBC652FEB5B}" destId="{627DAABD-B526-4963-B4A7-22FDB57994E1}" srcOrd="12" destOrd="0" presId="urn:microsoft.com/office/officeart/2005/8/layout/list1"/>
    <dgm:cxn modelId="{8AD92B00-1136-496F-9A4A-C8F057147979}" type="presParOf" srcId="{627DAABD-B526-4963-B4A7-22FDB57994E1}" destId="{D30B37F0-93B3-49BB-8063-FDD560FD03AA}" srcOrd="0" destOrd="0" presId="urn:microsoft.com/office/officeart/2005/8/layout/list1"/>
    <dgm:cxn modelId="{86898F46-004C-4DE1-91AA-D4FAC10F1087}" type="presParOf" srcId="{627DAABD-B526-4963-B4A7-22FDB57994E1}" destId="{0CA8A413-7346-44E4-A5BB-ADCA41249DE1}" srcOrd="1" destOrd="0" presId="urn:microsoft.com/office/officeart/2005/8/layout/list1"/>
    <dgm:cxn modelId="{EFA85A6C-96AD-4FC4-B81B-6CF6599BB097}" type="presParOf" srcId="{49FEE32A-F375-4E06-8469-FCBC652FEB5B}" destId="{7E83D2FE-3CE3-40E7-AC6C-C95460D494CF}" srcOrd="13" destOrd="0" presId="urn:microsoft.com/office/officeart/2005/8/layout/list1"/>
    <dgm:cxn modelId="{AD71E425-7B48-4317-AF9B-B9FB9F74B5D2}" type="presParOf" srcId="{49FEE32A-F375-4E06-8469-FCBC652FEB5B}" destId="{1A623334-45C6-40C3-8183-A4DF7F597E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DCF5E0-B2B8-4089-A284-551378F6E9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6D8704-6A4B-4D1C-A724-10579C24E323}">
      <dgm:prSet phldrT="[Texto]" custT="1"/>
      <dgm:spPr/>
      <dgm:t>
        <a:bodyPr/>
        <a:lstStyle/>
        <a:p>
          <a:r>
            <a:rPr lang="es-CO" sz="1600" dirty="0" smtClean="0"/>
            <a:t>El robot P3-DX cuenta con 2 motores DC 12V; de alta velocidad y torque </a:t>
          </a:r>
          <a:endParaRPr lang="es-CO" sz="1600" dirty="0"/>
        </a:p>
      </dgm:t>
    </dgm:pt>
    <dgm:pt modelId="{1BFC0088-833C-4CE7-A058-8A2E61CC7290}" type="parTrans" cxnId="{44DA75DB-6273-419E-9F3A-25052D975A90}">
      <dgm:prSet/>
      <dgm:spPr/>
      <dgm:t>
        <a:bodyPr/>
        <a:lstStyle/>
        <a:p>
          <a:endParaRPr lang="es-CO"/>
        </a:p>
      </dgm:t>
    </dgm:pt>
    <dgm:pt modelId="{206A7F9C-86F0-4847-8FE1-61A319191934}" type="sibTrans" cxnId="{44DA75DB-6273-419E-9F3A-25052D975A90}">
      <dgm:prSet/>
      <dgm:spPr/>
      <dgm:t>
        <a:bodyPr/>
        <a:lstStyle/>
        <a:p>
          <a:endParaRPr lang="es-CO"/>
        </a:p>
      </dgm:t>
    </dgm:pt>
    <dgm:pt modelId="{E06276A5-889A-4A41-B7A6-4EC32C5B6E57}">
      <dgm:prSet phldrT="[Texto]" custT="1"/>
      <dgm:spPr/>
      <dgm:t>
        <a:bodyPr/>
        <a:lstStyle/>
        <a:p>
          <a:r>
            <a:rPr lang="es-CO" sz="1600" dirty="0" smtClean="0"/>
            <a:t>Los motores son controlados a través de un puente H, mediante una señales de PWM</a:t>
          </a:r>
          <a:endParaRPr lang="es-CO" sz="1600" dirty="0"/>
        </a:p>
      </dgm:t>
    </dgm:pt>
    <dgm:pt modelId="{3349D6F8-FB70-49AC-9182-6148158FE35E}" type="parTrans" cxnId="{08D035F1-DFEA-4893-8537-FC111E3CEDEE}">
      <dgm:prSet/>
      <dgm:spPr/>
      <dgm:t>
        <a:bodyPr/>
        <a:lstStyle/>
        <a:p>
          <a:endParaRPr lang="es-CO"/>
        </a:p>
      </dgm:t>
    </dgm:pt>
    <dgm:pt modelId="{07C5E2A1-DF50-4018-A654-E87CE0A46C7A}" type="sibTrans" cxnId="{08D035F1-DFEA-4893-8537-FC111E3CEDEE}">
      <dgm:prSet/>
      <dgm:spPr/>
      <dgm:t>
        <a:bodyPr/>
        <a:lstStyle/>
        <a:p>
          <a:endParaRPr lang="es-CO"/>
        </a:p>
      </dgm:t>
    </dgm:pt>
    <dgm:pt modelId="{4764428A-A2DF-4F10-BDFB-9B55F6785872}">
      <dgm:prSet phldrT="[Texto]" custT="1"/>
      <dgm:spPr/>
      <dgm:t>
        <a:bodyPr/>
        <a:lstStyle/>
        <a:p>
          <a:r>
            <a:rPr lang="es-CO" sz="1600" dirty="0" smtClean="0"/>
            <a:t>Cada motor cuenta con una caja reductora con relación de 38,3:1</a:t>
          </a:r>
          <a:endParaRPr lang="es-CO" sz="1600" dirty="0"/>
        </a:p>
      </dgm:t>
    </dgm:pt>
    <dgm:pt modelId="{601F3609-44E1-4479-A934-A9784F464C01}" type="parTrans" cxnId="{697CA05B-5A6C-47CD-92AF-FDEA34DD2A78}">
      <dgm:prSet/>
      <dgm:spPr/>
      <dgm:t>
        <a:bodyPr/>
        <a:lstStyle/>
        <a:p>
          <a:endParaRPr lang="es-CO"/>
        </a:p>
      </dgm:t>
    </dgm:pt>
    <dgm:pt modelId="{6008450B-78BC-4FA1-A60F-D8F751E22066}" type="sibTrans" cxnId="{697CA05B-5A6C-47CD-92AF-FDEA34DD2A78}">
      <dgm:prSet/>
      <dgm:spPr/>
      <dgm:t>
        <a:bodyPr/>
        <a:lstStyle/>
        <a:p>
          <a:endParaRPr lang="es-CO"/>
        </a:p>
      </dgm:t>
    </dgm:pt>
    <dgm:pt modelId="{E185C82E-D714-4C16-9CB8-89200AC1FD2A}">
      <dgm:prSet phldrT="[Texto]" custT="1"/>
      <dgm:spPr/>
      <dgm:t>
        <a:bodyPr/>
        <a:lstStyle/>
        <a:p>
          <a:r>
            <a:rPr lang="es-CO" sz="1600" dirty="0" smtClean="0"/>
            <a:t>Cada motor cuenta con un encoder de alta resolución de tipo cuadratura con 200 muescas por giro</a:t>
          </a:r>
          <a:endParaRPr lang="es-CO" sz="1600" dirty="0"/>
        </a:p>
      </dgm:t>
    </dgm:pt>
    <dgm:pt modelId="{36CD6AA3-F579-425B-95F3-3E1BB8557968}" type="parTrans" cxnId="{62F73B10-835B-47C8-8277-154816C0106C}">
      <dgm:prSet/>
      <dgm:spPr/>
      <dgm:t>
        <a:bodyPr/>
        <a:lstStyle/>
        <a:p>
          <a:endParaRPr lang="es-CO"/>
        </a:p>
      </dgm:t>
    </dgm:pt>
    <dgm:pt modelId="{C091B723-B6B0-4352-8F4E-44A5563B8511}" type="sibTrans" cxnId="{62F73B10-835B-47C8-8277-154816C0106C}">
      <dgm:prSet/>
      <dgm:spPr/>
      <dgm:t>
        <a:bodyPr/>
        <a:lstStyle/>
        <a:p>
          <a:endParaRPr lang="es-CO"/>
        </a:p>
      </dgm:t>
    </dgm:pt>
    <dgm:pt modelId="{49FEE32A-F375-4E06-8469-FCBC652FEB5B}" type="pres">
      <dgm:prSet presAssocID="{ECDCF5E0-B2B8-4089-A284-551378F6E9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D62279-723D-474D-9B87-D760B32AE5A0}" type="pres">
      <dgm:prSet presAssocID="{3D6D8704-6A4B-4D1C-A724-10579C24E323}" presName="parentLin" presStyleCnt="0"/>
      <dgm:spPr/>
    </dgm:pt>
    <dgm:pt modelId="{FAC21166-43FA-4A73-931D-A9281690DAA8}" type="pres">
      <dgm:prSet presAssocID="{3D6D8704-6A4B-4D1C-A724-10579C24E32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4BA75EE-0823-40CC-ABC0-1B0CADA0D9F9}" type="pres">
      <dgm:prSet presAssocID="{3D6D8704-6A4B-4D1C-A724-10579C24E323}" presName="parentText" presStyleLbl="node1" presStyleIdx="0" presStyleCnt="4" custScaleY="18691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D0AF0-D9A8-45A4-B391-500EE823E47A}" type="pres">
      <dgm:prSet presAssocID="{3D6D8704-6A4B-4D1C-A724-10579C24E323}" presName="negativeSpace" presStyleCnt="0"/>
      <dgm:spPr/>
    </dgm:pt>
    <dgm:pt modelId="{EC0918E7-5DB1-4279-A1F3-4CA37D252C21}" type="pres">
      <dgm:prSet presAssocID="{3D6D8704-6A4B-4D1C-A724-10579C24E323}" presName="childText" presStyleLbl="conFgAcc1" presStyleIdx="0" presStyleCnt="4">
        <dgm:presLayoutVars>
          <dgm:bulletEnabled val="1"/>
        </dgm:presLayoutVars>
      </dgm:prSet>
      <dgm:spPr/>
    </dgm:pt>
    <dgm:pt modelId="{5BB871C8-1229-4463-8314-635A82BBCC49}" type="pres">
      <dgm:prSet presAssocID="{206A7F9C-86F0-4847-8FE1-61A319191934}" presName="spaceBetweenRectangles" presStyleCnt="0"/>
      <dgm:spPr/>
    </dgm:pt>
    <dgm:pt modelId="{B156E2A0-DF4B-48A7-B86A-0310E8301497}" type="pres">
      <dgm:prSet presAssocID="{E06276A5-889A-4A41-B7A6-4EC32C5B6E57}" presName="parentLin" presStyleCnt="0"/>
      <dgm:spPr/>
    </dgm:pt>
    <dgm:pt modelId="{B57273EF-027A-4786-BFD6-2AE7FCACD925}" type="pres">
      <dgm:prSet presAssocID="{E06276A5-889A-4A41-B7A6-4EC32C5B6E57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4A3273FF-62CA-442A-B997-FDD86DE93E39}" type="pres">
      <dgm:prSet presAssocID="{E06276A5-889A-4A41-B7A6-4EC32C5B6E57}" presName="parentText" presStyleLbl="node1" presStyleIdx="1" presStyleCnt="4" custScaleY="1609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2C9671-D6E4-4A3B-9945-C8C30C15ECA6}" type="pres">
      <dgm:prSet presAssocID="{E06276A5-889A-4A41-B7A6-4EC32C5B6E57}" presName="negativeSpace" presStyleCnt="0"/>
      <dgm:spPr/>
    </dgm:pt>
    <dgm:pt modelId="{D271142F-8DD9-42CF-9D7B-8D4C2A8C5C30}" type="pres">
      <dgm:prSet presAssocID="{E06276A5-889A-4A41-B7A6-4EC32C5B6E57}" presName="childText" presStyleLbl="conFgAcc1" presStyleIdx="1" presStyleCnt="4">
        <dgm:presLayoutVars>
          <dgm:bulletEnabled val="1"/>
        </dgm:presLayoutVars>
      </dgm:prSet>
      <dgm:spPr/>
    </dgm:pt>
    <dgm:pt modelId="{85765ED4-6331-4F42-8274-4DEF363D7405}" type="pres">
      <dgm:prSet presAssocID="{07C5E2A1-DF50-4018-A654-E87CE0A46C7A}" presName="spaceBetweenRectangles" presStyleCnt="0"/>
      <dgm:spPr/>
    </dgm:pt>
    <dgm:pt modelId="{394F6BA8-4248-435E-8B7A-C8F549040137}" type="pres">
      <dgm:prSet presAssocID="{4764428A-A2DF-4F10-BDFB-9B55F6785872}" presName="parentLin" presStyleCnt="0"/>
      <dgm:spPr/>
    </dgm:pt>
    <dgm:pt modelId="{BBB75910-665E-4CAB-BF91-25AB727C8CD5}" type="pres">
      <dgm:prSet presAssocID="{4764428A-A2DF-4F10-BDFB-9B55F6785872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8B0141BF-3D40-4AEA-B189-6E5C840F2D60}" type="pres">
      <dgm:prSet presAssocID="{4764428A-A2DF-4F10-BDFB-9B55F6785872}" presName="parentText" presStyleLbl="node1" presStyleIdx="2" presStyleCnt="4" custScaleY="13370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EE92E3-B834-4ABD-9596-B7343A769C08}" type="pres">
      <dgm:prSet presAssocID="{4764428A-A2DF-4F10-BDFB-9B55F6785872}" presName="negativeSpace" presStyleCnt="0"/>
      <dgm:spPr/>
    </dgm:pt>
    <dgm:pt modelId="{421393AC-FB69-4655-8BF4-C9356D228092}" type="pres">
      <dgm:prSet presAssocID="{4764428A-A2DF-4F10-BDFB-9B55F6785872}" presName="childText" presStyleLbl="conFgAcc1" presStyleIdx="2" presStyleCnt="4">
        <dgm:presLayoutVars>
          <dgm:bulletEnabled val="1"/>
        </dgm:presLayoutVars>
      </dgm:prSet>
      <dgm:spPr/>
    </dgm:pt>
    <dgm:pt modelId="{F9AC0849-E56E-4D78-A6D4-02909624BD9B}" type="pres">
      <dgm:prSet presAssocID="{6008450B-78BC-4FA1-A60F-D8F751E22066}" presName="spaceBetweenRectangles" presStyleCnt="0"/>
      <dgm:spPr/>
    </dgm:pt>
    <dgm:pt modelId="{627DAABD-B526-4963-B4A7-22FDB57994E1}" type="pres">
      <dgm:prSet presAssocID="{E185C82E-D714-4C16-9CB8-89200AC1FD2A}" presName="parentLin" presStyleCnt="0"/>
      <dgm:spPr/>
    </dgm:pt>
    <dgm:pt modelId="{D30B37F0-93B3-49BB-8063-FDD560FD03AA}" type="pres">
      <dgm:prSet presAssocID="{E185C82E-D714-4C16-9CB8-89200AC1FD2A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0CA8A413-7346-44E4-A5BB-ADCA41249DE1}" type="pres">
      <dgm:prSet presAssocID="{E185C82E-D714-4C16-9CB8-89200AC1FD2A}" presName="parentText" presStyleLbl="node1" presStyleIdx="3" presStyleCnt="4" custScaleY="24164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83D2FE-3CE3-40E7-AC6C-C95460D494CF}" type="pres">
      <dgm:prSet presAssocID="{E185C82E-D714-4C16-9CB8-89200AC1FD2A}" presName="negativeSpace" presStyleCnt="0"/>
      <dgm:spPr/>
    </dgm:pt>
    <dgm:pt modelId="{1A623334-45C6-40C3-8183-A4DF7F597EBD}" type="pres">
      <dgm:prSet presAssocID="{E185C82E-D714-4C16-9CB8-89200AC1FD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D035F1-DFEA-4893-8537-FC111E3CEDEE}" srcId="{ECDCF5E0-B2B8-4089-A284-551378F6E90F}" destId="{E06276A5-889A-4A41-B7A6-4EC32C5B6E57}" srcOrd="1" destOrd="0" parTransId="{3349D6F8-FB70-49AC-9182-6148158FE35E}" sibTransId="{07C5E2A1-DF50-4018-A654-E87CE0A46C7A}"/>
    <dgm:cxn modelId="{B44DC5EC-7A0F-4D55-B8FC-5C654F4947A1}" type="presOf" srcId="{3D6D8704-6A4B-4D1C-A724-10579C24E323}" destId="{FAC21166-43FA-4A73-931D-A9281690DAA8}" srcOrd="0" destOrd="0" presId="urn:microsoft.com/office/officeart/2005/8/layout/list1"/>
    <dgm:cxn modelId="{5E9C7748-DE45-4AC9-9A1B-34386C6D3699}" type="presOf" srcId="{E06276A5-889A-4A41-B7A6-4EC32C5B6E57}" destId="{B57273EF-027A-4786-BFD6-2AE7FCACD925}" srcOrd="0" destOrd="0" presId="urn:microsoft.com/office/officeart/2005/8/layout/list1"/>
    <dgm:cxn modelId="{1AADEEAD-83FF-4550-8D85-02A2DDB01FF5}" type="presOf" srcId="{ECDCF5E0-B2B8-4089-A284-551378F6E90F}" destId="{49FEE32A-F375-4E06-8469-FCBC652FEB5B}" srcOrd="0" destOrd="0" presId="urn:microsoft.com/office/officeart/2005/8/layout/list1"/>
    <dgm:cxn modelId="{44DA75DB-6273-419E-9F3A-25052D975A90}" srcId="{ECDCF5E0-B2B8-4089-A284-551378F6E90F}" destId="{3D6D8704-6A4B-4D1C-A724-10579C24E323}" srcOrd="0" destOrd="0" parTransId="{1BFC0088-833C-4CE7-A058-8A2E61CC7290}" sibTransId="{206A7F9C-86F0-4847-8FE1-61A319191934}"/>
    <dgm:cxn modelId="{62F73B10-835B-47C8-8277-154816C0106C}" srcId="{ECDCF5E0-B2B8-4089-A284-551378F6E90F}" destId="{E185C82E-D714-4C16-9CB8-89200AC1FD2A}" srcOrd="3" destOrd="0" parTransId="{36CD6AA3-F579-425B-95F3-3E1BB8557968}" sibTransId="{C091B723-B6B0-4352-8F4E-44A5563B8511}"/>
    <dgm:cxn modelId="{75CAEA3C-A5EC-439C-B17D-26DA53593CE2}" type="presOf" srcId="{4764428A-A2DF-4F10-BDFB-9B55F6785872}" destId="{BBB75910-665E-4CAB-BF91-25AB727C8CD5}" srcOrd="0" destOrd="0" presId="urn:microsoft.com/office/officeart/2005/8/layout/list1"/>
    <dgm:cxn modelId="{378D6714-29D8-4631-A785-F4FC7AAF0417}" type="presOf" srcId="{3D6D8704-6A4B-4D1C-A724-10579C24E323}" destId="{24BA75EE-0823-40CC-ABC0-1B0CADA0D9F9}" srcOrd="1" destOrd="0" presId="urn:microsoft.com/office/officeart/2005/8/layout/list1"/>
    <dgm:cxn modelId="{B15F5419-3563-4C56-B860-E37B3EFC4F93}" type="presOf" srcId="{E185C82E-D714-4C16-9CB8-89200AC1FD2A}" destId="{D30B37F0-93B3-49BB-8063-FDD560FD03AA}" srcOrd="0" destOrd="0" presId="urn:microsoft.com/office/officeart/2005/8/layout/list1"/>
    <dgm:cxn modelId="{697CA05B-5A6C-47CD-92AF-FDEA34DD2A78}" srcId="{ECDCF5E0-B2B8-4089-A284-551378F6E90F}" destId="{4764428A-A2DF-4F10-BDFB-9B55F6785872}" srcOrd="2" destOrd="0" parTransId="{601F3609-44E1-4479-A934-A9784F464C01}" sibTransId="{6008450B-78BC-4FA1-A60F-D8F751E22066}"/>
    <dgm:cxn modelId="{EE22890E-AF94-4E5D-8AF0-B1E8E8B2FE52}" type="presOf" srcId="{4764428A-A2DF-4F10-BDFB-9B55F6785872}" destId="{8B0141BF-3D40-4AEA-B189-6E5C840F2D60}" srcOrd="1" destOrd="0" presId="urn:microsoft.com/office/officeart/2005/8/layout/list1"/>
    <dgm:cxn modelId="{376FA33A-54A4-4E2A-A9A4-BEAE0646B303}" type="presOf" srcId="{E185C82E-D714-4C16-9CB8-89200AC1FD2A}" destId="{0CA8A413-7346-44E4-A5BB-ADCA41249DE1}" srcOrd="1" destOrd="0" presId="urn:microsoft.com/office/officeart/2005/8/layout/list1"/>
    <dgm:cxn modelId="{B9334D06-3119-4DF7-ABCE-4B0C7ED3ADA8}" type="presOf" srcId="{E06276A5-889A-4A41-B7A6-4EC32C5B6E57}" destId="{4A3273FF-62CA-442A-B997-FDD86DE93E39}" srcOrd="1" destOrd="0" presId="urn:microsoft.com/office/officeart/2005/8/layout/list1"/>
    <dgm:cxn modelId="{8D4E77DF-DD8B-4348-AB49-F894A7CF3D4B}" type="presParOf" srcId="{49FEE32A-F375-4E06-8469-FCBC652FEB5B}" destId="{34D62279-723D-474D-9B87-D760B32AE5A0}" srcOrd="0" destOrd="0" presId="urn:microsoft.com/office/officeart/2005/8/layout/list1"/>
    <dgm:cxn modelId="{AE43C24C-C97B-4958-B0A5-29EFCBD59542}" type="presParOf" srcId="{34D62279-723D-474D-9B87-D760B32AE5A0}" destId="{FAC21166-43FA-4A73-931D-A9281690DAA8}" srcOrd="0" destOrd="0" presId="urn:microsoft.com/office/officeart/2005/8/layout/list1"/>
    <dgm:cxn modelId="{B4C0A829-6310-452A-8732-22629B800FC4}" type="presParOf" srcId="{34D62279-723D-474D-9B87-D760B32AE5A0}" destId="{24BA75EE-0823-40CC-ABC0-1B0CADA0D9F9}" srcOrd="1" destOrd="0" presId="urn:microsoft.com/office/officeart/2005/8/layout/list1"/>
    <dgm:cxn modelId="{0C2FAC3F-8876-4109-B701-84C3684A2650}" type="presParOf" srcId="{49FEE32A-F375-4E06-8469-FCBC652FEB5B}" destId="{FE0D0AF0-D9A8-45A4-B391-500EE823E47A}" srcOrd="1" destOrd="0" presId="urn:microsoft.com/office/officeart/2005/8/layout/list1"/>
    <dgm:cxn modelId="{2B677439-2C21-41A8-AFD5-7E9D36376B00}" type="presParOf" srcId="{49FEE32A-F375-4E06-8469-FCBC652FEB5B}" destId="{EC0918E7-5DB1-4279-A1F3-4CA37D252C21}" srcOrd="2" destOrd="0" presId="urn:microsoft.com/office/officeart/2005/8/layout/list1"/>
    <dgm:cxn modelId="{81BD3E61-E2AB-4BC6-9BD0-674CB74FA2EB}" type="presParOf" srcId="{49FEE32A-F375-4E06-8469-FCBC652FEB5B}" destId="{5BB871C8-1229-4463-8314-635A82BBCC49}" srcOrd="3" destOrd="0" presId="urn:microsoft.com/office/officeart/2005/8/layout/list1"/>
    <dgm:cxn modelId="{F17CF85E-6905-4E53-B2BB-DC95D1A7AB8E}" type="presParOf" srcId="{49FEE32A-F375-4E06-8469-FCBC652FEB5B}" destId="{B156E2A0-DF4B-48A7-B86A-0310E8301497}" srcOrd="4" destOrd="0" presId="urn:microsoft.com/office/officeart/2005/8/layout/list1"/>
    <dgm:cxn modelId="{445B942E-E218-4F82-A6B2-E85E3100D589}" type="presParOf" srcId="{B156E2A0-DF4B-48A7-B86A-0310E8301497}" destId="{B57273EF-027A-4786-BFD6-2AE7FCACD925}" srcOrd="0" destOrd="0" presId="urn:microsoft.com/office/officeart/2005/8/layout/list1"/>
    <dgm:cxn modelId="{12473CCD-379A-44A9-9429-EE937E565412}" type="presParOf" srcId="{B156E2A0-DF4B-48A7-B86A-0310E8301497}" destId="{4A3273FF-62CA-442A-B997-FDD86DE93E39}" srcOrd="1" destOrd="0" presId="urn:microsoft.com/office/officeart/2005/8/layout/list1"/>
    <dgm:cxn modelId="{27E594A7-B552-4AC2-8E77-A5C294CB46DB}" type="presParOf" srcId="{49FEE32A-F375-4E06-8469-FCBC652FEB5B}" destId="{722C9671-D6E4-4A3B-9945-C8C30C15ECA6}" srcOrd="5" destOrd="0" presId="urn:microsoft.com/office/officeart/2005/8/layout/list1"/>
    <dgm:cxn modelId="{E3BF4B9B-FB0D-4298-900C-52FFD625458B}" type="presParOf" srcId="{49FEE32A-F375-4E06-8469-FCBC652FEB5B}" destId="{D271142F-8DD9-42CF-9D7B-8D4C2A8C5C30}" srcOrd="6" destOrd="0" presId="urn:microsoft.com/office/officeart/2005/8/layout/list1"/>
    <dgm:cxn modelId="{EA4A91EF-B4F1-43A8-956C-7B8B6985D296}" type="presParOf" srcId="{49FEE32A-F375-4E06-8469-FCBC652FEB5B}" destId="{85765ED4-6331-4F42-8274-4DEF363D7405}" srcOrd="7" destOrd="0" presId="urn:microsoft.com/office/officeart/2005/8/layout/list1"/>
    <dgm:cxn modelId="{F3D0EC13-AD74-471F-AD93-C010DBAA8BC8}" type="presParOf" srcId="{49FEE32A-F375-4E06-8469-FCBC652FEB5B}" destId="{394F6BA8-4248-435E-8B7A-C8F549040137}" srcOrd="8" destOrd="0" presId="urn:microsoft.com/office/officeart/2005/8/layout/list1"/>
    <dgm:cxn modelId="{900E886C-CB70-44DD-B8FB-E6DDEB28777E}" type="presParOf" srcId="{394F6BA8-4248-435E-8B7A-C8F549040137}" destId="{BBB75910-665E-4CAB-BF91-25AB727C8CD5}" srcOrd="0" destOrd="0" presId="urn:microsoft.com/office/officeart/2005/8/layout/list1"/>
    <dgm:cxn modelId="{F9D088ED-9C0C-4ED1-950B-E624B5E48826}" type="presParOf" srcId="{394F6BA8-4248-435E-8B7A-C8F549040137}" destId="{8B0141BF-3D40-4AEA-B189-6E5C840F2D60}" srcOrd="1" destOrd="0" presId="urn:microsoft.com/office/officeart/2005/8/layout/list1"/>
    <dgm:cxn modelId="{73075914-92FF-4BFB-9714-7EF4F995D328}" type="presParOf" srcId="{49FEE32A-F375-4E06-8469-FCBC652FEB5B}" destId="{20EE92E3-B834-4ABD-9596-B7343A769C08}" srcOrd="9" destOrd="0" presId="urn:microsoft.com/office/officeart/2005/8/layout/list1"/>
    <dgm:cxn modelId="{31668687-746C-4281-A344-CAB4758994BD}" type="presParOf" srcId="{49FEE32A-F375-4E06-8469-FCBC652FEB5B}" destId="{421393AC-FB69-4655-8BF4-C9356D228092}" srcOrd="10" destOrd="0" presId="urn:microsoft.com/office/officeart/2005/8/layout/list1"/>
    <dgm:cxn modelId="{D0DE7B0D-D699-468B-939A-EF989040BF2C}" type="presParOf" srcId="{49FEE32A-F375-4E06-8469-FCBC652FEB5B}" destId="{F9AC0849-E56E-4D78-A6D4-02909624BD9B}" srcOrd="11" destOrd="0" presId="urn:microsoft.com/office/officeart/2005/8/layout/list1"/>
    <dgm:cxn modelId="{0B6BC050-B198-44EF-B819-7426AF829EC8}" type="presParOf" srcId="{49FEE32A-F375-4E06-8469-FCBC652FEB5B}" destId="{627DAABD-B526-4963-B4A7-22FDB57994E1}" srcOrd="12" destOrd="0" presId="urn:microsoft.com/office/officeart/2005/8/layout/list1"/>
    <dgm:cxn modelId="{3EF0919F-5489-42BB-8D72-BD99BCAA2B8D}" type="presParOf" srcId="{627DAABD-B526-4963-B4A7-22FDB57994E1}" destId="{D30B37F0-93B3-49BB-8063-FDD560FD03AA}" srcOrd="0" destOrd="0" presId="urn:microsoft.com/office/officeart/2005/8/layout/list1"/>
    <dgm:cxn modelId="{3FE95B2C-40EC-453B-8F3E-CCCDACDF9284}" type="presParOf" srcId="{627DAABD-B526-4963-B4A7-22FDB57994E1}" destId="{0CA8A413-7346-44E4-A5BB-ADCA41249DE1}" srcOrd="1" destOrd="0" presId="urn:microsoft.com/office/officeart/2005/8/layout/list1"/>
    <dgm:cxn modelId="{A47841AC-CA01-443B-B6E6-A9723BC02D1F}" type="presParOf" srcId="{49FEE32A-F375-4E06-8469-FCBC652FEB5B}" destId="{7E83D2FE-3CE3-40E7-AC6C-C95460D494CF}" srcOrd="13" destOrd="0" presId="urn:microsoft.com/office/officeart/2005/8/layout/list1"/>
    <dgm:cxn modelId="{042CC44E-F48C-45A6-A7B9-82B8619AA9DA}" type="presParOf" srcId="{49FEE32A-F375-4E06-8469-FCBC652FEB5B}" destId="{1A623334-45C6-40C3-8183-A4DF7F597E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DCF5E0-B2B8-4089-A284-551378F6E9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6D8704-6A4B-4D1C-A724-10579C24E323}">
      <dgm:prSet phldrT="[Texto]" custT="1"/>
      <dgm:spPr/>
      <dgm:t>
        <a:bodyPr/>
        <a:lstStyle/>
        <a:p>
          <a:r>
            <a:rPr lang="es-CO" sz="1600" dirty="0" smtClean="0"/>
            <a:t>Se encarga de la navegación local del robot</a:t>
          </a:r>
          <a:endParaRPr lang="es-CO" sz="1600" dirty="0"/>
        </a:p>
      </dgm:t>
    </dgm:pt>
    <dgm:pt modelId="{1BFC0088-833C-4CE7-A058-8A2E61CC7290}" type="parTrans" cxnId="{44DA75DB-6273-419E-9F3A-25052D975A90}">
      <dgm:prSet/>
      <dgm:spPr/>
      <dgm:t>
        <a:bodyPr/>
        <a:lstStyle/>
        <a:p>
          <a:endParaRPr lang="es-CO"/>
        </a:p>
      </dgm:t>
    </dgm:pt>
    <dgm:pt modelId="{206A7F9C-86F0-4847-8FE1-61A319191934}" type="sibTrans" cxnId="{44DA75DB-6273-419E-9F3A-25052D975A90}">
      <dgm:prSet/>
      <dgm:spPr/>
      <dgm:t>
        <a:bodyPr/>
        <a:lstStyle/>
        <a:p>
          <a:endParaRPr lang="es-CO"/>
        </a:p>
      </dgm:t>
    </dgm:pt>
    <dgm:pt modelId="{E06276A5-889A-4A41-B7A6-4EC32C5B6E57}">
      <dgm:prSet phldrT="[Texto]" custT="1"/>
      <dgm:spPr/>
      <dgm:t>
        <a:bodyPr/>
        <a:lstStyle/>
        <a:p>
          <a:r>
            <a:rPr lang="es-EC" sz="1600" dirty="0" smtClean="0"/>
            <a:t>se encarga de adquirir las señales medidas de los sensores, y de controlar a los motores </a:t>
          </a:r>
          <a:endParaRPr lang="es-CO" sz="1600" dirty="0"/>
        </a:p>
      </dgm:t>
    </dgm:pt>
    <dgm:pt modelId="{3349D6F8-FB70-49AC-9182-6148158FE35E}" type="parTrans" cxnId="{08D035F1-DFEA-4893-8537-FC111E3CEDEE}">
      <dgm:prSet/>
      <dgm:spPr/>
      <dgm:t>
        <a:bodyPr/>
        <a:lstStyle/>
        <a:p>
          <a:endParaRPr lang="es-CO"/>
        </a:p>
      </dgm:t>
    </dgm:pt>
    <dgm:pt modelId="{07C5E2A1-DF50-4018-A654-E87CE0A46C7A}" type="sibTrans" cxnId="{08D035F1-DFEA-4893-8537-FC111E3CEDEE}">
      <dgm:prSet/>
      <dgm:spPr/>
      <dgm:t>
        <a:bodyPr/>
        <a:lstStyle/>
        <a:p>
          <a:endParaRPr lang="es-CO"/>
        </a:p>
      </dgm:t>
    </dgm:pt>
    <dgm:pt modelId="{4764428A-A2DF-4F10-BDFB-9B55F6785872}">
      <dgm:prSet phldrT="[Texto]" custT="1"/>
      <dgm:spPr/>
      <dgm:t>
        <a:bodyPr/>
        <a:lstStyle/>
        <a:p>
          <a:r>
            <a:rPr lang="es-CO" sz="1600" dirty="0" smtClean="0"/>
            <a:t>Permite la comunicación con un computador externo encargado de la navegación global</a:t>
          </a:r>
          <a:endParaRPr lang="es-CO" sz="1600" dirty="0"/>
        </a:p>
      </dgm:t>
    </dgm:pt>
    <dgm:pt modelId="{601F3609-44E1-4479-A934-A9784F464C01}" type="parTrans" cxnId="{697CA05B-5A6C-47CD-92AF-FDEA34DD2A78}">
      <dgm:prSet/>
      <dgm:spPr/>
      <dgm:t>
        <a:bodyPr/>
        <a:lstStyle/>
        <a:p>
          <a:endParaRPr lang="es-CO"/>
        </a:p>
      </dgm:t>
    </dgm:pt>
    <dgm:pt modelId="{6008450B-78BC-4FA1-A60F-D8F751E22066}" type="sibTrans" cxnId="{697CA05B-5A6C-47CD-92AF-FDEA34DD2A78}">
      <dgm:prSet/>
      <dgm:spPr/>
      <dgm:t>
        <a:bodyPr/>
        <a:lstStyle/>
        <a:p>
          <a:endParaRPr lang="es-CO"/>
        </a:p>
      </dgm:t>
    </dgm:pt>
    <dgm:pt modelId="{49FEE32A-F375-4E06-8469-FCBC652FEB5B}" type="pres">
      <dgm:prSet presAssocID="{ECDCF5E0-B2B8-4089-A284-551378F6E9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D62279-723D-474D-9B87-D760B32AE5A0}" type="pres">
      <dgm:prSet presAssocID="{3D6D8704-6A4B-4D1C-A724-10579C24E323}" presName="parentLin" presStyleCnt="0"/>
      <dgm:spPr/>
    </dgm:pt>
    <dgm:pt modelId="{FAC21166-43FA-4A73-931D-A9281690DAA8}" type="pres">
      <dgm:prSet presAssocID="{3D6D8704-6A4B-4D1C-A724-10579C24E323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24BA75EE-0823-40CC-ABC0-1B0CADA0D9F9}" type="pres">
      <dgm:prSet presAssocID="{3D6D8704-6A4B-4D1C-A724-10579C24E323}" presName="parentText" presStyleLbl="node1" presStyleIdx="0" presStyleCnt="3" custScaleY="18691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D0AF0-D9A8-45A4-B391-500EE823E47A}" type="pres">
      <dgm:prSet presAssocID="{3D6D8704-6A4B-4D1C-A724-10579C24E323}" presName="negativeSpace" presStyleCnt="0"/>
      <dgm:spPr/>
    </dgm:pt>
    <dgm:pt modelId="{EC0918E7-5DB1-4279-A1F3-4CA37D252C21}" type="pres">
      <dgm:prSet presAssocID="{3D6D8704-6A4B-4D1C-A724-10579C24E323}" presName="childText" presStyleLbl="conFgAcc1" presStyleIdx="0" presStyleCnt="3">
        <dgm:presLayoutVars>
          <dgm:bulletEnabled val="1"/>
        </dgm:presLayoutVars>
      </dgm:prSet>
      <dgm:spPr/>
    </dgm:pt>
    <dgm:pt modelId="{5BB871C8-1229-4463-8314-635A82BBCC49}" type="pres">
      <dgm:prSet presAssocID="{206A7F9C-86F0-4847-8FE1-61A319191934}" presName="spaceBetweenRectangles" presStyleCnt="0"/>
      <dgm:spPr/>
    </dgm:pt>
    <dgm:pt modelId="{B156E2A0-DF4B-48A7-B86A-0310E8301497}" type="pres">
      <dgm:prSet presAssocID="{E06276A5-889A-4A41-B7A6-4EC32C5B6E57}" presName="parentLin" presStyleCnt="0"/>
      <dgm:spPr/>
    </dgm:pt>
    <dgm:pt modelId="{B57273EF-027A-4786-BFD6-2AE7FCACD925}" type="pres">
      <dgm:prSet presAssocID="{E06276A5-889A-4A41-B7A6-4EC32C5B6E57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4A3273FF-62CA-442A-B997-FDD86DE93E39}" type="pres">
      <dgm:prSet presAssocID="{E06276A5-889A-4A41-B7A6-4EC32C5B6E57}" presName="parentText" presStyleLbl="node1" presStyleIdx="1" presStyleCnt="3" custScaleY="1609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2C9671-D6E4-4A3B-9945-C8C30C15ECA6}" type="pres">
      <dgm:prSet presAssocID="{E06276A5-889A-4A41-B7A6-4EC32C5B6E57}" presName="negativeSpace" presStyleCnt="0"/>
      <dgm:spPr/>
    </dgm:pt>
    <dgm:pt modelId="{D271142F-8DD9-42CF-9D7B-8D4C2A8C5C30}" type="pres">
      <dgm:prSet presAssocID="{E06276A5-889A-4A41-B7A6-4EC32C5B6E57}" presName="childText" presStyleLbl="conFgAcc1" presStyleIdx="1" presStyleCnt="3">
        <dgm:presLayoutVars>
          <dgm:bulletEnabled val="1"/>
        </dgm:presLayoutVars>
      </dgm:prSet>
      <dgm:spPr/>
    </dgm:pt>
    <dgm:pt modelId="{85765ED4-6331-4F42-8274-4DEF363D7405}" type="pres">
      <dgm:prSet presAssocID="{07C5E2A1-DF50-4018-A654-E87CE0A46C7A}" presName="spaceBetweenRectangles" presStyleCnt="0"/>
      <dgm:spPr/>
    </dgm:pt>
    <dgm:pt modelId="{394F6BA8-4248-435E-8B7A-C8F549040137}" type="pres">
      <dgm:prSet presAssocID="{4764428A-A2DF-4F10-BDFB-9B55F6785872}" presName="parentLin" presStyleCnt="0"/>
      <dgm:spPr/>
    </dgm:pt>
    <dgm:pt modelId="{BBB75910-665E-4CAB-BF91-25AB727C8CD5}" type="pres">
      <dgm:prSet presAssocID="{4764428A-A2DF-4F10-BDFB-9B55F6785872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8B0141BF-3D40-4AEA-B189-6E5C840F2D60}" type="pres">
      <dgm:prSet presAssocID="{4764428A-A2DF-4F10-BDFB-9B55F6785872}" presName="parentText" presStyleLbl="node1" presStyleIdx="2" presStyleCnt="3" custScaleY="18416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EE92E3-B834-4ABD-9596-B7343A769C08}" type="pres">
      <dgm:prSet presAssocID="{4764428A-A2DF-4F10-BDFB-9B55F6785872}" presName="negativeSpace" presStyleCnt="0"/>
      <dgm:spPr/>
    </dgm:pt>
    <dgm:pt modelId="{421393AC-FB69-4655-8BF4-C9356D228092}" type="pres">
      <dgm:prSet presAssocID="{4764428A-A2DF-4F10-BDFB-9B55F67858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DA75DB-6273-419E-9F3A-25052D975A90}" srcId="{ECDCF5E0-B2B8-4089-A284-551378F6E90F}" destId="{3D6D8704-6A4B-4D1C-A724-10579C24E323}" srcOrd="0" destOrd="0" parTransId="{1BFC0088-833C-4CE7-A058-8A2E61CC7290}" sibTransId="{206A7F9C-86F0-4847-8FE1-61A319191934}"/>
    <dgm:cxn modelId="{291ED47B-FE39-4387-B12F-6627A5D8CE55}" type="presOf" srcId="{E06276A5-889A-4A41-B7A6-4EC32C5B6E57}" destId="{B57273EF-027A-4786-BFD6-2AE7FCACD925}" srcOrd="0" destOrd="0" presId="urn:microsoft.com/office/officeart/2005/8/layout/list1"/>
    <dgm:cxn modelId="{4EED3E19-ED7B-4344-97CB-5F71160FA9D1}" type="presOf" srcId="{3D6D8704-6A4B-4D1C-A724-10579C24E323}" destId="{FAC21166-43FA-4A73-931D-A9281690DAA8}" srcOrd="0" destOrd="0" presId="urn:microsoft.com/office/officeart/2005/8/layout/list1"/>
    <dgm:cxn modelId="{F1157609-901D-4295-9AE1-69221335FD5A}" type="presOf" srcId="{E06276A5-889A-4A41-B7A6-4EC32C5B6E57}" destId="{4A3273FF-62CA-442A-B997-FDD86DE93E39}" srcOrd="1" destOrd="0" presId="urn:microsoft.com/office/officeart/2005/8/layout/list1"/>
    <dgm:cxn modelId="{08D035F1-DFEA-4893-8537-FC111E3CEDEE}" srcId="{ECDCF5E0-B2B8-4089-A284-551378F6E90F}" destId="{E06276A5-889A-4A41-B7A6-4EC32C5B6E57}" srcOrd="1" destOrd="0" parTransId="{3349D6F8-FB70-49AC-9182-6148158FE35E}" sibTransId="{07C5E2A1-DF50-4018-A654-E87CE0A46C7A}"/>
    <dgm:cxn modelId="{892CD738-EDC0-42F2-B8CD-12972EFB585E}" type="presOf" srcId="{4764428A-A2DF-4F10-BDFB-9B55F6785872}" destId="{8B0141BF-3D40-4AEA-B189-6E5C840F2D60}" srcOrd="1" destOrd="0" presId="urn:microsoft.com/office/officeart/2005/8/layout/list1"/>
    <dgm:cxn modelId="{9A993A5A-AECC-4AF3-A380-044BBCCFDE4A}" type="presOf" srcId="{4764428A-A2DF-4F10-BDFB-9B55F6785872}" destId="{BBB75910-665E-4CAB-BF91-25AB727C8CD5}" srcOrd="0" destOrd="0" presId="urn:microsoft.com/office/officeart/2005/8/layout/list1"/>
    <dgm:cxn modelId="{697CA05B-5A6C-47CD-92AF-FDEA34DD2A78}" srcId="{ECDCF5E0-B2B8-4089-A284-551378F6E90F}" destId="{4764428A-A2DF-4F10-BDFB-9B55F6785872}" srcOrd="2" destOrd="0" parTransId="{601F3609-44E1-4479-A934-A9784F464C01}" sibTransId="{6008450B-78BC-4FA1-A60F-D8F751E22066}"/>
    <dgm:cxn modelId="{72D5F0D9-E198-478F-AB69-88C8DDA66416}" type="presOf" srcId="{ECDCF5E0-B2B8-4089-A284-551378F6E90F}" destId="{49FEE32A-F375-4E06-8469-FCBC652FEB5B}" srcOrd="0" destOrd="0" presId="urn:microsoft.com/office/officeart/2005/8/layout/list1"/>
    <dgm:cxn modelId="{B49E18EA-EF0F-4CF3-A888-9F6406E7B711}" type="presOf" srcId="{3D6D8704-6A4B-4D1C-A724-10579C24E323}" destId="{24BA75EE-0823-40CC-ABC0-1B0CADA0D9F9}" srcOrd="1" destOrd="0" presId="urn:microsoft.com/office/officeart/2005/8/layout/list1"/>
    <dgm:cxn modelId="{0104CFBB-1050-48CA-A5AE-DFBA846D23A6}" type="presParOf" srcId="{49FEE32A-F375-4E06-8469-FCBC652FEB5B}" destId="{34D62279-723D-474D-9B87-D760B32AE5A0}" srcOrd="0" destOrd="0" presId="urn:microsoft.com/office/officeart/2005/8/layout/list1"/>
    <dgm:cxn modelId="{5C080352-A782-4772-81FB-EF56AB9EF4A5}" type="presParOf" srcId="{34D62279-723D-474D-9B87-D760B32AE5A0}" destId="{FAC21166-43FA-4A73-931D-A9281690DAA8}" srcOrd="0" destOrd="0" presId="urn:microsoft.com/office/officeart/2005/8/layout/list1"/>
    <dgm:cxn modelId="{0E1C1C7E-0860-46E0-B00A-AD67DADBF510}" type="presParOf" srcId="{34D62279-723D-474D-9B87-D760B32AE5A0}" destId="{24BA75EE-0823-40CC-ABC0-1B0CADA0D9F9}" srcOrd="1" destOrd="0" presId="urn:microsoft.com/office/officeart/2005/8/layout/list1"/>
    <dgm:cxn modelId="{B0821AB4-FE5C-4AA3-9F5F-DD18706218ED}" type="presParOf" srcId="{49FEE32A-F375-4E06-8469-FCBC652FEB5B}" destId="{FE0D0AF0-D9A8-45A4-B391-500EE823E47A}" srcOrd="1" destOrd="0" presId="urn:microsoft.com/office/officeart/2005/8/layout/list1"/>
    <dgm:cxn modelId="{9363480D-75E7-4AC9-B7A8-533429801FDB}" type="presParOf" srcId="{49FEE32A-F375-4E06-8469-FCBC652FEB5B}" destId="{EC0918E7-5DB1-4279-A1F3-4CA37D252C21}" srcOrd="2" destOrd="0" presId="urn:microsoft.com/office/officeart/2005/8/layout/list1"/>
    <dgm:cxn modelId="{D96D7DB1-BE65-40FC-9661-B5C7E7AA48F8}" type="presParOf" srcId="{49FEE32A-F375-4E06-8469-FCBC652FEB5B}" destId="{5BB871C8-1229-4463-8314-635A82BBCC49}" srcOrd="3" destOrd="0" presId="urn:microsoft.com/office/officeart/2005/8/layout/list1"/>
    <dgm:cxn modelId="{043B1A21-1341-4C87-BAD4-49B6CB29438C}" type="presParOf" srcId="{49FEE32A-F375-4E06-8469-FCBC652FEB5B}" destId="{B156E2A0-DF4B-48A7-B86A-0310E8301497}" srcOrd="4" destOrd="0" presId="urn:microsoft.com/office/officeart/2005/8/layout/list1"/>
    <dgm:cxn modelId="{6976C5C6-1FF7-41A7-A901-B7AE3AFB48F3}" type="presParOf" srcId="{B156E2A0-DF4B-48A7-B86A-0310E8301497}" destId="{B57273EF-027A-4786-BFD6-2AE7FCACD925}" srcOrd="0" destOrd="0" presId="urn:microsoft.com/office/officeart/2005/8/layout/list1"/>
    <dgm:cxn modelId="{88277DA2-CD7E-4612-9386-BFBDA5D07F32}" type="presParOf" srcId="{B156E2A0-DF4B-48A7-B86A-0310E8301497}" destId="{4A3273FF-62CA-442A-B997-FDD86DE93E39}" srcOrd="1" destOrd="0" presId="urn:microsoft.com/office/officeart/2005/8/layout/list1"/>
    <dgm:cxn modelId="{85C7740F-452D-44FE-BBC6-DBB4274DC754}" type="presParOf" srcId="{49FEE32A-F375-4E06-8469-FCBC652FEB5B}" destId="{722C9671-D6E4-4A3B-9945-C8C30C15ECA6}" srcOrd="5" destOrd="0" presId="urn:microsoft.com/office/officeart/2005/8/layout/list1"/>
    <dgm:cxn modelId="{FAF6D87A-D2E7-4EF6-9318-9B6F846E0E86}" type="presParOf" srcId="{49FEE32A-F375-4E06-8469-FCBC652FEB5B}" destId="{D271142F-8DD9-42CF-9D7B-8D4C2A8C5C30}" srcOrd="6" destOrd="0" presId="urn:microsoft.com/office/officeart/2005/8/layout/list1"/>
    <dgm:cxn modelId="{BCF30AB3-148F-4905-9EC4-45D85D7F02A6}" type="presParOf" srcId="{49FEE32A-F375-4E06-8469-FCBC652FEB5B}" destId="{85765ED4-6331-4F42-8274-4DEF363D7405}" srcOrd="7" destOrd="0" presId="urn:microsoft.com/office/officeart/2005/8/layout/list1"/>
    <dgm:cxn modelId="{D5DB11B8-3566-43EE-9661-F76555936DE1}" type="presParOf" srcId="{49FEE32A-F375-4E06-8469-FCBC652FEB5B}" destId="{394F6BA8-4248-435E-8B7A-C8F549040137}" srcOrd="8" destOrd="0" presId="urn:microsoft.com/office/officeart/2005/8/layout/list1"/>
    <dgm:cxn modelId="{6D279C93-B32F-468E-A3BD-BF5FA9C02703}" type="presParOf" srcId="{394F6BA8-4248-435E-8B7A-C8F549040137}" destId="{BBB75910-665E-4CAB-BF91-25AB727C8CD5}" srcOrd="0" destOrd="0" presId="urn:microsoft.com/office/officeart/2005/8/layout/list1"/>
    <dgm:cxn modelId="{8DFBECAF-2FF4-46A6-9162-F5881953601F}" type="presParOf" srcId="{394F6BA8-4248-435E-8B7A-C8F549040137}" destId="{8B0141BF-3D40-4AEA-B189-6E5C840F2D60}" srcOrd="1" destOrd="0" presId="urn:microsoft.com/office/officeart/2005/8/layout/list1"/>
    <dgm:cxn modelId="{7F3B2189-BBDD-4256-B27B-60DEF35BF9D8}" type="presParOf" srcId="{49FEE32A-F375-4E06-8469-FCBC652FEB5B}" destId="{20EE92E3-B834-4ABD-9596-B7343A769C08}" srcOrd="9" destOrd="0" presId="urn:microsoft.com/office/officeart/2005/8/layout/list1"/>
    <dgm:cxn modelId="{EFFE3E89-24FB-4E0A-B107-B067DD394021}" type="presParOf" srcId="{49FEE32A-F375-4E06-8469-FCBC652FEB5B}" destId="{421393AC-FB69-4655-8BF4-C9356D2280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El sistema embebido FPGA RIO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D76D6ED-F503-4316-A5E9-28DCD8219A3C}" type="presOf" srcId="{CB9964DC-5E01-4879-9733-CDEE2AB1D1F7}" destId="{ECB1CA3E-26B8-4A39-AEF8-6F06E506D3C7}" srcOrd="0" destOrd="0" presId="urn:microsoft.com/office/officeart/2005/8/layout/hierarchy3"/>
    <dgm:cxn modelId="{1B7DBCE4-4E08-4829-8CEB-C565E428FB3E}" type="presOf" srcId="{CB9964DC-5E01-4879-9733-CDEE2AB1D1F7}" destId="{C7DDC059-89DD-4F99-A10D-9C975D60C8D8}" srcOrd="1" destOrd="0" presId="urn:microsoft.com/office/officeart/2005/8/layout/hierarchy3"/>
    <dgm:cxn modelId="{A470B17F-AD13-479C-A396-CE722F47A2A7}" type="presOf" srcId="{7061F2FC-F2AB-4DE3-98B0-886576B4E2C6}" destId="{D433476B-D68D-4328-ADAC-B2895D3D50CF}" srcOrd="0" destOrd="0" presId="urn:microsoft.com/office/officeart/2005/8/layout/hierarchy3"/>
    <dgm:cxn modelId="{99E60AFC-4AA4-44B2-82D5-922248903BD6}" type="presParOf" srcId="{D433476B-D68D-4328-ADAC-B2895D3D50CF}" destId="{1E58A3BC-F1F7-40EE-89AA-32E802ED4BF7}" srcOrd="0" destOrd="0" presId="urn:microsoft.com/office/officeart/2005/8/layout/hierarchy3"/>
    <dgm:cxn modelId="{5BDDFAC5-32C6-4809-BF2D-4CAFACB7A6FB}" type="presParOf" srcId="{1E58A3BC-F1F7-40EE-89AA-32E802ED4BF7}" destId="{D21DF85A-45CA-4CE0-B0ED-CF4615475EE0}" srcOrd="0" destOrd="0" presId="urn:microsoft.com/office/officeart/2005/8/layout/hierarchy3"/>
    <dgm:cxn modelId="{7FEB636D-E348-4BBA-9A28-68A3DB9F44AD}" type="presParOf" srcId="{D21DF85A-45CA-4CE0-B0ED-CF4615475EE0}" destId="{ECB1CA3E-26B8-4A39-AEF8-6F06E506D3C7}" srcOrd="0" destOrd="0" presId="urn:microsoft.com/office/officeart/2005/8/layout/hierarchy3"/>
    <dgm:cxn modelId="{B17C09C8-65D9-4D78-AA6A-6995332158F4}" type="presParOf" srcId="{D21DF85A-45CA-4CE0-B0ED-CF4615475EE0}" destId="{C7DDC059-89DD-4F99-A10D-9C975D60C8D8}" srcOrd="1" destOrd="0" presId="urn:microsoft.com/office/officeart/2005/8/layout/hierarchy3"/>
    <dgm:cxn modelId="{043B3FE0-9DA0-487C-8B13-CE64D6030ED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0BF824-2186-4428-B798-E7AD0B72AB37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0663A70-4285-476C-A1E3-B6588B3C60FA}">
      <dgm:prSet phldrT="[Texto]" custT="1"/>
      <dgm:spPr/>
      <dgm:t>
        <a:bodyPr/>
        <a:lstStyle/>
        <a:p>
          <a:pPr algn="ctr"/>
          <a:r>
            <a:rPr lang="es-CO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sistema embebido se basa en un microcontrolador para el control de un rango de funciones no programables por el usuario</a:t>
          </a:r>
          <a:endParaRPr lang="es-CO" sz="2000" b="0" dirty="0"/>
        </a:p>
      </dgm:t>
    </dgm:pt>
    <dgm:pt modelId="{C3DF84BB-2287-4C66-9254-ACCFEDD34855}" type="parTrans" cxnId="{0CE570BE-1F5E-4AD0-91FD-7E2362BB010F}">
      <dgm:prSet/>
      <dgm:spPr/>
      <dgm:t>
        <a:bodyPr/>
        <a:lstStyle/>
        <a:p>
          <a:endParaRPr lang="es-CO"/>
        </a:p>
      </dgm:t>
    </dgm:pt>
    <dgm:pt modelId="{756B1439-EDDC-4EFC-8730-2C77F9CADCC4}" type="sibTrans" cxnId="{0CE570BE-1F5E-4AD0-91FD-7E2362BB010F}">
      <dgm:prSet/>
      <dgm:spPr/>
      <dgm:t>
        <a:bodyPr/>
        <a:lstStyle/>
        <a:p>
          <a:endParaRPr lang="es-CO"/>
        </a:p>
      </dgm:t>
    </dgm:pt>
    <dgm:pt modelId="{C44A2D9B-BE4D-4A0C-909C-42A0D4E9E045}">
      <dgm:prSet phldrT="[Texto]" custT="1"/>
      <dgm:spPr/>
      <dgm:t>
        <a:bodyPr/>
        <a:lstStyle/>
        <a:p>
          <a:pPr algn="ctr"/>
          <a:r>
            <a:rPr lang="es-ES_tradnl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Una FPGA es un dispositivo semiconductor, con bloques de lógica cuya interconexión y funcionalidad puedes ser reconfigurada mediante un lenguaje de programación especializado</a:t>
          </a:r>
          <a:endParaRPr lang="es-CO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3AB99-C6EB-48FB-829E-D825385C9FCA}" type="parTrans" cxnId="{6242C6F0-09A2-42BA-A646-A8061EFBA549}">
      <dgm:prSet/>
      <dgm:spPr/>
      <dgm:t>
        <a:bodyPr/>
        <a:lstStyle/>
        <a:p>
          <a:endParaRPr lang="es-CO"/>
        </a:p>
      </dgm:t>
    </dgm:pt>
    <dgm:pt modelId="{4D9BE9E6-5253-4D12-937A-91A07E5C4832}" type="sibTrans" cxnId="{6242C6F0-09A2-42BA-A646-A8061EFBA549}">
      <dgm:prSet/>
      <dgm:spPr/>
      <dgm:t>
        <a:bodyPr/>
        <a:lstStyle/>
        <a:p>
          <a:endParaRPr lang="es-CO"/>
        </a:p>
      </dgm:t>
    </dgm:pt>
    <dgm:pt modelId="{096F067C-0065-42BB-887D-B976ACA81DBB}" type="pres">
      <dgm:prSet presAssocID="{B10BF824-2186-4428-B798-E7AD0B72AB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18B8492-5B2C-4F98-B799-9C62D0AC2F92}" type="pres">
      <dgm:prSet presAssocID="{90663A70-4285-476C-A1E3-B6588B3C60FA}" presName="parentLin" presStyleCnt="0"/>
      <dgm:spPr/>
      <dgm:t>
        <a:bodyPr/>
        <a:lstStyle/>
        <a:p>
          <a:endParaRPr lang="es-EC"/>
        </a:p>
      </dgm:t>
    </dgm:pt>
    <dgm:pt modelId="{FE58DF12-DDF7-49A1-9AF7-8A4E848466CC}" type="pres">
      <dgm:prSet presAssocID="{90663A70-4285-476C-A1E3-B6588B3C60FA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B0B67F0A-E2A8-4989-9B5F-63D0452CD12F}" type="pres">
      <dgm:prSet presAssocID="{90663A70-4285-476C-A1E3-B6588B3C60FA}" presName="parentText" presStyleLbl="node1" presStyleIdx="0" presStyleCnt="2" custScaleX="12682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407ABD-ED84-4791-906B-924AB4787512}" type="pres">
      <dgm:prSet presAssocID="{90663A70-4285-476C-A1E3-B6588B3C60FA}" presName="negativeSpace" presStyleCnt="0"/>
      <dgm:spPr/>
      <dgm:t>
        <a:bodyPr/>
        <a:lstStyle/>
        <a:p>
          <a:endParaRPr lang="es-EC"/>
        </a:p>
      </dgm:t>
    </dgm:pt>
    <dgm:pt modelId="{F10B4003-A2E4-458C-B5DC-5C88FD5F4B31}" type="pres">
      <dgm:prSet presAssocID="{90663A70-4285-476C-A1E3-B6588B3C60F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43A2C-6E10-48D5-9632-0F6F6A1CB559}" type="pres">
      <dgm:prSet presAssocID="{756B1439-EDDC-4EFC-8730-2C77F9CADCC4}" presName="spaceBetweenRectangles" presStyleCnt="0"/>
      <dgm:spPr/>
      <dgm:t>
        <a:bodyPr/>
        <a:lstStyle/>
        <a:p>
          <a:endParaRPr lang="es-EC"/>
        </a:p>
      </dgm:t>
    </dgm:pt>
    <dgm:pt modelId="{779B8183-3EDC-49E4-952D-2D363D875D6E}" type="pres">
      <dgm:prSet presAssocID="{C44A2D9B-BE4D-4A0C-909C-42A0D4E9E045}" presName="parentLin" presStyleCnt="0"/>
      <dgm:spPr/>
      <dgm:t>
        <a:bodyPr/>
        <a:lstStyle/>
        <a:p>
          <a:endParaRPr lang="es-EC"/>
        </a:p>
      </dgm:t>
    </dgm:pt>
    <dgm:pt modelId="{953D7C58-63E4-45BA-9350-1C5CE87705DB}" type="pres">
      <dgm:prSet presAssocID="{C44A2D9B-BE4D-4A0C-909C-42A0D4E9E045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367DD459-A6A7-4F40-8804-54AD90F27BA9}" type="pres">
      <dgm:prSet presAssocID="{C44A2D9B-BE4D-4A0C-909C-42A0D4E9E045}" presName="parentText" presStyleLbl="node1" presStyleIdx="1" presStyleCnt="2" custScaleX="125974" custLinFactNeighborX="5138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A8E9AE-C031-44FA-B3A2-90EFDD56D1A7}" type="pres">
      <dgm:prSet presAssocID="{C44A2D9B-BE4D-4A0C-909C-42A0D4E9E045}" presName="negativeSpace" presStyleCnt="0"/>
      <dgm:spPr/>
      <dgm:t>
        <a:bodyPr/>
        <a:lstStyle/>
        <a:p>
          <a:endParaRPr lang="es-EC"/>
        </a:p>
      </dgm:t>
    </dgm:pt>
    <dgm:pt modelId="{41BC3A81-8282-4182-B513-40A14FB4CDF7}" type="pres">
      <dgm:prSet presAssocID="{C44A2D9B-BE4D-4A0C-909C-42A0D4E9E04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A8DF08-A0FB-40E9-8F9D-E7CCBC868E5F}" type="presOf" srcId="{C44A2D9B-BE4D-4A0C-909C-42A0D4E9E045}" destId="{367DD459-A6A7-4F40-8804-54AD90F27BA9}" srcOrd="1" destOrd="0" presId="urn:microsoft.com/office/officeart/2005/8/layout/list1"/>
    <dgm:cxn modelId="{4FBF9932-8A64-4189-9629-E3D570E58A14}" type="presOf" srcId="{C44A2D9B-BE4D-4A0C-909C-42A0D4E9E045}" destId="{953D7C58-63E4-45BA-9350-1C5CE87705DB}" srcOrd="0" destOrd="0" presId="urn:microsoft.com/office/officeart/2005/8/layout/list1"/>
    <dgm:cxn modelId="{173F3238-E710-4BEE-AD32-EB5300FDC0C5}" type="presOf" srcId="{90663A70-4285-476C-A1E3-B6588B3C60FA}" destId="{FE58DF12-DDF7-49A1-9AF7-8A4E848466CC}" srcOrd="0" destOrd="0" presId="urn:microsoft.com/office/officeart/2005/8/layout/list1"/>
    <dgm:cxn modelId="{6242C6F0-09A2-42BA-A646-A8061EFBA549}" srcId="{B10BF824-2186-4428-B798-E7AD0B72AB37}" destId="{C44A2D9B-BE4D-4A0C-909C-42A0D4E9E045}" srcOrd="1" destOrd="0" parTransId="{99A3AB99-C6EB-48FB-829E-D825385C9FCA}" sibTransId="{4D9BE9E6-5253-4D12-937A-91A07E5C4832}"/>
    <dgm:cxn modelId="{0C73E9DB-4099-4295-9F2D-D148BF573488}" type="presOf" srcId="{B10BF824-2186-4428-B798-E7AD0B72AB37}" destId="{096F067C-0065-42BB-887D-B976ACA81DBB}" srcOrd="0" destOrd="0" presId="urn:microsoft.com/office/officeart/2005/8/layout/list1"/>
    <dgm:cxn modelId="{0CE570BE-1F5E-4AD0-91FD-7E2362BB010F}" srcId="{B10BF824-2186-4428-B798-E7AD0B72AB37}" destId="{90663A70-4285-476C-A1E3-B6588B3C60FA}" srcOrd="0" destOrd="0" parTransId="{C3DF84BB-2287-4C66-9254-ACCFEDD34855}" sibTransId="{756B1439-EDDC-4EFC-8730-2C77F9CADCC4}"/>
    <dgm:cxn modelId="{15A977F0-AE22-4603-9411-CE822BE7207E}" type="presOf" srcId="{90663A70-4285-476C-A1E3-B6588B3C60FA}" destId="{B0B67F0A-E2A8-4989-9B5F-63D0452CD12F}" srcOrd="1" destOrd="0" presId="urn:microsoft.com/office/officeart/2005/8/layout/list1"/>
    <dgm:cxn modelId="{D5E2C83F-7EA0-41C5-A062-832C09A2FCAA}" type="presParOf" srcId="{096F067C-0065-42BB-887D-B976ACA81DBB}" destId="{618B8492-5B2C-4F98-B799-9C62D0AC2F92}" srcOrd="0" destOrd="0" presId="urn:microsoft.com/office/officeart/2005/8/layout/list1"/>
    <dgm:cxn modelId="{B3585B2E-ECC0-46D0-8BFA-5EB05126A5E7}" type="presParOf" srcId="{618B8492-5B2C-4F98-B799-9C62D0AC2F92}" destId="{FE58DF12-DDF7-49A1-9AF7-8A4E848466CC}" srcOrd="0" destOrd="0" presId="urn:microsoft.com/office/officeart/2005/8/layout/list1"/>
    <dgm:cxn modelId="{2DF885D3-C54B-48C4-81D3-1E06EDFF8597}" type="presParOf" srcId="{618B8492-5B2C-4F98-B799-9C62D0AC2F92}" destId="{B0B67F0A-E2A8-4989-9B5F-63D0452CD12F}" srcOrd="1" destOrd="0" presId="urn:microsoft.com/office/officeart/2005/8/layout/list1"/>
    <dgm:cxn modelId="{75CD3BE1-7C53-4FBC-8BAD-DC2ABDF285D6}" type="presParOf" srcId="{096F067C-0065-42BB-887D-B976ACA81DBB}" destId="{F8407ABD-ED84-4791-906B-924AB4787512}" srcOrd="1" destOrd="0" presId="urn:microsoft.com/office/officeart/2005/8/layout/list1"/>
    <dgm:cxn modelId="{6EF5D14C-AC51-4403-8FB9-1FC04BFCF8B9}" type="presParOf" srcId="{096F067C-0065-42BB-887D-B976ACA81DBB}" destId="{F10B4003-A2E4-458C-B5DC-5C88FD5F4B31}" srcOrd="2" destOrd="0" presId="urn:microsoft.com/office/officeart/2005/8/layout/list1"/>
    <dgm:cxn modelId="{B3D01EDB-5510-466A-A4EF-BDAA259FD9EA}" type="presParOf" srcId="{096F067C-0065-42BB-887D-B976ACA81DBB}" destId="{7C743A2C-6E10-48D5-9632-0F6F6A1CB559}" srcOrd="3" destOrd="0" presId="urn:microsoft.com/office/officeart/2005/8/layout/list1"/>
    <dgm:cxn modelId="{4E231601-F0B3-446E-BD25-E71CCE79C00B}" type="presParOf" srcId="{096F067C-0065-42BB-887D-B976ACA81DBB}" destId="{779B8183-3EDC-49E4-952D-2D363D875D6E}" srcOrd="4" destOrd="0" presId="urn:microsoft.com/office/officeart/2005/8/layout/list1"/>
    <dgm:cxn modelId="{9D16627E-9268-4CFB-AB36-2FDD44F0D943}" type="presParOf" srcId="{779B8183-3EDC-49E4-952D-2D363D875D6E}" destId="{953D7C58-63E4-45BA-9350-1C5CE87705DB}" srcOrd="0" destOrd="0" presId="urn:microsoft.com/office/officeart/2005/8/layout/list1"/>
    <dgm:cxn modelId="{E3E03C48-FD3B-4C3F-9C19-57EE6ACE6C46}" type="presParOf" srcId="{779B8183-3EDC-49E4-952D-2D363D875D6E}" destId="{367DD459-A6A7-4F40-8804-54AD90F27BA9}" srcOrd="1" destOrd="0" presId="urn:microsoft.com/office/officeart/2005/8/layout/list1"/>
    <dgm:cxn modelId="{7F547D7E-8D16-4B04-9184-D79A64923071}" type="presParOf" srcId="{096F067C-0065-42BB-887D-B976ACA81DBB}" destId="{F8A8E9AE-C031-44FA-B3A2-90EFDD56D1A7}" srcOrd="5" destOrd="0" presId="urn:microsoft.com/office/officeart/2005/8/layout/list1"/>
    <dgm:cxn modelId="{A0A67C42-0CF0-4077-924F-BB888A30F266}" type="presParOf" srcId="{096F067C-0065-42BB-887D-B976ACA81DBB}" destId="{41BC3A81-8282-4182-B513-40A14FB4CD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DCF5E0-B2B8-4089-A284-551378F6E9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6D8704-6A4B-4D1C-A724-10579C24E323}">
      <dgm:prSet phldrT="[Texto]" custT="1"/>
      <dgm:spPr/>
      <dgm:t>
        <a:bodyPr/>
        <a:lstStyle/>
        <a:p>
          <a:r>
            <a:rPr lang="es-EC" sz="1600" dirty="0" err="1" smtClean="0"/>
            <a:t>National</a:t>
          </a:r>
          <a:r>
            <a:rPr lang="es-EC" sz="1600" dirty="0" smtClean="0"/>
            <a:t> Instruments ha desarrollado una tarjeta embebida para control industrial </a:t>
          </a:r>
          <a:endParaRPr lang="es-CO" sz="1600" dirty="0"/>
        </a:p>
      </dgm:t>
    </dgm:pt>
    <dgm:pt modelId="{1BFC0088-833C-4CE7-A058-8A2E61CC7290}" type="parTrans" cxnId="{44DA75DB-6273-419E-9F3A-25052D975A90}">
      <dgm:prSet/>
      <dgm:spPr/>
      <dgm:t>
        <a:bodyPr/>
        <a:lstStyle/>
        <a:p>
          <a:endParaRPr lang="es-CO"/>
        </a:p>
      </dgm:t>
    </dgm:pt>
    <dgm:pt modelId="{206A7F9C-86F0-4847-8FE1-61A319191934}" type="sibTrans" cxnId="{44DA75DB-6273-419E-9F3A-25052D975A90}">
      <dgm:prSet/>
      <dgm:spPr/>
      <dgm:t>
        <a:bodyPr/>
        <a:lstStyle/>
        <a:p>
          <a:endParaRPr lang="es-CO"/>
        </a:p>
      </dgm:t>
    </dgm:pt>
    <dgm:pt modelId="{E06276A5-889A-4A41-B7A6-4EC32C5B6E57}">
      <dgm:prSet phldrT="[Texto]" custT="1"/>
      <dgm:spPr/>
      <dgm:t>
        <a:bodyPr/>
        <a:lstStyle/>
        <a:p>
          <a:r>
            <a:rPr lang="es-CO" sz="1600" dirty="0" smtClean="0"/>
            <a:t>Cuenta </a:t>
          </a:r>
          <a:r>
            <a:rPr lang="es-EC" sz="1600" dirty="0" smtClean="0"/>
            <a:t>con módulos de Tiempo Real, de comunicación Ethernet y entradas/salidas analógicas y digitales reconfigurables.</a:t>
          </a:r>
          <a:endParaRPr lang="es-CO" sz="1600" dirty="0"/>
        </a:p>
      </dgm:t>
    </dgm:pt>
    <dgm:pt modelId="{3349D6F8-FB70-49AC-9182-6148158FE35E}" type="parTrans" cxnId="{08D035F1-DFEA-4893-8537-FC111E3CEDEE}">
      <dgm:prSet/>
      <dgm:spPr/>
      <dgm:t>
        <a:bodyPr/>
        <a:lstStyle/>
        <a:p>
          <a:endParaRPr lang="es-CO"/>
        </a:p>
      </dgm:t>
    </dgm:pt>
    <dgm:pt modelId="{07C5E2A1-DF50-4018-A654-E87CE0A46C7A}" type="sibTrans" cxnId="{08D035F1-DFEA-4893-8537-FC111E3CEDEE}">
      <dgm:prSet/>
      <dgm:spPr/>
      <dgm:t>
        <a:bodyPr/>
        <a:lstStyle/>
        <a:p>
          <a:endParaRPr lang="es-CO"/>
        </a:p>
      </dgm:t>
    </dgm:pt>
    <dgm:pt modelId="{4764428A-A2DF-4F10-BDFB-9B55F6785872}">
      <dgm:prSet phldrT="[Texto]" custT="1"/>
      <dgm:spPr/>
      <dgm:t>
        <a:bodyPr/>
        <a:lstStyle/>
        <a:p>
          <a:r>
            <a:rPr lang="es-EC" sz="1600" dirty="0" smtClean="0"/>
            <a:t>Tiene un total de 28 pines digitales configurables como lectura o escritura</a:t>
          </a:r>
          <a:endParaRPr lang="es-CO" sz="1600" dirty="0"/>
        </a:p>
      </dgm:t>
    </dgm:pt>
    <dgm:pt modelId="{601F3609-44E1-4479-A934-A9784F464C01}" type="parTrans" cxnId="{697CA05B-5A6C-47CD-92AF-FDEA34DD2A78}">
      <dgm:prSet/>
      <dgm:spPr/>
      <dgm:t>
        <a:bodyPr/>
        <a:lstStyle/>
        <a:p>
          <a:endParaRPr lang="es-CO"/>
        </a:p>
      </dgm:t>
    </dgm:pt>
    <dgm:pt modelId="{6008450B-78BC-4FA1-A60F-D8F751E22066}" type="sibTrans" cxnId="{697CA05B-5A6C-47CD-92AF-FDEA34DD2A78}">
      <dgm:prSet/>
      <dgm:spPr/>
      <dgm:t>
        <a:bodyPr/>
        <a:lstStyle/>
        <a:p>
          <a:endParaRPr lang="es-CO"/>
        </a:p>
      </dgm:t>
    </dgm:pt>
    <dgm:pt modelId="{E185C82E-D714-4C16-9CB8-89200AC1FD2A}">
      <dgm:prSet phldrT="[Texto]" custT="1"/>
      <dgm:spPr/>
      <dgm:t>
        <a:bodyPr/>
        <a:lstStyle/>
        <a:p>
          <a:r>
            <a:rPr lang="es-CO" sz="1800" dirty="0" smtClean="0"/>
            <a:t>Cuenta con 4 salidas y 16  entradas analógicas de 16 bits de resolución</a:t>
          </a:r>
          <a:endParaRPr lang="es-CO" sz="1800" dirty="0"/>
        </a:p>
      </dgm:t>
    </dgm:pt>
    <dgm:pt modelId="{36CD6AA3-F579-425B-95F3-3E1BB8557968}" type="parTrans" cxnId="{62F73B10-835B-47C8-8277-154816C0106C}">
      <dgm:prSet/>
      <dgm:spPr/>
      <dgm:t>
        <a:bodyPr/>
        <a:lstStyle/>
        <a:p>
          <a:endParaRPr lang="es-CO"/>
        </a:p>
      </dgm:t>
    </dgm:pt>
    <dgm:pt modelId="{C091B723-B6B0-4352-8F4E-44A5563B8511}" type="sibTrans" cxnId="{62F73B10-835B-47C8-8277-154816C0106C}">
      <dgm:prSet/>
      <dgm:spPr/>
      <dgm:t>
        <a:bodyPr/>
        <a:lstStyle/>
        <a:p>
          <a:endParaRPr lang="es-CO"/>
        </a:p>
      </dgm:t>
    </dgm:pt>
    <dgm:pt modelId="{70D5FF52-075A-440A-B597-66F37E926379}">
      <dgm:prSet phldrT="[Texto]" custT="1"/>
      <dgm:spPr/>
      <dgm:t>
        <a:bodyPr/>
        <a:lstStyle/>
        <a:p>
          <a:r>
            <a:rPr lang="es-EC" sz="1600" dirty="0" smtClean="0"/>
            <a:t>Opera con un voltaje de 9-30V DC en un rango de temperatura de -40 a 85 °C.</a:t>
          </a:r>
          <a:endParaRPr lang="es-CO" sz="1600" dirty="0"/>
        </a:p>
      </dgm:t>
    </dgm:pt>
    <dgm:pt modelId="{DDF970DD-4ED0-4BF6-AA0A-16301DCBB9F3}" type="parTrans" cxnId="{17029194-203B-46E7-AE05-736F19479B22}">
      <dgm:prSet/>
      <dgm:spPr/>
      <dgm:t>
        <a:bodyPr/>
        <a:lstStyle/>
        <a:p>
          <a:endParaRPr lang="es-CO"/>
        </a:p>
      </dgm:t>
    </dgm:pt>
    <dgm:pt modelId="{5C6BEBCB-F1E0-4407-B9BD-EB0FC228B05F}" type="sibTrans" cxnId="{17029194-203B-46E7-AE05-736F19479B22}">
      <dgm:prSet/>
      <dgm:spPr/>
      <dgm:t>
        <a:bodyPr/>
        <a:lstStyle/>
        <a:p>
          <a:endParaRPr lang="es-CO"/>
        </a:p>
      </dgm:t>
    </dgm:pt>
    <dgm:pt modelId="{E8A792D6-2562-42FA-8031-731EF43E633B}">
      <dgm:prSet phldrT="[Texto]" custT="1"/>
      <dgm:spPr/>
      <dgm:t>
        <a:bodyPr/>
        <a:lstStyle/>
        <a:p>
          <a:r>
            <a:rPr lang="es-EC" sz="1600" dirty="0" smtClean="0"/>
            <a:t>La </a:t>
          </a:r>
          <a:r>
            <a:rPr lang="es-EC" sz="1600" dirty="0" err="1" smtClean="0"/>
            <a:t>sbRIO</a:t>
          </a:r>
          <a:r>
            <a:rPr lang="es-EC" sz="1600" dirty="0" smtClean="0"/>
            <a:t> 9636 tiene un puerto Ethernet de 10/100 </a:t>
          </a:r>
          <a:r>
            <a:rPr lang="es-EC" sz="1600" dirty="0" err="1" smtClean="0"/>
            <a:t>Mbits</a:t>
          </a:r>
          <a:r>
            <a:rPr lang="es-EC" sz="1600" dirty="0" smtClean="0"/>
            <a:t>/s</a:t>
          </a:r>
          <a:endParaRPr lang="es-CO" sz="1600" dirty="0"/>
        </a:p>
      </dgm:t>
    </dgm:pt>
    <dgm:pt modelId="{F572BC32-2DEC-4AB3-BACE-412D673760FB}" type="parTrans" cxnId="{E26ED8CD-4F6D-44D9-8FE9-DFC2075AAFA3}">
      <dgm:prSet/>
      <dgm:spPr/>
      <dgm:t>
        <a:bodyPr/>
        <a:lstStyle/>
        <a:p>
          <a:endParaRPr lang="es-CO"/>
        </a:p>
      </dgm:t>
    </dgm:pt>
    <dgm:pt modelId="{652F7E84-92AA-4106-BCFD-4D6D45EF9555}" type="sibTrans" cxnId="{E26ED8CD-4F6D-44D9-8FE9-DFC2075AAFA3}">
      <dgm:prSet/>
      <dgm:spPr/>
      <dgm:t>
        <a:bodyPr/>
        <a:lstStyle/>
        <a:p>
          <a:endParaRPr lang="es-CO"/>
        </a:p>
      </dgm:t>
    </dgm:pt>
    <dgm:pt modelId="{49FEE32A-F375-4E06-8469-FCBC652FEB5B}" type="pres">
      <dgm:prSet presAssocID="{ECDCF5E0-B2B8-4089-A284-551378F6E9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D62279-723D-474D-9B87-D760B32AE5A0}" type="pres">
      <dgm:prSet presAssocID="{3D6D8704-6A4B-4D1C-A724-10579C24E323}" presName="parentLin" presStyleCnt="0"/>
      <dgm:spPr/>
      <dgm:t>
        <a:bodyPr/>
        <a:lstStyle/>
        <a:p>
          <a:endParaRPr lang="es-EC"/>
        </a:p>
      </dgm:t>
    </dgm:pt>
    <dgm:pt modelId="{FAC21166-43FA-4A73-931D-A9281690DAA8}" type="pres">
      <dgm:prSet presAssocID="{3D6D8704-6A4B-4D1C-A724-10579C24E323}" presName="parentLeftMargin" presStyleLbl="node1" presStyleIdx="0" presStyleCnt="6"/>
      <dgm:spPr/>
      <dgm:t>
        <a:bodyPr/>
        <a:lstStyle/>
        <a:p>
          <a:endParaRPr lang="es-CO"/>
        </a:p>
      </dgm:t>
    </dgm:pt>
    <dgm:pt modelId="{24BA75EE-0823-40CC-ABC0-1B0CADA0D9F9}" type="pres">
      <dgm:prSet presAssocID="{3D6D8704-6A4B-4D1C-A724-10579C24E323}" presName="parentText" presStyleLbl="node1" presStyleIdx="0" presStyleCnt="6" custScaleX="142857" custScaleY="24635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D0AF0-D9A8-45A4-B391-500EE823E47A}" type="pres">
      <dgm:prSet presAssocID="{3D6D8704-6A4B-4D1C-A724-10579C24E323}" presName="negativeSpace" presStyleCnt="0"/>
      <dgm:spPr/>
      <dgm:t>
        <a:bodyPr/>
        <a:lstStyle/>
        <a:p>
          <a:endParaRPr lang="es-EC"/>
        </a:p>
      </dgm:t>
    </dgm:pt>
    <dgm:pt modelId="{EC0918E7-5DB1-4279-A1F3-4CA37D252C21}" type="pres">
      <dgm:prSet presAssocID="{3D6D8704-6A4B-4D1C-A724-10579C24E32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871C8-1229-4463-8314-635A82BBCC49}" type="pres">
      <dgm:prSet presAssocID="{206A7F9C-86F0-4847-8FE1-61A319191934}" presName="spaceBetweenRectangles" presStyleCnt="0"/>
      <dgm:spPr/>
      <dgm:t>
        <a:bodyPr/>
        <a:lstStyle/>
        <a:p>
          <a:endParaRPr lang="es-EC"/>
        </a:p>
      </dgm:t>
    </dgm:pt>
    <dgm:pt modelId="{B156E2A0-DF4B-48A7-B86A-0310E8301497}" type="pres">
      <dgm:prSet presAssocID="{E06276A5-889A-4A41-B7A6-4EC32C5B6E57}" presName="parentLin" presStyleCnt="0"/>
      <dgm:spPr/>
      <dgm:t>
        <a:bodyPr/>
        <a:lstStyle/>
        <a:p>
          <a:endParaRPr lang="es-EC"/>
        </a:p>
      </dgm:t>
    </dgm:pt>
    <dgm:pt modelId="{B57273EF-027A-4786-BFD6-2AE7FCACD925}" type="pres">
      <dgm:prSet presAssocID="{E06276A5-889A-4A41-B7A6-4EC32C5B6E57}" presName="parentLeftMargin" presStyleLbl="node1" presStyleIdx="0" presStyleCnt="6"/>
      <dgm:spPr/>
      <dgm:t>
        <a:bodyPr/>
        <a:lstStyle/>
        <a:p>
          <a:endParaRPr lang="es-CO"/>
        </a:p>
      </dgm:t>
    </dgm:pt>
    <dgm:pt modelId="{4A3273FF-62CA-442A-B997-FDD86DE93E39}" type="pres">
      <dgm:prSet presAssocID="{E06276A5-889A-4A41-B7A6-4EC32C5B6E57}" presName="parentText" presStyleLbl="node1" presStyleIdx="1" presStyleCnt="6" custScaleX="136008" custScaleY="38059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2C9671-D6E4-4A3B-9945-C8C30C15ECA6}" type="pres">
      <dgm:prSet presAssocID="{E06276A5-889A-4A41-B7A6-4EC32C5B6E57}" presName="negativeSpace" presStyleCnt="0"/>
      <dgm:spPr/>
      <dgm:t>
        <a:bodyPr/>
        <a:lstStyle/>
        <a:p>
          <a:endParaRPr lang="es-EC"/>
        </a:p>
      </dgm:t>
    </dgm:pt>
    <dgm:pt modelId="{D271142F-8DD9-42CF-9D7B-8D4C2A8C5C30}" type="pres">
      <dgm:prSet presAssocID="{E06276A5-889A-4A41-B7A6-4EC32C5B6E57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765ED4-6331-4F42-8274-4DEF363D7405}" type="pres">
      <dgm:prSet presAssocID="{07C5E2A1-DF50-4018-A654-E87CE0A46C7A}" presName="spaceBetweenRectangles" presStyleCnt="0"/>
      <dgm:spPr/>
      <dgm:t>
        <a:bodyPr/>
        <a:lstStyle/>
        <a:p>
          <a:endParaRPr lang="es-EC"/>
        </a:p>
      </dgm:t>
    </dgm:pt>
    <dgm:pt modelId="{394F6BA8-4248-435E-8B7A-C8F549040137}" type="pres">
      <dgm:prSet presAssocID="{4764428A-A2DF-4F10-BDFB-9B55F6785872}" presName="parentLin" presStyleCnt="0"/>
      <dgm:spPr/>
      <dgm:t>
        <a:bodyPr/>
        <a:lstStyle/>
        <a:p>
          <a:endParaRPr lang="es-EC"/>
        </a:p>
      </dgm:t>
    </dgm:pt>
    <dgm:pt modelId="{BBB75910-665E-4CAB-BF91-25AB727C8CD5}" type="pres">
      <dgm:prSet presAssocID="{4764428A-A2DF-4F10-BDFB-9B55F6785872}" presName="parentLeftMargin" presStyleLbl="node1" presStyleIdx="1" presStyleCnt="6"/>
      <dgm:spPr/>
      <dgm:t>
        <a:bodyPr/>
        <a:lstStyle/>
        <a:p>
          <a:endParaRPr lang="es-CO"/>
        </a:p>
      </dgm:t>
    </dgm:pt>
    <dgm:pt modelId="{8B0141BF-3D40-4AEA-B189-6E5C840F2D60}" type="pres">
      <dgm:prSet presAssocID="{4764428A-A2DF-4F10-BDFB-9B55F6785872}" presName="parentText" presStyleLbl="node1" presStyleIdx="2" presStyleCnt="6" custScaleX="136008" custScaleY="24593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EE92E3-B834-4ABD-9596-B7343A769C08}" type="pres">
      <dgm:prSet presAssocID="{4764428A-A2DF-4F10-BDFB-9B55F6785872}" presName="negativeSpace" presStyleCnt="0"/>
      <dgm:spPr/>
      <dgm:t>
        <a:bodyPr/>
        <a:lstStyle/>
        <a:p>
          <a:endParaRPr lang="es-EC"/>
        </a:p>
      </dgm:t>
    </dgm:pt>
    <dgm:pt modelId="{421393AC-FB69-4655-8BF4-C9356D228092}" type="pres">
      <dgm:prSet presAssocID="{4764428A-A2DF-4F10-BDFB-9B55F6785872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AC0849-E56E-4D78-A6D4-02909624BD9B}" type="pres">
      <dgm:prSet presAssocID="{6008450B-78BC-4FA1-A60F-D8F751E22066}" presName="spaceBetweenRectangles" presStyleCnt="0"/>
      <dgm:spPr/>
      <dgm:t>
        <a:bodyPr/>
        <a:lstStyle/>
        <a:p>
          <a:endParaRPr lang="es-EC"/>
        </a:p>
      </dgm:t>
    </dgm:pt>
    <dgm:pt modelId="{627DAABD-B526-4963-B4A7-22FDB57994E1}" type="pres">
      <dgm:prSet presAssocID="{E185C82E-D714-4C16-9CB8-89200AC1FD2A}" presName="parentLin" presStyleCnt="0"/>
      <dgm:spPr/>
      <dgm:t>
        <a:bodyPr/>
        <a:lstStyle/>
        <a:p>
          <a:endParaRPr lang="es-EC"/>
        </a:p>
      </dgm:t>
    </dgm:pt>
    <dgm:pt modelId="{D30B37F0-93B3-49BB-8063-FDD560FD03AA}" type="pres">
      <dgm:prSet presAssocID="{E185C82E-D714-4C16-9CB8-89200AC1FD2A}" presName="parentLeftMargin" presStyleLbl="node1" presStyleIdx="2" presStyleCnt="6"/>
      <dgm:spPr/>
      <dgm:t>
        <a:bodyPr/>
        <a:lstStyle/>
        <a:p>
          <a:endParaRPr lang="es-CO"/>
        </a:p>
      </dgm:t>
    </dgm:pt>
    <dgm:pt modelId="{0CA8A413-7346-44E4-A5BB-ADCA41249DE1}" type="pres">
      <dgm:prSet presAssocID="{E185C82E-D714-4C16-9CB8-89200AC1FD2A}" presName="parentText" presStyleLbl="node1" presStyleIdx="3" presStyleCnt="6" custScaleX="136008" custScaleY="24593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83D2FE-3CE3-40E7-AC6C-C95460D494CF}" type="pres">
      <dgm:prSet presAssocID="{E185C82E-D714-4C16-9CB8-89200AC1FD2A}" presName="negativeSpace" presStyleCnt="0"/>
      <dgm:spPr/>
      <dgm:t>
        <a:bodyPr/>
        <a:lstStyle/>
        <a:p>
          <a:endParaRPr lang="es-EC"/>
        </a:p>
      </dgm:t>
    </dgm:pt>
    <dgm:pt modelId="{1A623334-45C6-40C3-8183-A4DF7F597EBD}" type="pres">
      <dgm:prSet presAssocID="{E185C82E-D714-4C16-9CB8-89200AC1FD2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FF052B-2F8A-4269-AC60-66757991F1F2}" type="pres">
      <dgm:prSet presAssocID="{C091B723-B6B0-4352-8F4E-44A5563B8511}" presName="spaceBetweenRectangles" presStyleCnt="0"/>
      <dgm:spPr/>
      <dgm:t>
        <a:bodyPr/>
        <a:lstStyle/>
        <a:p>
          <a:endParaRPr lang="es-EC"/>
        </a:p>
      </dgm:t>
    </dgm:pt>
    <dgm:pt modelId="{07BA77A0-799D-4441-B07A-FCDA4F532BE0}" type="pres">
      <dgm:prSet presAssocID="{70D5FF52-075A-440A-B597-66F37E926379}" presName="parentLin" presStyleCnt="0"/>
      <dgm:spPr/>
      <dgm:t>
        <a:bodyPr/>
        <a:lstStyle/>
        <a:p>
          <a:endParaRPr lang="es-EC"/>
        </a:p>
      </dgm:t>
    </dgm:pt>
    <dgm:pt modelId="{1D282025-8B64-4FDD-839C-A45AC38D444F}" type="pres">
      <dgm:prSet presAssocID="{70D5FF52-075A-440A-B597-66F37E926379}" presName="parentLeftMargin" presStyleLbl="node1" presStyleIdx="3" presStyleCnt="6"/>
      <dgm:spPr/>
      <dgm:t>
        <a:bodyPr/>
        <a:lstStyle/>
        <a:p>
          <a:endParaRPr lang="es-CO"/>
        </a:p>
      </dgm:t>
    </dgm:pt>
    <dgm:pt modelId="{03F1E87E-F64D-47E5-9833-1AB49DAF0E11}" type="pres">
      <dgm:prSet presAssocID="{70D5FF52-075A-440A-B597-66F37E926379}" presName="parentText" presStyleLbl="node1" presStyleIdx="4" presStyleCnt="6" custScaleX="136008" custScaleY="24593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7EC99D-68A3-45E8-B34E-43C31D0A001B}" type="pres">
      <dgm:prSet presAssocID="{70D5FF52-075A-440A-B597-66F37E926379}" presName="negativeSpace" presStyleCnt="0"/>
      <dgm:spPr/>
      <dgm:t>
        <a:bodyPr/>
        <a:lstStyle/>
        <a:p>
          <a:endParaRPr lang="es-EC"/>
        </a:p>
      </dgm:t>
    </dgm:pt>
    <dgm:pt modelId="{D952DCC4-DA2C-4F24-BFCA-2A6FD4495965}" type="pres">
      <dgm:prSet presAssocID="{70D5FF52-075A-440A-B597-66F37E92637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00010A-6C6C-40E8-89DF-4A771387DB2E}" type="pres">
      <dgm:prSet presAssocID="{5C6BEBCB-F1E0-4407-B9BD-EB0FC228B05F}" presName="spaceBetweenRectangles" presStyleCnt="0"/>
      <dgm:spPr/>
      <dgm:t>
        <a:bodyPr/>
        <a:lstStyle/>
        <a:p>
          <a:endParaRPr lang="es-EC"/>
        </a:p>
      </dgm:t>
    </dgm:pt>
    <dgm:pt modelId="{0BE224F8-6E4E-4113-9DD0-C8139DC68E5E}" type="pres">
      <dgm:prSet presAssocID="{E8A792D6-2562-42FA-8031-731EF43E633B}" presName="parentLin" presStyleCnt="0"/>
      <dgm:spPr/>
      <dgm:t>
        <a:bodyPr/>
        <a:lstStyle/>
        <a:p>
          <a:endParaRPr lang="es-EC"/>
        </a:p>
      </dgm:t>
    </dgm:pt>
    <dgm:pt modelId="{C8DE08E0-0C76-475F-90C5-6BCEC9CB6D03}" type="pres">
      <dgm:prSet presAssocID="{E8A792D6-2562-42FA-8031-731EF43E633B}" presName="parentLeftMargin" presStyleLbl="node1" presStyleIdx="4" presStyleCnt="6"/>
      <dgm:spPr/>
      <dgm:t>
        <a:bodyPr/>
        <a:lstStyle/>
        <a:p>
          <a:endParaRPr lang="es-CO"/>
        </a:p>
      </dgm:t>
    </dgm:pt>
    <dgm:pt modelId="{DEAFBCA9-79A0-4208-A4DB-0FDBCC22C083}" type="pres">
      <dgm:prSet presAssocID="{E8A792D6-2562-42FA-8031-731EF43E633B}" presName="parentText" presStyleLbl="node1" presStyleIdx="5" presStyleCnt="6" custScaleX="136008" custScaleY="24593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97F09E-6B0C-4FC3-A198-B8180494970E}" type="pres">
      <dgm:prSet presAssocID="{E8A792D6-2562-42FA-8031-731EF43E633B}" presName="negativeSpace" presStyleCnt="0"/>
      <dgm:spPr/>
      <dgm:t>
        <a:bodyPr/>
        <a:lstStyle/>
        <a:p>
          <a:endParaRPr lang="es-EC"/>
        </a:p>
      </dgm:t>
    </dgm:pt>
    <dgm:pt modelId="{C8AA870A-B817-4DEC-82E3-D8324F8214D4}" type="pres">
      <dgm:prSet presAssocID="{E8A792D6-2562-42FA-8031-731EF43E633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98C4FF-B84C-4026-A9F8-8B5EC6565ECD}" type="presOf" srcId="{4764428A-A2DF-4F10-BDFB-9B55F6785872}" destId="{BBB75910-665E-4CAB-BF91-25AB727C8CD5}" srcOrd="0" destOrd="0" presId="urn:microsoft.com/office/officeart/2005/8/layout/list1"/>
    <dgm:cxn modelId="{697CA05B-5A6C-47CD-92AF-FDEA34DD2A78}" srcId="{ECDCF5E0-B2B8-4089-A284-551378F6E90F}" destId="{4764428A-A2DF-4F10-BDFB-9B55F6785872}" srcOrd="2" destOrd="0" parTransId="{601F3609-44E1-4479-A934-A9784F464C01}" sibTransId="{6008450B-78BC-4FA1-A60F-D8F751E22066}"/>
    <dgm:cxn modelId="{B4F13164-82DC-4E0E-B1A7-A28C523EC159}" type="presOf" srcId="{70D5FF52-075A-440A-B597-66F37E926379}" destId="{1D282025-8B64-4FDD-839C-A45AC38D444F}" srcOrd="0" destOrd="0" presId="urn:microsoft.com/office/officeart/2005/8/layout/list1"/>
    <dgm:cxn modelId="{8B51E7B6-B377-4A21-968D-0C64CCDBC363}" type="presOf" srcId="{E185C82E-D714-4C16-9CB8-89200AC1FD2A}" destId="{D30B37F0-93B3-49BB-8063-FDD560FD03AA}" srcOrd="0" destOrd="0" presId="urn:microsoft.com/office/officeart/2005/8/layout/list1"/>
    <dgm:cxn modelId="{62F73B10-835B-47C8-8277-154816C0106C}" srcId="{ECDCF5E0-B2B8-4089-A284-551378F6E90F}" destId="{E185C82E-D714-4C16-9CB8-89200AC1FD2A}" srcOrd="3" destOrd="0" parTransId="{36CD6AA3-F579-425B-95F3-3E1BB8557968}" sibTransId="{C091B723-B6B0-4352-8F4E-44A5563B8511}"/>
    <dgm:cxn modelId="{409CB80C-9EF7-4E40-9365-8DBA81FAD7AB}" type="presOf" srcId="{70D5FF52-075A-440A-B597-66F37E926379}" destId="{03F1E87E-F64D-47E5-9833-1AB49DAF0E11}" srcOrd="1" destOrd="0" presId="urn:microsoft.com/office/officeart/2005/8/layout/list1"/>
    <dgm:cxn modelId="{98341638-A8DB-4680-9940-5D2B811353EB}" type="presOf" srcId="{E06276A5-889A-4A41-B7A6-4EC32C5B6E57}" destId="{B57273EF-027A-4786-BFD6-2AE7FCACD925}" srcOrd="0" destOrd="0" presId="urn:microsoft.com/office/officeart/2005/8/layout/list1"/>
    <dgm:cxn modelId="{AD8BD32B-9693-4134-ADB0-10851F820F78}" type="presOf" srcId="{4764428A-A2DF-4F10-BDFB-9B55F6785872}" destId="{8B0141BF-3D40-4AEA-B189-6E5C840F2D60}" srcOrd="1" destOrd="0" presId="urn:microsoft.com/office/officeart/2005/8/layout/list1"/>
    <dgm:cxn modelId="{3F6999D8-8C01-4D34-A8C1-A260A1BC7AAF}" type="presOf" srcId="{E8A792D6-2562-42FA-8031-731EF43E633B}" destId="{C8DE08E0-0C76-475F-90C5-6BCEC9CB6D03}" srcOrd="0" destOrd="0" presId="urn:microsoft.com/office/officeart/2005/8/layout/list1"/>
    <dgm:cxn modelId="{581083C6-0FC2-474B-B41E-FC35CCFA3EF3}" type="presOf" srcId="{E185C82E-D714-4C16-9CB8-89200AC1FD2A}" destId="{0CA8A413-7346-44E4-A5BB-ADCA41249DE1}" srcOrd="1" destOrd="0" presId="urn:microsoft.com/office/officeart/2005/8/layout/list1"/>
    <dgm:cxn modelId="{44DA75DB-6273-419E-9F3A-25052D975A90}" srcId="{ECDCF5E0-B2B8-4089-A284-551378F6E90F}" destId="{3D6D8704-6A4B-4D1C-A724-10579C24E323}" srcOrd="0" destOrd="0" parTransId="{1BFC0088-833C-4CE7-A058-8A2E61CC7290}" sibTransId="{206A7F9C-86F0-4847-8FE1-61A319191934}"/>
    <dgm:cxn modelId="{6C4B5B9E-D5E8-46D1-BEEA-392F4F133938}" type="presOf" srcId="{ECDCF5E0-B2B8-4089-A284-551378F6E90F}" destId="{49FEE32A-F375-4E06-8469-FCBC652FEB5B}" srcOrd="0" destOrd="0" presId="urn:microsoft.com/office/officeart/2005/8/layout/list1"/>
    <dgm:cxn modelId="{40BF5C31-C4A2-4136-9D83-FC8BBAD3C103}" type="presOf" srcId="{3D6D8704-6A4B-4D1C-A724-10579C24E323}" destId="{24BA75EE-0823-40CC-ABC0-1B0CADA0D9F9}" srcOrd="1" destOrd="0" presId="urn:microsoft.com/office/officeart/2005/8/layout/list1"/>
    <dgm:cxn modelId="{17029194-203B-46E7-AE05-736F19479B22}" srcId="{ECDCF5E0-B2B8-4089-A284-551378F6E90F}" destId="{70D5FF52-075A-440A-B597-66F37E926379}" srcOrd="4" destOrd="0" parTransId="{DDF970DD-4ED0-4BF6-AA0A-16301DCBB9F3}" sibTransId="{5C6BEBCB-F1E0-4407-B9BD-EB0FC228B05F}"/>
    <dgm:cxn modelId="{08D035F1-DFEA-4893-8537-FC111E3CEDEE}" srcId="{ECDCF5E0-B2B8-4089-A284-551378F6E90F}" destId="{E06276A5-889A-4A41-B7A6-4EC32C5B6E57}" srcOrd="1" destOrd="0" parTransId="{3349D6F8-FB70-49AC-9182-6148158FE35E}" sibTransId="{07C5E2A1-DF50-4018-A654-E87CE0A46C7A}"/>
    <dgm:cxn modelId="{06FF1E8C-A02C-41E3-8906-D26A522E88AE}" type="presOf" srcId="{E06276A5-889A-4A41-B7A6-4EC32C5B6E57}" destId="{4A3273FF-62CA-442A-B997-FDD86DE93E39}" srcOrd="1" destOrd="0" presId="urn:microsoft.com/office/officeart/2005/8/layout/list1"/>
    <dgm:cxn modelId="{CD1B2A80-CDB6-4C2A-B1F1-FF90E82D5DA9}" type="presOf" srcId="{E8A792D6-2562-42FA-8031-731EF43E633B}" destId="{DEAFBCA9-79A0-4208-A4DB-0FDBCC22C083}" srcOrd="1" destOrd="0" presId="urn:microsoft.com/office/officeart/2005/8/layout/list1"/>
    <dgm:cxn modelId="{6A3673EF-6AEB-4C83-B1A2-8665B853DB13}" type="presOf" srcId="{3D6D8704-6A4B-4D1C-A724-10579C24E323}" destId="{FAC21166-43FA-4A73-931D-A9281690DAA8}" srcOrd="0" destOrd="0" presId="urn:microsoft.com/office/officeart/2005/8/layout/list1"/>
    <dgm:cxn modelId="{E26ED8CD-4F6D-44D9-8FE9-DFC2075AAFA3}" srcId="{ECDCF5E0-B2B8-4089-A284-551378F6E90F}" destId="{E8A792D6-2562-42FA-8031-731EF43E633B}" srcOrd="5" destOrd="0" parTransId="{F572BC32-2DEC-4AB3-BACE-412D673760FB}" sibTransId="{652F7E84-92AA-4106-BCFD-4D6D45EF9555}"/>
    <dgm:cxn modelId="{79DEC314-4807-46CF-B6EB-4A4F1BCD7744}" type="presParOf" srcId="{49FEE32A-F375-4E06-8469-FCBC652FEB5B}" destId="{34D62279-723D-474D-9B87-D760B32AE5A0}" srcOrd="0" destOrd="0" presId="urn:microsoft.com/office/officeart/2005/8/layout/list1"/>
    <dgm:cxn modelId="{BB7E4FB9-3B47-4BDC-8F81-F61D5E9CC1D0}" type="presParOf" srcId="{34D62279-723D-474D-9B87-D760B32AE5A0}" destId="{FAC21166-43FA-4A73-931D-A9281690DAA8}" srcOrd="0" destOrd="0" presId="urn:microsoft.com/office/officeart/2005/8/layout/list1"/>
    <dgm:cxn modelId="{52A35202-FDAD-4E22-A6D2-AE062805C444}" type="presParOf" srcId="{34D62279-723D-474D-9B87-D760B32AE5A0}" destId="{24BA75EE-0823-40CC-ABC0-1B0CADA0D9F9}" srcOrd="1" destOrd="0" presId="urn:microsoft.com/office/officeart/2005/8/layout/list1"/>
    <dgm:cxn modelId="{D33A6288-6C9D-4178-B8E8-93613AAE6AAC}" type="presParOf" srcId="{49FEE32A-F375-4E06-8469-FCBC652FEB5B}" destId="{FE0D0AF0-D9A8-45A4-B391-500EE823E47A}" srcOrd="1" destOrd="0" presId="urn:microsoft.com/office/officeart/2005/8/layout/list1"/>
    <dgm:cxn modelId="{F3B15E07-5EFB-4845-B4F2-79FD33972F1F}" type="presParOf" srcId="{49FEE32A-F375-4E06-8469-FCBC652FEB5B}" destId="{EC0918E7-5DB1-4279-A1F3-4CA37D252C21}" srcOrd="2" destOrd="0" presId="urn:microsoft.com/office/officeart/2005/8/layout/list1"/>
    <dgm:cxn modelId="{7AFDDE60-522D-4944-910E-0E53AE0AB30E}" type="presParOf" srcId="{49FEE32A-F375-4E06-8469-FCBC652FEB5B}" destId="{5BB871C8-1229-4463-8314-635A82BBCC49}" srcOrd="3" destOrd="0" presId="urn:microsoft.com/office/officeart/2005/8/layout/list1"/>
    <dgm:cxn modelId="{2A05B7B0-5122-4AD2-988E-D864F56907B3}" type="presParOf" srcId="{49FEE32A-F375-4E06-8469-FCBC652FEB5B}" destId="{B156E2A0-DF4B-48A7-B86A-0310E8301497}" srcOrd="4" destOrd="0" presId="urn:microsoft.com/office/officeart/2005/8/layout/list1"/>
    <dgm:cxn modelId="{F27FFEA2-DCAD-4C3A-AF11-8AB6DD05CA03}" type="presParOf" srcId="{B156E2A0-DF4B-48A7-B86A-0310E8301497}" destId="{B57273EF-027A-4786-BFD6-2AE7FCACD925}" srcOrd="0" destOrd="0" presId="urn:microsoft.com/office/officeart/2005/8/layout/list1"/>
    <dgm:cxn modelId="{E4645158-18BD-4E8D-8C01-D1E2F154B180}" type="presParOf" srcId="{B156E2A0-DF4B-48A7-B86A-0310E8301497}" destId="{4A3273FF-62CA-442A-B997-FDD86DE93E39}" srcOrd="1" destOrd="0" presId="urn:microsoft.com/office/officeart/2005/8/layout/list1"/>
    <dgm:cxn modelId="{FE8DBAA7-E8BE-4033-9DE0-41EC19720114}" type="presParOf" srcId="{49FEE32A-F375-4E06-8469-FCBC652FEB5B}" destId="{722C9671-D6E4-4A3B-9945-C8C30C15ECA6}" srcOrd="5" destOrd="0" presId="urn:microsoft.com/office/officeart/2005/8/layout/list1"/>
    <dgm:cxn modelId="{01672841-8C3B-4EF3-AA41-8A9CA723737F}" type="presParOf" srcId="{49FEE32A-F375-4E06-8469-FCBC652FEB5B}" destId="{D271142F-8DD9-42CF-9D7B-8D4C2A8C5C30}" srcOrd="6" destOrd="0" presId="urn:microsoft.com/office/officeart/2005/8/layout/list1"/>
    <dgm:cxn modelId="{12938734-1731-499A-81A4-DBC01879739C}" type="presParOf" srcId="{49FEE32A-F375-4E06-8469-FCBC652FEB5B}" destId="{85765ED4-6331-4F42-8274-4DEF363D7405}" srcOrd="7" destOrd="0" presId="urn:microsoft.com/office/officeart/2005/8/layout/list1"/>
    <dgm:cxn modelId="{DABFBFD9-60DD-41D8-BF54-863C9491E6D9}" type="presParOf" srcId="{49FEE32A-F375-4E06-8469-FCBC652FEB5B}" destId="{394F6BA8-4248-435E-8B7A-C8F549040137}" srcOrd="8" destOrd="0" presId="urn:microsoft.com/office/officeart/2005/8/layout/list1"/>
    <dgm:cxn modelId="{BBA550AC-48CC-46DC-B9A5-CBA7CEA789B3}" type="presParOf" srcId="{394F6BA8-4248-435E-8B7A-C8F549040137}" destId="{BBB75910-665E-4CAB-BF91-25AB727C8CD5}" srcOrd="0" destOrd="0" presId="urn:microsoft.com/office/officeart/2005/8/layout/list1"/>
    <dgm:cxn modelId="{951EEC01-BBEF-457F-8E8E-04EDA15DEF37}" type="presParOf" srcId="{394F6BA8-4248-435E-8B7A-C8F549040137}" destId="{8B0141BF-3D40-4AEA-B189-6E5C840F2D60}" srcOrd="1" destOrd="0" presId="urn:microsoft.com/office/officeart/2005/8/layout/list1"/>
    <dgm:cxn modelId="{C35F28F1-EC2B-4FB5-A461-5FE0FA6B9E36}" type="presParOf" srcId="{49FEE32A-F375-4E06-8469-FCBC652FEB5B}" destId="{20EE92E3-B834-4ABD-9596-B7343A769C08}" srcOrd="9" destOrd="0" presId="urn:microsoft.com/office/officeart/2005/8/layout/list1"/>
    <dgm:cxn modelId="{07DB181D-EC43-4149-8080-540BF640726A}" type="presParOf" srcId="{49FEE32A-F375-4E06-8469-FCBC652FEB5B}" destId="{421393AC-FB69-4655-8BF4-C9356D228092}" srcOrd="10" destOrd="0" presId="urn:microsoft.com/office/officeart/2005/8/layout/list1"/>
    <dgm:cxn modelId="{776A84E9-50FF-4CE7-9B97-3B9EB80BBA1F}" type="presParOf" srcId="{49FEE32A-F375-4E06-8469-FCBC652FEB5B}" destId="{F9AC0849-E56E-4D78-A6D4-02909624BD9B}" srcOrd="11" destOrd="0" presId="urn:microsoft.com/office/officeart/2005/8/layout/list1"/>
    <dgm:cxn modelId="{289E63EB-9921-42A0-8701-40D65897F023}" type="presParOf" srcId="{49FEE32A-F375-4E06-8469-FCBC652FEB5B}" destId="{627DAABD-B526-4963-B4A7-22FDB57994E1}" srcOrd="12" destOrd="0" presId="urn:microsoft.com/office/officeart/2005/8/layout/list1"/>
    <dgm:cxn modelId="{0FA29DCA-F0BB-4422-A584-8E47D8012968}" type="presParOf" srcId="{627DAABD-B526-4963-B4A7-22FDB57994E1}" destId="{D30B37F0-93B3-49BB-8063-FDD560FD03AA}" srcOrd="0" destOrd="0" presId="urn:microsoft.com/office/officeart/2005/8/layout/list1"/>
    <dgm:cxn modelId="{3D9CDAAE-FC06-4926-9AFA-9C8986CFF680}" type="presParOf" srcId="{627DAABD-B526-4963-B4A7-22FDB57994E1}" destId="{0CA8A413-7346-44E4-A5BB-ADCA41249DE1}" srcOrd="1" destOrd="0" presId="urn:microsoft.com/office/officeart/2005/8/layout/list1"/>
    <dgm:cxn modelId="{6557654F-F6C7-4607-92F2-987A0C75555C}" type="presParOf" srcId="{49FEE32A-F375-4E06-8469-FCBC652FEB5B}" destId="{7E83D2FE-3CE3-40E7-AC6C-C95460D494CF}" srcOrd="13" destOrd="0" presId="urn:microsoft.com/office/officeart/2005/8/layout/list1"/>
    <dgm:cxn modelId="{69328845-E7F3-4DAB-869E-6C86CF1C4468}" type="presParOf" srcId="{49FEE32A-F375-4E06-8469-FCBC652FEB5B}" destId="{1A623334-45C6-40C3-8183-A4DF7F597EBD}" srcOrd="14" destOrd="0" presId="urn:microsoft.com/office/officeart/2005/8/layout/list1"/>
    <dgm:cxn modelId="{FB2EF146-8DA1-4F33-8841-447C4B8C60EB}" type="presParOf" srcId="{49FEE32A-F375-4E06-8469-FCBC652FEB5B}" destId="{82FF052B-2F8A-4269-AC60-66757991F1F2}" srcOrd="15" destOrd="0" presId="urn:microsoft.com/office/officeart/2005/8/layout/list1"/>
    <dgm:cxn modelId="{B3D96FC8-FA15-4AB6-8D80-215D5823394A}" type="presParOf" srcId="{49FEE32A-F375-4E06-8469-FCBC652FEB5B}" destId="{07BA77A0-799D-4441-B07A-FCDA4F532BE0}" srcOrd="16" destOrd="0" presId="urn:microsoft.com/office/officeart/2005/8/layout/list1"/>
    <dgm:cxn modelId="{68C0A5A4-9984-4C6C-9B7A-1D7EE024FCC2}" type="presParOf" srcId="{07BA77A0-799D-4441-B07A-FCDA4F532BE0}" destId="{1D282025-8B64-4FDD-839C-A45AC38D444F}" srcOrd="0" destOrd="0" presId="urn:microsoft.com/office/officeart/2005/8/layout/list1"/>
    <dgm:cxn modelId="{D375B156-7B14-4159-8242-09FA0FED3480}" type="presParOf" srcId="{07BA77A0-799D-4441-B07A-FCDA4F532BE0}" destId="{03F1E87E-F64D-47E5-9833-1AB49DAF0E11}" srcOrd="1" destOrd="0" presId="urn:microsoft.com/office/officeart/2005/8/layout/list1"/>
    <dgm:cxn modelId="{1FE0A47A-173E-4291-93EC-B970C47B3C61}" type="presParOf" srcId="{49FEE32A-F375-4E06-8469-FCBC652FEB5B}" destId="{6F7EC99D-68A3-45E8-B34E-43C31D0A001B}" srcOrd="17" destOrd="0" presId="urn:microsoft.com/office/officeart/2005/8/layout/list1"/>
    <dgm:cxn modelId="{C33E8923-73F9-4F3D-9653-1A6CC40056F3}" type="presParOf" srcId="{49FEE32A-F375-4E06-8469-FCBC652FEB5B}" destId="{D952DCC4-DA2C-4F24-BFCA-2A6FD4495965}" srcOrd="18" destOrd="0" presId="urn:microsoft.com/office/officeart/2005/8/layout/list1"/>
    <dgm:cxn modelId="{2B059952-F057-432C-9EFC-7349E21FC256}" type="presParOf" srcId="{49FEE32A-F375-4E06-8469-FCBC652FEB5B}" destId="{6500010A-6C6C-40E8-89DF-4A771387DB2E}" srcOrd="19" destOrd="0" presId="urn:microsoft.com/office/officeart/2005/8/layout/list1"/>
    <dgm:cxn modelId="{E999BA67-D86F-4C2D-B8B4-60F379679D0D}" type="presParOf" srcId="{49FEE32A-F375-4E06-8469-FCBC652FEB5B}" destId="{0BE224F8-6E4E-4113-9DD0-C8139DC68E5E}" srcOrd="20" destOrd="0" presId="urn:microsoft.com/office/officeart/2005/8/layout/list1"/>
    <dgm:cxn modelId="{9197C63F-4C75-4C59-86FC-6746C4AD08DB}" type="presParOf" srcId="{0BE224F8-6E4E-4113-9DD0-C8139DC68E5E}" destId="{C8DE08E0-0C76-475F-90C5-6BCEC9CB6D03}" srcOrd="0" destOrd="0" presId="urn:microsoft.com/office/officeart/2005/8/layout/list1"/>
    <dgm:cxn modelId="{118A77D4-389C-42A9-AFC5-03941053D536}" type="presParOf" srcId="{0BE224F8-6E4E-4113-9DD0-C8139DC68E5E}" destId="{DEAFBCA9-79A0-4208-A4DB-0FDBCC22C083}" srcOrd="1" destOrd="0" presId="urn:microsoft.com/office/officeart/2005/8/layout/list1"/>
    <dgm:cxn modelId="{1ADEFFE4-42A0-495C-B705-FA138F1B81DD}" type="presParOf" srcId="{49FEE32A-F375-4E06-8469-FCBC652FEB5B}" destId="{9797F09E-6B0C-4FC3-A198-B8180494970E}" srcOrd="21" destOrd="0" presId="urn:microsoft.com/office/officeart/2005/8/layout/list1"/>
    <dgm:cxn modelId="{36235D5C-26A2-4E8A-9144-7BE24D3A19F7}" type="presParOf" srcId="{49FEE32A-F375-4E06-8469-FCBC652FEB5B}" destId="{C8AA870A-B817-4DEC-82E3-D8324F8214D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Desarrollo del Sistema Robótico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Programación del sistema embebido</a:t>
          </a:r>
          <a:endParaRPr lang="es-ES" dirty="0">
            <a:solidFill>
              <a:schemeClr val="tx1"/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CO" noProof="0" dirty="0" smtClean="0"/>
            <a:t>Adaptación del sistema</a:t>
          </a:r>
          <a:endParaRPr lang="es-CO" noProof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/>
            <a:t>Programación del sistema robótico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EDC847-EC76-4324-AD37-64707E83CF7E}" type="presOf" srcId="{8E58BE12-E61E-4161-87EB-35A7176E5F95}" destId="{F27B7295-80E4-4410-9A4D-672618C6243E}" srcOrd="0" destOrd="0" presId="urn:microsoft.com/office/officeart/2005/8/layout/hierarchy3"/>
    <dgm:cxn modelId="{DA93904F-0934-46EB-81F5-1E1CAF005023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1AE04A83-4066-4705-87BA-CAB601283B80}" type="presOf" srcId="{613D9770-E617-4792-A0EF-694D6913B044}" destId="{59DD2AFD-1A85-48C2-96F2-E73FC04B45F7}" srcOrd="0" destOrd="0" presId="urn:microsoft.com/office/officeart/2005/8/layout/hierarchy3"/>
    <dgm:cxn modelId="{1B845BC6-7029-47EE-B1B9-604F4511ED7C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64F8377D-3C9C-42AD-B1D3-A4BC1A49587B}" type="presOf" srcId="{4349BE00-98CD-4A0C-8970-0800DCF0B510}" destId="{6453487C-0FAF-4B32-BD10-ECD1ABD7E947}" srcOrd="0" destOrd="0" presId="urn:microsoft.com/office/officeart/2005/8/layout/hierarchy3"/>
    <dgm:cxn modelId="{D1FEA67A-C73D-498A-8963-AE54BB9CCB43}" type="presOf" srcId="{C718ADCF-EE16-40A9-92E0-023D415A390D}" destId="{7210391E-D0BA-4B05-BC9D-4C5F7A7038B2}" srcOrd="0" destOrd="0" presId="urn:microsoft.com/office/officeart/2005/8/layout/hierarchy3"/>
    <dgm:cxn modelId="{DA87070A-457E-4CC8-8933-C15E80C9AE54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B822A6CD-57C1-4557-90B1-E090A9D2604B}" type="presOf" srcId="{D0D20E71-FED1-4623-8034-D329000238BD}" destId="{45B98A4A-0B6D-4F48-B74E-847DD2F0977C}" srcOrd="0" destOrd="0" presId="urn:microsoft.com/office/officeart/2005/8/layout/hierarchy3"/>
    <dgm:cxn modelId="{10914013-C9F3-4749-8B91-E47436A9C146}" type="presOf" srcId="{CB9964DC-5E01-4879-9733-CDEE2AB1D1F7}" destId="{ECB1CA3E-26B8-4A39-AEF8-6F06E506D3C7}" srcOrd="0" destOrd="0" presId="urn:microsoft.com/office/officeart/2005/8/layout/hierarchy3"/>
    <dgm:cxn modelId="{E1A0D757-D2A0-4F4D-A4C1-272F89ACCF15}" type="presParOf" srcId="{D433476B-D68D-4328-ADAC-B2895D3D50CF}" destId="{1E58A3BC-F1F7-40EE-89AA-32E802ED4BF7}" srcOrd="0" destOrd="0" presId="urn:microsoft.com/office/officeart/2005/8/layout/hierarchy3"/>
    <dgm:cxn modelId="{C4363937-D245-46D2-92BF-A724797E4069}" type="presParOf" srcId="{1E58A3BC-F1F7-40EE-89AA-32E802ED4BF7}" destId="{D21DF85A-45CA-4CE0-B0ED-CF4615475EE0}" srcOrd="0" destOrd="0" presId="urn:microsoft.com/office/officeart/2005/8/layout/hierarchy3"/>
    <dgm:cxn modelId="{1C060449-A7C4-4949-82FD-65B2CEF4F582}" type="presParOf" srcId="{D21DF85A-45CA-4CE0-B0ED-CF4615475EE0}" destId="{ECB1CA3E-26B8-4A39-AEF8-6F06E506D3C7}" srcOrd="0" destOrd="0" presId="urn:microsoft.com/office/officeart/2005/8/layout/hierarchy3"/>
    <dgm:cxn modelId="{10FEF7D3-3B46-4B73-94DC-A6D8EB4AE49C}" type="presParOf" srcId="{D21DF85A-45CA-4CE0-B0ED-CF4615475EE0}" destId="{C7DDC059-89DD-4F99-A10D-9C975D60C8D8}" srcOrd="1" destOrd="0" presId="urn:microsoft.com/office/officeart/2005/8/layout/hierarchy3"/>
    <dgm:cxn modelId="{90792872-F6C2-4E63-A242-8F371883ACBD}" type="presParOf" srcId="{1E58A3BC-F1F7-40EE-89AA-32E802ED4BF7}" destId="{F784BE88-3DB9-4E87-AFCA-2ED0BF00DEA1}" srcOrd="1" destOrd="0" presId="urn:microsoft.com/office/officeart/2005/8/layout/hierarchy3"/>
    <dgm:cxn modelId="{50B18A92-DEC3-4AB1-90A8-36DD8D1F9F1B}" type="presParOf" srcId="{F784BE88-3DB9-4E87-AFCA-2ED0BF00DEA1}" destId="{6453487C-0FAF-4B32-BD10-ECD1ABD7E947}" srcOrd="0" destOrd="0" presId="urn:microsoft.com/office/officeart/2005/8/layout/hierarchy3"/>
    <dgm:cxn modelId="{083C0337-6821-4CEA-A795-0E48335BF0A3}" type="presParOf" srcId="{F784BE88-3DB9-4E87-AFCA-2ED0BF00DEA1}" destId="{45B98A4A-0B6D-4F48-B74E-847DD2F0977C}" srcOrd="1" destOrd="0" presId="urn:microsoft.com/office/officeart/2005/8/layout/hierarchy3"/>
    <dgm:cxn modelId="{ADE34F58-2A37-4B53-96CC-641B2BE08624}" type="presParOf" srcId="{F784BE88-3DB9-4E87-AFCA-2ED0BF00DEA1}" destId="{2A81AC24-19E8-4B05-BE18-7F7DC22883F5}" srcOrd="2" destOrd="0" presId="urn:microsoft.com/office/officeart/2005/8/layout/hierarchy3"/>
    <dgm:cxn modelId="{62AE57F5-EBEA-4998-BDE4-C4AAA85E803C}" type="presParOf" srcId="{F784BE88-3DB9-4E87-AFCA-2ED0BF00DEA1}" destId="{7210391E-D0BA-4B05-BC9D-4C5F7A7038B2}" srcOrd="3" destOrd="0" presId="urn:microsoft.com/office/officeart/2005/8/layout/hierarchy3"/>
    <dgm:cxn modelId="{9702A6D6-5737-4C29-BFED-B925F04A8428}" type="presParOf" srcId="{F784BE88-3DB9-4E87-AFCA-2ED0BF00DEA1}" destId="{F27B7295-80E4-4410-9A4D-672618C6243E}" srcOrd="4" destOrd="0" presId="urn:microsoft.com/office/officeart/2005/8/layout/hierarchy3"/>
    <dgm:cxn modelId="{CD4C4138-3ABF-4085-93E2-62AD0CA126D3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Desarrollo del Sistema Robótico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Programación del sistema embebido</a:t>
          </a:r>
          <a:endParaRPr lang="es-ES" dirty="0">
            <a:solidFill>
              <a:schemeClr val="tx1"/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CO" noProof="0" dirty="0" smtClean="0">
              <a:solidFill>
                <a:schemeClr val="bg1">
                  <a:lumMod val="85000"/>
                </a:schemeClr>
              </a:solidFill>
            </a:rPr>
            <a:t>Adaptación del sistema</a:t>
          </a:r>
          <a:endParaRPr lang="es-CO" noProof="0" dirty="0">
            <a:solidFill>
              <a:schemeClr val="bg1">
                <a:lumMod val="85000"/>
              </a:schemeClr>
            </a:solidFill>
          </a:endParaRP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85000"/>
                </a:schemeClr>
              </a:solidFill>
            </a:rPr>
            <a:t>Programación del sistema robótico</a:t>
          </a:r>
          <a:endParaRPr lang="es-ES" dirty="0">
            <a:solidFill>
              <a:schemeClr val="bg1">
                <a:lumMod val="85000"/>
              </a:schemeClr>
            </a:solidFill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400A6B-ECF9-4A09-848D-5A07C611B41B}" type="presOf" srcId="{C718ADCF-EE16-40A9-92E0-023D415A390D}" destId="{7210391E-D0BA-4B05-BC9D-4C5F7A7038B2}" srcOrd="0" destOrd="0" presId="urn:microsoft.com/office/officeart/2005/8/layout/hierarchy3"/>
    <dgm:cxn modelId="{AD9942DC-6467-4195-B455-FE6CAF44C72F}" type="presOf" srcId="{D0D20E71-FED1-4623-8034-D329000238BD}" destId="{45B98A4A-0B6D-4F48-B74E-847DD2F0977C}" srcOrd="0" destOrd="0" presId="urn:microsoft.com/office/officeart/2005/8/layout/hierarchy3"/>
    <dgm:cxn modelId="{ADC82772-84F3-49EB-8845-767B41C880D9}" type="presOf" srcId="{CB9964DC-5E01-4879-9733-CDEE2AB1D1F7}" destId="{C7DDC059-89DD-4F99-A10D-9C975D60C8D8}" srcOrd="1" destOrd="0" presId="urn:microsoft.com/office/officeart/2005/8/layout/hierarchy3"/>
    <dgm:cxn modelId="{6A83C889-B52E-462D-98B4-538A3136F357}" type="presOf" srcId="{8E58BE12-E61E-4161-87EB-35A7176E5F95}" destId="{F27B7295-80E4-4410-9A4D-672618C6243E}" srcOrd="0" destOrd="0" presId="urn:microsoft.com/office/officeart/2005/8/layout/hierarchy3"/>
    <dgm:cxn modelId="{69A7461C-C6C1-413A-B362-799D8AD6D91D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7080540B-ECF6-42F8-A1A9-840EA8604D93}" type="presOf" srcId="{4349BE00-98CD-4A0C-8970-0800DCF0B510}" destId="{6453487C-0FAF-4B32-BD10-ECD1ABD7E947}" srcOrd="0" destOrd="0" presId="urn:microsoft.com/office/officeart/2005/8/layout/hierarchy3"/>
    <dgm:cxn modelId="{74B38315-4769-40FD-B724-D9EC9127497A}" type="presOf" srcId="{7061F2FC-F2AB-4DE3-98B0-886576B4E2C6}" destId="{D433476B-D68D-4328-ADAC-B2895D3D50CF}" srcOrd="0" destOrd="0" presId="urn:microsoft.com/office/officeart/2005/8/layout/hierarchy3"/>
    <dgm:cxn modelId="{4096E9E6-6550-4F37-BF2A-F11167418DC4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8FD4B129-427D-43F6-86A4-56599F5A3E04}" type="presOf" srcId="{613D9770-E617-4792-A0EF-694D6913B044}" destId="{59DD2AFD-1A85-48C2-96F2-E73FC04B45F7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81F7130F-11E8-4E92-BA79-858D3279A152}" type="presParOf" srcId="{D433476B-D68D-4328-ADAC-B2895D3D50CF}" destId="{1E58A3BC-F1F7-40EE-89AA-32E802ED4BF7}" srcOrd="0" destOrd="0" presId="urn:microsoft.com/office/officeart/2005/8/layout/hierarchy3"/>
    <dgm:cxn modelId="{38734196-5AC6-4DAF-BCC7-F27313FAF5E3}" type="presParOf" srcId="{1E58A3BC-F1F7-40EE-89AA-32E802ED4BF7}" destId="{D21DF85A-45CA-4CE0-B0ED-CF4615475EE0}" srcOrd="0" destOrd="0" presId="urn:microsoft.com/office/officeart/2005/8/layout/hierarchy3"/>
    <dgm:cxn modelId="{8C57F0B2-69E8-4C8F-8C46-724716CB5EE6}" type="presParOf" srcId="{D21DF85A-45CA-4CE0-B0ED-CF4615475EE0}" destId="{ECB1CA3E-26B8-4A39-AEF8-6F06E506D3C7}" srcOrd="0" destOrd="0" presId="urn:microsoft.com/office/officeart/2005/8/layout/hierarchy3"/>
    <dgm:cxn modelId="{E45694F4-0676-4613-AD0B-AACC811D3ABE}" type="presParOf" srcId="{D21DF85A-45CA-4CE0-B0ED-CF4615475EE0}" destId="{C7DDC059-89DD-4F99-A10D-9C975D60C8D8}" srcOrd="1" destOrd="0" presId="urn:microsoft.com/office/officeart/2005/8/layout/hierarchy3"/>
    <dgm:cxn modelId="{1CF96CAA-FF27-40EF-AADB-A49C859CD656}" type="presParOf" srcId="{1E58A3BC-F1F7-40EE-89AA-32E802ED4BF7}" destId="{F784BE88-3DB9-4E87-AFCA-2ED0BF00DEA1}" srcOrd="1" destOrd="0" presId="urn:microsoft.com/office/officeart/2005/8/layout/hierarchy3"/>
    <dgm:cxn modelId="{6CF79DF5-0D1B-497B-889F-7FDAE1227A17}" type="presParOf" srcId="{F784BE88-3DB9-4E87-AFCA-2ED0BF00DEA1}" destId="{6453487C-0FAF-4B32-BD10-ECD1ABD7E947}" srcOrd="0" destOrd="0" presId="urn:microsoft.com/office/officeart/2005/8/layout/hierarchy3"/>
    <dgm:cxn modelId="{2A5F0E3B-E375-4521-8083-8AE224F77809}" type="presParOf" srcId="{F784BE88-3DB9-4E87-AFCA-2ED0BF00DEA1}" destId="{45B98A4A-0B6D-4F48-B74E-847DD2F0977C}" srcOrd="1" destOrd="0" presId="urn:microsoft.com/office/officeart/2005/8/layout/hierarchy3"/>
    <dgm:cxn modelId="{01412990-1EEB-4998-8F67-B3879B1B71F4}" type="presParOf" srcId="{F784BE88-3DB9-4E87-AFCA-2ED0BF00DEA1}" destId="{2A81AC24-19E8-4B05-BE18-7F7DC22883F5}" srcOrd="2" destOrd="0" presId="urn:microsoft.com/office/officeart/2005/8/layout/hierarchy3"/>
    <dgm:cxn modelId="{61FED042-5383-4376-9644-45383C2E22AA}" type="presParOf" srcId="{F784BE88-3DB9-4E87-AFCA-2ED0BF00DEA1}" destId="{7210391E-D0BA-4B05-BC9D-4C5F7A7038B2}" srcOrd="3" destOrd="0" presId="urn:microsoft.com/office/officeart/2005/8/layout/hierarchy3"/>
    <dgm:cxn modelId="{4BF934A4-F472-492A-B56B-2CA5F4DFFE63}" type="presParOf" srcId="{F784BE88-3DB9-4E87-AFCA-2ED0BF00DEA1}" destId="{F27B7295-80E4-4410-9A4D-672618C6243E}" srcOrd="4" destOrd="0" presId="urn:microsoft.com/office/officeart/2005/8/layout/hierarchy3"/>
    <dgm:cxn modelId="{B87693D0-624D-4A50-8292-88E81A67A2A5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14D737-8CC3-44E0-9F94-6C4C1A40F4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1E96A2-2D80-4ABC-9335-938DD4F4CA96}">
      <dgm:prSet phldrT="[Texto]" custT="1"/>
      <dgm:spPr/>
      <dgm:t>
        <a:bodyPr/>
        <a:lstStyle/>
        <a:p>
          <a:pPr algn="ctr"/>
          <a:r>
            <a:rPr lang="es-EC" sz="2000" dirty="0" smtClean="0"/>
            <a:t>Control de los componentes del robot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B4503-8B79-4401-BFF2-EA77C6A84BE0}" type="parTrans" cxnId="{88FFBDC0-4DEC-44A3-A036-E3B625B48AEF}">
      <dgm:prSet/>
      <dgm:spPr/>
      <dgm:t>
        <a:bodyPr/>
        <a:lstStyle/>
        <a:p>
          <a:endParaRPr lang="es-CO" sz="2400"/>
        </a:p>
      </dgm:t>
    </dgm:pt>
    <dgm:pt modelId="{6BB74719-D6AF-47C5-99EF-D2E8613A2675}" type="sibTrans" cxnId="{88FFBDC0-4DEC-44A3-A036-E3B625B48AEF}">
      <dgm:prSet/>
      <dgm:spPr/>
      <dgm:t>
        <a:bodyPr/>
        <a:lstStyle/>
        <a:p>
          <a:endParaRPr lang="es-CO" sz="2400"/>
        </a:p>
      </dgm:t>
    </dgm:pt>
    <dgm:pt modelId="{21EA3510-231C-409B-A352-B5B87071E4C0}">
      <dgm:prSet phldrT="[Texto]" custT="1"/>
      <dgm:spPr/>
      <dgm:t>
        <a:bodyPr/>
        <a:lstStyle/>
        <a:p>
          <a:r>
            <a:rPr lang="es-EC" sz="2000" dirty="0" smtClean="0"/>
            <a:t>Control de velocidad y orientación 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8EEF6-DA3B-498F-8A8D-5F3E428D699C}" type="parTrans" cxnId="{3F078E64-7840-40AA-984F-3777AAD2D17B}">
      <dgm:prSet/>
      <dgm:spPr/>
      <dgm:t>
        <a:bodyPr/>
        <a:lstStyle/>
        <a:p>
          <a:endParaRPr lang="es-CO" sz="2400"/>
        </a:p>
      </dgm:t>
    </dgm:pt>
    <dgm:pt modelId="{D0021089-9A48-46A3-B9B4-C9FEDF74ADD9}" type="sibTrans" cxnId="{3F078E64-7840-40AA-984F-3777AAD2D17B}">
      <dgm:prSet/>
      <dgm:spPr/>
      <dgm:t>
        <a:bodyPr/>
        <a:lstStyle/>
        <a:p>
          <a:endParaRPr lang="es-CO" sz="2400"/>
        </a:p>
      </dgm:t>
    </dgm:pt>
    <dgm:pt modelId="{93BA0EC6-00AF-495C-B41F-AC70031170C8}">
      <dgm:prSet phldrT="[Texto]" custT="1"/>
      <dgm:spPr/>
      <dgm:t>
        <a:bodyPr/>
        <a:lstStyle/>
        <a:p>
          <a:r>
            <a:rPr lang="es-EC" sz="2000" dirty="0" smtClean="0"/>
            <a:t>Odometría del robot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B1901-CD31-414C-AA8E-B07669E61BE7}" type="parTrans" cxnId="{42D5F6B9-3C20-43F5-91C7-8FB912B3D1B9}">
      <dgm:prSet/>
      <dgm:spPr/>
      <dgm:t>
        <a:bodyPr/>
        <a:lstStyle/>
        <a:p>
          <a:endParaRPr lang="es-CO" sz="2400"/>
        </a:p>
      </dgm:t>
    </dgm:pt>
    <dgm:pt modelId="{0522EDE8-B2B9-4556-8690-B9CA0564D558}" type="sibTrans" cxnId="{42D5F6B9-3C20-43F5-91C7-8FB912B3D1B9}">
      <dgm:prSet/>
      <dgm:spPr/>
      <dgm:t>
        <a:bodyPr/>
        <a:lstStyle/>
        <a:p>
          <a:endParaRPr lang="es-CO" sz="2400"/>
        </a:p>
      </dgm:t>
    </dgm:pt>
    <dgm:pt modelId="{00996B6B-F110-47CE-A3ED-CAED5DDC4D4B}">
      <dgm:prSet phldrT="[Texto]" custT="1"/>
      <dgm:spPr/>
      <dgm:t>
        <a:bodyPr/>
        <a:lstStyle/>
        <a:p>
          <a:r>
            <a:rPr lang="es-EC" sz="2000" dirty="0" smtClean="0"/>
            <a:t>Detección y localización de obstáculos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2AE70-9989-48A3-9446-0E5B75C6F16B}" type="parTrans" cxnId="{DE6FCC83-F6C5-48F4-8802-4EE07261DD5E}">
      <dgm:prSet/>
      <dgm:spPr/>
      <dgm:t>
        <a:bodyPr/>
        <a:lstStyle/>
        <a:p>
          <a:endParaRPr lang="es-CO" sz="2400"/>
        </a:p>
      </dgm:t>
    </dgm:pt>
    <dgm:pt modelId="{6ACD1E45-FFBF-40FF-8F62-4F448FF4145B}" type="sibTrans" cxnId="{DE6FCC83-F6C5-48F4-8802-4EE07261DD5E}">
      <dgm:prSet/>
      <dgm:spPr/>
      <dgm:t>
        <a:bodyPr/>
        <a:lstStyle/>
        <a:p>
          <a:endParaRPr lang="es-CO" sz="2400"/>
        </a:p>
      </dgm:t>
    </dgm:pt>
    <dgm:pt modelId="{C4E67941-F3D5-47F6-8584-71F4908B2911}">
      <dgm:prSet phldrT="[Texto]" custT="1"/>
      <dgm:spPr/>
      <dgm:t>
        <a:bodyPr/>
        <a:lstStyle/>
        <a:p>
          <a:pPr algn="ctr"/>
          <a:r>
            <a:rPr lang="es-EC" sz="3200" dirty="0" smtClean="0"/>
            <a:t>El sistema embebido debe ser capaz de ejecutar el control de bajo nivel del robot que incluye</a:t>
          </a:r>
          <a:endParaRPr lang="es-CO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4F451-499C-439F-B7C3-613110AC42B2}" type="parTrans" cxnId="{CC8B80E7-02D0-4FF7-A16B-BFCB323AF2D0}">
      <dgm:prSet/>
      <dgm:spPr/>
      <dgm:t>
        <a:bodyPr/>
        <a:lstStyle/>
        <a:p>
          <a:endParaRPr lang="es-EC"/>
        </a:p>
      </dgm:t>
    </dgm:pt>
    <dgm:pt modelId="{09BE46FD-D846-4C50-8701-7241D4005722}" type="sibTrans" cxnId="{CC8B80E7-02D0-4FF7-A16B-BFCB323AF2D0}">
      <dgm:prSet/>
      <dgm:spPr/>
      <dgm:t>
        <a:bodyPr/>
        <a:lstStyle/>
        <a:p>
          <a:endParaRPr lang="es-EC"/>
        </a:p>
      </dgm:t>
    </dgm:pt>
    <dgm:pt modelId="{37FAA314-E424-45D4-8793-1EFA54CEBC37}" type="pres">
      <dgm:prSet presAssocID="{3C14D737-8CC3-44E0-9F94-6C4C1A40F4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0D03EE-DE03-4A99-BBB2-0B61C5B19023}" type="pres">
      <dgm:prSet presAssocID="{C4E67941-F3D5-47F6-8584-71F4908B2911}" presName="composite" presStyleCnt="0"/>
      <dgm:spPr/>
    </dgm:pt>
    <dgm:pt modelId="{9D4BFB47-94BF-4D6B-98DB-E296F57986FA}" type="pres">
      <dgm:prSet presAssocID="{C4E67941-F3D5-47F6-8584-71F4908B2911}" presName="imgShp" presStyleLbl="fgImgPlace1" presStyleIdx="0" presStyleCnt="5" custLinFactX="-47703" custLinFactNeighborX="-100000" custLinFactNeighborY="14345"/>
      <dgm:spPr/>
    </dgm:pt>
    <dgm:pt modelId="{AABCB243-3F00-488C-9DCF-C8F30594A9D3}" type="pres">
      <dgm:prSet presAssocID="{C4E67941-F3D5-47F6-8584-71F4908B2911}" presName="txShp" presStyleLbl="node1" presStyleIdx="0" presStyleCnt="5" custScaleX="126117" custScaleY="2553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6BE286-5F2A-439F-984E-2F920503EFA5}" type="pres">
      <dgm:prSet presAssocID="{09BE46FD-D846-4C50-8701-7241D4005722}" presName="spacing" presStyleCnt="0"/>
      <dgm:spPr/>
    </dgm:pt>
    <dgm:pt modelId="{6F216AD5-161D-4833-AC13-185DA125C531}" type="pres">
      <dgm:prSet presAssocID="{CE1E96A2-2D80-4ABC-9335-938DD4F4CA96}" presName="composite" presStyleCnt="0"/>
      <dgm:spPr/>
      <dgm:t>
        <a:bodyPr/>
        <a:lstStyle/>
        <a:p>
          <a:endParaRPr lang="es-EC"/>
        </a:p>
      </dgm:t>
    </dgm:pt>
    <dgm:pt modelId="{4C06CE58-5F12-412D-ACFB-3F48F33F408A}" type="pres">
      <dgm:prSet presAssocID="{CE1E96A2-2D80-4ABC-9335-938DD4F4CA96}" presName="imgShp" presStyleLbl="fgImgPlace1" presStyleIdx="1" presStyleCnt="5"/>
      <dgm:spPr/>
      <dgm:t>
        <a:bodyPr/>
        <a:lstStyle/>
        <a:p>
          <a:endParaRPr lang="es-EC"/>
        </a:p>
      </dgm:t>
    </dgm:pt>
    <dgm:pt modelId="{D501FE3A-33E6-4E0B-9BBA-BBB32E7BA948}" type="pres">
      <dgm:prSet presAssocID="{CE1E96A2-2D80-4ABC-9335-938DD4F4CA9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C6CBC-897A-43C7-883B-75EFB6E3F552}" type="pres">
      <dgm:prSet presAssocID="{6BB74719-D6AF-47C5-99EF-D2E8613A2675}" presName="spacing" presStyleCnt="0"/>
      <dgm:spPr/>
      <dgm:t>
        <a:bodyPr/>
        <a:lstStyle/>
        <a:p>
          <a:endParaRPr lang="es-EC"/>
        </a:p>
      </dgm:t>
    </dgm:pt>
    <dgm:pt modelId="{6E63376E-AB80-4D58-AD6C-7E2FD43E7849}" type="pres">
      <dgm:prSet presAssocID="{21EA3510-231C-409B-A352-B5B87071E4C0}" presName="composite" presStyleCnt="0"/>
      <dgm:spPr/>
      <dgm:t>
        <a:bodyPr/>
        <a:lstStyle/>
        <a:p>
          <a:endParaRPr lang="es-EC"/>
        </a:p>
      </dgm:t>
    </dgm:pt>
    <dgm:pt modelId="{336A9965-C55B-4CDC-98DE-43D28E968635}" type="pres">
      <dgm:prSet presAssocID="{21EA3510-231C-409B-A352-B5B87071E4C0}" presName="imgShp" presStyleLbl="fgImgPlace1" presStyleIdx="2" presStyleCnt="5"/>
      <dgm:spPr/>
      <dgm:t>
        <a:bodyPr/>
        <a:lstStyle/>
        <a:p>
          <a:endParaRPr lang="es-EC"/>
        </a:p>
      </dgm:t>
    </dgm:pt>
    <dgm:pt modelId="{A3C8B18A-25CB-470D-8B72-F66080AEB7E2}" type="pres">
      <dgm:prSet presAssocID="{21EA3510-231C-409B-A352-B5B87071E4C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E2F51-7412-4469-8E03-E221022C596B}" type="pres">
      <dgm:prSet presAssocID="{D0021089-9A48-46A3-B9B4-C9FEDF74ADD9}" presName="spacing" presStyleCnt="0"/>
      <dgm:spPr/>
      <dgm:t>
        <a:bodyPr/>
        <a:lstStyle/>
        <a:p>
          <a:endParaRPr lang="es-EC"/>
        </a:p>
      </dgm:t>
    </dgm:pt>
    <dgm:pt modelId="{BD8F2238-8FF0-4862-BD57-767BEC7CCDE1}" type="pres">
      <dgm:prSet presAssocID="{93BA0EC6-00AF-495C-B41F-AC70031170C8}" presName="composite" presStyleCnt="0"/>
      <dgm:spPr/>
      <dgm:t>
        <a:bodyPr/>
        <a:lstStyle/>
        <a:p>
          <a:endParaRPr lang="es-EC"/>
        </a:p>
      </dgm:t>
    </dgm:pt>
    <dgm:pt modelId="{3067C959-5E71-41DC-AAF0-F251B53D8493}" type="pres">
      <dgm:prSet presAssocID="{93BA0EC6-00AF-495C-B41F-AC70031170C8}" presName="imgShp" presStyleLbl="fgImgPlace1" presStyleIdx="3" presStyleCnt="5"/>
      <dgm:spPr/>
      <dgm:t>
        <a:bodyPr/>
        <a:lstStyle/>
        <a:p>
          <a:endParaRPr lang="es-EC"/>
        </a:p>
      </dgm:t>
    </dgm:pt>
    <dgm:pt modelId="{9AA17F7C-D6F1-45AE-BE8A-BAD4ED00AA5C}" type="pres">
      <dgm:prSet presAssocID="{93BA0EC6-00AF-495C-B41F-AC70031170C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46D2F1-CFD9-4A39-A6A8-0E033698C5DC}" type="pres">
      <dgm:prSet presAssocID="{0522EDE8-B2B9-4556-8690-B9CA0564D558}" presName="spacing" presStyleCnt="0"/>
      <dgm:spPr/>
      <dgm:t>
        <a:bodyPr/>
        <a:lstStyle/>
        <a:p>
          <a:endParaRPr lang="es-EC"/>
        </a:p>
      </dgm:t>
    </dgm:pt>
    <dgm:pt modelId="{A7FF8570-E230-44D4-9BF0-1D2AD33EFED5}" type="pres">
      <dgm:prSet presAssocID="{00996B6B-F110-47CE-A3ED-CAED5DDC4D4B}" presName="composite" presStyleCnt="0"/>
      <dgm:spPr/>
      <dgm:t>
        <a:bodyPr/>
        <a:lstStyle/>
        <a:p>
          <a:endParaRPr lang="es-EC"/>
        </a:p>
      </dgm:t>
    </dgm:pt>
    <dgm:pt modelId="{85759957-0B9D-49D2-93BB-851E918040CF}" type="pres">
      <dgm:prSet presAssocID="{00996B6B-F110-47CE-A3ED-CAED5DDC4D4B}" presName="imgShp" presStyleLbl="fgImgPlace1" presStyleIdx="4" presStyleCnt="5"/>
      <dgm:spPr/>
      <dgm:t>
        <a:bodyPr/>
        <a:lstStyle/>
        <a:p>
          <a:endParaRPr lang="es-EC"/>
        </a:p>
      </dgm:t>
    </dgm:pt>
    <dgm:pt modelId="{5D900F7C-2988-4B2D-8FA0-F79E8CB779D8}" type="pres">
      <dgm:prSet presAssocID="{00996B6B-F110-47CE-A3ED-CAED5DDC4D4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33CFAB-0243-4FB2-842D-2C7855E89364}" type="presOf" srcId="{CE1E96A2-2D80-4ABC-9335-938DD4F4CA96}" destId="{D501FE3A-33E6-4E0B-9BBA-BBB32E7BA948}" srcOrd="0" destOrd="0" presId="urn:microsoft.com/office/officeart/2005/8/layout/vList3"/>
    <dgm:cxn modelId="{3F573B3E-895E-4943-83CC-551778AB6F2A}" type="presOf" srcId="{00996B6B-F110-47CE-A3ED-CAED5DDC4D4B}" destId="{5D900F7C-2988-4B2D-8FA0-F79E8CB779D8}" srcOrd="0" destOrd="0" presId="urn:microsoft.com/office/officeart/2005/8/layout/vList3"/>
    <dgm:cxn modelId="{88FFBDC0-4DEC-44A3-A036-E3B625B48AEF}" srcId="{3C14D737-8CC3-44E0-9F94-6C4C1A40F446}" destId="{CE1E96A2-2D80-4ABC-9335-938DD4F4CA96}" srcOrd="1" destOrd="0" parTransId="{C51B4503-8B79-4401-BFF2-EA77C6A84BE0}" sibTransId="{6BB74719-D6AF-47C5-99EF-D2E8613A2675}"/>
    <dgm:cxn modelId="{A9126D80-1121-41A9-A3F9-80C5DE7E9EE0}" type="presOf" srcId="{21EA3510-231C-409B-A352-B5B87071E4C0}" destId="{A3C8B18A-25CB-470D-8B72-F66080AEB7E2}" srcOrd="0" destOrd="0" presId="urn:microsoft.com/office/officeart/2005/8/layout/vList3"/>
    <dgm:cxn modelId="{36FA2B01-B2FE-4C76-9A32-611462D47FAC}" type="presOf" srcId="{C4E67941-F3D5-47F6-8584-71F4908B2911}" destId="{AABCB243-3F00-488C-9DCF-C8F30594A9D3}" srcOrd="0" destOrd="0" presId="urn:microsoft.com/office/officeart/2005/8/layout/vList3"/>
    <dgm:cxn modelId="{42D5F6B9-3C20-43F5-91C7-8FB912B3D1B9}" srcId="{3C14D737-8CC3-44E0-9F94-6C4C1A40F446}" destId="{93BA0EC6-00AF-495C-B41F-AC70031170C8}" srcOrd="3" destOrd="0" parTransId="{142B1901-CD31-414C-AA8E-B07669E61BE7}" sibTransId="{0522EDE8-B2B9-4556-8690-B9CA0564D558}"/>
    <dgm:cxn modelId="{CC8B80E7-02D0-4FF7-A16B-BFCB323AF2D0}" srcId="{3C14D737-8CC3-44E0-9F94-6C4C1A40F446}" destId="{C4E67941-F3D5-47F6-8584-71F4908B2911}" srcOrd="0" destOrd="0" parTransId="{EB44F451-499C-439F-B7C3-613110AC42B2}" sibTransId="{09BE46FD-D846-4C50-8701-7241D4005722}"/>
    <dgm:cxn modelId="{DE6FCC83-F6C5-48F4-8802-4EE07261DD5E}" srcId="{3C14D737-8CC3-44E0-9F94-6C4C1A40F446}" destId="{00996B6B-F110-47CE-A3ED-CAED5DDC4D4B}" srcOrd="4" destOrd="0" parTransId="{CF42AE70-9989-48A3-9446-0E5B75C6F16B}" sibTransId="{6ACD1E45-FFBF-40FF-8F62-4F448FF4145B}"/>
    <dgm:cxn modelId="{FF322587-69A4-4130-9393-6DFD4E22E29E}" type="presOf" srcId="{93BA0EC6-00AF-495C-B41F-AC70031170C8}" destId="{9AA17F7C-D6F1-45AE-BE8A-BAD4ED00AA5C}" srcOrd="0" destOrd="0" presId="urn:microsoft.com/office/officeart/2005/8/layout/vList3"/>
    <dgm:cxn modelId="{3F078E64-7840-40AA-984F-3777AAD2D17B}" srcId="{3C14D737-8CC3-44E0-9F94-6C4C1A40F446}" destId="{21EA3510-231C-409B-A352-B5B87071E4C0}" srcOrd="2" destOrd="0" parTransId="{8FA8EEF6-DA3B-498F-8A8D-5F3E428D699C}" sibTransId="{D0021089-9A48-46A3-B9B4-C9FEDF74ADD9}"/>
    <dgm:cxn modelId="{7BA2BAE5-2591-40CF-A671-86782814CDDD}" type="presOf" srcId="{3C14D737-8CC3-44E0-9F94-6C4C1A40F446}" destId="{37FAA314-E424-45D4-8793-1EFA54CEBC37}" srcOrd="0" destOrd="0" presId="urn:microsoft.com/office/officeart/2005/8/layout/vList3"/>
    <dgm:cxn modelId="{EBE57DEC-6E33-4B52-A1BE-D25EB820F163}" type="presParOf" srcId="{37FAA314-E424-45D4-8793-1EFA54CEBC37}" destId="{C60D03EE-DE03-4A99-BBB2-0B61C5B19023}" srcOrd="0" destOrd="0" presId="urn:microsoft.com/office/officeart/2005/8/layout/vList3"/>
    <dgm:cxn modelId="{305E3894-715C-4085-88FD-FA8088333BDF}" type="presParOf" srcId="{C60D03EE-DE03-4A99-BBB2-0B61C5B19023}" destId="{9D4BFB47-94BF-4D6B-98DB-E296F57986FA}" srcOrd="0" destOrd="0" presId="urn:microsoft.com/office/officeart/2005/8/layout/vList3"/>
    <dgm:cxn modelId="{04D2DD21-C446-4A0F-97BC-4C0C254DCF5E}" type="presParOf" srcId="{C60D03EE-DE03-4A99-BBB2-0B61C5B19023}" destId="{AABCB243-3F00-488C-9DCF-C8F30594A9D3}" srcOrd="1" destOrd="0" presId="urn:microsoft.com/office/officeart/2005/8/layout/vList3"/>
    <dgm:cxn modelId="{28D2393F-14BB-469E-A338-8005CED2014E}" type="presParOf" srcId="{37FAA314-E424-45D4-8793-1EFA54CEBC37}" destId="{836BE286-5F2A-439F-984E-2F920503EFA5}" srcOrd="1" destOrd="0" presId="urn:microsoft.com/office/officeart/2005/8/layout/vList3"/>
    <dgm:cxn modelId="{709D7F66-B751-49A7-8F81-16CD37A193FD}" type="presParOf" srcId="{37FAA314-E424-45D4-8793-1EFA54CEBC37}" destId="{6F216AD5-161D-4833-AC13-185DA125C531}" srcOrd="2" destOrd="0" presId="urn:microsoft.com/office/officeart/2005/8/layout/vList3"/>
    <dgm:cxn modelId="{185F5FC5-D0F5-4324-9BB0-0C99FF896F60}" type="presParOf" srcId="{6F216AD5-161D-4833-AC13-185DA125C531}" destId="{4C06CE58-5F12-412D-ACFB-3F48F33F408A}" srcOrd="0" destOrd="0" presId="urn:microsoft.com/office/officeart/2005/8/layout/vList3"/>
    <dgm:cxn modelId="{573F7FB6-6711-4D38-9205-1463D80FBE37}" type="presParOf" srcId="{6F216AD5-161D-4833-AC13-185DA125C531}" destId="{D501FE3A-33E6-4E0B-9BBA-BBB32E7BA948}" srcOrd="1" destOrd="0" presId="urn:microsoft.com/office/officeart/2005/8/layout/vList3"/>
    <dgm:cxn modelId="{2E29BBB0-4306-45DE-8913-90C2A38907FE}" type="presParOf" srcId="{37FAA314-E424-45D4-8793-1EFA54CEBC37}" destId="{993C6CBC-897A-43C7-883B-75EFB6E3F552}" srcOrd="3" destOrd="0" presId="urn:microsoft.com/office/officeart/2005/8/layout/vList3"/>
    <dgm:cxn modelId="{0B093F8F-E573-4BE7-B48C-9A2208017154}" type="presParOf" srcId="{37FAA314-E424-45D4-8793-1EFA54CEBC37}" destId="{6E63376E-AB80-4D58-AD6C-7E2FD43E7849}" srcOrd="4" destOrd="0" presId="urn:microsoft.com/office/officeart/2005/8/layout/vList3"/>
    <dgm:cxn modelId="{86C6FA5E-9D50-4C65-A327-7D0287705434}" type="presParOf" srcId="{6E63376E-AB80-4D58-AD6C-7E2FD43E7849}" destId="{336A9965-C55B-4CDC-98DE-43D28E968635}" srcOrd="0" destOrd="0" presId="urn:microsoft.com/office/officeart/2005/8/layout/vList3"/>
    <dgm:cxn modelId="{D577CC66-DA5E-4E59-8536-FF86779B0393}" type="presParOf" srcId="{6E63376E-AB80-4D58-AD6C-7E2FD43E7849}" destId="{A3C8B18A-25CB-470D-8B72-F66080AEB7E2}" srcOrd="1" destOrd="0" presId="urn:microsoft.com/office/officeart/2005/8/layout/vList3"/>
    <dgm:cxn modelId="{B47AF9B0-42A6-423F-ACF3-77FDDCC8493E}" type="presParOf" srcId="{37FAA314-E424-45D4-8793-1EFA54CEBC37}" destId="{51CE2F51-7412-4469-8E03-E221022C596B}" srcOrd="5" destOrd="0" presId="urn:microsoft.com/office/officeart/2005/8/layout/vList3"/>
    <dgm:cxn modelId="{BEF9FB3C-271D-4FF3-811E-AC67B1F15FF7}" type="presParOf" srcId="{37FAA314-E424-45D4-8793-1EFA54CEBC37}" destId="{BD8F2238-8FF0-4862-BD57-767BEC7CCDE1}" srcOrd="6" destOrd="0" presId="urn:microsoft.com/office/officeart/2005/8/layout/vList3"/>
    <dgm:cxn modelId="{6B58F819-349B-4DA7-9C4D-A904EDAE9E25}" type="presParOf" srcId="{BD8F2238-8FF0-4862-BD57-767BEC7CCDE1}" destId="{3067C959-5E71-41DC-AAF0-F251B53D8493}" srcOrd="0" destOrd="0" presId="urn:microsoft.com/office/officeart/2005/8/layout/vList3"/>
    <dgm:cxn modelId="{749F3085-F777-4937-86E0-1AFA2024D867}" type="presParOf" srcId="{BD8F2238-8FF0-4862-BD57-767BEC7CCDE1}" destId="{9AA17F7C-D6F1-45AE-BE8A-BAD4ED00AA5C}" srcOrd="1" destOrd="0" presId="urn:microsoft.com/office/officeart/2005/8/layout/vList3"/>
    <dgm:cxn modelId="{59A3632E-F89C-4780-A705-4AE5F42CD3E1}" type="presParOf" srcId="{37FAA314-E424-45D4-8793-1EFA54CEBC37}" destId="{3A46D2F1-CFD9-4A39-A6A8-0E033698C5DC}" srcOrd="7" destOrd="0" presId="urn:microsoft.com/office/officeart/2005/8/layout/vList3"/>
    <dgm:cxn modelId="{207A1F98-D92E-4D6C-866E-10A043310E98}" type="presParOf" srcId="{37FAA314-E424-45D4-8793-1EFA54CEBC37}" destId="{A7FF8570-E230-44D4-9BF0-1D2AD33EFED5}" srcOrd="8" destOrd="0" presId="urn:microsoft.com/office/officeart/2005/8/layout/vList3"/>
    <dgm:cxn modelId="{12733FD6-E1BE-429E-98D9-A5D5D433A6EC}" type="presParOf" srcId="{A7FF8570-E230-44D4-9BF0-1D2AD33EFED5}" destId="{85759957-0B9D-49D2-93BB-851E918040CF}" srcOrd="0" destOrd="0" presId="urn:microsoft.com/office/officeart/2005/8/layout/vList3"/>
    <dgm:cxn modelId="{404D7ADD-54A3-45B4-AFD0-F20F877ABE21}" type="presParOf" srcId="{A7FF8570-E230-44D4-9BF0-1D2AD33EFED5}" destId="{5D900F7C-2988-4B2D-8FA0-F79E8CB779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Control de los componentes del robot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F3557D8-80AB-47BA-B687-FEFFE92DB260}" type="presOf" srcId="{CB9964DC-5E01-4879-9733-CDEE2AB1D1F7}" destId="{ECB1CA3E-26B8-4A39-AEF8-6F06E506D3C7}" srcOrd="0" destOrd="0" presId="urn:microsoft.com/office/officeart/2005/8/layout/hierarchy3"/>
    <dgm:cxn modelId="{2DC3DF5C-DC90-4937-B8F2-FB79072BBA3F}" type="presOf" srcId="{CB9964DC-5E01-4879-9733-CDEE2AB1D1F7}" destId="{C7DDC059-89DD-4F99-A10D-9C975D60C8D8}" srcOrd="1" destOrd="0" presId="urn:microsoft.com/office/officeart/2005/8/layout/hierarchy3"/>
    <dgm:cxn modelId="{B86FDB98-D144-4841-AD53-EE0819B2B927}" type="presOf" srcId="{7061F2FC-F2AB-4DE3-98B0-886576B4E2C6}" destId="{D433476B-D68D-4328-ADAC-B2895D3D50CF}" srcOrd="0" destOrd="0" presId="urn:microsoft.com/office/officeart/2005/8/layout/hierarchy3"/>
    <dgm:cxn modelId="{D6CE18E8-DAA0-440A-A609-69DD284EF44A}" type="presParOf" srcId="{D433476B-D68D-4328-ADAC-B2895D3D50CF}" destId="{1E58A3BC-F1F7-40EE-89AA-32E802ED4BF7}" srcOrd="0" destOrd="0" presId="urn:microsoft.com/office/officeart/2005/8/layout/hierarchy3"/>
    <dgm:cxn modelId="{980109AD-0EC9-4F0B-B426-F751E0148234}" type="presParOf" srcId="{1E58A3BC-F1F7-40EE-89AA-32E802ED4BF7}" destId="{D21DF85A-45CA-4CE0-B0ED-CF4615475EE0}" srcOrd="0" destOrd="0" presId="urn:microsoft.com/office/officeart/2005/8/layout/hierarchy3"/>
    <dgm:cxn modelId="{3168772F-8868-4DF3-9AC8-9BC258FA8DD7}" type="presParOf" srcId="{D21DF85A-45CA-4CE0-B0ED-CF4615475EE0}" destId="{ECB1CA3E-26B8-4A39-AEF8-6F06E506D3C7}" srcOrd="0" destOrd="0" presId="urn:microsoft.com/office/officeart/2005/8/layout/hierarchy3"/>
    <dgm:cxn modelId="{FD822778-C420-41B6-BCA8-AF22D5B52E91}" type="presParOf" srcId="{D21DF85A-45CA-4CE0-B0ED-CF4615475EE0}" destId="{C7DDC059-89DD-4F99-A10D-9C975D60C8D8}" srcOrd="1" destOrd="0" presId="urn:microsoft.com/office/officeart/2005/8/layout/hierarchy3"/>
    <dgm:cxn modelId="{0E9852C5-673D-4A0F-8B4B-872E4F94E6BF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Antecedentes</a:t>
          </a:r>
          <a:endParaRPr lang="es-CO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DB71BB4-135B-4254-B5F1-FC1364E0333C}" type="presOf" srcId="{CB9964DC-5E01-4879-9733-CDEE2AB1D1F7}" destId="{ECB1CA3E-26B8-4A39-AEF8-6F06E506D3C7}" srcOrd="0" destOrd="0" presId="urn:microsoft.com/office/officeart/2005/8/layout/hierarchy3"/>
    <dgm:cxn modelId="{CB8752F6-6FA9-4746-941B-967BEE34C7D4}" type="presOf" srcId="{7061F2FC-F2AB-4DE3-98B0-886576B4E2C6}" destId="{D433476B-D68D-4328-ADAC-B2895D3D50CF}" srcOrd="0" destOrd="0" presId="urn:microsoft.com/office/officeart/2005/8/layout/hierarchy3"/>
    <dgm:cxn modelId="{7A1EA137-D50B-49D7-85B3-8220355F22A0}" type="presOf" srcId="{CB9964DC-5E01-4879-9733-CDEE2AB1D1F7}" destId="{C7DDC059-89DD-4F99-A10D-9C975D60C8D8}" srcOrd="1" destOrd="0" presId="urn:microsoft.com/office/officeart/2005/8/layout/hierarchy3"/>
    <dgm:cxn modelId="{78F3A062-8188-4096-938F-917D9415A071}" type="presParOf" srcId="{D433476B-D68D-4328-ADAC-B2895D3D50CF}" destId="{1E58A3BC-F1F7-40EE-89AA-32E802ED4BF7}" srcOrd="0" destOrd="0" presId="urn:microsoft.com/office/officeart/2005/8/layout/hierarchy3"/>
    <dgm:cxn modelId="{81BCE318-CC73-40FB-A2CB-5D26991106BD}" type="presParOf" srcId="{1E58A3BC-F1F7-40EE-89AA-32E802ED4BF7}" destId="{D21DF85A-45CA-4CE0-B0ED-CF4615475EE0}" srcOrd="0" destOrd="0" presId="urn:microsoft.com/office/officeart/2005/8/layout/hierarchy3"/>
    <dgm:cxn modelId="{73BAD270-BCCA-4058-B6FA-E8244B48CB99}" type="presParOf" srcId="{D21DF85A-45CA-4CE0-B0ED-CF4615475EE0}" destId="{ECB1CA3E-26B8-4A39-AEF8-6F06E506D3C7}" srcOrd="0" destOrd="0" presId="urn:microsoft.com/office/officeart/2005/8/layout/hierarchy3"/>
    <dgm:cxn modelId="{515FD40C-24B4-40F7-A971-6BB8B65FFCD6}" type="presParOf" srcId="{D21DF85A-45CA-4CE0-B0ED-CF4615475EE0}" destId="{C7DDC059-89DD-4F99-A10D-9C975D60C8D8}" srcOrd="1" destOrd="0" presId="urn:microsoft.com/office/officeart/2005/8/layout/hierarchy3"/>
    <dgm:cxn modelId="{3403C739-5FC0-4022-A680-8BB244C6D715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14D737-8CC3-44E0-9F94-6C4C1A40F4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1E96A2-2D80-4ABC-9335-938DD4F4CA96}">
      <dgm:prSet phldrT="[Texto]" custT="1"/>
      <dgm:spPr/>
      <dgm:t>
        <a:bodyPr/>
        <a:lstStyle/>
        <a:p>
          <a:pPr algn="ctr"/>
          <a:r>
            <a:rPr lang="es-EC" sz="2000" dirty="0" smtClean="0"/>
            <a:t>Al activarse los sonares dispara una señal sónica altamente directiva 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B4503-8B79-4401-BFF2-EA77C6A84BE0}" type="parTrans" cxnId="{88FFBDC0-4DEC-44A3-A036-E3B625B48AEF}">
      <dgm:prSet/>
      <dgm:spPr/>
      <dgm:t>
        <a:bodyPr/>
        <a:lstStyle/>
        <a:p>
          <a:endParaRPr lang="es-CO" sz="2400"/>
        </a:p>
      </dgm:t>
    </dgm:pt>
    <dgm:pt modelId="{6BB74719-D6AF-47C5-99EF-D2E8613A2675}" type="sibTrans" cxnId="{88FFBDC0-4DEC-44A3-A036-E3B625B48AEF}">
      <dgm:prSet/>
      <dgm:spPr/>
      <dgm:t>
        <a:bodyPr/>
        <a:lstStyle/>
        <a:p>
          <a:endParaRPr lang="es-CO" sz="2400"/>
        </a:p>
      </dgm:t>
    </dgm:pt>
    <dgm:pt modelId="{21EA3510-231C-409B-A352-B5B87071E4C0}">
      <dgm:prSet phldrT="[Texto]" custT="1"/>
      <dgm:spPr/>
      <dgm:t>
        <a:bodyPr/>
        <a:lstStyle/>
        <a:p>
          <a:r>
            <a:rPr lang="es-C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tarjeta de control mide el tiempo transcurrido desde el disparo de la señal hasta la detección del eco de la misma</a:t>
          </a:r>
          <a:endParaRPr lang="es-CO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8EEF6-DA3B-498F-8A8D-5F3E428D699C}" type="parTrans" cxnId="{3F078E64-7840-40AA-984F-3777AAD2D17B}">
      <dgm:prSet/>
      <dgm:spPr/>
      <dgm:t>
        <a:bodyPr/>
        <a:lstStyle/>
        <a:p>
          <a:endParaRPr lang="es-CO" sz="2400"/>
        </a:p>
      </dgm:t>
    </dgm:pt>
    <dgm:pt modelId="{D0021089-9A48-46A3-B9B4-C9FEDF74ADD9}" type="sibTrans" cxnId="{3F078E64-7840-40AA-984F-3777AAD2D17B}">
      <dgm:prSet/>
      <dgm:spPr/>
      <dgm:t>
        <a:bodyPr/>
        <a:lstStyle/>
        <a:p>
          <a:endParaRPr lang="es-CO" sz="2400"/>
        </a:p>
      </dgm:t>
    </dgm:pt>
    <dgm:pt modelId="{93BA0EC6-00AF-495C-B41F-AC70031170C8}">
      <dgm:prSet phldrT="[Texto]" custT="1"/>
      <dgm:spPr/>
      <dgm:t>
        <a:bodyPr/>
        <a:lstStyle/>
        <a:p>
          <a:r>
            <a:rPr lang="es-EC" sz="2000" dirty="0" smtClean="0"/>
            <a:t>Para evitar la detección de señales falsas, la detección se desactiva durante el disparo de la señal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B1901-CD31-414C-AA8E-B07669E61BE7}" type="parTrans" cxnId="{42D5F6B9-3C20-43F5-91C7-8FB912B3D1B9}">
      <dgm:prSet/>
      <dgm:spPr/>
      <dgm:t>
        <a:bodyPr/>
        <a:lstStyle/>
        <a:p>
          <a:endParaRPr lang="es-CO" sz="2400"/>
        </a:p>
      </dgm:t>
    </dgm:pt>
    <dgm:pt modelId="{0522EDE8-B2B9-4556-8690-B9CA0564D558}" type="sibTrans" cxnId="{42D5F6B9-3C20-43F5-91C7-8FB912B3D1B9}">
      <dgm:prSet/>
      <dgm:spPr/>
      <dgm:t>
        <a:bodyPr/>
        <a:lstStyle/>
        <a:p>
          <a:endParaRPr lang="es-CO" sz="2400"/>
        </a:p>
      </dgm:t>
    </dgm:pt>
    <dgm:pt modelId="{00996B6B-F110-47CE-A3ED-CAED5DDC4D4B}">
      <dgm:prSet phldrT="[Texto]" custT="1"/>
      <dgm:spPr/>
      <dgm:t>
        <a:bodyPr/>
        <a:lstStyle/>
        <a:p>
          <a:r>
            <a:rPr lang="es-EC" sz="2000" dirty="0" smtClean="0"/>
            <a:t>Con el tiempo transcurrido se calcula la distancia a la que se encuentra el obstáculo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2AE70-9989-48A3-9446-0E5B75C6F16B}" type="parTrans" cxnId="{DE6FCC83-F6C5-48F4-8802-4EE07261DD5E}">
      <dgm:prSet/>
      <dgm:spPr/>
      <dgm:t>
        <a:bodyPr/>
        <a:lstStyle/>
        <a:p>
          <a:endParaRPr lang="es-CO" sz="2400"/>
        </a:p>
      </dgm:t>
    </dgm:pt>
    <dgm:pt modelId="{6ACD1E45-FFBF-40FF-8F62-4F448FF4145B}" type="sibTrans" cxnId="{DE6FCC83-F6C5-48F4-8802-4EE07261DD5E}">
      <dgm:prSet/>
      <dgm:spPr/>
      <dgm:t>
        <a:bodyPr/>
        <a:lstStyle/>
        <a:p>
          <a:endParaRPr lang="es-CO" sz="2400"/>
        </a:p>
      </dgm:t>
    </dgm:pt>
    <dgm:pt modelId="{A8E3F025-A8EC-4567-8CEB-4871BC4E8979}">
      <dgm:prSet phldrT="[Texto]" custT="1"/>
      <dgm:spPr/>
      <dgm:t>
        <a:bodyPr/>
        <a:lstStyle/>
        <a:p>
          <a:r>
            <a:rPr lang="es-C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sensores son seleccionados mediante una dirección binaria de acceso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4C4AB-016C-4DB6-AAE4-62FF1DC51041}" type="parTrans" cxnId="{E54DEDC9-DF92-4EEC-BC16-7A903AA23C6C}">
      <dgm:prSet/>
      <dgm:spPr/>
      <dgm:t>
        <a:bodyPr/>
        <a:lstStyle/>
        <a:p>
          <a:endParaRPr lang="es-EC"/>
        </a:p>
      </dgm:t>
    </dgm:pt>
    <dgm:pt modelId="{453ABB84-CEFD-45C8-968F-38863EC6FB60}" type="sibTrans" cxnId="{E54DEDC9-DF92-4EEC-BC16-7A903AA23C6C}">
      <dgm:prSet/>
      <dgm:spPr/>
      <dgm:t>
        <a:bodyPr/>
        <a:lstStyle/>
        <a:p>
          <a:endParaRPr lang="es-EC"/>
        </a:p>
      </dgm:t>
    </dgm:pt>
    <dgm:pt modelId="{37FAA314-E424-45D4-8793-1EFA54CEBC37}" type="pres">
      <dgm:prSet presAssocID="{3C14D737-8CC3-44E0-9F94-6C4C1A40F4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216AD5-161D-4833-AC13-185DA125C531}" type="pres">
      <dgm:prSet presAssocID="{CE1E96A2-2D80-4ABC-9335-938DD4F4CA96}" presName="composite" presStyleCnt="0"/>
      <dgm:spPr/>
      <dgm:t>
        <a:bodyPr/>
        <a:lstStyle/>
        <a:p>
          <a:endParaRPr lang="es-EC"/>
        </a:p>
      </dgm:t>
    </dgm:pt>
    <dgm:pt modelId="{4C06CE58-5F12-412D-ACFB-3F48F33F408A}" type="pres">
      <dgm:prSet presAssocID="{CE1E96A2-2D80-4ABC-9335-938DD4F4CA96}" presName="imgShp" presStyleLbl="fgImgPlace1" presStyleIdx="0" presStyleCnt="5"/>
      <dgm:spPr/>
      <dgm:t>
        <a:bodyPr/>
        <a:lstStyle/>
        <a:p>
          <a:endParaRPr lang="es-EC"/>
        </a:p>
      </dgm:t>
    </dgm:pt>
    <dgm:pt modelId="{D501FE3A-33E6-4E0B-9BBA-BBB32E7BA948}" type="pres">
      <dgm:prSet presAssocID="{CE1E96A2-2D80-4ABC-9335-938DD4F4CA9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C6CBC-897A-43C7-883B-75EFB6E3F552}" type="pres">
      <dgm:prSet presAssocID="{6BB74719-D6AF-47C5-99EF-D2E8613A2675}" presName="spacing" presStyleCnt="0"/>
      <dgm:spPr/>
      <dgm:t>
        <a:bodyPr/>
        <a:lstStyle/>
        <a:p>
          <a:endParaRPr lang="es-EC"/>
        </a:p>
      </dgm:t>
    </dgm:pt>
    <dgm:pt modelId="{6E63376E-AB80-4D58-AD6C-7E2FD43E7849}" type="pres">
      <dgm:prSet presAssocID="{21EA3510-231C-409B-A352-B5B87071E4C0}" presName="composite" presStyleCnt="0"/>
      <dgm:spPr/>
      <dgm:t>
        <a:bodyPr/>
        <a:lstStyle/>
        <a:p>
          <a:endParaRPr lang="es-EC"/>
        </a:p>
      </dgm:t>
    </dgm:pt>
    <dgm:pt modelId="{336A9965-C55B-4CDC-98DE-43D28E968635}" type="pres">
      <dgm:prSet presAssocID="{21EA3510-231C-409B-A352-B5B87071E4C0}" presName="imgShp" presStyleLbl="fgImgPlace1" presStyleIdx="1" presStyleCnt="5"/>
      <dgm:spPr/>
      <dgm:t>
        <a:bodyPr/>
        <a:lstStyle/>
        <a:p>
          <a:endParaRPr lang="es-EC"/>
        </a:p>
      </dgm:t>
    </dgm:pt>
    <dgm:pt modelId="{A3C8B18A-25CB-470D-8B72-F66080AEB7E2}" type="pres">
      <dgm:prSet presAssocID="{21EA3510-231C-409B-A352-B5B87071E4C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E2F51-7412-4469-8E03-E221022C596B}" type="pres">
      <dgm:prSet presAssocID="{D0021089-9A48-46A3-B9B4-C9FEDF74ADD9}" presName="spacing" presStyleCnt="0"/>
      <dgm:spPr/>
      <dgm:t>
        <a:bodyPr/>
        <a:lstStyle/>
        <a:p>
          <a:endParaRPr lang="es-EC"/>
        </a:p>
      </dgm:t>
    </dgm:pt>
    <dgm:pt modelId="{BD8F2238-8FF0-4862-BD57-767BEC7CCDE1}" type="pres">
      <dgm:prSet presAssocID="{93BA0EC6-00AF-495C-B41F-AC70031170C8}" presName="composite" presStyleCnt="0"/>
      <dgm:spPr/>
      <dgm:t>
        <a:bodyPr/>
        <a:lstStyle/>
        <a:p>
          <a:endParaRPr lang="es-EC"/>
        </a:p>
      </dgm:t>
    </dgm:pt>
    <dgm:pt modelId="{3067C959-5E71-41DC-AAF0-F251B53D8493}" type="pres">
      <dgm:prSet presAssocID="{93BA0EC6-00AF-495C-B41F-AC70031170C8}" presName="imgShp" presStyleLbl="fgImgPlace1" presStyleIdx="2" presStyleCnt="5"/>
      <dgm:spPr/>
      <dgm:t>
        <a:bodyPr/>
        <a:lstStyle/>
        <a:p>
          <a:endParaRPr lang="es-EC"/>
        </a:p>
      </dgm:t>
    </dgm:pt>
    <dgm:pt modelId="{9AA17F7C-D6F1-45AE-BE8A-BAD4ED00AA5C}" type="pres">
      <dgm:prSet presAssocID="{93BA0EC6-00AF-495C-B41F-AC70031170C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46D2F1-CFD9-4A39-A6A8-0E033698C5DC}" type="pres">
      <dgm:prSet presAssocID="{0522EDE8-B2B9-4556-8690-B9CA0564D558}" presName="spacing" presStyleCnt="0"/>
      <dgm:spPr/>
      <dgm:t>
        <a:bodyPr/>
        <a:lstStyle/>
        <a:p>
          <a:endParaRPr lang="es-EC"/>
        </a:p>
      </dgm:t>
    </dgm:pt>
    <dgm:pt modelId="{A7FF8570-E230-44D4-9BF0-1D2AD33EFED5}" type="pres">
      <dgm:prSet presAssocID="{00996B6B-F110-47CE-A3ED-CAED5DDC4D4B}" presName="composite" presStyleCnt="0"/>
      <dgm:spPr/>
      <dgm:t>
        <a:bodyPr/>
        <a:lstStyle/>
        <a:p>
          <a:endParaRPr lang="es-EC"/>
        </a:p>
      </dgm:t>
    </dgm:pt>
    <dgm:pt modelId="{85759957-0B9D-49D2-93BB-851E918040CF}" type="pres">
      <dgm:prSet presAssocID="{00996B6B-F110-47CE-A3ED-CAED5DDC4D4B}" presName="imgShp" presStyleLbl="fgImgPlace1" presStyleIdx="3" presStyleCnt="5"/>
      <dgm:spPr/>
      <dgm:t>
        <a:bodyPr/>
        <a:lstStyle/>
        <a:p>
          <a:endParaRPr lang="es-EC"/>
        </a:p>
      </dgm:t>
    </dgm:pt>
    <dgm:pt modelId="{5D900F7C-2988-4B2D-8FA0-F79E8CB779D8}" type="pres">
      <dgm:prSet presAssocID="{00996B6B-F110-47CE-A3ED-CAED5DDC4D4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2029F1-4907-44D0-A1CC-69EE08DF75AC}" type="pres">
      <dgm:prSet presAssocID="{6ACD1E45-FFBF-40FF-8F62-4F448FF4145B}" presName="spacing" presStyleCnt="0"/>
      <dgm:spPr/>
      <dgm:t>
        <a:bodyPr/>
        <a:lstStyle/>
        <a:p>
          <a:endParaRPr lang="es-EC"/>
        </a:p>
      </dgm:t>
    </dgm:pt>
    <dgm:pt modelId="{4F02482C-0E28-4656-92EF-3C8782BD480E}" type="pres">
      <dgm:prSet presAssocID="{A8E3F025-A8EC-4567-8CEB-4871BC4E8979}" presName="composite" presStyleCnt="0"/>
      <dgm:spPr/>
    </dgm:pt>
    <dgm:pt modelId="{709498DC-1F0C-444B-8B7C-8F4B49F91BE3}" type="pres">
      <dgm:prSet presAssocID="{A8E3F025-A8EC-4567-8CEB-4871BC4E8979}" presName="imgShp" presStyleLbl="fgImgPlace1" presStyleIdx="4" presStyleCnt="5"/>
      <dgm:spPr/>
    </dgm:pt>
    <dgm:pt modelId="{D5F70D63-85D7-477B-BA88-4ACDB658E16B}" type="pres">
      <dgm:prSet presAssocID="{A8E3F025-A8EC-4567-8CEB-4871BC4E897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EB8BF8-40A5-4327-A020-05BB43EA7B33}" type="presOf" srcId="{A8E3F025-A8EC-4567-8CEB-4871BC4E8979}" destId="{D5F70D63-85D7-477B-BA88-4ACDB658E16B}" srcOrd="0" destOrd="0" presId="urn:microsoft.com/office/officeart/2005/8/layout/vList3"/>
    <dgm:cxn modelId="{09656D06-0BDD-494E-95EE-B3B9EBF00525}" type="presOf" srcId="{93BA0EC6-00AF-495C-B41F-AC70031170C8}" destId="{9AA17F7C-D6F1-45AE-BE8A-BAD4ED00AA5C}" srcOrd="0" destOrd="0" presId="urn:microsoft.com/office/officeart/2005/8/layout/vList3"/>
    <dgm:cxn modelId="{F545461F-0C7E-421B-85F4-10F171E88CE5}" type="presOf" srcId="{3C14D737-8CC3-44E0-9F94-6C4C1A40F446}" destId="{37FAA314-E424-45D4-8793-1EFA54CEBC37}" srcOrd="0" destOrd="0" presId="urn:microsoft.com/office/officeart/2005/8/layout/vList3"/>
    <dgm:cxn modelId="{E54DEDC9-DF92-4EEC-BC16-7A903AA23C6C}" srcId="{3C14D737-8CC3-44E0-9F94-6C4C1A40F446}" destId="{A8E3F025-A8EC-4567-8CEB-4871BC4E8979}" srcOrd="4" destOrd="0" parTransId="{22B4C4AB-016C-4DB6-AAE4-62FF1DC51041}" sibTransId="{453ABB84-CEFD-45C8-968F-38863EC6FB60}"/>
    <dgm:cxn modelId="{42D5F6B9-3C20-43F5-91C7-8FB912B3D1B9}" srcId="{3C14D737-8CC3-44E0-9F94-6C4C1A40F446}" destId="{93BA0EC6-00AF-495C-B41F-AC70031170C8}" srcOrd="2" destOrd="0" parTransId="{142B1901-CD31-414C-AA8E-B07669E61BE7}" sibTransId="{0522EDE8-B2B9-4556-8690-B9CA0564D558}"/>
    <dgm:cxn modelId="{45E0134D-BAC7-4051-A727-D1474FD88EED}" type="presOf" srcId="{00996B6B-F110-47CE-A3ED-CAED5DDC4D4B}" destId="{5D900F7C-2988-4B2D-8FA0-F79E8CB779D8}" srcOrd="0" destOrd="0" presId="urn:microsoft.com/office/officeart/2005/8/layout/vList3"/>
    <dgm:cxn modelId="{47A74AB8-7F0A-4339-8B78-CB24856C5C76}" type="presOf" srcId="{21EA3510-231C-409B-A352-B5B87071E4C0}" destId="{A3C8B18A-25CB-470D-8B72-F66080AEB7E2}" srcOrd="0" destOrd="0" presId="urn:microsoft.com/office/officeart/2005/8/layout/vList3"/>
    <dgm:cxn modelId="{88FFBDC0-4DEC-44A3-A036-E3B625B48AEF}" srcId="{3C14D737-8CC3-44E0-9F94-6C4C1A40F446}" destId="{CE1E96A2-2D80-4ABC-9335-938DD4F4CA96}" srcOrd="0" destOrd="0" parTransId="{C51B4503-8B79-4401-BFF2-EA77C6A84BE0}" sibTransId="{6BB74719-D6AF-47C5-99EF-D2E8613A2675}"/>
    <dgm:cxn modelId="{4EBF8293-03BD-41A7-B72D-C903B80261A0}" type="presOf" srcId="{CE1E96A2-2D80-4ABC-9335-938DD4F4CA96}" destId="{D501FE3A-33E6-4E0B-9BBA-BBB32E7BA948}" srcOrd="0" destOrd="0" presId="urn:microsoft.com/office/officeart/2005/8/layout/vList3"/>
    <dgm:cxn modelId="{DE6FCC83-F6C5-48F4-8802-4EE07261DD5E}" srcId="{3C14D737-8CC3-44E0-9F94-6C4C1A40F446}" destId="{00996B6B-F110-47CE-A3ED-CAED5DDC4D4B}" srcOrd="3" destOrd="0" parTransId="{CF42AE70-9989-48A3-9446-0E5B75C6F16B}" sibTransId="{6ACD1E45-FFBF-40FF-8F62-4F448FF4145B}"/>
    <dgm:cxn modelId="{3F078E64-7840-40AA-984F-3777AAD2D17B}" srcId="{3C14D737-8CC3-44E0-9F94-6C4C1A40F446}" destId="{21EA3510-231C-409B-A352-B5B87071E4C0}" srcOrd="1" destOrd="0" parTransId="{8FA8EEF6-DA3B-498F-8A8D-5F3E428D699C}" sibTransId="{D0021089-9A48-46A3-B9B4-C9FEDF74ADD9}"/>
    <dgm:cxn modelId="{CB352EF6-07DF-4E61-AAEB-B2F067F70F58}" type="presParOf" srcId="{37FAA314-E424-45D4-8793-1EFA54CEBC37}" destId="{6F216AD5-161D-4833-AC13-185DA125C531}" srcOrd="0" destOrd="0" presId="urn:microsoft.com/office/officeart/2005/8/layout/vList3"/>
    <dgm:cxn modelId="{8A76B634-7453-4BC8-8175-B3C4AA717687}" type="presParOf" srcId="{6F216AD5-161D-4833-AC13-185DA125C531}" destId="{4C06CE58-5F12-412D-ACFB-3F48F33F408A}" srcOrd="0" destOrd="0" presId="urn:microsoft.com/office/officeart/2005/8/layout/vList3"/>
    <dgm:cxn modelId="{9F1970BD-5D1B-42F6-90E4-C581B95BDF14}" type="presParOf" srcId="{6F216AD5-161D-4833-AC13-185DA125C531}" destId="{D501FE3A-33E6-4E0B-9BBA-BBB32E7BA948}" srcOrd="1" destOrd="0" presId="urn:microsoft.com/office/officeart/2005/8/layout/vList3"/>
    <dgm:cxn modelId="{01F92703-47E0-44DC-B9FB-EEE68FE3D9A2}" type="presParOf" srcId="{37FAA314-E424-45D4-8793-1EFA54CEBC37}" destId="{993C6CBC-897A-43C7-883B-75EFB6E3F552}" srcOrd="1" destOrd="0" presId="urn:microsoft.com/office/officeart/2005/8/layout/vList3"/>
    <dgm:cxn modelId="{8C20978F-ADB8-409D-95E5-61664F02AFD0}" type="presParOf" srcId="{37FAA314-E424-45D4-8793-1EFA54CEBC37}" destId="{6E63376E-AB80-4D58-AD6C-7E2FD43E7849}" srcOrd="2" destOrd="0" presId="urn:microsoft.com/office/officeart/2005/8/layout/vList3"/>
    <dgm:cxn modelId="{8ADA5A87-AC4F-417C-A1F1-0F4CF13C16C3}" type="presParOf" srcId="{6E63376E-AB80-4D58-AD6C-7E2FD43E7849}" destId="{336A9965-C55B-4CDC-98DE-43D28E968635}" srcOrd="0" destOrd="0" presId="urn:microsoft.com/office/officeart/2005/8/layout/vList3"/>
    <dgm:cxn modelId="{A049FB4B-2AC8-411F-A585-A516B03CB52F}" type="presParOf" srcId="{6E63376E-AB80-4D58-AD6C-7E2FD43E7849}" destId="{A3C8B18A-25CB-470D-8B72-F66080AEB7E2}" srcOrd="1" destOrd="0" presId="urn:microsoft.com/office/officeart/2005/8/layout/vList3"/>
    <dgm:cxn modelId="{6F37441A-678D-460C-828E-7335317264EC}" type="presParOf" srcId="{37FAA314-E424-45D4-8793-1EFA54CEBC37}" destId="{51CE2F51-7412-4469-8E03-E221022C596B}" srcOrd="3" destOrd="0" presId="urn:microsoft.com/office/officeart/2005/8/layout/vList3"/>
    <dgm:cxn modelId="{7386D18A-6AB8-4DE4-A469-497B45AA48E9}" type="presParOf" srcId="{37FAA314-E424-45D4-8793-1EFA54CEBC37}" destId="{BD8F2238-8FF0-4862-BD57-767BEC7CCDE1}" srcOrd="4" destOrd="0" presId="urn:microsoft.com/office/officeart/2005/8/layout/vList3"/>
    <dgm:cxn modelId="{BB07FEAD-5C89-46AE-86FF-516D58BD8B2F}" type="presParOf" srcId="{BD8F2238-8FF0-4862-BD57-767BEC7CCDE1}" destId="{3067C959-5E71-41DC-AAF0-F251B53D8493}" srcOrd="0" destOrd="0" presId="urn:microsoft.com/office/officeart/2005/8/layout/vList3"/>
    <dgm:cxn modelId="{34625AEE-BC42-4F56-A2D1-B2CD55806399}" type="presParOf" srcId="{BD8F2238-8FF0-4862-BD57-767BEC7CCDE1}" destId="{9AA17F7C-D6F1-45AE-BE8A-BAD4ED00AA5C}" srcOrd="1" destOrd="0" presId="urn:microsoft.com/office/officeart/2005/8/layout/vList3"/>
    <dgm:cxn modelId="{0B231EE7-F868-4D18-9AAE-1E8A4E206B0D}" type="presParOf" srcId="{37FAA314-E424-45D4-8793-1EFA54CEBC37}" destId="{3A46D2F1-CFD9-4A39-A6A8-0E033698C5DC}" srcOrd="5" destOrd="0" presId="urn:microsoft.com/office/officeart/2005/8/layout/vList3"/>
    <dgm:cxn modelId="{3D183B00-BDF0-4FED-A4C0-0BAAA50B5A84}" type="presParOf" srcId="{37FAA314-E424-45D4-8793-1EFA54CEBC37}" destId="{A7FF8570-E230-44D4-9BF0-1D2AD33EFED5}" srcOrd="6" destOrd="0" presId="urn:microsoft.com/office/officeart/2005/8/layout/vList3"/>
    <dgm:cxn modelId="{10F03BCD-D899-46D2-B8E1-BDEFD8554B86}" type="presParOf" srcId="{A7FF8570-E230-44D4-9BF0-1D2AD33EFED5}" destId="{85759957-0B9D-49D2-93BB-851E918040CF}" srcOrd="0" destOrd="0" presId="urn:microsoft.com/office/officeart/2005/8/layout/vList3"/>
    <dgm:cxn modelId="{DD47F3C0-EAE0-4F2E-B923-AB176AD40E44}" type="presParOf" srcId="{A7FF8570-E230-44D4-9BF0-1D2AD33EFED5}" destId="{5D900F7C-2988-4B2D-8FA0-F79E8CB779D8}" srcOrd="1" destOrd="0" presId="urn:microsoft.com/office/officeart/2005/8/layout/vList3"/>
    <dgm:cxn modelId="{FF2E3031-61BF-476E-9A72-EE401C87ED75}" type="presParOf" srcId="{37FAA314-E424-45D4-8793-1EFA54CEBC37}" destId="{E02029F1-4907-44D0-A1CC-69EE08DF75AC}" srcOrd="7" destOrd="0" presId="urn:microsoft.com/office/officeart/2005/8/layout/vList3"/>
    <dgm:cxn modelId="{337F8FCB-FE8D-4544-A2FD-D382D37D9936}" type="presParOf" srcId="{37FAA314-E424-45D4-8793-1EFA54CEBC37}" destId="{4F02482C-0E28-4656-92EF-3C8782BD480E}" srcOrd="8" destOrd="0" presId="urn:microsoft.com/office/officeart/2005/8/layout/vList3"/>
    <dgm:cxn modelId="{0471A445-7618-402A-B86F-F16213799A58}" type="presParOf" srcId="{4F02482C-0E28-4656-92EF-3C8782BD480E}" destId="{709498DC-1F0C-444B-8B7C-8F4B49F91BE3}" srcOrd="0" destOrd="0" presId="urn:microsoft.com/office/officeart/2005/8/layout/vList3"/>
    <dgm:cxn modelId="{A1417C07-C711-4BD2-8117-CA9519CB045A}" type="presParOf" srcId="{4F02482C-0E28-4656-92EF-3C8782BD480E}" destId="{D5F70D63-85D7-477B-BA88-4ACDB658E1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14D737-8CC3-44E0-9F94-6C4C1A40F4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1E96A2-2D80-4ABC-9335-938DD4F4CA96}">
      <dgm:prSet phldrT="[Texto]" custT="1"/>
      <dgm:spPr/>
      <dgm:t>
        <a:bodyPr/>
        <a:lstStyle/>
        <a:p>
          <a:pPr algn="ctr"/>
          <a:r>
            <a:rPr lang="es-EC" sz="1800" dirty="0" smtClean="0"/>
            <a:t>Nos permiten conocer la velocidad y sentido de giro de los motores</a:t>
          </a:r>
          <a:endParaRPr lang="es-CO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B4503-8B79-4401-BFF2-EA77C6A84BE0}" type="parTrans" cxnId="{88FFBDC0-4DEC-44A3-A036-E3B625B48AEF}">
      <dgm:prSet/>
      <dgm:spPr/>
      <dgm:t>
        <a:bodyPr/>
        <a:lstStyle/>
        <a:p>
          <a:endParaRPr lang="es-CO" sz="1800"/>
        </a:p>
      </dgm:t>
    </dgm:pt>
    <dgm:pt modelId="{6BB74719-D6AF-47C5-99EF-D2E8613A2675}" type="sibTrans" cxnId="{88FFBDC0-4DEC-44A3-A036-E3B625B48AEF}">
      <dgm:prSet/>
      <dgm:spPr/>
      <dgm:t>
        <a:bodyPr/>
        <a:lstStyle/>
        <a:p>
          <a:endParaRPr lang="es-CO" sz="1800"/>
        </a:p>
      </dgm:t>
    </dgm:pt>
    <dgm:pt modelId="{21EA3510-231C-409B-A352-B5B87071E4C0}">
      <dgm:prSet phldrT="[Texto]" custT="1"/>
      <dgm:spPr/>
      <dgm:t>
        <a:bodyPr/>
        <a:lstStyle/>
        <a:p>
          <a:r>
            <a:rPr lang="es-EC" sz="1800" dirty="0" smtClean="0"/>
            <a:t>Operan mediante la lectura de dos canales digitales</a:t>
          </a:r>
          <a:endParaRPr lang="es-CO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8EEF6-DA3B-498F-8A8D-5F3E428D699C}" type="parTrans" cxnId="{3F078E64-7840-40AA-984F-3777AAD2D17B}">
      <dgm:prSet/>
      <dgm:spPr/>
      <dgm:t>
        <a:bodyPr/>
        <a:lstStyle/>
        <a:p>
          <a:endParaRPr lang="es-CO" sz="1800"/>
        </a:p>
      </dgm:t>
    </dgm:pt>
    <dgm:pt modelId="{D0021089-9A48-46A3-B9B4-C9FEDF74ADD9}" type="sibTrans" cxnId="{3F078E64-7840-40AA-984F-3777AAD2D17B}">
      <dgm:prSet/>
      <dgm:spPr/>
      <dgm:t>
        <a:bodyPr/>
        <a:lstStyle/>
        <a:p>
          <a:endParaRPr lang="es-CO" sz="1800"/>
        </a:p>
      </dgm:t>
    </dgm:pt>
    <dgm:pt modelId="{93BA0EC6-00AF-495C-B41F-AC70031170C8}">
      <dgm:prSet phldrT="[Texto]" custT="1"/>
      <dgm:spPr/>
      <dgm:t>
        <a:bodyPr/>
        <a:lstStyle/>
        <a:p>
          <a:r>
            <a:rPr lang="es-C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programa un contador en configuración X4 para aumentar la resolución del encoder</a:t>
          </a:r>
        </a:p>
      </dgm:t>
    </dgm:pt>
    <dgm:pt modelId="{142B1901-CD31-414C-AA8E-B07669E61BE7}" type="parTrans" cxnId="{42D5F6B9-3C20-43F5-91C7-8FB912B3D1B9}">
      <dgm:prSet/>
      <dgm:spPr/>
      <dgm:t>
        <a:bodyPr/>
        <a:lstStyle/>
        <a:p>
          <a:endParaRPr lang="es-CO" sz="1800"/>
        </a:p>
      </dgm:t>
    </dgm:pt>
    <dgm:pt modelId="{0522EDE8-B2B9-4556-8690-B9CA0564D558}" type="sibTrans" cxnId="{42D5F6B9-3C20-43F5-91C7-8FB912B3D1B9}">
      <dgm:prSet/>
      <dgm:spPr/>
      <dgm:t>
        <a:bodyPr/>
        <a:lstStyle/>
        <a:p>
          <a:endParaRPr lang="es-CO" sz="1800"/>
        </a:p>
      </dgm:t>
    </dgm:pt>
    <dgm:pt modelId="{37FAA314-E424-45D4-8793-1EFA54CEBC37}" type="pres">
      <dgm:prSet presAssocID="{3C14D737-8CC3-44E0-9F94-6C4C1A40F4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216AD5-161D-4833-AC13-185DA125C531}" type="pres">
      <dgm:prSet presAssocID="{CE1E96A2-2D80-4ABC-9335-938DD4F4CA96}" presName="composite" presStyleCnt="0"/>
      <dgm:spPr/>
      <dgm:t>
        <a:bodyPr/>
        <a:lstStyle/>
        <a:p>
          <a:endParaRPr lang="es-EC"/>
        </a:p>
      </dgm:t>
    </dgm:pt>
    <dgm:pt modelId="{4C06CE58-5F12-412D-ACFB-3F48F33F408A}" type="pres">
      <dgm:prSet presAssocID="{CE1E96A2-2D80-4ABC-9335-938DD4F4CA96}" presName="imgShp" presStyleLbl="fgImgPlace1" presStyleIdx="0" presStyleCnt="3"/>
      <dgm:spPr/>
      <dgm:t>
        <a:bodyPr/>
        <a:lstStyle/>
        <a:p>
          <a:endParaRPr lang="es-EC"/>
        </a:p>
      </dgm:t>
    </dgm:pt>
    <dgm:pt modelId="{D501FE3A-33E6-4E0B-9BBA-BBB32E7BA948}" type="pres">
      <dgm:prSet presAssocID="{CE1E96A2-2D80-4ABC-9335-938DD4F4CA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C6CBC-897A-43C7-883B-75EFB6E3F552}" type="pres">
      <dgm:prSet presAssocID="{6BB74719-D6AF-47C5-99EF-D2E8613A2675}" presName="spacing" presStyleCnt="0"/>
      <dgm:spPr/>
      <dgm:t>
        <a:bodyPr/>
        <a:lstStyle/>
        <a:p>
          <a:endParaRPr lang="es-EC"/>
        </a:p>
      </dgm:t>
    </dgm:pt>
    <dgm:pt modelId="{6E63376E-AB80-4D58-AD6C-7E2FD43E7849}" type="pres">
      <dgm:prSet presAssocID="{21EA3510-231C-409B-A352-B5B87071E4C0}" presName="composite" presStyleCnt="0"/>
      <dgm:spPr/>
      <dgm:t>
        <a:bodyPr/>
        <a:lstStyle/>
        <a:p>
          <a:endParaRPr lang="es-EC"/>
        </a:p>
      </dgm:t>
    </dgm:pt>
    <dgm:pt modelId="{336A9965-C55B-4CDC-98DE-43D28E968635}" type="pres">
      <dgm:prSet presAssocID="{21EA3510-231C-409B-A352-B5B87071E4C0}" presName="imgShp" presStyleLbl="fgImgPlace1" presStyleIdx="1" presStyleCnt="3"/>
      <dgm:spPr/>
      <dgm:t>
        <a:bodyPr/>
        <a:lstStyle/>
        <a:p>
          <a:endParaRPr lang="es-EC"/>
        </a:p>
      </dgm:t>
    </dgm:pt>
    <dgm:pt modelId="{A3C8B18A-25CB-470D-8B72-F66080AEB7E2}" type="pres">
      <dgm:prSet presAssocID="{21EA3510-231C-409B-A352-B5B87071E4C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E2F51-7412-4469-8E03-E221022C596B}" type="pres">
      <dgm:prSet presAssocID="{D0021089-9A48-46A3-B9B4-C9FEDF74ADD9}" presName="spacing" presStyleCnt="0"/>
      <dgm:spPr/>
      <dgm:t>
        <a:bodyPr/>
        <a:lstStyle/>
        <a:p>
          <a:endParaRPr lang="es-EC"/>
        </a:p>
      </dgm:t>
    </dgm:pt>
    <dgm:pt modelId="{BD8F2238-8FF0-4862-BD57-767BEC7CCDE1}" type="pres">
      <dgm:prSet presAssocID="{93BA0EC6-00AF-495C-B41F-AC70031170C8}" presName="composite" presStyleCnt="0"/>
      <dgm:spPr/>
      <dgm:t>
        <a:bodyPr/>
        <a:lstStyle/>
        <a:p>
          <a:endParaRPr lang="es-EC"/>
        </a:p>
      </dgm:t>
    </dgm:pt>
    <dgm:pt modelId="{3067C959-5E71-41DC-AAF0-F251B53D8493}" type="pres">
      <dgm:prSet presAssocID="{93BA0EC6-00AF-495C-B41F-AC70031170C8}" presName="imgShp" presStyleLbl="fgImgPlace1" presStyleIdx="2" presStyleCnt="3"/>
      <dgm:spPr/>
      <dgm:t>
        <a:bodyPr/>
        <a:lstStyle/>
        <a:p>
          <a:endParaRPr lang="es-EC"/>
        </a:p>
      </dgm:t>
    </dgm:pt>
    <dgm:pt modelId="{9AA17F7C-D6F1-45AE-BE8A-BAD4ED00AA5C}" type="pres">
      <dgm:prSet presAssocID="{93BA0EC6-00AF-495C-B41F-AC70031170C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AE4C3A-F2DF-4673-9DCB-3F2928103095}" type="presOf" srcId="{21EA3510-231C-409B-A352-B5B87071E4C0}" destId="{A3C8B18A-25CB-470D-8B72-F66080AEB7E2}" srcOrd="0" destOrd="0" presId="urn:microsoft.com/office/officeart/2005/8/layout/vList3"/>
    <dgm:cxn modelId="{88FFBDC0-4DEC-44A3-A036-E3B625B48AEF}" srcId="{3C14D737-8CC3-44E0-9F94-6C4C1A40F446}" destId="{CE1E96A2-2D80-4ABC-9335-938DD4F4CA96}" srcOrd="0" destOrd="0" parTransId="{C51B4503-8B79-4401-BFF2-EA77C6A84BE0}" sibTransId="{6BB74719-D6AF-47C5-99EF-D2E8613A2675}"/>
    <dgm:cxn modelId="{42D5F6B9-3C20-43F5-91C7-8FB912B3D1B9}" srcId="{3C14D737-8CC3-44E0-9F94-6C4C1A40F446}" destId="{93BA0EC6-00AF-495C-B41F-AC70031170C8}" srcOrd="2" destOrd="0" parTransId="{142B1901-CD31-414C-AA8E-B07669E61BE7}" sibTransId="{0522EDE8-B2B9-4556-8690-B9CA0564D558}"/>
    <dgm:cxn modelId="{32BC7A2F-C257-4EC6-8FFF-09F416C62966}" type="presOf" srcId="{3C14D737-8CC3-44E0-9F94-6C4C1A40F446}" destId="{37FAA314-E424-45D4-8793-1EFA54CEBC37}" srcOrd="0" destOrd="0" presId="urn:microsoft.com/office/officeart/2005/8/layout/vList3"/>
    <dgm:cxn modelId="{93164AE7-D08C-4806-B894-8E943DD83540}" type="presOf" srcId="{93BA0EC6-00AF-495C-B41F-AC70031170C8}" destId="{9AA17F7C-D6F1-45AE-BE8A-BAD4ED00AA5C}" srcOrd="0" destOrd="0" presId="urn:microsoft.com/office/officeart/2005/8/layout/vList3"/>
    <dgm:cxn modelId="{3F078E64-7840-40AA-984F-3777AAD2D17B}" srcId="{3C14D737-8CC3-44E0-9F94-6C4C1A40F446}" destId="{21EA3510-231C-409B-A352-B5B87071E4C0}" srcOrd="1" destOrd="0" parTransId="{8FA8EEF6-DA3B-498F-8A8D-5F3E428D699C}" sibTransId="{D0021089-9A48-46A3-B9B4-C9FEDF74ADD9}"/>
    <dgm:cxn modelId="{A98B62D0-884B-4A88-A44B-D885605DD1E9}" type="presOf" srcId="{CE1E96A2-2D80-4ABC-9335-938DD4F4CA96}" destId="{D501FE3A-33E6-4E0B-9BBA-BBB32E7BA948}" srcOrd="0" destOrd="0" presId="urn:microsoft.com/office/officeart/2005/8/layout/vList3"/>
    <dgm:cxn modelId="{37ED1A46-9607-4C28-AA6E-AE6CB5C90BB6}" type="presParOf" srcId="{37FAA314-E424-45D4-8793-1EFA54CEBC37}" destId="{6F216AD5-161D-4833-AC13-185DA125C531}" srcOrd="0" destOrd="0" presId="urn:microsoft.com/office/officeart/2005/8/layout/vList3"/>
    <dgm:cxn modelId="{CD565805-0E02-410F-AEC7-3913651E5BA7}" type="presParOf" srcId="{6F216AD5-161D-4833-AC13-185DA125C531}" destId="{4C06CE58-5F12-412D-ACFB-3F48F33F408A}" srcOrd="0" destOrd="0" presId="urn:microsoft.com/office/officeart/2005/8/layout/vList3"/>
    <dgm:cxn modelId="{0A21566B-F4BD-433D-9779-F89DEA2F22DD}" type="presParOf" srcId="{6F216AD5-161D-4833-AC13-185DA125C531}" destId="{D501FE3A-33E6-4E0B-9BBA-BBB32E7BA948}" srcOrd="1" destOrd="0" presId="urn:microsoft.com/office/officeart/2005/8/layout/vList3"/>
    <dgm:cxn modelId="{4E3AB628-51F2-4786-B7D9-F3475813F912}" type="presParOf" srcId="{37FAA314-E424-45D4-8793-1EFA54CEBC37}" destId="{993C6CBC-897A-43C7-883B-75EFB6E3F552}" srcOrd="1" destOrd="0" presId="urn:microsoft.com/office/officeart/2005/8/layout/vList3"/>
    <dgm:cxn modelId="{F05C6F3C-50F8-4B06-A32F-16F8D8569328}" type="presParOf" srcId="{37FAA314-E424-45D4-8793-1EFA54CEBC37}" destId="{6E63376E-AB80-4D58-AD6C-7E2FD43E7849}" srcOrd="2" destOrd="0" presId="urn:microsoft.com/office/officeart/2005/8/layout/vList3"/>
    <dgm:cxn modelId="{5B4D94F0-9757-4394-8C6F-12491AD628C3}" type="presParOf" srcId="{6E63376E-AB80-4D58-AD6C-7E2FD43E7849}" destId="{336A9965-C55B-4CDC-98DE-43D28E968635}" srcOrd="0" destOrd="0" presId="urn:microsoft.com/office/officeart/2005/8/layout/vList3"/>
    <dgm:cxn modelId="{1750F7CF-B0F6-4ABA-A7A4-4912EC78079F}" type="presParOf" srcId="{6E63376E-AB80-4D58-AD6C-7E2FD43E7849}" destId="{A3C8B18A-25CB-470D-8B72-F66080AEB7E2}" srcOrd="1" destOrd="0" presId="urn:microsoft.com/office/officeart/2005/8/layout/vList3"/>
    <dgm:cxn modelId="{4229DDD7-F61F-45E4-BFA2-E6F5EEE0D4C1}" type="presParOf" srcId="{37FAA314-E424-45D4-8793-1EFA54CEBC37}" destId="{51CE2F51-7412-4469-8E03-E221022C596B}" srcOrd="3" destOrd="0" presId="urn:microsoft.com/office/officeart/2005/8/layout/vList3"/>
    <dgm:cxn modelId="{DC72E273-8330-43BA-A128-5CD868962B3D}" type="presParOf" srcId="{37FAA314-E424-45D4-8793-1EFA54CEBC37}" destId="{BD8F2238-8FF0-4862-BD57-767BEC7CCDE1}" srcOrd="4" destOrd="0" presId="urn:microsoft.com/office/officeart/2005/8/layout/vList3"/>
    <dgm:cxn modelId="{67E89E93-5BA6-43D0-9A6E-01D7BCDACB45}" type="presParOf" srcId="{BD8F2238-8FF0-4862-BD57-767BEC7CCDE1}" destId="{3067C959-5E71-41DC-AAF0-F251B53D8493}" srcOrd="0" destOrd="0" presId="urn:microsoft.com/office/officeart/2005/8/layout/vList3"/>
    <dgm:cxn modelId="{E5437357-EB47-48C5-882F-58DF57E115FC}" type="presParOf" srcId="{BD8F2238-8FF0-4862-BD57-767BEC7CCDE1}" destId="{9AA17F7C-D6F1-45AE-BE8A-BAD4ED00AA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14D737-8CC3-44E0-9F94-6C4C1A40F4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1E96A2-2D80-4ABC-9335-938DD4F4CA96}">
      <dgm:prSet phldrT="[Texto]" custT="1"/>
      <dgm:spPr/>
      <dgm:t>
        <a:bodyPr/>
        <a:lstStyle/>
        <a:p>
          <a:pPr algn="ctr"/>
          <a:r>
            <a:rPr lang="es-EC" sz="2000" dirty="0" smtClean="0"/>
            <a:t>Los motores son controlados a través de un puente H mediante una señal PWM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B4503-8B79-4401-BFF2-EA77C6A84BE0}" type="parTrans" cxnId="{88FFBDC0-4DEC-44A3-A036-E3B625B48AEF}">
      <dgm:prSet/>
      <dgm:spPr/>
      <dgm:t>
        <a:bodyPr/>
        <a:lstStyle/>
        <a:p>
          <a:endParaRPr lang="es-CO" sz="2400"/>
        </a:p>
      </dgm:t>
    </dgm:pt>
    <dgm:pt modelId="{6BB74719-D6AF-47C5-99EF-D2E8613A2675}" type="sibTrans" cxnId="{88FFBDC0-4DEC-44A3-A036-E3B625B48AEF}">
      <dgm:prSet/>
      <dgm:spPr/>
      <dgm:t>
        <a:bodyPr/>
        <a:lstStyle/>
        <a:p>
          <a:endParaRPr lang="es-CO" sz="2400"/>
        </a:p>
      </dgm:t>
    </dgm:pt>
    <dgm:pt modelId="{21EA3510-231C-409B-A352-B5B87071E4C0}">
      <dgm:prSet phldrT="[Texto]" custT="1"/>
      <dgm:spPr/>
      <dgm:t>
        <a:bodyPr/>
        <a:lstStyle/>
        <a:p>
          <a:r>
            <a:rPr lang="es-C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período de la señal PWM no debe superar los 50ms </a:t>
          </a:r>
          <a:endParaRPr lang="es-CO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8EEF6-DA3B-498F-8A8D-5F3E428D699C}" type="parTrans" cxnId="{3F078E64-7840-40AA-984F-3777AAD2D17B}">
      <dgm:prSet/>
      <dgm:spPr/>
      <dgm:t>
        <a:bodyPr/>
        <a:lstStyle/>
        <a:p>
          <a:endParaRPr lang="es-CO" sz="2400"/>
        </a:p>
      </dgm:t>
    </dgm:pt>
    <dgm:pt modelId="{D0021089-9A48-46A3-B9B4-C9FEDF74ADD9}" type="sibTrans" cxnId="{3F078E64-7840-40AA-984F-3777AAD2D17B}">
      <dgm:prSet/>
      <dgm:spPr/>
      <dgm:t>
        <a:bodyPr/>
        <a:lstStyle/>
        <a:p>
          <a:endParaRPr lang="es-CO" sz="2400"/>
        </a:p>
      </dgm:t>
    </dgm:pt>
    <dgm:pt modelId="{93BA0EC6-00AF-495C-B41F-AC70031170C8}">
      <dgm:prSet phldrT="[Texto]" custT="1"/>
      <dgm:spPr/>
      <dgm:t>
        <a:bodyPr/>
        <a:lstStyle/>
        <a:p>
          <a:r>
            <a:rPr lang="es-EC" sz="2000" dirty="0" smtClean="0"/>
            <a:t>El control de velocidad de los motores se lo realiza mediante un controlador PID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B1901-CD31-414C-AA8E-B07669E61BE7}" type="parTrans" cxnId="{42D5F6B9-3C20-43F5-91C7-8FB912B3D1B9}">
      <dgm:prSet/>
      <dgm:spPr/>
      <dgm:t>
        <a:bodyPr/>
        <a:lstStyle/>
        <a:p>
          <a:endParaRPr lang="es-CO" sz="2400"/>
        </a:p>
      </dgm:t>
    </dgm:pt>
    <dgm:pt modelId="{0522EDE8-B2B9-4556-8690-B9CA0564D558}" type="sibTrans" cxnId="{42D5F6B9-3C20-43F5-91C7-8FB912B3D1B9}">
      <dgm:prSet/>
      <dgm:spPr/>
      <dgm:t>
        <a:bodyPr/>
        <a:lstStyle/>
        <a:p>
          <a:endParaRPr lang="es-CO" sz="2400"/>
        </a:p>
      </dgm:t>
    </dgm:pt>
    <dgm:pt modelId="{37FAA314-E424-45D4-8793-1EFA54CEBC37}" type="pres">
      <dgm:prSet presAssocID="{3C14D737-8CC3-44E0-9F94-6C4C1A40F4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216AD5-161D-4833-AC13-185DA125C531}" type="pres">
      <dgm:prSet presAssocID="{CE1E96A2-2D80-4ABC-9335-938DD4F4CA96}" presName="composite" presStyleCnt="0"/>
      <dgm:spPr/>
      <dgm:t>
        <a:bodyPr/>
        <a:lstStyle/>
        <a:p>
          <a:endParaRPr lang="es-EC"/>
        </a:p>
      </dgm:t>
    </dgm:pt>
    <dgm:pt modelId="{4C06CE58-5F12-412D-ACFB-3F48F33F408A}" type="pres">
      <dgm:prSet presAssocID="{CE1E96A2-2D80-4ABC-9335-938DD4F4CA96}" presName="imgShp" presStyleLbl="fgImgPlace1" presStyleIdx="0" presStyleCnt="3"/>
      <dgm:spPr/>
      <dgm:t>
        <a:bodyPr/>
        <a:lstStyle/>
        <a:p>
          <a:endParaRPr lang="es-EC"/>
        </a:p>
      </dgm:t>
    </dgm:pt>
    <dgm:pt modelId="{D501FE3A-33E6-4E0B-9BBA-BBB32E7BA948}" type="pres">
      <dgm:prSet presAssocID="{CE1E96A2-2D80-4ABC-9335-938DD4F4CA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C6CBC-897A-43C7-883B-75EFB6E3F552}" type="pres">
      <dgm:prSet presAssocID="{6BB74719-D6AF-47C5-99EF-D2E8613A2675}" presName="spacing" presStyleCnt="0"/>
      <dgm:spPr/>
      <dgm:t>
        <a:bodyPr/>
        <a:lstStyle/>
        <a:p>
          <a:endParaRPr lang="es-EC"/>
        </a:p>
      </dgm:t>
    </dgm:pt>
    <dgm:pt modelId="{6E63376E-AB80-4D58-AD6C-7E2FD43E7849}" type="pres">
      <dgm:prSet presAssocID="{21EA3510-231C-409B-A352-B5B87071E4C0}" presName="composite" presStyleCnt="0"/>
      <dgm:spPr/>
      <dgm:t>
        <a:bodyPr/>
        <a:lstStyle/>
        <a:p>
          <a:endParaRPr lang="es-EC"/>
        </a:p>
      </dgm:t>
    </dgm:pt>
    <dgm:pt modelId="{336A9965-C55B-4CDC-98DE-43D28E968635}" type="pres">
      <dgm:prSet presAssocID="{21EA3510-231C-409B-A352-B5B87071E4C0}" presName="imgShp" presStyleLbl="fgImgPlace1" presStyleIdx="1" presStyleCnt="3"/>
      <dgm:spPr/>
      <dgm:t>
        <a:bodyPr/>
        <a:lstStyle/>
        <a:p>
          <a:endParaRPr lang="es-EC"/>
        </a:p>
      </dgm:t>
    </dgm:pt>
    <dgm:pt modelId="{A3C8B18A-25CB-470D-8B72-F66080AEB7E2}" type="pres">
      <dgm:prSet presAssocID="{21EA3510-231C-409B-A352-B5B87071E4C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E2F51-7412-4469-8E03-E221022C596B}" type="pres">
      <dgm:prSet presAssocID="{D0021089-9A48-46A3-B9B4-C9FEDF74ADD9}" presName="spacing" presStyleCnt="0"/>
      <dgm:spPr/>
      <dgm:t>
        <a:bodyPr/>
        <a:lstStyle/>
        <a:p>
          <a:endParaRPr lang="es-EC"/>
        </a:p>
      </dgm:t>
    </dgm:pt>
    <dgm:pt modelId="{BD8F2238-8FF0-4862-BD57-767BEC7CCDE1}" type="pres">
      <dgm:prSet presAssocID="{93BA0EC6-00AF-495C-B41F-AC70031170C8}" presName="composite" presStyleCnt="0"/>
      <dgm:spPr/>
      <dgm:t>
        <a:bodyPr/>
        <a:lstStyle/>
        <a:p>
          <a:endParaRPr lang="es-EC"/>
        </a:p>
      </dgm:t>
    </dgm:pt>
    <dgm:pt modelId="{3067C959-5E71-41DC-AAF0-F251B53D8493}" type="pres">
      <dgm:prSet presAssocID="{93BA0EC6-00AF-495C-B41F-AC70031170C8}" presName="imgShp" presStyleLbl="fgImgPlace1" presStyleIdx="2" presStyleCnt="3"/>
      <dgm:spPr/>
      <dgm:t>
        <a:bodyPr/>
        <a:lstStyle/>
        <a:p>
          <a:endParaRPr lang="es-EC"/>
        </a:p>
      </dgm:t>
    </dgm:pt>
    <dgm:pt modelId="{9AA17F7C-D6F1-45AE-BE8A-BAD4ED00AA5C}" type="pres">
      <dgm:prSet presAssocID="{93BA0EC6-00AF-495C-B41F-AC70031170C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D5F6B9-3C20-43F5-91C7-8FB912B3D1B9}" srcId="{3C14D737-8CC3-44E0-9F94-6C4C1A40F446}" destId="{93BA0EC6-00AF-495C-B41F-AC70031170C8}" srcOrd="2" destOrd="0" parTransId="{142B1901-CD31-414C-AA8E-B07669E61BE7}" sibTransId="{0522EDE8-B2B9-4556-8690-B9CA0564D558}"/>
    <dgm:cxn modelId="{64111D51-A981-4D4D-A785-59399EB8D949}" type="presOf" srcId="{93BA0EC6-00AF-495C-B41F-AC70031170C8}" destId="{9AA17F7C-D6F1-45AE-BE8A-BAD4ED00AA5C}" srcOrd="0" destOrd="0" presId="urn:microsoft.com/office/officeart/2005/8/layout/vList3"/>
    <dgm:cxn modelId="{D527B334-4383-49C3-965B-FDE4E52DECA5}" type="presOf" srcId="{CE1E96A2-2D80-4ABC-9335-938DD4F4CA96}" destId="{D501FE3A-33E6-4E0B-9BBA-BBB32E7BA948}" srcOrd="0" destOrd="0" presId="urn:microsoft.com/office/officeart/2005/8/layout/vList3"/>
    <dgm:cxn modelId="{3F078E64-7840-40AA-984F-3777AAD2D17B}" srcId="{3C14D737-8CC3-44E0-9F94-6C4C1A40F446}" destId="{21EA3510-231C-409B-A352-B5B87071E4C0}" srcOrd="1" destOrd="0" parTransId="{8FA8EEF6-DA3B-498F-8A8D-5F3E428D699C}" sibTransId="{D0021089-9A48-46A3-B9B4-C9FEDF74ADD9}"/>
    <dgm:cxn modelId="{88FFBDC0-4DEC-44A3-A036-E3B625B48AEF}" srcId="{3C14D737-8CC3-44E0-9F94-6C4C1A40F446}" destId="{CE1E96A2-2D80-4ABC-9335-938DD4F4CA96}" srcOrd="0" destOrd="0" parTransId="{C51B4503-8B79-4401-BFF2-EA77C6A84BE0}" sibTransId="{6BB74719-D6AF-47C5-99EF-D2E8613A2675}"/>
    <dgm:cxn modelId="{187C6551-FC8E-4406-BA70-5D6110DED6F8}" type="presOf" srcId="{3C14D737-8CC3-44E0-9F94-6C4C1A40F446}" destId="{37FAA314-E424-45D4-8793-1EFA54CEBC37}" srcOrd="0" destOrd="0" presId="urn:microsoft.com/office/officeart/2005/8/layout/vList3"/>
    <dgm:cxn modelId="{92F25183-03BB-4A03-ACC3-547E0F268F99}" type="presOf" srcId="{21EA3510-231C-409B-A352-B5B87071E4C0}" destId="{A3C8B18A-25CB-470D-8B72-F66080AEB7E2}" srcOrd="0" destOrd="0" presId="urn:microsoft.com/office/officeart/2005/8/layout/vList3"/>
    <dgm:cxn modelId="{CB169A1A-8D85-46CD-8B03-87AE4B43ECF3}" type="presParOf" srcId="{37FAA314-E424-45D4-8793-1EFA54CEBC37}" destId="{6F216AD5-161D-4833-AC13-185DA125C531}" srcOrd="0" destOrd="0" presId="urn:microsoft.com/office/officeart/2005/8/layout/vList3"/>
    <dgm:cxn modelId="{586BDBDA-D6B8-40A7-8B97-4EE1D3A88761}" type="presParOf" srcId="{6F216AD5-161D-4833-AC13-185DA125C531}" destId="{4C06CE58-5F12-412D-ACFB-3F48F33F408A}" srcOrd="0" destOrd="0" presId="urn:microsoft.com/office/officeart/2005/8/layout/vList3"/>
    <dgm:cxn modelId="{0197CD8F-CD52-4A15-82FD-493832ADD3AA}" type="presParOf" srcId="{6F216AD5-161D-4833-AC13-185DA125C531}" destId="{D501FE3A-33E6-4E0B-9BBA-BBB32E7BA948}" srcOrd="1" destOrd="0" presId="urn:microsoft.com/office/officeart/2005/8/layout/vList3"/>
    <dgm:cxn modelId="{1E11260C-1F78-4583-B031-355FF8EF224A}" type="presParOf" srcId="{37FAA314-E424-45D4-8793-1EFA54CEBC37}" destId="{993C6CBC-897A-43C7-883B-75EFB6E3F552}" srcOrd="1" destOrd="0" presId="urn:microsoft.com/office/officeart/2005/8/layout/vList3"/>
    <dgm:cxn modelId="{C13ADDD4-0EA9-4F28-A65B-F1ECDC7D6610}" type="presParOf" srcId="{37FAA314-E424-45D4-8793-1EFA54CEBC37}" destId="{6E63376E-AB80-4D58-AD6C-7E2FD43E7849}" srcOrd="2" destOrd="0" presId="urn:microsoft.com/office/officeart/2005/8/layout/vList3"/>
    <dgm:cxn modelId="{A9EE22AF-5872-446C-B06F-4C44EC389F9D}" type="presParOf" srcId="{6E63376E-AB80-4D58-AD6C-7E2FD43E7849}" destId="{336A9965-C55B-4CDC-98DE-43D28E968635}" srcOrd="0" destOrd="0" presId="urn:microsoft.com/office/officeart/2005/8/layout/vList3"/>
    <dgm:cxn modelId="{9CCEFAA8-CFB8-44D9-9E4B-57E90D6F025D}" type="presParOf" srcId="{6E63376E-AB80-4D58-AD6C-7E2FD43E7849}" destId="{A3C8B18A-25CB-470D-8B72-F66080AEB7E2}" srcOrd="1" destOrd="0" presId="urn:microsoft.com/office/officeart/2005/8/layout/vList3"/>
    <dgm:cxn modelId="{EF8E6A73-EE2A-4E09-A21B-E9C56772D93E}" type="presParOf" srcId="{37FAA314-E424-45D4-8793-1EFA54CEBC37}" destId="{51CE2F51-7412-4469-8E03-E221022C596B}" srcOrd="3" destOrd="0" presId="urn:microsoft.com/office/officeart/2005/8/layout/vList3"/>
    <dgm:cxn modelId="{03E0099A-3BF4-45F1-B3D6-7017D4998263}" type="presParOf" srcId="{37FAA314-E424-45D4-8793-1EFA54CEBC37}" destId="{BD8F2238-8FF0-4862-BD57-767BEC7CCDE1}" srcOrd="4" destOrd="0" presId="urn:microsoft.com/office/officeart/2005/8/layout/vList3"/>
    <dgm:cxn modelId="{6471AE91-62E8-4226-B2D7-63FCDCB50C01}" type="presParOf" srcId="{BD8F2238-8FF0-4862-BD57-767BEC7CCDE1}" destId="{3067C959-5E71-41DC-AAF0-F251B53D8493}" srcOrd="0" destOrd="0" presId="urn:microsoft.com/office/officeart/2005/8/layout/vList3"/>
    <dgm:cxn modelId="{A4BFA869-D391-4406-8A87-6F8DAC0117ED}" type="presParOf" srcId="{BD8F2238-8FF0-4862-BD57-767BEC7CCDE1}" destId="{9AA17F7C-D6F1-45AE-BE8A-BAD4ED00AA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Control de velocidad y orientación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54B3D7A-F1A4-4653-8CCA-220F36BE0245}" type="presOf" srcId="{CB9964DC-5E01-4879-9733-CDEE2AB1D1F7}" destId="{C7DDC059-89DD-4F99-A10D-9C975D60C8D8}" srcOrd="1" destOrd="0" presId="urn:microsoft.com/office/officeart/2005/8/layout/hierarchy3"/>
    <dgm:cxn modelId="{15B06778-E2C3-4DC1-ADFF-16F43C4DB378}" type="presOf" srcId="{7061F2FC-F2AB-4DE3-98B0-886576B4E2C6}" destId="{D433476B-D68D-4328-ADAC-B2895D3D50CF}" srcOrd="0" destOrd="0" presId="urn:microsoft.com/office/officeart/2005/8/layout/hierarchy3"/>
    <dgm:cxn modelId="{456A02E2-DAAC-44BD-97BB-C336EF91D975}" type="presOf" srcId="{CB9964DC-5E01-4879-9733-CDEE2AB1D1F7}" destId="{ECB1CA3E-26B8-4A39-AEF8-6F06E506D3C7}" srcOrd="0" destOrd="0" presId="urn:microsoft.com/office/officeart/2005/8/layout/hierarchy3"/>
    <dgm:cxn modelId="{5D990B23-DB56-4E48-89A8-51B48FE5472A}" type="presParOf" srcId="{D433476B-D68D-4328-ADAC-B2895D3D50CF}" destId="{1E58A3BC-F1F7-40EE-89AA-32E802ED4BF7}" srcOrd="0" destOrd="0" presId="urn:microsoft.com/office/officeart/2005/8/layout/hierarchy3"/>
    <dgm:cxn modelId="{99FC3738-AE37-45F6-ACD8-8B019532E610}" type="presParOf" srcId="{1E58A3BC-F1F7-40EE-89AA-32E802ED4BF7}" destId="{D21DF85A-45CA-4CE0-B0ED-CF4615475EE0}" srcOrd="0" destOrd="0" presId="urn:microsoft.com/office/officeart/2005/8/layout/hierarchy3"/>
    <dgm:cxn modelId="{EEA17623-BAB8-48A9-85F6-5841644D7C06}" type="presParOf" srcId="{D21DF85A-45CA-4CE0-B0ED-CF4615475EE0}" destId="{ECB1CA3E-26B8-4A39-AEF8-6F06E506D3C7}" srcOrd="0" destOrd="0" presId="urn:microsoft.com/office/officeart/2005/8/layout/hierarchy3"/>
    <dgm:cxn modelId="{37B13173-D928-430E-83C0-4138886A5A58}" type="presParOf" srcId="{D21DF85A-45CA-4CE0-B0ED-CF4615475EE0}" destId="{C7DDC059-89DD-4F99-A10D-9C975D60C8D8}" srcOrd="1" destOrd="0" presId="urn:microsoft.com/office/officeart/2005/8/layout/hierarchy3"/>
    <dgm:cxn modelId="{4DA537F6-C70E-4AB1-9EF2-C46C946954C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Odometría del robot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87F3CC6-D833-4AEF-881E-C00A596B64D0}" type="presOf" srcId="{CB9964DC-5E01-4879-9733-CDEE2AB1D1F7}" destId="{ECB1CA3E-26B8-4A39-AEF8-6F06E506D3C7}" srcOrd="0" destOrd="0" presId="urn:microsoft.com/office/officeart/2005/8/layout/hierarchy3"/>
    <dgm:cxn modelId="{1AE65DC4-22FA-4F85-90BB-AE7E8568122A}" type="presOf" srcId="{7061F2FC-F2AB-4DE3-98B0-886576B4E2C6}" destId="{D433476B-D68D-4328-ADAC-B2895D3D50CF}" srcOrd="0" destOrd="0" presId="urn:microsoft.com/office/officeart/2005/8/layout/hierarchy3"/>
    <dgm:cxn modelId="{2450E863-425C-4A3C-B921-0216BEB861B8}" type="presOf" srcId="{CB9964DC-5E01-4879-9733-CDEE2AB1D1F7}" destId="{C7DDC059-89DD-4F99-A10D-9C975D60C8D8}" srcOrd="1" destOrd="0" presId="urn:microsoft.com/office/officeart/2005/8/layout/hierarchy3"/>
    <dgm:cxn modelId="{FA38E71F-7483-403B-A972-A6A2FEE001EB}" type="presParOf" srcId="{D433476B-D68D-4328-ADAC-B2895D3D50CF}" destId="{1E58A3BC-F1F7-40EE-89AA-32E802ED4BF7}" srcOrd="0" destOrd="0" presId="urn:microsoft.com/office/officeart/2005/8/layout/hierarchy3"/>
    <dgm:cxn modelId="{124D83DC-A1F9-46D1-B8A0-E6EB595DBE32}" type="presParOf" srcId="{1E58A3BC-F1F7-40EE-89AA-32E802ED4BF7}" destId="{D21DF85A-45CA-4CE0-B0ED-CF4615475EE0}" srcOrd="0" destOrd="0" presId="urn:microsoft.com/office/officeart/2005/8/layout/hierarchy3"/>
    <dgm:cxn modelId="{9E63C977-9FD9-4404-B513-4F88D2DB5A76}" type="presParOf" srcId="{D21DF85A-45CA-4CE0-B0ED-CF4615475EE0}" destId="{ECB1CA3E-26B8-4A39-AEF8-6F06E506D3C7}" srcOrd="0" destOrd="0" presId="urn:microsoft.com/office/officeart/2005/8/layout/hierarchy3"/>
    <dgm:cxn modelId="{8999DE8B-BBD1-4692-91A3-D634D4BC94CD}" type="presParOf" srcId="{D21DF85A-45CA-4CE0-B0ED-CF4615475EE0}" destId="{C7DDC059-89DD-4F99-A10D-9C975D60C8D8}" srcOrd="1" destOrd="0" presId="urn:microsoft.com/office/officeart/2005/8/layout/hierarchy3"/>
    <dgm:cxn modelId="{BDFD7289-95A9-4616-BB02-3791151D693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C14D737-8CC3-44E0-9F94-6C4C1A40F4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1E96A2-2D80-4ABC-9335-938DD4F4CA96}">
      <dgm:prSet phldrT="[Texto]" custT="1"/>
      <dgm:spPr/>
      <dgm:t>
        <a:bodyPr/>
        <a:lstStyle/>
        <a:p>
          <a:pPr algn="ctr"/>
          <a:r>
            <a:rPr lang="es-EC" sz="2000" dirty="0" smtClean="0"/>
            <a:t>Permite al robot conocer su ubicación y orientación en el entorno de trabajo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B4503-8B79-4401-BFF2-EA77C6A84BE0}" type="parTrans" cxnId="{88FFBDC0-4DEC-44A3-A036-E3B625B48AEF}">
      <dgm:prSet/>
      <dgm:spPr/>
      <dgm:t>
        <a:bodyPr/>
        <a:lstStyle/>
        <a:p>
          <a:endParaRPr lang="es-CO" sz="2400"/>
        </a:p>
      </dgm:t>
    </dgm:pt>
    <dgm:pt modelId="{6BB74719-D6AF-47C5-99EF-D2E8613A2675}" type="sibTrans" cxnId="{88FFBDC0-4DEC-44A3-A036-E3B625B48AEF}">
      <dgm:prSet/>
      <dgm:spPr/>
      <dgm:t>
        <a:bodyPr/>
        <a:lstStyle/>
        <a:p>
          <a:endParaRPr lang="es-CO" sz="2400"/>
        </a:p>
      </dgm:t>
    </dgm:pt>
    <dgm:pt modelId="{21EA3510-231C-409B-A352-B5B87071E4C0}">
      <dgm:prSet phldrT="[Texto]" custT="1"/>
      <dgm:spPr/>
      <dgm:t>
        <a:bodyPr/>
        <a:lstStyle/>
        <a:p>
          <a:r>
            <a:rPr lang="es-C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utiliza un modelo </a:t>
          </a:r>
          <a:r>
            <a:rPr lang="es-CO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discretizado</a:t>
          </a:r>
          <a:r>
            <a:rPr lang="es-C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utilizando las lecturas realizadas por los encoders del robot </a:t>
          </a:r>
          <a:endParaRPr lang="es-CO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8EEF6-DA3B-498F-8A8D-5F3E428D699C}" type="parTrans" cxnId="{3F078E64-7840-40AA-984F-3777AAD2D17B}">
      <dgm:prSet/>
      <dgm:spPr/>
      <dgm:t>
        <a:bodyPr/>
        <a:lstStyle/>
        <a:p>
          <a:endParaRPr lang="es-CO" sz="2400"/>
        </a:p>
      </dgm:t>
    </dgm:pt>
    <dgm:pt modelId="{D0021089-9A48-46A3-B9B4-C9FEDF74ADD9}" type="sibTrans" cxnId="{3F078E64-7840-40AA-984F-3777AAD2D17B}">
      <dgm:prSet/>
      <dgm:spPr/>
      <dgm:t>
        <a:bodyPr/>
        <a:lstStyle/>
        <a:p>
          <a:endParaRPr lang="es-CO" sz="2400"/>
        </a:p>
      </dgm:t>
    </dgm:pt>
    <dgm:pt modelId="{37FAA314-E424-45D4-8793-1EFA54CEBC37}" type="pres">
      <dgm:prSet presAssocID="{3C14D737-8CC3-44E0-9F94-6C4C1A40F4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216AD5-161D-4833-AC13-185DA125C531}" type="pres">
      <dgm:prSet presAssocID="{CE1E96A2-2D80-4ABC-9335-938DD4F4CA96}" presName="composite" presStyleCnt="0"/>
      <dgm:spPr/>
      <dgm:t>
        <a:bodyPr/>
        <a:lstStyle/>
        <a:p>
          <a:endParaRPr lang="es-EC"/>
        </a:p>
      </dgm:t>
    </dgm:pt>
    <dgm:pt modelId="{4C06CE58-5F12-412D-ACFB-3F48F33F408A}" type="pres">
      <dgm:prSet presAssocID="{CE1E96A2-2D80-4ABC-9335-938DD4F4CA96}" presName="imgShp" presStyleLbl="fgImgPlace1" presStyleIdx="0" presStyleCnt="2"/>
      <dgm:spPr/>
      <dgm:t>
        <a:bodyPr/>
        <a:lstStyle/>
        <a:p>
          <a:endParaRPr lang="es-EC"/>
        </a:p>
      </dgm:t>
    </dgm:pt>
    <dgm:pt modelId="{D501FE3A-33E6-4E0B-9BBA-BBB32E7BA948}" type="pres">
      <dgm:prSet presAssocID="{CE1E96A2-2D80-4ABC-9335-938DD4F4CA9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C6CBC-897A-43C7-883B-75EFB6E3F552}" type="pres">
      <dgm:prSet presAssocID="{6BB74719-D6AF-47C5-99EF-D2E8613A2675}" presName="spacing" presStyleCnt="0"/>
      <dgm:spPr/>
      <dgm:t>
        <a:bodyPr/>
        <a:lstStyle/>
        <a:p>
          <a:endParaRPr lang="es-EC"/>
        </a:p>
      </dgm:t>
    </dgm:pt>
    <dgm:pt modelId="{6E63376E-AB80-4D58-AD6C-7E2FD43E7849}" type="pres">
      <dgm:prSet presAssocID="{21EA3510-231C-409B-A352-B5B87071E4C0}" presName="composite" presStyleCnt="0"/>
      <dgm:spPr/>
      <dgm:t>
        <a:bodyPr/>
        <a:lstStyle/>
        <a:p>
          <a:endParaRPr lang="es-EC"/>
        </a:p>
      </dgm:t>
    </dgm:pt>
    <dgm:pt modelId="{336A9965-C55B-4CDC-98DE-43D28E968635}" type="pres">
      <dgm:prSet presAssocID="{21EA3510-231C-409B-A352-B5B87071E4C0}" presName="imgShp" presStyleLbl="fgImgPlace1" presStyleIdx="1" presStyleCnt="2"/>
      <dgm:spPr/>
      <dgm:t>
        <a:bodyPr/>
        <a:lstStyle/>
        <a:p>
          <a:endParaRPr lang="es-EC"/>
        </a:p>
      </dgm:t>
    </dgm:pt>
    <dgm:pt modelId="{A3C8B18A-25CB-470D-8B72-F66080AEB7E2}" type="pres">
      <dgm:prSet presAssocID="{21EA3510-231C-409B-A352-B5B87071E4C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560784-6BA3-4B9F-9363-EA6E447C910E}" type="presOf" srcId="{CE1E96A2-2D80-4ABC-9335-938DD4F4CA96}" destId="{D501FE3A-33E6-4E0B-9BBA-BBB32E7BA948}" srcOrd="0" destOrd="0" presId="urn:microsoft.com/office/officeart/2005/8/layout/vList3"/>
    <dgm:cxn modelId="{55A0787F-F59B-4383-8E04-F9F4B990F905}" type="presOf" srcId="{3C14D737-8CC3-44E0-9F94-6C4C1A40F446}" destId="{37FAA314-E424-45D4-8793-1EFA54CEBC37}" srcOrd="0" destOrd="0" presId="urn:microsoft.com/office/officeart/2005/8/layout/vList3"/>
    <dgm:cxn modelId="{3F078E64-7840-40AA-984F-3777AAD2D17B}" srcId="{3C14D737-8CC3-44E0-9F94-6C4C1A40F446}" destId="{21EA3510-231C-409B-A352-B5B87071E4C0}" srcOrd="1" destOrd="0" parTransId="{8FA8EEF6-DA3B-498F-8A8D-5F3E428D699C}" sibTransId="{D0021089-9A48-46A3-B9B4-C9FEDF74ADD9}"/>
    <dgm:cxn modelId="{88FFBDC0-4DEC-44A3-A036-E3B625B48AEF}" srcId="{3C14D737-8CC3-44E0-9F94-6C4C1A40F446}" destId="{CE1E96A2-2D80-4ABC-9335-938DD4F4CA96}" srcOrd="0" destOrd="0" parTransId="{C51B4503-8B79-4401-BFF2-EA77C6A84BE0}" sibTransId="{6BB74719-D6AF-47C5-99EF-D2E8613A2675}"/>
    <dgm:cxn modelId="{8F05E50C-5891-491D-BDC9-2799987DE1CC}" type="presOf" srcId="{21EA3510-231C-409B-A352-B5B87071E4C0}" destId="{A3C8B18A-25CB-470D-8B72-F66080AEB7E2}" srcOrd="0" destOrd="0" presId="urn:microsoft.com/office/officeart/2005/8/layout/vList3"/>
    <dgm:cxn modelId="{9382929F-4CA5-445F-82F2-D4584FB8FDC9}" type="presParOf" srcId="{37FAA314-E424-45D4-8793-1EFA54CEBC37}" destId="{6F216AD5-161D-4833-AC13-185DA125C531}" srcOrd="0" destOrd="0" presId="urn:microsoft.com/office/officeart/2005/8/layout/vList3"/>
    <dgm:cxn modelId="{A636F9A9-8AE2-46A9-91B2-D96D14B10805}" type="presParOf" srcId="{6F216AD5-161D-4833-AC13-185DA125C531}" destId="{4C06CE58-5F12-412D-ACFB-3F48F33F408A}" srcOrd="0" destOrd="0" presId="urn:microsoft.com/office/officeart/2005/8/layout/vList3"/>
    <dgm:cxn modelId="{7270BDB7-4623-48E3-AE75-BCAE5EFED7E8}" type="presParOf" srcId="{6F216AD5-161D-4833-AC13-185DA125C531}" destId="{D501FE3A-33E6-4E0B-9BBA-BBB32E7BA948}" srcOrd="1" destOrd="0" presId="urn:microsoft.com/office/officeart/2005/8/layout/vList3"/>
    <dgm:cxn modelId="{B8BAC8DE-3A13-4EE3-929B-9D4118A579A1}" type="presParOf" srcId="{37FAA314-E424-45D4-8793-1EFA54CEBC37}" destId="{993C6CBC-897A-43C7-883B-75EFB6E3F552}" srcOrd="1" destOrd="0" presId="urn:microsoft.com/office/officeart/2005/8/layout/vList3"/>
    <dgm:cxn modelId="{CFB7BCFC-329A-46C2-A51E-A6023DE52EEB}" type="presParOf" srcId="{37FAA314-E424-45D4-8793-1EFA54CEBC37}" destId="{6E63376E-AB80-4D58-AD6C-7E2FD43E7849}" srcOrd="2" destOrd="0" presId="urn:microsoft.com/office/officeart/2005/8/layout/vList3"/>
    <dgm:cxn modelId="{4729FCD2-8C4F-49F4-AF6C-A885BA2A5C4A}" type="presParOf" srcId="{6E63376E-AB80-4D58-AD6C-7E2FD43E7849}" destId="{336A9965-C55B-4CDC-98DE-43D28E968635}" srcOrd="0" destOrd="0" presId="urn:microsoft.com/office/officeart/2005/8/layout/vList3"/>
    <dgm:cxn modelId="{B4D2256D-C82B-4535-9846-1708641B4690}" type="presParOf" srcId="{6E63376E-AB80-4D58-AD6C-7E2FD43E7849}" destId="{A3C8B18A-25CB-470D-8B72-F66080AEB7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Desarrollo del Sistema Robótico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85000"/>
                </a:schemeClr>
              </a:solidFill>
            </a:rPr>
            <a:t>Programación del sistema embebido</a:t>
          </a:r>
          <a:endParaRPr lang="es-ES" dirty="0">
            <a:solidFill>
              <a:schemeClr val="bg1">
                <a:lumMod val="85000"/>
              </a:schemeClr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Adaptación del sistema</a:t>
          </a:r>
          <a:endParaRPr lang="es-CO" noProof="0" dirty="0">
            <a:solidFill>
              <a:schemeClr val="tx1"/>
            </a:solidFill>
          </a:endParaRP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85000"/>
                </a:schemeClr>
              </a:solidFill>
            </a:rPr>
            <a:t>Programación del sistema robótico</a:t>
          </a:r>
          <a:endParaRPr lang="es-ES" dirty="0">
            <a:solidFill>
              <a:schemeClr val="bg1">
                <a:lumMod val="85000"/>
              </a:schemeClr>
            </a:solidFill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EC64-F099-4809-957E-596CA5F7E70A}" type="presOf" srcId="{4349BE00-98CD-4A0C-8970-0800DCF0B510}" destId="{6453487C-0FAF-4B32-BD10-ECD1ABD7E947}" srcOrd="0" destOrd="0" presId="urn:microsoft.com/office/officeart/2005/8/layout/hierarchy3"/>
    <dgm:cxn modelId="{CF9DB99B-2C44-48E6-8E86-F396B5C930F3}" type="presOf" srcId="{C718ADCF-EE16-40A9-92E0-023D415A390D}" destId="{7210391E-D0BA-4B05-BC9D-4C5F7A7038B2}" srcOrd="0" destOrd="0" presId="urn:microsoft.com/office/officeart/2005/8/layout/hierarchy3"/>
    <dgm:cxn modelId="{F10E51C3-1C7F-4CE5-BE72-C3CAFBD6C59D}" type="presOf" srcId="{8E58BE12-E61E-4161-87EB-35A7176E5F95}" destId="{F27B7295-80E4-4410-9A4D-672618C6243E}" srcOrd="0" destOrd="0" presId="urn:microsoft.com/office/officeart/2005/8/layout/hierarchy3"/>
    <dgm:cxn modelId="{1A25DF04-D81A-42E5-94A4-EDC1D404D711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368D3759-405E-4F34-B03C-4C9D0030A4BC}" type="presOf" srcId="{CB9964DC-5E01-4879-9733-CDEE2AB1D1F7}" destId="{ECB1CA3E-26B8-4A39-AEF8-6F06E506D3C7}" srcOrd="0" destOrd="0" presId="urn:microsoft.com/office/officeart/2005/8/layout/hierarchy3"/>
    <dgm:cxn modelId="{B690ACDC-CC39-46C1-9513-2E0208658C48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C712723E-BA53-4422-81BC-EF1251ECE47D}" type="presOf" srcId="{D0D20E71-FED1-4623-8034-D329000238BD}" destId="{45B98A4A-0B6D-4F48-B74E-847DD2F0977C}" srcOrd="0" destOrd="0" presId="urn:microsoft.com/office/officeart/2005/8/layout/hierarchy3"/>
    <dgm:cxn modelId="{B47CFAE7-023E-45ED-9B0B-06D98562323C}" type="presOf" srcId="{613D9770-E617-4792-A0EF-694D6913B044}" destId="{59DD2AFD-1A85-48C2-96F2-E73FC04B45F7}" srcOrd="0" destOrd="0" presId="urn:microsoft.com/office/officeart/2005/8/layout/hierarchy3"/>
    <dgm:cxn modelId="{D83A45A5-EDB1-484B-90FC-09688C206E66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1DD509D7-CF0B-438C-BD6C-AFA3CD8987DA}" type="presParOf" srcId="{D433476B-D68D-4328-ADAC-B2895D3D50CF}" destId="{1E58A3BC-F1F7-40EE-89AA-32E802ED4BF7}" srcOrd="0" destOrd="0" presId="urn:microsoft.com/office/officeart/2005/8/layout/hierarchy3"/>
    <dgm:cxn modelId="{DBFBFFBE-6148-4C0C-9EE6-8F930BF74DF1}" type="presParOf" srcId="{1E58A3BC-F1F7-40EE-89AA-32E802ED4BF7}" destId="{D21DF85A-45CA-4CE0-B0ED-CF4615475EE0}" srcOrd="0" destOrd="0" presId="urn:microsoft.com/office/officeart/2005/8/layout/hierarchy3"/>
    <dgm:cxn modelId="{9DBF63AC-8C1C-448A-B5F5-5A243147A855}" type="presParOf" srcId="{D21DF85A-45CA-4CE0-B0ED-CF4615475EE0}" destId="{ECB1CA3E-26B8-4A39-AEF8-6F06E506D3C7}" srcOrd="0" destOrd="0" presId="urn:microsoft.com/office/officeart/2005/8/layout/hierarchy3"/>
    <dgm:cxn modelId="{A204E6B3-492A-4E98-B226-4CB3AB67B328}" type="presParOf" srcId="{D21DF85A-45CA-4CE0-B0ED-CF4615475EE0}" destId="{C7DDC059-89DD-4F99-A10D-9C975D60C8D8}" srcOrd="1" destOrd="0" presId="urn:microsoft.com/office/officeart/2005/8/layout/hierarchy3"/>
    <dgm:cxn modelId="{D34CA9F8-7258-43A4-90D6-DA39813A5B8B}" type="presParOf" srcId="{1E58A3BC-F1F7-40EE-89AA-32E802ED4BF7}" destId="{F784BE88-3DB9-4E87-AFCA-2ED0BF00DEA1}" srcOrd="1" destOrd="0" presId="urn:microsoft.com/office/officeart/2005/8/layout/hierarchy3"/>
    <dgm:cxn modelId="{04F09EAD-F599-4709-BC4B-23C61C731034}" type="presParOf" srcId="{F784BE88-3DB9-4E87-AFCA-2ED0BF00DEA1}" destId="{6453487C-0FAF-4B32-BD10-ECD1ABD7E947}" srcOrd="0" destOrd="0" presId="urn:microsoft.com/office/officeart/2005/8/layout/hierarchy3"/>
    <dgm:cxn modelId="{0BA76F65-0B37-445E-AF39-6DC0DBB89A94}" type="presParOf" srcId="{F784BE88-3DB9-4E87-AFCA-2ED0BF00DEA1}" destId="{45B98A4A-0B6D-4F48-B74E-847DD2F0977C}" srcOrd="1" destOrd="0" presId="urn:microsoft.com/office/officeart/2005/8/layout/hierarchy3"/>
    <dgm:cxn modelId="{4AB38D48-0017-4CC3-A4A5-0FAB8AFD3B38}" type="presParOf" srcId="{F784BE88-3DB9-4E87-AFCA-2ED0BF00DEA1}" destId="{2A81AC24-19E8-4B05-BE18-7F7DC22883F5}" srcOrd="2" destOrd="0" presId="urn:microsoft.com/office/officeart/2005/8/layout/hierarchy3"/>
    <dgm:cxn modelId="{25C07974-137D-47EB-A117-B901A4EBB984}" type="presParOf" srcId="{F784BE88-3DB9-4E87-AFCA-2ED0BF00DEA1}" destId="{7210391E-D0BA-4B05-BC9D-4C5F7A7038B2}" srcOrd="3" destOrd="0" presId="urn:microsoft.com/office/officeart/2005/8/layout/hierarchy3"/>
    <dgm:cxn modelId="{3800EBEA-1ED3-429E-AAFA-7B1F8AC622B6}" type="presParOf" srcId="{F784BE88-3DB9-4E87-AFCA-2ED0BF00DEA1}" destId="{F27B7295-80E4-4410-9A4D-672618C6243E}" srcOrd="4" destOrd="0" presId="urn:microsoft.com/office/officeart/2005/8/layout/hierarchy3"/>
    <dgm:cxn modelId="{B07FD9E8-B86B-4122-A750-AB9CF96C0889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C14D737-8CC3-44E0-9F94-6C4C1A40F4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1E96A2-2D80-4ABC-9335-938DD4F4CA96}">
      <dgm:prSet phldrT="[Texto]" custT="1"/>
      <dgm:spPr/>
      <dgm:t>
        <a:bodyPr/>
        <a:lstStyle/>
        <a:p>
          <a:pPr algn="ctr"/>
          <a:r>
            <a:rPr lang="es-EC" sz="2000" dirty="0" smtClean="0"/>
            <a:t>Identificación de los conectores necesarios para la conexión de la FPGA con los componentes del robot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B4503-8B79-4401-BFF2-EA77C6A84BE0}" type="parTrans" cxnId="{88FFBDC0-4DEC-44A3-A036-E3B625B48AEF}">
      <dgm:prSet/>
      <dgm:spPr/>
      <dgm:t>
        <a:bodyPr/>
        <a:lstStyle/>
        <a:p>
          <a:endParaRPr lang="es-CO" sz="2400"/>
        </a:p>
      </dgm:t>
    </dgm:pt>
    <dgm:pt modelId="{6BB74719-D6AF-47C5-99EF-D2E8613A2675}" type="sibTrans" cxnId="{88FFBDC0-4DEC-44A3-A036-E3B625B48AEF}">
      <dgm:prSet/>
      <dgm:spPr/>
      <dgm:t>
        <a:bodyPr/>
        <a:lstStyle/>
        <a:p>
          <a:endParaRPr lang="es-CO" sz="2400"/>
        </a:p>
      </dgm:t>
    </dgm:pt>
    <dgm:pt modelId="{21EA3510-231C-409B-A352-B5B87071E4C0}">
      <dgm:prSet phldrT="[Texto]" custT="1"/>
      <dgm:spPr/>
      <dgm:t>
        <a:bodyPr/>
        <a:lstStyle/>
        <a:p>
          <a:r>
            <a:rPr lang="es-EC" sz="2000" dirty="0" smtClean="0"/>
            <a:t>Acondicionamiento de las señales de control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8EEF6-DA3B-498F-8A8D-5F3E428D699C}" type="parTrans" cxnId="{3F078E64-7840-40AA-984F-3777AAD2D17B}">
      <dgm:prSet/>
      <dgm:spPr/>
      <dgm:t>
        <a:bodyPr/>
        <a:lstStyle/>
        <a:p>
          <a:endParaRPr lang="es-CO" sz="2400"/>
        </a:p>
      </dgm:t>
    </dgm:pt>
    <dgm:pt modelId="{D0021089-9A48-46A3-B9B4-C9FEDF74ADD9}" type="sibTrans" cxnId="{3F078E64-7840-40AA-984F-3777AAD2D17B}">
      <dgm:prSet/>
      <dgm:spPr/>
      <dgm:t>
        <a:bodyPr/>
        <a:lstStyle/>
        <a:p>
          <a:endParaRPr lang="es-CO" sz="2400"/>
        </a:p>
      </dgm:t>
    </dgm:pt>
    <dgm:pt modelId="{93BA0EC6-00AF-495C-B41F-AC70031170C8}">
      <dgm:prSet phldrT="[Texto]" custT="1"/>
      <dgm:spPr/>
      <dgm:t>
        <a:bodyPr/>
        <a:lstStyle/>
        <a:p>
          <a:r>
            <a:rPr lang="es-EC" sz="2000" dirty="0" smtClean="0"/>
            <a:t>Configuración de la comunicación inalámbrica</a:t>
          </a:r>
          <a:endParaRPr lang="es-C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B1901-CD31-414C-AA8E-B07669E61BE7}" type="parTrans" cxnId="{42D5F6B9-3C20-43F5-91C7-8FB912B3D1B9}">
      <dgm:prSet/>
      <dgm:spPr/>
      <dgm:t>
        <a:bodyPr/>
        <a:lstStyle/>
        <a:p>
          <a:endParaRPr lang="es-CO" sz="2400"/>
        </a:p>
      </dgm:t>
    </dgm:pt>
    <dgm:pt modelId="{0522EDE8-B2B9-4556-8690-B9CA0564D558}" type="sibTrans" cxnId="{42D5F6B9-3C20-43F5-91C7-8FB912B3D1B9}">
      <dgm:prSet/>
      <dgm:spPr/>
      <dgm:t>
        <a:bodyPr/>
        <a:lstStyle/>
        <a:p>
          <a:endParaRPr lang="es-CO" sz="2400"/>
        </a:p>
      </dgm:t>
    </dgm:pt>
    <dgm:pt modelId="{37FAA314-E424-45D4-8793-1EFA54CEBC37}" type="pres">
      <dgm:prSet presAssocID="{3C14D737-8CC3-44E0-9F94-6C4C1A40F4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216AD5-161D-4833-AC13-185DA125C531}" type="pres">
      <dgm:prSet presAssocID="{CE1E96A2-2D80-4ABC-9335-938DD4F4CA96}" presName="composite" presStyleCnt="0"/>
      <dgm:spPr/>
      <dgm:t>
        <a:bodyPr/>
        <a:lstStyle/>
        <a:p>
          <a:endParaRPr lang="es-EC"/>
        </a:p>
      </dgm:t>
    </dgm:pt>
    <dgm:pt modelId="{4C06CE58-5F12-412D-ACFB-3F48F33F408A}" type="pres">
      <dgm:prSet presAssocID="{CE1E96A2-2D80-4ABC-9335-938DD4F4CA96}" presName="imgShp" presStyleLbl="fgImgPlace1" presStyleIdx="0" presStyleCnt="3"/>
      <dgm:spPr/>
      <dgm:t>
        <a:bodyPr/>
        <a:lstStyle/>
        <a:p>
          <a:endParaRPr lang="es-EC"/>
        </a:p>
      </dgm:t>
    </dgm:pt>
    <dgm:pt modelId="{D501FE3A-33E6-4E0B-9BBA-BBB32E7BA948}" type="pres">
      <dgm:prSet presAssocID="{CE1E96A2-2D80-4ABC-9335-938DD4F4CA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C6CBC-897A-43C7-883B-75EFB6E3F552}" type="pres">
      <dgm:prSet presAssocID="{6BB74719-D6AF-47C5-99EF-D2E8613A2675}" presName="spacing" presStyleCnt="0"/>
      <dgm:spPr/>
      <dgm:t>
        <a:bodyPr/>
        <a:lstStyle/>
        <a:p>
          <a:endParaRPr lang="es-EC"/>
        </a:p>
      </dgm:t>
    </dgm:pt>
    <dgm:pt modelId="{6E63376E-AB80-4D58-AD6C-7E2FD43E7849}" type="pres">
      <dgm:prSet presAssocID="{21EA3510-231C-409B-A352-B5B87071E4C0}" presName="composite" presStyleCnt="0"/>
      <dgm:spPr/>
      <dgm:t>
        <a:bodyPr/>
        <a:lstStyle/>
        <a:p>
          <a:endParaRPr lang="es-EC"/>
        </a:p>
      </dgm:t>
    </dgm:pt>
    <dgm:pt modelId="{336A9965-C55B-4CDC-98DE-43D28E968635}" type="pres">
      <dgm:prSet presAssocID="{21EA3510-231C-409B-A352-B5B87071E4C0}" presName="imgShp" presStyleLbl="fgImgPlace1" presStyleIdx="1" presStyleCnt="3"/>
      <dgm:spPr/>
      <dgm:t>
        <a:bodyPr/>
        <a:lstStyle/>
        <a:p>
          <a:endParaRPr lang="es-EC"/>
        </a:p>
      </dgm:t>
    </dgm:pt>
    <dgm:pt modelId="{A3C8B18A-25CB-470D-8B72-F66080AEB7E2}" type="pres">
      <dgm:prSet presAssocID="{21EA3510-231C-409B-A352-B5B87071E4C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E2F51-7412-4469-8E03-E221022C596B}" type="pres">
      <dgm:prSet presAssocID="{D0021089-9A48-46A3-B9B4-C9FEDF74ADD9}" presName="spacing" presStyleCnt="0"/>
      <dgm:spPr/>
      <dgm:t>
        <a:bodyPr/>
        <a:lstStyle/>
        <a:p>
          <a:endParaRPr lang="es-EC"/>
        </a:p>
      </dgm:t>
    </dgm:pt>
    <dgm:pt modelId="{BD8F2238-8FF0-4862-BD57-767BEC7CCDE1}" type="pres">
      <dgm:prSet presAssocID="{93BA0EC6-00AF-495C-B41F-AC70031170C8}" presName="composite" presStyleCnt="0"/>
      <dgm:spPr/>
      <dgm:t>
        <a:bodyPr/>
        <a:lstStyle/>
        <a:p>
          <a:endParaRPr lang="es-EC"/>
        </a:p>
      </dgm:t>
    </dgm:pt>
    <dgm:pt modelId="{3067C959-5E71-41DC-AAF0-F251B53D8493}" type="pres">
      <dgm:prSet presAssocID="{93BA0EC6-00AF-495C-B41F-AC70031170C8}" presName="imgShp" presStyleLbl="fgImgPlace1" presStyleIdx="2" presStyleCnt="3"/>
      <dgm:spPr/>
      <dgm:t>
        <a:bodyPr/>
        <a:lstStyle/>
        <a:p>
          <a:endParaRPr lang="es-EC"/>
        </a:p>
      </dgm:t>
    </dgm:pt>
    <dgm:pt modelId="{9AA17F7C-D6F1-45AE-BE8A-BAD4ED00AA5C}" type="pres">
      <dgm:prSet presAssocID="{93BA0EC6-00AF-495C-B41F-AC70031170C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0969BE-17B2-48D8-9D8C-D88A2C9FAAD2}" type="presOf" srcId="{CE1E96A2-2D80-4ABC-9335-938DD4F4CA96}" destId="{D501FE3A-33E6-4E0B-9BBA-BBB32E7BA948}" srcOrd="0" destOrd="0" presId="urn:microsoft.com/office/officeart/2005/8/layout/vList3"/>
    <dgm:cxn modelId="{88FFBDC0-4DEC-44A3-A036-E3B625B48AEF}" srcId="{3C14D737-8CC3-44E0-9F94-6C4C1A40F446}" destId="{CE1E96A2-2D80-4ABC-9335-938DD4F4CA96}" srcOrd="0" destOrd="0" parTransId="{C51B4503-8B79-4401-BFF2-EA77C6A84BE0}" sibTransId="{6BB74719-D6AF-47C5-99EF-D2E8613A2675}"/>
    <dgm:cxn modelId="{6E6AB2DA-B3DF-49B7-9D36-135FBC98BBB0}" type="presOf" srcId="{3C14D737-8CC3-44E0-9F94-6C4C1A40F446}" destId="{37FAA314-E424-45D4-8793-1EFA54CEBC37}" srcOrd="0" destOrd="0" presId="urn:microsoft.com/office/officeart/2005/8/layout/vList3"/>
    <dgm:cxn modelId="{42D5F6B9-3C20-43F5-91C7-8FB912B3D1B9}" srcId="{3C14D737-8CC3-44E0-9F94-6C4C1A40F446}" destId="{93BA0EC6-00AF-495C-B41F-AC70031170C8}" srcOrd="2" destOrd="0" parTransId="{142B1901-CD31-414C-AA8E-B07669E61BE7}" sibTransId="{0522EDE8-B2B9-4556-8690-B9CA0564D558}"/>
    <dgm:cxn modelId="{C7AA0F8F-CE75-4C5B-B409-C0268860C0A4}" type="presOf" srcId="{21EA3510-231C-409B-A352-B5B87071E4C0}" destId="{A3C8B18A-25CB-470D-8B72-F66080AEB7E2}" srcOrd="0" destOrd="0" presId="urn:microsoft.com/office/officeart/2005/8/layout/vList3"/>
    <dgm:cxn modelId="{3F078E64-7840-40AA-984F-3777AAD2D17B}" srcId="{3C14D737-8CC3-44E0-9F94-6C4C1A40F446}" destId="{21EA3510-231C-409B-A352-B5B87071E4C0}" srcOrd="1" destOrd="0" parTransId="{8FA8EEF6-DA3B-498F-8A8D-5F3E428D699C}" sibTransId="{D0021089-9A48-46A3-B9B4-C9FEDF74ADD9}"/>
    <dgm:cxn modelId="{6B5310FD-2E63-4724-A920-D6C5BEE5B99D}" type="presOf" srcId="{93BA0EC6-00AF-495C-B41F-AC70031170C8}" destId="{9AA17F7C-D6F1-45AE-BE8A-BAD4ED00AA5C}" srcOrd="0" destOrd="0" presId="urn:microsoft.com/office/officeart/2005/8/layout/vList3"/>
    <dgm:cxn modelId="{95B9C002-79FA-429E-8BDF-6F91DA988475}" type="presParOf" srcId="{37FAA314-E424-45D4-8793-1EFA54CEBC37}" destId="{6F216AD5-161D-4833-AC13-185DA125C531}" srcOrd="0" destOrd="0" presId="urn:microsoft.com/office/officeart/2005/8/layout/vList3"/>
    <dgm:cxn modelId="{14E2A263-AF77-4ED4-BCAA-DEA156400EA8}" type="presParOf" srcId="{6F216AD5-161D-4833-AC13-185DA125C531}" destId="{4C06CE58-5F12-412D-ACFB-3F48F33F408A}" srcOrd="0" destOrd="0" presId="urn:microsoft.com/office/officeart/2005/8/layout/vList3"/>
    <dgm:cxn modelId="{D2C69990-97DE-4115-BF21-3334C97F4C96}" type="presParOf" srcId="{6F216AD5-161D-4833-AC13-185DA125C531}" destId="{D501FE3A-33E6-4E0B-9BBA-BBB32E7BA948}" srcOrd="1" destOrd="0" presId="urn:microsoft.com/office/officeart/2005/8/layout/vList3"/>
    <dgm:cxn modelId="{C36FB1C0-88F0-497B-AD13-2F5A9C2B843F}" type="presParOf" srcId="{37FAA314-E424-45D4-8793-1EFA54CEBC37}" destId="{993C6CBC-897A-43C7-883B-75EFB6E3F552}" srcOrd="1" destOrd="0" presId="urn:microsoft.com/office/officeart/2005/8/layout/vList3"/>
    <dgm:cxn modelId="{9EDCC552-0888-4CA0-BADF-747E5B8C4E64}" type="presParOf" srcId="{37FAA314-E424-45D4-8793-1EFA54CEBC37}" destId="{6E63376E-AB80-4D58-AD6C-7E2FD43E7849}" srcOrd="2" destOrd="0" presId="urn:microsoft.com/office/officeart/2005/8/layout/vList3"/>
    <dgm:cxn modelId="{4D01377D-EFB5-48C7-A9C0-3DE1C262FC64}" type="presParOf" srcId="{6E63376E-AB80-4D58-AD6C-7E2FD43E7849}" destId="{336A9965-C55B-4CDC-98DE-43D28E968635}" srcOrd="0" destOrd="0" presId="urn:microsoft.com/office/officeart/2005/8/layout/vList3"/>
    <dgm:cxn modelId="{7C475FF9-EEE2-4A3E-AA70-17E27C80623C}" type="presParOf" srcId="{6E63376E-AB80-4D58-AD6C-7E2FD43E7849}" destId="{A3C8B18A-25CB-470D-8B72-F66080AEB7E2}" srcOrd="1" destOrd="0" presId="urn:microsoft.com/office/officeart/2005/8/layout/vList3"/>
    <dgm:cxn modelId="{98FDD9A7-4064-488A-86F9-F59AFC4E09F5}" type="presParOf" srcId="{37FAA314-E424-45D4-8793-1EFA54CEBC37}" destId="{51CE2F51-7412-4469-8E03-E221022C596B}" srcOrd="3" destOrd="0" presId="urn:microsoft.com/office/officeart/2005/8/layout/vList3"/>
    <dgm:cxn modelId="{3533CD8A-68CC-4BB2-8FDD-C439A527DF80}" type="presParOf" srcId="{37FAA314-E424-45D4-8793-1EFA54CEBC37}" destId="{BD8F2238-8FF0-4862-BD57-767BEC7CCDE1}" srcOrd="4" destOrd="0" presId="urn:microsoft.com/office/officeart/2005/8/layout/vList3"/>
    <dgm:cxn modelId="{C6D8D8B6-507A-44E8-84EF-583E5A0588A4}" type="presParOf" srcId="{BD8F2238-8FF0-4862-BD57-767BEC7CCDE1}" destId="{3067C959-5E71-41DC-AAF0-F251B53D8493}" srcOrd="0" destOrd="0" presId="urn:microsoft.com/office/officeart/2005/8/layout/vList3"/>
    <dgm:cxn modelId="{4ED0E922-47FB-4FA9-8A35-1A24DF0D2D86}" type="presParOf" srcId="{BD8F2238-8FF0-4862-BD57-767BEC7CCDE1}" destId="{9AA17F7C-D6F1-45AE-BE8A-BAD4ED00AA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Desarrollo del Sistema Robótico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85000"/>
                </a:schemeClr>
              </a:solidFill>
            </a:rPr>
            <a:t>Programación del sistema embebido</a:t>
          </a:r>
          <a:endParaRPr lang="es-ES" dirty="0">
            <a:solidFill>
              <a:schemeClr val="bg1">
                <a:lumMod val="85000"/>
              </a:schemeClr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CO" noProof="0" dirty="0" smtClean="0">
              <a:solidFill>
                <a:schemeClr val="bg1">
                  <a:lumMod val="85000"/>
                </a:schemeClr>
              </a:solidFill>
            </a:rPr>
            <a:t>Adaptación del sistema</a:t>
          </a:r>
          <a:endParaRPr lang="es-CO" noProof="0" dirty="0">
            <a:solidFill>
              <a:schemeClr val="bg1">
                <a:lumMod val="85000"/>
              </a:schemeClr>
            </a:solidFill>
          </a:endParaRP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Programación del sistema robótico</a:t>
          </a:r>
          <a:endParaRPr lang="es-ES" dirty="0">
            <a:solidFill>
              <a:schemeClr val="tx1"/>
            </a:solidFill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5463F16-8B61-4738-9D73-5F09ECA033F9}" type="presOf" srcId="{CB9964DC-5E01-4879-9733-CDEE2AB1D1F7}" destId="{ECB1CA3E-26B8-4A39-AEF8-6F06E506D3C7}" srcOrd="0" destOrd="0" presId="urn:microsoft.com/office/officeart/2005/8/layout/hierarchy3"/>
    <dgm:cxn modelId="{E81EBF7B-87EA-4104-ACA0-B628999C0014}" type="presOf" srcId="{613D9770-E617-4792-A0EF-694D6913B044}" destId="{59DD2AFD-1A85-48C2-96F2-E73FC04B45F7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202DEE17-50C1-47F1-A594-E3D6ECFD3945}" type="presOf" srcId="{D0D20E71-FED1-4623-8034-D329000238BD}" destId="{45B98A4A-0B6D-4F48-B74E-847DD2F0977C}" srcOrd="0" destOrd="0" presId="urn:microsoft.com/office/officeart/2005/8/layout/hierarchy3"/>
    <dgm:cxn modelId="{CD961DE3-B781-4F0D-9CA4-A00907110397}" type="presOf" srcId="{4349BE00-98CD-4A0C-8970-0800DCF0B510}" destId="{6453487C-0FAF-4B32-BD10-ECD1ABD7E947}" srcOrd="0" destOrd="0" presId="urn:microsoft.com/office/officeart/2005/8/layout/hierarchy3"/>
    <dgm:cxn modelId="{E46071C2-292F-4472-889B-494F10EB73D4}" type="presOf" srcId="{C718ADCF-EE16-40A9-92E0-023D415A390D}" destId="{7210391E-D0BA-4B05-BC9D-4C5F7A7038B2}" srcOrd="0" destOrd="0" presId="urn:microsoft.com/office/officeart/2005/8/layout/hierarchy3"/>
    <dgm:cxn modelId="{DBBD82D7-0AD1-45B3-81B4-6E645A28B009}" type="presOf" srcId="{300571DF-0E8D-4A75-B42A-9E0E27DF9B85}" destId="{2A81AC24-19E8-4B05-BE18-7F7DC22883F5}" srcOrd="0" destOrd="0" presId="urn:microsoft.com/office/officeart/2005/8/layout/hierarchy3"/>
    <dgm:cxn modelId="{29147FC1-48E5-4BB1-BF77-72D1C1EEC733}" type="presOf" srcId="{7061F2FC-F2AB-4DE3-98B0-886576B4E2C6}" destId="{D433476B-D68D-4328-ADAC-B2895D3D50CF}" srcOrd="0" destOrd="0" presId="urn:microsoft.com/office/officeart/2005/8/layout/hierarchy3"/>
    <dgm:cxn modelId="{589F4CD5-FD83-4686-94E2-03A98AA9A5E5}" type="presOf" srcId="{8E58BE12-E61E-4161-87EB-35A7176E5F95}" destId="{F27B7295-80E4-4410-9A4D-672618C6243E}" srcOrd="0" destOrd="0" presId="urn:microsoft.com/office/officeart/2005/8/layout/hierarchy3"/>
    <dgm:cxn modelId="{E084E1F8-088E-452E-B00A-21CEDF0B17A8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9A527F2C-D5E2-42CB-B5C9-EFEB5726D22B}" type="presParOf" srcId="{D433476B-D68D-4328-ADAC-B2895D3D50CF}" destId="{1E58A3BC-F1F7-40EE-89AA-32E802ED4BF7}" srcOrd="0" destOrd="0" presId="urn:microsoft.com/office/officeart/2005/8/layout/hierarchy3"/>
    <dgm:cxn modelId="{CF00C081-E97F-4BA8-9688-49F6D2E75583}" type="presParOf" srcId="{1E58A3BC-F1F7-40EE-89AA-32E802ED4BF7}" destId="{D21DF85A-45CA-4CE0-B0ED-CF4615475EE0}" srcOrd="0" destOrd="0" presId="urn:microsoft.com/office/officeart/2005/8/layout/hierarchy3"/>
    <dgm:cxn modelId="{723547FC-D877-470D-863E-1EC8DC71D082}" type="presParOf" srcId="{D21DF85A-45CA-4CE0-B0ED-CF4615475EE0}" destId="{ECB1CA3E-26B8-4A39-AEF8-6F06E506D3C7}" srcOrd="0" destOrd="0" presId="urn:microsoft.com/office/officeart/2005/8/layout/hierarchy3"/>
    <dgm:cxn modelId="{533C078B-CF06-4F59-94DF-CDDB7DB065D6}" type="presParOf" srcId="{D21DF85A-45CA-4CE0-B0ED-CF4615475EE0}" destId="{C7DDC059-89DD-4F99-A10D-9C975D60C8D8}" srcOrd="1" destOrd="0" presId="urn:microsoft.com/office/officeart/2005/8/layout/hierarchy3"/>
    <dgm:cxn modelId="{9D8566A8-0316-4DB1-B2D1-374A657E257D}" type="presParOf" srcId="{1E58A3BC-F1F7-40EE-89AA-32E802ED4BF7}" destId="{F784BE88-3DB9-4E87-AFCA-2ED0BF00DEA1}" srcOrd="1" destOrd="0" presId="urn:microsoft.com/office/officeart/2005/8/layout/hierarchy3"/>
    <dgm:cxn modelId="{9ADF6030-CB47-411E-B726-D6A8346EA53C}" type="presParOf" srcId="{F784BE88-3DB9-4E87-AFCA-2ED0BF00DEA1}" destId="{6453487C-0FAF-4B32-BD10-ECD1ABD7E947}" srcOrd="0" destOrd="0" presId="urn:microsoft.com/office/officeart/2005/8/layout/hierarchy3"/>
    <dgm:cxn modelId="{3B1AD858-0912-45DA-94DB-7F2B7D9F9240}" type="presParOf" srcId="{F784BE88-3DB9-4E87-AFCA-2ED0BF00DEA1}" destId="{45B98A4A-0B6D-4F48-B74E-847DD2F0977C}" srcOrd="1" destOrd="0" presId="urn:microsoft.com/office/officeart/2005/8/layout/hierarchy3"/>
    <dgm:cxn modelId="{433F964D-CAF1-40A6-8A11-A40584C23763}" type="presParOf" srcId="{F784BE88-3DB9-4E87-AFCA-2ED0BF00DEA1}" destId="{2A81AC24-19E8-4B05-BE18-7F7DC22883F5}" srcOrd="2" destOrd="0" presId="urn:microsoft.com/office/officeart/2005/8/layout/hierarchy3"/>
    <dgm:cxn modelId="{96FD3B18-9DCB-4A8C-937B-D34997E525D0}" type="presParOf" srcId="{F784BE88-3DB9-4E87-AFCA-2ED0BF00DEA1}" destId="{7210391E-D0BA-4B05-BC9D-4C5F7A7038B2}" srcOrd="3" destOrd="0" presId="urn:microsoft.com/office/officeart/2005/8/layout/hierarchy3"/>
    <dgm:cxn modelId="{7CB30791-1F69-498F-908D-67A8EAC4C634}" type="presParOf" srcId="{F784BE88-3DB9-4E87-AFCA-2ED0BF00DEA1}" destId="{F27B7295-80E4-4410-9A4D-672618C6243E}" srcOrd="4" destOrd="0" presId="urn:microsoft.com/office/officeart/2005/8/layout/hierarchy3"/>
    <dgm:cxn modelId="{40D99A8C-AF0D-46BD-B895-AF7D02C2088B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10BF824-2186-4428-B798-E7AD0B72AB37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0663A70-4285-476C-A1E3-B6588B3C60FA}">
      <dgm:prSet phldrT="[Texto]" custT="1"/>
      <dgm:spPr/>
      <dgm:t>
        <a:bodyPr/>
        <a:lstStyle/>
        <a:p>
          <a:pPr algn="ctr"/>
          <a:r>
            <a:rPr lang="es-EC" sz="2000" dirty="0" smtClean="0"/>
            <a:t>Los algoritmos de control en el computador de propósito general, nos permitirán definir el comportamiento del robot para que este pueda desplazarse de un punto a otro dentro de un entorno de trabajo</a:t>
          </a:r>
          <a:endParaRPr lang="es-CO" sz="2000" b="0" dirty="0"/>
        </a:p>
      </dgm:t>
    </dgm:pt>
    <dgm:pt modelId="{C3DF84BB-2287-4C66-9254-ACCFEDD34855}" type="parTrans" cxnId="{0CE570BE-1F5E-4AD0-91FD-7E2362BB010F}">
      <dgm:prSet/>
      <dgm:spPr/>
      <dgm:t>
        <a:bodyPr/>
        <a:lstStyle/>
        <a:p>
          <a:endParaRPr lang="es-CO"/>
        </a:p>
      </dgm:t>
    </dgm:pt>
    <dgm:pt modelId="{756B1439-EDDC-4EFC-8730-2C77F9CADCC4}" type="sibTrans" cxnId="{0CE570BE-1F5E-4AD0-91FD-7E2362BB010F}">
      <dgm:prSet/>
      <dgm:spPr/>
      <dgm:t>
        <a:bodyPr/>
        <a:lstStyle/>
        <a:p>
          <a:endParaRPr lang="es-CO"/>
        </a:p>
      </dgm:t>
    </dgm:pt>
    <dgm:pt modelId="{C44A2D9B-BE4D-4A0C-909C-42A0D4E9E045}">
      <dgm:prSet phldrT="[Texto]" custT="1"/>
      <dgm:spPr/>
      <dgm:t>
        <a:bodyPr/>
        <a:lstStyle/>
        <a:p>
          <a:pPr algn="ctr"/>
          <a:r>
            <a:rPr lang="es-ES_tradnl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algoritmo de control se encargara de</a:t>
          </a:r>
          <a:r>
            <a:rPr lang="es-EC" sz="2000" dirty="0" smtClean="0"/>
            <a:t> integrar las tareas del sistema embebido FPGA con los planificadores de trayectoria disponibles en las librerías de </a:t>
          </a:r>
          <a:r>
            <a:rPr lang="es-EC" sz="2000" dirty="0" err="1" smtClean="0"/>
            <a:t>LabVIEW</a:t>
          </a:r>
          <a:r>
            <a:rPr lang="es-EC" sz="2000" dirty="0" smtClean="0"/>
            <a:t> </a:t>
          </a:r>
          <a:r>
            <a:rPr lang="es-EC" sz="2000" dirty="0" err="1" smtClean="0"/>
            <a:t>Robotics</a:t>
          </a:r>
          <a:endParaRPr lang="es-CO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3AB99-C6EB-48FB-829E-D825385C9FCA}" type="parTrans" cxnId="{6242C6F0-09A2-42BA-A646-A8061EFBA549}">
      <dgm:prSet/>
      <dgm:spPr/>
      <dgm:t>
        <a:bodyPr/>
        <a:lstStyle/>
        <a:p>
          <a:endParaRPr lang="es-CO"/>
        </a:p>
      </dgm:t>
    </dgm:pt>
    <dgm:pt modelId="{4D9BE9E6-5253-4D12-937A-91A07E5C4832}" type="sibTrans" cxnId="{6242C6F0-09A2-42BA-A646-A8061EFBA549}">
      <dgm:prSet/>
      <dgm:spPr/>
      <dgm:t>
        <a:bodyPr/>
        <a:lstStyle/>
        <a:p>
          <a:endParaRPr lang="es-CO"/>
        </a:p>
      </dgm:t>
    </dgm:pt>
    <dgm:pt modelId="{096F067C-0065-42BB-887D-B976ACA81DBB}" type="pres">
      <dgm:prSet presAssocID="{B10BF824-2186-4428-B798-E7AD0B72AB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18B8492-5B2C-4F98-B799-9C62D0AC2F92}" type="pres">
      <dgm:prSet presAssocID="{90663A70-4285-476C-A1E3-B6588B3C60FA}" presName="parentLin" presStyleCnt="0"/>
      <dgm:spPr/>
      <dgm:t>
        <a:bodyPr/>
        <a:lstStyle/>
        <a:p>
          <a:endParaRPr lang="es-EC"/>
        </a:p>
      </dgm:t>
    </dgm:pt>
    <dgm:pt modelId="{FE58DF12-DDF7-49A1-9AF7-8A4E848466CC}" type="pres">
      <dgm:prSet presAssocID="{90663A70-4285-476C-A1E3-B6588B3C60FA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B0B67F0A-E2A8-4989-9B5F-63D0452CD12F}" type="pres">
      <dgm:prSet presAssocID="{90663A70-4285-476C-A1E3-B6588B3C60FA}" presName="parentText" presStyleLbl="node1" presStyleIdx="0" presStyleCnt="2" custScaleX="12682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407ABD-ED84-4791-906B-924AB4787512}" type="pres">
      <dgm:prSet presAssocID="{90663A70-4285-476C-A1E3-B6588B3C60FA}" presName="negativeSpace" presStyleCnt="0"/>
      <dgm:spPr/>
      <dgm:t>
        <a:bodyPr/>
        <a:lstStyle/>
        <a:p>
          <a:endParaRPr lang="es-EC"/>
        </a:p>
      </dgm:t>
    </dgm:pt>
    <dgm:pt modelId="{F10B4003-A2E4-458C-B5DC-5C88FD5F4B31}" type="pres">
      <dgm:prSet presAssocID="{90663A70-4285-476C-A1E3-B6588B3C60F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43A2C-6E10-48D5-9632-0F6F6A1CB559}" type="pres">
      <dgm:prSet presAssocID="{756B1439-EDDC-4EFC-8730-2C77F9CADCC4}" presName="spaceBetweenRectangles" presStyleCnt="0"/>
      <dgm:spPr/>
      <dgm:t>
        <a:bodyPr/>
        <a:lstStyle/>
        <a:p>
          <a:endParaRPr lang="es-EC"/>
        </a:p>
      </dgm:t>
    </dgm:pt>
    <dgm:pt modelId="{779B8183-3EDC-49E4-952D-2D363D875D6E}" type="pres">
      <dgm:prSet presAssocID="{C44A2D9B-BE4D-4A0C-909C-42A0D4E9E045}" presName="parentLin" presStyleCnt="0"/>
      <dgm:spPr/>
      <dgm:t>
        <a:bodyPr/>
        <a:lstStyle/>
        <a:p>
          <a:endParaRPr lang="es-EC"/>
        </a:p>
      </dgm:t>
    </dgm:pt>
    <dgm:pt modelId="{953D7C58-63E4-45BA-9350-1C5CE87705DB}" type="pres">
      <dgm:prSet presAssocID="{C44A2D9B-BE4D-4A0C-909C-42A0D4E9E045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367DD459-A6A7-4F40-8804-54AD90F27BA9}" type="pres">
      <dgm:prSet presAssocID="{C44A2D9B-BE4D-4A0C-909C-42A0D4E9E045}" presName="parentText" presStyleLbl="node1" presStyleIdx="1" presStyleCnt="2" custScaleX="125974" custLinFactNeighborX="5138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A8E9AE-C031-44FA-B3A2-90EFDD56D1A7}" type="pres">
      <dgm:prSet presAssocID="{C44A2D9B-BE4D-4A0C-909C-42A0D4E9E045}" presName="negativeSpace" presStyleCnt="0"/>
      <dgm:spPr/>
      <dgm:t>
        <a:bodyPr/>
        <a:lstStyle/>
        <a:p>
          <a:endParaRPr lang="es-EC"/>
        </a:p>
      </dgm:t>
    </dgm:pt>
    <dgm:pt modelId="{41BC3A81-8282-4182-B513-40A14FB4CDF7}" type="pres">
      <dgm:prSet presAssocID="{C44A2D9B-BE4D-4A0C-909C-42A0D4E9E04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9F3E1A-EDF5-4ABD-8AEE-A919699A0B64}" type="presOf" srcId="{C44A2D9B-BE4D-4A0C-909C-42A0D4E9E045}" destId="{367DD459-A6A7-4F40-8804-54AD90F27BA9}" srcOrd="1" destOrd="0" presId="urn:microsoft.com/office/officeart/2005/8/layout/list1"/>
    <dgm:cxn modelId="{6242C6F0-09A2-42BA-A646-A8061EFBA549}" srcId="{B10BF824-2186-4428-B798-E7AD0B72AB37}" destId="{C44A2D9B-BE4D-4A0C-909C-42A0D4E9E045}" srcOrd="1" destOrd="0" parTransId="{99A3AB99-C6EB-48FB-829E-D825385C9FCA}" sibTransId="{4D9BE9E6-5253-4D12-937A-91A07E5C4832}"/>
    <dgm:cxn modelId="{0373DFCC-AC04-4A63-8981-E4BE8CC164D1}" type="presOf" srcId="{B10BF824-2186-4428-B798-E7AD0B72AB37}" destId="{096F067C-0065-42BB-887D-B976ACA81DBB}" srcOrd="0" destOrd="0" presId="urn:microsoft.com/office/officeart/2005/8/layout/list1"/>
    <dgm:cxn modelId="{607FEF9A-5038-41D4-A3D0-60FB323FE752}" type="presOf" srcId="{90663A70-4285-476C-A1E3-B6588B3C60FA}" destId="{FE58DF12-DDF7-49A1-9AF7-8A4E848466CC}" srcOrd="0" destOrd="0" presId="urn:microsoft.com/office/officeart/2005/8/layout/list1"/>
    <dgm:cxn modelId="{4F328814-AB6E-4983-A4DE-82035FA5CCB7}" type="presOf" srcId="{C44A2D9B-BE4D-4A0C-909C-42A0D4E9E045}" destId="{953D7C58-63E4-45BA-9350-1C5CE87705DB}" srcOrd="0" destOrd="0" presId="urn:microsoft.com/office/officeart/2005/8/layout/list1"/>
    <dgm:cxn modelId="{AC14B07D-3ECC-41AC-9C1D-6318489EA629}" type="presOf" srcId="{90663A70-4285-476C-A1E3-B6588B3C60FA}" destId="{B0B67F0A-E2A8-4989-9B5F-63D0452CD12F}" srcOrd="1" destOrd="0" presId="urn:microsoft.com/office/officeart/2005/8/layout/list1"/>
    <dgm:cxn modelId="{0CE570BE-1F5E-4AD0-91FD-7E2362BB010F}" srcId="{B10BF824-2186-4428-B798-E7AD0B72AB37}" destId="{90663A70-4285-476C-A1E3-B6588B3C60FA}" srcOrd="0" destOrd="0" parTransId="{C3DF84BB-2287-4C66-9254-ACCFEDD34855}" sibTransId="{756B1439-EDDC-4EFC-8730-2C77F9CADCC4}"/>
    <dgm:cxn modelId="{2296E047-6EE2-4D3D-9165-C7844CC5C3CF}" type="presParOf" srcId="{096F067C-0065-42BB-887D-B976ACA81DBB}" destId="{618B8492-5B2C-4F98-B799-9C62D0AC2F92}" srcOrd="0" destOrd="0" presId="urn:microsoft.com/office/officeart/2005/8/layout/list1"/>
    <dgm:cxn modelId="{779C3D43-CEE8-48EC-A155-A3CF4B6E22A3}" type="presParOf" srcId="{618B8492-5B2C-4F98-B799-9C62D0AC2F92}" destId="{FE58DF12-DDF7-49A1-9AF7-8A4E848466CC}" srcOrd="0" destOrd="0" presId="urn:microsoft.com/office/officeart/2005/8/layout/list1"/>
    <dgm:cxn modelId="{8105ED28-CF92-4C18-BCB4-A37AB01FA6ED}" type="presParOf" srcId="{618B8492-5B2C-4F98-B799-9C62D0AC2F92}" destId="{B0B67F0A-E2A8-4989-9B5F-63D0452CD12F}" srcOrd="1" destOrd="0" presId="urn:microsoft.com/office/officeart/2005/8/layout/list1"/>
    <dgm:cxn modelId="{1D70B0E7-195D-4746-A0A0-70AF59984C6D}" type="presParOf" srcId="{096F067C-0065-42BB-887D-B976ACA81DBB}" destId="{F8407ABD-ED84-4791-906B-924AB4787512}" srcOrd="1" destOrd="0" presId="urn:microsoft.com/office/officeart/2005/8/layout/list1"/>
    <dgm:cxn modelId="{1B86AE81-53A5-4D6B-AE68-7C668EF1DE4E}" type="presParOf" srcId="{096F067C-0065-42BB-887D-B976ACA81DBB}" destId="{F10B4003-A2E4-458C-B5DC-5C88FD5F4B31}" srcOrd="2" destOrd="0" presId="urn:microsoft.com/office/officeart/2005/8/layout/list1"/>
    <dgm:cxn modelId="{91B355F9-D514-464F-A148-C50F5E875818}" type="presParOf" srcId="{096F067C-0065-42BB-887D-B976ACA81DBB}" destId="{7C743A2C-6E10-48D5-9632-0F6F6A1CB559}" srcOrd="3" destOrd="0" presId="urn:microsoft.com/office/officeart/2005/8/layout/list1"/>
    <dgm:cxn modelId="{121D11ED-A114-4D60-858F-E1D711A79F7D}" type="presParOf" srcId="{096F067C-0065-42BB-887D-B976ACA81DBB}" destId="{779B8183-3EDC-49E4-952D-2D363D875D6E}" srcOrd="4" destOrd="0" presId="urn:microsoft.com/office/officeart/2005/8/layout/list1"/>
    <dgm:cxn modelId="{B890B50D-9597-400A-964F-B5B6E7894E59}" type="presParOf" srcId="{779B8183-3EDC-49E4-952D-2D363D875D6E}" destId="{953D7C58-63E4-45BA-9350-1C5CE87705DB}" srcOrd="0" destOrd="0" presId="urn:microsoft.com/office/officeart/2005/8/layout/list1"/>
    <dgm:cxn modelId="{97DC415B-D53F-41D9-8890-EDE3BBAD0FFB}" type="presParOf" srcId="{779B8183-3EDC-49E4-952D-2D363D875D6E}" destId="{367DD459-A6A7-4F40-8804-54AD90F27BA9}" srcOrd="1" destOrd="0" presId="urn:microsoft.com/office/officeart/2005/8/layout/list1"/>
    <dgm:cxn modelId="{DAE35B6B-E08D-4B86-B2C6-59AEC3604D1D}" type="presParOf" srcId="{096F067C-0065-42BB-887D-B976ACA81DBB}" destId="{F8A8E9AE-C031-44FA-B3A2-90EFDD56D1A7}" srcOrd="5" destOrd="0" presId="urn:microsoft.com/office/officeart/2005/8/layout/list1"/>
    <dgm:cxn modelId="{22F60462-238A-4671-B9BD-DA19D4CD49A1}" type="presParOf" srcId="{096F067C-0065-42BB-887D-B976ACA81DBB}" destId="{41BC3A81-8282-4182-B513-40A14FB4CD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BF824-2186-4428-B798-E7AD0B72AB37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0663A70-4285-476C-A1E3-B6588B3C60FA}">
      <dgm:prSet phldrT="[Texto]" custT="1"/>
      <dgm:spPr/>
      <dgm:t>
        <a:bodyPr/>
        <a:lstStyle/>
        <a:p>
          <a:pPr algn="ctr"/>
          <a:r>
            <a:rPr lang="es-CO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Desde el 2010, la Universidad de las Fuerzas Armadas- ESPE cuenta con 3 robots de la marca </a:t>
          </a:r>
          <a:r>
            <a:rPr lang="es-CO" sz="16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Pionner</a:t>
          </a:r>
          <a:r>
            <a:rPr lang="es-CO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serie </a:t>
          </a:r>
          <a:r>
            <a:rPr lang="es-CO" sz="16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3D para </a:t>
          </a:r>
          <a:r>
            <a:rPr lang="es-CO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proyectos de tele-operación</a:t>
          </a:r>
          <a:endParaRPr lang="es-CO" sz="1600" b="0" dirty="0"/>
        </a:p>
      </dgm:t>
    </dgm:pt>
    <dgm:pt modelId="{C3DF84BB-2287-4C66-9254-ACCFEDD34855}" type="parTrans" cxnId="{0CE570BE-1F5E-4AD0-91FD-7E2362BB010F}">
      <dgm:prSet/>
      <dgm:spPr/>
      <dgm:t>
        <a:bodyPr/>
        <a:lstStyle/>
        <a:p>
          <a:endParaRPr lang="es-CO"/>
        </a:p>
      </dgm:t>
    </dgm:pt>
    <dgm:pt modelId="{756B1439-EDDC-4EFC-8730-2C77F9CADCC4}" type="sibTrans" cxnId="{0CE570BE-1F5E-4AD0-91FD-7E2362BB010F}">
      <dgm:prSet/>
      <dgm:spPr/>
      <dgm:t>
        <a:bodyPr/>
        <a:lstStyle/>
        <a:p>
          <a:endParaRPr lang="es-CO"/>
        </a:p>
      </dgm:t>
    </dgm:pt>
    <dgm:pt modelId="{C44A2D9B-BE4D-4A0C-909C-42A0D4E9E045}">
      <dgm:prSet phldrT="[Texto]" custT="1"/>
      <dgm:spPr/>
      <dgm:t>
        <a:bodyPr/>
        <a:lstStyle/>
        <a:p>
          <a:pPr algn="ctr"/>
          <a:r>
            <a:rPr lang="es-ES_tradnl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desarrollo de proyectos de tele-operación ha sido limitado por las capacidades de procesamiento del controlador propio del robot</a:t>
          </a:r>
          <a:endParaRPr lang="es-CO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3AB99-C6EB-48FB-829E-D825385C9FCA}" type="parTrans" cxnId="{6242C6F0-09A2-42BA-A646-A8061EFBA549}">
      <dgm:prSet/>
      <dgm:spPr/>
      <dgm:t>
        <a:bodyPr/>
        <a:lstStyle/>
        <a:p>
          <a:endParaRPr lang="es-CO"/>
        </a:p>
      </dgm:t>
    </dgm:pt>
    <dgm:pt modelId="{4D9BE9E6-5253-4D12-937A-91A07E5C4832}" type="sibTrans" cxnId="{6242C6F0-09A2-42BA-A646-A8061EFBA549}">
      <dgm:prSet/>
      <dgm:spPr/>
      <dgm:t>
        <a:bodyPr/>
        <a:lstStyle/>
        <a:p>
          <a:endParaRPr lang="es-CO"/>
        </a:p>
      </dgm:t>
    </dgm:pt>
    <dgm:pt modelId="{D89C3665-6071-43C0-9858-3883E55DEC08}">
      <dgm:prSet phldrT="[Texto]" custT="1"/>
      <dgm:spPr/>
      <dgm:t>
        <a:bodyPr/>
        <a:lstStyle/>
        <a:p>
          <a:pPr algn="ctr"/>
          <a:r>
            <a:rPr lang="es-ES_tradnl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los últimos años, el desarrollo de sistemas embebidos basados en FPGA permite combinara las capacidades de procesamiento en tiempo real, con las versatilidad de las FPGA</a:t>
          </a:r>
          <a:endParaRPr lang="es-CO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E3740-1D5D-4FED-A889-83348A020E6B}" type="sibTrans" cxnId="{D78E8C48-3B5F-4648-9CA1-5D965BEB444B}">
      <dgm:prSet/>
      <dgm:spPr/>
      <dgm:t>
        <a:bodyPr/>
        <a:lstStyle/>
        <a:p>
          <a:endParaRPr lang="es-CO"/>
        </a:p>
      </dgm:t>
    </dgm:pt>
    <dgm:pt modelId="{B4C8DB39-D4C2-4EDC-9855-F6B97CAD90E3}" type="parTrans" cxnId="{D78E8C48-3B5F-4648-9CA1-5D965BEB444B}">
      <dgm:prSet/>
      <dgm:spPr/>
      <dgm:t>
        <a:bodyPr/>
        <a:lstStyle/>
        <a:p>
          <a:endParaRPr lang="es-CO"/>
        </a:p>
      </dgm:t>
    </dgm:pt>
    <dgm:pt modelId="{096F067C-0065-42BB-887D-B976ACA81DBB}" type="pres">
      <dgm:prSet presAssocID="{B10BF824-2186-4428-B798-E7AD0B72AB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18B8492-5B2C-4F98-B799-9C62D0AC2F92}" type="pres">
      <dgm:prSet presAssocID="{90663A70-4285-476C-A1E3-B6588B3C60FA}" presName="parentLin" presStyleCnt="0"/>
      <dgm:spPr/>
      <dgm:t>
        <a:bodyPr/>
        <a:lstStyle/>
        <a:p>
          <a:endParaRPr lang="es-EC"/>
        </a:p>
      </dgm:t>
    </dgm:pt>
    <dgm:pt modelId="{FE58DF12-DDF7-49A1-9AF7-8A4E848466CC}" type="pres">
      <dgm:prSet presAssocID="{90663A70-4285-476C-A1E3-B6588B3C60FA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B0B67F0A-E2A8-4989-9B5F-63D0452CD12F}" type="pres">
      <dgm:prSet presAssocID="{90663A70-4285-476C-A1E3-B6588B3C60FA}" presName="parentText" presStyleLbl="node1" presStyleIdx="0" presStyleCnt="3" custScaleX="12682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407ABD-ED84-4791-906B-924AB4787512}" type="pres">
      <dgm:prSet presAssocID="{90663A70-4285-476C-A1E3-B6588B3C60FA}" presName="negativeSpace" presStyleCnt="0"/>
      <dgm:spPr/>
      <dgm:t>
        <a:bodyPr/>
        <a:lstStyle/>
        <a:p>
          <a:endParaRPr lang="es-EC"/>
        </a:p>
      </dgm:t>
    </dgm:pt>
    <dgm:pt modelId="{F10B4003-A2E4-458C-B5DC-5C88FD5F4B31}" type="pres">
      <dgm:prSet presAssocID="{90663A70-4285-476C-A1E3-B6588B3C60F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43A2C-6E10-48D5-9632-0F6F6A1CB559}" type="pres">
      <dgm:prSet presAssocID="{756B1439-EDDC-4EFC-8730-2C77F9CADCC4}" presName="spaceBetweenRectangles" presStyleCnt="0"/>
      <dgm:spPr/>
      <dgm:t>
        <a:bodyPr/>
        <a:lstStyle/>
        <a:p>
          <a:endParaRPr lang="es-EC"/>
        </a:p>
      </dgm:t>
    </dgm:pt>
    <dgm:pt modelId="{779B8183-3EDC-49E4-952D-2D363D875D6E}" type="pres">
      <dgm:prSet presAssocID="{C44A2D9B-BE4D-4A0C-909C-42A0D4E9E045}" presName="parentLin" presStyleCnt="0"/>
      <dgm:spPr/>
      <dgm:t>
        <a:bodyPr/>
        <a:lstStyle/>
        <a:p>
          <a:endParaRPr lang="es-EC"/>
        </a:p>
      </dgm:t>
    </dgm:pt>
    <dgm:pt modelId="{953D7C58-63E4-45BA-9350-1C5CE87705DB}" type="pres">
      <dgm:prSet presAssocID="{C44A2D9B-BE4D-4A0C-909C-42A0D4E9E045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367DD459-A6A7-4F40-8804-54AD90F27BA9}" type="pres">
      <dgm:prSet presAssocID="{C44A2D9B-BE4D-4A0C-909C-42A0D4E9E045}" presName="parentText" presStyleLbl="node1" presStyleIdx="1" presStyleCnt="3" custScaleX="125974" custLinFactNeighborX="5138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A8E9AE-C031-44FA-B3A2-90EFDD56D1A7}" type="pres">
      <dgm:prSet presAssocID="{C44A2D9B-BE4D-4A0C-909C-42A0D4E9E045}" presName="negativeSpace" presStyleCnt="0"/>
      <dgm:spPr/>
      <dgm:t>
        <a:bodyPr/>
        <a:lstStyle/>
        <a:p>
          <a:endParaRPr lang="es-EC"/>
        </a:p>
      </dgm:t>
    </dgm:pt>
    <dgm:pt modelId="{41BC3A81-8282-4182-B513-40A14FB4CDF7}" type="pres">
      <dgm:prSet presAssocID="{C44A2D9B-BE4D-4A0C-909C-42A0D4E9E04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FA26C-D478-4982-8F49-2254BCF79CD2}" type="pres">
      <dgm:prSet presAssocID="{4D9BE9E6-5253-4D12-937A-91A07E5C4832}" presName="spaceBetweenRectangles" presStyleCnt="0"/>
      <dgm:spPr/>
      <dgm:t>
        <a:bodyPr/>
        <a:lstStyle/>
        <a:p>
          <a:endParaRPr lang="es-EC"/>
        </a:p>
      </dgm:t>
    </dgm:pt>
    <dgm:pt modelId="{A8150600-90DC-42BC-814E-F46E702D3418}" type="pres">
      <dgm:prSet presAssocID="{D89C3665-6071-43C0-9858-3883E55DEC08}" presName="parentLin" presStyleCnt="0"/>
      <dgm:spPr/>
      <dgm:t>
        <a:bodyPr/>
        <a:lstStyle/>
        <a:p>
          <a:endParaRPr lang="es-EC"/>
        </a:p>
      </dgm:t>
    </dgm:pt>
    <dgm:pt modelId="{14F84BFF-CE14-4745-AF6A-3FF4FF4F5C2A}" type="pres">
      <dgm:prSet presAssocID="{D89C3665-6071-43C0-9858-3883E55DEC08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137E3A64-4E75-4738-B8FA-3E13AB379AEC}" type="pres">
      <dgm:prSet presAssocID="{D89C3665-6071-43C0-9858-3883E55DEC08}" presName="parentText" presStyleLbl="node1" presStyleIdx="2" presStyleCnt="3" custScaleX="123232" custLinFactNeighborX="4431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E4F4FC-ADDD-42EB-A217-14168787FDCD}" type="pres">
      <dgm:prSet presAssocID="{D89C3665-6071-43C0-9858-3883E55DEC08}" presName="negativeSpace" presStyleCnt="0"/>
      <dgm:spPr/>
      <dgm:t>
        <a:bodyPr/>
        <a:lstStyle/>
        <a:p>
          <a:endParaRPr lang="es-EC"/>
        </a:p>
      </dgm:t>
    </dgm:pt>
    <dgm:pt modelId="{4C34E913-8A51-44EE-8ACA-33733700F01A}" type="pres">
      <dgm:prSet presAssocID="{D89C3665-6071-43C0-9858-3883E55DEC0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04CC87-FA65-4D38-8379-6CC21F08C1B5}" type="presOf" srcId="{B10BF824-2186-4428-B798-E7AD0B72AB37}" destId="{096F067C-0065-42BB-887D-B976ACA81DBB}" srcOrd="0" destOrd="0" presId="urn:microsoft.com/office/officeart/2005/8/layout/list1"/>
    <dgm:cxn modelId="{D78E8C48-3B5F-4648-9CA1-5D965BEB444B}" srcId="{B10BF824-2186-4428-B798-E7AD0B72AB37}" destId="{D89C3665-6071-43C0-9858-3883E55DEC08}" srcOrd="2" destOrd="0" parTransId="{B4C8DB39-D4C2-4EDC-9855-F6B97CAD90E3}" sibTransId="{E23E3740-1D5D-4FED-A889-83348A020E6B}"/>
    <dgm:cxn modelId="{E0F723CE-ED34-464D-B4D1-EB5AA553E176}" type="presOf" srcId="{D89C3665-6071-43C0-9858-3883E55DEC08}" destId="{137E3A64-4E75-4738-B8FA-3E13AB379AEC}" srcOrd="1" destOrd="0" presId="urn:microsoft.com/office/officeart/2005/8/layout/list1"/>
    <dgm:cxn modelId="{A5C551F7-BC36-48CE-8EAB-587117B5FE87}" type="presOf" srcId="{D89C3665-6071-43C0-9858-3883E55DEC08}" destId="{14F84BFF-CE14-4745-AF6A-3FF4FF4F5C2A}" srcOrd="0" destOrd="0" presId="urn:microsoft.com/office/officeart/2005/8/layout/list1"/>
    <dgm:cxn modelId="{9657012E-58CA-4228-8D37-2EE314950A3E}" type="presOf" srcId="{C44A2D9B-BE4D-4A0C-909C-42A0D4E9E045}" destId="{367DD459-A6A7-4F40-8804-54AD90F27BA9}" srcOrd="1" destOrd="0" presId="urn:microsoft.com/office/officeart/2005/8/layout/list1"/>
    <dgm:cxn modelId="{0CE570BE-1F5E-4AD0-91FD-7E2362BB010F}" srcId="{B10BF824-2186-4428-B798-E7AD0B72AB37}" destId="{90663A70-4285-476C-A1E3-B6588B3C60FA}" srcOrd="0" destOrd="0" parTransId="{C3DF84BB-2287-4C66-9254-ACCFEDD34855}" sibTransId="{756B1439-EDDC-4EFC-8730-2C77F9CADCC4}"/>
    <dgm:cxn modelId="{AB6899FA-D677-445C-8B70-00E7820E91CE}" type="presOf" srcId="{90663A70-4285-476C-A1E3-B6588B3C60FA}" destId="{B0B67F0A-E2A8-4989-9B5F-63D0452CD12F}" srcOrd="1" destOrd="0" presId="urn:microsoft.com/office/officeart/2005/8/layout/list1"/>
    <dgm:cxn modelId="{6242C6F0-09A2-42BA-A646-A8061EFBA549}" srcId="{B10BF824-2186-4428-B798-E7AD0B72AB37}" destId="{C44A2D9B-BE4D-4A0C-909C-42A0D4E9E045}" srcOrd="1" destOrd="0" parTransId="{99A3AB99-C6EB-48FB-829E-D825385C9FCA}" sibTransId="{4D9BE9E6-5253-4D12-937A-91A07E5C4832}"/>
    <dgm:cxn modelId="{A6FECCC1-7894-409B-97E1-4E9EA82C0C77}" type="presOf" srcId="{C44A2D9B-BE4D-4A0C-909C-42A0D4E9E045}" destId="{953D7C58-63E4-45BA-9350-1C5CE87705DB}" srcOrd="0" destOrd="0" presId="urn:microsoft.com/office/officeart/2005/8/layout/list1"/>
    <dgm:cxn modelId="{025959F2-10F1-4A15-A9BC-8E72644DAC19}" type="presOf" srcId="{90663A70-4285-476C-A1E3-B6588B3C60FA}" destId="{FE58DF12-DDF7-49A1-9AF7-8A4E848466CC}" srcOrd="0" destOrd="0" presId="urn:microsoft.com/office/officeart/2005/8/layout/list1"/>
    <dgm:cxn modelId="{DE9878AF-5E91-4900-A90B-9B6F8D7F10F0}" type="presParOf" srcId="{096F067C-0065-42BB-887D-B976ACA81DBB}" destId="{618B8492-5B2C-4F98-B799-9C62D0AC2F92}" srcOrd="0" destOrd="0" presId="urn:microsoft.com/office/officeart/2005/8/layout/list1"/>
    <dgm:cxn modelId="{4964AF1D-D001-4A0C-B8E9-57CEA9A67ACF}" type="presParOf" srcId="{618B8492-5B2C-4F98-B799-9C62D0AC2F92}" destId="{FE58DF12-DDF7-49A1-9AF7-8A4E848466CC}" srcOrd="0" destOrd="0" presId="urn:microsoft.com/office/officeart/2005/8/layout/list1"/>
    <dgm:cxn modelId="{0936E81A-74B5-44DD-B50E-8FBCE55D87A9}" type="presParOf" srcId="{618B8492-5B2C-4F98-B799-9C62D0AC2F92}" destId="{B0B67F0A-E2A8-4989-9B5F-63D0452CD12F}" srcOrd="1" destOrd="0" presId="urn:microsoft.com/office/officeart/2005/8/layout/list1"/>
    <dgm:cxn modelId="{17370B88-1302-4921-ABB1-463A1572822A}" type="presParOf" srcId="{096F067C-0065-42BB-887D-B976ACA81DBB}" destId="{F8407ABD-ED84-4791-906B-924AB4787512}" srcOrd="1" destOrd="0" presId="urn:microsoft.com/office/officeart/2005/8/layout/list1"/>
    <dgm:cxn modelId="{3D0C82DD-45C0-4AD8-8A97-97B6C44FEF61}" type="presParOf" srcId="{096F067C-0065-42BB-887D-B976ACA81DBB}" destId="{F10B4003-A2E4-458C-B5DC-5C88FD5F4B31}" srcOrd="2" destOrd="0" presId="urn:microsoft.com/office/officeart/2005/8/layout/list1"/>
    <dgm:cxn modelId="{FF108D04-02A4-4ADC-A093-5F4985A79993}" type="presParOf" srcId="{096F067C-0065-42BB-887D-B976ACA81DBB}" destId="{7C743A2C-6E10-48D5-9632-0F6F6A1CB559}" srcOrd="3" destOrd="0" presId="urn:microsoft.com/office/officeart/2005/8/layout/list1"/>
    <dgm:cxn modelId="{41AFD01B-4668-439E-BB84-DBBDE0B9EA99}" type="presParOf" srcId="{096F067C-0065-42BB-887D-B976ACA81DBB}" destId="{779B8183-3EDC-49E4-952D-2D363D875D6E}" srcOrd="4" destOrd="0" presId="urn:microsoft.com/office/officeart/2005/8/layout/list1"/>
    <dgm:cxn modelId="{CB530906-2E01-48B2-8127-478605FFF228}" type="presParOf" srcId="{779B8183-3EDC-49E4-952D-2D363D875D6E}" destId="{953D7C58-63E4-45BA-9350-1C5CE87705DB}" srcOrd="0" destOrd="0" presId="urn:microsoft.com/office/officeart/2005/8/layout/list1"/>
    <dgm:cxn modelId="{19C665A4-4EC5-48AF-A82E-01DA73609D99}" type="presParOf" srcId="{779B8183-3EDC-49E4-952D-2D363D875D6E}" destId="{367DD459-A6A7-4F40-8804-54AD90F27BA9}" srcOrd="1" destOrd="0" presId="urn:microsoft.com/office/officeart/2005/8/layout/list1"/>
    <dgm:cxn modelId="{4A5563F7-C178-4B19-9B9D-48265216CA01}" type="presParOf" srcId="{096F067C-0065-42BB-887D-B976ACA81DBB}" destId="{F8A8E9AE-C031-44FA-B3A2-90EFDD56D1A7}" srcOrd="5" destOrd="0" presId="urn:microsoft.com/office/officeart/2005/8/layout/list1"/>
    <dgm:cxn modelId="{85B3162C-2696-4FB4-BDC1-98D94A496101}" type="presParOf" srcId="{096F067C-0065-42BB-887D-B976ACA81DBB}" destId="{41BC3A81-8282-4182-B513-40A14FB4CDF7}" srcOrd="6" destOrd="0" presId="urn:microsoft.com/office/officeart/2005/8/layout/list1"/>
    <dgm:cxn modelId="{FF4AE3A5-3D77-4F24-A12F-FCB008B27BA7}" type="presParOf" srcId="{096F067C-0065-42BB-887D-B976ACA81DBB}" destId="{37EFA26C-D478-4982-8F49-2254BCF79CD2}" srcOrd="7" destOrd="0" presId="urn:microsoft.com/office/officeart/2005/8/layout/list1"/>
    <dgm:cxn modelId="{0D88DDDA-008B-475B-94EB-010540D22A5F}" type="presParOf" srcId="{096F067C-0065-42BB-887D-B976ACA81DBB}" destId="{A8150600-90DC-42BC-814E-F46E702D3418}" srcOrd="8" destOrd="0" presId="urn:microsoft.com/office/officeart/2005/8/layout/list1"/>
    <dgm:cxn modelId="{9A6CB4ED-DED4-4B44-BF62-A41B3B6DC1CA}" type="presParOf" srcId="{A8150600-90DC-42BC-814E-F46E702D3418}" destId="{14F84BFF-CE14-4745-AF6A-3FF4FF4F5C2A}" srcOrd="0" destOrd="0" presId="urn:microsoft.com/office/officeart/2005/8/layout/list1"/>
    <dgm:cxn modelId="{F664D569-916E-42AB-8F64-A604975649AE}" type="presParOf" srcId="{A8150600-90DC-42BC-814E-F46E702D3418}" destId="{137E3A64-4E75-4738-B8FA-3E13AB379AEC}" srcOrd="1" destOrd="0" presId="urn:microsoft.com/office/officeart/2005/8/layout/list1"/>
    <dgm:cxn modelId="{62771878-9797-4F0E-8CC9-9EA67501421F}" type="presParOf" srcId="{096F067C-0065-42BB-887D-B976ACA81DBB}" destId="{E0E4F4FC-ADDD-42EB-A217-14168787FDCD}" srcOrd="9" destOrd="0" presId="urn:microsoft.com/office/officeart/2005/8/layout/list1"/>
    <dgm:cxn modelId="{99CCEBCF-0528-4EA5-84DE-DCAC3B71D6C9}" type="presParOf" srcId="{096F067C-0065-42BB-887D-B976ACA81DBB}" destId="{4C34E913-8A51-44EE-8ACA-33733700F0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Algoritmo básico de control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F564C9D-5A3E-4F4A-8568-20BBD9B1F814}" type="presOf" srcId="{CB9964DC-5E01-4879-9733-CDEE2AB1D1F7}" destId="{ECB1CA3E-26B8-4A39-AEF8-6F06E506D3C7}" srcOrd="0" destOrd="0" presId="urn:microsoft.com/office/officeart/2005/8/layout/hierarchy3"/>
    <dgm:cxn modelId="{F1DDAD55-F405-4868-9867-D721E4F9AB87}" type="presOf" srcId="{CB9964DC-5E01-4879-9733-CDEE2AB1D1F7}" destId="{C7DDC059-89DD-4F99-A10D-9C975D60C8D8}" srcOrd="1" destOrd="0" presId="urn:microsoft.com/office/officeart/2005/8/layout/hierarchy3"/>
    <dgm:cxn modelId="{DE7B70D1-0019-4AB1-A3DD-7703AE3BB83E}" type="presOf" srcId="{7061F2FC-F2AB-4DE3-98B0-886576B4E2C6}" destId="{D433476B-D68D-4328-ADAC-B2895D3D50CF}" srcOrd="0" destOrd="0" presId="urn:microsoft.com/office/officeart/2005/8/layout/hierarchy3"/>
    <dgm:cxn modelId="{79284280-0F39-455C-A9C6-4C8A461BC238}" type="presParOf" srcId="{D433476B-D68D-4328-ADAC-B2895D3D50CF}" destId="{1E58A3BC-F1F7-40EE-89AA-32E802ED4BF7}" srcOrd="0" destOrd="0" presId="urn:microsoft.com/office/officeart/2005/8/layout/hierarchy3"/>
    <dgm:cxn modelId="{476E5182-9150-4DF9-A6C3-EC4A7A31795A}" type="presParOf" srcId="{1E58A3BC-F1F7-40EE-89AA-32E802ED4BF7}" destId="{D21DF85A-45CA-4CE0-B0ED-CF4615475EE0}" srcOrd="0" destOrd="0" presId="urn:microsoft.com/office/officeart/2005/8/layout/hierarchy3"/>
    <dgm:cxn modelId="{D0AB9C00-B2E4-453A-A6EB-DB51DA2A0D35}" type="presParOf" srcId="{D21DF85A-45CA-4CE0-B0ED-CF4615475EE0}" destId="{ECB1CA3E-26B8-4A39-AEF8-6F06E506D3C7}" srcOrd="0" destOrd="0" presId="urn:microsoft.com/office/officeart/2005/8/layout/hierarchy3"/>
    <dgm:cxn modelId="{6BE8EA41-8FF5-4C8B-8C60-1555CF67107D}" type="presParOf" srcId="{D21DF85A-45CA-4CE0-B0ED-CF4615475EE0}" destId="{C7DDC059-89DD-4F99-A10D-9C975D60C8D8}" srcOrd="1" destOrd="0" presId="urn:microsoft.com/office/officeart/2005/8/layout/hierarchy3"/>
    <dgm:cxn modelId="{17FAAB0A-25E3-4C04-9642-029C22DEC0E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Objetivos del algoritmo básico de control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Percepción del entorno a través de los sonares</a:t>
          </a:r>
          <a:endParaRPr lang="es-ES" dirty="0">
            <a:solidFill>
              <a:schemeClr val="tx1"/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Auto localización del robot dentro del ambiente de trabajo</a:t>
          </a:r>
          <a:endParaRPr lang="es-CO" noProof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Seguimiento de rutas proporcionadas por los algoritmos de planificación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1FA5EB0D-2C76-457F-AF83-C665ED02EB4F}">
      <dgm:prSet phldrT="[Texto]"/>
      <dgm:spPr/>
      <dgm:t>
        <a:bodyPr/>
        <a:lstStyle/>
        <a:p>
          <a:r>
            <a:rPr lang="es-EC" smtClean="0"/>
            <a:t>Actualización de la información requerida por los algoritmos de planificación</a:t>
          </a:r>
          <a:endParaRPr lang="es-ES" dirty="0"/>
        </a:p>
      </dgm:t>
    </dgm:pt>
    <dgm:pt modelId="{7702D0AF-027A-408C-9C9E-014AABCCE400}" type="parTrans" cxnId="{63FD403D-CCC5-48C0-BC0B-751C511D5443}">
      <dgm:prSet/>
      <dgm:spPr/>
      <dgm:t>
        <a:bodyPr/>
        <a:lstStyle/>
        <a:p>
          <a:endParaRPr lang="es-EC"/>
        </a:p>
      </dgm:t>
    </dgm:pt>
    <dgm:pt modelId="{69FEB42B-2663-4B6E-8B14-3DFDD4F6EF49}" type="sibTrans" cxnId="{63FD403D-CCC5-48C0-BC0B-751C511D544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11668-90CE-4051-98CA-7908473A144E}" type="pres">
      <dgm:prSet presAssocID="{7702D0AF-027A-408C-9C9E-014AABCCE400}" presName="Name13" presStyleLbl="parChTrans1D2" presStyleIdx="3" presStyleCnt="4"/>
      <dgm:spPr/>
      <dgm:t>
        <a:bodyPr/>
        <a:lstStyle/>
        <a:p>
          <a:endParaRPr lang="es-EC"/>
        </a:p>
      </dgm:t>
    </dgm:pt>
    <dgm:pt modelId="{7927AE5A-6AA4-4A24-BEA8-0F2E6DDA28EA}" type="pres">
      <dgm:prSet presAssocID="{1FA5EB0D-2C76-457F-AF83-C665ED02EB4F}" presName="childText" presStyleLbl="bgAcc1" presStyleIdx="3" presStyleCnt="4" custScaleX="7395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947BD6-09BC-485C-B53D-79708EA8E246}" type="presOf" srcId="{7702D0AF-027A-408C-9C9E-014AABCCE400}" destId="{25F11668-90CE-4051-98CA-7908473A144E}" srcOrd="0" destOrd="0" presId="urn:microsoft.com/office/officeart/2005/8/layout/hierarchy3"/>
    <dgm:cxn modelId="{D968D851-2047-40F0-9CDF-2CDB7F1B3483}" type="presOf" srcId="{CB9964DC-5E01-4879-9733-CDEE2AB1D1F7}" destId="{C7DDC059-89DD-4F99-A10D-9C975D60C8D8}" srcOrd="1" destOrd="0" presId="urn:microsoft.com/office/officeart/2005/8/layout/hierarchy3"/>
    <dgm:cxn modelId="{82E6DF0F-4C8D-45D8-B540-BF7FAFF5BDC0}" type="presOf" srcId="{1FA5EB0D-2C76-457F-AF83-C665ED02EB4F}" destId="{7927AE5A-6AA4-4A24-BEA8-0F2E6DDA28EA}" srcOrd="0" destOrd="0" presId="urn:microsoft.com/office/officeart/2005/8/layout/hierarchy3"/>
    <dgm:cxn modelId="{E6270242-6F3F-450F-9F75-7CFB49423797}" type="presOf" srcId="{8E58BE12-E61E-4161-87EB-35A7176E5F95}" destId="{F27B7295-80E4-4410-9A4D-672618C6243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63FD403D-CCC5-48C0-BC0B-751C511D5443}" srcId="{CB9964DC-5E01-4879-9733-CDEE2AB1D1F7}" destId="{1FA5EB0D-2C76-457F-AF83-C665ED02EB4F}" srcOrd="3" destOrd="0" parTransId="{7702D0AF-027A-408C-9C9E-014AABCCE400}" sibTransId="{69FEB42B-2663-4B6E-8B14-3DFDD4F6EF49}"/>
    <dgm:cxn modelId="{090A7FE0-4EF7-4499-A969-D7E54B5E2CEF}" type="presOf" srcId="{D0D20E71-FED1-4623-8034-D329000238BD}" destId="{45B98A4A-0B6D-4F48-B74E-847DD2F0977C}" srcOrd="0" destOrd="0" presId="urn:microsoft.com/office/officeart/2005/8/layout/hierarchy3"/>
    <dgm:cxn modelId="{4F0B4B23-774E-46A9-8550-FBACC554A39B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C32761FF-800D-43BD-8F18-C34F10FA3C81}" type="presOf" srcId="{613D9770-E617-4792-A0EF-694D6913B044}" destId="{59DD2AFD-1A85-48C2-96F2-E73FC04B45F7}" srcOrd="0" destOrd="0" presId="urn:microsoft.com/office/officeart/2005/8/layout/hierarchy3"/>
    <dgm:cxn modelId="{72F1FC37-35B0-4341-BD4A-E412C38B050D}" type="presOf" srcId="{7061F2FC-F2AB-4DE3-98B0-886576B4E2C6}" destId="{D433476B-D68D-4328-ADAC-B2895D3D50CF}" srcOrd="0" destOrd="0" presId="urn:microsoft.com/office/officeart/2005/8/layout/hierarchy3"/>
    <dgm:cxn modelId="{20371A7B-067F-4E0E-98A4-A1DB1DEDD1BA}" type="presOf" srcId="{CB9964DC-5E01-4879-9733-CDEE2AB1D1F7}" destId="{ECB1CA3E-26B8-4A39-AEF8-6F06E506D3C7}" srcOrd="0" destOrd="0" presId="urn:microsoft.com/office/officeart/2005/8/layout/hierarchy3"/>
    <dgm:cxn modelId="{5821B039-40A9-4A7E-8213-435FED5E9F3D}" type="presOf" srcId="{C718ADCF-EE16-40A9-92E0-023D415A390D}" destId="{7210391E-D0BA-4B05-BC9D-4C5F7A7038B2}" srcOrd="0" destOrd="0" presId="urn:microsoft.com/office/officeart/2005/8/layout/hierarchy3"/>
    <dgm:cxn modelId="{C7FEF5F3-CF5B-41F8-A2AF-FBE46DEF04AC}" type="presOf" srcId="{4349BE00-98CD-4A0C-8970-0800DCF0B510}" destId="{6453487C-0FAF-4B32-BD10-ECD1ABD7E947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975FB2B4-CD1D-4B98-B205-331C7DE32CE4}" type="presParOf" srcId="{D433476B-D68D-4328-ADAC-B2895D3D50CF}" destId="{1E58A3BC-F1F7-40EE-89AA-32E802ED4BF7}" srcOrd="0" destOrd="0" presId="urn:microsoft.com/office/officeart/2005/8/layout/hierarchy3"/>
    <dgm:cxn modelId="{40E99FBB-972A-4E5D-ACAF-44679D70C25B}" type="presParOf" srcId="{1E58A3BC-F1F7-40EE-89AA-32E802ED4BF7}" destId="{D21DF85A-45CA-4CE0-B0ED-CF4615475EE0}" srcOrd="0" destOrd="0" presId="urn:microsoft.com/office/officeart/2005/8/layout/hierarchy3"/>
    <dgm:cxn modelId="{42ACEB8E-0A37-4DAA-A411-D3DE8969A739}" type="presParOf" srcId="{D21DF85A-45CA-4CE0-B0ED-CF4615475EE0}" destId="{ECB1CA3E-26B8-4A39-AEF8-6F06E506D3C7}" srcOrd="0" destOrd="0" presId="urn:microsoft.com/office/officeart/2005/8/layout/hierarchy3"/>
    <dgm:cxn modelId="{A96AABDE-025E-4D9F-A48F-296C9FEDC0ED}" type="presParOf" srcId="{D21DF85A-45CA-4CE0-B0ED-CF4615475EE0}" destId="{C7DDC059-89DD-4F99-A10D-9C975D60C8D8}" srcOrd="1" destOrd="0" presId="urn:microsoft.com/office/officeart/2005/8/layout/hierarchy3"/>
    <dgm:cxn modelId="{00F9000A-60EF-42DF-B5A9-DBD8A55F5321}" type="presParOf" srcId="{1E58A3BC-F1F7-40EE-89AA-32E802ED4BF7}" destId="{F784BE88-3DB9-4E87-AFCA-2ED0BF00DEA1}" srcOrd="1" destOrd="0" presId="urn:microsoft.com/office/officeart/2005/8/layout/hierarchy3"/>
    <dgm:cxn modelId="{045E378B-B191-42A3-BFFC-4C9423759993}" type="presParOf" srcId="{F784BE88-3DB9-4E87-AFCA-2ED0BF00DEA1}" destId="{6453487C-0FAF-4B32-BD10-ECD1ABD7E947}" srcOrd="0" destOrd="0" presId="urn:microsoft.com/office/officeart/2005/8/layout/hierarchy3"/>
    <dgm:cxn modelId="{03D88316-07FD-41A9-8593-1442349D98A6}" type="presParOf" srcId="{F784BE88-3DB9-4E87-AFCA-2ED0BF00DEA1}" destId="{45B98A4A-0B6D-4F48-B74E-847DD2F0977C}" srcOrd="1" destOrd="0" presId="urn:microsoft.com/office/officeart/2005/8/layout/hierarchy3"/>
    <dgm:cxn modelId="{5E5C789E-03CC-48D3-8C0C-68A89ED59F2E}" type="presParOf" srcId="{F784BE88-3DB9-4E87-AFCA-2ED0BF00DEA1}" destId="{2A81AC24-19E8-4B05-BE18-7F7DC22883F5}" srcOrd="2" destOrd="0" presId="urn:microsoft.com/office/officeart/2005/8/layout/hierarchy3"/>
    <dgm:cxn modelId="{45679281-4FE1-41F0-8DBD-3F3C546D435C}" type="presParOf" srcId="{F784BE88-3DB9-4E87-AFCA-2ED0BF00DEA1}" destId="{7210391E-D0BA-4B05-BC9D-4C5F7A7038B2}" srcOrd="3" destOrd="0" presId="urn:microsoft.com/office/officeart/2005/8/layout/hierarchy3"/>
    <dgm:cxn modelId="{83F86A4D-4820-4231-B53B-BE23B027C3C7}" type="presParOf" srcId="{F784BE88-3DB9-4E87-AFCA-2ED0BF00DEA1}" destId="{F27B7295-80E4-4410-9A4D-672618C6243E}" srcOrd="4" destOrd="0" presId="urn:microsoft.com/office/officeart/2005/8/layout/hierarchy3"/>
    <dgm:cxn modelId="{7DA04890-3703-4D2D-8451-41359C1AAD0D}" type="presParOf" srcId="{F784BE88-3DB9-4E87-AFCA-2ED0BF00DEA1}" destId="{59DD2AFD-1A85-48C2-96F2-E73FC04B45F7}" srcOrd="5" destOrd="0" presId="urn:microsoft.com/office/officeart/2005/8/layout/hierarchy3"/>
    <dgm:cxn modelId="{6E5159B4-90C0-43E9-B0C8-9837EC60C2C9}" type="presParOf" srcId="{F784BE88-3DB9-4E87-AFCA-2ED0BF00DEA1}" destId="{25F11668-90CE-4051-98CA-7908473A144E}" srcOrd="6" destOrd="0" presId="urn:microsoft.com/office/officeart/2005/8/layout/hierarchy3"/>
    <dgm:cxn modelId="{C3F3E0D5-D2B1-4972-AE04-34EEFCB76E76}" type="presParOf" srcId="{F784BE88-3DB9-4E87-AFCA-2ED0BF00DEA1}" destId="{7927AE5A-6AA4-4A24-BEA8-0F2E6DDA28E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Planificación de rutas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84352D1-4DD7-4441-B280-438F64382A60}" type="presOf" srcId="{CB9964DC-5E01-4879-9733-CDEE2AB1D1F7}" destId="{ECB1CA3E-26B8-4A39-AEF8-6F06E506D3C7}" srcOrd="0" destOrd="0" presId="urn:microsoft.com/office/officeart/2005/8/layout/hierarchy3"/>
    <dgm:cxn modelId="{783002EF-46E9-4B09-9A58-E0D80A71791E}" type="presOf" srcId="{CB9964DC-5E01-4879-9733-CDEE2AB1D1F7}" destId="{C7DDC059-89DD-4F99-A10D-9C975D60C8D8}" srcOrd="1" destOrd="0" presId="urn:microsoft.com/office/officeart/2005/8/layout/hierarchy3"/>
    <dgm:cxn modelId="{FAC54F46-2F02-409B-ADDD-BD7F40E0716C}" type="presOf" srcId="{7061F2FC-F2AB-4DE3-98B0-886576B4E2C6}" destId="{D433476B-D68D-4328-ADAC-B2895D3D50CF}" srcOrd="0" destOrd="0" presId="urn:microsoft.com/office/officeart/2005/8/layout/hierarchy3"/>
    <dgm:cxn modelId="{EF2435DA-0981-4BB3-82FB-DC914DB87300}" type="presParOf" srcId="{D433476B-D68D-4328-ADAC-B2895D3D50CF}" destId="{1E58A3BC-F1F7-40EE-89AA-32E802ED4BF7}" srcOrd="0" destOrd="0" presId="urn:microsoft.com/office/officeart/2005/8/layout/hierarchy3"/>
    <dgm:cxn modelId="{98890E34-2AF9-4E61-A539-529273842418}" type="presParOf" srcId="{1E58A3BC-F1F7-40EE-89AA-32E802ED4BF7}" destId="{D21DF85A-45CA-4CE0-B0ED-CF4615475EE0}" srcOrd="0" destOrd="0" presId="urn:microsoft.com/office/officeart/2005/8/layout/hierarchy3"/>
    <dgm:cxn modelId="{6A7D365F-EF7E-42CC-AE1E-C9BB3234A286}" type="presParOf" srcId="{D21DF85A-45CA-4CE0-B0ED-CF4615475EE0}" destId="{ECB1CA3E-26B8-4A39-AEF8-6F06E506D3C7}" srcOrd="0" destOrd="0" presId="urn:microsoft.com/office/officeart/2005/8/layout/hierarchy3"/>
    <dgm:cxn modelId="{CC818718-7DA0-43F9-A8CB-D1A30649021E}" type="presParOf" srcId="{D21DF85A-45CA-4CE0-B0ED-CF4615475EE0}" destId="{C7DDC059-89DD-4F99-A10D-9C975D60C8D8}" srcOrd="1" destOrd="0" presId="urn:microsoft.com/office/officeart/2005/8/layout/hierarchy3"/>
    <dgm:cxn modelId="{60734F95-2F15-4A77-9EAB-4B747E746CA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Planificación A-</a:t>
          </a:r>
          <a:r>
            <a:rPr lang="es-EC" noProof="0" dirty="0" err="1" smtClean="0"/>
            <a:t>Star</a:t>
          </a:r>
          <a:endParaRPr lang="es-EC" noProof="0" dirty="0" smtClean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r>
            <a:rPr lang="es-EC" sz="1800" dirty="0" smtClean="0"/>
            <a:t>Inicializar entorno de trabajo</a:t>
          </a:r>
          <a:endParaRPr lang="es-ES" sz="1800" dirty="0">
            <a:solidFill>
              <a:schemeClr val="tx1"/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r>
            <a:rPr lang="es-EC" sz="1800" dirty="0" smtClean="0"/>
            <a:t>Localización del robot en el entorno</a:t>
          </a:r>
          <a:endParaRPr lang="es-CO" sz="1800" noProof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r>
            <a:rPr lang="es-EC" sz="1800" dirty="0" smtClean="0"/>
            <a:t>Seleccionar punto objetivo a alcanzar</a:t>
          </a:r>
          <a:endParaRPr lang="es-ES" sz="1800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1FA5EB0D-2C76-457F-AF83-C665ED02EB4F}">
      <dgm:prSet phldrT="[Texto]" custT="1"/>
      <dgm:spPr/>
      <dgm:t>
        <a:bodyPr/>
        <a:lstStyle/>
        <a:p>
          <a:r>
            <a:rPr lang="es-EC" sz="1800" dirty="0" smtClean="0"/>
            <a:t>Calcular ruta óptima hacia el objetivo</a:t>
          </a:r>
          <a:endParaRPr lang="es-ES" sz="1800" dirty="0"/>
        </a:p>
      </dgm:t>
    </dgm:pt>
    <dgm:pt modelId="{7702D0AF-027A-408C-9C9E-014AABCCE400}" type="parTrans" cxnId="{63FD403D-CCC5-48C0-BC0B-751C511D5443}">
      <dgm:prSet/>
      <dgm:spPr/>
      <dgm:t>
        <a:bodyPr/>
        <a:lstStyle/>
        <a:p>
          <a:endParaRPr lang="es-EC"/>
        </a:p>
      </dgm:t>
    </dgm:pt>
    <dgm:pt modelId="{69FEB42B-2663-4B6E-8B14-3DFDD4F6EF49}" type="sibTrans" cxnId="{63FD403D-CCC5-48C0-BC0B-751C511D544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3270" custScaleY="23745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11668-90CE-4051-98CA-7908473A144E}" type="pres">
      <dgm:prSet presAssocID="{7702D0AF-027A-408C-9C9E-014AABCCE400}" presName="Name13" presStyleLbl="parChTrans1D2" presStyleIdx="3" presStyleCnt="4"/>
      <dgm:spPr/>
      <dgm:t>
        <a:bodyPr/>
        <a:lstStyle/>
        <a:p>
          <a:endParaRPr lang="es-EC"/>
        </a:p>
      </dgm:t>
    </dgm:pt>
    <dgm:pt modelId="{7927AE5A-6AA4-4A24-BEA8-0F2E6DDA28EA}" type="pres">
      <dgm:prSet presAssocID="{1FA5EB0D-2C76-457F-AF83-C665ED02EB4F}" presName="childText" presStyleLbl="bgAcc1" presStyleIdx="3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BBD31F-F3DE-4845-BAE0-F0BCF225E922}" type="presOf" srcId="{300571DF-0E8D-4A75-B42A-9E0E27DF9B85}" destId="{2A81AC24-19E8-4B05-BE18-7F7DC22883F5}" srcOrd="0" destOrd="0" presId="urn:microsoft.com/office/officeart/2005/8/layout/hierarchy3"/>
    <dgm:cxn modelId="{0EAB5D04-FD63-4528-A76F-BD86E0427432}" type="presOf" srcId="{CB9964DC-5E01-4879-9733-CDEE2AB1D1F7}" destId="{ECB1CA3E-26B8-4A39-AEF8-6F06E506D3C7}" srcOrd="0" destOrd="0" presId="urn:microsoft.com/office/officeart/2005/8/layout/hierarchy3"/>
    <dgm:cxn modelId="{DDCC04BE-C3F1-475C-A638-85B02401E8AD}" type="presOf" srcId="{4349BE00-98CD-4A0C-8970-0800DCF0B510}" destId="{6453487C-0FAF-4B32-BD10-ECD1ABD7E947}" srcOrd="0" destOrd="0" presId="urn:microsoft.com/office/officeart/2005/8/layout/hierarchy3"/>
    <dgm:cxn modelId="{8CDFB3A3-8953-4442-9EE1-EAE1C0AE89C4}" type="presOf" srcId="{7061F2FC-F2AB-4DE3-98B0-886576B4E2C6}" destId="{D433476B-D68D-4328-ADAC-B2895D3D50CF}" srcOrd="0" destOrd="0" presId="urn:microsoft.com/office/officeart/2005/8/layout/hierarchy3"/>
    <dgm:cxn modelId="{AC3A26F3-F241-4B57-AE28-628E610725A8}" type="presOf" srcId="{D0D20E71-FED1-4623-8034-D329000238BD}" destId="{45B98A4A-0B6D-4F48-B74E-847DD2F0977C}" srcOrd="0" destOrd="0" presId="urn:microsoft.com/office/officeart/2005/8/layout/hierarchy3"/>
    <dgm:cxn modelId="{43FAAA68-8FC8-49F1-AA36-1CB9809B1037}" type="presOf" srcId="{8E58BE12-E61E-4161-87EB-35A7176E5F95}" destId="{F27B7295-80E4-4410-9A4D-672618C6243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63FD403D-CCC5-48C0-BC0B-751C511D5443}" srcId="{CB9964DC-5E01-4879-9733-CDEE2AB1D1F7}" destId="{1FA5EB0D-2C76-457F-AF83-C665ED02EB4F}" srcOrd="3" destOrd="0" parTransId="{7702D0AF-027A-408C-9C9E-014AABCCE400}" sibTransId="{69FEB42B-2663-4B6E-8B14-3DFDD4F6EF49}"/>
    <dgm:cxn modelId="{C49F4644-89FD-4731-B149-17174DA7C10C}" type="presOf" srcId="{7702D0AF-027A-408C-9C9E-014AABCCE400}" destId="{25F11668-90CE-4051-98CA-7908473A144E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5AFCC88F-482D-43C6-9335-99D1A8664FB4}" type="presOf" srcId="{613D9770-E617-4792-A0EF-694D6913B044}" destId="{59DD2AFD-1A85-48C2-96F2-E73FC04B45F7}" srcOrd="0" destOrd="0" presId="urn:microsoft.com/office/officeart/2005/8/layout/hierarchy3"/>
    <dgm:cxn modelId="{BB15A009-DE8E-46D2-A329-3BD20163CF37}" type="presOf" srcId="{C718ADCF-EE16-40A9-92E0-023D415A390D}" destId="{7210391E-D0BA-4B05-BC9D-4C5F7A7038B2}" srcOrd="0" destOrd="0" presId="urn:microsoft.com/office/officeart/2005/8/layout/hierarchy3"/>
    <dgm:cxn modelId="{A6B76FAB-E622-4FE4-A926-FFE1A1DF27E8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EC2B95FA-865A-4DD8-9718-6487DA51D183}" type="presOf" srcId="{1FA5EB0D-2C76-457F-AF83-C665ED02EB4F}" destId="{7927AE5A-6AA4-4A24-BEA8-0F2E6DDA28EA}" srcOrd="0" destOrd="0" presId="urn:microsoft.com/office/officeart/2005/8/layout/hierarchy3"/>
    <dgm:cxn modelId="{6264925D-6FC2-4522-998B-2BF1BA622123}" type="presParOf" srcId="{D433476B-D68D-4328-ADAC-B2895D3D50CF}" destId="{1E58A3BC-F1F7-40EE-89AA-32E802ED4BF7}" srcOrd="0" destOrd="0" presId="urn:microsoft.com/office/officeart/2005/8/layout/hierarchy3"/>
    <dgm:cxn modelId="{0D2EB57F-D065-4CFB-BE3C-C3364575F27A}" type="presParOf" srcId="{1E58A3BC-F1F7-40EE-89AA-32E802ED4BF7}" destId="{D21DF85A-45CA-4CE0-B0ED-CF4615475EE0}" srcOrd="0" destOrd="0" presId="urn:microsoft.com/office/officeart/2005/8/layout/hierarchy3"/>
    <dgm:cxn modelId="{95F9945E-51C9-4991-9EDC-5999D55E5E4B}" type="presParOf" srcId="{D21DF85A-45CA-4CE0-B0ED-CF4615475EE0}" destId="{ECB1CA3E-26B8-4A39-AEF8-6F06E506D3C7}" srcOrd="0" destOrd="0" presId="urn:microsoft.com/office/officeart/2005/8/layout/hierarchy3"/>
    <dgm:cxn modelId="{DFB338EB-56D0-4D62-AA8D-7919DE1620BA}" type="presParOf" srcId="{D21DF85A-45CA-4CE0-B0ED-CF4615475EE0}" destId="{C7DDC059-89DD-4F99-A10D-9C975D60C8D8}" srcOrd="1" destOrd="0" presId="urn:microsoft.com/office/officeart/2005/8/layout/hierarchy3"/>
    <dgm:cxn modelId="{F60FDEC6-18A2-483A-A534-1C68AB220268}" type="presParOf" srcId="{1E58A3BC-F1F7-40EE-89AA-32E802ED4BF7}" destId="{F784BE88-3DB9-4E87-AFCA-2ED0BF00DEA1}" srcOrd="1" destOrd="0" presId="urn:microsoft.com/office/officeart/2005/8/layout/hierarchy3"/>
    <dgm:cxn modelId="{087EA475-B416-4E5C-A4CB-26712E4187A1}" type="presParOf" srcId="{F784BE88-3DB9-4E87-AFCA-2ED0BF00DEA1}" destId="{6453487C-0FAF-4B32-BD10-ECD1ABD7E947}" srcOrd="0" destOrd="0" presId="urn:microsoft.com/office/officeart/2005/8/layout/hierarchy3"/>
    <dgm:cxn modelId="{E0A5176F-DA68-4489-BBA6-76269D48D989}" type="presParOf" srcId="{F784BE88-3DB9-4E87-AFCA-2ED0BF00DEA1}" destId="{45B98A4A-0B6D-4F48-B74E-847DD2F0977C}" srcOrd="1" destOrd="0" presId="urn:microsoft.com/office/officeart/2005/8/layout/hierarchy3"/>
    <dgm:cxn modelId="{3A99CE0C-E635-4B18-8010-458A4AE8EBDC}" type="presParOf" srcId="{F784BE88-3DB9-4E87-AFCA-2ED0BF00DEA1}" destId="{2A81AC24-19E8-4B05-BE18-7F7DC22883F5}" srcOrd="2" destOrd="0" presId="urn:microsoft.com/office/officeart/2005/8/layout/hierarchy3"/>
    <dgm:cxn modelId="{2AD1C1E5-167B-4E64-B663-9E7D91AEC650}" type="presParOf" srcId="{F784BE88-3DB9-4E87-AFCA-2ED0BF00DEA1}" destId="{7210391E-D0BA-4B05-BC9D-4C5F7A7038B2}" srcOrd="3" destOrd="0" presId="urn:microsoft.com/office/officeart/2005/8/layout/hierarchy3"/>
    <dgm:cxn modelId="{142700DF-121B-4A7E-AC0F-B0BC6C3FC56D}" type="presParOf" srcId="{F784BE88-3DB9-4E87-AFCA-2ED0BF00DEA1}" destId="{F27B7295-80E4-4410-9A4D-672618C6243E}" srcOrd="4" destOrd="0" presId="urn:microsoft.com/office/officeart/2005/8/layout/hierarchy3"/>
    <dgm:cxn modelId="{C7379CA8-0A48-4F73-9751-0018179359D8}" type="presParOf" srcId="{F784BE88-3DB9-4E87-AFCA-2ED0BF00DEA1}" destId="{59DD2AFD-1A85-48C2-96F2-E73FC04B45F7}" srcOrd="5" destOrd="0" presId="urn:microsoft.com/office/officeart/2005/8/layout/hierarchy3"/>
    <dgm:cxn modelId="{D33F9425-16DB-4A74-9509-0EFC3A2CC775}" type="presParOf" srcId="{F784BE88-3DB9-4E87-AFCA-2ED0BF00DEA1}" destId="{25F11668-90CE-4051-98CA-7908473A144E}" srcOrd="6" destOrd="0" presId="urn:microsoft.com/office/officeart/2005/8/layout/hierarchy3"/>
    <dgm:cxn modelId="{DECAB419-BA7A-473E-BC59-0BE9B8F2FC4D}" type="presParOf" srcId="{F784BE88-3DB9-4E87-AFCA-2ED0BF00DEA1}" destId="{7927AE5A-6AA4-4A24-BEA8-0F2E6DDA28E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A-</a:t>
          </a:r>
          <a:r>
            <a:rPr lang="es-EC" noProof="0" dirty="0" err="1" smtClean="0"/>
            <a:t>Star</a:t>
          </a:r>
          <a:r>
            <a:rPr lang="es-EC" noProof="0" dirty="0" smtClean="0"/>
            <a:t> en </a:t>
          </a:r>
          <a:r>
            <a:rPr lang="es-EC" noProof="0" dirty="0" err="1" smtClean="0"/>
            <a:t>Voronoi</a:t>
          </a:r>
          <a:endParaRPr lang="es-EC" noProof="0" dirty="0" smtClean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r>
            <a:rPr lang="es-EC" sz="1800" dirty="0" smtClean="0"/>
            <a:t>Inicializar entorno de trabajo</a:t>
          </a:r>
          <a:endParaRPr lang="es-ES" sz="1800" dirty="0">
            <a:solidFill>
              <a:schemeClr val="tx1"/>
            </a:solidFill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r>
            <a:rPr lang="es-EC" sz="1800" dirty="0" smtClean="0"/>
            <a:t>Localización del robot en el entorno</a:t>
          </a:r>
          <a:endParaRPr lang="es-CO" sz="1800" noProof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r>
            <a:rPr lang="es-EC" sz="1800" dirty="0" smtClean="0"/>
            <a:t>Seleccionar punto objetivo a alcanzar</a:t>
          </a:r>
          <a:endParaRPr lang="es-ES" sz="1800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1FA5EB0D-2C76-457F-AF83-C665ED02EB4F}">
      <dgm:prSet phldrT="[Texto]" custT="1"/>
      <dgm:spPr/>
      <dgm:t>
        <a:bodyPr/>
        <a:lstStyle/>
        <a:p>
          <a:r>
            <a:rPr lang="es-EC" sz="1800" dirty="0" smtClean="0"/>
            <a:t>Calcular ruta óptima hacia el objetivo</a:t>
          </a:r>
          <a:endParaRPr lang="es-ES" sz="1800" dirty="0"/>
        </a:p>
      </dgm:t>
    </dgm:pt>
    <dgm:pt modelId="{7702D0AF-027A-408C-9C9E-014AABCCE400}" type="parTrans" cxnId="{63FD403D-CCC5-48C0-BC0B-751C511D5443}">
      <dgm:prSet/>
      <dgm:spPr/>
      <dgm:t>
        <a:bodyPr/>
        <a:lstStyle/>
        <a:p>
          <a:endParaRPr lang="es-EC"/>
        </a:p>
      </dgm:t>
    </dgm:pt>
    <dgm:pt modelId="{69FEB42B-2663-4B6E-8B14-3DFDD4F6EF49}" type="sibTrans" cxnId="{63FD403D-CCC5-48C0-BC0B-751C511D544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3270" custScaleY="23745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11668-90CE-4051-98CA-7908473A144E}" type="pres">
      <dgm:prSet presAssocID="{7702D0AF-027A-408C-9C9E-014AABCCE400}" presName="Name13" presStyleLbl="parChTrans1D2" presStyleIdx="3" presStyleCnt="4"/>
      <dgm:spPr/>
      <dgm:t>
        <a:bodyPr/>
        <a:lstStyle/>
        <a:p>
          <a:endParaRPr lang="es-EC"/>
        </a:p>
      </dgm:t>
    </dgm:pt>
    <dgm:pt modelId="{7927AE5A-6AA4-4A24-BEA8-0F2E6DDA28EA}" type="pres">
      <dgm:prSet presAssocID="{1FA5EB0D-2C76-457F-AF83-C665ED02EB4F}" presName="childText" presStyleLbl="bgAcc1" presStyleIdx="3" presStyleCnt="4" custScaleX="662420" custScaleY="228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1CFC28-66DF-4C03-A5B7-8527B12C0002}" type="presOf" srcId="{CB9964DC-5E01-4879-9733-CDEE2AB1D1F7}" destId="{C7DDC059-89DD-4F99-A10D-9C975D60C8D8}" srcOrd="1" destOrd="0" presId="urn:microsoft.com/office/officeart/2005/8/layout/hierarchy3"/>
    <dgm:cxn modelId="{2E00B003-6904-4A42-BEE1-D1E1D19900C7}" type="presOf" srcId="{D0D20E71-FED1-4623-8034-D329000238BD}" destId="{45B98A4A-0B6D-4F48-B74E-847DD2F0977C}" srcOrd="0" destOrd="0" presId="urn:microsoft.com/office/officeart/2005/8/layout/hierarchy3"/>
    <dgm:cxn modelId="{1BCC1917-01E3-44D1-AA61-2702C63F33B1}" type="presOf" srcId="{CB9964DC-5E01-4879-9733-CDEE2AB1D1F7}" destId="{ECB1CA3E-26B8-4A39-AEF8-6F06E506D3C7}" srcOrd="0" destOrd="0" presId="urn:microsoft.com/office/officeart/2005/8/layout/hierarchy3"/>
    <dgm:cxn modelId="{B334E5C2-E617-43F1-85FF-CAC4EC144CCD}" type="presOf" srcId="{8E58BE12-E61E-4161-87EB-35A7176E5F95}" destId="{F27B7295-80E4-4410-9A4D-672618C6243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9CA14AAD-5F91-4AE1-AF51-7B798367A1F4}" type="presOf" srcId="{7702D0AF-027A-408C-9C9E-014AABCCE400}" destId="{25F11668-90CE-4051-98CA-7908473A144E}" srcOrd="0" destOrd="0" presId="urn:microsoft.com/office/officeart/2005/8/layout/hierarchy3"/>
    <dgm:cxn modelId="{63FD403D-CCC5-48C0-BC0B-751C511D5443}" srcId="{CB9964DC-5E01-4879-9733-CDEE2AB1D1F7}" destId="{1FA5EB0D-2C76-457F-AF83-C665ED02EB4F}" srcOrd="3" destOrd="0" parTransId="{7702D0AF-027A-408C-9C9E-014AABCCE400}" sibTransId="{69FEB42B-2663-4B6E-8B14-3DFDD4F6EF49}"/>
    <dgm:cxn modelId="{81F6AEF8-6DA8-4425-BF3A-3A1545A4F6E0}" type="presOf" srcId="{1FA5EB0D-2C76-457F-AF83-C665ED02EB4F}" destId="{7927AE5A-6AA4-4A24-BEA8-0F2E6DDA28EA}" srcOrd="0" destOrd="0" presId="urn:microsoft.com/office/officeart/2005/8/layout/hierarchy3"/>
    <dgm:cxn modelId="{D6F2BBF3-7D8E-438B-A0B3-87DF196A5597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D360B63F-086B-4336-A931-028B97096330}" type="presOf" srcId="{4349BE00-98CD-4A0C-8970-0800DCF0B510}" destId="{6453487C-0FAF-4B32-BD10-ECD1ABD7E947}" srcOrd="0" destOrd="0" presId="urn:microsoft.com/office/officeart/2005/8/layout/hierarchy3"/>
    <dgm:cxn modelId="{C7A9CF1B-98B1-4FAC-98E0-AB6E29A3E7D7}" type="presOf" srcId="{C718ADCF-EE16-40A9-92E0-023D415A390D}" destId="{7210391E-D0BA-4B05-BC9D-4C5F7A7038B2}" srcOrd="0" destOrd="0" presId="urn:microsoft.com/office/officeart/2005/8/layout/hierarchy3"/>
    <dgm:cxn modelId="{1A080EC1-A34E-4B28-9076-33FE17EF27CD}" type="presOf" srcId="{7061F2FC-F2AB-4DE3-98B0-886576B4E2C6}" destId="{D433476B-D68D-4328-ADAC-B2895D3D50CF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8CCF1143-329D-4AA7-A039-E30C5460335B}" type="presOf" srcId="{613D9770-E617-4792-A0EF-694D6913B044}" destId="{59DD2AFD-1A85-48C2-96F2-E73FC04B45F7}" srcOrd="0" destOrd="0" presId="urn:microsoft.com/office/officeart/2005/8/layout/hierarchy3"/>
    <dgm:cxn modelId="{9262509B-4366-46CB-8682-1C9503F62150}" type="presParOf" srcId="{D433476B-D68D-4328-ADAC-B2895D3D50CF}" destId="{1E58A3BC-F1F7-40EE-89AA-32E802ED4BF7}" srcOrd="0" destOrd="0" presId="urn:microsoft.com/office/officeart/2005/8/layout/hierarchy3"/>
    <dgm:cxn modelId="{BDAB1816-A97B-4C24-BA19-969501CF77FF}" type="presParOf" srcId="{1E58A3BC-F1F7-40EE-89AA-32E802ED4BF7}" destId="{D21DF85A-45CA-4CE0-B0ED-CF4615475EE0}" srcOrd="0" destOrd="0" presId="urn:microsoft.com/office/officeart/2005/8/layout/hierarchy3"/>
    <dgm:cxn modelId="{E3FD4090-FF7A-4105-BF2C-169AA794CF8B}" type="presParOf" srcId="{D21DF85A-45CA-4CE0-B0ED-CF4615475EE0}" destId="{ECB1CA3E-26B8-4A39-AEF8-6F06E506D3C7}" srcOrd="0" destOrd="0" presId="urn:microsoft.com/office/officeart/2005/8/layout/hierarchy3"/>
    <dgm:cxn modelId="{714A717A-7DE2-4918-B252-D9516F628B73}" type="presParOf" srcId="{D21DF85A-45CA-4CE0-B0ED-CF4615475EE0}" destId="{C7DDC059-89DD-4F99-A10D-9C975D60C8D8}" srcOrd="1" destOrd="0" presId="urn:microsoft.com/office/officeart/2005/8/layout/hierarchy3"/>
    <dgm:cxn modelId="{24633E77-19E8-4661-B3A0-F8819CB44B04}" type="presParOf" srcId="{1E58A3BC-F1F7-40EE-89AA-32E802ED4BF7}" destId="{F784BE88-3DB9-4E87-AFCA-2ED0BF00DEA1}" srcOrd="1" destOrd="0" presId="urn:microsoft.com/office/officeart/2005/8/layout/hierarchy3"/>
    <dgm:cxn modelId="{493FFF0F-C2D1-4633-B801-9EB0DB634194}" type="presParOf" srcId="{F784BE88-3DB9-4E87-AFCA-2ED0BF00DEA1}" destId="{6453487C-0FAF-4B32-BD10-ECD1ABD7E947}" srcOrd="0" destOrd="0" presId="urn:microsoft.com/office/officeart/2005/8/layout/hierarchy3"/>
    <dgm:cxn modelId="{D2767E38-A813-4658-AE2B-4F1F32C70856}" type="presParOf" srcId="{F784BE88-3DB9-4E87-AFCA-2ED0BF00DEA1}" destId="{45B98A4A-0B6D-4F48-B74E-847DD2F0977C}" srcOrd="1" destOrd="0" presId="urn:microsoft.com/office/officeart/2005/8/layout/hierarchy3"/>
    <dgm:cxn modelId="{F332C630-29DB-4E1E-82A9-C49CE65DE573}" type="presParOf" srcId="{F784BE88-3DB9-4E87-AFCA-2ED0BF00DEA1}" destId="{2A81AC24-19E8-4B05-BE18-7F7DC22883F5}" srcOrd="2" destOrd="0" presId="urn:microsoft.com/office/officeart/2005/8/layout/hierarchy3"/>
    <dgm:cxn modelId="{C0C6B9DD-44A8-4598-A001-E813E811C34C}" type="presParOf" srcId="{F784BE88-3DB9-4E87-AFCA-2ED0BF00DEA1}" destId="{7210391E-D0BA-4B05-BC9D-4C5F7A7038B2}" srcOrd="3" destOrd="0" presId="urn:microsoft.com/office/officeart/2005/8/layout/hierarchy3"/>
    <dgm:cxn modelId="{675956B5-DA40-4844-88D9-2AF9335AFEDF}" type="presParOf" srcId="{F784BE88-3DB9-4E87-AFCA-2ED0BF00DEA1}" destId="{F27B7295-80E4-4410-9A4D-672618C6243E}" srcOrd="4" destOrd="0" presId="urn:microsoft.com/office/officeart/2005/8/layout/hierarchy3"/>
    <dgm:cxn modelId="{7A54C0B2-7C11-40C2-B74B-FB7D9B9B02E3}" type="presParOf" srcId="{F784BE88-3DB9-4E87-AFCA-2ED0BF00DEA1}" destId="{59DD2AFD-1A85-48C2-96F2-E73FC04B45F7}" srcOrd="5" destOrd="0" presId="urn:microsoft.com/office/officeart/2005/8/layout/hierarchy3"/>
    <dgm:cxn modelId="{922CAD5A-FE56-4E39-9BEA-D9A83F57C217}" type="presParOf" srcId="{F784BE88-3DB9-4E87-AFCA-2ED0BF00DEA1}" destId="{25F11668-90CE-4051-98CA-7908473A144E}" srcOrd="6" destOrd="0" presId="urn:microsoft.com/office/officeart/2005/8/layout/hierarchy3"/>
    <dgm:cxn modelId="{9E19B6EC-6237-439A-B99E-F8E4CD5C56B0}" type="presParOf" srcId="{F784BE88-3DB9-4E87-AFCA-2ED0BF00DEA1}" destId="{7927AE5A-6AA4-4A24-BEA8-0F2E6DDA28E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Pruebas y Resultados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113BAD8-9157-413A-8749-4A4B79A88866}" type="presOf" srcId="{CB9964DC-5E01-4879-9733-CDEE2AB1D1F7}" destId="{ECB1CA3E-26B8-4A39-AEF8-6F06E506D3C7}" srcOrd="0" destOrd="0" presId="urn:microsoft.com/office/officeart/2005/8/layout/hierarchy3"/>
    <dgm:cxn modelId="{F784B26D-FE29-41ED-A3AA-F74AEBAE0645}" type="presOf" srcId="{CB9964DC-5E01-4879-9733-CDEE2AB1D1F7}" destId="{C7DDC059-89DD-4F99-A10D-9C975D60C8D8}" srcOrd="1" destOrd="0" presId="urn:microsoft.com/office/officeart/2005/8/layout/hierarchy3"/>
    <dgm:cxn modelId="{67C0303C-1FF4-4D3A-AF2E-7F91623126D2}" type="presOf" srcId="{7061F2FC-F2AB-4DE3-98B0-886576B4E2C6}" destId="{D433476B-D68D-4328-ADAC-B2895D3D50CF}" srcOrd="0" destOrd="0" presId="urn:microsoft.com/office/officeart/2005/8/layout/hierarchy3"/>
    <dgm:cxn modelId="{74934BFC-1458-40A5-81AE-77830E0EEC93}" type="presParOf" srcId="{D433476B-D68D-4328-ADAC-B2895D3D50CF}" destId="{1E58A3BC-F1F7-40EE-89AA-32E802ED4BF7}" srcOrd="0" destOrd="0" presId="urn:microsoft.com/office/officeart/2005/8/layout/hierarchy3"/>
    <dgm:cxn modelId="{4FB34CD4-9D5E-414A-BC92-5EA41F7ADF62}" type="presParOf" srcId="{1E58A3BC-F1F7-40EE-89AA-32E802ED4BF7}" destId="{D21DF85A-45CA-4CE0-B0ED-CF4615475EE0}" srcOrd="0" destOrd="0" presId="urn:microsoft.com/office/officeart/2005/8/layout/hierarchy3"/>
    <dgm:cxn modelId="{F3D0B2BA-6CF6-4C80-9A6A-DC9009AF2919}" type="presParOf" srcId="{D21DF85A-45CA-4CE0-B0ED-CF4615475EE0}" destId="{ECB1CA3E-26B8-4A39-AEF8-6F06E506D3C7}" srcOrd="0" destOrd="0" presId="urn:microsoft.com/office/officeart/2005/8/layout/hierarchy3"/>
    <dgm:cxn modelId="{4B6B4C5F-2186-485D-9FAE-039077BAA8EF}" type="presParOf" srcId="{D21DF85A-45CA-4CE0-B0ED-CF4615475EE0}" destId="{C7DDC059-89DD-4F99-A10D-9C975D60C8D8}" srcOrd="1" destOrd="0" presId="urn:microsoft.com/office/officeart/2005/8/layout/hierarchy3"/>
    <dgm:cxn modelId="{8F0054F1-91A4-4C4E-BDB2-937A3463F9A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Pruebas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b="0" dirty="0" smtClean="0"/>
            <a:t>Prueba de precisión y velocidad</a:t>
          </a:r>
          <a:endParaRPr lang="es-ES" b="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b="0" dirty="0" smtClean="0"/>
            <a:t>Prueba de auto localización </a:t>
          </a:r>
          <a:endParaRPr lang="es-ES" b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b="0" dirty="0" smtClean="0"/>
            <a:t>Prueba para detección de obstáculos</a:t>
          </a:r>
          <a:endParaRPr lang="es-ES" b="0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2911AA-DD4B-4E1C-8E1C-B7A4343A7099}" type="presOf" srcId="{8E58BE12-E61E-4161-87EB-35A7176E5F95}" destId="{F27B7295-80E4-4410-9A4D-672618C6243E}" srcOrd="0" destOrd="0" presId="urn:microsoft.com/office/officeart/2005/8/layout/hierarchy3"/>
    <dgm:cxn modelId="{48150F5F-C8A3-4901-84D5-61038965CC8D}" type="presOf" srcId="{CB9964DC-5E01-4879-9733-CDEE2AB1D1F7}" destId="{ECB1CA3E-26B8-4A39-AEF8-6F06E506D3C7}" srcOrd="0" destOrd="0" presId="urn:microsoft.com/office/officeart/2005/8/layout/hierarchy3"/>
    <dgm:cxn modelId="{20E5BE24-7447-4E4D-B416-C78B151AF336}" type="presOf" srcId="{4349BE00-98CD-4A0C-8970-0800DCF0B510}" destId="{6453487C-0FAF-4B32-BD10-ECD1ABD7E94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DCF72AE6-EA20-48B3-BDE8-EA202774651C}" type="presOf" srcId="{613D9770-E617-4792-A0EF-694D6913B044}" destId="{59DD2AFD-1A85-48C2-96F2-E73FC04B45F7}" srcOrd="0" destOrd="0" presId="urn:microsoft.com/office/officeart/2005/8/layout/hierarchy3"/>
    <dgm:cxn modelId="{360DB575-2147-457C-97F0-E3016EEB9475}" type="presOf" srcId="{CB9964DC-5E01-4879-9733-CDEE2AB1D1F7}" destId="{C7DDC059-89DD-4F99-A10D-9C975D60C8D8}" srcOrd="1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6D50D9F3-77D0-4855-932D-9DD6B9CE6B00}" type="presOf" srcId="{300571DF-0E8D-4A75-B42A-9E0E27DF9B85}" destId="{2A81AC24-19E8-4B05-BE18-7F7DC22883F5}" srcOrd="0" destOrd="0" presId="urn:microsoft.com/office/officeart/2005/8/layout/hierarchy3"/>
    <dgm:cxn modelId="{ECE670C2-553C-4A9C-B829-02F88BA891EB}" type="presOf" srcId="{7061F2FC-F2AB-4DE3-98B0-886576B4E2C6}" destId="{D433476B-D68D-4328-ADAC-B2895D3D50CF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B6D2148A-7B5D-4DED-AEE1-F26471105DFA}" type="presOf" srcId="{D0D20E71-FED1-4623-8034-D329000238BD}" destId="{45B98A4A-0B6D-4F48-B74E-847DD2F0977C}" srcOrd="0" destOrd="0" presId="urn:microsoft.com/office/officeart/2005/8/layout/hierarchy3"/>
    <dgm:cxn modelId="{D092BC23-B5B4-47FA-8168-46701B82294A}" type="presOf" srcId="{C718ADCF-EE16-40A9-92E0-023D415A390D}" destId="{7210391E-D0BA-4B05-BC9D-4C5F7A7038B2}" srcOrd="0" destOrd="0" presId="urn:microsoft.com/office/officeart/2005/8/layout/hierarchy3"/>
    <dgm:cxn modelId="{6D193E69-6ECC-45DB-92C2-5B1EF62E2880}" type="presParOf" srcId="{D433476B-D68D-4328-ADAC-B2895D3D50CF}" destId="{1E58A3BC-F1F7-40EE-89AA-32E802ED4BF7}" srcOrd="0" destOrd="0" presId="urn:microsoft.com/office/officeart/2005/8/layout/hierarchy3"/>
    <dgm:cxn modelId="{CD8E7FE7-95A0-4B12-B247-B1946190AF9A}" type="presParOf" srcId="{1E58A3BC-F1F7-40EE-89AA-32E802ED4BF7}" destId="{D21DF85A-45CA-4CE0-B0ED-CF4615475EE0}" srcOrd="0" destOrd="0" presId="urn:microsoft.com/office/officeart/2005/8/layout/hierarchy3"/>
    <dgm:cxn modelId="{08F49DA4-9C42-4232-817B-53D6C1A69AE8}" type="presParOf" srcId="{D21DF85A-45CA-4CE0-B0ED-CF4615475EE0}" destId="{ECB1CA3E-26B8-4A39-AEF8-6F06E506D3C7}" srcOrd="0" destOrd="0" presId="urn:microsoft.com/office/officeart/2005/8/layout/hierarchy3"/>
    <dgm:cxn modelId="{9B1677A9-64A8-4BEB-B34E-84B6F74D18E4}" type="presParOf" srcId="{D21DF85A-45CA-4CE0-B0ED-CF4615475EE0}" destId="{C7DDC059-89DD-4F99-A10D-9C975D60C8D8}" srcOrd="1" destOrd="0" presId="urn:microsoft.com/office/officeart/2005/8/layout/hierarchy3"/>
    <dgm:cxn modelId="{95628C03-289E-426A-9776-D2170B48D88E}" type="presParOf" srcId="{1E58A3BC-F1F7-40EE-89AA-32E802ED4BF7}" destId="{F784BE88-3DB9-4E87-AFCA-2ED0BF00DEA1}" srcOrd="1" destOrd="0" presId="urn:microsoft.com/office/officeart/2005/8/layout/hierarchy3"/>
    <dgm:cxn modelId="{86BC7A31-0C38-42A2-9CE5-19172142DF98}" type="presParOf" srcId="{F784BE88-3DB9-4E87-AFCA-2ED0BF00DEA1}" destId="{6453487C-0FAF-4B32-BD10-ECD1ABD7E947}" srcOrd="0" destOrd="0" presId="urn:microsoft.com/office/officeart/2005/8/layout/hierarchy3"/>
    <dgm:cxn modelId="{382F04DC-DBCA-4399-8149-8F31B7548A63}" type="presParOf" srcId="{F784BE88-3DB9-4E87-AFCA-2ED0BF00DEA1}" destId="{45B98A4A-0B6D-4F48-B74E-847DD2F0977C}" srcOrd="1" destOrd="0" presId="urn:microsoft.com/office/officeart/2005/8/layout/hierarchy3"/>
    <dgm:cxn modelId="{F6EE0C09-E687-44E6-ADC1-DFF8CE4F5427}" type="presParOf" srcId="{F784BE88-3DB9-4E87-AFCA-2ED0BF00DEA1}" destId="{2A81AC24-19E8-4B05-BE18-7F7DC22883F5}" srcOrd="2" destOrd="0" presId="urn:microsoft.com/office/officeart/2005/8/layout/hierarchy3"/>
    <dgm:cxn modelId="{4D4E230C-3C94-46D8-92E1-A45B1A69E6A4}" type="presParOf" srcId="{F784BE88-3DB9-4E87-AFCA-2ED0BF00DEA1}" destId="{7210391E-D0BA-4B05-BC9D-4C5F7A7038B2}" srcOrd="3" destOrd="0" presId="urn:microsoft.com/office/officeart/2005/8/layout/hierarchy3"/>
    <dgm:cxn modelId="{A70EDD9D-16F2-40E2-9E1D-DA014724D2EE}" type="presParOf" srcId="{F784BE88-3DB9-4E87-AFCA-2ED0BF00DEA1}" destId="{F27B7295-80E4-4410-9A4D-672618C6243E}" srcOrd="4" destOrd="0" presId="urn:microsoft.com/office/officeart/2005/8/layout/hierarchy3"/>
    <dgm:cxn modelId="{DEDF4DBA-9515-449A-B24A-4F2B1A837399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Conclusiones y Recomendaciones </a:t>
          </a:r>
          <a:endParaRPr lang="es-CO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2569858-4D38-494E-B6C1-AF4695F0FD27}" type="presOf" srcId="{7061F2FC-F2AB-4DE3-98B0-886576B4E2C6}" destId="{D433476B-D68D-4328-ADAC-B2895D3D50CF}" srcOrd="0" destOrd="0" presId="urn:microsoft.com/office/officeart/2005/8/layout/hierarchy3"/>
    <dgm:cxn modelId="{2D49EA2D-909F-463B-B8DF-9E6D47D7BC6A}" type="presOf" srcId="{CB9964DC-5E01-4879-9733-CDEE2AB1D1F7}" destId="{ECB1CA3E-26B8-4A39-AEF8-6F06E506D3C7}" srcOrd="0" destOrd="0" presId="urn:microsoft.com/office/officeart/2005/8/layout/hierarchy3"/>
    <dgm:cxn modelId="{2425AA4B-7FCF-44AF-8A54-961EAE0E13BF}" type="presOf" srcId="{CB9964DC-5E01-4879-9733-CDEE2AB1D1F7}" destId="{C7DDC059-89DD-4F99-A10D-9C975D60C8D8}" srcOrd="1" destOrd="0" presId="urn:microsoft.com/office/officeart/2005/8/layout/hierarchy3"/>
    <dgm:cxn modelId="{C7A2DEC6-2129-4620-A8DE-36FB3B5C18B0}" type="presParOf" srcId="{D433476B-D68D-4328-ADAC-B2895D3D50CF}" destId="{1E58A3BC-F1F7-40EE-89AA-32E802ED4BF7}" srcOrd="0" destOrd="0" presId="urn:microsoft.com/office/officeart/2005/8/layout/hierarchy3"/>
    <dgm:cxn modelId="{F4C061E0-6B96-4129-8FE3-98E826BF8925}" type="presParOf" srcId="{1E58A3BC-F1F7-40EE-89AA-32E802ED4BF7}" destId="{D21DF85A-45CA-4CE0-B0ED-CF4615475EE0}" srcOrd="0" destOrd="0" presId="urn:microsoft.com/office/officeart/2005/8/layout/hierarchy3"/>
    <dgm:cxn modelId="{736527C6-1961-4A29-A35B-A8D096373466}" type="presParOf" srcId="{D21DF85A-45CA-4CE0-B0ED-CF4615475EE0}" destId="{ECB1CA3E-26B8-4A39-AEF8-6F06E506D3C7}" srcOrd="0" destOrd="0" presId="urn:microsoft.com/office/officeart/2005/8/layout/hierarchy3"/>
    <dgm:cxn modelId="{2C127AA3-4109-4625-84F7-7A807BBD2415}" type="presParOf" srcId="{D21DF85A-45CA-4CE0-B0ED-CF4615475EE0}" destId="{C7DDC059-89DD-4F99-A10D-9C975D60C8D8}" srcOrd="1" destOrd="0" presId="urn:microsoft.com/office/officeart/2005/8/layout/hierarchy3"/>
    <dgm:cxn modelId="{AB78973B-346B-4F00-B7BF-91FFBF213B5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Conclusiones</a:t>
          </a:r>
          <a:endParaRPr lang="es-CO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1600" dirty="0" smtClean="0"/>
            <a:t>Se comprobó que el controlador implementado para la plataforma Pioneer P3-DX es capaz de cumplir las tareas básicas del controlador original; con los algoritmos programados en el sistema embebido se logró manipular los sensores y actuadores del robot involucrados de manera directa en la tarea de navegación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just"/>
          <a:r>
            <a:rPr lang="es-EC" sz="1600" dirty="0" smtClean="0"/>
            <a:t>Se construyó una tarjeta de acondicionamiento que permite la integración del sistema embebido basado en FPGA con los componentes del robot, esta tarjeta electrónica, nos permite la conexión y control de los motores, encoders y sonares del robot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2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2" custScaleX="739626" custScaleY="182043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2" custScaleX="739626" custScaleY="196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0840A2D4-11B0-4C32-B75C-E0D6281D4770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BA575D6-791A-4F63-A911-88FA1CA75C83}" type="presOf" srcId="{CB9964DC-5E01-4879-9733-CDEE2AB1D1F7}" destId="{C7DDC059-89DD-4F99-A10D-9C975D60C8D8}" srcOrd="1" destOrd="0" presId="urn:microsoft.com/office/officeart/2005/8/layout/hierarchy3"/>
    <dgm:cxn modelId="{848BFBAA-C8C4-487A-BCA3-96BF138652CF}" type="presOf" srcId="{7061F2FC-F2AB-4DE3-98B0-886576B4E2C6}" destId="{D433476B-D68D-4328-ADAC-B2895D3D50CF}" srcOrd="0" destOrd="0" presId="urn:microsoft.com/office/officeart/2005/8/layout/hierarchy3"/>
    <dgm:cxn modelId="{4E9F10BA-2858-4D5D-9D53-FC9C24A9E7BB}" type="presOf" srcId="{4349BE00-98CD-4A0C-8970-0800DCF0B510}" destId="{6453487C-0FAF-4B32-BD10-ECD1ABD7E947}" srcOrd="0" destOrd="0" presId="urn:microsoft.com/office/officeart/2005/8/layout/hierarchy3"/>
    <dgm:cxn modelId="{72475E5D-0607-4764-BC55-7738CF827D9D}" type="presOf" srcId="{300571DF-0E8D-4A75-B42A-9E0E27DF9B85}" destId="{2A81AC24-19E8-4B05-BE18-7F7DC22883F5}" srcOrd="0" destOrd="0" presId="urn:microsoft.com/office/officeart/2005/8/layout/hierarchy3"/>
    <dgm:cxn modelId="{B8ECF39E-D6CE-4274-9109-4D4ABE2D357E}" type="presOf" srcId="{D0D20E71-FED1-4623-8034-D329000238BD}" destId="{45B98A4A-0B6D-4F48-B74E-847DD2F0977C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B4C7EDB1-2031-45DE-A308-AFC0C45AC18E}" type="presOf" srcId="{C718ADCF-EE16-40A9-92E0-023D415A390D}" destId="{7210391E-D0BA-4B05-BC9D-4C5F7A7038B2}" srcOrd="0" destOrd="0" presId="urn:microsoft.com/office/officeart/2005/8/layout/hierarchy3"/>
    <dgm:cxn modelId="{E82E83DB-66B5-4371-9543-E4839D35350E}" type="presParOf" srcId="{D433476B-D68D-4328-ADAC-B2895D3D50CF}" destId="{1E58A3BC-F1F7-40EE-89AA-32E802ED4BF7}" srcOrd="0" destOrd="0" presId="urn:microsoft.com/office/officeart/2005/8/layout/hierarchy3"/>
    <dgm:cxn modelId="{39E32C2E-3302-42A2-991F-5BAD0BD62562}" type="presParOf" srcId="{1E58A3BC-F1F7-40EE-89AA-32E802ED4BF7}" destId="{D21DF85A-45CA-4CE0-B0ED-CF4615475EE0}" srcOrd="0" destOrd="0" presId="urn:microsoft.com/office/officeart/2005/8/layout/hierarchy3"/>
    <dgm:cxn modelId="{E9C61799-9796-48A5-B891-6D8DFBC7B6A9}" type="presParOf" srcId="{D21DF85A-45CA-4CE0-B0ED-CF4615475EE0}" destId="{ECB1CA3E-26B8-4A39-AEF8-6F06E506D3C7}" srcOrd="0" destOrd="0" presId="urn:microsoft.com/office/officeart/2005/8/layout/hierarchy3"/>
    <dgm:cxn modelId="{DDD11AE8-B123-4E60-91DD-30F98238110D}" type="presParOf" srcId="{D21DF85A-45CA-4CE0-B0ED-CF4615475EE0}" destId="{C7DDC059-89DD-4F99-A10D-9C975D60C8D8}" srcOrd="1" destOrd="0" presId="urn:microsoft.com/office/officeart/2005/8/layout/hierarchy3"/>
    <dgm:cxn modelId="{C7AD3022-86F0-4B1E-B248-2FCF4134932C}" type="presParOf" srcId="{1E58A3BC-F1F7-40EE-89AA-32E802ED4BF7}" destId="{F784BE88-3DB9-4E87-AFCA-2ED0BF00DEA1}" srcOrd="1" destOrd="0" presId="urn:microsoft.com/office/officeart/2005/8/layout/hierarchy3"/>
    <dgm:cxn modelId="{188AA0DE-B199-4E80-81C7-811A5ADDB78A}" type="presParOf" srcId="{F784BE88-3DB9-4E87-AFCA-2ED0BF00DEA1}" destId="{6453487C-0FAF-4B32-BD10-ECD1ABD7E947}" srcOrd="0" destOrd="0" presId="urn:microsoft.com/office/officeart/2005/8/layout/hierarchy3"/>
    <dgm:cxn modelId="{FD74E6A1-EC7B-4903-ABC8-EA3528FDB35C}" type="presParOf" srcId="{F784BE88-3DB9-4E87-AFCA-2ED0BF00DEA1}" destId="{45B98A4A-0B6D-4F48-B74E-847DD2F0977C}" srcOrd="1" destOrd="0" presId="urn:microsoft.com/office/officeart/2005/8/layout/hierarchy3"/>
    <dgm:cxn modelId="{5D13FD6B-3B55-4A8B-BCE9-3AA2182B175F}" type="presParOf" srcId="{F784BE88-3DB9-4E87-AFCA-2ED0BF00DEA1}" destId="{2A81AC24-19E8-4B05-BE18-7F7DC22883F5}" srcOrd="2" destOrd="0" presId="urn:microsoft.com/office/officeart/2005/8/layout/hierarchy3"/>
    <dgm:cxn modelId="{A403447A-9A8E-4121-8A65-80F276C8A132}" type="presParOf" srcId="{F784BE88-3DB9-4E87-AFCA-2ED0BF00DEA1}" destId="{7210391E-D0BA-4B05-BC9D-4C5F7A7038B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Conclusiones</a:t>
          </a:r>
          <a:endParaRPr lang="es-CO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1600" dirty="0" smtClean="0"/>
            <a:t>Mediante las pruebas desarrolladas se comprobó que la velocidad del controlador implementado es ligeramente menor al controlador original; sin embargo se ha mejorado el sistema de auto localización que le permite al robot conocer su ubicación y orientación dentro del ambiente de trabajo por un recorrido mayor al del controlador original.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just"/>
          <a:r>
            <a:rPr lang="es-EC" sz="1600" dirty="0" smtClean="0"/>
            <a:t>El alcance y precisión de los sensores se mantuvo igual a la del controlador original, junto con funciones que permiten su activación o desactivación de manera independiente como se tenía antes del cambio de controlador.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pPr algn="just"/>
          <a:r>
            <a:rPr lang="es-EC" sz="1600" dirty="0" smtClean="0"/>
            <a:t>Además se desarrollaron programas para la planificación de trayectorias utilizando los algoritmos disponibles en las librerías de </a:t>
          </a:r>
          <a:r>
            <a:rPr lang="es-EC" sz="1600" dirty="0" err="1" smtClean="0"/>
            <a:t>LabVIEW</a:t>
          </a:r>
          <a:r>
            <a:rPr lang="es-EC" sz="1600" dirty="0" smtClean="0"/>
            <a:t> </a:t>
          </a:r>
          <a:r>
            <a:rPr lang="es-EC" sz="1600" dirty="0" err="1" smtClean="0"/>
            <a:t>Robotics</a:t>
          </a:r>
          <a:r>
            <a:rPr lang="es-EC" sz="1600" dirty="0" smtClean="0"/>
            <a:t>, Estos algoritmos, permitieron la simulación de un ambiente estructurado para el robot, permitiendo comprobar la comunicación con el sistema de control embebido del robot a través de la red </a:t>
          </a:r>
          <a:r>
            <a:rPr lang="es-EC" sz="1600" dirty="0" err="1" smtClean="0"/>
            <a:t>Wi</a:t>
          </a:r>
          <a:r>
            <a:rPr lang="es-EC" sz="1600" dirty="0" smtClean="0"/>
            <a:t>-Fi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230970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2434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2603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76BC97-2189-470C-B715-33045244A436}" type="presOf" srcId="{8E58BE12-E61E-4161-87EB-35A7176E5F95}" destId="{F27B7295-80E4-4410-9A4D-672618C6243E}" srcOrd="0" destOrd="0" presId="urn:microsoft.com/office/officeart/2005/8/layout/hierarchy3"/>
    <dgm:cxn modelId="{C2AC9F1A-9003-4508-BDF7-F2C610F70815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1C8F586-79ED-4AB5-B3FA-4C413AEE0F56}" type="presOf" srcId="{CB9964DC-5E01-4879-9733-CDEE2AB1D1F7}" destId="{C7DDC059-89DD-4F99-A10D-9C975D60C8D8}" srcOrd="1" destOrd="0" presId="urn:microsoft.com/office/officeart/2005/8/layout/hierarchy3"/>
    <dgm:cxn modelId="{3EE9ACBC-01DD-48AD-852E-99D161A5E6D5}" type="presOf" srcId="{4349BE00-98CD-4A0C-8970-0800DCF0B510}" destId="{6453487C-0FAF-4B32-BD10-ECD1ABD7E947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F843FC3D-7AE2-4497-831E-47D745887410}" type="presOf" srcId="{C718ADCF-EE16-40A9-92E0-023D415A390D}" destId="{7210391E-D0BA-4B05-BC9D-4C5F7A7038B2}" srcOrd="0" destOrd="0" presId="urn:microsoft.com/office/officeart/2005/8/layout/hierarchy3"/>
    <dgm:cxn modelId="{227AB0D5-6454-473C-B84A-14285523A686}" type="presOf" srcId="{7061F2FC-F2AB-4DE3-98B0-886576B4E2C6}" destId="{D433476B-D68D-4328-ADAC-B2895D3D50CF}" srcOrd="0" destOrd="0" presId="urn:microsoft.com/office/officeart/2005/8/layout/hierarchy3"/>
    <dgm:cxn modelId="{5977C871-C068-4B51-B1CD-7FEFB5E0B477}" type="presOf" srcId="{D0D20E71-FED1-4623-8034-D329000238BD}" destId="{45B98A4A-0B6D-4F48-B74E-847DD2F0977C}" srcOrd="0" destOrd="0" presId="urn:microsoft.com/office/officeart/2005/8/layout/hierarchy3"/>
    <dgm:cxn modelId="{68CA8545-3C56-4E94-A8F4-1A83A0872909}" type="presOf" srcId="{300571DF-0E8D-4A75-B42A-9E0E27DF9B85}" destId="{2A81AC24-19E8-4B05-BE18-7F7DC22883F5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DDF8B4BD-9D84-41CE-9005-825D17B8E557}" type="presOf" srcId="{613D9770-E617-4792-A0EF-694D6913B044}" destId="{59DD2AFD-1A85-48C2-96F2-E73FC04B45F7}" srcOrd="0" destOrd="0" presId="urn:microsoft.com/office/officeart/2005/8/layout/hierarchy3"/>
    <dgm:cxn modelId="{CB149E0C-F204-4512-AE10-1F6332CE03B0}" type="presParOf" srcId="{D433476B-D68D-4328-ADAC-B2895D3D50CF}" destId="{1E58A3BC-F1F7-40EE-89AA-32E802ED4BF7}" srcOrd="0" destOrd="0" presId="urn:microsoft.com/office/officeart/2005/8/layout/hierarchy3"/>
    <dgm:cxn modelId="{BBCFAFB0-A046-4525-94F8-E048D7D313C8}" type="presParOf" srcId="{1E58A3BC-F1F7-40EE-89AA-32E802ED4BF7}" destId="{D21DF85A-45CA-4CE0-B0ED-CF4615475EE0}" srcOrd="0" destOrd="0" presId="urn:microsoft.com/office/officeart/2005/8/layout/hierarchy3"/>
    <dgm:cxn modelId="{D738CF21-B141-4C8C-981A-6F8C7E6B6E54}" type="presParOf" srcId="{D21DF85A-45CA-4CE0-B0ED-CF4615475EE0}" destId="{ECB1CA3E-26B8-4A39-AEF8-6F06E506D3C7}" srcOrd="0" destOrd="0" presId="urn:microsoft.com/office/officeart/2005/8/layout/hierarchy3"/>
    <dgm:cxn modelId="{041F7361-F156-45EA-878F-35A3E4F676A5}" type="presParOf" srcId="{D21DF85A-45CA-4CE0-B0ED-CF4615475EE0}" destId="{C7DDC059-89DD-4F99-A10D-9C975D60C8D8}" srcOrd="1" destOrd="0" presId="urn:microsoft.com/office/officeart/2005/8/layout/hierarchy3"/>
    <dgm:cxn modelId="{A2BEC36E-46CC-445E-BA42-54FAD8292755}" type="presParOf" srcId="{1E58A3BC-F1F7-40EE-89AA-32E802ED4BF7}" destId="{F784BE88-3DB9-4E87-AFCA-2ED0BF00DEA1}" srcOrd="1" destOrd="0" presId="urn:microsoft.com/office/officeart/2005/8/layout/hierarchy3"/>
    <dgm:cxn modelId="{A45450A3-2811-47BC-9543-1BC3AE065AD1}" type="presParOf" srcId="{F784BE88-3DB9-4E87-AFCA-2ED0BF00DEA1}" destId="{6453487C-0FAF-4B32-BD10-ECD1ABD7E947}" srcOrd="0" destOrd="0" presId="urn:microsoft.com/office/officeart/2005/8/layout/hierarchy3"/>
    <dgm:cxn modelId="{26DF172C-804D-444D-B2DD-8FDF80CBB2E2}" type="presParOf" srcId="{F784BE88-3DB9-4E87-AFCA-2ED0BF00DEA1}" destId="{45B98A4A-0B6D-4F48-B74E-847DD2F0977C}" srcOrd="1" destOrd="0" presId="urn:microsoft.com/office/officeart/2005/8/layout/hierarchy3"/>
    <dgm:cxn modelId="{29861233-1F44-4985-92CE-B192E7744A46}" type="presParOf" srcId="{F784BE88-3DB9-4E87-AFCA-2ED0BF00DEA1}" destId="{2A81AC24-19E8-4B05-BE18-7F7DC22883F5}" srcOrd="2" destOrd="0" presId="urn:microsoft.com/office/officeart/2005/8/layout/hierarchy3"/>
    <dgm:cxn modelId="{46C31614-78A4-436E-BAA5-688ED4C6F673}" type="presParOf" srcId="{F784BE88-3DB9-4E87-AFCA-2ED0BF00DEA1}" destId="{7210391E-D0BA-4B05-BC9D-4C5F7A7038B2}" srcOrd="3" destOrd="0" presId="urn:microsoft.com/office/officeart/2005/8/layout/hierarchy3"/>
    <dgm:cxn modelId="{E8536B8B-FF2E-449F-BB14-BC59C1DB363D}" type="presParOf" srcId="{F784BE88-3DB9-4E87-AFCA-2ED0BF00DEA1}" destId="{F27B7295-80E4-4410-9A4D-672618C6243E}" srcOrd="4" destOrd="0" presId="urn:microsoft.com/office/officeart/2005/8/layout/hierarchy3"/>
    <dgm:cxn modelId="{70BDA0B2-5418-4671-9371-D1213B3DC419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Justificación e Importancia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D099070-ADBE-48F3-8D31-8FBBDC1C9718}" type="presOf" srcId="{7061F2FC-F2AB-4DE3-98B0-886576B4E2C6}" destId="{D433476B-D68D-4328-ADAC-B2895D3D50CF}" srcOrd="0" destOrd="0" presId="urn:microsoft.com/office/officeart/2005/8/layout/hierarchy3"/>
    <dgm:cxn modelId="{62E45DE1-D65A-4D7C-A7AF-F7BD2D15F17A}" type="presOf" srcId="{CB9964DC-5E01-4879-9733-CDEE2AB1D1F7}" destId="{ECB1CA3E-26B8-4A39-AEF8-6F06E506D3C7}" srcOrd="0" destOrd="0" presId="urn:microsoft.com/office/officeart/2005/8/layout/hierarchy3"/>
    <dgm:cxn modelId="{52B0E402-BD33-4B33-A1F6-B66BCF650BF2}" type="presOf" srcId="{CB9964DC-5E01-4879-9733-CDEE2AB1D1F7}" destId="{C7DDC059-89DD-4F99-A10D-9C975D60C8D8}" srcOrd="1" destOrd="0" presId="urn:microsoft.com/office/officeart/2005/8/layout/hierarchy3"/>
    <dgm:cxn modelId="{164830D1-BB77-4215-80D7-F8D0BD019E0D}" type="presParOf" srcId="{D433476B-D68D-4328-ADAC-B2895D3D50CF}" destId="{1E58A3BC-F1F7-40EE-89AA-32E802ED4BF7}" srcOrd="0" destOrd="0" presId="urn:microsoft.com/office/officeart/2005/8/layout/hierarchy3"/>
    <dgm:cxn modelId="{F744B1F3-C759-43D0-8010-0789D282C174}" type="presParOf" srcId="{1E58A3BC-F1F7-40EE-89AA-32E802ED4BF7}" destId="{D21DF85A-45CA-4CE0-B0ED-CF4615475EE0}" srcOrd="0" destOrd="0" presId="urn:microsoft.com/office/officeart/2005/8/layout/hierarchy3"/>
    <dgm:cxn modelId="{C86B2FBB-3A84-4AB5-AA4C-B9014B465A9B}" type="presParOf" srcId="{D21DF85A-45CA-4CE0-B0ED-CF4615475EE0}" destId="{ECB1CA3E-26B8-4A39-AEF8-6F06E506D3C7}" srcOrd="0" destOrd="0" presId="urn:microsoft.com/office/officeart/2005/8/layout/hierarchy3"/>
    <dgm:cxn modelId="{30D6ACC1-99FE-439B-AA5E-6AFE6105F4FB}" type="presParOf" srcId="{D21DF85A-45CA-4CE0-B0ED-CF4615475EE0}" destId="{C7DDC059-89DD-4F99-A10D-9C975D60C8D8}" srcOrd="1" destOrd="0" presId="urn:microsoft.com/office/officeart/2005/8/layout/hierarchy3"/>
    <dgm:cxn modelId="{40C90C71-FBD0-41DC-B245-7F3527BF6BE8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Recomendaciones</a:t>
          </a:r>
          <a:endParaRPr lang="es-CO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S" sz="1600" dirty="0" smtClean="0"/>
            <a:t>Limitar la velocidad de rotación de las llantas a 2,5 radianes por segundo;  es decir una velocidad lineal máxima de 220 mm/s y una velocidad angular del robot no superior a los 2 radianes por segundo; Para reducir los errores debidos al deslizamiento de las llantas sobre la superficie de trabajo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just"/>
          <a:r>
            <a:rPr lang="es-ES" sz="1600" dirty="0" smtClean="0"/>
            <a:t>Si se requiere utilizar una superficie de deslizamiento diferente, será necesario configurar los parámetros del controlador del robot; es decir, realizar una sintonización de los controladores de los motores, y ajuste de los parámetro de escalamiento del sistema de odometría.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pPr algn="just"/>
          <a:r>
            <a:rPr lang="es-ES" sz="1600" dirty="0" smtClean="0"/>
            <a:t>Se recomienda la construcción de una segunda placa de acondicionamiento, que permita el acceso a los canales analógicos de la FPGA, con el propósito de habilitar el panel de usuario del robot, permitiendo de esta manera al controlador, conocer el estado de las baterías e indicadores existentes en el robot.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213417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187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165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F5C0D1-9419-4095-B519-331C2969FC28}" type="presOf" srcId="{8E58BE12-E61E-4161-87EB-35A7176E5F95}" destId="{F27B7295-80E4-4410-9A4D-672618C6243E}" srcOrd="0" destOrd="0" presId="urn:microsoft.com/office/officeart/2005/8/layout/hierarchy3"/>
    <dgm:cxn modelId="{065F31A2-309E-4677-8A16-5D809359F0D7}" type="presOf" srcId="{4349BE00-98CD-4A0C-8970-0800DCF0B510}" destId="{6453487C-0FAF-4B32-BD10-ECD1ABD7E94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A00D71BB-F0E9-43F9-9A92-CA676FDDBC38}" type="presOf" srcId="{C718ADCF-EE16-40A9-92E0-023D415A390D}" destId="{7210391E-D0BA-4B05-BC9D-4C5F7A7038B2}" srcOrd="0" destOrd="0" presId="urn:microsoft.com/office/officeart/2005/8/layout/hierarchy3"/>
    <dgm:cxn modelId="{63F5DABA-6558-4695-8B6D-AD796CDFD771}" type="presOf" srcId="{CB9964DC-5E01-4879-9733-CDEE2AB1D1F7}" destId="{C7DDC059-89DD-4F99-A10D-9C975D60C8D8}" srcOrd="1" destOrd="0" presId="urn:microsoft.com/office/officeart/2005/8/layout/hierarchy3"/>
    <dgm:cxn modelId="{6B105F12-BD94-46A5-BBE5-809A7355676A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1713F8CC-CE86-48F4-959F-FAFD28CEC0FE}" type="presOf" srcId="{CB9964DC-5E01-4879-9733-CDEE2AB1D1F7}" destId="{ECB1CA3E-26B8-4A39-AEF8-6F06E506D3C7}" srcOrd="0" destOrd="0" presId="urn:microsoft.com/office/officeart/2005/8/layout/hierarchy3"/>
    <dgm:cxn modelId="{F1845FCA-41DB-4011-BB3C-8491D1E5F0CC}" type="presOf" srcId="{7061F2FC-F2AB-4DE3-98B0-886576B4E2C6}" destId="{D433476B-D68D-4328-ADAC-B2895D3D50CF}" srcOrd="0" destOrd="0" presId="urn:microsoft.com/office/officeart/2005/8/layout/hierarchy3"/>
    <dgm:cxn modelId="{FC89B537-A6E3-40FA-812C-D5AE76CF1F7F}" type="presOf" srcId="{D0D20E71-FED1-4623-8034-D329000238BD}" destId="{45B98A4A-0B6D-4F48-B74E-847DD2F0977C}" srcOrd="0" destOrd="0" presId="urn:microsoft.com/office/officeart/2005/8/layout/hierarchy3"/>
    <dgm:cxn modelId="{86651F4C-B111-48C4-99C0-ECF9C45063B6}" type="presOf" srcId="{613D9770-E617-4792-A0EF-694D6913B044}" destId="{59DD2AFD-1A85-48C2-96F2-E73FC04B45F7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349EA766-B195-4571-9B27-40ED6B99209C}" type="presParOf" srcId="{D433476B-D68D-4328-ADAC-B2895D3D50CF}" destId="{1E58A3BC-F1F7-40EE-89AA-32E802ED4BF7}" srcOrd="0" destOrd="0" presId="urn:microsoft.com/office/officeart/2005/8/layout/hierarchy3"/>
    <dgm:cxn modelId="{D2559E6C-A1A4-4AC8-A81E-ECE5A2FA301A}" type="presParOf" srcId="{1E58A3BC-F1F7-40EE-89AA-32E802ED4BF7}" destId="{D21DF85A-45CA-4CE0-B0ED-CF4615475EE0}" srcOrd="0" destOrd="0" presId="urn:microsoft.com/office/officeart/2005/8/layout/hierarchy3"/>
    <dgm:cxn modelId="{B48AAA64-FED2-4986-AAD1-68FA0B92CD14}" type="presParOf" srcId="{D21DF85A-45CA-4CE0-B0ED-CF4615475EE0}" destId="{ECB1CA3E-26B8-4A39-AEF8-6F06E506D3C7}" srcOrd="0" destOrd="0" presId="urn:microsoft.com/office/officeart/2005/8/layout/hierarchy3"/>
    <dgm:cxn modelId="{D5796F3B-16DD-4130-8214-83EBF1085724}" type="presParOf" srcId="{D21DF85A-45CA-4CE0-B0ED-CF4615475EE0}" destId="{C7DDC059-89DD-4F99-A10D-9C975D60C8D8}" srcOrd="1" destOrd="0" presId="urn:microsoft.com/office/officeart/2005/8/layout/hierarchy3"/>
    <dgm:cxn modelId="{9D9FA6E8-3C7F-45D8-9F5F-20C95EB2ED14}" type="presParOf" srcId="{1E58A3BC-F1F7-40EE-89AA-32E802ED4BF7}" destId="{F784BE88-3DB9-4E87-AFCA-2ED0BF00DEA1}" srcOrd="1" destOrd="0" presId="urn:microsoft.com/office/officeart/2005/8/layout/hierarchy3"/>
    <dgm:cxn modelId="{CF540AE2-1CBA-4C73-B5F8-3B1C0EE27A7A}" type="presParOf" srcId="{F784BE88-3DB9-4E87-AFCA-2ED0BF00DEA1}" destId="{6453487C-0FAF-4B32-BD10-ECD1ABD7E947}" srcOrd="0" destOrd="0" presId="urn:microsoft.com/office/officeart/2005/8/layout/hierarchy3"/>
    <dgm:cxn modelId="{63866EA1-447E-4125-BB59-FE5807A2DFCC}" type="presParOf" srcId="{F784BE88-3DB9-4E87-AFCA-2ED0BF00DEA1}" destId="{45B98A4A-0B6D-4F48-B74E-847DD2F0977C}" srcOrd="1" destOrd="0" presId="urn:microsoft.com/office/officeart/2005/8/layout/hierarchy3"/>
    <dgm:cxn modelId="{F907D5F9-8875-436B-8E1E-FA6FFD6D53E3}" type="presParOf" srcId="{F784BE88-3DB9-4E87-AFCA-2ED0BF00DEA1}" destId="{2A81AC24-19E8-4B05-BE18-7F7DC22883F5}" srcOrd="2" destOrd="0" presId="urn:microsoft.com/office/officeart/2005/8/layout/hierarchy3"/>
    <dgm:cxn modelId="{FB5475F1-A4FD-4AC9-8BE6-53DE91BE1D47}" type="presParOf" srcId="{F784BE88-3DB9-4E87-AFCA-2ED0BF00DEA1}" destId="{7210391E-D0BA-4B05-BC9D-4C5F7A7038B2}" srcOrd="3" destOrd="0" presId="urn:microsoft.com/office/officeart/2005/8/layout/hierarchy3"/>
    <dgm:cxn modelId="{2C2C3361-0440-4DE7-B809-1D5523489AE6}" type="presParOf" srcId="{F784BE88-3DB9-4E87-AFCA-2ED0BF00DEA1}" destId="{F27B7295-80E4-4410-9A4D-672618C6243E}" srcOrd="4" destOrd="0" presId="urn:microsoft.com/office/officeart/2005/8/layout/hierarchy3"/>
    <dgm:cxn modelId="{A6C92E27-D94B-437B-B47E-F0D7F992969A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GRACIAS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530E7C5-3663-4FEA-8F12-EB10322671EB}" type="presOf" srcId="{CB9964DC-5E01-4879-9733-CDEE2AB1D1F7}" destId="{C7DDC059-89DD-4F99-A10D-9C975D60C8D8}" srcOrd="1" destOrd="0" presId="urn:microsoft.com/office/officeart/2005/8/layout/hierarchy3"/>
    <dgm:cxn modelId="{940B82FD-855B-4330-8EF6-545CDBDC04EB}" type="presOf" srcId="{7061F2FC-F2AB-4DE3-98B0-886576B4E2C6}" destId="{D433476B-D68D-4328-ADAC-B2895D3D50CF}" srcOrd="0" destOrd="0" presId="urn:microsoft.com/office/officeart/2005/8/layout/hierarchy3"/>
    <dgm:cxn modelId="{6480DADC-D8F6-4796-B912-84085A1377ED}" type="presOf" srcId="{CB9964DC-5E01-4879-9733-CDEE2AB1D1F7}" destId="{ECB1CA3E-26B8-4A39-AEF8-6F06E506D3C7}" srcOrd="0" destOrd="0" presId="urn:microsoft.com/office/officeart/2005/8/layout/hierarchy3"/>
    <dgm:cxn modelId="{0756343E-CA0E-4471-A436-5F7E51337256}" type="presParOf" srcId="{D433476B-D68D-4328-ADAC-B2895D3D50CF}" destId="{1E58A3BC-F1F7-40EE-89AA-32E802ED4BF7}" srcOrd="0" destOrd="0" presId="urn:microsoft.com/office/officeart/2005/8/layout/hierarchy3"/>
    <dgm:cxn modelId="{81BAC18A-5AA0-4B38-969B-59775841BA90}" type="presParOf" srcId="{1E58A3BC-F1F7-40EE-89AA-32E802ED4BF7}" destId="{D21DF85A-45CA-4CE0-B0ED-CF4615475EE0}" srcOrd="0" destOrd="0" presId="urn:microsoft.com/office/officeart/2005/8/layout/hierarchy3"/>
    <dgm:cxn modelId="{9866A66E-5342-4187-B1EF-64B106B6B759}" type="presParOf" srcId="{D21DF85A-45CA-4CE0-B0ED-CF4615475EE0}" destId="{ECB1CA3E-26B8-4A39-AEF8-6F06E506D3C7}" srcOrd="0" destOrd="0" presId="urn:microsoft.com/office/officeart/2005/8/layout/hierarchy3"/>
    <dgm:cxn modelId="{5CB0B36E-B9AC-4FBF-AD4C-6D4AA0963EB8}" type="presParOf" srcId="{D21DF85A-45CA-4CE0-B0ED-CF4615475EE0}" destId="{C7DDC059-89DD-4F99-A10D-9C975D60C8D8}" srcOrd="1" destOrd="0" presId="urn:microsoft.com/office/officeart/2005/8/layout/hierarchy3"/>
    <dgm:cxn modelId="{28660ED5-4E62-48B6-A49A-1457BD3A394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dirty="0" smtClean="0"/>
            <a:t>Objetivos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B2D6D13-D85D-43EB-B51C-5E446D486ECA}" type="presOf" srcId="{CB9964DC-5E01-4879-9733-CDEE2AB1D1F7}" destId="{ECB1CA3E-26B8-4A39-AEF8-6F06E506D3C7}" srcOrd="0" destOrd="0" presId="urn:microsoft.com/office/officeart/2005/8/layout/hierarchy3"/>
    <dgm:cxn modelId="{35D0FBEE-457A-4397-9338-0EC01E2F7CDF}" type="presOf" srcId="{CB9964DC-5E01-4879-9733-CDEE2AB1D1F7}" destId="{C7DDC059-89DD-4F99-A10D-9C975D60C8D8}" srcOrd="1" destOrd="0" presId="urn:microsoft.com/office/officeart/2005/8/layout/hierarchy3"/>
    <dgm:cxn modelId="{D5673BB7-64F2-4E92-8A7B-DBA30802F832}" type="presOf" srcId="{7061F2FC-F2AB-4DE3-98B0-886576B4E2C6}" destId="{D433476B-D68D-4328-ADAC-B2895D3D50CF}" srcOrd="0" destOrd="0" presId="urn:microsoft.com/office/officeart/2005/8/layout/hierarchy3"/>
    <dgm:cxn modelId="{61391598-28E0-4F76-AAE2-A49C6C2D6199}" type="presParOf" srcId="{D433476B-D68D-4328-ADAC-B2895D3D50CF}" destId="{1E58A3BC-F1F7-40EE-89AA-32E802ED4BF7}" srcOrd="0" destOrd="0" presId="urn:microsoft.com/office/officeart/2005/8/layout/hierarchy3"/>
    <dgm:cxn modelId="{81C7F7B8-B5DE-42D0-A23A-1E15F60BB751}" type="presParOf" srcId="{1E58A3BC-F1F7-40EE-89AA-32E802ED4BF7}" destId="{D21DF85A-45CA-4CE0-B0ED-CF4615475EE0}" srcOrd="0" destOrd="0" presId="urn:microsoft.com/office/officeart/2005/8/layout/hierarchy3"/>
    <dgm:cxn modelId="{4B243D72-17B0-4A77-A30E-E08BFAEA791C}" type="presParOf" srcId="{D21DF85A-45CA-4CE0-B0ED-CF4615475EE0}" destId="{ECB1CA3E-26B8-4A39-AEF8-6F06E506D3C7}" srcOrd="0" destOrd="0" presId="urn:microsoft.com/office/officeart/2005/8/layout/hierarchy3"/>
    <dgm:cxn modelId="{44AE80CA-6B14-4192-BC24-90E164347058}" type="presParOf" srcId="{D21DF85A-45CA-4CE0-B0ED-CF4615475EE0}" destId="{C7DDC059-89DD-4F99-A10D-9C975D60C8D8}" srcOrd="1" destOrd="0" presId="urn:microsoft.com/office/officeart/2005/8/layout/hierarchy3"/>
    <dgm:cxn modelId="{B54C5CD0-C173-4B94-8AA4-A0F3E9FC33C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r>
            <a:rPr lang="es-EC" sz="2000" b="1" dirty="0" smtClean="0"/>
            <a:t>Desarrollar el sistema de control y de programación de los algoritmos de navegación del  Robot móvil Pioneer 3D utilizando un sistema embebido FPGA RIO y una programación gráfica, para aplicaciones de tele-operación.</a:t>
          </a:r>
          <a:endParaRPr lang="es-ES" sz="2000" b="1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Analizar los cambios necesarios a realizar físicamente sobre el robot Pioneer para poder realizar el cambio de controlador de manera apropiada.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Realizar las adaptaciones necesarias para emplear el sistema embebido COMPACT-RIO 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3C7BC678-9963-47CC-A51A-8DD7D1B2BA40}">
      <dgm:prSet phldrT="[Texto]"/>
      <dgm:spPr/>
      <dgm:t>
        <a:bodyPr/>
        <a:lstStyle/>
        <a:p>
          <a:r>
            <a:rPr lang="es-EC" dirty="0" smtClean="0"/>
            <a:t>Determinar las características iniciales del robot, en hardware, software y operación.</a:t>
          </a:r>
          <a:endParaRPr lang="es-ES" dirty="0"/>
        </a:p>
      </dgm:t>
    </dgm:pt>
    <dgm:pt modelId="{1403C3AE-380A-4F82-92DF-BFAA93FA6802}" type="parTrans" cxnId="{FC4F901D-171B-4904-A0E8-0820DB106E19}">
      <dgm:prSet/>
      <dgm:spPr/>
      <dgm:t>
        <a:bodyPr/>
        <a:lstStyle/>
        <a:p>
          <a:endParaRPr lang="es-ES"/>
        </a:p>
      </dgm:t>
    </dgm:pt>
    <dgm:pt modelId="{4A6999B9-0B6E-4805-AED9-DB61718CDFBD}" type="sibTrans" cxnId="{FC4F901D-171B-4904-A0E8-0820DB106E19}">
      <dgm:prSet/>
      <dgm:spPr/>
      <dgm:t>
        <a:bodyPr/>
        <a:lstStyle/>
        <a:p>
          <a:endParaRPr lang="es-ES"/>
        </a:p>
      </dgm:t>
    </dgm:pt>
    <dgm:pt modelId="{D9EA70C2-3006-43DD-A1F5-D9498F991F05}">
      <dgm:prSet phldrT="[Texto]"/>
      <dgm:spPr/>
      <dgm:t>
        <a:bodyPr/>
        <a:lstStyle/>
        <a:p>
          <a:r>
            <a:rPr lang="es-EC" dirty="0" smtClean="0"/>
            <a:t>Implementar los algoritmos de navegación basados en las herramientas de programación del  </a:t>
          </a:r>
          <a:r>
            <a:rPr lang="es-EC" dirty="0" err="1" smtClean="0"/>
            <a:t>LabVIEW</a:t>
          </a:r>
          <a:r>
            <a:rPr lang="es-EC" dirty="0" smtClean="0"/>
            <a:t> </a:t>
          </a:r>
          <a:r>
            <a:rPr lang="es-EC" dirty="0" err="1" smtClean="0"/>
            <a:t>Robotics</a:t>
          </a:r>
          <a:endParaRPr lang="es-ES" dirty="0"/>
        </a:p>
      </dgm:t>
    </dgm:pt>
    <dgm:pt modelId="{70E14744-C279-4C0D-8A72-D135359D5B20}" type="parTrans" cxnId="{D730B2E3-D5F5-4EC4-9A34-B959B90CB0A8}">
      <dgm:prSet/>
      <dgm:spPr/>
      <dgm:t>
        <a:bodyPr/>
        <a:lstStyle/>
        <a:p>
          <a:endParaRPr lang="es-CO"/>
        </a:p>
      </dgm:t>
    </dgm:pt>
    <dgm:pt modelId="{D8E6FDFB-62D5-40F9-B827-1074EEE369AE}" type="sibTrans" cxnId="{D730B2E3-D5F5-4EC4-9A34-B959B90CB0A8}">
      <dgm:prSet/>
      <dgm:spPr/>
      <dgm:t>
        <a:bodyPr/>
        <a:lstStyle/>
        <a:p>
          <a:endParaRPr lang="es-CO"/>
        </a:p>
      </dgm:t>
    </dgm:pt>
    <dgm:pt modelId="{B437B467-93C1-45CB-8A0B-B84579F36E8E}">
      <dgm:prSet phldrT="[Texto]"/>
      <dgm:spPr/>
      <dgm:t>
        <a:bodyPr/>
        <a:lstStyle/>
        <a:p>
          <a:r>
            <a:rPr lang="es-EC" dirty="0" smtClean="0"/>
            <a:t>Programar los algoritmos de control básicos del sistema para su funcionamiento de acuerdo a las características iniciales del robot</a:t>
          </a:r>
          <a:endParaRPr lang="es-ES" dirty="0"/>
        </a:p>
      </dgm:t>
    </dgm:pt>
    <dgm:pt modelId="{A9B0AC23-F19E-4996-8AA5-6F9E029068D0}" type="parTrans" cxnId="{FF44AA22-DEC4-4D62-B79D-7F9F71CEC7BB}">
      <dgm:prSet/>
      <dgm:spPr/>
      <dgm:t>
        <a:bodyPr/>
        <a:lstStyle/>
        <a:p>
          <a:endParaRPr lang="es-CO"/>
        </a:p>
      </dgm:t>
    </dgm:pt>
    <dgm:pt modelId="{50D8CCDE-8A22-463D-BDDB-08D765ED1A34}" type="sibTrans" cxnId="{FF44AA22-DEC4-4D62-B79D-7F9F71CEC7BB}">
      <dgm:prSet/>
      <dgm:spPr/>
      <dgm:t>
        <a:bodyPr/>
        <a:lstStyle/>
        <a:p>
          <a:endParaRPr lang="es-CO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6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6" custScaleX="739626" custScaleY="2238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8067-67BB-44C9-93F6-385513DB36F0}" type="pres">
      <dgm:prSet presAssocID="{1403C3AE-380A-4F82-92DF-BFAA93FA6802}" presName="Name13" presStyleLbl="parChTrans1D2" presStyleIdx="1" presStyleCnt="6"/>
      <dgm:spPr/>
      <dgm:t>
        <a:bodyPr/>
        <a:lstStyle/>
        <a:p>
          <a:endParaRPr lang="es-ES"/>
        </a:p>
      </dgm:t>
    </dgm:pt>
    <dgm:pt modelId="{61126DF8-EFA6-4B2B-B705-BD5C19885CDF}" type="pres">
      <dgm:prSet presAssocID="{3C7BC678-9963-47CC-A51A-8DD7D1B2BA40}" presName="childText" presStyleLbl="bgAcc1" presStyleIdx="1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2" presStyleCnt="6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3" presStyleCnt="6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3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25B03-6935-40BC-B7B8-0B53B538EE05}" type="pres">
      <dgm:prSet presAssocID="{A9B0AC23-F19E-4996-8AA5-6F9E029068D0}" presName="Name13" presStyleLbl="parChTrans1D2" presStyleIdx="4" presStyleCnt="6"/>
      <dgm:spPr/>
      <dgm:t>
        <a:bodyPr/>
        <a:lstStyle/>
        <a:p>
          <a:endParaRPr lang="es-CO"/>
        </a:p>
      </dgm:t>
    </dgm:pt>
    <dgm:pt modelId="{A3B60B7D-FDC5-496F-AB61-D843FE1A731A}" type="pres">
      <dgm:prSet presAssocID="{B437B467-93C1-45CB-8A0B-B84579F36E8E}" presName="childText" presStyleLbl="bgAcc1" presStyleIdx="4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0EE0AC-4C09-4F92-B3E6-1DCF281D6690}" type="pres">
      <dgm:prSet presAssocID="{70E14744-C279-4C0D-8A72-D135359D5B20}" presName="Name13" presStyleLbl="parChTrans1D2" presStyleIdx="5" presStyleCnt="6"/>
      <dgm:spPr/>
      <dgm:t>
        <a:bodyPr/>
        <a:lstStyle/>
        <a:p>
          <a:endParaRPr lang="es-CO"/>
        </a:p>
      </dgm:t>
    </dgm:pt>
    <dgm:pt modelId="{3D4C4B48-C3A8-4CF4-972B-F3D656C183D6}" type="pres">
      <dgm:prSet presAssocID="{D9EA70C2-3006-43DD-A1F5-D9498F991F05}" presName="childText" presStyleLbl="bgAcc1" presStyleIdx="5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E346E7-7684-4097-8000-209BC372C057}" type="presOf" srcId="{1403C3AE-380A-4F82-92DF-BFAA93FA6802}" destId="{2F4C8067-67BB-44C9-93F6-385513DB36F0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45686678-6355-4B8E-9036-742CBA40EC9A}" type="presOf" srcId="{613D9770-E617-4792-A0EF-694D6913B044}" destId="{59DD2AFD-1A85-48C2-96F2-E73FC04B45F7}" srcOrd="0" destOrd="0" presId="urn:microsoft.com/office/officeart/2005/8/layout/hierarchy3"/>
    <dgm:cxn modelId="{5B3EF399-4663-42A5-B890-5008ACC63811}" type="presOf" srcId="{8E58BE12-E61E-4161-87EB-35A7176E5F95}" destId="{F27B7295-80E4-4410-9A4D-672618C6243E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1D7DAFF5-7FCD-4325-9A7D-AA3E705DCF13}" type="presOf" srcId="{A9B0AC23-F19E-4996-8AA5-6F9E029068D0}" destId="{8EB25B03-6935-40BC-B7B8-0B53B538EE05}" srcOrd="0" destOrd="0" presId="urn:microsoft.com/office/officeart/2005/8/layout/hierarchy3"/>
    <dgm:cxn modelId="{EFFA333A-A2C8-4A64-B526-D189668C8323}" type="presOf" srcId="{300571DF-0E8D-4A75-B42A-9E0E27DF9B85}" destId="{2A81AC24-19E8-4B05-BE18-7F7DC22883F5}" srcOrd="0" destOrd="0" presId="urn:microsoft.com/office/officeart/2005/8/layout/hierarchy3"/>
    <dgm:cxn modelId="{2CE29580-783B-409B-B17E-BC2E104483B4}" type="presOf" srcId="{7061F2FC-F2AB-4DE3-98B0-886576B4E2C6}" destId="{D433476B-D68D-4328-ADAC-B2895D3D50CF}" srcOrd="0" destOrd="0" presId="urn:microsoft.com/office/officeart/2005/8/layout/hierarchy3"/>
    <dgm:cxn modelId="{DB647EDD-79E8-4E50-81EF-4EDFCA71CE6A}" type="presOf" srcId="{C718ADCF-EE16-40A9-92E0-023D415A390D}" destId="{7210391E-D0BA-4B05-BC9D-4C5F7A7038B2}" srcOrd="0" destOrd="0" presId="urn:microsoft.com/office/officeart/2005/8/layout/hierarchy3"/>
    <dgm:cxn modelId="{F205BCC9-270D-4B28-894F-0F3093FFB16B}" type="presOf" srcId="{D9EA70C2-3006-43DD-A1F5-D9498F991F05}" destId="{3D4C4B48-C3A8-4CF4-972B-F3D656C183D6}" srcOrd="0" destOrd="0" presId="urn:microsoft.com/office/officeart/2005/8/layout/hierarchy3"/>
    <dgm:cxn modelId="{FF44AA22-DEC4-4D62-B79D-7F9F71CEC7BB}" srcId="{CB9964DC-5E01-4879-9733-CDEE2AB1D1F7}" destId="{B437B467-93C1-45CB-8A0B-B84579F36E8E}" srcOrd="4" destOrd="0" parTransId="{A9B0AC23-F19E-4996-8AA5-6F9E029068D0}" sibTransId="{50D8CCDE-8A22-463D-BDDB-08D765ED1A34}"/>
    <dgm:cxn modelId="{038554C0-45DA-4824-AC3C-3DE74794D02A}" type="presOf" srcId="{CB9964DC-5E01-4879-9733-CDEE2AB1D1F7}" destId="{ECB1CA3E-26B8-4A39-AEF8-6F06E506D3C7}" srcOrd="0" destOrd="0" presId="urn:microsoft.com/office/officeart/2005/8/layout/hierarchy3"/>
    <dgm:cxn modelId="{D730B2E3-D5F5-4EC4-9A34-B959B90CB0A8}" srcId="{CB9964DC-5E01-4879-9733-CDEE2AB1D1F7}" destId="{D9EA70C2-3006-43DD-A1F5-D9498F991F05}" srcOrd="5" destOrd="0" parTransId="{70E14744-C279-4C0D-8A72-D135359D5B20}" sibTransId="{D8E6FDFB-62D5-40F9-B827-1074EEE369AE}"/>
    <dgm:cxn modelId="{5381A87D-2F9F-4E5B-B016-190F721D8FE2}" srcId="{CB9964DC-5E01-4879-9733-CDEE2AB1D1F7}" destId="{613D9770-E617-4792-A0EF-694D6913B044}" srcOrd="3" destOrd="0" parTransId="{8E58BE12-E61E-4161-87EB-35A7176E5F95}" sibTransId="{E4B6CB5B-513B-4507-8653-2C68DEB5C6C2}"/>
    <dgm:cxn modelId="{FC4F901D-171B-4904-A0E8-0820DB106E19}" srcId="{CB9964DC-5E01-4879-9733-CDEE2AB1D1F7}" destId="{3C7BC678-9963-47CC-A51A-8DD7D1B2BA40}" srcOrd="1" destOrd="0" parTransId="{1403C3AE-380A-4F82-92DF-BFAA93FA6802}" sibTransId="{4A6999B9-0B6E-4805-AED9-DB61718CDFBD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E4A67A2-B24B-4262-9A4E-11FBE43D87DE}" type="presOf" srcId="{4349BE00-98CD-4A0C-8970-0800DCF0B510}" destId="{6453487C-0FAF-4B32-BD10-ECD1ABD7E947}" srcOrd="0" destOrd="0" presId="urn:microsoft.com/office/officeart/2005/8/layout/hierarchy3"/>
    <dgm:cxn modelId="{FF584A03-95DF-4078-8A19-E29894D438D0}" type="presOf" srcId="{CB9964DC-5E01-4879-9733-CDEE2AB1D1F7}" destId="{C7DDC059-89DD-4F99-A10D-9C975D60C8D8}" srcOrd="1" destOrd="0" presId="urn:microsoft.com/office/officeart/2005/8/layout/hierarchy3"/>
    <dgm:cxn modelId="{89D15B4A-DC4C-421F-8B83-1C299742303F}" type="presOf" srcId="{3C7BC678-9963-47CC-A51A-8DD7D1B2BA40}" destId="{61126DF8-EFA6-4B2B-B705-BD5C19885CDF}" srcOrd="0" destOrd="0" presId="urn:microsoft.com/office/officeart/2005/8/layout/hierarchy3"/>
    <dgm:cxn modelId="{C94335C7-C45B-4253-9EC3-FD3EC555EA35}" type="presOf" srcId="{B437B467-93C1-45CB-8A0B-B84579F36E8E}" destId="{A3B60B7D-FDC5-496F-AB61-D843FE1A731A}" srcOrd="0" destOrd="0" presId="urn:microsoft.com/office/officeart/2005/8/layout/hierarchy3"/>
    <dgm:cxn modelId="{8AEE8E52-D7BE-4A5E-9AB5-6038FAF76FB2}" type="presOf" srcId="{D0D20E71-FED1-4623-8034-D329000238BD}" destId="{45B98A4A-0B6D-4F48-B74E-847DD2F0977C}" srcOrd="0" destOrd="0" presId="urn:microsoft.com/office/officeart/2005/8/layout/hierarchy3"/>
    <dgm:cxn modelId="{909F0570-2ACE-4F06-B2A6-97A06768DCB6}" type="presOf" srcId="{70E14744-C279-4C0D-8A72-D135359D5B20}" destId="{8B0EE0AC-4C09-4F92-B3E6-1DCF281D6690}" srcOrd="0" destOrd="0" presId="urn:microsoft.com/office/officeart/2005/8/layout/hierarchy3"/>
    <dgm:cxn modelId="{22FA5F29-F1DC-4BA2-8C51-958D372A91A6}" type="presParOf" srcId="{D433476B-D68D-4328-ADAC-B2895D3D50CF}" destId="{1E58A3BC-F1F7-40EE-89AA-32E802ED4BF7}" srcOrd="0" destOrd="0" presId="urn:microsoft.com/office/officeart/2005/8/layout/hierarchy3"/>
    <dgm:cxn modelId="{430B8765-DB69-4E78-831B-1FA3CAE6C33D}" type="presParOf" srcId="{1E58A3BC-F1F7-40EE-89AA-32E802ED4BF7}" destId="{D21DF85A-45CA-4CE0-B0ED-CF4615475EE0}" srcOrd="0" destOrd="0" presId="urn:microsoft.com/office/officeart/2005/8/layout/hierarchy3"/>
    <dgm:cxn modelId="{CE073044-B37D-4A78-A6AD-5BF64FDE8E5E}" type="presParOf" srcId="{D21DF85A-45CA-4CE0-B0ED-CF4615475EE0}" destId="{ECB1CA3E-26B8-4A39-AEF8-6F06E506D3C7}" srcOrd="0" destOrd="0" presId="urn:microsoft.com/office/officeart/2005/8/layout/hierarchy3"/>
    <dgm:cxn modelId="{C468B79F-500C-41E1-A5A2-30D46AF3069D}" type="presParOf" srcId="{D21DF85A-45CA-4CE0-B0ED-CF4615475EE0}" destId="{C7DDC059-89DD-4F99-A10D-9C975D60C8D8}" srcOrd="1" destOrd="0" presId="urn:microsoft.com/office/officeart/2005/8/layout/hierarchy3"/>
    <dgm:cxn modelId="{5314C8D2-4D55-465E-B692-B8E514915BA7}" type="presParOf" srcId="{1E58A3BC-F1F7-40EE-89AA-32E802ED4BF7}" destId="{F784BE88-3DB9-4E87-AFCA-2ED0BF00DEA1}" srcOrd="1" destOrd="0" presId="urn:microsoft.com/office/officeart/2005/8/layout/hierarchy3"/>
    <dgm:cxn modelId="{A0A29825-F75E-48CE-B01A-CA41245BC1E0}" type="presParOf" srcId="{F784BE88-3DB9-4E87-AFCA-2ED0BF00DEA1}" destId="{6453487C-0FAF-4B32-BD10-ECD1ABD7E947}" srcOrd="0" destOrd="0" presId="urn:microsoft.com/office/officeart/2005/8/layout/hierarchy3"/>
    <dgm:cxn modelId="{BDEC6B9D-CA52-4AE6-805B-6C9070C5E9B3}" type="presParOf" srcId="{F784BE88-3DB9-4E87-AFCA-2ED0BF00DEA1}" destId="{45B98A4A-0B6D-4F48-B74E-847DD2F0977C}" srcOrd="1" destOrd="0" presId="urn:microsoft.com/office/officeart/2005/8/layout/hierarchy3"/>
    <dgm:cxn modelId="{CEBB89B6-A62C-48FD-B31D-D8FA490CFCE8}" type="presParOf" srcId="{F784BE88-3DB9-4E87-AFCA-2ED0BF00DEA1}" destId="{2F4C8067-67BB-44C9-93F6-385513DB36F0}" srcOrd="2" destOrd="0" presId="urn:microsoft.com/office/officeart/2005/8/layout/hierarchy3"/>
    <dgm:cxn modelId="{BA4EB597-C6A7-407B-AC58-08B0A33CA6E9}" type="presParOf" srcId="{F784BE88-3DB9-4E87-AFCA-2ED0BF00DEA1}" destId="{61126DF8-EFA6-4B2B-B705-BD5C19885CDF}" srcOrd="3" destOrd="0" presId="urn:microsoft.com/office/officeart/2005/8/layout/hierarchy3"/>
    <dgm:cxn modelId="{88403DDD-8BB7-4947-8AEE-227E9D8E7D93}" type="presParOf" srcId="{F784BE88-3DB9-4E87-AFCA-2ED0BF00DEA1}" destId="{2A81AC24-19E8-4B05-BE18-7F7DC22883F5}" srcOrd="4" destOrd="0" presId="urn:microsoft.com/office/officeart/2005/8/layout/hierarchy3"/>
    <dgm:cxn modelId="{6B2D0504-6B2A-4956-90D9-2F588641AF35}" type="presParOf" srcId="{F784BE88-3DB9-4E87-AFCA-2ED0BF00DEA1}" destId="{7210391E-D0BA-4B05-BC9D-4C5F7A7038B2}" srcOrd="5" destOrd="0" presId="urn:microsoft.com/office/officeart/2005/8/layout/hierarchy3"/>
    <dgm:cxn modelId="{8BA7145B-4E78-49EF-B68C-E8B9714B58A7}" type="presParOf" srcId="{F784BE88-3DB9-4E87-AFCA-2ED0BF00DEA1}" destId="{F27B7295-80E4-4410-9A4D-672618C6243E}" srcOrd="6" destOrd="0" presId="urn:microsoft.com/office/officeart/2005/8/layout/hierarchy3"/>
    <dgm:cxn modelId="{FF8256BB-F9EE-4B8E-94E7-FD8CF93DACE6}" type="presParOf" srcId="{F784BE88-3DB9-4E87-AFCA-2ED0BF00DEA1}" destId="{59DD2AFD-1A85-48C2-96F2-E73FC04B45F7}" srcOrd="7" destOrd="0" presId="urn:microsoft.com/office/officeart/2005/8/layout/hierarchy3"/>
    <dgm:cxn modelId="{A1BA31E9-EE17-45A1-8741-DF2869DF2D96}" type="presParOf" srcId="{F784BE88-3DB9-4E87-AFCA-2ED0BF00DEA1}" destId="{8EB25B03-6935-40BC-B7B8-0B53B538EE05}" srcOrd="8" destOrd="0" presId="urn:microsoft.com/office/officeart/2005/8/layout/hierarchy3"/>
    <dgm:cxn modelId="{F1FABD92-221B-4FF1-A02B-AD39716F8937}" type="presParOf" srcId="{F784BE88-3DB9-4E87-AFCA-2ED0BF00DEA1}" destId="{A3B60B7D-FDC5-496F-AB61-D843FE1A731A}" srcOrd="9" destOrd="0" presId="urn:microsoft.com/office/officeart/2005/8/layout/hierarchy3"/>
    <dgm:cxn modelId="{70A08113-DCBE-4943-BF9E-FB9237614A9E}" type="presParOf" srcId="{F784BE88-3DB9-4E87-AFCA-2ED0BF00DEA1}" destId="{8B0EE0AC-4C09-4F92-B3E6-1DCF281D6690}" srcOrd="10" destOrd="0" presId="urn:microsoft.com/office/officeart/2005/8/layout/hierarchy3"/>
    <dgm:cxn modelId="{6AEC1136-BCF9-4AF2-AF11-6BFEDA72FA6D}" type="presParOf" srcId="{F784BE88-3DB9-4E87-AFCA-2ED0BF00DEA1}" destId="{3D4C4B48-C3A8-4CF4-972B-F3D656C183D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CO" noProof="0" dirty="0" smtClean="0"/>
            <a:t>El sistema Robótico </a:t>
          </a:r>
          <a:r>
            <a:rPr lang="es-CO" noProof="0" dirty="0" err="1" smtClean="0"/>
            <a:t>Pionner</a:t>
          </a:r>
          <a:r>
            <a:rPr lang="es-CO" noProof="0" dirty="0" smtClean="0"/>
            <a:t> 3D</a:t>
          </a:r>
          <a:endParaRPr lang="es-CO" dirty="0" smtClean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987024F-6B84-4829-A64E-864D8AC0C4DF}" type="presOf" srcId="{CB9964DC-5E01-4879-9733-CDEE2AB1D1F7}" destId="{ECB1CA3E-26B8-4A39-AEF8-6F06E506D3C7}" srcOrd="0" destOrd="0" presId="urn:microsoft.com/office/officeart/2005/8/layout/hierarchy3"/>
    <dgm:cxn modelId="{31779D0C-C6D5-41F9-882E-E9921830AE36}" type="presOf" srcId="{CB9964DC-5E01-4879-9733-CDEE2AB1D1F7}" destId="{C7DDC059-89DD-4F99-A10D-9C975D60C8D8}" srcOrd="1" destOrd="0" presId="urn:microsoft.com/office/officeart/2005/8/layout/hierarchy3"/>
    <dgm:cxn modelId="{6FE81B1E-D611-4EAF-8471-0B3F80F250C9}" type="presOf" srcId="{7061F2FC-F2AB-4DE3-98B0-886576B4E2C6}" destId="{D433476B-D68D-4328-ADAC-B2895D3D50CF}" srcOrd="0" destOrd="0" presId="urn:microsoft.com/office/officeart/2005/8/layout/hierarchy3"/>
    <dgm:cxn modelId="{07F58D11-99A3-4559-B1D0-2FA50AAD2435}" type="presParOf" srcId="{D433476B-D68D-4328-ADAC-B2895D3D50CF}" destId="{1E58A3BC-F1F7-40EE-89AA-32E802ED4BF7}" srcOrd="0" destOrd="0" presId="urn:microsoft.com/office/officeart/2005/8/layout/hierarchy3"/>
    <dgm:cxn modelId="{ABD7EAFF-ABFF-42F5-BC12-50677217CFDA}" type="presParOf" srcId="{1E58A3BC-F1F7-40EE-89AA-32E802ED4BF7}" destId="{D21DF85A-45CA-4CE0-B0ED-CF4615475EE0}" srcOrd="0" destOrd="0" presId="urn:microsoft.com/office/officeart/2005/8/layout/hierarchy3"/>
    <dgm:cxn modelId="{12DD0F9F-C7DF-4916-827B-F43320C76187}" type="presParOf" srcId="{D21DF85A-45CA-4CE0-B0ED-CF4615475EE0}" destId="{ECB1CA3E-26B8-4A39-AEF8-6F06E506D3C7}" srcOrd="0" destOrd="0" presId="urn:microsoft.com/office/officeart/2005/8/layout/hierarchy3"/>
    <dgm:cxn modelId="{FA45B761-8759-4303-9EFD-1A1EA7CB01C5}" type="presParOf" srcId="{D21DF85A-45CA-4CE0-B0ED-CF4615475EE0}" destId="{C7DDC059-89DD-4F99-A10D-9C975D60C8D8}" srcOrd="1" destOrd="0" presId="urn:microsoft.com/office/officeart/2005/8/layout/hierarchy3"/>
    <dgm:cxn modelId="{50796FE0-F191-4391-AEF7-1C88CA25D02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DCF5E0-B2B8-4089-A284-551378F6E9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6D8704-6A4B-4D1C-A724-10579C24E323}">
      <dgm:prSet phldrT="[Texto]" custT="1"/>
      <dgm:spPr/>
      <dgm:t>
        <a:bodyPr/>
        <a:lstStyle/>
        <a:p>
          <a:r>
            <a:rPr lang="es-CO" sz="1600" dirty="0" smtClean="0"/>
            <a:t>El robot cuenta con un banco de hasta 3 baterías de 12V 7Ah</a:t>
          </a:r>
          <a:endParaRPr lang="es-CO" sz="1600" dirty="0"/>
        </a:p>
      </dgm:t>
    </dgm:pt>
    <dgm:pt modelId="{1BFC0088-833C-4CE7-A058-8A2E61CC7290}" type="parTrans" cxnId="{44DA75DB-6273-419E-9F3A-25052D975A90}">
      <dgm:prSet/>
      <dgm:spPr/>
      <dgm:t>
        <a:bodyPr/>
        <a:lstStyle/>
        <a:p>
          <a:endParaRPr lang="es-CO"/>
        </a:p>
      </dgm:t>
    </dgm:pt>
    <dgm:pt modelId="{206A7F9C-86F0-4847-8FE1-61A319191934}" type="sibTrans" cxnId="{44DA75DB-6273-419E-9F3A-25052D975A90}">
      <dgm:prSet/>
      <dgm:spPr/>
      <dgm:t>
        <a:bodyPr/>
        <a:lstStyle/>
        <a:p>
          <a:endParaRPr lang="es-CO"/>
        </a:p>
      </dgm:t>
    </dgm:pt>
    <dgm:pt modelId="{E06276A5-889A-4A41-B7A6-4EC32C5B6E57}">
      <dgm:prSet phldrT="[Texto]" custT="1"/>
      <dgm:spPr/>
      <dgm:t>
        <a:bodyPr/>
        <a:lstStyle/>
        <a:p>
          <a:r>
            <a:rPr lang="es-CO" sz="1600" dirty="0" smtClean="0"/>
            <a:t>El voltaje de las baterías es regulado a 12V y 5V para los demás componentes del robot</a:t>
          </a:r>
          <a:endParaRPr lang="es-CO" sz="1600" dirty="0"/>
        </a:p>
      </dgm:t>
    </dgm:pt>
    <dgm:pt modelId="{3349D6F8-FB70-49AC-9182-6148158FE35E}" type="parTrans" cxnId="{08D035F1-DFEA-4893-8537-FC111E3CEDEE}">
      <dgm:prSet/>
      <dgm:spPr/>
      <dgm:t>
        <a:bodyPr/>
        <a:lstStyle/>
        <a:p>
          <a:endParaRPr lang="es-CO"/>
        </a:p>
      </dgm:t>
    </dgm:pt>
    <dgm:pt modelId="{07C5E2A1-DF50-4018-A654-E87CE0A46C7A}" type="sibTrans" cxnId="{08D035F1-DFEA-4893-8537-FC111E3CEDEE}">
      <dgm:prSet/>
      <dgm:spPr/>
      <dgm:t>
        <a:bodyPr/>
        <a:lstStyle/>
        <a:p>
          <a:endParaRPr lang="es-CO"/>
        </a:p>
      </dgm:t>
    </dgm:pt>
    <dgm:pt modelId="{4764428A-A2DF-4F10-BDFB-9B55F6785872}">
      <dgm:prSet phldrT="[Texto]" custT="1"/>
      <dgm:spPr/>
      <dgm:t>
        <a:bodyPr/>
        <a:lstStyle/>
        <a:p>
          <a:r>
            <a:rPr lang="es-CO" sz="1600" dirty="0" smtClean="0"/>
            <a:t>La placa de control cuenta con un fusible de protección de 15A</a:t>
          </a:r>
          <a:endParaRPr lang="es-CO" sz="1600" dirty="0"/>
        </a:p>
      </dgm:t>
    </dgm:pt>
    <dgm:pt modelId="{601F3609-44E1-4479-A934-A9784F464C01}" type="parTrans" cxnId="{697CA05B-5A6C-47CD-92AF-FDEA34DD2A78}">
      <dgm:prSet/>
      <dgm:spPr/>
      <dgm:t>
        <a:bodyPr/>
        <a:lstStyle/>
        <a:p>
          <a:endParaRPr lang="es-CO"/>
        </a:p>
      </dgm:t>
    </dgm:pt>
    <dgm:pt modelId="{6008450B-78BC-4FA1-A60F-D8F751E22066}" type="sibTrans" cxnId="{697CA05B-5A6C-47CD-92AF-FDEA34DD2A78}">
      <dgm:prSet/>
      <dgm:spPr/>
      <dgm:t>
        <a:bodyPr/>
        <a:lstStyle/>
        <a:p>
          <a:endParaRPr lang="es-CO"/>
        </a:p>
      </dgm:t>
    </dgm:pt>
    <dgm:pt modelId="{E185C82E-D714-4C16-9CB8-89200AC1FD2A}">
      <dgm:prSet phldrT="[Texto]" custT="1"/>
      <dgm:spPr/>
      <dgm:t>
        <a:bodyPr/>
        <a:lstStyle/>
        <a:p>
          <a:r>
            <a:rPr lang="es-CO" sz="1800" dirty="0" smtClean="0"/>
            <a:t>La alimentación de los demás componentes es controlada por un relé</a:t>
          </a:r>
          <a:endParaRPr lang="es-CO" sz="1800" dirty="0"/>
        </a:p>
      </dgm:t>
    </dgm:pt>
    <dgm:pt modelId="{36CD6AA3-F579-425B-95F3-3E1BB8557968}" type="parTrans" cxnId="{62F73B10-835B-47C8-8277-154816C0106C}">
      <dgm:prSet/>
      <dgm:spPr/>
      <dgm:t>
        <a:bodyPr/>
        <a:lstStyle/>
        <a:p>
          <a:endParaRPr lang="es-CO"/>
        </a:p>
      </dgm:t>
    </dgm:pt>
    <dgm:pt modelId="{C091B723-B6B0-4352-8F4E-44A5563B8511}" type="sibTrans" cxnId="{62F73B10-835B-47C8-8277-154816C0106C}">
      <dgm:prSet/>
      <dgm:spPr/>
      <dgm:t>
        <a:bodyPr/>
        <a:lstStyle/>
        <a:p>
          <a:endParaRPr lang="es-CO"/>
        </a:p>
      </dgm:t>
    </dgm:pt>
    <dgm:pt modelId="{49FEE32A-F375-4E06-8469-FCBC652FEB5B}" type="pres">
      <dgm:prSet presAssocID="{ECDCF5E0-B2B8-4089-A284-551378F6E9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D62279-723D-474D-9B87-D760B32AE5A0}" type="pres">
      <dgm:prSet presAssocID="{3D6D8704-6A4B-4D1C-A724-10579C24E323}" presName="parentLin" presStyleCnt="0"/>
      <dgm:spPr/>
    </dgm:pt>
    <dgm:pt modelId="{FAC21166-43FA-4A73-931D-A9281690DAA8}" type="pres">
      <dgm:prSet presAssocID="{3D6D8704-6A4B-4D1C-A724-10579C24E32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4BA75EE-0823-40CC-ABC0-1B0CADA0D9F9}" type="pres">
      <dgm:prSet presAssocID="{3D6D8704-6A4B-4D1C-A724-10579C24E323}" presName="parentText" presStyleLbl="node1" presStyleIdx="0" presStyleCnt="4" custScaleY="14281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D0AF0-D9A8-45A4-B391-500EE823E47A}" type="pres">
      <dgm:prSet presAssocID="{3D6D8704-6A4B-4D1C-A724-10579C24E323}" presName="negativeSpace" presStyleCnt="0"/>
      <dgm:spPr/>
    </dgm:pt>
    <dgm:pt modelId="{EC0918E7-5DB1-4279-A1F3-4CA37D252C21}" type="pres">
      <dgm:prSet presAssocID="{3D6D8704-6A4B-4D1C-A724-10579C24E323}" presName="childText" presStyleLbl="conFgAcc1" presStyleIdx="0" presStyleCnt="4">
        <dgm:presLayoutVars>
          <dgm:bulletEnabled val="1"/>
        </dgm:presLayoutVars>
      </dgm:prSet>
      <dgm:spPr/>
    </dgm:pt>
    <dgm:pt modelId="{5BB871C8-1229-4463-8314-635A82BBCC49}" type="pres">
      <dgm:prSet presAssocID="{206A7F9C-86F0-4847-8FE1-61A319191934}" presName="spaceBetweenRectangles" presStyleCnt="0"/>
      <dgm:spPr/>
    </dgm:pt>
    <dgm:pt modelId="{B156E2A0-DF4B-48A7-B86A-0310E8301497}" type="pres">
      <dgm:prSet presAssocID="{E06276A5-889A-4A41-B7A6-4EC32C5B6E57}" presName="parentLin" presStyleCnt="0"/>
      <dgm:spPr/>
    </dgm:pt>
    <dgm:pt modelId="{B57273EF-027A-4786-BFD6-2AE7FCACD925}" type="pres">
      <dgm:prSet presAssocID="{E06276A5-889A-4A41-B7A6-4EC32C5B6E57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4A3273FF-62CA-442A-B997-FDD86DE93E39}" type="pres">
      <dgm:prSet presAssocID="{E06276A5-889A-4A41-B7A6-4EC32C5B6E57}" presName="parentText" presStyleLbl="node1" presStyleIdx="1" presStyleCnt="4" custScaleY="1609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2C9671-D6E4-4A3B-9945-C8C30C15ECA6}" type="pres">
      <dgm:prSet presAssocID="{E06276A5-889A-4A41-B7A6-4EC32C5B6E57}" presName="negativeSpace" presStyleCnt="0"/>
      <dgm:spPr/>
    </dgm:pt>
    <dgm:pt modelId="{D271142F-8DD9-42CF-9D7B-8D4C2A8C5C30}" type="pres">
      <dgm:prSet presAssocID="{E06276A5-889A-4A41-B7A6-4EC32C5B6E57}" presName="childText" presStyleLbl="conFgAcc1" presStyleIdx="1" presStyleCnt="4">
        <dgm:presLayoutVars>
          <dgm:bulletEnabled val="1"/>
        </dgm:presLayoutVars>
      </dgm:prSet>
      <dgm:spPr/>
    </dgm:pt>
    <dgm:pt modelId="{85765ED4-6331-4F42-8274-4DEF363D7405}" type="pres">
      <dgm:prSet presAssocID="{07C5E2A1-DF50-4018-A654-E87CE0A46C7A}" presName="spaceBetweenRectangles" presStyleCnt="0"/>
      <dgm:spPr/>
    </dgm:pt>
    <dgm:pt modelId="{394F6BA8-4248-435E-8B7A-C8F549040137}" type="pres">
      <dgm:prSet presAssocID="{4764428A-A2DF-4F10-BDFB-9B55F6785872}" presName="parentLin" presStyleCnt="0"/>
      <dgm:spPr/>
    </dgm:pt>
    <dgm:pt modelId="{BBB75910-665E-4CAB-BF91-25AB727C8CD5}" type="pres">
      <dgm:prSet presAssocID="{4764428A-A2DF-4F10-BDFB-9B55F6785872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8B0141BF-3D40-4AEA-B189-6E5C840F2D60}" type="pres">
      <dgm:prSet presAssocID="{4764428A-A2DF-4F10-BDFB-9B55F67858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EE92E3-B834-4ABD-9596-B7343A769C08}" type="pres">
      <dgm:prSet presAssocID="{4764428A-A2DF-4F10-BDFB-9B55F6785872}" presName="negativeSpace" presStyleCnt="0"/>
      <dgm:spPr/>
    </dgm:pt>
    <dgm:pt modelId="{421393AC-FB69-4655-8BF4-C9356D228092}" type="pres">
      <dgm:prSet presAssocID="{4764428A-A2DF-4F10-BDFB-9B55F6785872}" presName="childText" presStyleLbl="conFgAcc1" presStyleIdx="2" presStyleCnt="4">
        <dgm:presLayoutVars>
          <dgm:bulletEnabled val="1"/>
        </dgm:presLayoutVars>
      </dgm:prSet>
      <dgm:spPr/>
    </dgm:pt>
    <dgm:pt modelId="{F9AC0849-E56E-4D78-A6D4-02909624BD9B}" type="pres">
      <dgm:prSet presAssocID="{6008450B-78BC-4FA1-A60F-D8F751E22066}" presName="spaceBetweenRectangles" presStyleCnt="0"/>
      <dgm:spPr/>
    </dgm:pt>
    <dgm:pt modelId="{627DAABD-B526-4963-B4A7-22FDB57994E1}" type="pres">
      <dgm:prSet presAssocID="{E185C82E-D714-4C16-9CB8-89200AC1FD2A}" presName="parentLin" presStyleCnt="0"/>
      <dgm:spPr/>
    </dgm:pt>
    <dgm:pt modelId="{D30B37F0-93B3-49BB-8063-FDD560FD03AA}" type="pres">
      <dgm:prSet presAssocID="{E185C82E-D714-4C16-9CB8-89200AC1FD2A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0CA8A413-7346-44E4-A5BB-ADCA41249DE1}" type="pres">
      <dgm:prSet presAssocID="{E185C82E-D714-4C16-9CB8-89200AC1FD2A}" presName="parentText" presStyleLbl="node1" presStyleIdx="3" presStyleCnt="4" custScaleY="15464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83D2FE-3CE3-40E7-AC6C-C95460D494CF}" type="pres">
      <dgm:prSet presAssocID="{E185C82E-D714-4C16-9CB8-89200AC1FD2A}" presName="negativeSpace" presStyleCnt="0"/>
      <dgm:spPr/>
    </dgm:pt>
    <dgm:pt modelId="{1A623334-45C6-40C3-8183-A4DF7F597EBD}" type="pres">
      <dgm:prSet presAssocID="{E185C82E-D714-4C16-9CB8-89200AC1FD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D035F1-DFEA-4893-8537-FC111E3CEDEE}" srcId="{ECDCF5E0-B2B8-4089-A284-551378F6E90F}" destId="{E06276A5-889A-4A41-B7A6-4EC32C5B6E57}" srcOrd="1" destOrd="0" parTransId="{3349D6F8-FB70-49AC-9182-6148158FE35E}" sibTransId="{07C5E2A1-DF50-4018-A654-E87CE0A46C7A}"/>
    <dgm:cxn modelId="{A468C808-D3CF-4D87-953F-9A08B1D67339}" type="presOf" srcId="{4764428A-A2DF-4F10-BDFB-9B55F6785872}" destId="{8B0141BF-3D40-4AEA-B189-6E5C840F2D60}" srcOrd="1" destOrd="0" presId="urn:microsoft.com/office/officeart/2005/8/layout/list1"/>
    <dgm:cxn modelId="{16B2A8EB-101C-40C4-8BA8-58A83FD4B18E}" type="presOf" srcId="{E06276A5-889A-4A41-B7A6-4EC32C5B6E57}" destId="{4A3273FF-62CA-442A-B997-FDD86DE93E39}" srcOrd="1" destOrd="0" presId="urn:microsoft.com/office/officeart/2005/8/layout/list1"/>
    <dgm:cxn modelId="{47D047E9-5541-4A8B-BD4E-DFAFF4F833E7}" type="presOf" srcId="{E185C82E-D714-4C16-9CB8-89200AC1FD2A}" destId="{D30B37F0-93B3-49BB-8063-FDD560FD03AA}" srcOrd="0" destOrd="0" presId="urn:microsoft.com/office/officeart/2005/8/layout/list1"/>
    <dgm:cxn modelId="{44DA75DB-6273-419E-9F3A-25052D975A90}" srcId="{ECDCF5E0-B2B8-4089-A284-551378F6E90F}" destId="{3D6D8704-6A4B-4D1C-A724-10579C24E323}" srcOrd="0" destOrd="0" parTransId="{1BFC0088-833C-4CE7-A058-8A2E61CC7290}" sibTransId="{206A7F9C-86F0-4847-8FE1-61A319191934}"/>
    <dgm:cxn modelId="{62F73B10-835B-47C8-8277-154816C0106C}" srcId="{ECDCF5E0-B2B8-4089-A284-551378F6E90F}" destId="{E185C82E-D714-4C16-9CB8-89200AC1FD2A}" srcOrd="3" destOrd="0" parTransId="{36CD6AA3-F579-425B-95F3-3E1BB8557968}" sibTransId="{C091B723-B6B0-4352-8F4E-44A5563B8511}"/>
    <dgm:cxn modelId="{1BB87219-E5AB-4437-8993-E6F9E483749C}" type="presOf" srcId="{E185C82E-D714-4C16-9CB8-89200AC1FD2A}" destId="{0CA8A413-7346-44E4-A5BB-ADCA41249DE1}" srcOrd="1" destOrd="0" presId="urn:microsoft.com/office/officeart/2005/8/layout/list1"/>
    <dgm:cxn modelId="{DBE36A01-6628-40C9-8421-9AED8DE9C31E}" type="presOf" srcId="{3D6D8704-6A4B-4D1C-A724-10579C24E323}" destId="{FAC21166-43FA-4A73-931D-A9281690DAA8}" srcOrd="0" destOrd="0" presId="urn:microsoft.com/office/officeart/2005/8/layout/list1"/>
    <dgm:cxn modelId="{73F54BF2-B053-4868-B5C8-18C0EC5EDF8F}" type="presOf" srcId="{ECDCF5E0-B2B8-4089-A284-551378F6E90F}" destId="{49FEE32A-F375-4E06-8469-FCBC652FEB5B}" srcOrd="0" destOrd="0" presId="urn:microsoft.com/office/officeart/2005/8/layout/list1"/>
    <dgm:cxn modelId="{697CA05B-5A6C-47CD-92AF-FDEA34DD2A78}" srcId="{ECDCF5E0-B2B8-4089-A284-551378F6E90F}" destId="{4764428A-A2DF-4F10-BDFB-9B55F6785872}" srcOrd="2" destOrd="0" parTransId="{601F3609-44E1-4479-A934-A9784F464C01}" sibTransId="{6008450B-78BC-4FA1-A60F-D8F751E22066}"/>
    <dgm:cxn modelId="{05F88801-CB4D-4AEC-981D-EC2D094F4FAA}" type="presOf" srcId="{4764428A-A2DF-4F10-BDFB-9B55F6785872}" destId="{BBB75910-665E-4CAB-BF91-25AB727C8CD5}" srcOrd="0" destOrd="0" presId="urn:microsoft.com/office/officeart/2005/8/layout/list1"/>
    <dgm:cxn modelId="{8A540B0D-7CA2-41BF-B7E5-84ADD08A9FAC}" type="presOf" srcId="{3D6D8704-6A4B-4D1C-A724-10579C24E323}" destId="{24BA75EE-0823-40CC-ABC0-1B0CADA0D9F9}" srcOrd="1" destOrd="0" presId="urn:microsoft.com/office/officeart/2005/8/layout/list1"/>
    <dgm:cxn modelId="{721740D7-4C32-4DDD-B8CE-0867553A71DF}" type="presOf" srcId="{E06276A5-889A-4A41-B7A6-4EC32C5B6E57}" destId="{B57273EF-027A-4786-BFD6-2AE7FCACD925}" srcOrd="0" destOrd="0" presId="urn:microsoft.com/office/officeart/2005/8/layout/list1"/>
    <dgm:cxn modelId="{35C42CAE-EFA5-42E5-AFE3-F567E0F1C841}" type="presParOf" srcId="{49FEE32A-F375-4E06-8469-FCBC652FEB5B}" destId="{34D62279-723D-474D-9B87-D760B32AE5A0}" srcOrd="0" destOrd="0" presId="urn:microsoft.com/office/officeart/2005/8/layout/list1"/>
    <dgm:cxn modelId="{073527EF-8A9A-4553-87C0-B9F284A48082}" type="presParOf" srcId="{34D62279-723D-474D-9B87-D760B32AE5A0}" destId="{FAC21166-43FA-4A73-931D-A9281690DAA8}" srcOrd="0" destOrd="0" presId="urn:microsoft.com/office/officeart/2005/8/layout/list1"/>
    <dgm:cxn modelId="{8F97C22D-A014-466F-AFB0-3635E965B06D}" type="presParOf" srcId="{34D62279-723D-474D-9B87-D760B32AE5A0}" destId="{24BA75EE-0823-40CC-ABC0-1B0CADA0D9F9}" srcOrd="1" destOrd="0" presId="urn:microsoft.com/office/officeart/2005/8/layout/list1"/>
    <dgm:cxn modelId="{A47CA985-88AB-423E-AA44-0A7F68741B96}" type="presParOf" srcId="{49FEE32A-F375-4E06-8469-FCBC652FEB5B}" destId="{FE0D0AF0-D9A8-45A4-B391-500EE823E47A}" srcOrd="1" destOrd="0" presId="urn:microsoft.com/office/officeart/2005/8/layout/list1"/>
    <dgm:cxn modelId="{FD5BC8D6-DAAC-44C5-BE5A-CE1A95F61512}" type="presParOf" srcId="{49FEE32A-F375-4E06-8469-FCBC652FEB5B}" destId="{EC0918E7-5DB1-4279-A1F3-4CA37D252C21}" srcOrd="2" destOrd="0" presId="urn:microsoft.com/office/officeart/2005/8/layout/list1"/>
    <dgm:cxn modelId="{B233D5D8-A203-4D03-81DF-29F4DEDA51E3}" type="presParOf" srcId="{49FEE32A-F375-4E06-8469-FCBC652FEB5B}" destId="{5BB871C8-1229-4463-8314-635A82BBCC49}" srcOrd="3" destOrd="0" presId="urn:microsoft.com/office/officeart/2005/8/layout/list1"/>
    <dgm:cxn modelId="{CEDC1E96-8A8E-41A2-B2DF-803DC1A9E1B8}" type="presParOf" srcId="{49FEE32A-F375-4E06-8469-FCBC652FEB5B}" destId="{B156E2A0-DF4B-48A7-B86A-0310E8301497}" srcOrd="4" destOrd="0" presId="urn:microsoft.com/office/officeart/2005/8/layout/list1"/>
    <dgm:cxn modelId="{332A9C7A-E03E-422D-BD8B-F6CBF1451A18}" type="presParOf" srcId="{B156E2A0-DF4B-48A7-B86A-0310E8301497}" destId="{B57273EF-027A-4786-BFD6-2AE7FCACD925}" srcOrd="0" destOrd="0" presId="urn:microsoft.com/office/officeart/2005/8/layout/list1"/>
    <dgm:cxn modelId="{BA976A44-40A3-4BF5-8B37-09CD36B69A02}" type="presParOf" srcId="{B156E2A0-DF4B-48A7-B86A-0310E8301497}" destId="{4A3273FF-62CA-442A-B997-FDD86DE93E39}" srcOrd="1" destOrd="0" presId="urn:microsoft.com/office/officeart/2005/8/layout/list1"/>
    <dgm:cxn modelId="{F1473CAF-1171-4D16-8822-7309ADD7EC93}" type="presParOf" srcId="{49FEE32A-F375-4E06-8469-FCBC652FEB5B}" destId="{722C9671-D6E4-4A3B-9945-C8C30C15ECA6}" srcOrd="5" destOrd="0" presId="urn:microsoft.com/office/officeart/2005/8/layout/list1"/>
    <dgm:cxn modelId="{F243CA82-2EC4-4BA1-B7AE-EEA97B7F8162}" type="presParOf" srcId="{49FEE32A-F375-4E06-8469-FCBC652FEB5B}" destId="{D271142F-8DD9-42CF-9D7B-8D4C2A8C5C30}" srcOrd="6" destOrd="0" presId="urn:microsoft.com/office/officeart/2005/8/layout/list1"/>
    <dgm:cxn modelId="{D3999753-3CAC-4D26-9688-C522CE8C906A}" type="presParOf" srcId="{49FEE32A-F375-4E06-8469-FCBC652FEB5B}" destId="{85765ED4-6331-4F42-8274-4DEF363D7405}" srcOrd="7" destOrd="0" presId="urn:microsoft.com/office/officeart/2005/8/layout/list1"/>
    <dgm:cxn modelId="{9CE94544-3BFB-4A71-941D-D2395243A9DA}" type="presParOf" srcId="{49FEE32A-F375-4E06-8469-FCBC652FEB5B}" destId="{394F6BA8-4248-435E-8B7A-C8F549040137}" srcOrd="8" destOrd="0" presId="urn:microsoft.com/office/officeart/2005/8/layout/list1"/>
    <dgm:cxn modelId="{21014AAB-0C4B-46AD-8BD8-FB3ECB028B28}" type="presParOf" srcId="{394F6BA8-4248-435E-8B7A-C8F549040137}" destId="{BBB75910-665E-4CAB-BF91-25AB727C8CD5}" srcOrd="0" destOrd="0" presId="urn:microsoft.com/office/officeart/2005/8/layout/list1"/>
    <dgm:cxn modelId="{17FADF18-EBF1-4B3B-A8A7-7C65E80E77DB}" type="presParOf" srcId="{394F6BA8-4248-435E-8B7A-C8F549040137}" destId="{8B0141BF-3D40-4AEA-B189-6E5C840F2D60}" srcOrd="1" destOrd="0" presId="urn:microsoft.com/office/officeart/2005/8/layout/list1"/>
    <dgm:cxn modelId="{B02DA8B8-0A11-4C36-A83A-AEBB1142FC92}" type="presParOf" srcId="{49FEE32A-F375-4E06-8469-FCBC652FEB5B}" destId="{20EE92E3-B834-4ABD-9596-B7343A769C08}" srcOrd="9" destOrd="0" presId="urn:microsoft.com/office/officeart/2005/8/layout/list1"/>
    <dgm:cxn modelId="{D1C62062-D736-4EDD-9136-7FA5039BCC3E}" type="presParOf" srcId="{49FEE32A-F375-4E06-8469-FCBC652FEB5B}" destId="{421393AC-FB69-4655-8BF4-C9356D228092}" srcOrd="10" destOrd="0" presId="urn:microsoft.com/office/officeart/2005/8/layout/list1"/>
    <dgm:cxn modelId="{D4EAF0EF-5F3F-40D1-8CF2-B96443EB405A}" type="presParOf" srcId="{49FEE32A-F375-4E06-8469-FCBC652FEB5B}" destId="{F9AC0849-E56E-4D78-A6D4-02909624BD9B}" srcOrd="11" destOrd="0" presId="urn:microsoft.com/office/officeart/2005/8/layout/list1"/>
    <dgm:cxn modelId="{FD2540C9-C5F1-4772-A4CB-00C081941752}" type="presParOf" srcId="{49FEE32A-F375-4E06-8469-FCBC652FEB5B}" destId="{627DAABD-B526-4963-B4A7-22FDB57994E1}" srcOrd="12" destOrd="0" presId="urn:microsoft.com/office/officeart/2005/8/layout/list1"/>
    <dgm:cxn modelId="{B746FA2E-A982-4955-8E24-4DEA277686B0}" type="presParOf" srcId="{627DAABD-B526-4963-B4A7-22FDB57994E1}" destId="{D30B37F0-93B3-49BB-8063-FDD560FD03AA}" srcOrd="0" destOrd="0" presId="urn:microsoft.com/office/officeart/2005/8/layout/list1"/>
    <dgm:cxn modelId="{6ABEA131-8E96-4BFC-9712-8CE2FAFAD4C6}" type="presParOf" srcId="{627DAABD-B526-4963-B4A7-22FDB57994E1}" destId="{0CA8A413-7346-44E4-A5BB-ADCA41249DE1}" srcOrd="1" destOrd="0" presId="urn:microsoft.com/office/officeart/2005/8/layout/list1"/>
    <dgm:cxn modelId="{A81537F5-A793-4021-9218-19D72B44A8B8}" type="presParOf" srcId="{49FEE32A-F375-4E06-8469-FCBC652FEB5B}" destId="{7E83D2FE-3CE3-40E7-AC6C-C95460D494CF}" srcOrd="13" destOrd="0" presId="urn:microsoft.com/office/officeart/2005/8/layout/list1"/>
    <dgm:cxn modelId="{93804EF6-87E5-40BF-ADF6-A298AE348A0A}" type="presParOf" srcId="{49FEE32A-F375-4E06-8469-FCBC652FEB5B}" destId="{1A623334-45C6-40C3-8183-A4DF7F597E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DCF5E0-B2B8-4089-A284-551378F6E9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6D8704-6A4B-4D1C-A724-10579C24E323}">
      <dgm:prSet phldrT="[Texto]" custT="1"/>
      <dgm:spPr/>
      <dgm:t>
        <a:bodyPr/>
        <a:lstStyle/>
        <a:p>
          <a:r>
            <a:rPr lang="es-CO" sz="1600" dirty="0" smtClean="0"/>
            <a:t>Se encuentra ubicado en el lado izquierdo del robot</a:t>
          </a:r>
          <a:endParaRPr lang="es-CO" sz="1600" dirty="0"/>
        </a:p>
      </dgm:t>
    </dgm:pt>
    <dgm:pt modelId="{1BFC0088-833C-4CE7-A058-8A2E61CC7290}" type="parTrans" cxnId="{44DA75DB-6273-419E-9F3A-25052D975A90}">
      <dgm:prSet/>
      <dgm:spPr/>
      <dgm:t>
        <a:bodyPr/>
        <a:lstStyle/>
        <a:p>
          <a:endParaRPr lang="es-CO"/>
        </a:p>
      </dgm:t>
    </dgm:pt>
    <dgm:pt modelId="{206A7F9C-86F0-4847-8FE1-61A319191934}" type="sibTrans" cxnId="{44DA75DB-6273-419E-9F3A-25052D975A90}">
      <dgm:prSet/>
      <dgm:spPr/>
      <dgm:t>
        <a:bodyPr/>
        <a:lstStyle/>
        <a:p>
          <a:endParaRPr lang="es-CO"/>
        </a:p>
      </dgm:t>
    </dgm:pt>
    <dgm:pt modelId="{E06276A5-889A-4A41-B7A6-4EC32C5B6E57}">
      <dgm:prSet phldrT="[Texto]" custT="1"/>
      <dgm:spPr/>
      <dgm:t>
        <a:bodyPr/>
        <a:lstStyle/>
        <a:p>
          <a:pPr algn="just"/>
          <a:r>
            <a:rPr lang="es-EC" sz="1600" dirty="0" smtClean="0"/>
            <a:t>Cuenta con indicadores y pulsadores para la interacción básica con el robot</a:t>
          </a:r>
          <a:endParaRPr lang="es-CO" sz="1600" dirty="0"/>
        </a:p>
      </dgm:t>
    </dgm:pt>
    <dgm:pt modelId="{3349D6F8-FB70-49AC-9182-6148158FE35E}" type="parTrans" cxnId="{08D035F1-DFEA-4893-8537-FC111E3CEDEE}">
      <dgm:prSet/>
      <dgm:spPr/>
      <dgm:t>
        <a:bodyPr/>
        <a:lstStyle/>
        <a:p>
          <a:endParaRPr lang="es-CO"/>
        </a:p>
      </dgm:t>
    </dgm:pt>
    <dgm:pt modelId="{07C5E2A1-DF50-4018-A654-E87CE0A46C7A}" type="sibTrans" cxnId="{08D035F1-DFEA-4893-8537-FC111E3CEDEE}">
      <dgm:prSet/>
      <dgm:spPr/>
      <dgm:t>
        <a:bodyPr/>
        <a:lstStyle/>
        <a:p>
          <a:endParaRPr lang="es-CO"/>
        </a:p>
      </dgm:t>
    </dgm:pt>
    <dgm:pt modelId="{4764428A-A2DF-4F10-BDFB-9B55F6785872}">
      <dgm:prSet phldrT="[Texto]" custT="1"/>
      <dgm:spPr/>
      <dgm:t>
        <a:bodyPr/>
        <a:lstStyle/>
        <a:p>
          <a:r>
            <a:rPr lang="es-CO" sz="1600" dirty="0" smtClean="0"/>
            <a:t>Cuenta con un puerto RS-232 para la comunicación con un contador</a:t>
          </a:r>
          <a:endParaRPr lang="es-CO" sz="1600" dirty="0"/>
        </a:p>
      </dgm:t>
    </dgm:pt>
    <dgm:pt modelId="{601F3609-44E1-4479-A934-A9784F464C01}" type="parTrans" cxnId="{697CA05B-5A6C-47CD-92AF-FDEA34DD2A78}">
      <dgm:prSet/>
      <dgm:spPr/>
      <dgm:t>
        <a:bodyPr/>
        <a:lstStyle/>
        <a:p>
          <a:endParaRPr lang="es-CO"/>
        </a:p>
      </dgm:t>
    </dgm:pt>
    <dgm:pt modelId="{6008450B-78BC-4FA1-A60F-D8F751E22066}" type="sibTrans" cxnId="{697CA05B-5A6C-47CD-92AF-FDEA34DD2A78}">
      <dgm:prSet/>
      <dgm:spPr/>
      <dgm:t>
        <a:bodyPr/>
        <a:lstStyle/>
        <a:p>
          <a:endParaRPr lang="es-CO"/>
        </a:p>
      </dgm:t>
    </dgm:pt>
    <dgm:pt modelId="{49FEE32A-F375-4E06-8469-FCBC652FEB5B}" type="pres">
      <dgm:prSet presAssocID="{ECDCF5E0-B2B8-4089-A284-551378F6E9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D62279-723D-474D-9B87-D760B32AE5A0}" type="pres">
      <dgm:prSet presAssocID="{3D6D8704-6A4B-4D1C-A724-10579C24E323}" presName="parentLin" presStyleCnt="0"/>
      <dgm:spPr/>
    </dgm:pt>
    <dgm:pt modelId="{FAC21166-43FA-4A73-931D-A9281690DAA8}" type="pres">
      <dgm:prSet presAssocID="{3D6D8704-6A4B-4D1C-A724-10579C24E323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24BA75EE-0823-40CC-ABC0-1B0CADA0D9F9}" type="pres">
      <dgm:prSet presAssocID="{3D6D8704-6A4B-4D1C-A724-10579C24E323}" presName="parentText" presStyleLbl="node1" presStyleIdx="0" presStyleCnt="3" custScaleY="14281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D0AF0-D9A8-45A4-B391-500EE823E47A}" type="pres">
      <dgm:prSet presAssocID="{3D6D8704-6A4B-4D1C-A724-10579C24E323}" presName="negativeSpace" presStyleCnt="0"/>
      <dgm:spPr/>
    </dgm:pt>
    <dgm:pt modelId="{EC0918E7-5DB1-4279-A1F3-4CA37D252C21}" type="pres">
      <dgm:prSet presAssocID="{3D6D8704-6A4B-4D1C-A724-10579C24E323}" presName="childText" presStyleLbl="conFgAcc1" presStyleIdx="0" presStyleCnt="3">
        <dgm:presLayoutVars>
          <dgm:bulletEnabled val="1"/>
        </dgm:presLayoutVars>
      </dgm:prSet>
      <dgm:spPr/>
    </dgm:pt>
    <dgm:pt modelId="{5BB871C8-1229-4463-8314-635A82BBCC49}" type="pres">
      <dgm:prSet presAssocID="{206A7F9C-86F0-4847-8FE1-61A319191934}" presName="spaceBetweenRectangles" presStyleCnt="0"/>
      <dgm:spPr/>
    </dgm:pt>
    <dgm:pt modelId="{B156E2A0-DF4B-48A7-B86A-0310E8301497}" type="pres">
      <dgm:prSet presAssocID="{E06276A5-889A-4A41-B7A6-4EC32C5B6E57}" presName="parentLin" presStyleCnt="0"/>
      <dgm:spPr/>
    </dgm:pt>
    <dgm:pt modelId="{B57273EF-027A-4786-BFD6-2AE7FCACD925}" type="pres">
      <dgm:prSet presAssocID="{E06276A5-889A-4A41-B7A6-4EC32C5B6E57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4A3273FF-62CA-442A-B997-FDD86DE93E39}" type="pres">
      <dgm:prSet presAssocID="{E06276A5-889A-4A41-B7A6-4EC32C5B6E57}" presName="parentText" presStyleLbl="node1" presStyleIdx="1" presStyleCnt="3" custScaleY="1609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2C9671-D6E4-4A3B-9945-C8C30C15ECA6}" type="pres">
      <dgm:prSet presAssocID="{E06276A5-889A-4A41-B7A6-4EC32C5B6E57}" presName="negativeSpace" presStyleCnt="0"/>
      <dgm:spPr/>
    </dgm:pt>
    <dgm:pt modelId="{D271142F-8DD9-42CF-9D7B-8D4C2A8C5C30}" type="pres">
      <dgm:prSet presAssocID="{E06276A5-889A-4A41-B7A6-4EC32C5B6E57}" presName="childText" presStyleLbl="conFgAcc1" presStyleIdx="1" presStyleCnt="3">
        <dgm:presLayoutVars>
          <dgm:bulletEnabled val="1"/>
        </dgm:presLayoutVars>
      </dgm:prSet>
      <dgm:spPr/>
    </dgm:pt>
    <dgm:pt modelId="{85765ED4-6331-4F42-8274-4DEF363D7405}" type="pres">
      <dgm:prSet presAssocID="{07C5E2A1-DF50-4018-A654-E87CE0A46C7A}" presName="spaceBetweenRectangles" presStyleCnt="0"/>
      <dgm:spPr/>
    </dgm:pt>
    <dgm:pt modelId="{394F6BA8-4248-435E-8B7A-C8F549040137}" type="pres">
      <dgm:prSet presAssocID="{4764428A-A2DF-4F10-BDFB-9B55F6785872}" presName="parentLin" presStyleCnt="0"/>
      <dgm:spPr/>
    </dgm:pt>
    <dgm:pt modelId="{BBB75910-665E-4CAB-BF91-25AB727C8CD5}" type="pres">
      <dgm:prSet presAssocID="{4764428A-A2DF-4F10-BDFB-9B55F6785872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8B0141BF-3D40-4AEA-B189-6E5C840F2D60}" type="pres">
      <dgm:prSet presAssocID="{4764428A-A2DF-4F10-BDFB-9B55F6785872}" presName="parentText" presStyleLbl="node1" presStyleIdx="2" presStyleCnt="3" custScaleY="13370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EE92E3-B834-4ABD-9596-B7343A769C08}" type="pres">
      <dgm:prSet presAssocID="{4764428A-A2DF-4F10-BDFB-9B55F6785872}" presName="negativeSpace" presStyleCnt="0"/>
      <dgm:spPr/>
    </dgm:pt>
    <dgm:pt modelId="{421393AC-FB69-4655-8BF4-C9356D228092}" type="pres">
      <dgm:prSet presAssocID="{4764428A-A2DF-4F10-BDFB-9B55F67858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D035F1-DFEA-4893-8537-FC111E3CEDEE}" srcId="{ECDCF5E0-B2B8-4089-A284-551378F6E90F}" destId="{E06276A5-889A-4A41-B7A6-4EC32C5B6E57}" srcOrd="1" destOrd="0" parTransId="{3349D6F8-FB70-49AC-9182-6148158FE35E}" sibTransId="{07C5E2A1-DF50-4018-A654-E87CE0A46C7A}"/>
    <dgm:cxn modelId="{DBFE7EE2-B144-4924-B659-1F982AAD3644}" type="presOf" srcId="{3D6D8704-6A4B-4D1C-A724-10579C24E323}" destId="{24BA75EE-0823-40CC-ABC0-1B0CADA0D9F9}" srcOrd="1" destOrd="0" presId="urn:microsoft.com/office/officeart/2005/8/layout/list1"/>
    <dgm:cxn modelId="{44DA75DB-6273-419E-9F3A-25052D975A90}" srcId="{ECDCF5E0-B2B8-4089-A284-551378F6E90F}" destId="{3D6D8704-6A4B-4D1C-A724-10579C24E323}" srcOrd="0" destOrd="0" parTransId="{1BFC0088-833C-4CE7-A058-8A2E61CC7290}" sibTransId="{206A7F9C-86F0-4847-8FE1-61A319191934}"/>
    <dgm:cxn modelId="{06C802FE-C84F-4C29-A352-3BBADF8FBC2A}" type="presOf" srcId="{E06276A5-889A-4A41-B7A6-4EC32C5B6E57}" destId="{B57273EF-027A-4786-BFD6-2AE7FCACD925}" srcOrd="0" destOrd="0" presId="urn:microsoft.com/office/officeart/2005/8/layout/list1"/>
    <dgm:cxn modelId="{EC9ACC12-BE39-4DB6-B411-426F9D2C3F3D}" type="presOf" srcId="{3D6D8704-6A4B-4D1C-A724-10579C24E323}" destId="{FAC21166-43FA-4A73-931D-A9281690DAA8}" srcOrd="0" destOrd="0" presId="urn:microsoft.com/office/officeart/2005/8/layout/list1"/>
    <dgm:cxn modelId="{195BDACB-1B81-4BF6-A36A-14B39ED324C6}" type="presOf" srcId="{E06276A5-889A-4A41-B7A6-4EC32C5B6E57}" destId="{4A3273FF-62CA-442A-B997-FDD86DE93E39}" srcOrd="1" destOrd="0" presId="urn:microsoft.com/office/officeart/2005/8/layout/list1"/>
    <dgm:cxn modelId="{AEF621EB-E11A-4867-9CFD-FBBDD376A6FE}" type="presOf" srcId="{4764428A-A2DF-4F10-BDFB-9B55F6785872}" destId="{8B0141BF-3D40-4AEA-B189-6E5C840F2D60}" srcOrd="1" destOrd="0" presId="urn:microsoft.com/office/officeart/2005/8/layout/list1"/>
    <dgm:cxn modelId="{697CA05B-5A6C-47CD-92AF-FDEA34DD2A78}" srcId="{ECDCF5E0-B2B8-4089-A284-551378F6E90F}" destId="{4764428A-A2DF-4F10-BDFB-9B55F6785872}" srcOrd="2" destOrd="0" parTransId="{601F3609-44E1-4479-A934-A9784F464C01}" sibTransId="{6008450B-78BC-4FA1-A60F-D8F751E22066}"/>
    <dgm:cxn modelId="{C39CFB87-8218-4A9D-AA5B-2808BC2FD5DB}" type="presOf" srcId="{4764428A-A2DF-4F10-BDFB-9B55F6785872}" destId="{BBB75910-665E-4CAB-BF91-25AB727C8CD5}" srcOrd="0" destOrd="0" presId="urn:microsoft.com/office/officeart/2005/8/layout/list1"/>
    <dgm:cxn modelId="{7052883F-0F09-4942-B0E4-BDDF2749161B}" type="presOf" srcId="{ECDCF5E0-B2B8-4089-A284-551378F6E90F}" destId="{49FEE32A-F375-4E06-8469-FCBC652FEB5B}" srcOrd="0" destOrd="0" presId="urn:microsoft.com/office/officeart/2005/8/layout/list1"/>
    <dgm:cxn modelId="{55A11E55-385A-4D6E-9367-C071925D65D6}" type="presParOf" srcId="{49FEE32A-F375-4E06-8469-FCBC652FEB5B}" destId="{34D62279-723D-474D-9B87-D760B32AE5A0}" srcOrd="0" destOrd="0" presId="urn:microsoft.com/office/officeart/2005/8/layout/list1"/>
    <dgm:cxn modelId="{DE8DDA30-4FB0-42C9-B291-F6E9B1D3E933}" type="presParOf" srcId="{34D62279-723D-474D-9B87-D760B32AE5A0}" destId="{FAC21166-43FA-4A73-931D-A9281690DAA8}" srcOrd="0" destOrd="0" presId="urn:microsoft.com/office/officeart/2005/8/layout/list1"/>
    <dgm:cxn modelId="{20C488A0-09A8-4C0C-85F1-3A5EF42D3D9F}" type="presParOf" srcId="{34D62279-723D-474D-9B87-D760B32AE5A0}" destId="{24BA75EE-0823-40CC-ABC0-1B0CADA0D9F9}" srcOrd="1" destOrd="0" presId="urn:microsoft.com/office/officeart/2005/8/layout/list1"/>
    <dgm:cxn modelId="{2C1ACCBF-FD5A-45F9-B926-FE7DDBF2B466}" type="presParOf" srcId="{49FEE32A-F375-4E06-8469-FCBC652FEB5B}" destId="{FE0D0AF0-D9A8-45A4-B391-500EE823E47A}" srcOrd="1" destOrd="0" presId="urn:microsoft.com/office/officeart/2005/8/layout/list1"/>
    <dgm:cxn modelId="{02821047-15A0-41F0-8BB7-809FADB7002B}" type="presParOf" srcId="{49FEE32A-F375-4E06-8469-FCBC652FEB5B}" destId="{EC0918E7-5DB1-4279-A1F3-4CA37D252C21}" srcOrd="2" destOrd="0" presId="urn:microsoft.com/office/officeart/2005/8/layout/list1"/>
    <dgm:cxn modelId="{12618808-B61E-4D8F-BB5C-78C21A765E43}" type="presParOf" srcId="{49FEE32A-F375-4E06-8469-FCBC652FEB5B}" destId="{5BB871C8-1229-4463-8314-635A82BBCC49}" srcOrd="3" destOrd="0" presId="urn:microsoft.com/office/officeart/2005/8/layout/list1"/>
    <dgm:cxn modelId="{1F407BAE-9990-457B-9E52-B4D0CDDB3832}" type="presParOf" srcId="{49FEE32A-F375-4E06-8469-FCBC652FEB5B}" destId="{B156E2A0-DF4B-48A7-B86A-0310E8301497}" srcOrd="4" destOrd="0" presId="urn:microsoft.com/office/officeart/2005/8/layout/list1"/>
    <dgm:cxn modelId="{0F5359EE-ECCA-4622-9005-21610B9EFECA}" type="presParOf" srcId="{B156E2A0-DF4B-48A7-B86A-0310E8301497}" destId="{B57273EF-027A-4786-BFD6-2AE7FCACD925}" srcOrd="0" destOrd="0" presId="urn:microsoft.com/office/officeart/2005/8/layout/list1"/>
    <dgm:cxn modelId="{7F98BCDF-BAB3-4A43-8774-D3A9414FC61D}" type="presParOf" srcId="{B156E2A0-DF4B-48A7-B86A-0310E8301497}" destId="{4A3273FF-62CA-442A-B997-FDD86DE93E39}" srcOrd="1" destOrd="0" presId="urn:microsoft.com/office/officeart/2005/8/layout/list1"/>
    <dgm:cxn modelId="{5218029C-9597-4267-8123-2CC9C155EB6F}" type="presParOf" srcId="{49FEE32A-F375-4E06-8469-FCBC652FEB5B}" destId="{722C9671-D6E4-4A3B-9945-C8C30C15ECA6}" srcOrd="5" destOrd="0" presId="urn:microsoft.com/office/officeart/2005/8/layout/list1"/>
    <dgm:cxn modelId="{97A4FCAD-F9AB-4B31-8A4E-1663FADDF9B8}" type="presParOf" srcId="{49FEE32A-F375-4E06-8469-FCBC652FEB5B}" destId="{D271142F-8DD9-42CF-9D7B-8D4C2A8C5C30}" srcOrd="6" destOrd="0" presId="urn:microsoft.com/office/officeart/2005/8/layout/list1"/>
    <dgm:cxn modelId="{C263600F-5218-4929-8844-5B614E0E142E}" type="presParOf" srcId="{49FEE32A-F375-4E06-8469-FCBC652FEB5B}" destId="{85765ED4-6331-4F42-8274-4DEF363D7405}" srcOrd="7" destOrd="0" presId="urn:microsoft.com/office/officeart/2005/8/layout/list1"/>
    <dgm:cxn modelId="{5CF21A0A-2050-4360-8E7A-6717A8165A33}" type="presParOf" srcId="{49FEE32A-F375-4E06-8469-FCBC652FEB5B}" destId="{394F6BA8-4248-435E-8B7A-C8F549040137}" srcOrd="8" destOrd="0" presId="urn:microsoft.com/office/officeart/2005/8/layout/list1"/>
    <dgm:cxn modelId="{6B0E35E4-BFDA-4742-9C2B-8AE962C9BF5F}" type="presParOf" srcId="{394F6BA8-4248-435E-8B7A-C8F549040137}" destId="{BBB75910-665E-4CAB-BF91-25AB727C8CD5}" srcOrd="0" destOrd="0" presId="urn:microsoft.com/office/officeart/2005/8/layout/list1"/>
    <dgm:cxn modelId="{CF95EEFC-2529-43EE-B5BB-9DD9533835FD}" type="presParOf" srcId="{394F6BA8-4248-435E-8B7A-C8F549040137}" destId="{8B0141BF-3D40-4AEA-B189-6E5C840F2D60}" srcOrd="1" destOrd="0" presId="urn:microsoft.com/office/officeart/2005/8/layout/list1"/>
    <dgm:cxn modelId="{5FEBA964-973D-4429-B142-A287BD373A8C}" type="presParOf" srcId="{49FEE32A-F375-4E06-8469-FCBC652FEB5B}" destId="{20EE92E3-B834-4ABD-9596-B7343A769C08}" srcOrd="9" destOrd="0" presId="urn:microsoft.com/office/officeart/2005/8/layout/list1"/>
    <dgm:cxn modelId="{E3077A5D-ADD6-4194-BD11-D5B63BF3934D}" type="presParOf" srcId="{49FEE32A-F375-4E06-8469-FCBC652FEB5B}" destId="{421393AC-FB69-4655-8BF4-C9356D2280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932007" y="2507"/>
          <a:ext cx="5587999" cy="45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 smtClean="0"/>
            <a:t>TEMARIO</a:t>
          </a:r>
          <a:endParaRPr lang="es-CO" sz="2600" kern="1200" noProof="0" dirty="0"/>
        </a:p>
      </dsp:txBody>
      <dsp:txXfrm>
        <a:off x="945373" y="15873"/>
        <a:ext cx="5561267" cy="429612"/>
      </dsp:txXfrm>
    </dsp:sp>
    <dsp:sp modelId="{6453487C-0FAF-4B32-BD10-ECD1ABD7E947}">
      <dsp:nvSpPr>
        <dsp:cNvPr id="0" name=""/>
        <dsp:cNvSpPr/>
      </dsp:nvSpPr>
      <dsp:spPr>
        <a:xfrm>
          <a:off x="1490807" y="458851"/>
          <a:ext cx="558799" cy="333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08"/>
              </a:lnTo>
              <a:lnTo>
                <a:pt x="558799" y="333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2049607" y="572937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Antecedentes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062431" y="585761"/>
        <a:ext cx="5374737" cy="412196"/>
      </dsp:txXfrm>
    </dsp:sp>
    <dsp:sp modelId="{2A81AC24-19E8-4B05-BE18-7F7DC22883F5}">
      <dsp:nvSpPr>
        <dsp:cNvPr id="0" name=""/>
        <dsp:cNvSpPr/>
      </dsp:nvSpPr>
      <dsp:spPr>
        <a:xfrm>
          <a:off x="1490807" y="458851"/>
          <a:ext cx="558799" cy="88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938"/>
              </a:lnTo>
              <a:lnTo>
                <a:pt x="558799" y="884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2049607" y="1124867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Justificación e Importancia</a:t>
          </a:r>
          <a:endParaRPr lang="es-CO" sz="2400" kern="1200" noProof="0" dirty="0"/>
        </a:p>
      </dsp:txBody>
      <dsp:txXfrm>
        <a:off x="2062431" y="1137691"/>
        <a:ext cx="5374737" cy="412196"/>
      </dsp:txXfrm>
    </dsp:sp>
    <dsp:sp modelId="{F27B7295-80E4-4410-9A4D-672618C6243E}">
      <dsp:nvSpPr>
        <dsp:cNvPr id="0" name=""/>
        <dsp:cNvSpPr/>
      </dsp:nvSpPr>
      <dsp:spPr>
        <a:xfrm>
          <a:off x="1490807" y="458851"/>
          <a:ext cx="558799" cy="1436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868"/>
              </a:lnTo>
              <a:lnTo>
                <a:pt x="558799" y="143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2049607" y="1676797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Objetivos</a:t>
          </a:r>
          <a:endParaRPr lang="es-ES" sz="2400" kern="1200" dirty="0"/>
        </a:p>
      </dsp:txBody>
      <dsp:txXfrm>
        <a:off x="2062431" y="1689621"/>
        <a:ext cx="5374737" cy="412196"/>
      </dsp:txXfrm>
    </dsp:sp>
    <dsp:sp modelId="{672A5E56-DE7C-423B-8AF4-B37E93A0E788}">
      <dsp:nvSpPr>
        <dsp:cNvPr id="0" name=""/>
        <dsp:cNvSpPr/>
      </dsp:nvSpPr>
      <dsp:spPr>
        <a:xfrm>
          <a:off x="1490807" y="458851"/>
          <a:ext cx="558799" cy="1988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798"/>
              </a:lnTo>
              <a:lnTo>
                <a:pt x="558799" y="1988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2049607" y="2228728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El Sistema Robótico </a:t>
          </a:r>
          <a:r>
            <a:rPr lang="es-CO" sz="2400" kern="1200" noProof="0" dirty="0" err="1" smtClean="0"/>
            <a:t>Pionner</a:t>
          </a:r>
          <a:r>
            <a:rPr lang="es-CO" sz="2400" kern="1200" noProof="0" dirty="0" smtClean="0"/>
            <a:t> 3D</a:t>
          </a:r>
          <a:endParaRPr lang="es-CO" sz="2400" kern="1200" noProof="0" dirty="0"/>
        </a:p>
      </dsp:txBody>
      <dsp:txXfrm>
        <a:off x="2062431" y="2241552"/>
        <a:ext cx="5374737" cy="412196"/>
      </dsp:txXfrm>
    </dsp:sp>
    <dsp:sp modelId="{BDBB5B4A-7114-44E2-A52F-D336ECD12903}">
      <dsp:nvSpPr>
        <dsp:cNvPr id="0" name=""/>
        <dsp:cNvSpPr/>
      </dsp:nvSpPr>
      <dsp:spPr>
        <a:xfrm>
          <a:off x="1490807" y="458851"/>
          <a:ext cx="558799" cy="254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728"/>
              </a:lnTo>
              <a:lnTo>
                <a:pt x="558799" y="2540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406C3-8302-4ED7-9530-1D8EB7226B32}">
      <dsp:nvSpPr>
        <dsp:cNvPr id="0" name=""/>
        <dsp:cNvSpPr/>
      </dsp:nvSpPr>
      <dsp:spPr>
        <a:xfrm>
          <a:off x="2049607" y="2780658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El sistema embebido FPGA RIO</a:t>
          </a:r>
          <a:endParaRPr lang="es-CO" sz="2400" kern="1200" noProof="0" dirty="0"/>
        </a:p>
      </dsp:txBody>
      <dsp:txXfrm>
        <a:off x="2062431" y="2793482"/>
        <a:ext cx="5374737" cy="412196"/>
      </dsp:txXfrm>
    </dsp:sp>
    <dsp:sp modelId="{E1C3DDF9-8D78-42AC-8AD1-4E929A97D46F}">
      <dsp:nvSpPr>
        <dsp:cNvPr id="0" name=""/>
        <dsp:cNvSpPr/>
      </dsp:nvSpPr>
      <dsp:spPr>
        <a:xfrm>
          <a:off x="1490807" y="458851"/>
          <a:ext cx="558799" cy="309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658"/>
              </a:lnTo>
              <a:lnTo>
                <a:pt x="558799" y="309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687E-6F14-4652-B35A-51688E08CDBC}">
      <dsp:nvSpPr>
        <dsp:cNvPr id="0" name=""/>
        <dsp:cNvSpPr/>
      </dsp:nvSpPr>
      <dsp:spPr>
        <a:xfrm>
          <a:off x="2049607" y="3332588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Desarrollo del sistema robótico</a:t>
          </a:r>
          <a:endParaRPr lang="es-CO" sz="2400" kern="1200" noProof="0" dirty="0"/>
        </a:p>
      </dsp:txBody>
      <dsp:txXfrm>
        <a:off x="2062431" y="3345412"/>
        <a:ext cx="5374737" cy="412196"/>
      </dsp:txXfrm>
    </dsp:sp>
    <dsp:sp modelId="{5F5C6694-8563-44B3-A86C-8497BF869E4D}">
      <dsp:nvSpPr>
        <dsp:cNvPr id="0" name=""/>
        <dsp:cNvSpPr/>
      </dsp:nvSpPr>
      <dsp:spPr>
        <a:xfrm>
          <a:off x="1490807" y="458851"/>
          <a:ext cx="558799" cy="364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588"/>
              </a:lnTo>
              <a:lnTo>
                <a:pt x="558799" y="3644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916A5-4FD2-4EC6-A8ED-84218A8C1A83}">
      <dsp:nvSpPr>
        <dsp:cNvPr id="0" name=""/>
        <dsp:cNvSpPr/>
      </dsp:nvSpPr>
      <dsp:spPr>
        <a:xfrm>
          <a:off x="2049607" y="3884518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Pruebas</a:t>
          </a:r>
          <a:r>
            <a:rPr lang="en-US" sz="2400" kern="1200" dirty="0" smtClean="0"/>
            <a:t> y </a:t>
          </a:r>
          <a:r>
            <a:rPr lang="es-CO" sz="2400" kern="1200" noProof="0" dirty="0" smtClean="0"/>
            <a:t>Resultados</a:t>
          </a:r>
          <a:endParaRPr lang="es-CO" sz="2400" kern="1200" noProof="0" dirty="0"/>
        </a:p>
      </dsp:txBody>
      <dsp:txXfrm>
        <a:off x="2062431" y="3897342"/>
        <a:ext cx="5374737" cy="412196"/>
      </dsp:txXfrm>
    </dsp:sp>
    <dsp:sp modelId="{80136101-0941-498C-9515-89156147BE17}">
      <dsp:nvSpPr>
        <dsp:cNvPr id="0" name=""/>
        <dsp:cNvSpPr/>
      </dsp:nvSpPr>
      <dsp:spPr>
        <a:xfrm>
          <a:off x="1490807" y="458851"/>
          <a:ext cx="558799" cy="4196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518"/>
              </a:lnTo>
              <a:lnTo>
                <a:pt x="558799" y="4196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3C814-B313-421D-BFB5-11AF5370A273}">
      <dsp:nvSpPr>
        <dsp:cNvPr id="0" name=""/>
        <dsp:cNvSpPr/>
      </dsp:nvSpPr>
      <dsp:spPr>
        <a:xfrm>
          <a:off x="2049607" y="4436448"/>
          <a:ext cx="5400385" cy="437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Conclusiones y Recomendaciones</a:t>
          </a:r>
          <a:endParaRPr lang="es-CO" sz="2400" kern="1200" noProof="0" dirty="0"/>
        </a:p>
      </dsp:txBody>
      <dsp:txXfrm>
        <a:off x="2062431" y="4449272"/>
        <a:ext cx="5374737" cy="412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900" kern="1200" noProof="0" dirty="0" smtClean="0"/>
            <a:t>Antecedentes</a:t>
          </a:r>
          <a:endParaRPr lang="es-CO" sz="3900" kern="1200" noProof="0" dirty="0"/>
        </a:p>
      </dsp:txBody>
      <dsp:txXfrm>
        <a:off x="20049" y="2116190"/>
        <a:ext cx="8341900" cy="6444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B4003-A2E4-458C-B5DC-5C88FD5F4B31}">
      <dsp:nvSpPr>
        <dsp:cNvPr id="0" name=""/>
        <dsp:cNvSpPr/>
      </dsp:nvSpPr>
      <dsp:spPr>
        <a:xfrm>
          <a:off x="0" y="605040"/>
          <a:ext cx="5600699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67F0A-E2A8-4989-9B5F-63D0452CD12F}">
      <dsp:nvSpPr>
        <dsp:cNvPr id="0" name=""/>
        <dsp:cNvSpPr/>
      </dsp:nvSpPr>
      <dsp:spPr>
        <a:xfrm>
          <a:off x="280035" y="58920"/>
          <a:ext cx="4972004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185" tIns="0" rIns="1481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Desde el 2010, la Universidad de las Fuerzas Armadas- ESPE cuenta con 3 robots de la marca </a:t>
          </a:r>
          <a:r>
            <a:rPr lang="es-CO" sz="1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Pionner</a:t>
          </a:r>
          <a:r>
            <a:rPr lang="es-CO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serie </a:t>
          </a:r>
          <a:r>
            <a:rPr lang="es-CO" sz="16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3D para </a:t>
          </a:r>
          <a:r>
            <a:rPr lang="es-CO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proyectos de tele-operación</a:t>
          </a:r>
          <a:endParaRPr lang="es-CO" sz="1600" b="0" kern="1200" dirty="0"/>
        </a:p>
      </dsp:txBody>
      <dsp:txXfrm>
        <a:off x="333354" y="112239"/>
        <a:ext cx="4865366" cy="985602"/>
      </dsp:txXfrm>
    </dsp:sp>
    <dsp:sp modelId="{41BC3A81-8282-4182-B513-40A14FB4CDF7}">
      <dsp:nvSpPr>
        <dsp:cNvPr id="0" name=""/>
        <dsp:cNvSpPr/>
      </dsp:nvSpPr>
      <dsp:spPr>
        <a:xfrm>
          <a:off x="0" y="2283360"/>
          <a:ext cx="5600699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DD459-A6A7-4F40-8804-54AD90F27BA9}">
      <dsp:nvSpPr>
        <dsp:cNvPr id="0" name=""/>
        <dsp:cNvSpPr/>
      </dsp:nvSpPr>
      <dsp:spPr>
        <a:xfrm>
          <a:off x="423928" y="1737240"/>
          <a:ext cx="4938798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185" tIns="0" rIns="1481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desarrollo de proyectos de tele-operación ha sido limitado por las capacidades de procesamiento del controlador propio del robot</a:t>
          </a:r>
          <a:endParaRPr lang="es-CO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247" y="1790559"/>
        <a:ext cx="4832160" cy="985602"/>
      </dsp:txXfrm>
    </dsp:sp>
    <dsp:sp modelId="{4C34E913-8A51-44EE-8ACA-33733700F01A}">
      <dsp:nvSpPr>
        <dsp:cNvPr id="0" name=""/>
        <dsp:cNvSpPr/>
      </dsp:nvSpPr>
      <dsp:spPr>
        <a:xfrm>
          <a:off x="0" y="3961680"/>
          <a:ext cx="5600699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E3A64-4E75-4738-B8FA-3E13AB379AEC}">
      <dsp:nvSpPr>
        <dsp:cNvPr id="0" name=""/>
        <dsp:cNvSpPr/>
      </dsp:nvSpPr>
      <dsp:spPr>
        <a:xfrm>
          <a:off x="404140" y="3415560"/>
          <a:ext cx="4831298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185" tIns="0" rIns="1481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los últimos años, el desarrollo de sistemas embebidos basados en FPGA permite combinara las capacidades de procesamiento en tiempo real, con las versatilidad de las FPGA</a:t>
          </a:r>
          <a:endParaRPr lang="es-CO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459" y="3468879"/>
        <a:ext cx="4724660" cy="98560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46" y="780459"/>
          <a:ext cx="3466069" cy="62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noProof="0" dirty="0" smtClean="0"/>
            <a:t>Planificación A-</a:t>
          </a:r>
          <a:r>
            <a:rPr lang="es-EC" sz="3300" kern="1200" noProof="0" dirty="0" err="1" smtClean="0"/>
            <a:t>Star</a:t>
          </a:r>
          <a:endParaRPr lang="es-EC" sz="3300" kern="1200" noProof="0" dirty="0" smtClean="0"/>
        </a:p>
      </dsp:txBody>
      <dsp:txXfrm>
        <a:off x="18596" y="798909"/>
        <a:ext cx="3429169" cy="593021"/>
      </dsp:txXfrm>
    </dsp:sp>
    <dsp:sp modelId="{6453487C-0FAF-4B32-BD10-ECD1ABD7E947}">
      <dsp:nvSpPr>
        <dsp:cNvPr id="0" name=""/>
        <dsp:cNvSpPr/>
      </dsp:nvSpPr>
      <dsp:spPr>
        <a:xfrm>
          <a:off x="346753" y="1410381"/>
          <a:ext cx="346606" cy="36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05"/>
              </a:lnTo>
              <a:lnTo>
                <a:pt x="346606" y="368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693360" y="1476703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Inicializar entorno de trabajo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11085" y="1494428"/>
        <a:ext cx="2776243" cy="569718"/>
      </dsp:txXfrm>
    </dsp:sp>
    <dsp:sp modelId="{2A81AC24-19E8-4B05-BE18-7F7DC22883F5}">
      <dsp:nvSpPr>
        <dsp:cNvPr id="0" name=""/>
        <dsp:cNvSpPr/>
      </dsp:nvSpPr>
      <dsp:spPr>
        <a:xfrm>
          <a:off x="346753" y="1410381"/>
          <a:ext cx="346606" cy="104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395"/>
              </a:lnTo>
              <a:lnTo>
                <a:pt x="346606" y="1040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693360" y="2148192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Localización del robot en el entorno</a:t>
          </a:r>
          <a:endParaRPr lang="es-CO" sz="1800" kern="1200" noProof="0" dirty="0"/>
        </a:p>
      </dsp:txBody>
      <dsp:txXfrm>
        <a:off x="711085" y="2165917"/>
        <a:ext cx="2776243" cy="569718"/>
      </dsp:txXfrm>
    </dsp:sp>
    <dsp:sp modelId="{F27B7295-80E4-4410-9A4D-672618C6243E}">
      <dsp:nvSpPr>
        <dsp:cNvPr id="0" name=""/>
        <dsp:cNvSpPr/>
      </dsp:nvSpPr>
      <dsp:spPr>
        <a:xfrm>
          <a:off x="346753" y="1410381"/>
          <a:ext cx="346606" cy="171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884"/>
              </a:lnTo>
              <a:lnTo>
                <a:pt x="346606" y="171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693360" y="2819682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Seleccionar punto objetivo a alcanzar</a:t>
          </a:r>
          <a:endParaRPr lang="es-ES" sz="1800" kern="1200" dirty="0"/>
        </a:p>
      </dsp:txBody>
      <dsp:txXfrm>
        <a:off x="711085" y="2837407"/>
        <a:ext cx="2776243" cy="569718"/>
      </dsp:txXfrm>
    </dsp:sp>
    <dsp:sp modelId="{25F11668-90CE-4051-98CA-7908473A144E}">
      <dsp:nvSpPr>
        <dsp:cNvPr id="0" name=""/>
        <dsp:cNvSpPr/>
      </dsp:nvSpPr>
      <dsp:spPr>
        <a:xfrm>
          <a:off x="346753" y="1410381"/>
          <a:ext cx="346606" cy="2383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374"/>
              </a:lnTo>
              <a:lnTo>
                <a:pt x="346606" y="2383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7AE5A-6AA4-4A24-BEA8-0F2E6DDA28EA}">
      <dsp:nvSpPr>
        <dsp:cNvPr id="0" name=""/>
        <dsp:cNvSpPr/>
      </dsp:nvSpPr>
      <dsp:spPr>
        <a:xfrm>
          <a:off x="693360" y="3491172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Calcular ruta óptima hacia el objetivo</a:t>
          </a:r>
          <a:endParaRPr lang="es-ES" sz="1800" kern="1200" dirty="0"/>
        </a:p>
      </dsp:txBody>
      <dsp:txXfrm>
        <a:off x="711085" y="3508897"/>
        <a:ext cx="2776243" cy="56971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46" y="780459"/>
          <a:ext cx="3466069" cy="62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noProof="0" dirty="0" smtClean="0"/>
            <a:t>A-</a:t>
          </a:r>
          <a:r>
            <a:rPr lang="es-EC" sz="3500" kern="1200" noProof="0" dirty="0" err="1" smtClean="0"/>
            <a:t>Star</a:t>
          </a:r>
          <a:r>
            <a:rPr lang="es-EC" sz="3500" kern="1200" noProof="0" dirty="0" smtClean="0"/>
            <a:t> en </a:t>
          </a:r>
          <a:r>
            <a:rPr lang="es-EC" sz="3500" kern="1200" noProof="0" dirty="0" err="1" smtClean="0"/>
            <a:t>Voronoi</a:t>
          </a:r>
          <a:endParaRPr lang="es-EC" sz="3500" kern="1200" noProof="0" dirty="0" smtClean="0"/>
        </a:p>
      </dsp:txBody>
      <dsp:txXfrm>
        <a:off x="18596" y="798909"/>
        <a:ext cx="3429169" cy="593021"/>
      </dsp:txXfrm>
    </dsp:sp>
    <dsp:sp modelId="{6453487C-0FAF-4B32-BD10-ECD1ABD7E947}">
      <dsp:nvSpPr>
        <dsp:cNvPr id="0" name=""/>
        <dsp:cNvSpPr/>
      </dsp:nvSpPr>
      <dsp:spPr>
        <a:xfrm>
          <a:off x="346753" y="1410381"/>
          <a:ext cx="346606" cy="36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05"/>
              </a:lnTo>
              <a:lnTo>
                <a:pt x="346606" y="368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693360" y="1476703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Inicializar entorno de trabajo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11085" y="1494428"/>
        <a:ext cx="2776243" cy="569718"/>
      </dsp:txXfrm>
    </dsp:sp>
    <dsp:sp modelId="{2A81AC24-19E8-4B05-BE18-7F7DC22883F5}">
      <dsp:nvSpPr>
        <dsp:cNvPr id="0" name=""/>
        <dsp:cNvSpPr/>
      </dsp:nvSpPr>
      <dsp:spPr>
        <a:xfrm>
          <a:off x="346753" y="1410381"/>
          <a:ext cx="346606" cy="104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395"/>
              </a:lnTo>
              <a:lnTo>
                <a:pt x="346606" y="1040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693360" y="2148192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Localización del robot en el entorno</a:t>
          </a:r>
          <a:endParaRPr lang="es-CO" sz="1800" kern="1200" noProof="0" dirty="0"/>
        </a:p>
      </dsp:txBody>
      <dsp:txXfrm>
        <a:off x="711085" y="2165917"/>
        <a:ext cx="2776243" cy="569718"/>
      </dsp:txXfrm>
    </dsp:sp>
    <dsp:sp modelId="{F27B7295-80E4-4410-9A4D-672618C6243E}">
      <dsp:nvSpPr>
        <dsp:cNvPr id="0" name=""/>
        <dsp:cNvSpPr/>
      </dsp:nvSpPr>
      <dsp:spPr>
        <a:xfrm>
          <a:off x="346753" y="1410381"/>
          <a:ext cx="346606" cy="171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884"/>
              </a:lnTo>
              <a:lnTo>
                <a:pt x="346606" y="171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693360" y="2819682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Seleccionar punto objetivo a alcanzar</a:t>
          </a:r>
          <a:endParaRPr lang="es-ES" sz="1800" kern="1200" dirty="0"/>
        </a:p>
      </dsp:txBody>
      <dsp:txXfrm>
        <a:off x="711085" y="2837407"/>
        <a:ext cx="2776243" cy="569718"/>
      </dsp:txXfrm>
    </dsp:sp>
    <dsp:sp modelId="{25F11668-90CE-4051-98CA-7908473A144E}">
      <dsp:nvSpPr>
        <dsp:cNvPr id="0" name=""/>
        <dsp:cNvSpPr/>
      </dsp:nvSpPr>
      <dsp:spPr>
        <a:xfrm>
          <a:off x="346753" y="1410381"/>
          <a:ext cx="346606" cy="2383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374"/>
              </a:lnTo>
              <a:lnTo>
                <a:pt x="346606" y="2383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7AE5A-6AA4-4A24-BEA8-0F2E6DDA28EA}">
      <dsp:nvSpPr>
        <dsp:cNvPr id="0" name=""/>
        <dsp:cNvSpPr/>
      </dsp:nvSpPr>
      <dsp:spPr>
        <a:xfrm>
          <a:off x="693360" y="3491172"/>
          <a:ext cx="2811693" cy="60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Calcular ruta óptima hacia el objetivo</a:t>
          </a:r>
          <a:endParaRPr lang="es-ES" sz="1800" kern="1200" dirty="0"/>
        </a:p>
      </dsp:txBody>
      <dsp:txXfrm>
        <a:off x="711085" y="3508897"/>
        <a:ext cx="2776243" cy="56971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900" kern="1200" noProof="0" dirty="0" smtClean="0"/>
            <a:t>Conclusiones y Recomendaciones </a:t>
          </a:r>
          <a:endParaRPr lang="es-CO" sz="3900" kern="1200" noProof="0" dirty="0"/>
        </a:p>
      </dsp:txBody>
      <dsp:txXfrm>
        <a:off x="20049" y="2116190"/>
        <a:ext cx="8341900" cy="64441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98" y="887944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noProof="0" dirty="0" smtClean="0"/>
            <a:t>Conclusiones</a:t>
          </a:r>
          <a:endParaRPr lang="es-CO" sz="3300" kern="1200" noProof="0" dirty="0"/>
        </a:p>
      </dsp:txBody>
      <dsp:txXfrm>
        <a:off x="21170" y="905116"/>
        <a:ext cx="7144856" cy="551945"/>
      </dsp:txXfrm>
    </dsp:sp>
    <dsp:sp modelId="{6453487C-0FAF-4B32-BD10-ECD1ABD7E947}">
      <dsp:nvSpPr>
        <dsp:cNvPr id="0" name=""/>
        <dsp:cNvSpPr/>
      </dsp:nvSpPr>
      <dsp:spPr>
        <a:xfrm>
          <a:off x="721918" y="1474234"/>
          <a:ext cx="721918" cy="71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838"/>
              </a:lnTo>
              <a:lnTo>
                <a:pt x="721918" y="717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43837" y="1658423"/>
          <a:ext cx="6938162" cy="1067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comprobó que el controlador implementado para la plataforma Pioneer P3-DX es capaz de cumplir las tareas básicas del controlador original; con los algoritmos programados en el sistema embebido se logró manipular los sensores y actuadores del robot involucrados de manera directa en la tarea de navegación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097" y="1689683"/>
        <a:ext cx="6875642" cy="1004779"/>
      </dsp:txXfrm>
    </dsp:sp>
    <dsp:sp modelId="{2A81AC24-19E8-4B05-BE18-7F7DC22883F5}">
      <dsp:nvSpPr>
        <dsp:cNvPr id="0" name=""/>
        <dsp:cNvSpPr/>
      </dsp:nvSpPr>
      <dsp:spPr>
        <a:xfrm>
          <a:off x="721918" y="1474234"/>
          <a:ext cx="717920" cy="1937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532"/>
              </a:lnTo>
              <a:lnTo>
                <a:pt x="717920" y="1937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39838" y="2834679"/>
          <a:ext cx="6938162" cy="115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construyó una tarjeta de acondicionamiento que permite la integración del sistema embebido basado en FPGA con los componentes del robot, esta tarjeta electrónica, nos permite la conexión y control de los motores, encoders y sonares del robot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643" y="2868484"/>
        <a:ext cx="6870552" cy="108656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69356" y="4122"/>
          <a:ext cx="6552743" cy="53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noProof="0" dirty="0" smtClean="0"/>
            <a:t>Conclusiones</a:t>
          </a:r>
          <a:endParaRPr lang="es-CO" sz="3000" kern="1200" noProof="0" dirty="0"/>
        </a:p>
      </dsp:txBody>
      <dsp:txXfrm>
        <a:off x="385029" y="19795"/>
        <a:ext cx="6521397" cy="503784"/>
      </dsp:txXfrm>
    </dsp:sp>
    <dsp:sp modelId="{6453487C-0FAF-4B32-BD10-ECD1ABD7E947}">
      <dsp:nvSpPr>
        <dsp:cNvPr id="0" name=""/>
        <dsp:cNvSpPr/>
      </dsp:nvSpPr>
      <dsp:spPr>
        <a:xfrm>
          <a:off x="1024630" y="539252"/>
          <a:ext cx="662543" cy="786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111"/>
              </a:lnTo>
              <a:lnTo>
                <a:pt x="662543" y="786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687174" y="707369"/>
          <a:ext cx="6332738" cy="1235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Mediante las pruebas desarrolladas se comprobó que la velocidad del controlador implementado es ligeramente menor al controlador original; sin embargo se ha mejorado el sistema de auto localización que le permite al robot conocer su ubicación y orientación dentro del ambiente de trabajo por un recorrido mayor al del controlador original.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3375" y="743570"/>
        <a:ext cx="6260336" cy="1163588"/>
      </dsp:txXfrm>
    </dsp:sp>
    <dsp:sp modelId="{2A81AC24-19E8-4B05-BE18-7F7DC22883F5}">
      <dsp:nvSpPr>
        <dsp:cNvPr id="0" name=""/>
        <dsp:cNvSpPr/>
      </dsp:nvSpPr>
      <dsp:spPr>
        <a:xfrm>
          <a:off x="1024630" y="539252"/>
          <a:ext cx="655274" cy="215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993"/>
              </a:lnTo>
              <a:lnTo>
                <a:pt x="655274" y="2154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679905" y="2042807"/>
          <a:ext cx="6332738" cy="13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alcance y precisión de los sensores se mantuvo igual a la del controlador original, junto con funciones que permiten su activación o desactivación de manera independiente como se tenía antes del cambio de controlador.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8065" y="2080967"/>
        <a:ext cx="6256418" cy="1226555"/>
      </dsp:txXfrm>
    </dsp:sp>
    <dsp:sp modelId="{F27B7295-80E4-4410-9A4D-672618C6243E}">
      <dsp:nvSpPr>
        <dsp:cNvPr id="0" name=""/>
        <dsp:cNvSpPr/>
      </dsp:nvSpPr>
      <dsp:spPr>
        <a:xfrm>
          <a:off x="1024630" y="539252"/>
          <a:ext cx="655274" cy="363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819"/>
              </a:lnTo>
              <a:lnTo>
                <a:pt x="655274" y="3636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679905" y="3479466"/>
          <a:ext cx="6332738" cy="1393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Además se desarrollaron programas para la planificación de trayectorias utilizando los algoritmos disponibles en las librerías de </a:t>
          </a:r>
          <a:r>
            <a:rPr lang="es-EC" sz="1600" kern="1200" dirty="0" err="1" smtClean="0"/>
            <a:t>LabVIEW</a:t>
          </a:r>
          <a:r>
            <a:rPr lang="es-EC" sz="1600" kern="1200" dirty="0" smtClean="0"/>
            <a:t> </a:t>
          </a:r>
          <a:r>
            <a:rPr lang="es-EC" sz="1600" kern="1200" dirty="0" err="1" smtClean="0"/>
            <a:t>Robotics</a:t>
          </a:r>
          <a:r>
            <a:rPr lang="es-EC" sz="1600" kern="1200" dirty="0" smtClean="0"/>
            <a:t>, Estos algoritmos, permitieron la simulación de un ambiente estructurado para el robot, permitiendo comprobar la comunicación con el sistema de control embebido del robot a través de la red </a:t>
          </a:r>
          <a:r>
            <a:rPr lang="es-EC" sz="1600" kern="1200" dirty="0" err="1" smtClean="0"/>
            <a:t>Wi</a:t>
          </a:r>
          <a:r>
            <a:rPr lang="es-EC" sz="1600" kern="1200" dirty="0" smtClean="0"/>
            <a:t>-Fi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0711" y="3520272"/>
        <a:ext cx="6251126" cy="1311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900" kern="1200" dirty="0" smtClean="0"/>
            <a:t>Justificación e Importancia</a:t>
          </a:r>
        </a:p>
      </dsp:txBody>
      <dsp:txXfrm>
        <a:off x="20049" y="2116190"/>
        <a:ext cx="8341900" cy="64441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98" y="264282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noProof="0" dirty="0" smtClean="0"/>
            <a:t>Recomendaciones</a:t>
          </a:r>
          <a:endParaRPr lang="es-CO" sz="3300" kern="1200" noProof="0" dirty="0"/>
        </a:p>
      </dsp:txBody>
      <dsp:txXfrm>
        <a:off x="21170" y="281454"/>
        <a:ext cx="7144856" cy="551945"/>
      </dsp:txXfrm>
    </dsp:sp>
    <dsp:sp modelId="{6453487C-0FAF-4B32-BD10-ECD1ABD7E947}">
      <dsp:nvSpPr>
        <dsp:cNvPr id="0" name=""/>
        <dsp:cNvSpPr/>
      </dsp:nvSpPr>
      <dsp:spPr>
        <a:xfrm>
          <a:off x="721918" y="850571"/>
          <a:ext cx="721918" cy="809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809"/>
              </a:lnTo>
              <a:lnTo>
                <a:pt x="721918" y="809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43837" y="1034760"/>
          <a:ext cx="6938162" cy="1251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Limitar la velocidad de rotación de las llantas a 2,5 radianes por segundo;  es decir una velocidad lineal máxima de 220 mm/s y una velocidad angular del robot no superior a los 2 radianes por segundo; Para reducir los errores debidos al deslizamiento de las llantas sobre la superficie de trabajo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0485" y="1071408"/>
        <a:ext cx="6864866" cy="1177946"/>
      </dsp:txXfrm>
    </dsp:sp>
    <dsp:sp modelId="{2A81AC24-19E8-4B05-BE18-7F7DC22883F5}">
      <dsp:nvSpPr>
        <dsp:cNvPr id="0" name=""/>
        <dsp:cNvSpPr/>
      </dsp:nvSpPr>
      <dsp:spPr>
        <a:xfrm>
          <a:off x="721918" y="850571"/>
          <a:ext cx="717920" cy="2093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312"/>
              </a:lnTo>
              <a:lnTo>
                <a:pt x="717920" y="2093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39838" y="2394958"/>
          <a:ext cx="6938162" cy="1097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 se requiere utilizar una superficie de deslizamiento diferente, será necesario configurar los parámetros del controlador del robot; es decir, realizar una sintonización de los controladores de los motores, y ajuste de los parámetro de escalamiento del sistema de odometría.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1993" y="2427113"/>
        <a:ext cx="6873852" cy="1033541"/>
      </dsp:txXfrm>
    </dsp:sp>
    <dsp:sp modelId="{F27B7295-80E4-4410-9A4D-672618C6243E}">
      <dsp:nvSpPr>
        <dsp:cNvPr id="0" name=""/>
        <dsp:cNvSpPr/>
      </dsp:nvSpPr>
      <dsp:spPr>
        <a:xfrm>
          <a:off x="721918" y="850571"/>
          <a:ext cx="717920" cy="3275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78"/>
              </a:lnTo>
              <a:lnTo>
                <a:pt x="717920" y="3275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439838" y="3639382"/>
          <a:ext cx="6938162" cy="973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recomienda la construcción de una segunda placa de acondicionamiento, que permita el acceso a los canales analógicos de la FPGA, con el propósito de habilitar el panel de usuario del robot, permitiendo de esta manera al controlador, conocer el estado de las baterías e indicadores existentes en el robot.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40" y="3667884"/>
        <a:ext cx="6881158" cy="91613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GRACIAS</a:t>
          </a:r>
          <a:endParaRPr lang="es-ES" sz="3900" kern="1200" dirty="0"/>
        </a:p>
      </dsp:txBody>
      <dsp:txXfrm>
        <a:off x="20049" y="2116190"/>
        <a:ext cx="8341900" cy="644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900" kern="1200" dirty="0" smtClean="0"/>
            <a:t>Objetivos</a:t>
          </a:r>
        </a:p>
      </dsp:txBody>
      <dsp:txXfrm>
        <a:off x="20049" y="2116190"/>
        <a:ext cx="8341900" cy="644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37683" y="2208"/>
          <a:ext cx="6549952" cy="53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Objetivos</a:t>
          </a:r>
          <a:endParaRPr lang="es-ES" sz="3000" kern="1200" dirty="0"/>
        </a:p>
      </dsp:txBody>
      <dsp:txXfrm>
        <a:off x="653350" y="17875"/>
        <a:ext cx="6518618" cy="503568"/>
      </dsp:txXfrm>
    </dsp:sp>
    <dsp:sp modelId="{6453487C-0FAF-4B32-BD10-ECD1ABD7E947}">
      <dsp:nvSpPr>
        <dsp:cNvPr id="0" name=""/>
        <dsp:cNvSpPr/>
      </dsp:nvSpPr>
      <dsp:spPr>
        <a:xfrm>
          <a:off x="1292679" y="537110"/>
          <a:ext cx="654995" cy="73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5"/>
              </a:lnTo>
              <a:lnTo>
                <a:pt x="654995" y="732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947674" y="670836"/>
          <a:ext cx="6330041" cy="119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Desarrollar el sistema de control y de programación de los algoritmos de navegación del  Robot móvil Pioneer 3D utilizando un sistema embebido FPGA RIO y una programación gráfica, para aplicaciones de tele-operación.</a:t>
          </a:r>
          <a:endParaRPr lang="es-ES" sz="2000" b="1" kern="1200" dirty="0"/>
        </a:p>
      </dsp:txBody>
      <dsp:txXfrm>
        <a:off x="1982752" y="705914"/>
        <a:ext cx="6259885" cy="1127484"/>
      </dsp:txXfrm>
    </dsp:sp>
    <dsp:sp modelId="{2F4C8067-67BB-44C9-93F6-385513DB36F0}">
      <dsp:nvSpPr>
        <dsp:cNvPr id="0" name=""/>
        <dsp:cNvSpPr/>
      </dsp:nvSpPr>
      <dsp:spPr>
        <a:xfrm>
          <a:off x="1292679" y="537110"/>
          <a:ext cx="654995" cy="172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700"/>
              </a:lnTo>
              <a:lnTo>
                <a:pt x="654995" y="1721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6DF8-EFA6-4B2B-B705-BD5C19885CDF}">
      <dsp:nvSpPr>
        <dsp:cNvPr id="0" name=""/>
        <dsp:cNvSpPr/>
      </dsp:nvSpPr>
      <dsp:spPr>
        <a:xfrm>
          <a:off x="1947674" y="2002202"/>
          <a:ext cx="6330041" cy="513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Determinar las características iniciales del robot, en hardware, software y operación.</a:t>
          </a:r>
          <a:endParaRPr lang="es-ES" sz="1500" kern="1200" dirty="0"/>
        </a:p>
      </dsp:txBody>
      <dsp:txXfrm>
        <a:off x="1962706" y="2017234"/>
        <a:ext cx="6299977" cy="483153"/>
      </dsp:txXfrm>
    </dsp:sp>
    <dsp:sp modelId="{2A81AC24-19E8-4B05-BE18-7F7DC22883F5}">
      <dsp:nvSpPr>
        <dsp:cNvPr id="0" name=""/>
        <dsp:cNvSpPr/>
      </dsp:nvSpPr>
      <dsp:spPr>
        <a:xfrm>
          <a:off x="1292679" y="537110"/>
          <a:ext cx="654995" cy="2368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643"/>
              </a:lnTo>
              <a:lnTo>
                <a:pt x="654995" y="2368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947674" y="2649145"/>
          <a:ext cx="6330041" cy="513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Analizar los cambios necesarios a realizar físicamente sobre el robot Pioneer para poder realizar el cambio de controlador de manera apropiada.</a:t>
          </a:r>
          <a:endParaRPr lang="es-ES" sz="1500" kern="1200" dirty="0"/>
        </a:p>
      </dsp:txBody>
      <dsp:txXfrm>
        <a:off x="1962706" y="2664177"/>
        <a:ext cx="6299977" cy="483153"/>
      </dsp:txXfrm>
    </dsp:sp>
    <dsp:sp modelId="{F27B7295-80E4-4410-9A4D-672618C6243E}">
      <dsp:nvSpPr>
        <dsp:cNvPr id="0" name=""/>
        <dsp:cNvSpPr/>
      </dsp:nvSpPr>
      <dsp:spPr>
        <a:xfrm>
          <a:off x="1292679" y="537110"/>
          <a:ext cx="654995" cy="301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586"/>
              </a:lnTo>
              <a:lnTo>
                <a:pt x="654995" y="3015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947674" y="3296088"/>
          <a:ext cx="6330041" cy="513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Realizar las adaptaciones necesarias para emplear el sistema embebido COMPACT-RIO </a:t>
          </a:r>
          <a:endParaRPr lang="es-ES" sz="1500" kern="1200" dirty="0"/>
        </a:p>
      </dsp:txBody>
      <dsp:txXfrm>
        <a:off x="1962706" y="3311120"/>
        <a:ext cx="6299977" cy="483153"/>
      </dsp:txXfrm>
    </dsp:sp>
    <dsp:sp modelId="{8EB25B03-6935-40BC-B7B8-0B53B538EE05}">
      <dsp:nvSpPr>
        <dsp:cNvPr id="0" name=""/>
        <dsp:cNvSpPr/>
      </dsp:nvSpPr>
      <dsp:spPr>
        <a:xfrm>
          <a:off x="1292679" y="537110"/>
          <a:ext cx="654995" cy="366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2529"/>
              </a:lnTo>
              <a:lnTo>
                <a:pt x="654995" y="3662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60B7D-FDC5-496F-AB61-D843FE1A731A}">
      <dsp:nvSpPr>
        <dsp:cNvPr id="0" name=""/>
        <dsp:cNvSpPr/>
      </dsp:nvSpPr>
      <dsp:spPr>
        <a:xfrm>
          <a:off x="1947674" y="3943031"/>
          <a:ext cx="6330041" cy="513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Programar los algoritmos de control básicos del sistema para su funcionamiento de acuerdo a las características iniciales del robot</a:t>
          </a:r>
          <a:endParaRPr lang="es-ES" sz="1500" kern="1200" dirty="0"/>
        </a:p>
      </dsp:txBody>
      <dsp:txXfrm>
        <a:off x="1962706" y="3958063"/>
        <a:ext cx="6299977" cy="483153"/>
      </dsp:txXfrm>
    </dsp:sp>
    <dsp:sp modelId="{8B0EE0AC-4C09-4F92-B3E6-1DCF281D6690}">
      <dsp:nvSpPr>
        <dsp:cNvPr id="0" name=""/>
        <dsp:cNvSpPr/>
      </dsp:nvSpPr>
      <dsp:spPr>
        <a:xfrm>
          <a:off x="1292679" y="537110"/>
          <a:ext cx="654995" cy="430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471"/>
              </a:lnTo>
              <a:lnTo>
                <a:pt x="654995" y="4309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4B48-C3A8-4CF4-972B-F3D656C183D6}">
      <dsp:nvSpPr>
        <dsp:cNvPr id="0" name=""/>
        <dsp:cNvSpPr/>
      </dsp:nvSpPr>
      <dsp:spPr>
        <a:xfrm>
          <a:off x="1947674" y="4589974"/>
          <a:ext cx="6330041" cy="513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Implementar los algoritmos de navegación basados en las herramientas de programación del  </a:t>
          </a:r>
          <a:r>
            <a:rPr lang="es-EC" sz="1500" kern="1200" dirty="0" err="1" smtClean="0"/>
            <a:t>LabVIEW</a:t>
          </a:r>
          <a:r>
            <a:rPr lang="es-EC" sz="1500" kern="1200" dirty="0" smtClean="0"/>
            <a:t> </a:t>
          </a:r>
          <a:r>
            <a:rPr lang="es-EC" sz="1500" kern="1200" dirty="0" err="1" smtClean="0"/>
            <a:t>Robotics</a:t>
          </a:r>
          <a:endParaRPr lang="es-ES" sz="1500" kern="1200" dirty="0"/>
        </a:p>
      </dsp:txBody>
      <dsp:txXfrm>
        <a:off x="1962706" y="4605006"/>
        <a:ext cx="6299977" cy="483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900" kern="1200" noProof="0" dirty="0" smtClean="0"/>
            <a:t>El sistema Robótico </a:t>
          </a:r>
          <a:r>
            <a:rPr lang="es-CO" sz="3900" kern="1200" noProof="0" dirty="0" err="1" smtClean="0"/>
            <a:t>Pionner</a:t>
          </a:r>
          <a:r>
            <a:rPr lang="es-CO" sz="3900" kern="1200" noProof="0" dirty="0" smtClean="0"/>
            <a:t> 3D</a:t>
          </a:r>
          <a:endParaRPr lang="es-CO" sz="3900" kern="1200" dirty="0" smtClean="0"/>
        </a:p>
      </dsp:txBody>
      <dsp:txXfrm>
        <a:off x="20049" y="2116190"/>
        <a:ext cx="8341900" cy="6444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0059-2925-4C41-9472-DA7896AE44C0}" type="datetimeFigureOut">
              <a:rPr lang="es-ES" smtClean="0"/>
              <a:t>14/08/2015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0096-80A3-440E-9350-9E32FEFA45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86A1-04FC-41B3-8814-61C279CB4662}" type="datetimeFigureOut">
              <a:rPr lang="es-ES" smtClean="0"/>
              <a:t>14/08/2015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B458-7C3A-45F9-8815-E28D4955E2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3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80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81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94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90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14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623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53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4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291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969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99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129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731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279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525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070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496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27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7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25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03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96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54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60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oleObject" Target="../embeddings/oleObject3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12" Type="http://schemas.microsoft.com/office/2007/relationships/diagramDrawing" Target="../diagrams/drawing3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33.xml"/><Relationship Id="rId5" Type="http://schemas.openxmlformats.org/officeDocument/2006/relationships/image" Target="../media/image28.wmf"/><Relationship Id="rId10" Type="http://schemas.openxmlformats.org/officeDocument/2006/relationships/diagramQuickStyle" Target="../diagrams/quickStyle33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33.xml"/><Relationship Id="rId1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4.xml"/><Relationship Id="rId11" Type="http://schemas.openxmlformats.org/officeDocument/2006/relationships/image" Target="../media/image33.wmf"/><Relationship Id="rId5" Type="http://schemas.openxmlformats.org/officeDocument/2006/relationships/diagramQuickStyle" Target="../diagrams/quickStyle34.xml"/><Relationship Id="rId10" Type="http://schemas.openxmlformats.org/officeDocument/2006/relationships/oleObject" Target="../embeddings/oleObject5.bin"/><Relationship Id="rId4" Type="http://schemas.openxmlformats.org/officeDocument/2006/relationships/diagramLayout" Target="../diagrams/layout34.xml"/><Relationship Id="rId9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038600" y="6251954"/>
            <a:ext cx="2286000" cy="457200"/>
          </a:xfrm>
        </p:spPr>
        <p:txBody>
          <a:bodyPr/>
          <a:lstStyle/>
          <a:p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SANGOLQUI, AGOSTO 2015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914400" y="2756118"/>
            <a:ext cx="8077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800" b="1" dirty="0"/>
              <a:t>TEMA: CONTROL DEL ROBOT PIONNER 3D UTILIZANDO UNA FPGA RIO</a:t>
            </a:r>
            <a:endParaRPr lang="es-EC" sz="2800" dirty="0"/>
          </a:p>
          <a:p>
            <a:pPr algn="ctr"/>
            <a:r>
              <a:rPr lang="es-EC" sz="2800" b="1" dirty="0"/>
              <a:t> </a:t>
            </a:r>
            <a:endParaRPr lang="es-EC" sz="2800" dirty="0"/>
          </a:p>
          <a:p>
            <a:pPr algn="ctr"/>
            <a:r>
              <a:rPr lang="es-EC" sz="2800" b="1" dirty="0"/>
              <a:t>AUTOR: PARRA ANDRADE GEN EDUARDO</a:t>
            </a:r>
            <a:endParaRPr lang="es-EC" sz="2800" dirty="0"/>
          </a:p>
          <a:p>
            <a:pPr algn="ctr"/>
            <a:r>
              <a:rPr lang="es-EC" sz="2800" b="1" dirty="0"/>
              <a:t> </a:t>
            </a:r>
            <a:endParaRPr lang="es-EC" sz="2800" dirty="0"/>
          </a:p>
          <a:p>
            <a:pPr algn="ctr"/>
            <a:r>
              <a:rPr lang="es-EC" sz="2800" b="1" dirty="0"/>
              <a:t>DIRECTOR: ING. ALEJANDRO CHACON, MSc.</a:t>
            </a:r>
            <a:endParaRPr lang="es-EC" sz="2800" dirty="0"/>
          </a:p>
          <a:p>
            <a:pPr algn="ctr"/>
            <a:r>
              <a:rPr lang="es-EC" sz="2800" b="1" dirty="0"/>
              <a:t>CODIRECTOR: ING. ALEXANDER IBARRA, MSc.</a:t>
            </a:r>
            <a:endParaRPr lang="es-EC" sz="2800" dirty="0"/>
          </a:p>
        </p:txBody>
      </p:sp>
      <p:sp>
        <p:nvSpPr>
          <p:cNvPr id="11" name="4 Rectángulo"/>
          <p:cNvSpPr/>
          <p:nvPr/>
        </p:nvSpPr>
        <p:spPr>
          <a:xfrm>
            <a:off x="838200" y="1329115"/>
            <a:ext cx="8077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2800" b="1" dirty="0"/>
              <a:t>INGENIERÍA EN ELECTRÓNICA, AUTOMATIZACIÓN Y CONTROL</a:t>
            </a:r>
            <a:endParaRPr lang="es-CO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81000" y="1013894"/>
            <a:ext cx="8534400" cy="792163"/>
          </a:xfrm>
        </p:spPr>
        <p:txBody>
          <a:bodyPr>
            <a:normAutofit/>
          </a:bodyPr>
          <a:lstStyle/>
          <a:p>
            <a:pPr algn="just"/>
            <a:r>
              <a:rPr lang="es-CO" sz="1800" dirty="0"/>
              <a:t>En esta sección se presenta una </a:t>
            </a:r>
            <a:r>
              <a:rPr lang="es-CO" sz="1800" dirty="0" smtClean="0"/>
              <a:t>descripción </a:t>
            </a:r>
            <a:r>
              <a:rPr lang="es-CO" sz="1800" dirty="0"/>
              <a:t>general de </a:t>
            </a:r>
            <a:r>
              <a:rPr lang="es-CO" sz="1800" dirty="0" smtClean="0"/>
              <a:t>la plataforma robótica </a:t>
            </a:r>
            <a:r>
              <a:rPr lang="es-CO" sz="1800" dirty="0" err="1" smtClean="0"/>
              <a:t>Pionner</a:t>
            </a:r>
            <a:r>
              <a:rPr lang="es-CO" sz="1800" dirty="0" smtClean="0"/>
              <a:t> 3D con la que se desarrollo el proyecto</a:t>
            </a:r>
            <a:endParaRPr lang="es-CO" sz="1800" dirty="0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10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685800" y="2177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s-ES" dirty="0"/>
              <a:t>El sistema Robótico </a:t>
            </a:r>
            <a:r>
              <a:rPr lang="es-ES" dirty="0" err="1"/>
              <a:t>Pionner</a:t>
            </a:r>
            <a:r>
              <a:rPr lang="es-ES" dirty="0"/>
              <a:t> 3D</a:t>
            </a:r>
          </a:p>
        </p:txBody>
      </p:sp>
      <p:pic>
        <p:nvPicPr>
          <p:cNvPr id="13" name="Imagen 12" descr="http://www.smashingrobotics.com/wp-content/uploads/2012/08/5rgb45eww34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65" y="2151864"/>
            <a:ext cx="3989070" cy="3066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855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62000" y="1574816"/>
            <a:ext cx="7620000" cy="3253306"/>
          </a:xfrm>
        </p:spPr>
        <p:txBody>
          <a:bodyPr>
            <a:normAutofit/>
          </a:bodyPr>
          <a:lstStyle/>
          <a:p>
            <a:pPr algn="just"/>
            <a:r>
              <a:rPr lang="es-CO" sz="1800" dirty="0" smtClean="0"/>
              <a:t>El modelo utilizado en este proyecto, es el </a:t>
            </a:r>
            <a:r>
              <a:rPr lang="es-CO" sz="1800" dirty="0" err="1" smtClean="0"/>
              <a:t>Pionner</a:t>
            </a:r>
            <a:r>
              <a:rPr lang="es-CO" sz="1800" dirty="0" smtClean="0"/>
              <a:t> P3-DX, es de tipo diferencial con dimensiones externas de </a:t>
            </a:r>
            <a:r>
              <a:rPr lang="es-EC" sz="1800" dirty="0"/>
              <a:t>44,5 x 40 x 24,5 </a:t>
            </a:r>
            <a:r>
              <a:rPr lang="es-EC" sz="1800" dirty="0" smtClean="0"/>
              <a:t>cm y un peso de 9kg</a:t>
            </a:r>
          </a:p>
          <a:p>
            <a:pPr algn="just"/>
            <a:r>
              <a:rPr lang="es-EC" sz="1800" dirty="0" smtClean="0"/>
              <a:t>En su interior cuenta con cinco partes principales, cada una con su propia placa de control; estas partes son:</a:t>
            </a:r>
          </a:p>
          <a:p>
            <a:pPr lvl="1" algn="just"/>
            <a:r>
              <a:rPr lang="es-EC" sz="1800" dirty="0" smtClean="0"/>
              <a:t>Baterías</a:t>
            </a:r>
            <a:endParaRPr lang="es-EC" sz="1800" dirty="0"/>
          </a:p>
          <a:p>
            <a:pPr lvl="1" algn="just"/>
            <a:r>
              <a:rPr lang="es-EC" sz="1800" dirty="0" smtClean="0"/>
              <a:t>Panel </a:t>
            </a:r>
            <a:r>
              <a:rPr lang="es-EC" sz="1800" dirty="0"/>
              <a:t>de Control de usuario</a:t>
            </a:r>
          </a:p>
          <a:p>
            <a:pPr lvl="1" algn="just"/>
            <a:r>
              <a:rPr lang="es-EC" sz="1800" dirty="0" smtClean="0"/>
              <a:t>Sonares</a:t>
            </a:r>
            <a:endParaRPr lang="es-EC" sz="1800" dirty="0"/>
          </a:p>
          <a:p>
            <a:pPr lvl="1" algn="just"/>
            <a:r>
              <a:rPr lang="es-EC" sz="1800" dirty="0" smtClean="0"/>
              <a:t>Motores </a:t>
            </a:r>
            <a:r>
              <a:rPr lang="es-EC" sz="1800" dirty="0"/>
              <a:t>y encoders</a:t>
            </a:r>
          </a:p>
          <a:p>
            <a:pPr lvl="1" algn="just"/>
            <a:r>
              <a:rPr lang="es-EC" sz="1800" dirty="0" smtClean="0"/>
              <a:t>Controlador</a:t>
            </a:r>
            <a:endParaRPr lang="es-EC" sz="1800" dirty="0"/>
          </a:p>
          <a:p>
            <a:pPr lvl="1" algn="just"/>
            <a:endParaRPr lang="es-EC" sz="1400" dirty="0" smtClean="0"/>
          </a:p>
          <a:p>
            <a:pPr algn="just"/>
            <a:endParaRPr lang="es-CO" sz="1800" dirty="0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11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685800" y="2177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s-ES" dirty="0"/>
              <a:t>El sistema Robótico </a:t>
            </a:r>
            <a:r>
              <a:rPr lang="es-ES" dirty="0" err="1"/>
              <a:t>Pionner</a:t>
            </a:r>
            <a:r>
              <a:rPr lang="es-ES" dirty="0"/>
              <a:t> 3D</a:t>
            </a:r>
          </a:p>
        </p:txBody>
      </p:sp>
    </p:spTree>
    <p:extLst>
      <p:ext uri="{BB962C8B-B14F-4D97-AF65-F5344CB8AC3E}">
        <p14:creationId xmlns:p14="http://schemas.microsoft.com/office/powerpoint/2010/main" val="2092263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02481972"/>
              </p:ext>
            </p:extLst>
          </p:nvPr>
        </p:nvGraphicFramePr>
        <p:xfrm>
          <a:off x="4684712" y="1447800"/>
          <a:ext cx="430688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6912" y="6411335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295400" y="2177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Baterías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11335"/>
            <a:ext cx="3200400" cy="365125"/>
          </a:xfrm>
        </p:spPr>
        <p:txBody>
          <a:bodyPr/>
          <a:lstStyle/>
          <a:p>
            <a:r>
              <a:rPr lang="es-EC" sz="1400" dirty="0" smtClean="0"/>
              <a:t>El </a:t>
            </a:r>
            <a:r>
              <a:rPr lang="es-EC" sz="1400" dirty="0"/>
              <a:t>sistema Robótico </a:t>
            </a:r>
            <a:r>
              <a:rPr lang="es-EC" sz="1400" dirty="0" err="1"/>
              <a:t>Pionner</a:t>
            </a:r>
            <a:r>
              <a:rPr lang="es-EC" sz="1400" dirty="0"/>
              <a:t> 3D: </a:t>
            </a:r>
            <a:r>
              <a:rPr lang="es-EC" sz="1400" dirty="0" smtClean="0"/>
              <a:t>Baterías</a:t>
            </a:r>
            <a:endParaRPr lang="es-EC" sz="1400" dirty="0"/>
          </a:p>
        </p:txBody>
      </p:sp>
      <p:pic>
        <p:nvPicPr>
          <p:cNvPr id="1026" name="Picture 2" descr="http://www.mastecnologia.com.ar/images/productos/633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35214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79711425"/>
              </p:ext>
            </p:extLst>
          </p:nvPr>
        </p:nvGraphicFramePr>
        <p:xfrm>
          <a:off x="4684712" y="1447800"/>
          <a:ext cx="430688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6912" y="6411335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52400" y="2177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3D: Panel de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Usuario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11335"/>
            <a:ext cx="3810000" cy="365125"/>
          </a:xfrm>
        </p:spPr>
        <p:txBody>
          <a:bodyPr/>
          <a:lstStyle/>
          <a:p>
            <a:r>
              <a:rPr lang="es-EC" sz="1400" dirty="0" smtClean="0"/>
              <a:t>El </a:t>
            </a:r>
            <a:r>
              <a:rPr lang="es-EC" sz="1400" dirty="0"/>
              <a:t>sistema Robótico </a:t>
            </a:r>
            <a:r>
              <a:rPr lang="es-EC" sz="1400" dirty="0" err="1"/>
              <a:t>Pionner</a:t>
            </a:r>
            <a:r>
              <a:rPr lang="es-EC" sz="1400" dirty="0"/>
              <a:t> 3D: </a:t>
            </a:r>
            <a:r>
              <a:rPr lang="es-EC" sz="1400" dirty="0" smtClean="0"/>
              <a:t>Panel de Usuario</a:t>
            </a:r>
            <a:endParaRPr lang="es-EC" sz="1400" dirty="0"/>
          </a:p>
        </p:txBody>
      </p:sp>
      <p:pic>
        <p:nvPicPr>
          <p:cNvPr id="10" name="Imagen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895600" cy="338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5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1105896"/>
              </p:ext>
            </p:extLst>
          </p:nvPr>
        </p:nvGraphicFramePr>
        <p:xfrm>
          <a:off x="4684712" y="1447800"/>
          <a:ext cx="430688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6912" y="6411335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295400" y="2177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Sonares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11335"/>
            <a:ext cx="3200400" cy="365125"/>
          </a:xfrm>
        </p:spPr>
        <p:txBody>
          <a:bodyPr/>
          <a:lstStyle/>
          <a:p>
            <a:r>
              <a:rPr lang="es-EC" sz="1400" dirty="0" smtClean="0"/>
              <a:t>El </a:t>
            </a:r>
            <a:r>
              <a:rPr lang="es-EC" sz="1400" dirty="0"/>
              <a:t>sistema Robótico </a:t>
            </a:r>
            <a:r>
              <a:rPr lang="es-EC" sz="1400" dirty="0" err="1"/>
              <a:t>Pionner</a:t>
            </a:r>
            <a:r>
              <a:rPr lang="es-EC" sz="1400" dirty="0"/>
              <a:t> 3D: </a:t>
            </a:r>
            <a:r>
              <a:rPr lang="es-EC" sz="1400" dirty="0" smtClean="0"/>
              <a:t>Sonares</a:t>
            </a:r>
            <a:endParaRPr lang="es-EC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095500"/>
            <a:ext cx="3524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6589802"/>
              </p:ext>
            </p:extLst>
          </p:nvPr>
        </p:nvGraphicFramePr>
        <p:xfrm>
          <a:off x="4684712" y="1447800"/>
          <a:ext cx="430688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6912" y="6411335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457200" y="217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Motores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Encoders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11335"/>
            <a:ext cx="3962400" cy="365125"/>
          </a:xfrm>
        </p:spPr>
        <p:txBody>
          <a:bodyPr/>
          <a:lstStyle/>
          <a:p>
            <a:r>
              <a:rPr lang="es-EC" sz="1400" dirty="0" smtClean="0"/>
              <a:t>El </a:t>
            </a:r>
            <a:r>
              <a:rPr lang="es-EC" sz="1400" dirty="0"/>
              <a:t>sistema Robótico </a:t>
            </a:r>
            <a:r>
              <a:rPr lang="es-EC" sz="1400" dirty="0" err="1"/>
              <a:t>Pionner</a:t>
            </a:r>
            <a:r>
              <a:rPr lang="es-EC" sz="1400" dirty="0"/>
              <a:t> 3D: </a:t>
            </a:r>
            <a:r>
              <a:rPr lang="es-EC" sz="1400" dirty="0" smtClean="0"/>
              <a:t>Motores y Encoders</a:t>
            </a:r>
            <a:endParaRPr lang="es-EC" sz="1400" dirty="0"/>
          </a:p>
        </p:txBody>
      </p:sp>
      <p:pic>
        <p:nvPicPr>
          <p:cNvPr id="4098" name="Picture 2" descr="http://www.robotshop.com/media/files/images/devantech-12v-30-1-gear-motor-encoder-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8450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6912" y="6411335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457200" y="217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Controlador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11335"/>
            <a:ext cx="3962400" cy="365125"/>
          </a:xfrm>
        </p:spPr>
        <p:txBody>
          <a:bodyPr/>
          <a:lstStyle/>
          <a:p>
            <a:r>
              <a:rPr lang="es-EC" sz="1400" dirty="0" smtClean="0"/>
              <a:t>El </a:t>
            </a:r>
            <a:r>
              <a:rPr lang="es-EC" sz="1400" dirty="0"/>
              <a:t>sistema Robótico </a:t>
            </a:r>
            <a:r>
              <a:rPr lang="es-EC" sz="1400" dirty="0" err="1"/>
              <a:t>Pionner</a:t>
            </a:r>
            <a:r>
              <a:rPr lang="es-EC" sz="1400" dirty="0"/>
              <a:t> 3D: </a:t>
            </a:r>
            <a:r>
              <a:rPr lang="es-EC" sz="1400" dirty="0" smtClean="0"/>
              <a:t>Controlador</a:t>
            </a:r>
            <a:endParaRPr lang="es-EC" sz="1400" dirty="0"/>
          </a:p>
        </p:txBody>
      </p:sp>
      <p:graphicFrame>
        <p:nvGraphicFramePr>
          <p:cNvPr id="11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38143222"/>
              </p:ext>
            </p:extLst>
          </p:nvPr>
        </p:nvGraphicFramePr>
        <p:xfrm>
          <a:off x="2418556" y="1488231"/>
          <a:ext cx="430688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7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6912" y="6411335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457200" y="217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Pionner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Controlador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11335"/>
            <a:ext cx="3962400" cy="365125"/>
          </a:xfrm>
        </p:spPr>
        <p:txBody>
          <a:bodyPr/>
          <a:lstStyle/>
          <a:p>
            <a:r>
              <a:rPr lang="es-EC" sz="1400" dirty="0" smtClean="0"/>
              <a:t>El </a:t>
            </a:r>
            <a:r>
              <a:rPr lang="es-EC" sz="1400" dirty="0"/>
              <a:t>sistema Robótico </a:t>
            </a:r>
            <a:r>
              <a:rPr lang="es-EC" sz="1400" dirty="0" err="1"/>
              <a:t>Pionner</a:t>
            </a:r>
            <a:r>
              <a:rPr lang="es-EC" sz="1400" dirty="0"/>
              <a:t> 3D: </a:t>
            </a:r>
            <a:r>
              <a:rPr lang="es-EC" sz="1400" dirty="0" smtClean="0"/>
              <a:t>Controlador</a:t>
            </a:r>
            <a:endParaRPr lang="es-EC" sz="1400" dirty="0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40172" cy="508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5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5230068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s-ES" dirty="0"/>
              <a:t>El sistema embebido FPGA RIO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65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052774"/>
              </p:ext>
            </p:extLst>
          </p:nvPr>
        </p:nvGraphicFramePr>
        <p:xfrm>
          <a:off x="1771650" y="998020"/>
          <a:ext cx="5600700" cy="471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19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3 Rectángulo"/>
          <p:cNvSpPr/>
          <p:nvPr/>
        </p:nvSpPr>
        <p:spPr>
          <a:xfrm>
            <a:off x="22860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 Embebido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FPGA RIO</a:t>
            </a:r>
          </a:p>
        </p:txBody>
      </p:sp>
      <p:sp>
        <p:nvSpPr>
          <p:cNvPr id="11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s-ES" dirty="0"/>
              <a:t>El sistema embebido FPGA RIO</a:t>
            </a:r>
          </a:p>
        </p:txBody>
      </p:sp>
      <p:sp>
        <p:nvSpPr>
          <p:cNvPr id="1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7427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B67F0A-E2A8-4989-9B5F-63D0452C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0B4003-A2E4-458C-B5DC-5C88FD5F4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7DD459-A6A7-4F40-8804-54AD90F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BC3A81-8282-4182-B513-40A14FB4C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2352563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CO" dirty="0"/>
              <a:t>TEMARIO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3 Rectángulo"/>
          <p:cNvSpPr/>
          <p:nvPr/>
        </p:nvSpPr>
        <p:spPr>
          <a:xfrm>
            <a:off x="12954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TEMARIO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1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B5B4A-7114-44E2-A52F-D336ECD12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1406C3-8302-4ED7-9530-1D8EB7226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3DDF9-8D78-42AC-8AD1-4E929A97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DB687E-6F14-4652-B35A-51688E08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5C6694-8563-44B3-A86C-8497BF869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916A5-4FD2-4EC6-A8ED-84218A8C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36101-0941-498C-9515-89156147B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43C814-B313-421D-BFB5-11AF5370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59902031"/>
              </p:ext>
            </p:extLst>
          </p:nvPr>
        </p:nvGraphicFramePr>
        <p:xfrm>
          <a:off x="4684712" y="1447800"/>
          <a:ext cx="430688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 Embebido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FPGA RIO</a:t>
            </a:r>
          </a:p>
        </p:txBody>
      </p:sp>
      <p:pic>
        <p:nvPicPr>
          <p:cNvPr id="5122" name="Picture 2" descr="http://m.eet.com/media/1166894/296250-ni_single_board_ri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9" y="2293937"/>
            <a:ext cx="4079271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s-ES" dirty="0"/>
              <a:t>El sistema embebido FPGA RIO</a:t>
            </a:r>
          </a:p>
        </p:txBody>
      </p:sp>
      <p:sp>
        <p:nvSpPr>
          <p:cNvPr id="11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6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BA75EE-0823-40CC-ABC0-1B0CADA0D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C0918E7-5DB1-4279-A1F3-4CA37D25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A3273FF-62CA-442A-B997-FDD86DE9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271142F-8DD9-42CF-9D7B-8D4C2A8C5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B0141BF-3D40-4AEA-B189-6E5C840F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21393AC-FB69-4655-8BF4-C9356D228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CA8A413-7346-44E4-A5BB-ADCA41249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A623334-45C6-40C3-8183-A4DF7F597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1E87E-F64D-47E5-9833-1AB49DAF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3F1E87E-F64D-47E5-9833-1AB49DAF0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2DCC4-DA2C-4F24-BFCA-2A6FD449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952DCC4-DA2C-4F24-BFCA-2A6FD4495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FBCA9-79A0-4208-A4DB-0FDBCC22C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EAFBCA9-79A0-4208-A4DB-0FDBCC22C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AA870A-B817-4DEC-82E3-D8324F821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C8AA870A-B817-4DEC-82E3-D8324F821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3810183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/>
          <a:p>
            <a:pPr lvl="0"/>
            <a:r>
              <a:rPr lang="es-CO" dirty="0"/>
              <a:t>Desarrollo del Sistema Robótico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6905705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/>
          <a:p>
            <a:pPr lvl="0"/>
            <a:r>
              <a:rPr lang="es-CO" dirty="0"/>
              <a:t>Desarrollo del Sistema Robótico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7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5559374"/>
              </p:ext>
            </p:extLst>
          </p:nvPr>
        </p:nvGraphicFramePr>
        <p:xfrm>
          <a:off x="1219200" y="1481211"/>
          <a:ext cx="7772400" cy="420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0" y="1044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del Sistema Embebido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Embebido</a:t>
            </a:r>
          </a:p>
        </p:txBody>
      </p:sp>
    </p:spTree>
    <p:extLst>
      <p:ext uri="{BB962C8B-B14F-4D97-AF65-F5344CB8AC3E}">
        <p14:creationId xmlns:p14="http://schemas.microsoft.com/office/powerpoint/2010/main" val="30988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D4BFB47-94BF-4D6B-98DB-E296F5798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ABCB243-3F00-488C-9DCF-C8F30594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06CE58-5F12-412D-ACFB-3F48F33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01FE3A-33E6-4E0B-9BBA-BBB32E7B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6A9965-C55B-4CDC-98DE-43D28E96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C8B18A-25CB-470D-8B72-F66080AE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67C959-5E71-41DC-AAF0-F251B53D8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AA17F7C-D6F1-45AE-BE8A-BAD4ED00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5759957-0B9D-49D2-93BB-851E91804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D900F7C-2988-4B2D-8FA0-F79E8CB7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6799227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Embebido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0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5466469"/>
              </p:ext>
            </p:extLst>
          </p:nvPr>
        </p:nvGraphicFramePr>
        <p:xfrm>
          <a:off x="54000" y="1371600"/>
          <a:ext cx="9036000" cy="420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905000" y="1044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</a:t>
            </a:r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los componentes del </a:t>
            </a:r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robot : Sonares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C" dirty="0"/>
              <a:t>Control de los componentes del robot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0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06CE58-5F12-412D-ACFB-3F48F33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01FE3A-33E6-4E0B-9BBA-BBB32E7B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6A9965-C55B-4CDC-98DE-43D28E96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C8B18A-25CB-470D-8B72-F66080AE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67C959-5E71-41DC-AAF0-F251B53D8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AA17F7C-D6F1-45AE-BE8A-BAD4ED00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5759957-0B9D-49D2-93BB-851E91804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D900F7C-2988-4B2D-8FA0-F79E8CB7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09498DC-1F0C-444B-8B7C-8F4B49F91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F70D63-85D7-477B-BA88-4ACDB658E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905000" y="1044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</a:t>
            </a:r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los componentes del </a:t>
            </a:r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robot : Sonares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C" dirty="0"/>
              <a:t>Control de los componentes del robot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30" y="1658225"/>
            <a:ext cx="5411932" cy="391685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567530" y="1040285"/>
            <a:ext cx="6008940" cy="679167"/>
            <a:chOff x="1683321" y="10"/>
            <a:chExt cx="6008940" cy="679167"/>
          </a:xfrm>
        </p:grpSpPr>
        <p:sp>
          <p:nvSpPr>
            <p:cNvPr id="12" name="Pentágono 11"/>
            <p:cNvSpPr/>
            <p:nvPr/>
          </p:nvSpPr>
          <p:spPr>
            <a:xfrm rot="10800000">
              <a:off x="1683321" y="10"/>
              <a:ext cx="6008940" cy="67916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ágono 4"/>
            <p:cNvSpPr/>
            <p:nvPr/>
          </p:nvSpPr>
          <p:spPr>
            <a:xfrm rot="21600000">
              <a:off x="1853113" y="10"/>
              <a:ext cx="5839148" cy="679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9494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Duración de las señales de control</a:t>
              </a:r>
              <a:endParaRPr lang="es-CO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0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3598205"/>
              </p:ext>
            </p:extLst>
          </p:nvPr>
        </p:nvGraphicFramePr>
        <p:xfrm>
          <a:off x="3886200" y="1371600"/>
          <a:ext cx="5203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905000" y="1044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</a:t>
            </a:r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los componentes del </a:t>
            </a:r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robot : Encoders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C" dirty="0"/>
              <a:t>Control de los componentes del robot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905000"/>
            <a:ext cx="26955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06CE58-5F12-412D-ACFB-3F48F33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01FE3A-33E6-4E0B-9BBA-BBB32E7B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6A9965-C55B-4CDC-98DE-43D28E96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C8B18A-25CB-470D-8B72-F66080AE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67C959-5E71-41DC-AAF0-F251B53D8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AA17F7C-D6F1-45AE-BE8A-BAD4ED00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8421098"/>
              </p:ext>
            </p:extLst>
          </p:nvPr>
        </p:nvGraphicFramePr>
        <p:xfrm>
          <a:off x="54000" y="1229629"/>
          <a:ext cx="9036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905000" y="1044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</a:t>
            </a:r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los componentes del </a:t>
            </a:r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robot : Motores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C" dirty="0"/>
              <a:t>Control de los componentes del robot</a:t>
            </a:r>
            <a:endParaRPr lang="es-ES" dirty="0"/>
          </a:p>
        </p:txBody>
      </p:sp>
      <p:pic>
        <p:nvPicPr>
          <p:cNvPr id="10" name="Imagen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3745"/>
            <a:ext cx="6958013" cy="223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06CE58-5F12-412D-ACFB-3F48F33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01FE3A-33E6-4E0B-9BBA-BBB32E7B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6A9965-C55B-4CDC-98DE-43D28E96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C8B18A-25CB-470D-8B72-F66080AE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67C959-5E71-41DC-AAF0-F251B53D8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AA17F7C-D6F1-45AE-BE8A-BAD4ED00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0657586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Embebido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58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1590185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2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0" y="1044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de velocidad y orientación </a:t>
            </a: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Embebido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534400" cy="5057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534400" cy="50577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38200"/>
            <a:ext cx="8534400" cy="50577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38200"/>
            <a:ext cx="8534400" cy="5057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5562600" y="1280149"/>
                <a:ext cx="2556164" cy="1915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C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 sz="3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̇"/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C" sz="3200" i="1">
                                  <a:latin typeface="Cambria Math" panose="02040503050406030204" pitchFamily="18" charset="0"/>
                                </a:rPr>
                                <m:t>𝑉𝑐𝑜𝑠</m:t>
                              </m:r>
                              <m:d>
                                <m:dPr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e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̇"/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C" sz="3200" i="1">
                                  <a:latin typeface="Cambria Math" panose="02040503050406030204" pitchFamily="18" charset="0"/>
                                </a:rPr>
                                <m:t>𝑉𝑠𝑒𝑛</m:t>
                              </m:r>
                              <m:d>
                                <m:dPr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e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̇"/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C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280149"/>
                <a:ext cx="2556164" cy="1915781"/>
              </a:xfrm>
              <a:prstGeom prst="rect">
                <a:avLst/>
              </a:prstGeom>
              <a:blipFill rotWithShape="0">
                <a:blip r:embed="rId6"/>
                <a:stretch>
                  <a:fillRect r="-14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5562600" y="3357498"/>
                <a:ext cx="2150204" cy="90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𝑉𝑙</m:t>
                          </m:r>
                          <m:r>
                            <a:rPr lang="es-EC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𝑉𝑟</m:t>
                          </m:r>
                        </m:num>
                        <m:den>
                          <m:r>
                            <a:rPr lang="es-EC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57498"/>
                <a:ext cx="2150204" cy="9075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5562600" y="4426622"/>
                <a:ext cx="2269852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C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𝑉𝑙</m:t>
                          </m:r>
                          <m:r>
                            <a:rPr lang="es-EC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𝑉𝑟</m:t>
                          </m:r>
                        </m:num>
                        <m:den>
                          <m:r>
                            <a:rPr lang="es-EC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426622"/>
                <a:ext cx="2269852" cy="9103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97213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Embebido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5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1656070"/>
              </p:ext>
            </p:extLst>
          </p:nvPr>
        </p:nvGraphicFramePr>
        <p:xfrm>
          <a:off x="54000" y="1229629"/>
          <a:ext cx="9036000" cy="151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1905000" y="1044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Odometría del robot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C" dirty="0"/>
              <a:t>Control de los componentes del robot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329253" y="3124200"/>
                <a:ext cx="3589894" cy="2392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C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𝑑𝑙</m:t>
                                  </m:r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num>
                                <m:den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s-EC" sz="2400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fName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𝑑𝑙</m:t>
                                  </m:r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num>
                                <m:den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s-EC" sz="2400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fName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𝑑𝑙</m:t>
                                  </m:r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num>
                                <m:den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53" y="3124200"/>
                <a:ext cx="3589894" cy="23929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474461" y="3960935"/>
                <a:ext cx="2462277" cy="719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2800" dirty="0" smtClean="0"/>
                  <a:t>; 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C" sz="2800" i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𝑡𝑖𝑐𝑘</m:t>
                        </m:r>
                      </m:num>
                      <m:den>
                        <m:r>
                          <a:rPr lang="es-EC" sz="2800" i="0">
                            <a:latin typeface="Cambria Math" panose="02040503050406030204" pitchFamily="18" charset="0"/>
                          </a:rPr>
                          <m:t>76600</m:t>
                        </m:r>
                      </m:den>
                    </m:f>
                  </m:oMath>
                </a14:m>
                <a:endParaRPr lang="es-EC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461" y="3960935"/>
                <a:ext cx="2462277" cy="719492"/>
              </a:xfrm>
              <a:prstGeom prst="rect">
                <a:avLst/>
              </a:prstGeom>
              <a:blipFill rotWithShape="0">
                <a:blip r:embed="rId9"/>
                <a:stretch>
                  <a:fillRect l="-4950" b="-110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06CE58-5F12-412D-ACFB-3F48F33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01FE3A-33E6-4E0B-9BBA-BBB32E7B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6A9965-C55B-4CDC-98DE-43D28E96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C8B18A-25CB-470D-8B72-F66080AE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144897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/>
          <a:p>
            <a:pPr lvl="0"/>
            <a:r>
              <a:rPr lang="es-CO" dirty="0"/>
              <a:t>Desarrollo del Sistema Robótico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2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8974629"/>
              </p:ext>
            </p:extLst>
          </p:nvPr>
        </p:nvGraphicFramePr>
        <p:xfrm>
          <a:off x="1219200" y="1481211"/>
          <a:ext cx="7772400" cy="420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0" y="1044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del Sistema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Adaptación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3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06CE58-5F12-412D-ACFB-3F48F33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501FE3A-33E6-4E0B-9BBA-BBB32E7B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6A9965-C55B-4CDC-98DE-43D28E96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C8B18A-25CB-470D-8B72-F66080AE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67C959-5E71-41DC-AAF0-F251B53D8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AA17F7C-D6F1-45AE-BE8A-BAD4ED00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0" y="1044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del Sistema 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Conectores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Adaptación del sistema</a:t>
            </a:r>
            <a:endParaRPr lang="es-ES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62430"/>
              </p:ext>
            </p:extLst>
          </p:nvPr>
        </p:nvGraphicFramePr>
        <p:xfrm>
          <a:off x="2286000" y="1600200"/>
          <a:ext cx="521335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520"/>
                <a:gridCol w="1800225"/>
                <a:gridCol w="1792605"/>
              </a:tblGrid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SONAR1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Placa de sensores original del robot, ubicado en la parte frontal tras los sonares,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IDC de 10 pines macho con 2,5 mm de separación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MOTOR-POWER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Placa de potencia original del robot, ubicada tras el controlador original.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IDC de 26 pines macho con 2,5 mm de separación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J502 DIO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Parte frontal de la FPGA sbRIO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IDC de 50 pines con 2 mm de separación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Power FPGA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Parte frontal de la FPGA sbRIO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Mini-</a:t>
                      </a:r>
                      <a:r>
                        <a:rPr lang="es-EC" sz="1200" dirty="0" err="1">
                          <a:effectLst/>
                        </a:rPr>
                        <a:t>fit</a:t>
                      </a:r>
                      <a:r>
                        <a:rPr lang="es-EC" sz="1200" dirty="0">
                          <a:effectLst/>
                        </a:rPr>
                        <a:t> JR de 2 posiciones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8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685800" y="1044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del Sistema 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Señales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Adaptación del sistema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6" y="595215"/>
            <a:ext cx="7041627" cy="5190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9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" y="1044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Adaptación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del Sistema 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Comunicación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Inalámbrica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Adaptación del sistema</a:t>
            </a:r>
            <a:endParaRPr lang="es-ES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4" y="1447800"/>
            <a:ext cx="8349151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398710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/>
          <a:p>
            <a:pPr lvl="0"/>
            <a:r>
              <a:rPr lang="es-CO" dirty="0"/>
              <a:t>Desarrollo del Sistema Robótico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0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3 Rectángulo"/>
          <p:cNvSpPr/>
          <p:nvPr/>
        </p:nvSpPr>
        <p:spPr>
          <a:xfrm>
            <a:off x="228600" y="1044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Programación del sistema robótico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robótico</a:t>
            </a: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999189"/>
              </p:ext>
            </p:extLst>
          </p:nvPr>
        </p:nvGraphicFramePr>
        <p:xfrm>
          <a:off x="1771650" y="998020"/>
          <a:ext cx="5600700" cy="471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9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B67F0A-E2A8-4989-9B5F-63D0452C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0B4003-A2E4-458C-B5DC-5C88FD5F4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7DD459-A6A7-4F40-8804-54AD90F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BC3A81-8282-4182-B513-40A14FB4C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060879"/>
              </p:ext>
            </p:extLst>
          </p:nvPr>
        </p:nvGraphicFramePr>
        <p:xfrm>
          <a:off x="1771650" y="998020"/>
          <a:ext cx="56007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4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3 Rectángulo"/>
          <p:cNvSpPr/>
          <p:nvPr/>
        </p:nvSpPr>
        <p:spPr>
          <a:xfrm>
            <a:off x="12954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ANTECEDENTES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0779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B67F0A-E2A8-4989-9B5F-63D0452C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0B4003-A2E4-458C-B5DC-5C88FD5F4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7DD459-A6A7-4F40-8804-54AD90F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BC3A81-8282-4182-B513-40A14FB4C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7E3A64-4E75-4738-B8FA-3E13AB379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C34E913-8A51-44EE-8ACA-33733700F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4451860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pPr lvl="0"/>
            <a:r>
              <a:rPr lang="es-CO" dirty="0"/>
              <a:t>Algoritmo básico de control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6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5949843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3 Rectángulo"/>
          <p:cNvSpPr/>
          <p:nvPr/>
        </p:nvSpPr>
        <p:spPr>
          <a:xfrm>
            <a:off x="228600" y="1044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Programación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del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robótico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Programación del sistema robótico</a:t>
            </a:r>
          </a:p>
        </p:txBody>
      </p:sp>
    </p:spTree>
    <p:extLst>
      <p:ext uri="{BB962C8B-B14F-4D97-AF65-F5344CB8AC3E}">
        <p14:creationId xmlns:p14="http://schemas.microsoft.com/office/powerpoint/2010/main" val="38183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11668-90CE-4051-98CA-7908473A1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7AE5A-6AA4-4A24-BEA8-0F2E6DDA2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5038651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/>
              <a:t>Planificación de rutas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1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927744"/>
            <a:ext cx="4800600" cy="4972050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3 Rectángulo"/>
          <p:cNvSpPr/>
          <p:nvPr/>
        </p:nvSpPr>
        <p:spPr>
          <a:xfrm>
            <a:off x="228600" y="1044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Planificación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rutas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A-star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Planificación de rutas</a:t>
            </a:r>
            <a:endParaRPr lang="es-E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22815"/>
              </p:ext>
            </p:extLst>
          </p:nvPr>
        </p:nvGraphicFramePr>
        <p:xfrm>
          <a:off x="228600" y="927744"/>
          <a:ext cx="4805362" cy="496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4" imgW="6107760" imgH="6310800" progId="">
                  <p:embed/>
                </p:oleObj>
              </mc:Choice>
              <mc:Fallback>
                <p:oleObj r:id="rId4" imgW="6107760" imgH="631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927744"/>
                        <a:ext cx="4805362" cy="496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61614"/>
              </p:ext>
            </p:extLst>
          </p:nvPr>
        </p:nvGraphicFramePr>
        <p:xfrm>
          <a:off x="228600" y="927743"/>
          <a:ext cx="4805362" cy="496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6" imgW="6107760" imgH="6310800" progId="">
                  <p:embed/>
                </p:oleObj>
              </mc:Choice>
              <mc:Fallback>
                <p:oleObj r:id="rId6" imgW="6107760" imgH="631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927743"/>
                        <a:ext cx="4805362" cy="496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4 Diagrama"/>
          <p:cNvGraphicFramePr/>
          <p:nvPr>
            <p:extLst>
              <p:ext uri="{D42A27DB-BD31-4B8C-83A1-F6EECF244321}">
                <p14:modId xmlns:p14="http://schemas.microsoft.com/office/powerpoint/2010/main" val="3864664215"/>
              </p:ext>
            </p:extLst>
          </p:nvPr>
        </p:nvGraphicFramePr>
        <p:xfrm>
          <a:off x="5257801" y="533660"/>
          <a:ext cx="350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90587"/>
              </p:ext>
            </p:extLst>
          </p:nvPr>
        </p:nvGraphicFramePr>
        <p:xfrm>
          <a:off x="228600" y="927742"/>
          <a:ext cx="4800602" cy="496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13" imgW="6107760" imgH="6310800" progId="">
                  <p:embed/>
                </p:oleObj>
              </mc:Choice>
              <mc:Fallback>
                <p:oleObj r:id="rId13" imgW="6107760" imgH="631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600" y="927742"/>
                        <a:ext cx="4800602" cy="496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F11668-90CE-4051-98CA-7908473A1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27AE5A-6AA4-4A24-BEA8-0F2E6DDA2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3 Rectángulo"/>
          <p:cNvSpPr/>
          <p:nvPr/>
        </p:nvSpPr>
        <p:spPr>
          <a:xfrm>
            <a:off x="228600" y="1044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Planificación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rutas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A-star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Voronoi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Planificación de rutas</a:t>
            </a:r>
            <a:endParaRPr lang="es-ES" dirty="0"/>
          </a:p>
        </p:txBody>
      </p:sp>
      <p:graphicFrame>
        <p:nvGraphicFramePr>
          <p:cNvPr id="13" name="4 Diagrama"/>
          <p:cNvGraphicFramePr/>
          <p:nvPr>
            <p:extLst>
              <p:ext uri="{D42A27DB-BD31-4B8C-83A1-F6EECF244321}">
                <p14:modId xmlns:p14="http://schemas.microsoft.com/office/powerpoint/2010/main" val="1126388892"/>
              </p:ext>
            </p:extLst>
          </p:nvPr>
        </p:nvGraphicFramePr>
        <p:xfrm>
          <a:off x="5257801" y="533660"/>
          <a:ext cx="350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64061"/>
              </p:ext>
            </p:extLst>
          </p:nvPr>
        </p:nvGraphicFramePr>
        <p:xfrm>
          <a:off x="228600" y="1066800"/>
          <a:ext cx="4954692" cy="448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8" imgW="7466400" imgH="6755400" progId="">
                  <p:embed/>
                </p:oleObj>
              </mc:Choice>
              <mc:Fallback>
                <p:oleObj r:id="rId8" imgW="7466400" imgH="6755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4954692" cy="4482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06925"/>
              </p:ext>
            </p:extLst>
          </p:nvPr>
        </p:nvGraphicFramePr>
        <p:xfrm>
          <a:off x="228600" y="1066800"/>
          <a:ext cx="4954692" cy="448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10" imgW="7466400" imgH="6755400" progId="">
                  <p:embed/>
                </p:oleObj>
              </mc:Choice>
              <mc:Fallback>
                <p:oleObj r:id="rId10" imgW="7466400" imgH="6755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4954692" cy="4482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trella de 5 puntas 4"/>
          <p:cNvSpPr/>
          <p:nvPr/>
        </p:nvSpPr>
        <p:spPr>
          <a:xfrm>
            <a:off x="533400" y="4114800"/>
            <a:ext cx="3048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strella de 5 puntas 14"/>
          <p:cNvSpPr/>
          <p:nvPr/>
        </p:nvSpPr>
        <p:spPr>
          <a:xfrm>
            <a:off x="4561609" y="1340494"/>
            <a:ext cx="3048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86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F11668-90CE-4051-98CA-7908473A1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27AE5A-6AA4-4A24-BEA8-0F2E6DDA2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  <p:bldP spid="5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6507740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PRUEBAS Y RESULTADOS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8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PRUEBAS Y RESULTADOS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63079971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PRUEBAS Y RESULTADOS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8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Prueba </a:t>
            </a:r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precisión y </a:t>
            </a:r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velocidad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PRUEBAS Y RESULTADOS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3200400" cy="393985"/>
          </a:xfrm>
        </p:spPr>
        <p:txBody>
          <a:bodyPr>
            <a:normAutofit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de pruebas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89" y="925572"/>
            <a:ext cx="5745998" cy="3036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50216"/>
              </p:ext>
            </p:extLst>
          </p:nvPr>
        </p:nvGraphicFramePr>
        <p:xfrm>
          <a:off x="3098889" y="4274147"/>
          <a:ext cx="5745998" cy="150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720"/>
                <a:gridCol w="1683545"/>
                <a:gridCol w="2179733"/>
              </a:tblGrid>
              <a:tr h="4040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Precisión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 media </a:t>
                      </a: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(mm/s)</a:t>
                      </a:r>
                    </a:p>
                  </a:txBody>
                  <a:tcPr marL="68580" marR="68580" marT="0" marB="0"/>
                </a:tc>
              </a:tr>
              <a:tr h="4040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 Pioneer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233,64</a:t>
                      </a:r>
                    </a:p>
                  </a:txBody>
                  <a:tcPr marL="68580" marR="68580" marT="0" marB="0"/>
                </a:tc>
              </a:tr>
              <a:tr h="4040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 FPGA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217,39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4827836"/>
            <a:ext cx="3200400" cy="393985"/>
          </a:xfrm>
        </p:spPr>
        <p:txBody>
          <a:bodyPr>
            <a:normAutofit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0557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Prueba de auto localización 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PRUEBAS Y RESULTADOS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3200400" cy="393985"/>
          </a:xfrm>
        </p:spPr>
        <p:txBody>
          <a:bodyPr>
            <a:normAutofit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de pruebas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4827836"/>
            <a:ext cx="3200400" cy="393985"/>
          </a:xfrm>
        </p:spPr>
        <p:txBody>
          <a:bodyPr>
            <a:normAutofit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69349"/>
            <a:ext cx="5056545" cy="32567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34636"/>
              </p:ext>
            </p:extLst>
          </p:nvPr>
        </p:nvGraphicFramePr>
        <p:xfrm>
          <a:off x="3144982" y="4314872"/>
          <a:ext cx="4627418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840"/>
                <a:gridCol w="2716578"/>
              </a:tblGrid>
              <a:tr h="2000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Desviación promedio (mm)</a:t>
                      </a: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 Pioneer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609,77</a:t>
                      </a: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 FPGA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114,40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Marcador de contenido 2"/>
          <p:cNvSpPr>
            <a:spLocks noGrp="1"/>
          </p:cNvSpPr>
          <p:nvPr>
            <p:ph sz="half" idx="1"/>
          </p:nvPr>
        </p:nvSpPr>
        <p:spPr>
          <a:xfrm>
            <a:off x="3144982" y="5490265"/>
            <a:ext cx="3332018" cy="433309"/>
          </a:xfrm>
        </p:spPr>
        <p:txBody>
          <a:bodyPr>
            <a:normAutofit fontScale="92500"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del error en un 81,24%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44498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/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Prueba </a:t>
            </a:r>
            <a:r>
              <a:rPr lang="es-EC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 detección de obstáculos</a:t>
            </a:r>
            <a:endParaRPr lang="es-EC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PRUEBAS Y RESULTADOS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3200400" cy="393985"/>
          </a:xfrm>
        </p:spPr>
        <p:txBody>
          <a:bodyPr>
            <a:normAutofit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de pruebas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4827836"/>
            <a:ext cx="3200400" cy="393985"/>
          </a:xfrm>
        </p:spPr>
        <p:txBody>
          <a:bodyPr>
            <a:normAutofit/>
          </a:bodyPr>
          <a:lstStyle/>
          <a:p>
            <a:r>
              <a:rPr lang="es-C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C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77029"/>
            <a:ext cx="4829849" cy="2467319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99847"/>
              </p:ext>
            </p:extLst>
          </p:nvPr>
        </p:nvGraphicFramePr>
        <p:xfrm>
          <a:off x="3124200" y="4408458"/>
          <a:ext cx="41910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086"/>
                <a:gridCol w="2163914"/>
              </a:tblGrid>
              <a:tr h="2000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 sensores (%)</a:t>
                      </a: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 Pioneer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 FPGA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48254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4066252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fecha 3"/>
          <p:cNvSpPr txBox="1">
            <a:spLocks/>
          </p:cNvSpPr>
          <p:nvPr/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JUSTIFICACIÓN E IMPORTANCIA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PARRA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5719922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0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071918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10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CO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91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50212926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6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CO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8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  <a:endParaRPr lang="es-CO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36624631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11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05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2911704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9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3 Rectángulo"/>
          <p:cNvSpPr/>
          <p:nvPr/>
        </p:nvSpPr>
        <p:spPr>
          <a:xfrm>
            <a:off x="12954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JUSTIFICACIÓN E IMPORTANCIA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51168"/>
          </a:xfrm>
        </p:spPr>
        <p:txBody>
          <a:bodyPr/>
          <a:lstStyle/>
          <a:p>
            <a:pPr marL="0" indent="0" algn="just">
              <a:buNone/>
            </a:pPr>
            <a:endParaRPr lang="es-C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controlador inicial del robot, no cumple con los requisitos necesarios para le implementación de las operaciones de control requeridas</a:t>
            </a:r>
            <a:r>
              <a:rPr lang="es-C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C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tele-operación de un robot, requiere un sistema de tiempo real para el procesamiento de las señales propio-receptivas del robot, comunicación inalámbrica, programación y planificación de rutas</a:t>
            </a:r>
          </a:p>
          <a:p>
            <a:pPr marL="0" indent="0" algn="just">
              <a:buNone/>
            </a:pPr>
            <a:endParaRPr lang="es-C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cambio del controlador por un sistema nuevo, requiere el desarrollo de un sistema de programación propio para el robot.</a:t>
            </a:r>
          </a:p>
          <a:p>
            <a:pPr algn="just"/>
            <a:endParaRPr lang="es-C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nuevo controlador permitirá contar con una plataforma adecuada para el desarrollo de proyectos posteriores de tele-operación.</a:t>
            </a:r>
            <a:endParaRPr lang="es-C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8" name="Marcador de fecha 3"/>
          <p:cNvSpPr txBox="1">
            <a:spLocks/>
          </p:cNvSpPr>
          <p:nvPr/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JUSTIFICACIÓN E IMPORTANCIA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PARRA GEN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556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6645137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fecha 3"/>
          <p:cNvSpPr txBox="1">
            <a:spLocks/>
          </p:cNvSpPr>
          <p:nvPr/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OBJETIVOS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PARRA GEN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72333018"/>
              </p:ext>
            </p:extLst>
          </p:nvPr>
        </p:nvGraphicFramePr>
        <p:xfrm>
          <a:off x="76200" y="685800"/>
          <a:ext cx="8915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9" name="3 Rectángulo"/>
          <p:cNvSpPr/>
          <p:nvPr/>
        </p:nvSpPr>
        <p:spPr>
          <a:xfrm>
            <a:off x="12954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OBJETIVOS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2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C8067-67BB-44C9-93F6-385513DB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26DF8-EFA6-4B2B-B705-BD5C19885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25B03-6935-40BC-B7B8-0B53B538E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B60B7D-FDC5-496F-AB61-D843FE1A7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EE0AC-4C09-4F92-B3E6-1DCF281D6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4C4B48-C3A8-4CF4-972B-F3D656C1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80377726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5600" y="65532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PARRA GEN</a:t>
            </a:r>
            <a:endParaRPr lang="es-ES" dirty="0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pPr lvl="0"/>
            <a:r>
              <a:rPr lang="es-CO" sz="1400" dirty="0"/>
              <a:t>Sistema Robótico </a:t>
            </a:r>
            <a:r>
              <a:rPr lang="es-CO" sz="1400" dirty="0" err="1"/>
              <a:t>Pionner</a:t>
            </a:r>
            <a:r>
              <a:rPr lang="es-CO" sz="1400" dirty="0"/>
              <a:t> 3D</a:t>
            </a:r>
          </a:p>
        </p:txBody>
      </p:sp>
    </p:spTree>
    <p:extLst>
      <p:ext uri="{BB962C8B-B14F-4D97-AF65-F5344CB8AC3E}">
        <p14:creationId xmlns:p14="http://schemas.microsoft.com/office/powerpoint/2010/main" val="19447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56&quot;/&gt;&lt;/object&gt;&lt;object type=&quot;3&quot; unique_id=&quot;10109&quot;&gt;&lt;property id=&quot;20148&quot; value=&quot;5&quot;/&gt;&lt;property id=&quot;20300&quot; value=&quot;Slide 5&quot;/&gt;&lt;property id=&quot;20307&quot; value=&quot;257&quot;/&gt;&lt;/object&gt;&lt;object type=&quot;3&quot; unique_id=&quot;10139&quot;&gt;&lt;property id=&quot;20148&quot; value=&quot;5&quot;/&gt;&lt;property id=&quot;20300&quot; value=&quot;Slide 2&quot;/&gt;&lt;property id=&quot;20307&quot; value=&quot;259&quot;/&gt;&lt;/object&gt;&lt;object type=&quot;3&quot; unique_id=&quot;10140&quot;&gt;&lt;property id=&quot;20148&quot; value=&quot;5&quot;/&gt;&lt;property id=&quot;20300&quot; value=&quot;Slide 3&quot;/&gt;&lt;property id=&quot;20307&quot; value=&quot;260&quot;/&gt;&lt;/object&gt;&lt;object type=&quot;3&quot; unique_id=&quot;10141&quot;&gt;&lt;property id=&quot;20148&quot; value=&quot;5&quot;/&gt;&lt;property id=&quot;20300&quot; value=&quot;Slide 7&quot;/&gt;&lt;property id=&quot;20307&quot; value=&quot;258&quot;/&gt;&lt;/object&gt;&lt;object type=&quot;3&quot; unique_id=&quot;10184&quot;&gt;&lt;property id=&quot;20148&quot; value=&quot;5&quot;/&gt;&lt;property id=&quot;20300&quot; value=&quot;Slide 4&quot;/&gt;&lt;property id=&quot;20307&quot; value=&quot;261&quot;/&gt;&lt;/object&gt;&lt;object type=&quot;3&quot; unique_id=&quot;10185&quot;&gt;&lt;property id=&quot;20148&quot; value=&quot;5&quot;/&gt;&lt;property id=&quot;20300&quot; value=&quot;Slide 6&quot;/&gt;&lt;property id=&quot;20307&quot; value=&quot;262&quot;/&gt;&lt;/object&gt;&lt;object type=&quot;3&quot; unique_id=&quot;10213&quot;&gt;&lt;property id=&quot;20148&quot; value=&quot;5&quot;/&gt;&lt;property id=&quot;20300&quot; value=&quot;Slide 8&quot;/&gt;&lt;property id=&quot;20307&quot; value=&quot;263&quot;/&gt;&lt;/object&gt;&lt;/object&gt;&lt;object type=&quot;8&quot; unique_id=&quot;100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527171</TotalTime>
  <Words>2359</Words>
  <Application>Microsoft Office PowerPoint</Application>
  <PresentationFormat>Presentación en pantalla (4:3)</PresentationFormat>
  <Paragraphs>368</Paragraphs>
  <Slides>54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Theme1</vt:lpstr>
      <vt:lpstr>FORMATO ESPE2013V2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Alex</dc:creator>
  <cp:lastModifiedBy>User</cp:lastModifiedBy>
  <cp:revision>156</cp:revision>
  <dcterms:created xsi:type="dcterms:W3CDTF">2012-08-14T15:29:02Z</dcterms:created>
  <dcterms:modified xsi:type="dcterms:W3CDTF">2015-08-14T06:23:24Z</dcterms:modified>
</cp:coreProperties>
</file>