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4.xml" ContentType="application/vnd.openxmlformats-officedocument.presentationml.tags+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8.xml" ContentType="application/vnd.openxmlformats-officedocument.presentationml.tags+xml"/>
  <Override PartName="/ppt/tags/tag29.xml" ContentType="application/vnd.openxmlformats-officedocument.presentationml.tags+xml"/>
  <Override PartName="/ppt/notesSlides/notesSlide2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9"/>
  </p:notesMasterIdLst>
  <p:sldIdLst>
    <p:sldId id="280" r:id="rId3"/>
    <p:sldId id="272" r:id="rId4"/>
    <p:sldId id="273" r:id="rId5"/>
    <p:sldId id="274" r:id="rId6"/>
    <p:sldId id="281" r:id="rId7"/>
    <p:sldId id="261" r:id="rId8"/>
    <p:sldId id="282" r:id="rId9"/>
    <p:sldId id="288" r:id="rId10"/>
    <p:sldId id="289" r:id="rId11"/>
    <p:sldId id="294" r:id="rId12"/>
    <p:sldId id="295" r:id="rId13"/>
    <p:sldId id="290" r:id="rId14"/>
    <p:sldId id="296" r:id="rId15"/>
    <p:sldId id="298" r:id="rId16"/>
    <p:sldId id="299" r:id="rId17"/>
    <p:sldId id="300" r:id="rId18"/>
    <p:sldId id="291" r:id="rId19"/>
    <p:sldId id="301" r:id="rId20"/>
    <p:sldId id="302" r:id="rId21"/>
    <p:sldId id="277" r:id="rId22"/>
    <p:sldId id="279" r:id="rId23"/>
    <p:sldId id="278" r:id="rId24"/>
    <p:sldId id="286" r:id="rId25"/>
    <p:sldId id="285" r:id="rId26"/>
    <p:sldId id="287" r:id="rId27"/>
    <p:sldId id="259" r:id="rId28"/>
  </p:sldIdLst>
  <p:sldSz cx="9144000" cy="6858000" type="screen4x3"/>
  <p:notesSz cx="6858000" cy="9144000"/>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6" autoAdjust="0"/>
    <p:restoredTop sz="96853" autoAdjust="0"/>
  </p:normalViewPr>
  <p:slideViewPr>
    <p:cSldViewPr>
      <p:cViewPr>
        <p:scale>
          <a:sx n="75" d="100"/>
          <a:sy n="75" d="100"/>
        </p:scale>
        <p:origin x="-570" y="-72"/>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5C831A-CCF5-4391-A2BE-9DF065D37587}" type="doc">
      <dgm:prSet loTypeId="urn:microsoft.com/office/officeart/2005/8/layout/arrow2" loCatId="process" qsTypeId="urn:microsoft.com/office/officeart/2005/8/quickstyle/3d5" qsCatId="3D" csTypeId="urn:microsoft.com/office/officeart/2005/8/colors/colorful3" csCatId="colorful" phldr="1"/>
      <dgm:spPr/>
    </dgm:pt>
    <dgm:pt modelId="{1E3A074B-8EC3-4AC7-ADB8-C53A583CA2D1}">
      <dgm:prSet phldrT="[Text]" custT="1"/>
      <dgm:spPr/>
      <dgm:t>
        <a:bodyPr/>
        <a:lstStyle/>
        <a:p>
          <a:r>
            <a:rPr lang="es-ES" sz="1900" dirty="0" smtClean="0"/>
            <a:t>Ingeniería Sistema</a:t>
          </a:r>
          <a:endParaRPr lang="es-ES" sz="1900" dirty="0"/>
        </a:p>
      </dgm:t>
    </dgm:pt>
    <dgm:pt modelId="{C3E70DF8-D297-401F-A070-1295F4388B0B}" type="parTrans" cxnId="{8C1AFE23-B091-4CE6-8284-0511812F213B}">
      <dgm:prSet/>
      <dgm:spPr/>
      <dgm:t>
        <a:bodyPr/>
        <a:lstStyle/>
        <a:p>
          <a:endParaRPr lang="es-ES" sz="1900"/>
        </a:p>
      </dgm:t>
    </dgm:pt>
    <dgm:pt modelId="{13D421C7-F834-4141-85ED-0207D610A128}" type="sibTrans" cxnId="{8C1AFE23-B091-4CE6-8284-0511812F213B}">
      <dgm:prSet/>
      <dgm:spPr/>
      <dgm:t>
        <a:bodyPr/>
        <a:lstStyle/>
        <a:p>
          <a:endParaRPr lang="es-ES" sz="1900"/>
        </a:p>
      </dgm:t>
    </dgm:pt>
    <dgm:pt modelId="{A75DE5EA-0E88-4A1C-B1EA-B4EE477D7AA1}">
      <dgm:prSet phldrT="[Text]" custT="1"/>
      <dgm:spPr/>
      <dgm:t>
        <a:bodyPr/>
        <a:lstStyle/>
        <a:p>
          <a:r>
            <a:rPr lang="es-ES" sz="1900" dirty="0" smtClean="0"/>
            <a:t>Implementación</a:t>
          </a:r>
          <a:endParaRPr lang="es-ES" sz="1900" dirty="0"/>
        </a:p>
      </dgm:t>
    </dgm:pt>
    <dgm:pt modelId="{48157EE2-9BD9-48FE-A422-276C84F2470D}" type="parTrans" cxnId="{D09152C8-0058-4F02-AE9F-59A443534AE8}">
      <dgm:prSet/>
      <dgm:spPr/>
      <dgm:t>
        <a:bodyPr/>
        <a:lstStyle/>
        <a:p>
          <a:endParaRPr lang="es-ES" sz="1900"/>
        </a:p>
      </dgm:t>
    </dgm:pt>
    <dgm:pt modelId="{03226FF3-250B-4000-A0B5-00FF0F1D75A5}" type="sibTrans" cxnId="{D09152C8-0058-4F02-AE9F-59A443534AE8}">
      <dgm:prSet/>
      <dgm:spPr/>
      <dgm:t>
        <a:bodyPr/>
        <a:lstStyle/>
        <a:p>
          <a:endParaRPr lang="es-ES" sz="1900"/>
        </a:p>
      </dgm:t>
    </dgm:pt>
    <dgm:pt modelId="{9898FE38-DE6C-46BA-8D32-D767674AD978}">
      <dgm:prSet phldrT="[Text]" custT="1"/>
      <dgm:spPr/>
      <dgm:t>
        <a:bodyPr/>
        <a:lstStyle/>
        <a:p>
          <a:r>
            <a:rPr lang="es-ES" sz="1900" dirty="0" smtClean="0"/>
            <a:t>Pruebas</a:t>
          </a:r>
          <a:endParaRPr lang="es-ES" sz="1900" dirty="0"/>
        </a:p>
      </dgm:t>
    </dgm:pt>
    <dgm:pt modelId="{6500A968-9A0E-4ACA-91E4-A3C5FA03BCC8}" type="parTrans" cxnId="{277398F3-A9DD-4822-A4A0-9408AA94EB41}">
      <dgm:prSet/>
      <dgm:spPr/>
      <dgm:t>
        <a:bodyPr/>
        <a:lstStyle/>
        <a:p>
          <a:endParaRPr lang="es-ES" sz="1900"/>
        </a:p>
      </dgm:t>
    </dgm:pt>
    <dgm:pt modelId="{15E99FBC-5B51-4114-8E0B-C26E50C78603}" type="sibTrans" cxnId="{277398F3-A9DD-4822-A4A0-9408AA94EB41}">
      <dgm:prSet/>
      <dgm:spPr/>
      <dgm:t>
        <a:bodyPr/>
        <a:lstStyle/>
        <a:p>
          <a:endParaRPr lang="es-ES" sz="1900"/>
        </a:p>
      </dgm:t>
    </dgm:pt>
    <dgm:pt modelId="{8333E794-B146-4DE7-B2B5-BDA950B08AE6}">
      <dgm:prSet phldrT="[Text]" custT="1"/>
      <dgm:spPr/>
      <dgm:t>
        <a:bodyPr/>
        <a:lstStyle/>
        <a:p>
          <a:r>
            <a:rPr lang="es-ES" sz="1900" dirty="0" smtClean="0"/>
            <a:t>Análisis</a:t>
          </a:r>
          <a:endParaRPr lang="es-ES" sz="1900" dirty="0"/>
        </a:p>
      </dgm:t>
    </dgm:pt>
    <dgm:pt modelId="{1940609B-F4C0-4268-ABA8-2C22AF8DEF05}" type="parTrans" cxnId="{94CE0AC8-4511-4EDE-AEDE-4431DACA4696}">
      <dgm:prSet/>
      <dgm:spPr/>
      <dgm:t>
        <a:bodyPr/>
        <a:lstStyle/>
        <a:p>
          <a:endParaRPr lang="es-ES" sz="1900"/>
        </a:p>
      </dgm:t>
    </dgm:pt>
    <dgm:pt modelId="{63A13D9E-837D-435F-9956-9F78ED23B36A}" type="sibTrans" cxnId="{94CE0AC8-4511-4EDE-AEDE-4431DACA4696}">
      <dgm:prSet/>
      <dgm:spPr/>
      <dgm:t>
        <a:bodyPr/>
        <a:lstStyle/>
        <a:p>
          <a:endParaRPr lang="es-ES" sz="1900"/>
        </a:p>
      </dgm:t>
    </dgm:pt>
    <dgm:pt modelId="{F8E486D6-0BA0-483B-96D2-FE6427545A28}">
      <dgm:prSet phldrT="[Text]" custT="1"/>
      <dgm:spPr/>
      <dgm:t>
        <a:bodyPr/>
        <a:lstStyle/>
        <a:p>
          <a:r>
            <a:rPr lang="es-ES" sz="1900" dirty="0" smtClean="0"/>
            <a:t>IEEE 830</a:t>
          </a:r>
          <a:endParaRPr lang="es-ES" sz="1900" dirty="0"/>
        </a:p>
      </dgm:t>
    </dgm:pt>
    <dgm:pt modelId="{BDCD80CF-F30B-4486-8946-79C316D35022}" type="parTrans" cxnId="{E9A9833F-451D-42E5-9A74-C601DA2AFAC1}">
      <dgm:prSet/>
      <dgm:spPr/>
      <dgm:t>
        <a:bodyPr/>
        <a:lstStyle/>
        <a:p>
          <a:endParaRPr lang="es-ES" sz="1900"/>
        </a:p>
      </dgm:t>
    </dgm:pt>
    <dgm:pt modelId="{39F5B842-E9E6-4F53-A355-C803913040FF}" type="sibTrans" cxnId="{E9A9833F-451D-42E5-9A74-C601DA2AFAC1}">
      <dgm:prSet/>
      <dgm:spPr/>
      <dgm:t>
        <a:bodyPr/>
        <a:lstStyle/>
        <a:p>
          <a:endParaRPr lang="es-ES" sz="1900"/>
        </a:p>
      </dgm:t>
    </dgm:pt>
    <dgm:pt modelId="{06B2AF54-65DC-44BB-B0D6-1B097EFC9038}">
      <dgm:prSet phldrT="[Text]" custT="1"/>
      <dgm:spPr/>
      <dgm:t>
        <a:bodyPr/>
        <a:lstStyle/>
        <a:p>
          <a:r>
            <a:rPr lang="es-ES" sz="1900" dirty="0" smtClean="0"/>
            <a:t>OOHDM</a:t>
          </a:r>
          <a:endParaRPr lang="es-ES" sz="1900" dirty="0"/>
        </a:p>
      </dgm:t>
    </dgm:pt>
    <dgm:pt modelId="{1A4264A2-2C02-43B3-AE17-428917F86242}" type="parTrans" cxnId="{241DFF8A-6876-4BA0-A8D2-A019242F8505}">
      <dgm:prSet/>
      <dgm:spPr/>
      <dgm:t>
        <a:bodyPr/>
        <a:lstStyle/>
        <a:p>
          <a:endParaRPr lang="es-ES" sz="1900"/>
        </a:p>
      </dgm:t>
    </dgm:pt>
    <dgm:pt modelId="{DD22CAC6-C24B-4B6D-8613-76F3FCFF23AD}" type="sibTrans" cxnId="{241DFF8A-6876-4BA0-A8D2-A019242F8505}">
      <dgm:prSet/>
      <dgm:spPr/>
      <dgm:t>
        <a:bodyPr/>
        <a:lstStyle/>
        <a:p>
          <a:endParaRPr lang="es-ES" sz="1900"/>
        </a:p>
      </dgm:t>
    </dgm:pt>
    <dgm:pt modelId="{74C4CB83-085B-4ECE-A910-8DC18AB4E9D7}">
      <dgm:prSet phldrT="[Text]" custT="1"/>
      <dgm:spPr/>
      <dgm:t>
        <a:bodyPr/>
        <a:lstStyle/>
        <a:p>
          <a:r>
            <a:rPr lang="es-ES" sz="1900" dirty="0" smtClean="0"/>
            <a:t>Herramientas</a:t>
          </a:r>
          <a:endParaRPr lang="es-ES" sz="1900" dirty="0"/>
        </a:p>
      </dgm:t>
    </dgm:pt>
    <dgm:pt modelId="{C84D3D36-A2EA-41D4-9547-91484E447E1E}" type="parTrans" cxnId="{1EFFFAA8-83F5-49A2-A69E-B6362E2DA308}">
      <dgm:prSet/>
      <dgm:spPr/>
      <dgm:t>
        <a:bodyPr/>
        <a:lstStyle/>
        <a:p>
          <a:endParaRPr lang="es-ES" sz="1900"/>
        </a:p>
      </dgm:t>
    </dgm:pt>
    <dgm:pt modelId="{954072B8-F527-420E-B6F9-6BD7A8E92BF3}" type="sibTrans" cxnId="{1EFFFAA8-83F5-49A2-A69E-B6362E2DA308}">
      <dgm:prSet/>
      <dgm:spPr/>
      <dgm:t>
        <a:bodyPr/>
        <a:lstStyle/>
        <a:p>
          <a:endParaRPr lang="es-ES" sz="1900"/>
        </a:p>
      </dgm:t>
    </dgm:pt>
    <dgm:pt modelId="{1A94A652-B126-4A46-9D8D-6C63B1569FDD}">
      <dgm:prSet phldrT="[Text]" custT="1"/>
      <dgm:spPr/>
      <dgm:t>
        <a:bodyPr/>
        <a:lstStyle/>
        <a:p>
          <a:r>
            <a:rPr lang="es-ES" sz="1900" dirty="0" smtClean="0"/>
            <a:t>Estándares App Web</a:t>
          </a:r>
          <a:endParaRPr lang="es-ES" sz="1900" dirty="0"/>
        </a:p>
      </dgm:t>
    </dgm:pt>
    <dgm:pt modelId="{4CD4BB9E-639B-4086-BBDA-988C33EC03D0}" type="parTrans" cxnId="{3AC01483-BA66-459A-A6B0-8C59C523C9F3}">
      <dgm:prSet/>
      <dgm:spPr/>
      <dgm:t>
        <a:bodyPr/>
        <a:lstStyle/>
        <a:p>
          <a:endParaRPr lang="es-ES" sz="1900"/>
        </a:p>
      </dgm:t>
    </dgm:pt>
    <dgm:pt modelId="{5DC674B1-EF88-4AB0-ACA8-8C9FCF72D368}" type="sibTrans" cxnId="{3AC01483-BA66-459A-A6B0-8C59C523C9F3}">
      <dgm:prSet/>
      <dgm:spPr/>
      <dgm:t>
        <a:bodyPr/>
        <a:lstStyle/>
        <a:p>
          <a:endParaRPr lang="es-ES" sz="1900"/>
        </a:p>
      </dgm:t>
    </dgm:pt>
    <dgm:pt modelId="{3CEBC621-36D1-45CB-BE58-0EA2FA9EA015}">
      <dgm:prSet phldrT="[Text]" custT="1"/>
      <dgm:spPr/>
      <dgm:t>
        <a:bodyPr/>
        <a:lstStyle/>
        <a:p>
          <a:r>
            <a:rPr lang="es-ES" sz="1900" dirty="0" smtClean="0"/>
            <a:t>OOHDM</a:t>
          </a:r>
          <a:endParaRPr lang="es-ES" sz="1900" dirty="0"/>
        </a:p>
      </dgm:t>
    </dgm:pt>
    <dgm:pt modelId="{E2638A5E-E98F-4255-B707-B00466EA4CC0}" type="sibTrans" cxnId="{EF57393E-5E2B-476A-A06F-C390E54B846F}">
      <dgm:prSet/>
      <dgm:spPr/>
      <dgm:t>
        <a:bodyPr/>
        <a:lstStyle/>
        <a:p>
          <a:endParaRPr lang="es-ES" sz="1900"/>
        </a:p>
      </dgm:t>
    </dgm:pt>
    <dgm:pt modelId="{6AC35CD1-B783-4CB0-B14D-A1F330D0A346}" type="parTrans" cxnId="{EF57393E-5E2B-476A-A06F-C390E54B846F}">
      <dgm:prSet/>
      <dgm:spPr/>
      <dgm:t>
        <a:bodyPr/>
        <a:lstStyle/>
        <a:p>
          <a:endParaRPr lang="es-ES" sz="1900"/>
        </a:p>
      </dgm:t>
    </dgm:pt>
    <dgm:pt modelId="{47AF6C9A-FF01-4302-8DCD-0CA954DD4540}">
      <dgm:prSet phldrT="[Text]" custT="1"/>
      <dgm:spPr/>
      <dgm:t>
        <a:bodyPr/>
        <a:lstStyle/>
        <a:p>
          <a:r>
            <a:rPr lang="es-ES" sz="1900" dirty="0" smtClean="0"/>
            <a:t>Diseño</a:t>
          </a:r>
          <a:endParaRPr lang="es-ES" sz="1900" dirty="0"/>
        </a:p>
      </dgm:t>
    </dgm:pt>
    <dgm:pt modelId="{E6CBE590-08FD-40FD-88F4-531C9519F377}" type="sibTrans" cxnId="{759F6E2B-4747-4806-B667-782218B4E9BC}">
      <dgm:prSet/>
      <dgm:spPr/>
      <dgm:t>
        <a:bodyPr/>
        <a:lstStyle/>
        <a:p>
          <a:endParaRPr lang="es-ES" sz="1900"/>
        </a:p>
      </dgm:t>
    </dgm:pt>
    <dgm:pt modelId="{3129A477-4134-486A-B016-B6A70662572D}" type="parTrans" cxnId="{759F6E2B-4747-4806-B667-782218B4E9BC}">
      <dgm:prSet/>
      <dgm:spPr/>
      <dgm:t>
        <a:bodyPr/>
        <a:lstStyle/>
        <a:p>
          <a:endParaRPr lang="es-ES" sz="1900"/>
        </a:p>
      </dgm:t>
    </dgm:pt>
    <dgm:pt modelId="{65D4DD19-EFA8-45DE-B65D-186C881BFCCF}">
      <dgm:prSet phldrT="[Text]" custT="1"/>
      <dgm:spPr/>
      <dgm:t>
        <a:bodyPr/>
        <a:lstStyle/>
        <a:p>
          <a:r>
            <a:rPr lang="es-ES" sz="1900" dirty="0" smtClean="0"/>
            <a:t>UML</a:t>
          </a:r>
          <a:endParaRPr lang="es-ES" sz="1900" dirty="0"/>
        </a:p>
      </dgm:t>
    </dgm:pt>
    <dgm:pt modelId="{96FF58A8-E097-4E57-8DAF-5B1FCF45D0B4}" type="parTrans" cxnId="{26380680-E69A-4BE5-BC27-34A2FC78A1C4}">
      <dgm:prSet/>
      <dgm:spPr/>
      <dgm:t>
        <a:bodyPr/>
        <a:lstStyle/>
        <a:p>
          <a:endParaRPr lang="es-ES"/>
        </a:p>
      </dgm:t>
    </dgm:pt>
    <dgm:pt modelId="{9499B031-FA7B-4584-8494-EEDD4BB48850}" type="sibTrans" cxnId="{26380680-E69A-4BE5-BC27-34A2FC78A1C4}">
      <dgm:prSet/>
      <dgm:spPr/>
      <dgm:t>
        <a:bodyPr/>
        <a:lstStyle/>
        <a:p>
          <a:endParaRPr lang="es-ES"/>
        </a:p>
      </dgm:t>
    </dgm:pt>
    <dgm:pt modelId="{E220828C-C958-4FCF-B52F-02D7F5D17607}" type="pres">
      <dgm:prSet presAssocID="{455C831A-CCF5-4391-A2BE-9DF065D37587}" presName="arrowDiagram" presStyleCnt="0">
        <dgm:presLayoutVars>
          <dgm:chMax val="5"/>
          <dgm:dir/>
          <dgm:resizeHandles val="exact"/>
        </dgm:presLayoutVars>
      </dgm:prSet>
      <dgm:spPr/>
    </dgm:pt>
    <dgm:pt modelId="{82ED47FD-CD8E-4EC8-A7E3-BF3AC4BC5C1A}" type="pres">
      <dgm:prSet presAssocID="{455C831A-CCF5-4391-A2BE-9DF065D37587}" presName="arrow" presStyleLbl="bgShp" presStyleIdx="0" presStyleCnt="1" custScaleX="86792" custScaleY="86038"/>
      <dgm:spPr/>
    </dgm:pt>
    <dgm:pt modelId="{6F3B33B4-1745-4992-BEC0-03884D4151E0}" type="pres">
      <dgm:prSet presAssocID="{455C831A-CCF5-4391-A2BE-9DF065D37587}" presName="arrowDiagram5" presStyleCnt="0"/>
      <dgm:spPr/>
    </dgm:pt>
    <dgm:pt modelId="{DE527BAC-02D1-45AB-A995-EAD4BE8B1185}" type="pres">
      <dgm:prSet presAssocID="{1E3A074B-8EC3-4AC7-ADB8-C53A583CA2D1}" presName="bullet5a" presStyleLbl="node1" presStyleIdx="0" presStyleCnt="5"/>
      <dgm:spPr/>
    </dgm:pt>
    <dgm:pt modelId="{A4F23FD8-48BB-4384-A86F-75A18BB0363D}" type="pres">
      <dgm:prSet presAssocID="{1E3A074B-8EC3-4AC7-ADB8-C53A583CA2D1}" presName="textBox5a" presStyleLbl="revTx" presStyleIdx="0" presStyleCnt="5">
        <dgm:presLayoutVars>
          <dgm:bulletEnabled val="1"/>
        </dgm:presLayoutVars>
      </dgm:prSet>
      <dgm:spPr/>
      <dgm:t>
        <a:bodyPr/>
        <a:lstStyle/>
        <a:p>
          <a:endParaRPr lang="es-ES"/>
        </a:p>
      </dgm:t>
    </dgm:pt>
    <dgm:pt modelId="{5FDFE059-3919-49F6-9A73-B1E847E599F9}" type="pres">
      <dgm:prSet presAssocID="{8333E794-B146-4DE7-B2B5-BDA950B08AE6}" presName="bullet5b" presStyleLbl="node1" presStyleIdx="1" presStyleCnt="5"/>
      <dgm:spPr/>
    </dgm:pt>
    <dgm:pt modelId="{4E654E59-6316-409F-B008-FEEC4398BDDE}" type="pres">
      <dgm:prSet presAssocID="{8333E794-B146-4DE7-B2B5-BDA950B08AE6}" presName="textBox5b" presStyleLbl="revTx" presStyleIdx="1" presStyleCnt="5">
        <dgm:presLayoutVars>
          <dgm:bulletEnabled val="1"/>
        </dgm:presLayoutVars>
      </dgm:prSet>
      <dgm:spPr/>
      <dgm:t>
        <a:bodyPr/>
        <a:lstStyle/>
        <a:p>
          <a:endParaRPr lang="es-ES"/>
        </a:p>
      </dgm:t>
    </dgm:pt>
    <dgm:pt modelId="{EAC3707E-68F7-49D7-B92D-4C5F134A8622}" type="pres">
      <dgm:prSet presAssocID="{47AF6C9A-FF01-4302-8DCD-0CA954DD4540}" presName="bullet5c" presStyleLbl="node1" presStyleIdx="2" presStyleCnt="5"/>
      <dgm:spPr/>
    </dgm:pt>
    <dgm:pt modelId="{20310C81-0309-4E4D-BDBC-F24EFA898885}" type="pres">
      <dgm:prSet presAssocID="{47AF6C9A-FF01-4302-8DCD-0CA954DD4540}" presName="textBox5c" presStyleLbl="revTx" presStyleIdx="2" presStyleCnt="5">
        <dgm:presLayoutVars>
          <dgm:bulletEnabled val="1"/>
        </dgm:presLayoutVars>
      </dgm:prSet>
      <dgm:spPr/>
      <dgm:t>
        <a:bodyPr/>
        <a:lstStyle/>
        <a:p>
          <a:endParaRPr lang="es-ES"/>
        </a:p>
      </dgm:t>
    </dgm:pt>
    <dgm:pt modelId="{BAE133F1-72BD-4306-B5BC-162B979C0F9F}" type="pres">
      <dgm:prSet presAssocID="{A75DE5EA-0E88-4A1C-B1EA-B4EE477D7AA1}" presName="bullet5d" presStyleLbl="node1" presStyleIdx="3" presStyleCnt="5"/>
      <dgm:spPr/>
    </dgm:pt>
    <dgm:pt modelId="{1A1387E2-4964-415E-AF5F-DB0C1C387371}" type="pres">
      <dgm:prSet presAssocID="{A75DE5EA-0E88-4A1C-B1EA-B4EE477D7AA1}" presName="textBox5d" presStyleLbl="revTx" presStyleIdx="3" presStyleCnt="5">
        <dgm:presLayoutVars>
          <dgm:bulletEnabled val="1"/>
        </dgm:presLayoutVars>
      </dgm:prSet>
      <dgm:spPr/>
      <dgm:t>
        <a:bodyPr/>
        <a:lstStyle/>
        <a:p>
          <a:endParaRPr lang="es-ES"/>
        </a:p>
      </dgm:t>
    </dgm:pt>
    <dgm:pt modelId="{6A8507D8-747F-4478-B2AE-5BB0FE91A36C}" type="pres">
      <dgm:prSet presAssocID="{9898FE38-DE6C-46BA-8D32-D767674AD978}" presName="bullet5e" presStyleLbl="node1" presStyleIdx="4" presStyleCnt="5"/>
      <dgm:spPr/>
    </dgm:pt>
    <dgm:pt modelId="{BF50E82F-7503-4546-B9DC-4C8E07D45B0C}" type="pres">
      <dgm:prSet presAssocID="{9898FE38-DE6C-46BA-8D32-D767674AD978}" presName="textBox5e" presStyleLbl="revTx" presStyleIdx="4" presStyleCnt="5">
        <dgm:presLayoutVars>
          <dgm:bulletEnabled val="1"/>
        </dgm:presLayoutVars>
      </dgm:prSet>
      <dgm:spPr/>
      <dgm:t>
        <a:bodyPr/>
        <a:lstStyle/>
        <a:p>
          <a:endParaRPr lang="es-ES"/>
        </a:p>
      </dgm:t>
    </dgm:pt>
  </dgm:ptLst>
  <dgm:cxnLst>
    <dgm:cxn modelId="{C2CCF266-0543-49F9-AE22-ADF43A35C5D1}" type="presOf" srcId="{9898FE38-DE6C-46BA-8D32-D767674AD978}" destId="{BF50E82F-7503-4546-B9DC-4C8E07D45B0C}" srcOrd="0" destOrd="0" presId="urn:microsoft.com/office/officeart/2005/8/layout/arrow2"/>
    <dgm:cxn modelId="{277398F3-A9DD-4822-A4A0-9408AA94EB41}" srcId="{455C831A-CCF5-4391-A2BE-9DF065D37587}" destId="{9898FE38-DE6C-46BA-8D32-D767674AD978}" srcOrd="4" destOrd="0" parTransId="{6500A968-9A0E-4ACA-91E4-A3C5FA03BCC8}" sibTransId="{15E99FBC-5B51-4114-8E0B-C26E50C78603}"/>
    <dgm:cxn modelId="{E5ADBE92-2B9D-475F-A2F7-0BF2B57D8F3F}" type="presOf" srcId="{8333E794-B146-4DE7-B2B5-BDA950B08AE6}" destId="{4E654E59-6316-409F-B008-FEEC4398BDDE}" srcOrd="0" destOrd="0" presId="urn:microsoft.com/office/officeart/2005/8/layout/arrow2"/>
    <dgm:cxn modelId="{96699AE7-AF6E-4267-B8AA-AE78E563A9C3}" type="presOf" srcId="{06B2AF54-65DC-44BB-B0D6-1B097EFC9038}" destId="{4E654E59-6316-409F-B008-FEEC4398BDDE}" srcOrd="0" destOrd="1" presId="urn:microsoft.com/office/officeart/2005/8/layout/arrow2"/>
    <dgm:cxn modelId="{B84B0399-455B-49D2-AE9D-66AAD73FC5C7}" type="presOf" srcId="{3CEBC621-36D1-45CB-BE58-0EA2FA9EA015}" destId="{20310C81-0309-4E4D-BDBC-F24EFA898885}" srcOrd="0" destOrd="1" presId="urn:microsoft.com/office/officeart/2005/8/layout/arrow2"/>
    <dgm:cxn modelId="{3AC01483-BA66-459A-A6B0-8C59C523C9F3}" srcId="{9898FE38-DE6C-46BA-8D32-D767674AD978}" destId="{1A94A652-B126-4A46-9D8D-6C63B1569FDD}" srcOrd="0" destOrd="0" parTransId="{4CD4BB9E-639B-4086-BBDA-988C33EC03D0}" sibTransId="{5DC674B1-EF88-4AB0-ACA8-8C9FCF72D368}"/>
    <dgm:cxn modelId="{BAF578C6-B9F5-4880-8B27-C64642ABF9CC}" type="presOf" srcId="{455C831A-CCF5-4391-A2BE-9DF065D37587}" destId="{E220828C-C958-4FCF-B52F-02D7F5D17607}" srcOrd="0" destOrd="0" presId="urn:microsoft.com/office/officeart/2005/8/layout/arrow2"/>
    <dgm:cxn modelId="{6E6D546D-64B0-4327-9AA6-2A750CF9B8AC}" type="presOf" srcId="{A75DE5EA-0E88-4A1C-B1EA-B4EE477D7AA1}" destId="{1A1387E2-4964-415E-AF5F-DB0C1C387371}" srcOrd="0" destOrd="0" presId="urn:microsoft.com/office/officeart/2005/8/layout/arrow2"/>
    <dgm:cxn modelId="{3179D3AC-3B16-4FB5-B27F-33FEC654D9A9}" type="presOf" srcId="{F8E486D6-0BA0-483B-96D2-FE6427545A28}" destId="{A4F23FD8-48BB-4384-A86F-75A18BB0363D}" srcOrd="0" destOrd="1" presId="urn:microsoft.com/office/officeart/2005/8/layout/arrow2"/>
    <dgm:cxn modelId="{241DFF8A-6876-4BA0-A8D2-A019242F8505}" srcId="{8333E794-B146-4DE7-B2B5-BDA950B08AE6}" destId="{06B2AF54-65DC-44BB-B0D6-1B097EFC9038}" srcOrd="0" destOrd="0" parTransId="{1A4264A2-2C02-43B3-AE17-428917F86242}" sibTransId="{DD22CAC6-C24B-4B6D-8613-76F3FCFF23AD}"/>
    <dgm:cxn modelId="{53AFCD58-BC93-4F39-97DC-6D5D518DBD34}" type="presOf" srcId="{47AF6C9A-FF01-4302-8DCD-0CA954DD4540}" destId="{20310C81-0309-4E4D-BDBC-F24EFA898885}" srcOrd="0" destOrd="0" presId="urn:microsoft.com/office/officeart/2005/8/layout/arrow2"/>
    <dgm:cxn modelId="{FC69F5FC-55C6-44F8-98DA-BD528E113057}" type="presOf" srcId="{74C4CB83-085B-4ECE-A910-8DC18AB4E9D7}" destId="{1A1387E2-4964-415E-AF5F-DB0C1C387371}" srcOrd="0" destOrd="1" presId="urn:microsoft.com/office/officeart/2005/8/layout/arrow2"/>
    <dgm:cxn modelId="{8C1AFE23-B091-4CE6-8284-0511812F213B}" srcId="{455C831A-CCF5-4391-A2BE-9DF065D37587}" destId="{1E3A074B-8EC3-4AC7-ADB8-C53A583CA2D1}" srcOrd="0" destOrd="0" parTransId="{C3E70DF8-D297-401F-A070-1295F4388B0B}" sibTransId="{13D421C7-F834-4141-85ED-0207D610A128}"/>
    <dgm:cxn modelId="{EF57393E-5E2B-476A-A06F-C390E54B846F}" srcId="{47AF6C9A-FF01-4302-8DCD-0CA954DD4540}" destId="{3CEBC621-36D1-45CB-BE58-0EA2FA9EA015}" srcOrd="0" destOrd="0" parTransId="{6AC35CD1-B783-4CB0-B14D-A1F330D0A346}" sibTransId="{E2638A5E-E98F-4255-B707-B00466EA4CC0}"/>
    <dgm:cxn modelId="{1EFFFAA8-83F5-49A2-A69E-B6362E2DA308}" srcId="{A75DE5EA-0E88-4A1C-B1EA-B4EE477D7AA1}" destId="{74C4CB83-085B-4ECE-A910-8DC18AB4E9D7}" srcOrd="0" destOrd="0" parTransId="{C84D3D36-A2EA-41D4-9547-91484E447E1E}" sibTransId="{954072B8-F527-420E-B6F9-6BD7A8E92BF3}"/>
    <dgm:cxn modelId="{DB750D56-35F3-4345-8E19-828834D9DD99}" type="presOf" srcId="{1E3A074B-8EC3-4AC7-ADB8-C53A583CA2D1}" destId="{A4F23FD8-48BB-4384-A86F-75A18BB0363D}" srcOrd="0" destOrd="0" presId="urn:microsoft.com/office/officeart/2005/8/layout/arrow2"/>
    <dgm:cxn modelId="{D09152C8-0058-4F02-AE9F-59A443534AE8}" srcId="{455C831A-CCF5-4391-A2BE-9DF065D37587}" destId="{A75DE5EA-0E88-4A1C-B1EA-B4EE477D7AA1}" srcOrd="3" destOrd="0" parTransId="{48157EE2-9BD9-48FE-A422-276C84F2470D}" sibTransId="{03226FF3-250B-4000-A0B5-00FF0F1D75A5}"/>
    <dgm:cxn modelId="{E9A9833F-451D-42E5-9A74-C601DA2AFAC1}" srcId="{1E3A074B-8EC3-4AC7-ADB8-C53A583CA2D1}" destId="{F8E486D6-0BA0-483B-96D2-FE6427545A28}" srcOrd="0" destOrd="0" parTransId="{BDCD80CF-F30B-4486-8946-79C316D35022}" sibTransId="{39F5B842-E9E6-4F53-A355-C803913040FF}"/>
    <dgm:cxn modelId="{3D986677-0250-4C4A-B24F-5E0DA4115430}" type="presOf" srcId="{1A94A652-B126-4A46-9D8D-6C63B1569FDD}" destId="{BF50E82F-7503-4546-B9DC-4C8E07D45B0C}" srcOrd="0" destOrd="1" presId="urn:microsoft.com/office/officeart/2005/8/layout/arrow2"/>
    <dgm:cxn modelId="{94CE0AC8-4511-4EDE-AEDE-4431DACA4696}" srcId="{455C831A-CCF5-4391-A2BE-9DF065D37587}" destId="{8333E794-B146-4DE7-B2B5-BDA950B08AE6}" srcOrd="1" destOrd="0" parTransId="{1940609B-F4C0-4268-ABA8-2C22AF8DEF05}" sibTransId="{63A13D9E-837D-435F-9956-9F78ED23B36A}"/>
    <dgm:cxn modelId="{26380680-E69A-4BE5-BC27-34A2FC78A1C4}" srcId="{47AF6C9A-FF01-4302-8DCD-0CA954DD4540}" destId="{65D4DD19-EFA8-45DE-B65D-186C881BFCCF}" srcOrd="1" destOrd="0" parTransId="{96FF58A8-E097-4E57-8DAF-5B1FCF45D0B4}" sibTransId="{9499B031-FA7B-4584-8494-EEDD4BB48850}"/>
    <dgm:cxn modelId="{759F6E2B-4747-4806-B667-782218B4E9BC}" srcId="{455C831A-CCF5-4391-A2BE-9DF065D37587}" destId="{47AF6C9A-FF01-4302-8DCD-0CA954DD4540}" srcOrd="2" destOrd="0" parTransId="{3129A477-4134-486A-B016-B6A70662572D}" sibTransId="{E6CBE590-08FD-40FD-88F4-531C9519F377}"/>
    <dgm:cxn modelId="{CD2CA8A3-7B42-4A0B-946E-8BFA61548D02}" type="presOf" srcId="{65D4DD19-EFA8-45DE-B65D-186C881BFCCF}" destId="{20310C81-0309-4E4D-BDBC-F24EFA898885}" srcOrd="0" destOrd="2" presId="urn:microsoft.com/office/officeart/2005/8/layout/arrow2"/>
    <dgm:cxn modelId="{84554EE6-6DE7-46CC-A6E7-7AB2A34946EB}" type="presParOf" srcId="{E220828C-C958-4FCF-B52F-02D7F5D17607}" destId="{82ED47FD-CD8E-4EC8-A7E3-BF3AC4BC5C1A}" srcOrd="0" destOrd="0" presId="urn:microsoft.com/office/officeart/2005/8/layout/arrow2"/>
    <dgm:cxn modelId="{00D80490-DB45-4559-9A66-B10E7E735774}" type="presParOf" srcId="{E220828C-C958-4FCF-B52F-02D7F5D17607}" destId="{6F3B33B4-1745-4992-BEC0-03884D4151E0}" srcOrd="1" destOrd="0" presId="urn:microsoft.com/office/officeart/2005/8/layout/arrow2"/>
    <dgm:cxn modelId="{7083BD14-5FD8-4FF7-BBA2-1C2DED8AD4C4}" type="presParOf" srcId="{6F3B33B4-1745-4992-BEC0-03884D4151E0}" destId="{DE527BAC-02D1-45AB-A995-EAD4BE8B1185}" srcOrd="0" destOrd="0" presId="urn:microsoft.com/office/officeart/2005/8/layout/arrow2"/>
    <dgm:cxn modelId="{1A22839F-4707-4938-A7E2-2ABA39614E25}" type="presParOf" srcId="{6F3B33B4-1745-4992-BEC0-03884D4151E0}" destId="{A4F23FD8-48BB-4384-A86F-75A18BB0363D}" srcOrd="1" destOrd="0" presId="urn:microsoft.com/office/officeart/2005/8/layout/arrow2"/>
    <dgm:cxn modelId="{AE93E47B-979D-45FB-8A13-D7B170BA2CB4}" type="presParOf" srcId="{6F3B33B4-1745-4992-BEC0-03884D4151E0}" destId="{5FDFE059-3919-49F6-9A73-B1E847E599F9}" srcOrd="2" destOrd="0" presId="urn:microsoft.com/office/officeart/2005/8/layout/arrow2"/>
    <dgm:cxn modelId="{9FF638A6-645A-49AC-A79F-85EFFC289E2F}" type="presParOf" srcId="{6F3B33B4-1745-4992-BEC0-03884D4151E0}" destId="{4E654E59-6316-409F-B008-FEEC4398BDDE}" srcOrd="3" destOrd="0" presId="urn:microsoft.com/office/officeart/2005/8/layout/arrow2"/>
    <dgm:cxn modelId="{E0628CFE-DC7B-4949-9CE4-8720AAAB0CF7}" type="presParOf" srcId="{6F3B33B4-1745-4992-BEC0-03884D4151E0}" destId="{EAC3707E-68F7-49D7-B92D-4C5F134A8622}" srcOrd="4" destOrd="0" presId="urn:microsoft.com/office/officeart/2005/8/layout/arrow2"/>
    <dgm:cxn modelId="{A4105A32-E124-4173-93C8-A42AB4395DE1}" type="presParOf" srcId="{6F3B33B4-1745-4992-BEC0-03884D4151E0}" destId="{20310C81-0309-4E4D-BDBC-F24EFA898885}" srcOrd="5" destOrd="0" presId="urn:microsoft.com/office/officeart/2005/8/layout/arrow2"/>
    <dgm:cxn modelId="{0C15B625-07EF-49AC-AEDF-9D607A0A8227}" type="presParOf" srcId="{6F3B33B4-1745-4992-BEC0-03884D4151E0}" destId="{BAE133F1-72BD-4306-B5BC-162B979C0F9F}" srcOrd="6" destOrd="0" presId="urn:microsoft.com/office/officeart/2005/8/layout/arrow2"/>
    <dgm:cxn modelId="{B33F4159-FC18-4576-A2E6-F65ABD9E7ABC}" type="presParOf" srcId="{6F3B33B4-1745-4992-BEC0-03884D4151E0}" destId="{1A1387E2-4964-415E-AF5F-DB0C1C387371}" srcOrd="7" destOrd="0" presId="urn:microsoft.com/office/officeart/2005/8/layout/arrow2"/>
    <dgm:cxn modelId="{6944B270-1DB9-4913-8B3E-46C70D1FF40F}" type="presParOf" srcId="{6F3B33B4-1745-4992-BEC0-03884D4151E0}" destId="{6A8507D8-747F-4478-B2AE-5BB0FE91A36C}" srcOrd="8" destOrd="0" presId="urn:microsoft.com/office/officeart/2005/8/layout/arrow2"/>
    <dgm:cxn modelId="{A1039868-465F-4390-ADDF-865E985AB084}" type="presParOf" srcId="{6F3B33B4-1745-4992-BEC0-03884D4151E0}" destId="{BF50E82F-7503-4546-B9DC-4C8E07D45B0C}" srcOrd="9"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7151C1A-E9B8-4D9B-82C4-25E47394D721}" type="doc">
      <dgm:prSet loTypeId="urn:microsoft.com/office/officeart/2005/8/layout/hProcess9" loCatId="process" qsTypeId="urn:microsoft.com/office/officeart/2005/8/quickstyle/simple2" qsCatId="simple" csTypeId="urn:microsoft.com/office/officeart/2005/8/colors/colorful3" csCatId="colorful" phldr="1"/>
      <dgm:spPr/>
      <dgm:t>
        <a:bodyPr/>
        <a:lstStyle/>
        <a:p>
          <a:endParaRPr lang="es-ES"/>
        </a:p>
      </dgm:t>
    </dgm:pt>
    <dgm:pt modelId="{F3126692-533B-4200-B8C8-D8E4C17127E6}">
      <dgm:prSet phldrT="[Texto]" custT="1"/>
      <dgm:spPr/>
      <dgm:t>
        <a:bodyPr/>
        <a:lstStyle/>
        <a:p>
          <a:pPr algn="just"/>
          <a:r>
            <a:rPr lang="es-ES" sz="1200" b="0" dirty="0" smtClean="0">
              <a:solidFill>
                <a:schemeClr val="tx1"/>
              </a:solidFill>
              <a:latin typeface="Arial Narrow" pitchFamily="34" charset="0"/>
            </a:rPr>
            <a:t>- Errores tipográficos</a:t>
          </a:r>
        </a:p>
        <a:p>
          <a:pPr algn="just"/>
          <a:r>
            <a:rPr lang="es-ES" sz="1200" b="0" dirty="0" smtClean="0">
              <a:solidFill>
                <a:schemeClr val="tx1"/>
              </a:solidFill>
              <a:latin typeface="Arial Narrow" pitchFamily="34" charset="0"/>
            </a:rPr>
            <a:t>- Errores gramaticales</a:t>
          </a:r>
        </a:p>
        <a:p>
          <a:pPr algn="just"/>
          <a:r>
            <a:rPr lang="es-ES" sz="1200" b="0" dirty="0" smtClean="0">
              <a:solidFill>
                <a:schemeClr val="tx1"/>
              </a:solidFill>
              <a:latin typeface="Arial Narrow" pitchFamily="34" charset="0"/>
            </a:rPr>
            <a:t>- Errores Imágenes</a:t>
          </a:r>
          <a:endParaRPr lang="es-ES" sz="1200" b="0" dirty="0">
            <a:solidFill>
              <a:schemeClr val="tx1"/>
            </a:solidFill>
          </a:endParaRPr>
        </a:p>
      </dgm:t>
    </dgm:pt>
    <dgm:pt modelId="{CF76A4BD-5B3E-437C-AD17-DA6E5D398291}" type="parTrans" cxnId="{6695304C-009D-48AD-957F-8133300A2FB8}">
      <dgm:prSet/>
      <dgm:spPr/>
      <dgm:t>
        <a:bodyPr/>
        <a:lstStyle/>
        <a:p>
          <a:endParaRPr lang="es-ES" sz="2000">
            <a:solidFill>
              <a:schemeClr val="tx2"/>
            </a:solidFill>
          </a:endParaRPr>
        </a:p>
      </dgm:t>
    </dgm:pt>
    <dgm:pt modelId="{C9C84533-740B-497B-A3D5-B4BC50167B59}" type="sibTrans" cxnId="{6695304C-009D-48AD-957F-8133300A2FB8}">
      <dgm:prSet/>
      <dgm:spPr/>
      <dgm:t>
        <a:bodyPr/>
        <a:lstStyle/>
        <a:p>
          <a:endParaRPr lang="es-ES" sz="2000">
            <a:solidFill>
              <a:schemeClr val="tx2"/>
            </a:solidFill>
          </a:endParaRPr>
        </a:p>
      </dgm:t>
    </dgm:pt>
    <dgm:pt modelId="{331C2374-1997-49A0-9E33-A44CA14AA541}">
      <dgm:prSet phldrT="[Texto]" custT="1"/>
      <dgm:spPr/>
      <dgm:t>
        <a:bodyPr/>
        <a:lstStyle/>
        <a:p>
          <a:pPr algn="l"/>
          <a:r>
            <a:rPr lang="es-ES" sz="1200" dirty="0" smtClean="0">
              <a:solidFill>
                <a:schemeClr val="tx1"/>
              </a:solidFill>
              <a:latin typeface="Arial Narrow" pitchFamily="34" charset="0"/>
            </a:rPr>
            <a:t>- Rendimiento razonable en tiempo real y bajo los parámetros establecidos.</a:t>
          </a:r>
          <a:endParaRPr lang="es-ES" sz="1200" b="1" dirty="0">
            <a:solidFill>
              <a:schemeClr val="tx1"/>
            </a:solidFill>
          </a:endParaRPr>
        </a:p>
      </dgm:t>
    </dgm:pt>
    <dgm:pt modelId="{67D19EBB-52C6-40BD-93BF-FED638CD7EC3}" type="parTrans" cxnId="{D0522AC9-67A6-4E63-986C-7E0A53E11D15}">
      <dgm:prSet/>
      <dgm:spPr/>
      <dgm:t>
        <a:bodyPr/>
        <a:lstStyle/>
        <a:p>
          <a:endParaRPr lang="es-ES" sz="2000">
            <a:solidFill>
              <a:schemeClr val="tx2"/>
            </a:solidFill>
          </a:endParaRPr>
        </a:p>
      </dgm:t>
    </dgm:pt>
    <dgm:pt modelId="{FE50A79D-CE52-4619-A639-B04CE4BE54E3}" type="sibTrans" cxnId="{D0522AC9-67A6-4E63-986C-7E0A53E11D15}">
      <dgm:prSet/>
      <dgm:spPr/>
      <dgm:t>
        <a:bodyPr/>
        <a:lstStyle/>
        <a:p>
          <a:endParaRPr lang="es-ES" sz="2000">
            <a:solidFill>
              <a:schemeClr val="tx2"/>
            </a:solidFill>
          </a:endParaRPr>
        </a:p>
      </dgm:t>
    </dgm:pt>
    <dgm:pt modelId="{A4405A3F-96FC-402D-9F2E-51E5C09749EB}">
      <dgm:prSet phldrT="[Texto]" custT="1"/>
      <dgm:spPr/>
      <dgm:t>
        <a:bodyPr/>
        <a:lstStyle/>
        <a:p>
          <a:pPr algn="l"/>
          <a:r>
            <a:rPr lang="es-ES" sz="1200" b="0" dirty="0" smtClean="0">
              <a:solidFill>
                <a:schemeClr val="tx1"/>
              </a:solidFill>
              <a:latin typeface="Arial Narrow" pitchFamily="34" charset="0"/>
            </a:rPr>
            <a:t>- Diseño consistente</a:t>
          </a:r>
        </a:p>
        <a:p>
          <a:pPr algn="l"/>
          <a:r>
            <a:rPr lang="es-ES" sz="1200" b="0" dirty="0" smtClean="0">
              <a:solidFill>
                <a:schemeClr val="tx1"/>
              </a:solidFill>
              <a:latin typeface="Arial Narrow" pitchFamily="34" charset="0"/>
            </a:rPr>
            <a:t>- Facilidad de uso y búsqueda</a:t>
          </a:r>
        </a:p>
        <a:p>
          <a:pPr algn="l"/>
          <a:r>
            <a:rPr lang="es-ES" sz="1200" b="0" dirty="0" smtClean="0">
              <a:solidFill>
                <a:schemeClr val="tx1"/>
              </a:solidFill>
              <a:latin typeface="Arial Narrow" pitchFamily="34" charset="0"/>
            </a:rPr>
            <a:t>- Funcionalidad navegadores</a:t>
          </a:r>
        </a:p>
        <a:p>
          <a:pPr algn="l"/>
          <a:r>
            <a:rPr lang="es-ES" sz="1200" b="0" dirty="0" smtClean="0">
              <a:solidFill>
                <a:schemeClr val="tx1"/>
              </a:solidFill>
              <a:latin typeface="Arial Narrow" pitchFamily="34" charset="0"/>
            </a:rPr>
            <a:t>- </a:t>
          </a:r>
          <a:r>
            <a:rPr lang="es-ES" sz="1200" b="0" dirty="0" smtClean="0">
              <a:solidFill>
                <a:schemeClr val="tx1"/>
              </a:solidFill>
              <a:latin typeface="Arial Narrow" pitchFamily="34" charset="0"/>
            </a:rPr>
            <a:t>Adaptabilidad</a:t>
          </a:r>
          <a:endParaRPr lang="es-ES" sz="1200" b="0" dirty="0" smtClean="0">
            <a:solidFill>
              <a:schemeClr val="tx1"/>
            </a:solidFill>
            <a:latin typeface="Arial Narrow" pitchFamily="34" charset="0"/>
          </a:endParaRPr>
        </a:p>
      </dgm:t>
    </dgm:pt>
    <dgm:pt modelId="{F2C2E911-B819-439A-820C-40097668ACE4}" type="sibTrans" cxnId="{79BF5327-A6D4-420B-B510-CC0B21FD040E}">
      <dgm:prSet/>
      <dgm:spPr/>
      <dgm:t>
        <a:bodyPr/>
        <a:lstStyle/>
        <a:p>
          <a:endParaRPr lang="es-ES" sz="2000">
            <a:solidFill>
              <a:schemeClr val="tx2"/>
            </a:solidFill>
          </a:endParaRPr>
        </a:p>
      </dgm:t>
    </dgm:pt>
    <dgm:pt modelId="{3662133E-5F90-4DB1-A9A1-DB707D41F554}" type="parTrans" cxnId="{79BF5327-A6D4-420B-B510-CC0B21FD040E}">
      <dgm:prSet/>
      <dgm:spPr/>
      <dgm:t>
        <a:bodyPr/>
        <a:lstStyle/>
        <a:p>
          <a:endParaRPr lang="es-ES" sz="2000">
            <a:solidFill>
              <a:schemeClr val="tx2"/>
            </a:solidFill>
          </a:endParaRPr>
        </a:p>
      </dgm:t>
    </dgm:pt>
    <dgm:pt modelId="{33836E11-6E7C-43D6-8FDB-2A1A05429703}">
      <dgm:prSet phldrT="[Texto]" custT="1"/>
      <dgm:spPr/>
      <dgm:t>
        <a:bodyPr/>
        <a:lstStyle/>
        <a:p>
          <a:pPr algn="l"/>
          <a:r>
            <a:rPr lang="es-ES" sz="1200" b="0" dirty="0" smtClean="0">
              <a:solidFill>
                <a:schemeClr val="tx1"/>
              </a:solidFill>
              <a:latin typeface="Arial Narrow" pitchFamily="34" charset="0"/>
            </a:rPr>
            <a:t>- Adecuada navegación</a:t>
          </a:r>
          <a:endParaRPr lang="es-ES" sz="1200" b="0" dirty="0" smtClean="0">
            <a:solidFill>
              <a:schemeClr val="tx1"/>
            </a:solidFill>
            <a:latin typeface="Arial Narrow" pitchFamily="34" charset="0"/>
          </a:endParaRPr>
        </a:p>
        <a:p>
          <a:pPr algn="just"/>
          <a:r>
            <a:rPr lang="es-ES" sz="1200" b="0" dirty="0" smtClean="0">
              <a:solidFill>
                <a:schemeClr val="tx1"/>
              </a:solidFill>
              <a:latin typeface="Arial Narrow" pitchFamily="34" charset="0"/>
            </a:rPr>
            <a:t>- Validación de la información y respuesta de la bdd.</a:t>
          </a:r>
        </a:p>
        <a:p>
          <a:pPr algn="just"/>
          <a:r>
            <a:rPr lang="es-ES" sz="1200" b="0" dirty="0" smtClean="0">
              <a:solidFill>
                <a:schemeClr val="tx1"/>
              </a:solidFill>
              <a:latin typeface="Arial Narrow" pitchFamily="34" charset="0"/>
            </a:rPr>
            <a:t>- </a:t>
          </a:r>
          <a:r>
            <a:rPr lang="es-ES" sz="1200" b="0" dirty="0" smtClean="0">
              <a:solidFill>
                <a:schemeClr val="tx1"/>
              </a:solidFill>
              <a:latin typeface="Arial Narrow" pitchFamily="34" charset="0"/>
            </a:rPr>
            <a:t>Uso adecuado de enlaces</a:t>
          </a:r>
        </a:p>
      </dgm:t>
    </dgm:pt>
    <dgm:pt modelId="{949411EA-ABCF-4DA8-9A63-F154B69BC46B}" type="parTrans" cxnId="{BC3A3D80-3409-44ED-8309-A92A9149E36F}">
      <dgm:prSet/>
      <dgm:spPr/>
      <dgm:t>
        <a:bodyPr/>
        <a:lstStyle/>
        <a:p>
          <a:endParaRPr lang="es-ES"/>
        </a:p>
      </dgm:t>
    </dgm:pt>
    <dgm:pt modelId="{0CC6A7AE-B560-43CB-B415-557B6D8698A1}" type="sibTrans" cxnId="{BC3A3D80-3409-44ED-8309-A92A9149E36F}">
      <dgm:prSet/>
      <dgm:spPr/>
      <dgm:t>
        <a:bodyPr/>
        <a:lstStyle/>
        <a:p>
          <a:endParaRPr lang="es-ES"/>
        </a:p>
      </dgm:t>
    </dgm:pt>
    <dgm:pt modelId="{5F33BC76-59BE-4A48-8FA7-4102FD67439E}">
      <dgm:prSet phldrT="[Texto]" custT="1"/>
      <dgm:spPr/>
      <dgm:t>
        <a:bodyPr/>
        <a:lstStyle/>
        <a:p>
          <a:pPr algn="just"/>
          <a:r>
            <a:rPr lang="es-ES" sz="1200" dirty="0" smtClean="0">
              <a:solidFill>
                <a:schemeClr val="tx1"/>
              </a:solidFill>
              <a:latin typeface="Arial Narrow" pitchFamily="34" charset="0"/>
            </a:rPr>
            <a:t>- Imágenes truncadas </a:t>
          </a:r>
        </a:p>
        <a:p>
          <a:pPr algn="l"/>
          <a:r>
            <a:rPr lang="es-ES" sz="1200" dirty="0" smtClean="0">
              <a:solidFill>
                <a:schemeClr val="tx1"/>
              </a:solidFill>
              <a:latin typeface="Arial Narrow" pitchFamily="34" charset="0"/>
            </a:rPr>
            <a:t>- SW Joomla y ext. actualizado</a:t>
          </a:r>
        </a:p>
        <a:p>
          <a:pPr algn="just"/>
          <a:r>
            <a:rPr lang="es-ES" sz="1200" dirty="0" smtClean="0">
              <a:solidFill>
                <a:schemeClr val="tx1"/>
              </a:solidFill>
              <a:latin typeface="Arial Narrow" pitchFamily="34" charset="0"/>
            </a:rPr>
            <a:t>- Respaldos de bdd</a:t>
          </a:r>
        </a:p>
        <a:p>
          <a:pPr algn="l"/>
          <a:r>
            <a:rPr lang="es-ES" sz="1200" dirty="0" smtClean="0">
              <a:solidFill>
                <a:schemeClr val="tx1"/>
              </a:solidFill>
              <a:latin typeface="Arial Narrow" pitchFamily="34" charset="0"/>
            </a:rPr>
            <a:t>- Configuración de plugins de seguridad.</a:t>
          </a:r>
          <a:endParaRPr lang="es-ES" sz="1200" dirty="0">
            <a:solidFill>
              <a:schemeClr val="tx1"/>
            </a:solidFill>
            <a:latin typeface="Arial Narrow" pitchFamily="34" charset="0"/>
          </a:endParaRPr>
        </a:p>
      </dgm:t>
    </dgm:pt>
    <dgm:pt modelId="{5B71CB6C-960E-462A-94FA-F2B87A91C122}" type="sibTrans" cxnId="{0B6EBCDC-14BB-4DBB-98C6-09C208C08114}">
      <dgm:prSet/>
      <dgm:spPr/>
      <dgm:t>
        <a:bodyPr/>
        <a:lstStyle/>
        <a:p>
          <a:endParaRPr lang="es-ES" sz="2000">
            <a:solidFill>
              <a:schemeClr val="tx2"/>
            </a:solidFill>
          </a:endParaRPr>
        </a:p>
      </dgm:t>
    </dgm:pt>
    <dgm:pt modelId="{789F3913-4BEA-49C0-8222-A4F2A24C0AAF}" type="parTrans" cxnId="{0B6EBCDC-14BB-4DBB-98C6-09C208C08114}">
      <dgm:prSet/>
      <dgm:spPr/>
      <dgm:t>
        <a:bodyPr/>
        <a:lstStyle/>
        <a:p>
          <a:endParaRPr lang="es-ES" sz="2000">
            <a:solidFill>
              <a:schemeClr val="tx2"/>
            </a:solidFill>
          </a:endParaRPr>
        </a:p>
      </dgm:t>
    </dgm:pt>
    <dgm:pt modelId="{5B3D7359-8143-4C32-9079-FA5F08481C27}" type="pres">
      <dgm:prSet presAssocID="{17151C1A-E9B8-4D9B-82C4-25E47394D721}" presName="CompostProcess" presStyleCnt="0">
        <dgm:presLayoutVars>
          <dgm:dir/>
          <dgm:resizeHandles val="exact"/>
        </dgm:presLayoutVars>
      </dgm:prSet>
      <dgm:spPr/>
      <dgm:t>
        <a:bodyPr/>
        <a:lstStyle/>
        <a:p>
          <a:endParaRPr lang="es-ES"/>
        </a:p>
      </dgm:t>
    </dgm:pt>
    <dgm:pt modelId="{1682146B-C7E7-4E26-9B1C-7690DB2D24C7}" type="pres">
      <dgm:prSet presAssocID="{17151C1A-E9B8-4D9B-82C4-25E47394D721}" presName="arrow" presStyleLbl="bgShp" presStyleIdx="0" presStyleCnt="1"/>
      <dgm:spPr/>
    </dgm:pt>
    <dgm:pt modelId="{0ABEE98A-119A-435B-BB41-04A2B4856342}" type="pres">
      <dgm:prSet presAssocID="{17151C1A-E9B8-4D9B-82C4-25E47394D721}" presName="linearProcess" presStyleCnt="0"/>
      <dgm:spPr/>
    </dgm:pt>
    <dgm:pt modelId="{A411F473-95E1-4CF9-96D7-DBD1036AF01B}" type="pres">
      <dgm:prSet presAssocID="{F3126692-533B-4200-B8C8-D8E4C17127E6}" presName="textNode" presStyleLbl="node1" presStyleIdx="0" presStyleCnt="5" custScaleY="164286">
        <dgm:presLayoutVars>
          <dgm:bulletEnabled val="1"/>
        </dgm:presLayoutVars>
      </dgm:prSet>
      <dgm:spPr/>
      <dgm:t>
        <a:bodyPr/>
        <a:lstStyle/>
        <a:p>
          <a:endParaRPr lang="es-ES"/>
        </a:p>
      </dgm:t>
    </dgm:pt>
    <dgm:pt modelId="{21321ECC-506B-45EF-AE37-E47DFA1D0267}" type="pres">
      <dgm:prSet presAssocID="{C9C84533-740B-497B-A3D5-B4BC50167B59}" presName="sibTrans" presStyleCnt="0"/>
      <dgm:spPr/>
    </dgm:pt>
    <dgm:pt modelId="{FE2722FC-06A6-4445-A619-F718D16CEFCE}" type="pres">
      <dgm:prSet presAssocID="{A4405A3F-96FC-402D-9F2E-51E5C09749EB}" presName="textNode" presStyleLbl="node1" presStyleIdx="1" presStyleCnt="5" custScaleY="164286">
        <dgm:presLayoutVars>
          <dgm:bulletEnabled val="1"/>
        </dgm:presLayoutVars>
      </dgm:prSet>
      <dgm:spPr/>
      <dgm:t>
        <a:bodyPr/>
        <a:lstStyle/>
        <a:p>
          <a:endParaRPr lang="es-ES"/>
        </a:p>
      </dgm:t>
    </dgm:pt>
    <dgm:pt modelId="{450F50B1-A0A6-49D7-8679-F1ACC160EF0D}" type="pres">
      <dgm:prSet presAssocID="{F2C2E911-B819-439A-820C-40097668ACE4}" presName="sibTrans" presStyleCnt="0"/>
      <dgm:spPr/>
    </dgm:pt>
    <dgm:pt modelId="{114E916E-A111-464F-B128-5F8D7344771A}" type="pres">
      <dgm:prSet presAssocID="{33836E11-6E7C-43D6-8FDB-2A1A05429703}" presName="textNode" presStyleLbl="node1" presStyleIdx="2" presStyleCnt="5" custScaleY="164286">
        <dgm:presLayoutVars>
          <dgm:bulletEnabled val="1"/>
        </dgm:presLayoutVars>
      </dgm:prSet>
      <dgm:spPr/>
      <dgm:t>
        <a:bodyPr/>
        <a:lstStyle/>
        <a:p>
          <a:endParaRPr lang="es-ES"/>
        </a:p>
      </dgm:t>
    </dgm:pt>
    <dgm:pt modelId="{2B30A700-1CF2-4EDD-90CF-8CF775FF08B2}" type="pres">
      <dgm:prSet presAssocID="{0CC6A7AE-B560-43CB-B415-557B6D8698A1}" presName="sibTrans" presStyleCnt="0"/>
      <dgm:spPr/>
    </dgm:pt>
    <dgm:pt modelId="{ECB51596-68A2-42DD-B9CD-339607C17AA5}" type="pres">
      <dgm:prSet presAssocID="{331C2374-1997-49A0-9E33-A44CA14AA541}" presName="textNode" presStyleLbl="node1" presStyleIdx="3" presStyleCnt="5" custScaleY="164286">
        <dgm:presLayoutVars>
          <dgm:bulletEnabled val="1"/>
        </dgm:presLayoutVars>
      </dgm:prSet>
      <dgm:spPr/>
      <dgm:t>
        <a:bodyPr/>
        <a:lstStyle/>
        <a:p>
          <a:endParaRPr lang="es-ES"/>
        </a:p>
      </dgm:t>
    </dgm:pt>
    <dgm:pt modelId="{4E013F85-77A5-444C-9568-8F69A46BFE1A}" type="pres">
      <dgm:prSet presAssocID="{FE50A79D-CE52-4619-A639-B04CE4BE54E3}" presName="sibTrans" presStyleCnt="0"/>
      <dgm:spPr/>
    </dgm:pt>
    <dgm:pt modelId="{EEF57AA1-55B7-42DC-8F0A-67800F2AFD61}" type="pres">
      <dgm:prSet presAssocID="{5F33BC76-59BE-4A48-8FA7-4102FD67439E}" presName="textNode" presStyleLbl="node1" presStyleIdx="4" presStyleCnt="5" custScaleY="164286">
        <dgm:presLayoutVars>
          <dgm:bulletEnabled val="1"/>
        </dgm:presLayoutVars>
      </dgm:prSet>
      <dgm:spPr/>
      <dgm:t>
        <a:bodyPr/>
        <a:lstStyle/>
        <a:p>
          <a:endParaRPr lang="es-ES"/>
        </a:p>
      </dgm:t>
    </dgm:pt>
  </dgm:ptLst>
  <dgm:cxnLst>
    <dgm:cxn modelId="{F1707C0E-31CA-4ECD-91C0-7EE85585B875}" type="presOf" srcId="{5F33BC76-59BE-4A48-8FA7-4102FD67439E}" destId="{EEF57AA1-55B7-42DC-8F0A-67800F2AFD61}" srcOrd="0" destOrd="0" presId="urn:microsoft.com/office/officeart/2005/8/layout/hProcess9"/>
    <dgm:cxn modelId="{67DE07AD-4349-4E1D-8C1D-2BDFB0D85D98}" type="presOf" srcId="{F3126692-533B-4200-B8C8-D8E4C17127E6}" destId="{A411F473-95E1-4CF9-96D7-DBD1036AF01B}" srcOrd="0" destOrd="0" presId="urn:microsoft.com/office/officeart/2005/8/layout/hProcess9"/>
    <dgm:cxn modelId="{CFD4B744-95C3-43F5-AB5B-539B311C596B}" type="presOf" srcId="{17151C1A-E9B8-4D9B-82C4-25E47394D721}" destId="{5B3D7359-8143-4C32-9079-FA5F08481C27}" srcOrd="0" destOrd="0" presId="urn:microsoft.com/office/officeart/2005/8/layout/hProcess9"/>
    <dgm:cxn modelId="{79BF5327-A6D4-420B-B510-CC0B21FD040E}" srcId="{17151C1A-E9B8-4D9B-82C4-25E47394D721}" destId="{A4405A3F-96FC-402D-9F2E-51E5C09749EB}" srcOrd="1" destOrd="0" parTransId="{3662133E-5F90-4DB1-A9A1-DB707D41F554}" sibTransId="{F2C2E911-B819-439A-820C-40097668ACE4}"/>
    <dgm:cxn modelId="{6695304C-009D-48AD-957F-8133300A2FB8}" srcId="{17151C1A-E9B8-4D9B-82C4-25E47394D721}" destId="{F3126692-533B-4200-B8C8-D8E4C17127E6}" srcOrd="0" destOrd="0" parTransId="{CF76A4BD-5B3E-437C-AD17-DA6E5D398291}" sibTransId="{C9C84533-740B-497B-A3D5-B4BC50167B59}"/>
    <dgm:cxn modelId="{E42DEC75-1304-4463-95BA-C73491CF7AA8}" type="presOf" srcId="{33836E11-6E7C-43D6-8FDB-2A1A05429703}" destId="{114E916E-A111-464F-B128-5F8D7344771A}" srcOrd="0" destOrd="0" presId="urn:microsoft.com/office/officeart/2005/8/layout/hProcess9"/>
    <dgm:cxn modelId="{BC3A3D80-3409-44ED-8309-A92A9149E36F}" srcId="{17151C1A-E9B8-4D9B-82C4-25E47394D721}" destId="{33836E11-6E7C-43D6-8FDB-2A1A05429703}" srcOrd="2" destOrd="0" parTransId="{949411EA-ABCF-4DA8-9A63-F154B69BC46B}" sibTransId="{0CC6A7AE-B560-43CB-B415-557B6D8698A1}"/>
    <dgm:cxn modelId="{0B6EBCDC-14BB-4DBB-98C6-09C208C08114}" srcId="{17151C1A-E9B8-4D9B-82C4-25E47394D721}" destId="{5F33BC76-59BE-4A48-8FA7-4102FD67439E}" srcOrd="4" destOrd="0" parTransId="{789F3913-4BEA-49C0-8222-A4F2A24C0AAF}" sibTransId="{5B71CB6C-960E-462A-94FA-F2B87A91C122}"/>
    <dgm:cxn modelId="{D0522AC9-67A6-4E63-986C-7E0A53E11D15}" srcId="{17151C1A-E9B8-4D9B-82C4-25E47394D721}" destId="{331C2374-1997-49A0-9E33-A44CA14AA541}" srcOrd="3" destOrd="0" parTransId="{67D19EBB-52C6-40BD-93BF-FED638CD7EC3}" sibTransId="{FE50A79D-CE52-4619-A639-B04CE4BE54E3}"/>
    <dgm:cxn modelId="{64FC2DD6-404B-4632-B240-373CD811CAFF}" type="presOf" srcId="{331C2374-1997-49A0-9E33-A44CA14AA541}" destId="{ECB51596-68A2-42DD-B9CD-339607C17AA5}" srcOrd="0" destOrd="0" presId="urn:microsoft.com/office/officeart/2005/8/layout/hProcess9"/>
    <dgm:cxn modelId="{99D0A49B-9620-43D8-95E8-B7E76A2EDF3E}" type="presOf" srcId="{A4405A3F-96FC-402D-9F2E-51E5C09749EB}" destId="{FE2722FC-06A6-4445-A619-F718D16CEFCE}" srcOrd="0" destOrd="0" presId="urn:microsoft.com/office/officeart/2005/8/layout/hProcess9"/>
    <dgm:cxn modelId="{B50A4D40-1B91-4ED4-96CF-E982184B1673}" type="presParOf" srcId="{5B3D7359-8143-4C32-9079-FA5F08481C27}" destId="{1682146B-C7E7-4E26-9B1C-7690DB2D24C7}" srcOrd="0" destOrd="0" presId="urn:microsoft.com/office/officeart/2005/8/layout/hProcess9"/>
    <dgm:cxn modelId="{410437E9-BC16-4B2A-BE1B-50615DBD1192}" type="presParOf" srcId="{5B3D7359-8143-4C32-9079-FA5F08481C27}" destId="{0ABEE98A-119A-435B-BB41-04A2B4856342}" srcOrd="1" destOrd="0" presId="urn:microsoft.com/office/officeart/2005/8/layout/hProcess9"/>
    <dgm:cxn modelId="{96A28F4C-FAE0-46BB-9B44-A8410349950C}" type="presParOf" srcId="{0ABEE98A-119A-435B-BB41-04A2B4856342}" destId="{A411F473-95E1-4CF9-96D7-DBD1036AF01B}" srcOrd="0" destOrd="0" presId="urn:microsoft.com/office/officeart/2005/8/layout/hProcess9"/>
    <dgm:cxn modelId="{9158A4D6-8DE4-4465-9F0B-AC86CEA80CD4}" type="presParOf" srcId="{0ABEE98A-119A-435B-BB41-04A2B4856342}" destId="{21321ECC-506B-45EF-AE37-E47DFA1D0267}" srcOrd="1" destOrd="0" presId="urn:microsoft.com/office/officeart/2005/8/layout/hProcess9"/>
    <dgm:cxn modelId="{7681818C-BE01-4B2B-92EE-B74779B9F718}" type="presParOf" srcId="{0ABEE98A-119A-435B-BB41-04A2B4856342}" destId="{FE2722FC-06A6-4445-A619-F718D16CEFCE}" srcOrd="2" destOrd="0" presId="urn:microsoft.com/office/officeart/2005/8/layout/hProcess9"/>
    <dgm:cxn modelId="{81256BAE-4E60-4B49-930E-DBAE4D15B4B4}" type="presParOf" srcId="{0ABEE98A-119A-435B-BB41-04A2B4856342}" destId="{450F50B1-A0A6-49D7-8679-F1ACC160EF0D}" srcOrd="3" destOrd="0" presId="urn:microsoft.com/office/officeart/2005/8/layout/hProcess9"/>
    <dgm:cxn modelId="{F3DB4054-3D3F-44A9-BF8D-507896C1BCF1}" type="presParOf" srcId="{0ABEE98A-119A-435B-BB41-04A2B4856342}" destId="{114E916E-A111-464F-B128-5F8D7344771A}" srcOrd="4" destOrd="0" presId="urn:microsoft.com/office/officeart/2005/8/layout/hProcess9"/>
    <dgm:cxn modelId="{B2814867-A469-4442-A130-14F1AF7E7AAF}" type="presParOf" srcId="{0ABEE98A-119A-435B-BB41-04A2B4856342}" destId="{2B30A700-1CF2-4EDD-90CF-8CF775FF08B2}" srcOrd="5" destOrd="0" presId="urn:microsoft.com/office/officeart/2005/8/layout/hProcess9"/>
    <dgm:cxn modelId="{ADC527AF-3054-4E7D-9554-5E6BE65B5065}" type="presParOf" srcId="{0ABEE98A-119A-435B-BB41-04A2B4856342}" destId="{ECB51596-68A2-42DD-B9CD-339607C17AA5}" srcOrd="6" destOrd="0" presId="urn:microsoft.com/office/officeart/2005/8/layout/hProcess9"/>
    <dgm:cxn modelId="{7A1E80AD-4197-48C4-AEA1-21B1649417FB}" type="presParOf" srcId="{0ABEE98A-119A-435B-BB41-04A2B4856342}" destId="{4E013F85-77A5-444C-9568-8F69A46BFE1A}" srcOrd="7" destOrd="0" presId="urn:microsoft.com/office/officeart/2005/8/layout/hProcess9"/>
    <dgm:cxn modelId="{882C6A80-46DF-4D0C-95AA-54F07DF6D42C}" type="presParOf" srcId="{0ABEE98A-119A-435B-BB41-04A2B4856342}" destId="{EEF57AA1-55B7-42DC-8F0A-67800F2AFD61}" srcOrd="8"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151C1A-E9B8-4D9B-82C4-25E47394D721}" type="doc">
      <dgm:prSet loTypeId="urn:microsoft.com/office/officeart/2005/8/layout/hProcess6" loCatId="process" qsTypeId="urn:microsoft.com/office/officeart/2005/8/quickstyle/simple2" qsCatId="simple" csTypeId="urn:microsoft.com/office/officeart/2005/8/colors/colorful3" csCatId="colorful" phldr="1"/>
      <dgm:spPr/>
      <dgm:t>
        <a:bodyPr/>
        <a:lstStyle/>
        <a:p>
          <a:endParaRPr lang="es-ES"/>
        </a:p>
      </dgm:t>
    </dgm:pt>
    <dgm:pt modelId="{F3126692-533B-4200-B8C8-D8E4C17127E6}">
      <dgm:prSet phldrT="[Texto]" custT="1"/>
      <dgm:spPr/>
      <dgm:t>
        <a:bodyPr/>
        <a:lstStyle/>
        <a:p>
          <a:r>
            <a:rPr lang="es-ES" sz="1800" b="1" dirty="0" smtClean="0"/>
            <a:t>1</a:t>
          </a:r>
          <a:endParaRPr lang="es-ES" sz="1800" b="1" dirty="0"/>
        </a:p>
      </dgm:t>
    </dgm:pt>
    <dgm:pt modelId="{CF76A4BD-5B3E-437C-AD17-DA6E5D398291}" type="parTrans" cxnId="{6695304C-009D-48AD-957F-8133300A2FB8}">
      <dgm:prSet/>
      <dgm:spPr/>
      <dgm:t>
        <a:bodyPr/>
        <a:lstStyle/>
        <a:p>
          <a:endParaRPr lang="es-ES"/>
        </a:p>
      </dgm:t>
    </dgm:pt>
    <dgm:pt modelId="{C9C84533-740B-497B-A3D5-B4BC50167B59}" type="sibTrans" cxnId="{6695304C-009D-48AD-957F-8133300A2FB8}">
      <dgm:prSet/>
      <dgm:spPr/>
      <dgm:t>
        <a:bodyPr/>
        <a:lstStyle/>
        <a:p>
          <a:endParaRPr lang="es-ES"/>
        </a:p>
      </dgm:t>
    </dgm:pt>
    <dgm:pt modelId="{2851A444-88FA-458E-99E4-04843B5AD04A}">
      <dgm:prSet phldrT="[Texto]" custT="1"/>
      <dgm:spPr/>
      <dgm:t>
        <a:bodyPr/>
        <a:lstStyle/>
        <a:p>
          <a:r>
            <a:rPr lang="es-ES" sz="1100" dirty="0" smtClean="0">
              <a:latin typeface="Arial Narrow" pitchFamily="34" charset="0"/>
            </a:rPr>
            <a:t>Introducción</a:t>
          </a:r>
          <a:endParaRPr lang="es-ES" sz="1100" dirty="0">
            <a:latin typeface="Arial Narrow" pitchFamily="34" charset="0"/>
          </a:endParaRPr>
        </a:p>
      </dgm:t>
    </dgm:pt>
    <dgm:pt modelId="{82E6552E-2BD9-4B26-B936-941BF14E05A3}" type="parTrans" cxnId="{2DD20FDA-C9B0-49F7-A9F8-772D2C660D90}">
      <dgm:prSet/>
      <dgm:spPr/>
      <dgm:t>
        <a:bodyPr/>
        <a:lstStyle/>
        <a:p>
          <a:endParaRPr lang="es-ES"/>
        </a:p>
      </dgm:t>
    </dgm:pt>
    <dgm:pt modelId="{3182A447-AA65-4979-B766-4CA8719D486A}" type="sibTrans" cxnId="{2DD20FDA-C9B0-49F7-A9F8-772D2C660D90}">
      <dgm:prSet/>
      <dgm:spPr/>
      <dgm:t>
        <a:bodyPr/>
        <a:lstStyle/>
        <a:p>
          <a:endParaRPr lang="es-ES"/>
        </a:p>
      </dgm:t>
    </dgm:pt>
    <dgm:pt modelId="{A4405A3F-96FC-402D-9F2E-51E5C09749EB}">
      <dgm:prSet phldrT="[Texto]" custT="1"/>
      <dgm:spPr/>
      <dgm:t>
        <a:bodyPr/>
        <a:lstStyle/>
        <a:p>
          <a:r>
            <a:rPr lang="es-ES" sz="1800" b="1" dirty="0" smtClean="0"/>
            <a:t>2</a:t>
          </a:r>
          <a:endParaRPr lang="es-ES" sz="1800" b="1" dirty="0"/>
        </a:p>
      </dgm:t>
    </dgm:pt>
    <dgm:pt modelId="{3662133E-5F90-4DB1-A9A1-DB707D41F554}" type="parTrans" cxnId="{79BF5327-A6D4-420B-B510-CC0B21FD040E}">
      <dgm:prSet/>
      <dgm:spPr/>
      <dgm:t>
        <a:bodyPr/>
        <a:lstStyle/>
        <a:p>
          <a:endParaRPr lang="es-ES"/>
        </a:p>
      </dgm:t>
    </dgm:pt>
    <dgm:pt modelId="{F2C2E911-B819-439A-820C-40097668ACE4}" type="sibTrans" cxnId="{79BF5327-A6D4-420B-B510-CC0B21FD040E}">
      <dgm:prSet/>
      <dgm:spPr/>
      <dgm:t>
        <a:bodyPr/>
        <a:lstStyle/>
        <a:p>
          <a:endParaRPr lang="es-ES"/>
        </a:p>
      </dgm:t>
    </dgm:pt>
    <dgm:pt modelId="{C2640753-94E7-4994-9745-5E2D5CC9D348}">
      <dgm:prSet phldrT="[Texto]" custT="1"/>
      <dgm:spPr/>
      <dgm:t>
        <a:bodyPr/>
        <a:lstStyle/>
        <a:p>
          <a:r>
            <a:rPr lang="es-ES" sz="1800" b="1" dirty="0" smtClean="0"/>
            <a:t>3</a:t>
          </a:r>
          <a:endParaRPr lang="es-ES" sz="1800" b="1" dirty="0"/>
        </a:p>
      </dgm:t>
    </dgm:pt>
    <dgm:pt modelId="{281C7265-838D-429E-AD03-B476B91C3181}" type="parTrans" cxnId="{9D037FF8-5AC1-4C47-99F2-6B2C91FA2131}">
      <dgm:prSet/>
      <dgm:spPr/>
      <dgm:t>
        <a:bodyPr/>
        <a:lstStyle/>
        <a:p>
          <a:endParaRPr lang="es-ES"/>
        </a:p>
      </dgm:t>
    </dgm:pt>
    <dgm:pt modelId="{1AD033A8-0682-44E2-9B03-8924505C8FA0}" type="sibTrans" cxnId="{9D037FF8-5AC1-4C47-99F2-6B2C91FA2131}">
      <dgm:prSet/>
      <dgm:spPr/>
      <dgm:t>
        <a:bodyPr/>
        <a:lstStyle/>
        <a:p>
          <a:endParaRPr lang="es-ES"/>
        </a:p>
      </dgm:t>
    </dgm:pt>
    <dgm:pt modelId="{9ACFF597-3309-4C9E-A41F-506B5387E9A3}">
      <dgm:prSet phldrT="[Texto]" custT="1"/>
      <dgm:spPr/>
      <dgm:t>
        <a:bodyPr/>
        <a:lstStyle/>
        <a:p>
          <a:r>
            <a:rPr lang="es-ES" sz="1100" dirty="0" smtClean="0">
              <a:latin typeface="Arial Narrow" pitchFamily="34" charset="0"/>
            </a:rPr>
            <a:t>Migración Sitio Web</a:t>
          </a:r>
          <a:endParaRPr lang="es-ES" sz="1100" dirty="0">
            <a:latin typeface="Arial Narrow" pitchFamily="34" charset="0"/>
          </a:endParaRPr>
        </a:p>
      </dgm:t>
    </dgm:pt>
    <dgm:pt modelId="{54291335-651E-4786-867B-29C1910A6D00}" type="parTrans" cxnId="{21F0C917-0B5D-483A-BAC3-347CF781C3A1}">
      <dgm:prSet/>
      <dgm:spPr/>
      <dgm:t>
        <a:bodyPr/>
        <a:lstStyle/>
        <a:p>
          <a:endParaRPr lang="es-ES"/>
        </a:p>
      </dgm:t>
    </dgm:pt>
    <dgm:pt modelId="{264F2768-D5BC-4781-9D04-C0415FA467F5}" type="sibTrans" cxnId="{21F0C917-0B5D-483A-BAC3-347CF781C3A1}">
      <dgm:prSet/>
      <dgm:spPr/>
      <dgm:t>
        <a:bodyPr/>
        <a:lstStyle/>
        <a:p>
          <a:endParaRPr lang="es-ES"/>
        </a:p>
      </dgm:t>
    </dgm:pt>
    <dgm:pt modelId="{F04F5171-FBEA-400C-ACAD-C51D610401A0}">
      <dgm:prSet phldrT="[Texto]" custT="1"/>
      <dgm:spPr/>
      <dgm:t>
        <a:bodyPr/>
        <a:lstStyle/>
        <a:p>
          <a:r>
            <a:rPr lang="es-ES" sz="1100" dirty="0" smtClean="0">
              <a:latin typeface="Arial Narrow" pitchFamily="34" charset="0"/>
            </a:rPr>
            <a:t>Descripción General</a:t>
          </a:r>
          <a:endParaRPr lang="es-ES" sz="1100" dirty="0">
            <a:latin typeface="Arial Narrow" pitchFamily="34" charset="0"/>
          </a:endParaRPr>
        </a:p>
      </dgm:t>
    </dgm:pt>
    <dgm:pt modelId="{4AF4E7D9-25CD-48AA-AB19-A4518993AF61}" type="parTrans" cxnId="{9178EE7E-5550-480B-9714-3ADAB3F219BD}">
      <dgm:prSet/>
      <dgm:spPr/>
      <dgm:t>
        <a:bodyPr/>
        <a:lstStyle/>
        <a:p>
          <a:endParaRPr lang="es-ES"/>
        </a:p>
      </dgm:t>
    </dgm:pt>
    <dgm:pt modelId="{B5C01762-625C-465C-9FA9-ADF63A9C768A}" type="sibTrans" cxnId="{9178EE7E-5550-480B-9714-3ADAB3F219BD}">
      <dgm:prSet/>
      <dgm:spPr/>
      <dgm:t>
        <a:bodyPr/>
        <a:lstStyle/>
        <a:p>
          <a:endParaRPr lang="es-ES"/>
        </a:p>
      </dgm:t>
    </dgm:pt>
    <dgm:pt modelId="{D1157018-6740-4054-8FB2-96CCCC7B6100}">
      <dgm:prSet phldrT="[Texto]" custT="1"/>
      <dgm:spPr/>
      <dgm:t>
        <a:bodyPr/>
        <a:lstStyle/>
        <a:p>
          <a:r>
            <a:rPr lang="es-ES" sz="1100" dirty="0" smtClean="0">
              <a:latin typeface="Arial Narrow" pitchFamily="34" charset="0"/>
            </a:rPr>
            <a:t>Requisitos Específicos</a:t>
          </a:r>
          <a:endParaRPr lang="es-ES" sz="1100" dirty="0">
            <a:latin typeface="Arial Narrow" pitchFamily="34" charset="0"/>
          </a:endParaRPr>
        </a:p>
      </dgm:t>
    </dgm:pt>
    <dgm:pt modelId="{89EC1E44-DA84-4B5C-8974-0EF024E20CBF}" type="parTrans" cxnId="{4979E137-6029-44A6-A4F5-C33BBD4E7761}">
      <dgm:prSet/>
      <dgm:spPr/>
      <dgm:t>
        <a:bodyPr/>
        <a:lstStyle/>
        <a:p>
          <a:endParaRPr lang="es-ES"/>
        </a:p>
      </dgm:t>
    </dgm:pt>
    <dgm:pt modelId="{3DC23166-574C-4C64-8509-14F4A5FA8180}" type="sibTrans" cxnId="{4979E137-6029-44A6-A4F5-C33BBD4E7761}">
      <dgm:prSet/>
      <dgm:spPr/>
      <dgm:t>
        <a:bodyPr/>
        <a:lstStyle/>
        <a:p>
          <a:endParaRPr lang="es-ES"/>
        </a:p>
      </dgm:t>
    </dgm:pt>
    <dgm:pt modelId="{641C9F94-5A23-4BFF-9208-99FBCE507799}">
      <dgm:prSet phldrT="[Texto]" custT="1"/>
      <dgm:spPr/>
      <dgm:t>
        <a:bodyPr/>
        <a:lstStyle/>
        <a:p>
          <a:r>
            <a:rPr lang="es-ES" sz="1100" dirty="0" smtClean="0">
              <a:latin typeface="Arial Narrow" pitchFamily="34" charset="0"/>
            </a:rPr>
            <a:t>Obtención de Requerimientos</a:t>
          </a:r>
          <a:endParaRPr lang="es-ES" sz="1100" dirty="0">
            <a:latin typeface="Arial Narrow" pitchFamily="34" charset="0"/>
          </a:endParaRPr>
        </a:p>
      </dgm:t>
    </dgm:pt>
    <dgm:pt modelId="{CEF77628-1FBF-4B06-B80E-23BC1EFA2C4D}" type="parTrans" cxnId="{1DEEE1EA-0D2F-404E-948E-84839F594CEB}">
      <dgm:prSet/>
      <dgm:spPr/>
      <dgm:t>
        <a:bodyPr/>
        <a:lstStyle/>
        <a:p>
          <a:endParaRPr lang="es-ES"/>
        </a:p>
      </dgm:t>
    </dgm:pt>
    <dgm:pt modelId="{93144E68-E86B-4F05-8979-677D45FB35AD}" type="sibTrans" cxnId="{1DEEE1EA-0D2F-404E-948E-84839F594CEB}">
      <dgm:prSet/>
      <dgm:spPr/>
      <dgm:t>
        <a:bodyPr/>
        <a:lstStyle/>
        <a:p>
          <a:endParaRPr lang="es-ES"/>
        </a:p>
      </dgm:t>
    </dgm:pt>
    <dgm:pt modelId="{5727FE34-0CA1-4C88-93C5-B78978D8E381}">
      <dgm:prSet phldrT="[Texto]" custT="1"/>
      <dgm:spPr/>
      <dgm:t>
        <a:bodyPr/>
        <a:lstStyle/>
        <a:p>
          <a:r>
            <a:rPr lang="es-ES" sz="1100" dirty="0" smtClean="0">
              <a:latin typeface="Arial Narrow" pitchFamily="34" charset="0"/>
            </a:rPr>
            <a:t>Modelo Conceptual</a:t>
          </a:r>
          <a:endParaRPr lang="es-ES" sz="1100" dirty="0">
            <a:latin typeface="Arial Narrow" pitchFamily="34" charset="0"/>
          </a:endParaRPr>
        </a:p>
      </dgm:t>
    </dgm:pt>
    <dgm:pt modelId="{F741E916-AD12-43C1-8513-665EA7305A25}" type="parTrans" cxnId="{9FCDAD39-52F7-4231-807E-23D04D05184E}">
      <dgm:prSet/>
      <dgm:spPr/>
      <dgm:t>
        <a:bodyPr/>
        <a:lstStyle/>
        <a:p>
          <a:endParaRPr lang="es-ES"/>
        </a:p>
      </dgm:t>
    </dgm:pt>
    <dgm:pt modelId="{52E40D9E-7FAF-4BC4-A2CC-D37E5CF11A8E}" type="sibTrans" cxnId="{9FCDAD39-52F7-4231-807E-23D04D05184E}">
      <dgm:prSet/>
      <dgm:spPr/>
      <dgm:t>
        <a:bodyPr/>
        <a:lstStyle/>
        <a:p>
          <a:endParaRPr lang="es-ES"/>
        </a:p>
      </dgm:t>
    </dgm:pt>
    <dgm:pt modelId="{F547A603-AF26-400E-B8A1-D44C6895E29D}">
      <dgm:prSet phldrT="[Texto]" custT="1"/>
      <dgm:spPr/>
      <dgm:t>
        <a:bodyPr/>
        <a:lstStyle/>
        <a:p>
          <a:r>
            <a:rPr lang="es-ES" sz="1100" dirty="0" smtClean="0">
              <a:latin typeface="Arial Narrow" pitchFamily="34" charset="0"/>
            </a:rPr>
            <a:t>Diseño Navegacional</a:t>
          </a:r>
          <a:endParaRPr lang="es-ES" sz="1100" dirty="0">
            <a:latin typeface="Arial Narrow" pitchFamily="34" charset="0"/>
          </a:endParaRPr>
        </a:p>
      </dgm:t>
    </dgm:pt>
    <dgm:pt modelId="{0A8DECBA-97EB-43D6-84C4-A579CD5E756E}" type="parTrans" cxnId="{8FFFF538-FBA9-49A1-9FE6-620ECDB420EB}">
      <dgm:prSet/>
      <dgm:spPr/>
      <dgm:t>
        <a:bodyPr/>
        <a:lstStyle/>
        <a:p>
          <a:endParaRPr lang="es-ES"/>
        </a:p>
      </dgm:t>
    </dgm:pt>
    <dgm:pt modelId="{D32F4490-6EB9-4A94-8AE1-6910071EB8C8}" type="sibTrans" cxnId="{8FFFF538-FBA9-49A1-9FE6-620ECDB420EB}">
      <dgm:prSet/>
      <dgm:spPr/>
      <dgm:t>
        <a:bodyPr/>
        <a:lstStyle/>
        <a:p>
          <a:endParaRPr lang="es-ES"/>
        </a:p>
      </dgm:t>
    </dgm:pt>
    <dgm:pt modelId="{9FFE118D-5F9A-440E-811E-78FEECC5B750}">
      <dgm:prSet phldrT="[Texto]" custT="1"/>
      <dgm:spPr/>
      <dgm:t>
        <a:bodyPr/>
        <a:lstStyle/>
        <a:p>
          <a:r>
            <a:rPr lang="es-ES" sz="1100" dirty="0" smtClean="0">
              <a:latin typeface="Arial Narrow" pitchFamily="34" charset="0"/>
            </a:rPr>
            <a:t>Diseño Interfaz Abstracta</a:t>
          </a:r>
          <a:endParaRPr lang="es-ES" sz="1100" dirty="0">
            <a:latin typeface="Arial Narrow" pitchFamily="34" charset="0"/>
          </a:endParaRPr>
        </a:p>
      </dgm:t>
    </dgm:pt>
    <dgm:pt modelId="{5A39C857-AB3E-4542-B0FF-C6C875FAC6CB}" type="parTrans" cxnId="{5E861660-AC85-4340-872A-B0287B43B971}">
      <dgm:prSet/>
      <dgm:spPr/>
      <dgm:t>
        <a:bodyPr/>
        <a:lstStyle/>
        <a:p>
          <a:endParaRPr lang="es-ES"/>
        </a:p>
      </dgm:t>
    </dgm:pt>
    <dgm:pt modelId="{F13DF760-239A-4709-A8A9-26C770041E2C}" type="sibTrans" cxnId="{5E861660-AC85-4340-872A-B0287B43B971}">
      <dgm:prSet/>
      <dgm:spPr/>
      <dgm:t>
        <a:bodyPr/>
        <a:lstStyle/>
        <a:p>
          <a:endParaRPr lang="es-ES"/>
        </a:p>
      </dgm:t>
    </dgm:pt>
    <dgm:pt modelId="{91DE918E-DDFB-4BB7-BEFB-ADD40BECF7F9}">
      <dgm:prSet phldrT="[Texto]" custT="1"/>
      <dgm:spPr/>
      <dgm:t>
        <a:bodyPr/>
        <a:lstStyle/>
        <a:p>
          <a:r>
            <a:rPr lang="es-ES" sz="1100" dirty="0" smtClean="0">
              <a:latin typeface="Arial Narrow" pitchFamily="34" charset="0"/>
            </a:rPr>
            <a:t>Servidor Web</a:t>
          </a:r>
          <a:endParaRPr lang="es-ES" sz="1100" dirty="0">
            <a:latin typeface="Arial Narrow" pitchFamily="34" charset="0"/>
          </a:endParaRPr>
        </a:p>
      </dgm:t>
    </dgm:pt>
    <dgm:pt modelId="{F916ECAC-6FA0-4ACD-91C1-5DA577BD1BD2}" type="parTrans" cxnId="{9512278E-CB52-459F-ACA1-702151AF03CB}">
      <dgm:prSet/>
      <dgm:spPr/>
      <dgm:t>
        <a:bodyPr/>
        <a:lstStyle/>
        <a:p>
          <a:endParaRPr lang="es-ES"/>
        </a:p>
      </dgm:t>
    </dgm:pt>
    <dgm:pt modelId="{C1CCBC3F-818F-4C15-B5A3-EDBC1C855C08}" type="sibTrans" cxnId="{9512278E-CB52-459F-ACA1-702151AF03CB}">
      <dgm:prSet/>
      <dgm:spPr/>
      <dgm:t>
        <a:bodyPr/>
        <a:lstStyle/>
        <a:p>
          <a:endParaRPr lang="es-ES"/>
        </a:p>
      </dgm:t>
    </dgm:pt>
    <dgm:pt modelId="{253B5063-A8BB-4EE3-AFA6-7652FDE065FD}">
      <dgm:prSet phldrT="[Texto]" custT="1"/>
      <dgm:spPr/>
      <dgm:t>
        <a:bodyPr/>
        <a:lstStyle/>
        <a:p>
          <a:r>
            <a:rPr lang="es-ES" sz="1100" dirty="0" smtClean="0">
              <a:latin typeface="Arial Narrow" pitchFamily="34" charset="0"/>
            </a:rPr>
            <a:t>Joomla</a:t>
          </a:r>
          <a:endParaRPr lang="es-ES" sz="1100" dirty="0">
            <a:latin typeface="Arial Narrow" pitchFamily="34" charset="0"/>
          </a:endParaRPr>
        </a:p>
      </dgm:t>
    </dgm:pt>
    <dgm:pt modelId="{40EF96FE-972B-4790-816D-5F27D3247B88}" type="parTrans" cxnId="{6B8A06C8-B2B3-4D54-85DA-39F4EC6F34E2}">
      <dgm:prSet/>
      <dgm:spPr/>
      <dgm:t>
        <a:bodyPr/>
        <a:lstStyle/>
        <a:p>
          <a:endParaRPr lang="es-ES"/>
        </a:p>
      </dgm:t>
    </dgm:pt>
    <dgm:pt modelId="{F6ED8B01-BF87-477A-86E5-535A32B8082D}" type="sibTrans" cxnId="{6B8A06C8-B2B3-4D54-85DA-39F4EC6F34E2}">
      <dgm:prSet/>
      <dgm:spPr/>
      <dgm:t>
        <a:bodyPr/>
        <a:lstStyle/>
        <a:p>
          <a:endParaRPr lang="es-ES"/>
        </a:p>
      </dgm:t>
    </dgm:pt>
    <dgm:pt modelId="{9DA88E51-91C4-4A29-A894-18D5883FBEB2}">
      <dgm:prSet phldrT="[Texto]" custT="1"/>
      <dgm:spPr/>
      <dgm:t>
        <a:bodyPr/>
        <a:lstStyle/>
        <a:p>
          <a:r>
            <a:rPr lang="es-ES" sz="1100" dirty="0" smtClean="0">
              <a:latin typeface="Arial Narrow" pitchFamily="34" charset="0"/>
            </a:rPr>
            <a:t>PHP</a:t>
          </a:r>
          <a:endParaRPr lang="es-ES" sz="1100" dirty="0">
            <a:latin typeface="Arial Narrow" pitchFamily="34" charset="0"/>
          </a:endParaRPr>
        </a:p>
      </dgm:t>
    </dgm:pt>
    <dgm:pt modelId="{0BA000A6-EAAF-42C9-9D61-AA9794597EB2}" type="parTrans" cxnId="{4589AC9A-0923-42DE-9A56-EA21AA6A86BA}">
      <dgm:prSet/>
      <dgm:spPr/>
      <dgm:t>
        <a:bodyPr/>
        <a:lstStyle/>
        <a:p>
          <a:endParaRPr lang="es-ES"/>
        </a:p>
      </dgm:t>
    </dgm:pt>
    <dgm:pt modelId="{996B1933-D198-4C4D-9F24-DE2E7FC02E47}" type="sibTrans" cxnId="{4589AC9A-0923-42DE-9A56-EA21AA6A86BA}">
      <dgm:prSet/>
      <dgm:spPr/>
      <dgm:t>
        <a:bodyPr/>
        <a:lstStyle/>
        <a:p>
          <a:endParaRPr lang="es-ES"/>
        </a:p>
      </dgm:t>
    </dgm:pt>
    <dgm:pt modelId="{331C2374-1997-49A0-9E33-A44CA14AA541}">
      <dgm:prSet phldrT="[Texto]" custT="1"/>
      <dgm:spPr/>
      <dgm:t>
        <a:bodyPr/>
        <a:lstStyle/>
        <a:p>
          <a:r>
            <a:rPr lang="es-ES" sz="1800" b="1" dirty="0" smtClean="0"/>
            <a:t>4</a:t>
          </a:r>
          <a:endParaRPr lang="es-ES" sz="1800" b="1" dirty="0"/>
        </a:p>
      </dgm:t>
    </dgm:pt>
    <dgm:pt modelId="{67D19EBB-52C6-40BD-93BF-FED638CD7EC3}" type="parTrans" cxnId="{D0522AC9-67A6-4E63-986C-7E0A53E11D15}">
      <dgm:prSet/>
      <dgm:spPr/>
      <dgm:t>
        <a:bodyPr/>
        <a:lstStyle/>
        <a:p>
          <a:endParaRPr lang="es-ES"/>
        </a:p>
      </dgm:t>
    </dgm:pt>
    <dgm:pt modelId="{FE50A79D-CE52-4619-A639-B04CE4BE54E3}" type="sibTrans" cxnId="{D0522AC9-67A6-4E63-986C-7E0A53E11D15}">
      <dgm:prSet/>
      <dgm:spPr/>
      <dgm:t>
        <a:bodyPr/>
        <a:lstStyle/>
        <a:p>
          <a:endParaRPr lang="es-ES"/>
        </a:p>
      </dgm:t>
    </dgm:pt>
    <dgm:pt modelId="{F94E9854-FC12-4788-91A6-A4795F523401}">
      <dgm:prSet phldrT="[Texto]" custT="1"/>
      <dgm:spPr/>
      <dgm:t>
        <a:bodyPr/>
        <a:lstStyle/>
        <a:p>
          <a:r>
            <a:rPr lang="es-ES" sz="1100" dirty="0" smtClean="0">
              <a:latin typeface="Arial Narrow" pitchFamily="34" charset="0"/>
            </a:rPr>
            <a:t>Interfaz</a:t>
          </a:r>
          <a:endParaRPr lang="es-ES" sz="1100" dirty="0">
            <a:latin typeface="Arial Narrow" pitchFamily="34" charset="0"/>
          </a:endParaRPr>
        </a:p>
      </dgm:t>
    </dgm:pt>
    <dgm:pt modelId="{B9C3424E-354D-4937-B711-4C4811613FEC}" type="parTrans" cxnId="{07A1BC1C-9B24-4B1E-9B69-66E2BB1CBF8F}">
      <dgm:prSet/>
      <dgm:spPr/>
      <dgm:t>
        <a:bodyPr/>
        <a:lstStyle/>
        <a:p>
          <a:endParaRPr lang="es-ES"/>
        </a:p>
      </dgm:t>
    </dgm:pt>
    <dgm:pt modelId="{0728818F-0F82-48E7-80A1-3BB50CD7F74D}" type="sibTrans" cxnId="{07A1BC1C-9B24-4B1E-9B69-66E2BB1CBF8F}">
      <dgm:prSet/>
      <dgm:spPr/>
      <dgm:t>
        <a:bodyPr/>
        <a:lstStyle/>
        <a:p>
          <a:endParaRPr lang="es-ES"/>
        </a:p>
      </dgm:t>
    </dgm:pt>
    <dgm:pt modelId="{DDC5F9B2-8C1A-4E71-BC36-45610008A105}">
      <dgm:prSet phldrT="[Texto]" custT="1"/>
      <dgm:spPr/>
      <dgm:t>
        <a:bodyPr/>
        <a:lstStyle/>
        <a:p>
          <a:r>
            <a:rPr lang="es-ES" sz="1100" dirty="0" smtClean="0">
              <a:latin typeface="Arial Narrow" pitchFamily="34" charset="0"/>
            </a:rPr>
            <a:t>Contenido</a:t>
          </a:r>
          <a:endParaRPr lang="es-ES" sz="1100" dirty="0">
            <a:latin typeface="Arial Narrow" pitchFamily="34" charset="0"/>
          </a:endParaRPr>
        </a:p>
      </dgm:t>
    </dgm:pt>
    <dgm:pt modelId="{6280C4D7-5EF8-4E68-8916-6B4500B17CCA}" type="parTrans" cxnId="{6470D570-9B8E-4B73-9E1C-D172BFC26F9D}">
      <dgm:prSet/>
      <dgm:spPr/>
      <dgm:t>
        <a:bodyPr/>
        <a:lstStyle/>
        <a:p>
          <a:endParaRPr lang="es-ES"/>
        </a:p>
      </dgm:t>
    </dgm:pt>
    <dgm:pt modelId="{774D1905-207E-47C1-86B9-EE38A7EDE567}" type="sibTrans" cxnId="{6470D570-9B8E-4B73-9E1C-D172BFC26F9D}">
      <dgm:prSet/>
      <dgm:spPr/>
      <dgm:t>
        <a:bodyPr/>
        <a:lstStyle/>
        <a:p>
          <a:endParaRPr lang="es-ES"/>
        </a:p>
      </dgm:t>
    </dgm:pt>
    <dgm:pt modelId="{EB0DDAEC-A1BD-48E1-9485-F13CC09DC98E}">
      <dgm:prSet phldrT="[Texto]" custT="1"/>
      <dgm:spPr/>
      <dgm:t>
        <a:bodyPr/>
        <a:lstStyle/>
        <a:p>
          <a:r>
            <a:rPr lang="es-ES" sz="1100" dirty="0" smtClean="0">
              <a:latin typeface="Arial Narrow" pitchFamily="34" charset="0"/>
            </a:rPr>
            <a:t>Seguridad</a:t>
          </a:r>
          <a:endParaRPr lang="es-ES" sz="1100" dirty="0">
            <a:latin typeface="Arial Narrow" pitchFamily="34" charset="0"/>
          </a:endParaRPr>
        </a:p>
      </dgm:t>
    </dgm:pt>
    <dgm:pt modelId="{708D7E6D-FD86-4D45-B197-E18DCF338C9B}" type="parTrans" cxnId="{F3382443-2A02-47EC-975D-AF1E5A4604A7}">
      <dgm:prSet/>
      <dgm:spPr/>
      <dgm:t>
        <a:bodyPr/>
        <a:lstStyle/>
        <a:p>
          <a:endParaRPr lang="es-ES"/>
        </a:p>
      </dgm:t>
    </dgm:pt>
    <dgm:pt modelId="{A8445734-67CE-484C-BDF8-5552E82D55C5}" type="sibTrans" cxnId="{F3382443-2A02-47EC-975D-AF1E5A4604A7}">
      <dgm:prSet/>
      <dgm:spPr/>
      <dgm:t>
        <a:bodyPr/>
        <a:lstStyle/>
        <a:p>
          <a:endParaRPr lang="es-ES"/>
        </a:p>
      </dgm:t>
    </dgm:pt>
    <dgm:pt modelId="{2AC4151B-834E-4FA8-92A4-9B8BFC9D6BE2}">
      <dgm:prSet phldrT="[Texto]" custT="1"/>
      <dgm:spPr/>
      <dgm:t>
        <a:bodyPr/>
        <a:lstStyle/>
        <a:p>
          <a:r>
            <a:rPr lang="es-ES" sz="1100" dirty="0" smtClean="0">
              <a:latin typeface="Arial Narrow" pitchFamily="34" charset="0"/>
            </a:rPr>
            <a:t>Rendimiento</a:t>
          </a:r>
          <a:endParaRPr lang="es-ES" sz="1100" dirty="0">
            <a:latin typeface="Arial Narrow" pitchFamily="34" charset="0"/>
          </a:endParaRPr>
        </a:p>
      </dgm:t>
    </dgm:pt>
    <dgm:pt modelId="{AC93C9FF-1B1F-43E3-A7AB-89EF0B01476E}" type="parTrans" cxnId="{1BCB3128-6792-4312-B1F7-EE7D8C384B4E}">
      <dgm:prSet/>
      <dgm:spPr/>
      <dgm:t>
        <a:bodyPr/>
        <a:lstStyle/>
        <a:p>
          <a:endParaRPr lang="es-ES"/>
        </a:p>
      </dgm:t>
    </dgm:pt>
    <dgm:pt modelId="{34436EFF-6A44-48AA-8F9C-E9D6D15A8A53}" type="sibTrans" cxnId="{1BCB3128-6792-4312-B1F7-EE7D8C384B4E}">
      <dgm:prSet/>
      <dgm:spPr/>
      <dgm:t>
        <a:bodyPr/>
        <a:lstStyle/>
        <a:p>
          <a:endParaRPr lang="es-ES"/>
        </a:p>
      </dgm:t>
    </dgm:pt>
    <dgm:pt modelId="{AAFCE788-8FCA-4F09-AEF2-038E433DBC5E}" type="pres">
      <dgm:prSet presAssocID="{17151C1A-E9B8-4D9B-82C4-25E47394D721}" presName="theList" presStyleCnt="0">
        <dgm:presLayoutVars>
          <dgm:dir/>
          <dgm:animLvl val="lvl"/>
          <dgm:resizeHandles val="exact"/>
        </dgm:presLayoutVars>
      </dgm:prSet>
      <dgm:spPr/>
      <dgm:t>
        <a:bodyPr/>
        <a:lstStyle/>
        <a:p>
          <a:endParaRPr lang="es-ES"/>
        </a:p>
      </dgm:t>
    </dgm:pt>
    <dgm:pt modelId="{AA1941DB-BBCA-4DE8-9109-04369AEB7508}" type="pres">
      <dgm:prSet presAssocID="{F3126692-533B-4200-B8C8-D8E4C17127E6}" presName="compNode" presStyleCnt="0"/>
      <dgm:spPr/>
    </dgm:pt>
    <dgm:pt modelId="{E75ED765-1BED-43C6-A1DF-EB2AECF051C6}" type="pres">
      <dgm:prSet presAssocID="{F3126692-533B-4200-B8C8-D8E4C17127E6}" presName="noGeometry" presStyleCnt="0"/>
      <dgm:spPr/>
    </dgm:pt>
    <dgm:pt modelId="{0E33DAA3-F764-4E8F-9AF2-8742CE75F35C}" type="pres">
      <dgm:prSet presAssocID="{F3126692-533B-4200-B8C8-D8E4C17127E6}" presName="childTextVisible" presStyleLbl="bgAccFollowNode1" presStyleIdx="0" presStyleCnt="4" custScaleX="114739">
        <dgm:presLayoutVars>
          <dgm:bulletEnabled val="1"/>
        </dgm:presLayoutVars>
      </dgm:prSet>
      <dgm:spPr/>
      <dgm:t>
        <a:bodyPr/>
        <a:lstStyle/>
        <a:p>
          <a:endParaRPr lang="es-ES"/>
        </a:p>
      </dgm:t>
    </dgm:pt>
    <dgm:pt modelId="{6C50B2D9-CC0B-4DE0-AACC-03172937DF09}" type="pres">
      <dgm:prSet presAssocID="{F3126692-533B-4200-B8C8-D8E4C17127E6}" presName="childTextHidden" presStyleLbl="bgAccFollowNode1" presStyleIdx="0" presStyleCnt="4"/>
      <dgm:spPr/>
      <dgm:t>
        <a:bodyPr/>
        <a:lstStyle/>
        <a:p>
          <a:endParaRPr lang="es-ES"/>
        </a:p>
      </dgm:t>
    </dgm:pt>
    <dgm:pt modelId="{44C2B404-181A-4958-BE4A-BB3020E08BD2}" type="pres">
      <dgm:prSet presAssocID="{F3126692-533B-4200-B8C8-D8E4C17127E6}" presName="parentText" presStyleLbl="node1" presStyleIdx="0" presStyleCnt="4" custScaleX="57646" custScaleY="59676">
        <dgm:presLayoutVars>
          <dgm:chMax val="1"/>
          <dgm:bulletEnabled val="1"/>
        </dgm:presLayoutVars>
      </dgm:prSet>
      <dgm:spPr/>
      <dgm:t>
        <a:bodyPr/>
        <a:lstStyle/>
        <a:p>
          <a:endParaRPr lang="es-ES"/>
        </a:p>
      </dgm:t>
    </dgm:pt>
    <dgm:pt modelId="{E9B86620-1542-4EBE-AE86-E6796D04E767}" type="pres">
      <dgm:prSet presAssocID="{F3126692-533B-4200-B8C8-D8E4C17127E6}" presName="aSpace" presStyleCnt="0"/>
      <dgm:spPr/>
    </dgm:pt>
    <dgm:pt modelId="{D4087F15-E909-4D4E-8163-3B54DA7A898D}" type="pres">
      <dgm:prSet presAssocID="{A4405A3F-96FC-402D-9F2E-51E5C09749EB}" presName="compNode" presStyleCnt="0"/>
      <dgm:spPr/>
    </dgm:pt>
    <dgm:pt modelId="{001FBFE3-C265-4EF9-9840-88CE44BA24D6}" type="pres">
      <dgm:prSet presAssocID="{A4405A3F-96FC-402D-9F2E-51E5C09749EB}" presName="noGeometry" presStyleCnt="0"/>
      <dgm:spPr/>
    </dgm:pt>
    <dgm:pt modelId="{83BA469A-3F7C-4F25-AE78-C82B826D51BE}" type="pres">
      <dgm:prSet presAssocID="{A4405A3F-96FC-402D-9F2E-51E5C09749EB}" presName="childTextVisible" presStyleLbl="bgAccFollowNode1" presStyleIdx="1" presStyleCnt="4" custScaleX="147457">
        <dgm:presLayoutVars>
          <dgm:bulletEnabled val="1"/>
        </dgm:presLayoutVars>
      </dgm:prSet>
      <dgm:spPr/>
      <dgm:t>
        <a:bodyPr/>
        <a:lstStyle/>
        <a:p>
          <a:endParaRPr lang="es-ES"/>
        </a:p>
      </dgm:t>
    </dgm:pt>
    <dgm:pt modelId="{AF6616FE-533A-4A7B-9EA0-07A5CB28CE32}" type="pres">
      <dgm:prSet presAssocID="{A4405A3F-96FC-402D-9F2E-51E5C09749EB}" presName="childTextHidden" presStyleLbl="bgAccFollowNode1" presStyleIdx="1" presStyleCnt="4"/>
      <dgm:spPr/>
      <dgm:t>
        <a:bodyPr/>
        <a:lstStyle/>
        <a:p>
          <a:endParaRPr lang="es-ES"/>
        </a:p>
      </dgm:t>
    </dgm:pt>
    <dgm:pt modelId="{3DC280A9-0C97-4694-98FB-B4BF1C9E621A}" type="pres">
      <dgm:prSet presAssocID="{A4405A3F-96FC-402D-9F2E-51E5C09749EB}" presName="parentText" presStyleLbl="node1" presStyleIdx="1" presStyleCnt="4" custScaleX="57646" custScaleY="59676">
        <dgm:presLayoutVars>
          <dgm:chMax val="1"/>
          <dgm:bulletEnabled val="1"/>
        </dgm:presLayoutVars>
      </dgm:prSet>
      <dgm:spPr/>
      <dgm:t>
        <a:bodyPr/>
        <a:lstStyle/>
        <a:p>
          <a:endParaRPr lang="es-ES"/>
        </a:p>
      </dgm:t>
    </dgm:pt>
    <dgm:pt modelId="{E4E0207C-9AD3-4D3A-9EDB-631D6B1ACFBF}" type="pres">
      <dgm:prSet presAssocID="{A4405A3F-96FC-402D-9F2E-51E5C09749EB}" presName="aSpace" presStyleCnt="0"/>
      <dgm:spPr/>
    </dgm:pt>
    <dgm:pt modelId="{36652A66-F241-4456-A53C-43543A5B1467}" type="pres">
      <dgm:prSet presAssocID="{C2640753-94E7-4994-9745-5E2D5CC9D348}" presName="compNode" presStyleCnt="0"/>
      <dgm:spPr/>
    </dgm:pt>
    <dgm:pt modelId="{07F4D076-2C94-416F-80E3-41361C885B71}" type="pres">
      <dgm:prSet presAssocID="{C2640753-94E7-4994-9745-5E2D5CC9D348}" presName="noGeometry" presStyleCnt="0"/>
      <dgm:spPr/>
    </dgm:pt>
    <dgm:pt modelId="{8A0740B2-CC54-48DB-8BD6-A10A9B032BE5}" type="pres">
      <dgm:prSet presAssocID="{C2640753-94E7-4994-9745-5E2D5CC9D348}" presName="childTextVisible" presStyleLbl="bgAccFollowNode1" presStyleIdx="2" presStyleCnt="4" custScaleX="114739">
        <dgm:presLayoutVars>
          <dgm:bulletEnabled val="1"/>
        </dgm:presLayoutVars>
      </dgm:prSet>
      <dgm:spPr/>
      <dgm:t>
        <a:bodyPr/>
        <a:lstStyle/>
        <a:p>
          <a:endParaRPr lang="es-ES"/>
        </a:p>
      </dgm:t>
    </dgm:pt>
    <dgm:pt modelId="{16442E6F-E7B4-4FB9-974E-9A28235F7526}" type="pres">
      <dgm:prSet presAssocID="{C2640753-94E7-4994-9745-5E2D5CC9D348}" presName="childTextHidden" presStyleLbl="bgAccFollowNode1" presStyleIdx="2" presStyleCnt="4"/>
      <dgm:spPr/>
      <dgm:t>
        <a:bodyPr/>
        <a:lstStyle/>
        <a:p>
          <a:endParaRPr lang="es-ES"/>
        </a:p>
      </dgm:t>
    </dgm:pt>
    <dgm:pt modelId="{CC8817CB-12F8-4071-B297-2D3ADA758E09}" type="pres">
      <dgm:prSet presAssocID="{C2640753-94E7-4994-9745-5E2D5CC9D348}" presName="parentText" presStyleLbl="node1" presStyleIdx="2" presStyleCnt="4" custScaleX="57646" custScaleY="59676">
        <dgm:presLayoutVars>
          <dgm:chMax val="1"/>
          <dgm:bulletEnabled val="1"/>
        </dgm:presLayoutVars>
      </dgm:prSet>
      <dgm:spPr/>
      <dgm:t>
        <a:bodyPr/>
        <a:lstStyle/>
        <a:p>
          <a:endParaRPr lang="es-ES"/>
        </a:p>
      </dgm:t>
    </dgm:pt>
    <dgm:pt modelId="{6BE4B29C-22D9-4C01-A234-91C8A2B06A94}" type="pres">
      <dgm:prSet presAssocID="{C2640753-94E7-4994-9745-5E2D5CC9D348}" presName="aSpace" presStyleCnt="0"/>
      <dgm:spPr/>
    </dgm:pt>
    <dgm:pt modelId="{DD182551-A968-4530-B529-A43C37772969}" type="pres">
      <dgm:prSet presAssocID="{331C2374-1997-49A0-9E33-A44CA14AA541}" presName="compNode" presStyleCnt="0"/>
      <dgm:spPr/>
    </dgm:pt>
    <dgm:pt modelId="{27C85EC2-00B7-4378-B260-6340EA8E01DE}" type="pres">
      <dgm:prSet presAssocID="{331C2374-1997-49A0-9E33-A44CA14AA541}" presName="noGeometry" presStyleCnt="0"/>
      <dgm:spPr/>
    </dgm:pt>
    <dgm:pt modelId="{8F7D1FBB-293E-4584-8012-BCF76A0990EA}" type="pres">
      <dgm:prSet presAssocID="{331C2374-1997-49A0-9E33-A44CA14AA541}" presName="childTextVisible" presStyleLbl="bgAccFollowNode1" presStyleIdx="3" presStyleCnt="4" custScaleX="114739">
        <dgm:presLayoutVars>
          <dgm:bulletEnabled val="1"/>
        </dgm:presLayoutVars>
      </dgm:prSet>
      <dgm:spPr/>
      <dgm:t>
        <a:bodyPr/>
        <a:lstStyle/>
        <a:p>
          <a:endParaRPr lang="es-ES"/>
        </a:p>
      </dgm:t>
    </dgm:pt>
    <dgm:pt modelId="{94014974-4AA4-417A-860B-3BFE7E65FFF7}" type="pres">
      <dgm:prSet presAssocID="{331C2374-1997-49A0-9E33-A44CA14AA541}" presName="childTextHidden" presStyleLbl="bgAccFollowNode1" presStyleIdx="3" presStyleCnt="4"/>
      <dgm:spPr/>
      <dgm:t>
        <a:bodyPr/>
        <a:lstStyle/>
        <a:p>
          <a:endParaRPr lang="es-ES"/>
        </a:p>
      </dgm:t>
    </dgm:pt>
    <dgm:pt modelId="{059B05C1-873B-4E6C-AD9A-4F3E6196D1B9}" type="pres">
      <dgm:prSet presAssocID="{331C2374-1997-49A0-9E33-A44CA14AA541}" presName="parentText" presStyleLbl="node1" presStyleIdx="3" presStyleCnt="4" custScaleX="57646" custScaleY="59676">
        <dgm:presLayoutVars>
          <dgm:chMax val="1"/>
          <dgm:bulletEnabled val="1"/>
        </dgm:presLayoutVars>
      </dgm:prSet>
      <dgm:spPr/>
      <dgm:t>
        <a:bodyPr/>
        <a:lstStyle/>
        <a:p>
          <a:endParaRPr lang="es-ES"/>
        </a:p>
      </dgm:t>
    </dgm:pt>
  </dgm:ptLst>
  <dgm:cxnLst>
    <dgm:cxn modelId="{CCA4A5B6-5546-4EF8-9FAE-2C41C7F7FB6B}" type="presOf" srcId="{641C9F94-5A23-4BFF-9208-99FBCE507799}" destId="{83BA469A-3F7C-4F25-AE78-C82B826D51BE}" srcOrd="0" destOrd="0" presId="urn:microsoft.com/office/officeart/2005/8/layout/hProcess6"/>
    <dgm:cxn modelId="{0B444E5D-B4EA-4D1D-8BF6-91F7528AFD02}" type="presOf" srcId="{9ACFF597-3309-4C9E-A41F-506B5387E9A3}" destId="{16442E6F-E7B4-4FB9-974E-9A28235F7526}" srcOrd="1" destOrd="3" presId="urn:microsoft.com/office/officeart/2005/8/layout/hProcess6"/>
    <dgm:cxn modelId="{CB382E23-58E5-4854-BEC6-6959506C9255}" type="presOf" srcId="{5727FE34-0CA1-4C88-93C5-B78978D8E381}" destId="{83BA469A-3F7C-4F25-AE78-C82B826D51BE}" srcOrd="0" destOrd="1" presId="urn:microsoft.com/office/officeart/2005/8/layout/hProcess6"/>
    <dgm:cxn modelId="{CAFB0DCF-8333-4DA8-B30D-31D7BA629838}" type="presOf" srcId="{F547A603-AF26-400E-B8A1-D44C6895E29D}" destId="{AF6616FE-533A-4A7B-9EA0-07A5CB28CE32}" srcOrd="1" destOrd="2" presId="urn:microsoft.com/office/officeart/2005/8/layout/hProcess6"/>
    <dgm:cxn modelId="{1DEEE1EA-0D2F-404E-948E-84839F594CEB}" srcId="{A4405A3F-96FC-402D-9F2E-51E5C09749EB}" destId="{641C9F94-5A23-4BFF-9208-99FBCE507799}" srcOrd="0" destOrd="0" parTransId="{CEF77628-1FBF-4B06-B80E-23BC1EFA2C4D}" sibTransId="{93144E68-E86B-4F05-8979-677D45FB35AD}"/>
    <dgm:cxn modelId="{47492E97-8767-470D-95A9-43503BD0F53F}" type="presOf" srcId="{DDC5F9B2-8C1A-4E71-BC36-45610008A105}" destId="{8F7D1FBB-293E-4584-8012-BCF76A0990EA}" srcOrd="0" destOrd="1" presId="urn:microsoft.com/office/officeart/2005/8/layout/hProcess6"/>
    <dgm:cxn modelId="{07A1BC1C-9B24-4B1E-9B69-66E2BB1CBF8F}" srcId="{331C2374-1997-49A0-9E33-A44CA14AA541}" destId="{F94E9854-FC12-4788-91A6-A4795F523401}" srcOrd="0" destOrd="0" parTransId="{B9C3424E-354D-4937-B711-4C4811613FEC}" sibTransId="{0728818F-0F82-48E7-80A1-3BB50CD7F74D}"/>
    <dgm:cxn modelId="{9D037FF8-5AC1-4C47-99F2-6B2C91FA2131}" srcId="{17151C1A-E9B8-4D9B-82C4-25E47394D721}" destId="{C2640753-94E7-4994-9745-5E2D5CC9D348}" srcOrd="2" destOrd="0" parTransId="{281C7265-838D-429E-AD03-B476B91C3181}" sibTransId="{1AD033A8-0682-44E2-9B03-8924505C8FA0}"/>
    <dgm:cxn modelId="{6470D570-9B8E-4B73-9E1C-D172BFC26F9D}" srcId="{331C2374-1997-49A0-9E33-A44CA14AA541}" destId="{DDC5F9B2-8C1A-4E71-BC36-45610008A105}" srcOrd="1" destOrd="0" parTransId="{6280C4D7-5EF8-4E68-8916-6B4500B17CCA}" sibTransId="{774D1905-207E-47C1-86B9-EE38A7EDE567}"/>
    <dgm:cxn modelId="{13142366-661A-42EB-98B5-976F774CF632}" type="presOf" srcId="{2851A444-88FA-458E-99E4-04843B5AD04A}" destId="{0E33DAA3-F764-4E8F-9AF2-8742CE75F35C}" srcOrd="0" destOrd="0" presId="urn:microsoft.com/office/officeart/2005/8/layout/hProcess6"/>
    <dgm:cxn modelId="{235905B2-F8F7-42C1-B22D-881F67A92CD2}" type="presOf" srcId="{641C9F94-5A23-4BFF-9208-99FBCE507799}" destId="{AF6616FE-533A-4A7B-9EA0-07A5CB28CE32}" srcOrd="1" destOrd="0" presId="urn:microsoft.com/office/officeart/2005/8/layout/hProcess6"/>
    <dgm:cxn modelId="{6B8A06C8-B2B3-4D54-85DA-39F4EC6F34E2}" srcId="{C2640753-94E7-4994-9745-5E2D5CC9D348}" destId="{253B5063-A8BB-4EE3-AFA6-7652FDE065FD}" srcOrd="2" destOrd="0" parTransId="{40EF96FE-972B-4790-816D-5F27D3247B88}" sibTransId="{F6ED8B01-BF87-477A-86E5-535A32B8082D}"/>
    <dgm:cxn modelId="{4ABC1587-D0F1-464C-8D56-665E321212A2}" type="presOf" srcId="{2851A444-88FA-458E-99E4-04843B5AD04A}" destId="{6C50B2D9-CC0B-4DE0-AACC-03172937DF09}" srcOrd="1" destOrd="0" presId="urn:microsoft.com/office/officeart/2005/8/layout/hProcess6"/>
    <dgm:cxn modelId="{5E861660-AC85-4340-872A-B0287B43B971}" srcId="{A4405A3F-96FC-402D-9F2E-51E5C09749EB}" destId="{9FFE118D-5F9A-440E-811E-78FEECC5B750}" srcOrd="3" destOrd="0" parTransId="{5A39C857-AB3E-4542-B0FF-C6C875FAC6CB}" sibTransId="{F13DF760-239A-4709-A8A9-26C770041E2C}"/>
    <dgm:cxn modelId="{21F0C917-0B5D-483A-BAC3-347CF781C3A1}" srcId="{C2640753-94E7-4994-9745-5E2D5CC9D348}" destId="{9ACFF597-3309-4C9E-A41F-506B5387E9A3}" srcOrd="3" destOrd="0" parTransId="{54291335-651E-4786-867B-29C1910A6D00}" sibTransId="{264F2768-D5BC-4781-9D04-C0415FA467F5}"/>
    <dgm:cxn modelId="{98091D74-6FA5-452E-94E1-7640E386CB6C}" type="presOf" srcId="{F3126692-533B-4200-B8C8-D8E4C17127E6}" destId="{44C2B404-181A-4958-BE4A-BB3020E08BD2}" srcOrd="0" destOrd="0" presId="urn:microsoft.com/office/officeart/2005/8/layout/hProcess6"/>
    <dgm:cxn modelId="{1BCB3128-6792-4312-B1F7-EE7D8C384B4E}" srcId="{331C2374-1997-49A0-9E33-A44CA14AA541}" destId="{2AC4151B-834E-4FA8-92A4-9B8BFC9D6BE2}" srcOrd="3" destOrd="0" parTransId="{AC93C9FF-1B1F-43E3-A7AB-89EF0B01476E}" sibTransId="{34436EFF-6A44-48AA-8F9C-E9D6D15A8A53}"/>
    <dgm:cxn modelId="{8F6F66AB-4336-4AED-8408-07C8F7677208}" type="presOf" srcId="{9DA88E51-91C4-4A29-A894-18D5883FBEB2}" destId="{8A0740B2-CC54-48DB-8BD6-A10A9B032BE5}" srcOrd="0" destOrd="1" presId="urn:microsoft.com/office/officeart/2005/8/layout/hProcess6"/>
    <dgm:cxn modelId="{C56EEEA2-7261-404A-9CF7-6A241DF0DBA7}" type="presOf" srcId="{F04F5171-FBEA-400C-ACAD-C51D610401A0}" destId="{0E33DAA3-F764-4E8F-9AF2-8742CE75F35C}" srcOrd="0" destOrd="1" presId="urn:microsoft.com/office/officeart/2005/8/layout/hProcess6"/>
    <dgm:cxn modelId="{12BEA2DF-96EC-4240-B1D4-2EA09161280D}" type="presOf" srcId="{D1157018-6740-4054-8FB2-96CCCC7B6100}" destId="{0E33DAA3-F764-4E8F-9AF2-8742CE75F35C}" srcOrd="0" destOrd="2" presId="urn:microsoft.com/office/officeart/2005/8/layout/hProcess6"/>
    <dgm:cxn modelId="{8FFFF538-FBA9-49A1-9FE6-620ECDB420EB}" srcId="{A4405A3F-96FC-402D-9F2E-51E5C09749EB}" destId="{F547A603-AF26-400E-B8A1-D44C6895E29D}" srcOrd="2" destOrd="0" parTransId="{0A8DECBA-97EB-43D6-84C4-A579CD5E756E}" sibTransId="{D32F4490-6EB9-4A94-8AE1-6910071EB8C8}"/>
    <dgm:cxn modelId="{A905D3B5-97AF-4D9E-9DD8-058EE89B090D}" type="presOf" srcId="{C2640753-94E7-4994-9745-5E2D5CC9D348}" destId="{CC8817CB-12F8-4071-B297-2D3ADA758E09}" srcOrd="0" destOrd="0" presId="urn:microsoft.com/office/officeart/2005/8/layout/hProcess6"/>
    <dgm:cxn modelId="{9FCDAD39-52F7-4231-807E-23D04D05184E}" srcId="{A4405A3F-96FC-402D-9F2E-51E5C09749EB}" destId="{5727FE34-0CA1-4C88-93C5-B78978D8E381}" srcOrd="1" destOrd="0" parTransId="{F741E916-AD12-43C1-8513-665EA7305A25}" sibTransId="{52E40D9E-7FAF-4BC4-A2CC-D37E5CF11A8E}"/>
    <dgm:cxn modelId="{402074DE-75AE-4DB7-91BE-204719FF4D76}" type="presOf" srcId="{D1157018-6740-4054-8FB2-96CCCC7B6100}" destId="{6C50B2D9-CC0B-4DE0-AACC-03172937DF09}" srcOrd="1" destOrd="2" presId="urn:microsoft.com/office/officeart/2005/8/layout/hProcess6"/>
    <dgm:cxn modelId="{2DD20FDA-C9B0-49F7-A9F8-772D2C660D90}" srcId="{F3126692-533B-4200-B8C8-D8E4C17127E6}" destId="{2851A444-88FA-458E-99E4-04843B5AD04A}" srcOrd="0" destOrd="0" parTransId="{82E6552E-2BD9-4B26-B936-941BF14E05A3}" sibTransId="{3182A447-AA65-4979-B766-4CA8719D486A}"/>
    <dgm:cxn modelId="{FD776F06-38F8-43E4-B847-EF230A0E2373}" type="presOf" srcId="{9DA88E51-91C4-4A29-A894-18D5883FBEB2}" destId="{16442E6F-E7B4-4FB9-974E-9A28235F7526}" srcOrd="1" destOrd="1" presId="urn:microsoft.com/office/officeart/2005/8/layout/hProcess6"/>
    <dgm:cxn modelId="{F1C467B7-7432-4E5C-95D2-69E3457804EA}" type="presOf" srcId="{91DE918E-DDFB-4BB7-BEFB-ADD40BECF7F9}" destId="{16442E6F-E7B4-4FB9-974E-9A28235F7526}" srcOrd="1" destOrd="0" presId="urn:microsoft.com/office/officeart/2005/8/layout/hProcess6"/>
    <dgm:cxn modelId="{544F84BC-326F-4B92-852D-3C386D7DA633}" type="presOf" srcId="{9FFE118D-5F9A-440E-811E-78FEECC5B750}" destId="{83BA469A-3F7C-4F25-AE78-C82B826D51BE}" srcOrd="0" destOrd="3" presId="urn:microsoft.com/office/officeart/2005/8/layout/hProcess6"/>
    <dgm:cxn modelId="{58646862-7E76-48C1-A231-CA7133129EF3}" type="presOf" srcId="{DDC5F9B2-8C1A-4E71-BC36-45610008A105}" destId="{94014974-4AA4-417A-860B-3BFE7E65FFF7}" srcOrd="1" destOrd="1" presId="urn:microsoft.com/office/officeart/2005/8/layout/hProcess6"/>
    <dgm:cxn modelId="{79BF5327-A6D4-420B-B510-CC0B21FD040E}" srcId="{17151C1A-E9B8-4D9B-82C4-25E47394D721}" destId="{A4405A3F-96FC-402D-9F2E-51E5C09749EB}" srcOrd="1" destOrd="0" parTransId="{3662133E-5F90-4DB1-A9A1-DB707D41F554}" sibTransId="{F2C2E911-B819-439A-820C-40097668ACE4}"/>
    <dgm:cxn modelId="{9178EE7E-5550-480B-9714-3ADAB3F219BD}" srcId="{F3126692-533B-4200-B8C8-D8E4C17127E6}" destId="{F04F5171-FBEA-400C-ACAD-C51D610401A0}" srcOrd="1" destOrd="0" parTransId="{4AF4E7D9-25CD-48AA-AB19-A4518993AF61}" sibTransId="{B5C01762-625C-465C-9FA9-ADF63A9C768A}"/>
    <dgm:cxn modelId="{7146A3E0-1263-46DC-A99C-11E4EBB31846}" type="presOf" srcId="{A4405A3F-96FC-402D-9F2E-51E5C09749EB}" destId="{3DC280A9-0C97-4694-98FB-B4BF1C9E621A}" srcOrd="0" destOrd="0" presId="urn:microsoft.com/office/officeart/2005/8/layout/hProcess6"/>
    <dgm:cxn modelId="{EB538B6F-B27A-4B2E-A67C-0C3D5C6744D5}" type="presOf" srcId="{2AC4151B-834E-4FA8-92A4-9B8BFC9D6BE2}" destId="{8F7D1FBB-293E-4584-8012-BCF76A0990EA}" srcOrd="0" destOrd="3" presId="urn:microsoft.com/office/officeart/2005/8/layout/hProcess6"/>
    <dgm:cxn modelId="{D2B7ADFE-9970-4E82-987C-489D3555E07D}" type="presOf" srcId="{EB0DDAEC-A1BD-48E1-9485-F13CC09DC98E}" destId="{94014974-4AA4-417A-860B-3BFE7E65FFF7}" srcOrd="1" destOrd="2" presId="urn:microsoft.com/office/officeart/2005/8/layout/hProcess6"/>
    <dgm:cxn modelId="{847DC4AE-41A8-46D5-AE88-0290FE2C7316}" type="presOf" srcId="{F547A603-AF26-400E-B8A1-D44C6895E29D}" destId="{83BA469A-3F7C-4F25-AE78-C82B826D51BE}" srcOrd="0" destOrd="2" presId="urn:microsoft.com/office/officeart/2005/8/layout/hProcess6"/>
    <dgm:cxn modelId="{CD2DA7CE-3991-4A34-B3B3-092CB077689B}" type="presOf" srcId="{253B5063-A8BB-4EE3-AFA6-7652FDE065FD}" destId="{8A0740B2-CC54-48DB-8BD6-A10A9B032BE5}" srcOrd="0" destOrd="2" presId="urn:microsoft.com/office/officeart/2005/8/layout/hProcess6"/>
    <dgm:cxn modelId="{9512278E-CB52-459F-ACA1-702151AF03CB}" srcId="{C2640753-94E7-4994-9745-5E2D5CC9D348}" destId="{91DE918E-DDFB-4BB7-BEFB-ADD40BECF7F9}" srcOrd="0" destOrd="0" parTransId="{F916ECAC-6FA0-4ACD-91C1-5DA577BD1BD2}" sibTransId="{C1CCBC3F-818F-4C15-B5A3-EDBC1C855C08}"/>
    <dgm:cxn modelId="{4979E137-6029-44A6-A4F5-C33BBD4E7761}" srcId="{F3126692-533B-4200-B8C8-D8E4C17127E6}" destId="{D1157018-6740-4054-8FB2-96CCCC7B6100}" srcOrd="2" destOrd="0" parTransId="{89EC1E44-DA84-4B5C-8974-0EF024E20CBF}" sibTransId="{3DC23166-574C-4C64-8509-14F4A5FA8180}"/>
    <dgm:cxn modelId="{789AAEE8-A445-4CDA-8007-00C3904D1F08}" type="presOf" srcId="{F04F5171-FBEA-400C-ACAD-C51D610401A0}" destId="{6C50B2D9-CC0B-4DE0-AACC-03172937DF09}" srcOrd="1" destOrd="1" presId="urn:microsoft.com/office/officeart/2005/8/layout/hProcess6"/>
    <dgm:cxn modelId="{9B6B18A3-3C8E-474B-8562-00DA6F749DF2}" type="presOf" srcId="{F94E9854-FC12-4788-91A6-A4795F523401}" destId="{8F7D1FBB-293E-4584-8012-BCF76A0990EA}" srcOrd="0" destOrd="0" presId="urn:microsoft.com/office/officeart/2005/8/layout/hProcess6"/>
    <dgm:cxn modelId="{E660F3DE-CF9C-4B7B-9443-0CB7F2D67B78}" type="presOf" srcId="{9FFE118D-5F9A-440E-811E-78FEECC5B750}" destId="{AF6616FE-533A-4A7B-9EA0-07A5CB28CE32}" srcOrd="1" destOrd="3" presId="urn:microsoft.com/office/officeart/2005/8/layout/hProcess6"/>
    <dgm:cxn modelId="{D0522AC9-67A6-4E63-986C-7E0A53E11D15}" srcId="{17151C1A-E9B8-4D9B-82C4-25E47394D721}" destId="{331C2374-1997-49A0-9E33-A44CA14AA541}" srcOrd="3" destOrd="0" parTransId="{67D19EBB-52C6-40BD-93BF-FED638CD7EC3}" sibTransId="{FE50A79D-CE52-4619-A639-B04CE4BE54E3}"/>
    <dgm:cxn modelId="{730683E5-EA77-4CC9-9B26-EE1D2A01FB10}" type="presOf" srcId="{253B5063-A8BB-4EE3-AFA6-7652FDE065FD}" destId="{16442E6F-E7B4-4FB9-974E-9A28235F7526}" srcOrd="1" destOrd="2" presId="urn:microsoft.com/office/officeart/2005/8/layout/hProcess6"/>
    <dgm:cxn modelId="{BBC4369C-83E3-495B-860F-E031BED51FDF}" type="presOf" srcId="{91DE918E-DDFB-4BB7-BEFB-ADD40BECF7F9}" destId="{8A0740B2-CC54-48DB-8BD6-A10A9B032BE5}" srcOrd="0" destOrd="0" presId="urn:microsoft.com/office/officeart/2005/8/layout/hProcess6"/>
    <dgm:cxn modelId="{C6FF4EC7-27ED-49F3-AE83-92798DD60D82}" type="presOf" srcId="{2AC4151B-834E-4FA8-92A4-9B8BFC9D6BE2}" destId="{94014974-4AA4-417A-860B-3BFE7E65FFF7}" srcOrd="1" destOrd="3" presId="urn:microsoft.com/office/officeart/2005/8/layout/hProcess6"/>
    <dgm:cxn modelId="{C0542A3E-4DC4-49EA-B8B0-B37AD583B339}" type="presOf" srcId="{17151C1A-E9B8-4D9B-82C4-25E47394D721}" destId="{AAFCE788-8FCA-4F09-AEF2-038E433DBC5E}" srcOrd="0" destOrd="0" presId="urn:microsoft.com/office/officeart/2005/8/layout/hProcess6"/>
    <dgm:cxn modelId="{2ED38293-D9D6-4AE1-99A2-8A82D34DBBA2}" type="presOf" srcId="{9ACFF597-3309-4C9E-A41F-506B5387E9A3}" destId="{8A0740B2-CC54-48DB-8BD6-A10A9B032BE5}" srcOrd="0" destOrd="3" presId="urn:microsoft.com/office/officeart/2005/8/layout/hProcess6"/>
    <dgm:cxn modelId="{6FC58C39-D054-4456-9995-A9875018EF7C}" type="presOf" srcId="{331C2374-1997-49A0-9E33-A44CA14AA541}" destId="{059B05C1-873B-4E6C-AD9A-4F3E6196D1B9}" srcOrd="0" destOrd="0" presId="urn:microsoft.com/office/officeart/2005/8/layout/hProcess6"/>
    <dgm:cxn modelId="{F3382443-2A02-47EC-975D-AF1E5A4604A7}" srcId="{331C2374-1997-49A0-9E33-A44CA14AA541}" destId="{EB0DDAEC-A1BD-48E1-9485-F13CC09DC98E}" srcOrd="2" destOrd="0" parTransId="{708D7E6D-FD86-4D45-B197-E18DCF338C9B}" sibTransId="{A8445734-67CE-484C-BDF8-5552E82D55C5}"/>
    <dgm:cxn modelId="{4589AC9A-0923-42DE-9A56-EA21AA6A86BA}" srcId="{C2640753-94E7-4994-9745-5E2D5CC9D348}" destId="{9DA88E51-91C4-4A29-A894-18D5883FBEB2}" srcOrd="1" destOrd="0" parTransId="{0BA000A6-EAAF-42C9-9D61-AA9794597EB2}" sibTransId="{996B1933-D198-4C4D-9F24-DE2E7FC02E47}"/>
    <dgm:cxn modelId="{6695304C-009D-48AD-957F-8133300A2FB8}" srcId="{17151C1A-E9B8-4D9B-82C4-25E47394D721}" destId="{F3126692-533B-4200-B8C8-D8E4C17127E6}" srcOrd="0" destOrd="0" parTransId="{CF76A4BD-5B3E-437C-AD17-DA6E5D398291}" sibTransId="{C9C84533-740B-497B-A3D5-B4BC50167B59}"/>
    <dgm:cxn modelId="{3294DDB7-D6A6-4276-A372-011C8CC82E9B}" type="presOf" srcId="{F94E9854-FC12-4788-91A6-A4795F523401}" destId="{94014974-4AA4-417A-860B-3BFE7E65FFF7}" srcOrd="1" destOrd="0" presId="urn:microsoft.com/office/officeart/2005/8/layout/hProcess6"/>
    <dgm:cxn modelId="{6EEF488B-216D-4642-88E0-5ED78A15061E}" type="presOf" srcId="{5727FE34-0CA1-4C88-93C5-B78978D8E381}" destId="{AF6616FE-533A-4A7B-9EA0-07A5CB28CE32}" srcOrd="1" destOrd="1" presId="urn:microsoft.com/office/officeart/2005/8/layout/hProcess6"/>
    <dgm:cxn modelId="{8E70CDB3-FB88-49A4-8FE3-2E59D4F39939}" type="presOf" srcId="{EB0DDAEC-A1BD-48E1-9485-F13CC09DC98E}" destId="{8F7D1FBB-293E-4584-8012-BCF76A0990EA}" srcOrd="0" destOrd="2" presId="urn:microsoft.com/office/officeart/2005/8/layout/hProcess6"/>
    <dgm:cxn modelId="{C4A9F8E0-CAA8-43BA-AF88-FD3E385A695F}" type="presParOf" srcId="{AAFCE788-8FCA-4F09-AEF2-038E433DBC5E}" destId="{AA1941DB-BBCA-4DE8-9109-04369AEB7508}" srcOrd="0" destOrd="0" presId="urn:microsoft.com/office/officeart/2005/8/layout/hProcess6"/>
    <dgm:cxn modelId="{BDE184C3-42AB-410F-86FE-15807298941C}" type="presParOf" srcId="{AA1941DB-BBCA-4DE8-9109-04369AEB7508}" destId="{E75ED765-1BED-43C6-A1DF-EB2AECF051C6}" srcOrd="0" destOrd="0" presId="urn:microsoft.com/office/officeart/2005/8/layout/hProcess6"/>
    <dgm:cxn modelId="{EDF7D8AB-3C51-4241-83BB-9710B6E8FF68}" type="presParOf" srcId="{AA1941DB-BBCA-4DE8-9109-04369AEB7508}" destId="{0E33DAA3-F764-4E8F-9AF2-8742CE75F35C}" srcOrd="1" destOrd="0" presId="urn:microsoft.com/office/officeart/2005/8/layout/hProcess6"/>
    <dgm:cxn modelId="{075B931E-7CD8-4338-AEB3-596AE8F8EB37}" type="presParOf" srcId="{AA1941DB-BBCA-4DE8-9109-04369AEB7508}" destId="{6C50B2D9-CC0B-4DE0-AACC-03172937DF09}" srcOrd="2" destOrd="0" presId="urn:microsoft.com/office/officeart/2005/8/layout/hProcess6"/>
    <dgm:cxn modelId="{DA871FE0-2049-4EA9-8850-AE42C815ACA8}" type="presParOf" srcId="{AA1941DB-BBCA-4DE8-9109-04369AEB7508}" destId="{44C2B404-181A-4958-BE4A-BB3020E08BD2}" srcOrd="3" destOrd="0" presId="urn:microsoft.com/office/officeart/2005/8/layout/hProcess6"/>
    <dgm:cxn modelId="{0D109248-E2F7-4875-8EE6-A8EF659DE34B}" type="presParOf" srcId="{AAFCE788-8FCA-4F09-AEF2-038E433DBC5E}" destId="{E9B86620-1542-4EBE-AE86-E6796D04E767}" srcOrd="1" destOrd="0" presId="urn:microsoft.com/office/officeart/2005/8/layout/hProcess6"/>
    <dgm:cxn modelId="{0AB9AAC2-143D-4302-A2E3-0D6C3BC7D8DD}" type="presParOf" srcId="{AAFCE788-8FCA-4F09-AEF2-038E433DBC5E}" destId="{D4087F15-E909-4D4E-8163-3B54DA7A898D}" srcOrd="2" destOrd="0" presId="urn:microsoft.com/office/officeart/2005/8/layout/hProcess6"/>
    <dgm:cxn modelId="{1D8ADE43-E203-4B3B-BAA4-83790AFAADC4}" type="presParOf" srcId="{D4087F15-E909-4D4E-8163-3B54DA7A898D}" destId="{001FBFE3-C265-4EF9-9840-88CE44BA24D6}" srcOrd="0" destOrd="0" presId="urn:microsoft.com/office/officeart/2005/8/layout/hProcess6"/>
    <dgm:cxn modelId="{04CE0019-DB37-49F6-8CA1-0637185B8C14}" type="presParOf" srcId="{D4087F15-E909-4D4E-8163-3B54DA7A898D}" destId="{83BA469A-3F7C-4F25-AE78-C82B826D51BE}" srcOrd="1" destOrd="0" presId="urn:microsoft.com/office/officeart/2005/8/layout/hProcess6"/>
    <dgm:cxn modelId="{8D123B64-0969-4C45-BCB9-6683E430E723}" type="presParOf" srcId="{D4087F15-E909-4D4E-8163-3B54DA7A898D}" destId="{AF6616FE-533A-4A7B-9EA0-07A5CB28CE32}" srcOrd="2" destOrd="0" presId="urn:microsoft.com/office/officeart/2005/8/layout/hProcess6"/>
    <dgm:cxn modelId="{88EFCE50-93CD-4EBA-9768-C5D4ED1FCD13}" type="presParOf" srcId="{D4087F15-E909-4D4E-8163-3B54DA7A898D}" destId="{3DC280A9-0C97-4694-98FB-B4BF1C9E621A}" srcOrd="3" destOrd="0" presId="urn:microsoft.com/office/officeart/2005/8/layout/hProcess6"/>
    <dgm:cxn modelId="{F8C43F83-99B9-4F53-A36A-350FBEE42C07}" type="presParOf" srcId="{AAFCE788-8FCA-4F09-AEF2-038E433DBC5E}" destId="{E4E0207C-9AD3-4D3A-9EDB-631D6B1ACFBF}" srcOrd="3" destOrd="0" presId="urn:microsoft.com/office/officeart/2005/8/layout/hProcess6"/>
    <dgm:cxn modelId="{80B29C43-4DF0-46CC-9266-E2D05BD2F2C4}" type="presParOf" srcId="{AAFCE788-8FCA-4F09-AEF2-038E433DBC5E}" destId="{36652A66-F241-4456-A53C-43543A5B1467}" srcOrd="4" destOrd="0" presId="urn:microsoft.com/office/officeart/2005/8/layout/hProcess6"/>
    <dgm:cxn modelId="{D5C1BA50-2F1C-4D90-83A4-B1BD1EA0FC44}" type="presParOf" srcId="{36652A66-F241-4456-A53C-43543A5B1467}" destId="{07F4D076-2C94-416F-80E3-41361C885B71}" srcOrd="0" destOrd="0" presId="urn:microsoft.com/office/officeart/2005/8/layout/hProcess6"/>
    <dgm:cxn modelId="{FB1292B8-39AB-4A38-882C-F2729A339959}" type="presParOf" srcId="{36652A66-F241-4456-A53C-43543A5B1467}" destId="{8A0740B2-CC54-48DB-8BD6-A10A9B032BE5}" srcOrd="1" destOrd="0" presId="urn:microsoft.com/office/officeart/2005/8/layout/hProcess6"/>
    <dgm:cxn modelId="{D094E958-08AF-42C6-8278-BD27E5DA480A}" type="presParOf" srcId="{36652A66-F241-4456-A53C-43543A5B1467}" destId="{16442E6F-E7B4-4FB9-974E-9A28235F7526}" srcOrd="2" destOrd="0" presId="urn:microsoft.com/office/officeart/2005/8/layout/hProcess6"/>
    <dgm:cxn modelId="{98AB7A2E-E8A1-4261-B74A-DA081B9BEA8C}" type="presParOf" srcId="{36652A66-F241-4456-A53C-43543A5B1467}" destId="{CC8817CB-12F8-4071-B297-2D3ADA758E09}" srcOrd="3" destOrd="0" presId="urn:microsoft.com/office/officeart/2005/8/layout/hProcess6"/>
    <dgm:cxn modelId="{73F9B3E5-81F9-4D9F-B529-F437AA21B5B9}" type="presParOf" srcId="{AAFCE788-8FCA-4F09-AEF2-038E433DBC5E}" destId="{6BE4B29C-22D9-4C01-A234-91C8A2B06A94}" srcOrd="5" destOrd="0" presId="urn:microsoft.com/office/officeart/2005/8/layout/hProcess6"/>
    <dgm:cxn modelId="{716E25D7-56D7-4E93-A33C-D70EA79FF16D}" type="presParOf" srcId="{AAFCE788-8FCA-4F09-AEF2-038E433DBC5E}" destId="{DD182551-A968-4530-B529-A43C37772969}" srcOrd="6" destOrd="0" presId="urn:microsoft.com/office/officeart/2005/8/layout/hProcess6"/>
    <dgm:cxn modelId="{6E0411D6-032D-40F9-A8CD-43D11452B026}" type="presParOf" srcId="{DD182551-A968-4530-B529-A43C37772969}" destId="{27C85EC2-00B7-4378-B260-6340EA8E01DE}" srcOrd="0" destOrd="0" presId="urn:microsoft.com/office/officeart/2005/8/layout/hProcess6"/>
    <dgm:cxn modelId="{EA80CE08-AF02-484A-892A-B101B1CC3F65}" type="presParOf" srcId="{DD182551-A968-4530-B529-A43C37772969}" destId="{8F7D1FBB-293E-4584-8012-BCF76A0990EA}" srcOrd="1" destOrd="0" presId="urn:microsoft.com/office/officeart/2005/8/layout/hProcess6"/>
    <dgm:cxn modelId="{9CFEA02D-4094-4121-9A32-4E14ED245816}" type="presParOf" srcId="{DD182551-A968-4530-B529-A43C37772969}" destId="{94014974-4AA4-417A-860B-3BFE7E65FFF7}" srcOrd="2" destOrd="0" presId="urn:microsoft.com/office/officeart/2005/8/layout/hProcess6"/>
    <dgm:cxn modelId="{B3B661A9-0546-4E7A-8475-C8D68B8F1F93}" type="presParOf" srcId="{DD182551-A968-4530-B529-A43C37772969}" destId="{059B05C1-873B-4E6C-AD9A-4F3E6196D1B9}" srcOrd="3" destOrd="0" presId="urn:microsoft.com/office/officeart/2005/8/layout/hProcess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9B92DC-C5E9-48E2-B8C4-F6CB4C165655}" type="doc">
      <dgm:prSet loTypeId="urn:microsoft.com/office/officeart/2008/layout/LinedList" loCatId="list" qsTypeId="urn:microsoft.com/office/officeart/2005/8/quickstyle/simple5" qsCatId="simple" csTypeId="urn:microsoft.com/office/officeart/2005/8/colors/accent4_4" csCatId="accent4" phldr="1"/>
      <dgm:spPr/>
      <dgm:t>
        <a:bodyPr/>
        <a:lstStyle/>
        <a:p>
          <a:endParaRPr lang="es-ES"/>
        </a:p>
      </dgm:t>
    </dgm:pt>
    <dgm:pt modelId="{B2353DB0-D343-4135-809B-77419E95F6D3}">
      <dgm:prSet phldrT="[Texto]" custT="1"/>
      <dgm:spPr/>
      <dgm:t>
        <a:bodyPr/>
        <a:lstStyle/>
        <a:p>
          <a:r>
            <a:rPr lang="es-ES" sz="2000" dirty="0" smtClean="0"/>
            <a:t>Alcance</a:t>
          </a:r>
          <a:endParaRPr lang="es-ES" sz="2000" dirty="0"/>
        </a:p>
      </dgm:t>
    </dgm:pt>
    <dgm:pt modelId="{83DDF08A-8A05-4FB5-907E-3E403893607F}" type="parTrans" cxnId="{CE5862A6-D138-4E19-96A4-72BEB76ED941}">
      <dgm:prSet/>
      <dgm:spPr/>
      <dgm:t>
        <a:bodyPr/>
        <a:lstStyle/>
        <a:p>
          <a:endParaRPr lang="es-ES"/>
        </a:p>
      </dgm:t>
    </dgm:pt>
    <dgm:pt modelId="{8F7F4FFF-B3F8-48BF-A8AF-A9A6546E67DA}" type="sibTrans" cxnId="{CE5862A6-D138-4E19-96A4-72BEB76ED941}">
      <dgm:prSet/>
      <dgm:spPr/>
      <dgm:t>
        <a:bodyPr/>
        <a:lstStyle/>
        <a:p>
          <a:endParaRPr lang="es-ES"/>
        </a:p>
      </dgm:t>
    </dgm:pt>
    <dgm:pt modelId="{6C15962C-EED9-4B80-87BF-E4BF4F627621}">
      <dgm:prSet phldrT="[Texto]" custT="1"/>
      <dgm:spPr/>
      <dgm:t>
        <a:bodyPr anchor="ctr" anchorCtr="0"/>
        <a:lstStyle/>
        <a:p>
          <a:r>
            <a:rPr lang="es-ES" sz="1200" dirty="0" smtClean="0"/>
            <a:t>Mantener interfaces interactivas, amigables , a través de un diseño adecuado.</a:t>
          </a:r>
          <a:endParaRPr lang="es-ES" sz="1200" dirty="0"/>
        </a:p>
      </dgm:t>
    </dgm:pt>
    <dgm:pt modelId="{0FEC41E1-3AD8-425B-A698-76BF05D90104}" type="parTrans" cxnId="{84AD44CC-15E1-4330-B168-BB24D4A0A38A}">
      <dgm:prSet/>
      <dgm:spPr/>
      <dgm:t>
        <a:bodyPr/>
        <a:lstStyle/>
        <a:p>
          <a:endParaRPr lang="es-ES"/>
        </a:p>
      </dgm:t>
    </dgm:pt>
    <dgm:pt modelId="{D96EEC99-BCE1-4496-9EBC-07A5E2BDD839}" type="sibTrans" cxnId="{84AD44CC-15E1-4330-B168-BB24D4A0A38A}">
      <dgm:prSet/>
      <dgm:spPr/>
      <dgm:t>
        <a:bodyPr/>
        <a:lstStyle/>
        <a:p>
          <a:endParaRPr lang="es-ES"/>
        </a:p>
      </dgm:t>
    </dgm:pt>
    <dgm:pt modelId="{8435B49E-5B17-46AF-B4D3-3ECCBA94B09C}">
      <dgm:prSet custT="1"/>
      <dgm:spPr/>
      <dgm:t>
        <a:bodyPr anchor="ctr" anchorCtr="0"/>
        <a:lstStyle/>
        <a:p>
          <a:r>
            <a:rPr lang="es-ES" sz="1200" dirty="0" smtClean="0"/>
            <a:t>Asignar perfiles de usuario para el acceso al sitio web.</a:t>
          </a:r>
        </a:p>
      </dgm:t>
    </dgm:pt>
    <dgm:pt modelId="{47A36E82-E391-4BD9-8B66-8E9ADB4EEEEB}" type="parTrans" cxnId="{38237D9F-3103-4153-BB8B-B5243B74C46A}">
      <dgm:prSet/>
      <dgm:spPr/>
      <dgm:t>
        <a:bodyPr/>
        <a:lstStyle/>
        <a:p>
          <a:endParaRPr lang="es-ES"/>
        </a:p>
      </dgm:t>
    </dgm:pt>
    <dgm:pt modelId="{EA648138-3C56-4D05-A683-DFB32C847807}" type="sibTrans" cxnId="{38237D9F-3103-4153-BB8B-B5243B74C46A}">
      <dgm:prSet/>
      <dgm:spPr/>
      <dgm:t>
        <a:bodyPr/>
        <a:lstStyle/>
        <a:p>
          <a:endParaRPr lang="es-ES"/>
        </a:p>
      </dgm:t>
    </dgm:pt>
    <dgm:pt modelId="{1646E6EF-A75C-4931-B52D-71228EC71417}">
      <dgm:prSet custT="1"/>
      <dgm:spPr/>
      <dgm:t>
        <a:bodyPr anchor="ctr" anchorCtr="0"/>
        <a:lstStyle/>
        <a:p>
          <a:r>
            <a:rPr lang="es-ES" sz="1200" dirty="0" smtClean="0"/>
            <a:t>Facilitar la administración de la información del sitio web, mediante Joomla.</a:t>
          </a:r>
          <a:endParaRPr lang="es-ES" sz="1200" b="1" dirty="0"/>
        </a:p>
      </dgm:t>
    </dgm:pt>
    <dgm:pt modelId="{E8BA3DE7-D2DE-4152-8D02-B5E96B8E7CA8}" type="parTrans" cxnId="{326E7DAF-FF0D-4401-9D68-C4F75E0A1AF6}">
      <dgm:prSet/>
      <dgm:spPr/>
      <dgm:t>
        <a:bodyPr/>
        <a:lstStyle/>
        <a:p>
          <a:endParaRPr lang="es-ES"/>
        </a:p>
      </dgm:t>
    </dgm:pt>
    <dgm:pt modelId="{61EB575D-1DCF-4257-B470-2CF49B776F46}" type="sibTrans" cxnId="{326E7DAF-FF0D-4401-9D68-C4F75E0A1AF6}">
      <dgm:prSet/>
      <dgm:spPr/>
      <dgm:t>
        <a:bodyPr/>
        <a:lstStyle/>
        <a:p>
          <a:endParaRPr lang="es-ES"/>
        </a:p>
      </dgm:t>
    </dgm:pt>
    <dgm:pt modelId="{53E4B72F-75AE-4B77-B817-FFBF347113DB}">
      <dgm:prSet custT="1"/>
      <dgm:spPr/>
      <dgm:t>
        <a:bodyPr anchor="ctr" anchorCtr="0"/>
        <a:lstStyle/>
        <a:p>
          <a:pPr algn="just"/>
          <a:r>
            <a:rPr lang="es-ES" sz="1200" dirty="0" smtClean="0"/>
            <a:t>Diseño  y creación de la base de datos para el almacenamiento de la </a:t>
          </a:r>
          <a:r>
            <a:rPr lang="es-ES" sz="1200" dirty="0" smtClean="0"/>
            <a:t>información, con la integración de herramientas de SW y HW.</a:t>
          </a:r>
          <a:endParaRPr lang="es-ES" sz="1200" dirty="0" smtClean="0"/>
        </a:p>
      </dgm:t>
    </dgm:pt>
    <dgm:pt modelId="{F1FCEFBC-59FF-4F65-BBE2-F7FBF0260D61}" type="parTrans" cxnId="{E9DA0998-8F84-4B7B-8A9D-ABAE461B7632}">
      <dgm:prSet/>
      <dgm:spPr/>
      <dgm:t>
        <a:bodyPr/>
        <a:lstStyle/>
        <a:p>
          <a:endParaRPr lang="es-ES"/>
        </a:p>
      </dgm:t>
    </dgm:pt>
    <dgm:pt modelId="{83DB4871-5C4B-4C55-8547-00AEEEF8A0CB}" type="sibTrans" cxnId="{E9DA0998-8F84-4B7B-8A9D-ABAE461B7632}">
      <dgm:prSet/>
      <dgm:spPr/>
      <dgm:t>
        <a:bodyPr/>
        <a:lstStyle/>
        <a:p>
          <a:endParaRPr lang="es-ES"/>
        </a:p>
      </dgm:t>
    </dgm:pt>
    <dgm:pt modelId="{268E7586-5AD4-4C07-BF79-D5AAF24129B1}">
      <dgm:prSet phldrT="[Texto]" custT="1"/>
      <dgm:spPr/>
      <dgm:t>
        <a:bodyPr anchor="ctr" anchorCtr="0"/>
        <a:lstStyle/>
        <a:p>
          <a:pPr algn="just"/>
          <a:r>
            <a:rPr lang="es-ES" sz="1200" dirty="0" smtClean="0"/>
            <a:t>Brindar una sección informativa de la </a:t>
          </a:r>
          <a:r>
            <a:rPr lang="es-ES" sz="1200" dirty="0" smtClean="0"/>
            <a:t>empresa, a través de servicios, productos, noticias, contactos, búsquedas, de fácil uso para los usuarios.</a:t>
          </a:r>
          <a:endParaRPr lang="es-ES" sz="1200" dirty="0"/>
        </a:p>
      </dgm:t>
    </dgm:pt>
    <dgm:pt modelId="{450EA63A-2FC7-4B67-828B-5403450DE0E0}" type="sibTrans" cxnId="{C32E091C-9087-4439-BD45-90DC5770F276}">
      <dgm:prSet/>
      <dgm:spPr/>
      <dgm:t>
        <a:bodyPr/>
        <a:lstStyle/>
        <a:p>
          <a:endParaRPr lang="es-ES"/>
        </a:p>
      </dgm:t>
    </dgm:pt>
    <dgm:pt modelId="{B3541B89-75B4-4F23-A3C7-2BA899EB681C}" type="parTrans" cxnId="{C32E091C-9087-4439-BD45-90DC5770F276}">
      <dgm:prSet/>
      <dgm:spPr/>
      <dgm:t>
        <a:bodyPr/>
        <a:lstStyle/>
        <a:p>
          <a:endParaRPr lang="es-ES"/>
        </a:p>
      </dgm:t>
    </dgm:pt>
    <dgm:pt modelId="{B0262359-69B0-406B-818A-5BFC301A1865}">
      <dgm:prSet custT="1"/>
      <dgm:spPr/>
      <dgm:t>
        <a:bodyPr anchor="ctr" anchorCtr="0"/>
        <a:lstStyle/>
        <a:p>
          <a:r>
            <a:rPr lang="es-ES" sz="1200" dirty="0" smtClean="0"/>
            <a:t>Mantener enlaces a los sitios de las redes sociales a través de links.</a:t>
          </a:r>
        </a:p>
      </dgm:t>
    </dgm:pt>
    <dgm:pt modelId="{4464E183-E876-4C79-9062-33CA5CD337F7}" type="parTrans" cxnId="{021D7A30-48B9-4023-9D5E-B8C0E40E6399}">
      <dgm:prSet/>
      <dgm:spPr/>
      <dgm:t>
        <a:bodyPr/>
        <a:lstStyle/>
        <a:p>
          <a:endParaRPr lang="es-ES"/>
        </a:p>
      </dgm:t>
    </dgm:pt>
    <dgm:pt modelId="{886F5EED-7BB5-4E7E-8CDF-69CA18EBA0C8}" type="sibTrans" cxnId="{021D7A30-48B9-4023-9D5E-B8C0E40E6399}">
      <dgm:prSet/>
      <dgm:spPr/>
      <dgm:t>
        <a:bodyPr/>
        <a:lstStyle/>
        <a:p>
          <a:endParaRPr lang="es-ES"/>
        </a:p>
      </dgm:t>
    </dgm:pt>
    <dgm:pt modelId="{7237DC0F-149C-42D2-915D-0FB5ECF5B91A}">
      <dgm:prSet custT="1"/>
      <dgm:spPr/>
      <dgm:t>
        <a:bodyPr anchor="ctr" anchorCtr="0"/>
        <a:lstStyle/>
        <a:p>
          <a:pPr algn="just"/>
          <a:r>
            <a:rPr lang="es-ES" sz="1200" dirty="0" smtClean="0"/>
            <a:t>Realización de pruebas para validar un adecuado funcionamiento del portal.</a:t>
          </a:r>
          <a:endParaRPr lang="es-ES" sz="1200" b="1" dirty="0"/>
        </a:p>
      </dgm:t>
    </dgm:pt>
    <dgm:pt modelId="{0A84F87C-FC41-435B-BD24-6A1B99E6CEF3}" type="parTrans" cxnId="{4712D5BA-E31D-4D5A-8B7E-8B04C6351450}">
      <dgm:prSet/>
      <dgm:spPr/>
      <dgm:t>
        <a:bodyPr/>
        <a:lstStyle/>
        <a:p>
          <a:endParaRPr lang="es-ES"/>
        </a:p>
      </dgm:t>
    </dgm:pt>
    <dgm:pt modelId="{E3839D42-F42B-4185-AC66-52CF0FF6EC97}" type="sibTrans" cxnId="{4712D5BA-E31D-4D5A-8B7E-8B04C6351450}">
      <dgm:prSet/>
      <dgm:spPr/>
      <dgm:t>
        <a:bodyPr/>
        <a:lstStyle/>
        <a:p>
          <a:endParaRPr lang="es-ES"/>
        </a:p>
      </dgm:t>
    </dgm:pt>
    <dgm:pt modelId="{873F93E5-759D-41FA-B6B3-03465521C9C3}" type="pres">
      <dgm:prSet presAssocID="{F49B92DC-C5E9-48E2-B8C4-F6CB4C165655}" presName="vert0" presStyleCnt="0">
        <dgm:presLayoutVars>
          <dgm:dir/>
          <dgm:animOne val="branch"/>
          <dgm:animLvl val="lvl"/>
        </dgm:presLayoutVars>
      </dgm:prSet>
      <dgm:spPr/>
      <dgm:t>
        <a:bodyPr/>
        <a:lstStyle/>
        <a:p>
          <a:endParaRPr lang="es-ES"/>
        </a:p>
      </dgm:t>
    </dgm:pt>
    <dgm:pt modelId="{A7663000-365C-4A5B-AC5E-7DAAE2A84258}" type="pres">
      <dgm:prSet presAssocID="{B2353DB0-D343-4135-809B-77419E95F6D3}" presName="thickLine" presStyleLbl="alignNode1" presStyleIdx="0" presStyleCnt="1"/>
      <dgm:spPr/>
    </dgm:pt>
    <dgm:pt modelId="{F046F461-FB28-4CDA-B2C8-AA3F6DC7D866}" type="pres">
      <dgm:prSet presAssocID="{B2353DB0-D343-4135-809B-77419E95F6D3}" presName="horz1" presStyleCnt="0"/>
      <dgm:spPr/>
    </dgm:pt>
    <dgm:pt modelId="{344BD7D8-49D7-4971-946B-E4237588BD14}" type="pres">
      <dgm:prSet presAssocID="{B2353DB0-D343-4135-809B-77419E95F6D3}" presName="tx1" presStyleLbl="revTx" presStyleIdx="0" presStyleCnt="8" custScaleX="66667"/>
      <dgm:spPr/>
      <dgm:t>
        <a:bodyPr/>
        <a:lstStyle/>
        <a:p>
          <a:endParaRPr lang="es-ES"/>
        </a:p>
      </dgm:t>
    </dgm:pt>
    <dgm:pt modelId="{C76E4431-1637-49BF-92D2-92D9A7161704}" type="pres">
      <dgm:prSet presAssocID="{B2353DB0-D343-4135-809B-77419E95F6D3}" presName="vert1" presStyleCnt="0"/>
      <dgm:spPr/>
    </dgm:pt>
    <dgm:pt modelId="{161BE2C8-8619-4308-8BB8-E5D700E270C4}" type="pres">
      <dgm:prSet presAssocID="{6C15962C-EED9-4B80-87BF-E4BF4F627621}" presName="vertSpace2a" presStyleCnt="0"/>
      <dgm:spPr/>
    </dgm:pt>
    <dgm:pt modelId="{B7BBFF3B-A925-4846-BFE0-0A42CCBAD523}" type="pres">
      <dgm:prSet presAssocID="{6C15962C-EED9-4B80-87BF-E4BF4F627621}" presName="horz2" presStyleCnt="0"/>
      <dgm:spPr/>
    </dgm:pt>
    <dgm:pt modelId="{A72F84CC-3B93-498E-AD1D-05BE6939FB56}" type="pres">
      <dgm:prSet presAssocID="{6C15962C-EED9-4B80-87BF-E4BF4F627621}" presName="horzSpace2" presStyleCnt="0"/>
      <dgm:spPr/>
    </dgm:pt>
    <dgm:pt modelId="{96AA996E-20E1-4420-BDFE-78B683205D6C}" type="pres">
      <dgm:prSet presAssocID="{6C15962C-EED9-4B80-87BF-E4BF4F627621}" presName="tx2" presStyleLbl="revTx" presStyleIdx="1" presStyleCnt="8"/>
      <dgm:spPr/>
      <dgm:t>
        <a:bodyPr/>
        <a:lstStyle/>
        <a:p>
          <a:endParaRPr lang="es-ES"/>
        </a:p>
      </dgm:t>
    </dgm:pt>
    <dgm:pt modelId="{C84AAFB9-F197-45F3-84E1-DAE32748E74D}" type="pres">
      <dgm:prSet presAssocID="{6C15962C-EED9-4B80-87BF-E4BF4F627621}" presName="vert2" presStyleCnt="0"/>
      <dgm:spPr/>
    </dgm:pt>
    <dgm:pt modelId="{D8533749-9E68-4C05-8702-6562CA11013A}" type="pres">
      <dgm:prSet presAssocID="{6C15962C-EED9-4B80-87BF-E4BF4F627621}" presName="thinLine2b" presStyleLbl="callout" presStyleIdx="0" presStyleCnt="7"/>
      <dgm:spPr/>
    </dgm:pt>
    <dgm:pt modelId="{433504E9-166C-4AC7-8EC5-092BEFD55671}" type="pres">
      <dgm:prSet presAssocID="{6C15962C-EED9-4B80-87BF-E4BF4F627621}" presName="vertSpace2b" presStyleCnt="0"/>
      <dgm:spPr/>
    </dgm:pt>
    <dgm:pt modelId="{70B8782D-1DFD-4B6B-B679-9DFA8FD7A72E}" type="pres">
      <dgm:prSet presAssocID="{268E7586-5AD4-4C07-BF79-D5AAF24129B1}" presName="horz2" presStyleCnt="0"/>
      <dgm:spPr/>
    </dgm:pt>
    <dgm:pt modelId="{E976B481-53EE-4A59-ABF3-B0AA5DCD4846}" type="pres">
      <dgm:prSet presAssocID="{268E7586-5AD4-4C07-BF79-D5AAF24129B1}" presName="horzSpace2" presStyleCnt="0"/>
      <dgm:spPr/>
    </dgm:pt>
    <dgm:pt modelId="{71FACC0B-17B6-48A7-A256-65F10736F373}" type="pres">
      <dgm:prSet presAssocID="{268E7586-5AD4-4C07-BF79-D5AAF24129B1}" presName="tx2" presStyleLbl="revTx" presStyleIdx="2" presStyleCnt="8"/>
      <dgm:spPr/>
      <dgm:t>
        <a:bodyPr/>
        <a:lstStyle/>
        <a:p>
          <a:endParaRPr lang="es-ES"/>
        </a:p>
      </dgm:t>
    </dgm:pt>
    <dgm:pt modelId="{22B5C8EB-58E2-4BF0-8C49-6AEFB1CC6B38}" type="pres">
      <dgm:prSet presAssocID="{268E7586-5AD4-4C07-BF79-D5AAF24129B1}" presName="vert2" presStyleCnt="0"/>
      <dgm:spPr/>
    </dgm:pt>
    <dgm:pt modelId="{00EA5579-6184-4DCB-890D-A0A927A430E3}" type="pres">
      <dgm:prSet presAssocID="{268E7586-5AD4-4C07-BF79-D5AAF24129B1}" presName="thinLine2b" presStyleLbl="callout" presStyleIdx="1" presStyleCnt="7"/>
      <dgm:spPr/>
    </dgm:pt>
    <dgm:pt modelId="{7EF99F8A-67C1-4ED3-8723-92958FB6648B}" type="pres">
      <dgm:prSet presAssocID="{268E7586-5AD4-4C07-BF79-D5AAF24129B1}" presName="vertSpace2b" presStyleCnt="0"/>
      <dgm:spPr/>
    </dgm:pt>
    <dgm:pt modelId="{6987A320-D26C-4A1B-8692-91C1F559F5BB}" type="pres">
      <dgm:prSet presAssocID="{8435B49E-5B17-46AF-B4D3-3ECCBA94B09C}" presName="horz2" presStyleCnt="0"/>
      <dgm:spPr/>
    </dgm:pt>
    <dgm:pt modelId="{FC9AC399-C862-4ED9-9E7D-E67CDCB426A9}" type="pres">
      <dgm:prSet presAssocID="{8435B49E-5B17-46AF-B4D3-3ECCBA94B09C}" presName="horzSpace2" presStyleCnt="0"/>
      <dgm:spPr/>
    </dgm:pt>
    <dgm:pt modelId="{F25BBF49-0C5A-4EE4-A387-061FBC053AAA}" type="pres">
      <dgm:prSet presAssocID="{8435B49E-5B17-46AF-B4D3-3ECCBA94B09C}" presName="tx2" presStyleLbl="revTx" presStyleIdx="3" presStyleCnt="8"/>
      <dgm:spPr/>
      <dgm:t>
        <a:bodyPr/>
        <a:lstStyle/>
        <a:p>
          <a:endParaRPr lang="es-ES"/>
        </a:p>
      </dgm:t>
    </dgm:pt>
    <dgm:pt modelId="{13AA9682-8587-466A-AFC4-B7F237DAEE03}" type="pres">
      <dgm:prSet presAssocID="{8435B49E-5B17-46AF-B4D3-3ECCBA94B09C}" presName="vert2" presStyleCnt="0"/>
      <dgm:spPr/>
    </dgm:pt>
    <dgm:pt modelId="{2C785885-DCB2-4A13-AEE6-AC5C897D2438}" type="pres">
      <dgm:prSet presAssocID="{8435B49E-5B17-46AF-B4D3-3ECCBA94B09C}" presName="thinLine2b" presStyleLbl="callout" presStyleIdx="2" presStyleCnt="7"/>
      <dgm:spPr/>
    </dgm:pt>
    <dgm:pt modelId="{6C8CFC30-69D6-4E34-89D1-DD9CBF775B92}" type="pres">
      <dgm:prSet presAssocID="{8435B49E-5B17-46AF-B4D3-3ECCBA94B09C}" presName="vertSpace2b" presStyleCnt="0"/>
      <dgm:spPr/>
    </dgm:pt>
    <dgm:pt modelId="{9D4C31B2-FC25-4333-AA14-2A24EDDC34BD}" type="pres">
      <dgm:prSet presAssocID="{B0262359-69B0-406B-818A-5BFC301A1865}" presName="horz2" presStyleCnt="0"/>
      <dgm:spPr/>
    </dgm:pt>
    <dgm:pt modelId="{F7315F0C-24E1-494F-A89B-E6D96F660575}" type="pres">
      <dgm:prSet presAssocID="{B0262359-69B0-406B-818A-5BFC301A1865}" presName="horzSpace2" presStyleCnt="0"/>
      <dgm:spPr/>
    </dgm:pt>
    <dgm:pt modelId="{4F0C3535-B1A3-4B3A-B7A1-281A5C36E852}" type="pres">
      <dgm:prSet presAssocID="{B0262359-69B0-406B-818A-5BFC301A1865}" presName="tx2" presStyleLbl="revTx" presStyleIdx="4" presStyleCnt="8"/>
      <dgm:spPr/>
      <dgm:t>
        <a:bodyPr/>
        <a:lstStyle/>
        <a:p>
          <a:endParaRPr lang="es-ES"/>
        </a:p>
      </dgm:t>
    </dgm:pt>
    <dgm:pt modelId="{0949F149-4230-44EF-9930-4BEE7CAD0E7D}" type="pres">
      <dgm:prSet presAssocID="{B0262359-69B0-406B-818A-5BFC301A1865}" presName="vert2" presStyleCnt="0"/>
      <dgm:spPr/>
    </dgm:pt>
    <dgm:pt modelId="{66D36689-CB1A-45BA-B51C-3276AA40EC50}" type="pres">
      <dgm:prSet presAssocID="{B0262359-69B0-406B-818A-5BFC301A1865}" presName="thinLine2b" presStyleLbl="callout" presStyleIdx="3" presStyleCnt="7"/>
      <dgm:spPr/>
    </dgm:pt>
    <dgm:pt modelId="{3341633B-256B-4369-9AA1-F88D35A52A0C}" type="pres">
      <dgm:prSet presAssocID="{B0262359-69B0-406B-818A-5BFC301A1865}" presName="vertSpace2b" presStyleCnt="0"/>
      <dgm:spPr/>
    </dgm:pt>
    <dgm:pt modelId="{60C6D293-5D74-4048-A4E5-DACEAA2913CE}" type="pres">
      <dgm:prSet presAssocID="{1646E6EF-A75C-4931-B52D-71228EC71417}" presName="horz2" presStyleCnt="0"/>
      <dgm:spPr/>
    </dgm:pt>
    <dgm:pt modelId="{7CC41ADF-6883-4E15-9CCD-0B0A6BF27C1B}" type="pres">
      <dgm:prSet presAssocID="{1646E6EF-A75C-4931-B52D-71228EC71417}" presName="horzSpace2" presStyleCnt="0"/>
      <dgm:spPr/>
    </dgm:pt>
    <dgm:pt modelId="{F75530B4-668A-477C-A21F-985D3153F3A2}" type="pres">
      <dgm:prSet presAssocID="{1646E6EF-A75C-4931-B52D-71228EC71417}" presName="tx2" presStyleLbl="revTx" presStyleIdx="5" presStyleCnt="8"/>
      <dgm:spPr/>
      <dgm:t>
        <a:bodyPr/>
        <a:lstStyle/>
        <a:p>
          <a:endParaRPr lang="es-ES"/>
        </a:p>
      </dgm:t>
    </dgm:pt>
    <dgm:pt modelId="{5B835096-E39A-424F-BFF1-6F583B0C9D5F}" type="pres">
      <dgm:prSet presAssocID="{1646E6EF-A75C-4931-B52D-71228EC71417}" presName="vert2" presStyleCnt="0"/>
      <dgm:spPr/>
    </dgm:pt>
    <dgm:pt modelId="{06009599-20AF-4BAB-8FA9-FDDFE13E784C}" type="pres">
      <dgm:prSet presAssocID="{1646E6EF-A75C-4931-B52D-71228EC71417}" presName="thinLine2b" presStyleLbl="callout" presStyleIdx="4" presStyleCnt="7"/>
      <dgm:spPr/>
    </dgm:pt>
    <dgm:pt modelId="{4A8D22E0-3E35-465A-8502-A21B8BDDA6B8}" type="pres">
      <dgm:prSet presAssocID="{1646E6EF-A75C-4931-B52D-71228EC71417}" presName="vertSpace2b" presStyleCnt="0"/>
      <dgm:spPr/>
    </dgm:pt>
    <dgm:pt modelId="{7491D042-048A-4ACE-AB2E-8A98F9043E7D}" type="pres">
      <dgm:prSet presAssocID="{53E4B72F-75AE-4B77-B817-FFBF347113DB}" presName="horz2" presStyleCnt="0"/>
      <dgm:spPr/>
    </dgm:pt>
    <dgm:pt modelId="{192713D9-1894-4D8E-B6F5-75D741164D9A}" type="pres">
      <dgm:prSet presAssocID="{53E4B72F-75AE-4B77-B817-FFBF347113DB}" presName="horzSpace2" presStyleCnt="0"/>
      <dgm:spPr/>
    </dgm:pt>
    <dgm:pt modelId="{592DB0A9-3128-4C11-BDED-64099D666328}" type="pres">
      <dgm:prSet presAssocID="{53E4B72F-75AE-4B77-B817-FFBF347113DB}" presName="tx2" presStyleLbl="revTx" presStyleIdx="6" presStyleCnt="8"/>
      <dgm:spPr/>
      <dgm:t>
        <a:bodyPr/>
        <a:lstStyle/>
        <a:p>
          <a:endParaRPr lang="es-ES"/>
        </a:p>
      </dgm:t>
    </dgm:pt>
    <dgm:pt modelId="{5B7919DC-CC0F-4712-9550-83BC64877778}" type="pres">
      <dgm:prSet presAssocID="{53E4B72F-75AE-4B77-B817-FFBF347113DB}" presName="vert2" presStyleCnt="0"/>
      <dgm:spPr/>
    </dgm:pt>
    <dgm:pt modelId="{E879664C-3FE1-421C-9CCC-5C2866F9BE70}" type="pres">
      <dgm:prSet presAssocID="{53E4B72F-75AE-4B77-B817-FFBF347113DB}" presName="thinLine2b" presStyleLbl="callout" presStyleIdx="5" presStyleCnt="7"/>
      <dgm:spPr/>
    </dgm:pt>
    <dgm:pt modelId="{5369969B-087C-487F-BACB-0B51FA57767F}" type="pres">
      <dgm:prSet presAssocID="{53E4B72F-75AE-4B77-B817-FFBF347113DB}" presName="vertSpace2b" presStyleCnt="0"/>
      <dgm:spPr/>
    </dgm:pt>
    <dgm:pt modelId="{42652222-4ABB-4787-B426-F21C044CFAE6}" type="pres">
      <dgm:prSet presAssocID="{7237DC0F-149C-42D2-915D-0FB5ECF5B91A}" presName="horz2" presStyleCnt="0"/>
      <dgm:spPr/>
    </dgm:pt>
    <dgm:pt modelId="{56698B42-C1A1-4813-8FEE-1721BC6F7778}" type="pres">
      <dgm:prSet presAssocID="{7237DC0F-149C-42D2-915D-0FB5ECF5B91A}" presName="horzSpace2" presStyleCnt="0"/>
      <dgm:spPr/>
    </dgm:pt>
    <dgm:pt modelId="{B3EDC42F-D634-477B-8D31-AC10C180DF78}" type="pres">
      <dgm:prSet presAssocID="{7237DC0F-149C-42D2-915D-0FB5ECF5B91A}" presName="tx2" presStyleLbl="revTx" presStyleIdx="7" presStyleCnt="8"/>
      <dgm:spPr/>
      <dgm:t>
        <a:bodyPr/>
        <a:lstStyle/>
        <a:p>
          <a:endParaRPr lang="es-ES"/>
        </a:p>
      </dgm:t>
    </dgm:pt>
    <dgm:pt modelId="{34F92113-8595-4BBC-82B8-1ACF67CB45B6}" type="pres">
      <dgm:prSet presAssocID="{7237DC0F-149C-42D2-915D-0FB5ECF5B91A}" presName="vert2" presStyleCnt="0"/>
      <dgm:spPr/>
    </dgm:pt>
    <dgm:pt modelId="{D5CA64D7-AE05-4F5D-B4A7-F3EFAE108CBB}" type="pres">
      <dgm:prSet presAssocID="{7237DC0F-149C-42D2-915D-0FB5ECF5B91A}" presName="thinLine2b" presStyleLbl="callout" presStyleIdx="6" presStyleCnt="7"/>
      <dgm:spPr/>
    </dgm:pt>
    <dgm:pt modelId="{32AA2C5D-8576-47E0-85EF-8065B3BD6063}" type="pres">
      <dgm:prSet presAssocID="{7237DC0F-149C-42D2-915D-0FB5ECF5B91A}" presName="vertSpace2b" presStyleCnt="0"/>
      <dgm:spPr/>
    </dgm:pt>
  </dgm:ptLst>
  <dgm:cxnLst>
    <dgm:cxn modelId="{326E7DAF-FF0D-4401-9D68-C4F75E0A1AF6}" srcId="{B2353DB0-D343-4135-809B-77419E95F6D3}" destId="{1646E6EF-A75C-4931-B52D-71228EC71417}" srcOrd="4" destOrd="0" parTransId="{E8BA3DE7-D2DE-4152-8D02-B5E96B8E7CA8}" sibTransId="{61EB575D-1DCF-4257-B470-2CF49B776F46}"/>
    <dgm:cxn modelId="{AB7DEFD6-EFD7-4DC4-A930-893033F15EEB}" type="presOf" srcId="{6C15962C-EED9-4B80-87BF-E4BF4F627621}" destId="{96AA996E-20E1-4420-BDFE-78B683205D6C}" srcOrd="0" destOrd="0" presId="urn:microsoft.com/office/officeart/2008/layout/LinedList"/>
    <dgm:cxn modelId="{A052B510-683A-41BD-9876-F45E554A199B}" type="presOf" srcId="{B0262359-69B0-406B-818A-5BFC301A1865}" destId="{4F0C3535-B1A3-4B3A-B7A1-281A5C36E852}" srcOrd="0" destOrd="0" presId="urn:microsoft.com/office/officeart/2008/layout/LinedList"/>
    <dgm:cxn modelId="{84AD44CC-15E1-4330-B168-BB24D4A0A38A}" srcId="{B2353DB0-D343-4135-809B-77419E95F6D3}" destId="{6C15962C-EED9-4B80-87BF-E4BF4F627621}" srcOrd="0" destOrd="0" parTransId="{0FEC41E1-3AD8-425B-A698-76BF05D90104}" sibTransId="{D96EEC99-BCE1-4496-9EBC-07A5E2BDD839}"/>
    <dgm:cxn modelId="{38237D9F-3103-4153-BB8B-B5243B74C46A}" srcId="{B2353DB0-D343-4135-809B-77419E95F6D3}" destId="{8435B49E-5B17-46AF-B4D3-3ECCBA94B09C}" srcOrd="2" destOrd="0" parTransId="{47A36E82-E391-4BD9-8B66-8E9ADB4EEEEB}" sibTransId="{EA648138-3C56-4D05-A683-DFB32C847807}"/>
    <dgm:cxn modelId="{021D7A30-48B9-4023-9D5E-B8C0E40E6399}" srcId="{B2353DB0-D343-4135-809B-77419E95F6D3}" destId="{B0262359-69B0-406B-818A-5BFC301A1865}" srcOrd="3" destOrd="0" parTransId="{4464E183-E876-4C79-9062-33CA5CD337F7}" sibTransId="{886F5EED-7BB5-4E7E-8CDF-69CA18EBA0C8}"/>
    <dgm:cxn modelId="{C32E091C-9087-4439-BD45-90DC5770F276}" srcId="{B2353DB0-D343-4135-809B-77419E95F6D3}" destId="{268E7586-5AD4-4C07-BF79-D5AAF24129B1}" srcOrd="1" destOrd="0" parTransId="{B3541B89-75B4-4F23-A3C7-2BA899EB681C}" sibTransId="{450EA63A-2FC7-4B67-828B-5403450DE0E0}"/>
    <dgm:cxn modelId="{4712D5BA-E31D-4D5A-8B7E-8B04C6351450}" srcId="{B2353DB0-D343-4135-809B-77419E95F6D3}" destId="{7237DC0F-149C-42D2-915D-0FB5ECF5B91A}" srcOrd="6" destOrd="0" parTransId="{0A84F87C-FC41-435B-BD24-6A1B99E6CEF3}" sibTransId="{E3839D42-F42B-4185-AC66-52CF0FF6EC97}"/>
    <dgm:cxn modelId="{CE5862A6-D138-4E19-96A4-72BEB76ED941}" srcId="{F49B92DC-C5E9-48E2-B8C4-F6CB4C165655}" destId="{B2353DB0-D343-4135-809B-77419E95F6D3}" srcOrd="0" destOrd="0" parTransId="{83DDF08A-8A05-4FB5-907E-3E403893607F}" sibTransId="{8F7F4FFF-B3F8-48BF-A8AF-A9A6546E67DA}"/>
    <dgm:cxn modelId="{86D1100C-393C-44BC-B0BD-5E7DA7E0B044}" type="presOf" srcId="{F49B92DC-C5E9-48E2-B8C4-F6CB4C165655}" destId="{873F93E5-759D-41FA-B6B3-03465521C9C3}" srcOrd="0" destOrd="0" presId="urn:microsoft.com/office/officeart/2008/layout/LinedList"/>
    <dgm:cxn modelId="{59108DF1-8FDD-4C27-B20F-96497B33ECCA}" type="presOf" srcId="{1646E6EF-A75C-4931-B52D-71228EC71417}" destId="{F75530B4-668A-477C-A21F-985D3153F3A2}" srcOrd="0" destOrd="0" presId="urn:microsoft.com/office/officeart/2008/layout/LinedList"/>
    <dgm:cxn modelId="{D72B19E5-154B-4AE3-B767-2A161ACDC2D1}" type="presOf" srcId="{7237DC0F-149C-42D2-915D-0FB5ECF5B91A}" destId="{B3EDC42F-D634-477B-8D31-AC10C180DF78}" srcOrd="0" destOrd="0" presId="urn:microsoft.com/office/officeart/2008/layout/LinedList"/>
    <dgm:cxn modelId="{03AC8E49-F7A0-4399-9A19-E7B03BCDD863}" type="presOf" srcId="{B2353DB0-D343-4135-809B-77419E95F6D3}" destId="{344BD7D8-49D7-4971-946B-E4237588BD14}" srcOrd="0" destOrd="0" presId="urn:microsoft.com/office/officeart/2008/layout/LinedList"/>
    <dgm:cxn modelId="{B13C24AB-A1C6-4F98-87F3-28D1E32A8020}" type="presOf" srcId="{53E4B72F-75AE-4B77-B817-FFBF347113DB}" destId="{592DB0A9-3128-4C11-BDED-64099D666328}" srcOrd="0" destOrd="0" presId="urn:microsoft.com/office/officeart/2008/layout/LinedList"/>
    <dgm:cxn modelId="{E350D730-040E-4F1F-B9AA-6F8A8CAE085E}" type="presOf" srcId="{8435B49E-5B17-46AF-B4D3-3ECCBA94B09C}" destId="{F25BBF49-0C5A-4EE4-A387-061FBC053AAA}" srcOrd="0" destOrd="0" presId="urn:microsoft.com/office/officeart/2008/layout/LinedList"/>
    <dgm:cxn modelId="{9EB13165-3B47-4540-AA8B-3D07F0459501}" type="presOf" srcId="{268E7586-5AD4-4C07-BF79-D5AAF24129B1}" destId="{71FACC0B-17B6-48A7-A256-65F10736F373}" srcOrd="0" destOrd="0" presId="urn:microsoft.com/office/officeart/2008/layout/LinedList"/>
    <dgm:cxn modelId="{E9DA0998-8F84-4B7B-8A9D-ABAE461B7632}" srcId="{B2353DB0-D343-4135-809B-77419E95F6D3}" destId="{53E4B72F-75AE-4B77-B817-FFBF347113DB}" srcOrd="5" destOrd="0" parTransId="{F1FCEFBC-59FF-4F65-BBE2-F7FBF0260D61}" sibTransId="{83DB4871-5C4B-4C55-8547-00AEEEF8A0CB}"/>
    <dgm:cxn modelId="{4E47F960-D98A-4609-A4ED-1BF8C1E4F9FC}" type="presParOf" srcId="{873F93E5-759D-41FA-B6B3-03465521C9C3}" destId="{A7663000-365C-4A5B-AC5E-7DAAE2A84258}" srcOrd="0" destOrd="0" presId="urn:microsoft.com/office/officeart/2008/layout/LinedList"/>
    <dgm:cxn modelId="{95C4B96E-3A5D-412C-8432-8556AB4A6CE1}" type="presParOf" srcId="{873F93E5-759D-41FA-B6B3-03465521C9C3}" destId="{F046F461-FB28-4CDA-B2C8-AA3F6DC7D866}" srcOrd="1" destOrd="0" presId="urn:microsoft.com/office/officeart/2008/layout/LinedList"/>
    <dgm:cxn modelId="{2D235FE0-C38C-46CA-87D2-6F683F06B31D}" type="presParOf" srcId="{F046F461-FB28-4CDA-B2C8-AA3F6DC7D866}" destId="{344BD7D8-49D7-4971-946B-E4237588BD14}" srcOrd="0" destOrd="0" presId="urn:microsoft.com/office/officeart/2008/layout/LinedList"/>
    <dgm:cxn modelId="{352D663B-9C2A-4516-9980-73E85DE0E9E6}" type="presParOf" srcId="{F046F461-FB28-4CDA-B2C8-AA3F6DC7D866}" destId="{C76E4431-1637-49BF-92D2-92D9A7161704}" srcOrd="1" destOrd="0" presId="urn:microsoft.com/office/officeart/2008/layout/LinedList"/>
    <dgm:cxn modelId="{7B87ABAA-CAAB-4761-9CE9-7AC1B539AEC2}" type="presParOf" srcId="{C76E4431-1637-49BF-92D2-92D9A7161704}" destId="{161BE2C8-8619-4308-8BB8-E5D700E270C4}" srcOrd="0" destOrd="0" presId="urn:microsoft.com/office/officeart/2008/layout/LinedList"/>
    <dgm:cxn modelId="{CA57FDB8-B526-4BF0-AA2C-D4EAA1366392}" type="presParOf" srcId="{C76E4431-1637-49BF-92D2-92D9A7161704}" destId="{B7BBFF3B-A925-4846-BFE0-0A42CCBAD523}" srcOrd="1" destOrd="0" presId="urn:microsoft.com/office/officeart/2008/layout/LinedList"/>
    <dgm:cxn modelId="{EDF2DCB0-DC6F-4D6E-8053-98163944D686}" type="presParOf" srcId="{B7BBFF3B-A925-4846-BFE0-0A42CCBAD523}" destId="{A72F84CC-3B93-498E-AD1D-05BE6939FB56}" srcOrd="0" destOrd="0" presId="urn:microsoft.com/office/officeart/2008/layout/LinedList"/>
    <dgm:cxn modelId="{BF48542F-8BBE-470D-9739-FB3980C13A61}" type="presParOf" srcId="{B7BBFF3B-A925-4846-BFE0-0A42CCBAD523}" destId="{96AA996E-20E1-4420-BDFE-78B683205D6C}" srcOrd="1" destOrd="0" presId="urn:microsoft.com/office/officeart/2008/layout/LinedList"/>
    <dgm:cxn modelId="{54880173-93D2-4DF3-BB1A-709B7ABBE260}" type="presParOf" srcId="{B7BBFF3B-A925-4846-BFE0-0A42CCBAD523}" destId="{C84AAFB9-F197-45F3-84E1-DAE32748E74D}" srcOrd="2" destOrd="0" presId="urn:microsoft.com/office/officeart/2008/layout/LinedList"/>
    <dgm:cxn modelId="{D335CF74-66B7-4BCE-8AD0-1576BF91243A}" type="presParOf" srcId="{C76E4431-1637-49BF-92D2-92D9A7161704}" destId="{D8533749-9E68-4C05-8702-6562CA11013A}" srcOrd="2" destOrd="0" presId="urn:microsoft.com/office/officeart/2008/layout/LinedList"/>
    <dgm:cxn modelId="{7E6C6791-EC18-401D-BC3B-C88BBE0D6824}" type="presParOf" srcId="{C76E4431-1637-49BF-92D2-92D9A7161704}" destId="{433504E9-166C-4AC7-8EC5-092BEFD55671}" srcOrd="3" destOrd="0" presId="urn:microsoft.com/office/officeart/2008/layout/LinedList"/>
    <dgm:cxn modelId="{21DC0576-D7EC-40C3-B62A-256D0A258357}" type="presParOf" srcId="{C76E4431-1637-49BF-92D2-92D9A7161704}" destId="{70B8782D-1DFD-4B6B-B679-9DFA8FD7A72E}" srcOrd="4" destOrd="0" presId="urn:microsoft.com/office/officeart/2008/layout/LinedList"/>
    <dgm:cxn modelId="{52B95F65-A3B3-4460-9104-814228B2F7A4}" type="presParOf" srcId="{70B8782D-1DFD-4B6B-B679-9DFA8FD7A72E}" destId="{E976B481-53EE-4A59-ABF3-B0AA5DCD4846}" srcOrd="0" destOrd="0" presId="urn:microsoft.com/office/officeart/2008/layout/LinedList"/>
    <dgm:cxn modelId="{FA0182FB-B9CA-4742-8879-45455A1D2044}" type="presParOf" srcId="{70B8782D-1DFD-4B6B-B679-9DFA8FD7A72E}" destId="{71FACC0B-17B6-48A7-A256-65F10736F373}" srcOrd="1" destOrd="0" presId="urn:microsoft.com/office/officeart/2008/layout/LinedList"/>
    <dgm:cxn modelId="{A74153BE-336F-41DE-9C7A-2FF715487898}" type="presParOf" srcId="{70B8782D-1DFD-4B6B-B679-9DFA8FD7A72E}" destId="{22B5C8EB-58E2-4BF0-8C49-6AEFB1CC6B38}" srcOrd="2" destOrd="0" presId="urn:microsoft.com/office/officeart/2008/layout/LinedList"/>
    <dgm:cxn modelId="{DCF83E4E-6F98-4A6B-A8CE-3BEE20BBE1AD}" type="presParOf" srcId="{C76E4431-1637-49BF-92D2-92D9A7161704}" destId="{00EA5579-6184-4DCB-890D-A0A927A430E3}" srcOrd="5" destOrd="0" presId="urn:microsoft.com/office/officeart/2008/layout/LinedList"/>
    <dgm:cxn modelId="{58223AB9-F70B-4559-9F8A-115BE55F4DC9}" type="presParOf" srcId="{C76E4431-1637-49BF-92D2-92D9A7161704}" destId="{7EF99F8A-67C1-4ED3-8723-92958FB6648B}" srcOrd="6" destOrd="0" presId="urn:microsoft.com/office/officeart/2008/layout/LinedList"/>
    <dgm:cxn modelId="{D684AEE8-72D4-4E2E-AFFC-D1559B51453A}" type="presParOf" srcId="{C76E4431-1637-49BF-92D2-92D9A7161704}" destId="{6987A320-D26C-4A1B-8692-91C1F559F5BB}" srcOrd="7" destOrd="0" presId="urn:microsoft.com/office/officeart/2008/layout/LinedList"/>
    <dgm:cxn modelId="{3DC8C40D-D285-46D8-A1CA-F2E0BDFCB4C1}" type="presParOf" srcId="{6987A320-D26C-4A1B-8692-91C1F559F5BB}" destId="{FC9AC399-C862-4ED9-9E7D-E67CDCB426A9}" srcOrd="0" destOrd="0" presId="urn:microsoft.com/office/officeart/2008/layout/LinedList"/>
    <dgm:cxn modelId="{23302B35-24CF-4CDE-A723-C9CA7E52A5B1}" type="presParOf" srcId="{6987A320-D26C-4A1B-8692-91C1F559F5BB}" destId="{F25BBF49-0C5A-4EE4-A387-061FBC053AAA}" srcOrd="1" destOrd="0" presId="urn:microsoft.com/office/officeart/2008/layout/LinedList"/>
    <dgm:cxn modelId="{E1F49ED0-BBB5-45B8-85E2-C3EE4718F563}" type="presParOf" srcId="{6987A320-D26C-4A1B-8692-91C1F559F5BB}" destId="{13AA9682-8587-466A-AFC4-B7F237DAEE03}" srcOrd="2" destOrd="0" presId="urn:microsoft.com/office/officeart/2008/layout/LinedList"/>
    <dgm:cxn modelId="{6098FAD3-C8A2-4EE2-8C3A-C8D100A0F197}" type="presParOf" srcId="{C76E4431-1637-49BF-92D2-92D9A7161704}" destId="{2C785885-DCB2-4A13-AEE6-AC5C897D2438}" srcOrd="8" destOrd="0" presId="urn:microsoft.com/office/officeart/2008/layout/LinedList"/>
    <dgm:cxn modelId="{E4B1FAED-6927-44AE-937C-BA51F1D0481D}" type="presParOf" srcId="{C76E4431-1637-49BF-92D2-92D9A7161704}" destId="{6C8CFC30-69D6-4E34-89D1-DD9CBF775B92}" srcOrd="9" destOrd="0" presId="urn:microsoft.com/office/officeart/2008/layout/LinedList"/>
    <dgm:cxn modelId="{47588CF3-5DFE-41BA-B13A-2AAD44B19391}" type="presParOf" srcId="{C76E4431-1637-49BF-92D2-92D9A7161704}" destId="{9D4C31B2-FC25-4333-AA14-2A24EDDC34BD}" srcOrd="10" destOrd="0" presId="urn:microsoft.com/office/officeart/2008/layout/LinedList"/>
    <dgm:cxn modelId="{6D88C21E-5158-4795-B440-D2A1D5412516}" type="presParOf" srcId="{9D4C31B2-FC25-4333-AA14-2A24EDDC34BD}" destId="{F7315F0C-24E1-494F-A89B-E6D96F660575}" srcOrd="0" destOrd="0" presId="urn:microsoft.com/office/officeart/2008/layout/LinedList"/>
    <dgm:cxn modelId="{31551C25-277A-4AAF-85E8-4A96731571D4}" type="presParOf" srcId="{9D4C31B2-FC25-4333-AA14-2A24EDDC34BD}" destId="{4F0C3535-B1A3-4B3A-B7A1-281A5C36E852}" srcOrd="1" destOrd="0" presId="urn:microsoft.com/office/officeart/2008/layout/LinedList"/>
    <dgm:cxn modelId="{6E3D2DCD-C8B9-4A5D-827A-B7BC741992FD}" type="presParOf" srcId="{9D4C31B2-FC25-4333-AA14-2A24EDDC34BD}" destId="{0949F149-4230-44EF-9930-4BEE7CAD0E7D}" srcOrd="2" destOrd="0" presId="urn:microsoft.com/office/officeart/2008/layout/LinedList"/>
    <dgm:cxn modelId="{92C29DAC-CE9A-4901-B10D-3274C35D21B6}" type="presParOf" srcId="{C76E4431-1637-49BF-92D2-92D9A7161704}" destId="{66D36689-CB1A-45BA-B51C-3276AA40EC50}" srcOrd="11" destOrd="0" presId="urn:microsoft.com/office/officeart/2008/layout/LinedList"/>
    <dgm:cxn modelId="{15D5BCEF-4FB5-49DD-817C-F99FB422761C}" type="presParOf" srcId="{C76E4431-1637-49BF-92D2-92D9A7161704}" destId="{3341633B-256B-4369-9AA1-F88D35A52A0C}" srcOrd="12" destOrd="0" presId="urn:microsoft.com/office/officeart/2008/layout/LinedList"/>
    <dgm:cxn modelId="{58E040C1-AA7C-4D73-9129-5D9BF8AB0A61}" type="presParOf" srcId="{C76E4431-1637-49BF-92D2-92D9A7161704}" destId="{60C6D293-5D74-4048-A4E5-DACEAA2913CE}" srcOrd="13" destOrd="0" presId="urn:microsoft.com/office/officeart/2008/layout/LinedList"/>
    <dgm:cxn modelId="{728A24BC-A581-4883-8018-DA837557F9CD}" type="presParOf" srcId="{60C6D293-5D74-4048-A4E5-DACEAA2913CE}" destId="{7CC41ADF-6883-4E15-9CCD-0B0A6BF27C1B}" srcOrd="0" destOrd="0" presId="urn:microsoft.com/office/officeart/2008/layout/LinedList"/>
    <dgm:cxn modelId="{B7C6F674-DF64-430F-9E7B-ECB2488AF5E9}" type="presParOf" srcId="{60C6D293-5D74-4048-A4E5-DACEAA2913CE}" destId="{F75530B4-668A-477C-A21F-985D3153F3A2}" srcOrd="1" destOrd="0" presId="urn:microsoft.com/office/officeart/2008/layout/LinedList"/>
    <dgm:cxn modelId="{1EDB28F1-1EF7-4A46-B604-B4838AF1FB5F}" type="presParOf" srcId="{60C6D293-5D74-4048-A4E5-DACEAA2913CE}" destId="{5B835096-E39A-424F-BFF1-6F583B0C9D5F}" srcOrd="2" destOrd="0" presId="urn:microsoft.com/office/officeart/2008/layout/LinedList"/>
    <dgm:cxn modelId="{ADB74105-DFA5-4F55-9B27-567212D4631D}" type="presParOf" srcId="{C76E4431-1637-49BF-92D2-92D9A7161704}" destId="{06009599-20AF-4BAB-8FA9-FDDFE13E784C}" srcOrd="14" destOrd="0" presId="urn:microsoft.com/office/officeart/2008/layout/LinedList"/>
    <dgm:cxn modelId="{4E25292E-B0B2-4DC8-BC03-C72FCEF71ABC}" type="presParOf" srcId="{C76E4431-1637-49BF-92D2-92D9A7161704}" destId="{4A8D22E0-3E35-465A-8502-A21B8BDDA6B8}" srcOrd="15" destOrd="0" presId="urn:microsoft.com/office/officeart/2008/layout/LinedList"/>
    <dgm:cxn modelId="{02BE88AB-409C-4DB2-9DF3-3A699D82CAB9}" type="presParOf" srcId="{C76E4431-1637-49BF-92D2-92D9A7161704}" destId="{7491D042-048A-4ACE-AB2E-8A98F9043E7D}" srcOrd="16" destOrd="0" presId="urn:microsoft.com/office/officeart/2008/layout/LinedList"/>
    <dgm:cxn modelId="{F40F4468-89CA-4BEA-A536-66C03626C1EC}" type="presParOf" srcId="{7491D042-048A-4ACE-AB2E-8A98F9043E7D}" destId="{192713D9-1894-4D8E-B6F5-75D741164D9A}" srcOrd="0" destOrd="0" presId="urn:microsoft.com/office/officeart/2008/layout/LinedList"/>
    <dgm:cxn modelId="{9EDFE04E-EEA0-427A-932F-ED7F641A8D98}" type="presParOf" srcId="{7491D042-048A-4ACE-AB2E-8A98F9043E7D}" destId="{592DB0A9-3128-4C11-BDED-64099D666328}" srcOrd="1" destOrd="0" presId="urn:microsoft.com/office/officeart/2008/layout/LinedList"/>
    <dgm:cxn modelId="{0EAE6CF1-C816-4EFA-AF34-C94B38640F6F}" type="presParOf" srcId="{7491D042-048A-4ACE-AB2E-8A98F9043E7D}" destId="{5B7919DC-CC0F-4712-9550-83BC64877778}" srcOrd="2" destOrd="0" presId="urn:microsoft.com/office/officeart/2008/layout/LinedList"/>
    <dgm:cxn modelId="{CF577DD6-93B8-46D6-825B-A517FA1F6247}" type="presParOf" srcId="{C76E4431-1637-49BF-92D2-92D9A7161704}" destId="{E879664C-3FE1-421C-9CCC-5C2866F9BE70}" srcOrd="17" destOrd="0" presId="urn:microsoft.com/office/officeart/2008/layout/LinedList"/>
    <dgm:cxn modelId="{2122C517-7836-4F92-B3FD-682DC8C19EED}" type="presParOf" srcId="{C76E4431-1637-49BF-92D2-92D9A7161704}" destId="{5369969B-087C-487F-BACB-0B51FA57767F}" srcOrd="18" destOrd="0" presId="urn:microsoft.com/office/officeart/2008/layout/LinedList"/>
    <dgm:cxn modelId="{3084DA25-0950-4C52-B88B-0659F28D45B8}" type="presParOf" srcId="{C76E4431-1637-49BF-92D2-92D9A7161704}" destId="{42652222-4ABB-4787-B426-F21C044CFAE6}" srcOrd="19" destOrd="0" presId="urn:microsoft.com/office/officeart/2008/layout/LinedList"/>
    <dgm:cxn modelId="{D12CBCA6-662F-49BB-AB83-A6FA44E37DBC}" type="presParOf" srcId="{42652222-4ABB-4787-B426-F21C044CFAE6}" destId="{56698B42-C1A1-4813-8FEE-1721BC6F7778}" srcOrd="0" destOrd="0" presId="urn:microsoft.com/office/officeart/2008/layout/LinedList"/>
    <dgm:cxn modelId="{D023B946-2D95-4D32-881E-BFEF7001B25B}" type="presParOf" srcId="{42652222-4ABB-4787-B426-F21C044CFAE6}" destId="{B3EDC42F-D634-477B-8D31-AC10C180DF78}" srcOrd="1" destOrd="0" presId="urn:microsoft.com/office/officeart/2008/layout/LinedList"/>
    <dgm:cxn modelId="{F0BE292B-AFB5-48D5-BE52-3B144F1CE567}" type="presParOf" srcId="{42652222-4ABB-4787-B426-F21C044CFAE6}" destId="{34F92113-8595-4BBC-82B8-1ACF67CB45B6}" srcOrd="2" destOrd="0" presId="urn:microsoft.com/office/officeart/2008/layout/LinedList"/>
    <dgm:cxn modelId="{C0B4F5F9-5AE4-4488-8FB9-227A7DACB16E}" type="presParOf" srcId="{C76E4431-1637-49BF-92D2-92D9A7161704}" destId="{D5CA64D7-AE05-4F5D-B4A7-F3EFAE108CBB}" srcOrd="20" destOrd="0" presId="urn:microsoft.com/office/officeart/2008/layout/LinedList"/>
    <dgm:cxn modelId="{3BE6826D-D21A-4796-AD6F-DDDEA9A2F9DD}" type="presParOf" srcId="{C76E4431-1637-49BF-92D2-92D9A7161704}" destId="{32AA2C5D-8576-47E0-85EF-8065B3BD6063}"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9B92DC-C5E9-48E2-B8C4-F6CB4C165655}" type="doc">
      <dgm:prSet loTypeId="urn:microsoft.com/office/officeart/2008/layout/LinedList" loCatId="list" qsTypeId="urn:microsoft.com/office/officeart/2005/8/quickstyle/3d1" qsCatId="3D" csTypeId="urn:microsoft.com/office/officeart/2005/8/colors/colorful5" csCatId="colorful" phldr="1"/>
      <dgm:spPr/>
      <dgm:t>
        <a:bodyPr/>
        <a:lstStyle/>
        <a:p>
          <a:endParaRPr lang="es-ES"/>
        </a:p>
      </dgm:t>
    </dgm:pt>
    <dgm:pt modelId="{B2353DB0-D343-4135-809B-77419E95F6D3}">
      <dgm:prSet phldrT="[Texto]" custT="1"/>
      <dgm:spPr/>
      <dgm:t>
        <a:bodyPr/>
        <a:lstStyle/>
        <a:p>
          <a:r>
            <a:rPr lang="es-ES" sz="2000" dirty="0" smtClean="0"/>
            <a:t>Descripción General</a:t>
          </a:r>
          <a:endParaRPr lang="es-ES" sz="2000" dirty="0"/>
        </a:p>
      </dgm:t>
    </dgm:pt>
    <dgm:pt modelId="{83DDF08A-8A05-4FB5-907E-3E403893607F}" type="parTrans" cxnId="{CE5862A6-D138-4E19-96A4-72BEB76ED941}">
      <dgm:prSet/>
      <dgm:spPr/>
      <dgm:t>
        <a:bodyPr/>
        <a:lstStyle/>
        <a:p>
          <a:endParaRPr lang="es-ES"/>
        </a:p>
      </dgm:t>
    </dgm:pt>
    <dgm:pt modelId="{8F7F4FFF-B3F8-48BF-A8AF-A9A6546E67DA}" type="sibTrans" cxnId="{CE5862A6-D138-4E19-96A4-72BEB76ED941}">
      <dgm:prSet/>
      <dgm:spPr/>
      <dgm:t>
        <a:bodyPr/>
        <a:lstStyle/>
        <a:p>
          <a:endParaRPr lang="es-ES"/>
        </a:p>
      </dgm:t>
    </dgm:pt>
    <dgm:pt modelId="{6C15962C-EED9-4B80-87BF-E4BF4F627621}">
      <dgm:prSet phldrT="[Texto]" custT="1"/>
      <dgm:spPr/>
      <dgm:t>
        <a:bodyPr/>
        <a:lstStyle/>
        <a:p>
          <a:r>
            <a:rPr lang="es-ES" sz="1800" dirty="0" smtClean="0"/>
            <a:t>Perspectiva</a:t>
          </a:r>
          <a:endParaRPr lang="es-ES" sz="1800" dirty="0"/>
        </a:p>
      </dgm:t>
    </dgm:pt>
    <dgm:pt modelId="{0FEC41E1-3AD8-425B-A698-76BF05D90104}" type="parTrans" cxnId="{84AD44CC-15E1-4330-B168-BB24D4A0A38A}">
      <dgm:prSet/>
      <dgm:spPr/>
      <dgm:t>
        <a:bodyPr/>
        <a:lstStyle/>
        <a:p>
          <a:endParaRPr lang="es-ES"/>
        </a:p>
      </dgm:t>
    </dgm:pt>
    <dgm:pt modelId="{D96EEC99-BCE1-4496-9EBC-07A5E2BDD839}" type="sibTrans" cxnId="{84AD44CC-15E1-4330-B168-BB24D4A0A38A}">
      <dgm:prSet/>
      <dgm:spPr/>
      <dgm:t>
        <a:bodyPr/>
        <a:lstStyle/>
        <a:p>
          <a:endParaRPr lang="es-ES"/>
        </a:p>
      </dgm:t>
    </dgm:pt>
    <dgm:pt modelId="{4A03DA8D-46CD-4543-A543-4612079D5F37}">
      <dgm:prSet custT="1"/>
      <dgm:spPr/>
      <dgm:t>
        <a:bodyPr/>
        <a:lstStyle/>
        <a:p>
          <a:r>
            <a:rPr lang="es-ES" sz="1800" dirty="0" smtClean="0"/>
            <a:t>Funciones</a:t>
          </a:r>
        </a:p>
      </dgm:t>
    </dgm:pt>
    <dgm:pt modelId="{4FA486DD-C921-4656-837E-91DB8004F820}" type="parTrans" cxnId="{4C9A301A-A888-44CD-8841-3DACB924375E}">
      <dgm:prSet/>
      <dgm:spPr/>
      <dgm:t>
        <a:bodyPr/>
        <a:lstStyle/>
        <a:p>
          <a:endParaRPr lang="es-ES"/>
        </a:p>
      </dgm:t>
    </dgm:pt>
    <dgm:pt modelId="{CD316FAF-1D23-4C95-82C7-7763CA36B52A}" type="sibTrans" cxnId="{4C9A301A-A888-44CD-8841-3DACB924375E}">
      <dgm:prSet/>
      <dgm:spPr/>
      <dgm:t>
        <a:bodyPr/>
        <a:lstStyle/>
        <a:p>
          <a:endParaRPr lang="es-ES"/>
        </a:p>
      </dgm:t>
    </dgm:pt>
    <dgm:pt modelId="{06A34B7F-00D3-4311-B43D-9EDB3C74FB1E}">
      <dgm:prSet custT="1"/>
      <dgm:spPr/>
      <dgm:t>
        <a:bodyPr/>
        <a:lstStyle/>
        <a:p>
          <a:r>
            <a:rPr lang="es-ES" sz="1800" dirty="0" smtClean="0"/>
            <a:t>Restricciones</a:t>
          </a:r>
        </a:p>
      </dgm:t>
    </dgm:pt>
    <dgm:pt modelId="{DFAE4621-156F-4DA3-9E59-D85E05646BF5}" type="parTrans" cxnId="{BBCFA1C6-9E35-4214-823F-4917C94EFF3B}">
      <dgm:prSet/>
      <dgm:spPr/>
      <dgm:t>
        <a:bodyPr/>
        <a:lstStyle/>
        <a:p>
          <a:endParaRPr lang="es-ES"/>
        </a:p>
      </dgm:t>
    </dgm:pt>
    <dgm:pt modelId="{9DC1E33D-F7C8-401F-BF7D-BDD92C7CF1B5}" type="sibTrans" cxnId="{BBCFA1C6-9E35-4214-823F-4917C94EFF3B}">
      <dgm:prSet/>
      <dgm:spPr/>
      <dgm:t>
        <a:bodyPr/>
        <a:lstStyle/>
        <a:p>
          <a:endParaRPr lang="es-ES"/>
        </a:p>
      </dgm:t>
    </dgm:pt>
    <dgm:pt modelId="{F69862E9-6A1B-4F34-92B3-B0860C4CC5A9}">
      <dgm:prSet phldrT="[Texto]" custT="1"/>
      <dgm:spPr/>
      <dgm:t>
        <a:bodyPr/>
        <a:lstStyle/>
        <a:p>
          <a:pPr algn="just">
            <a:lnSpc>
              <a:spcPct val="150000"/>
            </a:lnSpc>
          </a:pPr>
          <a:r>
            <a:rPr lang="es-ES" sz="1100" dirty="0" smtClean="0"/>
            <a:t>Equipos de usuarios con Internet como herramienta principal de acceso al portal web, bajo diferentes navegadores. Plataforma web, protocolo HTTP, características de memoria aplicables. </a:t>
          </a:r>
        </a:p>
      </dgm:t>
    </dgm:pt>
    <dgm:pt modelId="{085D5155-C0E5-48EC-BC63-03818CF200AB}" type="parTrans" cxnId="{E7897E07-B27C-4CED-A6AF-82A35ED180CE}">
      <dgm:prSet/>
      <dgm:spPr/>
      <dgm:t>
        <a:bodyPr/>
        <a:lstStyle/>
        <a:p>
          <a:endParaRPr lang="es-ES"/>
        </a:p>
      </dgm:t>
    </dgm:pt>
    <dgm:pt modelId="{BD33F632-EDFC-4C99-A346-46CF2D1E4A4F}" type="sibTrans" cxnId="{E7897E07-B27C-4CED-A6AF-82A35ED180CE}">
      <dgm:prSet/>
      <dgm:spPr/>
      <dgm:t>
        <a:bodyPr/>
        <a:lstStyle/>
        <a:p>
          <a:endParaRPr lang="es-ES"/>
        </a:p>
      </dgm:t>
    </dgm:pt>
    <dgm:pt modelId="{7E0A7C59-C406-442A-8DB7-BB332BA8507B}">
      <dgm:prSet custT="1"/>
      <dgm:spPr/>
      <dgm:t>
        <a:bodyPr/>
        <a:lstStyle/>
        <a:p>
          <a:r>
            <a:rPr lang="es-ES" sz="1800" dirty="0" smtClean="0"/>
            <a:t>Características de</a:t>
          </a:r>
        </a:p>
        <a:p>
          <a:r>
            <a:rPr lang="es-ES" sz="1800" dirty="0" smtClean="0"/>
            <a:t>los usuarios</a:t>
          </a:r>
          <a:endParaRPr lang="es-ES" dirty="0" smtClean="0"/>
        </a:p>
      </dgm:t>
    </dgm:pt>
    <dgm:pt modelId="{E9CC8C21-C80E-4DAF-9EE9-64C0FB76650F}" type="parTrans" cxnId="{047129CE-328E-4C0D-B3ED-A0D494FAC28D}">
      <dgm:prSet/>
      <dgm:spPr/>
      <dgm:t>
        <a:bodyPr/>
        <a:lstStyle/>
        <a:p>
          <a:endParaRPr lang="es-ES"/>
        </a:p>
      </dgm:t>
    </dgm:pt>
    <dgm:pt modelId="{BE5F1382-5AFB-4662-B2D4-2AC6CB5E03CA}" type="sibTrans" cxnId="{047129CE-328E-4C0D-B3ED-A0D494FAC28D}">
      <dgm:prSet/>
      <dgm:spPr/>
      <dgm:t>
        <a:bodyPr/>
        <a:lstStyle/>
        <a:p>
          <a:endParaRPr lang="es-ES"/>
        </a:p>
      </dgm:t>
    </dgm:pt>
    <dgm:pt modelId="{0019A783-8B9D-403D-A2C3-3D6AA51FC483}">
      <dgm:prSet custT="1"/>
      <dgm:spPr/>
      <dgm:t>
        <a:bodyPr/>
        <a:lstStyle/>
        <a:p>
          <a:pPr algn="just">
            <a:lnSpc>
              <a:spcPct val="150000"/>
            </a:lnSpc>
          </a:pPr>
          <a:r>
            <a:rPr lang="es-ES" sz="1100" dirty="0" smtClean="0"/>
            <a:t>Publicitar la empresa, ofrecer información actualizada, promocionar servicios y productos, búsqueda, registro de usuarios, atención de requerimientos y administración dinámica del sitio web.</a:t>
          </a:r>
        </a:p>
      </dgm:t>
    </dgm:pt>
    <dgm:pt modelId="{59890EF0-AC79-4D8D-8FCE-1E6CFF6C2D8F}" type="parTrans" cxnId="{9B9CF31F-D589-4CAB-9F22-A3B3BD22C352}">
      <dgm:prSet/>
      <dgm:spPr/>
      <dgm:t>
        <a:bodyPr/>
        <a:lstStyle/>
        <a:p>
          <a:endParaRPr lang="es-ES"/>
        </a:p>
      </dgm:t>
    </dgm:pt>
    <dgm:pt modelId="{72EBD4EE-1730-4E5A-94F6-1BA2BC26F073}" type="sibTrans" cxnId="{9B9CF31F-D589-4CAB-9F22-A3B3BD22C352}">
      <dgm:prSet/>
      <dgm:spPr/>
      <dgm:t>
        <a:bodyPr/>
        <a:lstStyle/>
        <a:p>
          <a:endParaRPr lang="es-ES"/>
        </a:p>
      </dgm:t>
    </dgm:pt>
    <dgm:pt modelId="{558F77E4-49D7-4C68-A012-6B5CC18F0135}">
      <dgm:prSet custT="1"/>
      <dgm:spPr/>
      <dgm:t>
        <a:bodyPr/>
        <a:lstStyle/>
        <a:p>
          <a:pPr algn="just">
            <a:lnSpc>
              <a:spcPct val="150000"/>
            </a:lnSpc>
          </a:pPr>
          <a:r>
            <a:rPr lang="es-ES" sz="1100" dirty="0" smtClean="0"/>
            <a:t>Usuarios con un nivel básico de conocimientos y un administrador con conocimientos técnicos para el mantenimiento.</a:t>
          </a:r>
        </a:p>
      </dgm:t>
    </dgm:pt>
    <dgm:pt modelId="{21AF7AB6-31F0-432F-95EA-CAC8964DCBD9}" type="parTrans" cxnId="{D7A1993B-BCCF-4389-96CD-1A404368A444}">
      <dgm:prSet/>
      <dgm:spPr/>
      <dgm:t>
        <a:bodyPr/>
        <a:lstStyle/>
        <a:p>
          <a:endParaRPr lang="es-ES"/>
        </a:p>
      </dgm:t>
    </dgm:pt>
    <dgm:pt modelId="{9E60C5B4-758B-4CA1-A277-011FA6BF51F0}" type="sibTrans" cxnId="{D7A1993B-BCCF-4389-96CD-1A404368A444}">
      <dgm:prSet/>
      <dgm:spPr/>
      <dgm:t>
        <a:bodyPr/>
        <a:lstStyle/>
        <a:p>
          <a:endParaRPr lang="es-ES"/>
        </a:p>
      </dgm:t>
    </dgm:pt>
    <dgm:pt modelId="{00D029D4-241D-47BD-BD9F-0977EC3A678D}">
      <dgm:prSet custT="1"/>
      <dgm:spPr/>
      <dgm:t>
        <a:bodyPr/>
        <a:lstStyle/>
        <a:p>
          <a:pPr algn="just">
            <a:lnSpc>
              <a:spcPct val="150000"/>
            </a:lnSpc>
          </a:pPr>
          <a:r>
            <a:rPr lang="es-ES" sz="1100" dirty="0" smtClean="0"/>
            <a:t>No incluye definición de políticas de la empresa, adquisición de equipos, desarrollo de sistemas contables, auditoría de los procesos de la empresa.</a:t>
          </a:r>
        </a:p>
      </dgm:t>
    </dgm:pt>
    <dgm:pt modelId="{E5FD7174-0384-4D36-8532-5EE0DC2BAFBB}" type="parTrans" cxnId="{0F49DB47-68F1-41AB-84BA-66CEDA1E3548}">
      <dgm:prSet/>
      <dgm:spPr/>
      <dgm:t>
        <a:bodyPr/>
        <a:lstStyle/>
        <a:p>
          <a:endParaRPr lang="es-ES"/>
        </a:p>
      </dgm:t>
    </dgm:pt>
    <dgm:pt modelId="{02ADBCF8-250C-46D2-A672-A4EDCD3E0462}" type="sibTrans" cxnId="{0F49DB47-68F1-41AB-84BA-66CEDA1E3548}">
      <dgm:prSet/>
      <dgm:spPr/>
      <dgm:t>
        <a:bodyPr/>
        <a:lstStyle/>
        <a:p>
          <a:endParaRPr lang="es-ES"/>
        </a:p>
      </dgm:t>
    </dgm:pt>
    <dgm:pt modelId="{873F93E5-759D-41FA-B6B3-03465521C9C3}" type="pres">
      <dgm:prSet presAssocID="{F49B92DC-C5E9-48E2-B8C4-F6CB4C165655}" presName="vert0" presStyleCnt="0">
        <dgm:presLayoutVars>
          <dgm:dir/>
          <dgm:animOne val="branch"/>
          <dgm:animLvl val="lvl"/>
        </dgm:presLayoutVars>
      </dgm:prSet>
      <dgm:spPr/>
      <dgm:t>
        <a:bodyPr/>
        <a:lstStyle/>
        <a:p>
          <a:endParaRPr lang="es-ES"/>
        </a:p>
      </dgm:t>
    </dgm:pt>
    <dgm:pt modelId="{A7663000-365C-4A5B-AC5E-7DAAE2A84258}" type="pres">
      <dgm:prSet presAssocID="{B2353DB0-D343-4135-809B-77419E95F6D3}" presName="thickLine" presStyleLbl="alignNode1" presStyleIdx="0" presStyleCnt="1"/>
      <dgm:spPr/>
    </dgm:pt>
    <dgm:pt modelId="{F046F461-FB28-4CDA-B2C8-AA3F6DC7D866}" type="pres">
      <dgm:prSet presAssocID="{B2353DB0-D343-4135-809B-77419E95F6D3}" presName="horz1" presStyleCnt="0"/>
      <dgm:spPr/>
    </dgm:pt>
    <dgm:pt modelId="{344BD7D8-49D7-4971-946B-E4237588BD14}" type="pres">
      <dgm:prSet presAssocID="{B2353DB0-D343-4135-809B-77419E95F6D3}" presName="tx1" presStyleLbl="revTx" presStyleIdx="0" presStyleCnt="9" custScaleX="107191"/>
      <dgm:spPr/>
      <dgm:t>
        <a:bodyPr/>
        <a:lstStyle/>
        <a:p>
          <a:endParaRPr lang="es-ES"/>
        </a:p>
      </dgm:t>
    </dgm:pt>
    <dgm:pt modelId="{C76E4431-1637-49BF-92D2-92D9A7161704}" type="pres">
      <dgm:prSet presAssocID="{B2353DB0-D343-4135-809B-77419E95F6D3}" presName="vert1" presStyleCnt="0"/>
      <dgm:spPr/>
    </dgm:pt>
    <dgm:pt modelId="{161BE2C8-8619-4308-8BB8-E5D700E270C4}" type="pres">
      <dgm:prSet presAssocID="{6C15962C-EED9-4B80-87BF-E4BF4F627621}" presName="vertSpace2a" presStyleCnt="0"/>
      <dgm:spPr/>
    </dgm:pt>
    <dgm:pt modelId="{B7BBFF3B-A925-4846-BFE0-0A42CCBAD523}" type="pres">
      <dgm:prSet presAssocID="{6C15962C-EED9-4B80-87BF-E4BF4F627621}" presName="horz2" presStyleCnt="0"/>
      <dgm:spPr/>
    </dgm:pt>
    <dgm:pt modelId="{A72F84CC-3B93-498E-AD1D-05BE6939FB56}" type="pres">
      <dgm:prSet presAssocID="{6C15962C-EED9-4B80-87BF-E4BF4F627621}" presName="horzSpace2" presStyleCnt="0"/>
      <dgm:spPr/>
    </dgm:pt>
    <dgm:pt modelId="{96AA996E-20E1-4420-BDFE-78B683205D6C}" type="pres">
      <dgm:prSet presAssocID="{6C15962C-EED9-4B80-87BF-E4BF4F627621}" presName="tx2" presStyleLbl="revTx" presStyleIdx="1" presStyleCnt="9" custScaleX="78573"/>
      <dgm:spPr/>
      <dgm:t>
        <a:bodyPr/>
        <a:lstStyle/>
        <a:p>
          <a:endParaRPr lang="es-ES"/>
        </a:p>
      </dgm:t>
    </dgm:pt>
    <dgm:pt modelId="{C84AAFB9-F197-45F3-84E1-DAE32748E74D}" type="pres">
      <dgm:prSet presAssocID="{6C15962C-EED9-4B80-87BF-E4BF4F627621}" presName="vert2" presStyleCnt="0"/>
      <dgm:spPr/>
    </dgm:pt>
    <dgm:pt modelId="{897C0335-1510-41FC-A1D0-0E1E41DEDE5B}" type="pres">
      <dgm:prSet presAssocID="{F69862E9-6A1B-4F34-92B3-B0860C4CC5A9}" presName="horz3" presStyleCnt="0"/>
      <dgm:spPr/>
    </dgm:pt>
    <dgm:pt modelId="{A0E62546-71CA-4281-B642-463D37D0E9C1}" type="pres">
      <dgm:prSet presAssocID="{F69862E9-6A1B-4F34-92B3-B0860C4CC5A9}" presName="horzSpace3" presStyleCnt="0"/>
      <dgm:spPr/>
    </dgm:pt>
    <dgm:pt modelId="{8BD64F82-9866-4E44-9E73-AD8F388B445F}" type="pres">
      <dgm:prSet presAssocID="{F69862E9-6A1B-4F34-92B3-B0860C4CC5A9}" presName="tx3" presStyleLbl="revTx" presStyleIdx="2" presStyleCnt="9" custScaleX="128984"/>
      <dgm:spPr/>
      <dgm:t>
        <a:bodyPr/>
        <a:lstStyle/>
        <a:p>
          <a:endParaRPr lang="es-ES"/>
        </a:p>
      </dgm:t>
    </dgm:pt>
    <dgm:pt modelId="{3D1CD95F-1482-413C-BB91-B78E3AB6F743}" type="pres">
      <dgm:prSet presAssocID="{F69862E9-6A1B-4F34-92B3-B0860C4CC5A9}" presName="vert3" presStyleCnt="0"/>
      <dgm:spPr/>
    </dgm:pt>
    <dgm:pt modelId="{D8533749-9E68-4C05-8702-6562CA11013A}" type="pres">
      <dgm:prSet presAssocID="{6C15962C-EED9-4B80-87BF-E4BF4F627621}" presName="thinLine2b" presStyleLbl="callout" presStyleIdx="0" presStyleCnt="4"/>
      <dgm:spPr/>
    </dgm:pt>
    <dgm:pt modelId="{433504E9-166C-4AC7-8EC5-092BEFD55671}" type="pres">
      <dgm:prSet presAssocID="{6C15962C-EED9-4B80-87BF-E4BF4F627621}" presName="vertSpace2b" presStyleCnt="0"/>
      <dgm:spPr/>
    </dgm:pt>
    <dgm:pt modelId="{F1F65972-03B9-48D8-834E-90EA08F5A54B}" type="pres">
      <dgm:prSet presAssocID="{4A03DA8D-46CD-4543-A543-4612079D5F37}" presName="horz2" presStyleCnt="0"/>
      <dgm:spPr/>
    </dgm:pt>
    <dgm:pt modelId="{70F5A80A-B961-4B1A-91A5-256D3DD28988}" type="pres">
      <dgm:prSet presAssocID="{4A03DA8D-46CD-4543-A543-4612079D5F37}" presName="horzSpace2" presStyleCnt="0"/>
      <dgm:spPr/>
    </dgm:pt>
    <dgm:pt modelId="{C7EF86DD-F934-439A-8F22-E6A39BEAFF3E}" type="pres">
      <dgm:prSet presAssocID="{4A03DA8D-46CD-4543-A543-4612079D5F37}" presName="tx2" presStyleLbl="revTx" presStyleIdx="3" presStyleCnt="9" custScaleX="78573"/>
      <dgm:spPr/>
      <dgm:t>
        <a:bodyPr/>
        <a:lstStyle/>
        <a:p>
          <a:endParaRPr lang="es-ES"/>
        </a:p>
      </dgm:t>
    </dgm:pt>
    <dgm:pt modelId="{36ACE574-E6D7-4DF4-B7E9-A16B65642B3F}" type="pres">
      <dgm:prSet presAssocID="{4A03DA8D-46CD-4543-A543-4612079D5F37}" presName="vert2" presStyleCnt="0"/>
      <dgm:spPr/>
    </dgm:pt>
    <dgm:pt modelId="{CBE4ACFA-AC23-400D-83D0-23C96F81E813}" type="pres">
      <dgm:prSet presAssocID="{0019A783-8B9D-403D-A2C3-3D6AA51FC483}" presName="horz3" presStyleCnt="0"/>
      <dgm:spPr/>
    </dgm:pt>
    <dgm:pt modelId="{E17473E6-1325-4D4D-8DF4-FBE3A3AF6F8F}" type="pres">
      <dgm:prSet presAssocID="{0019A783-8B9D-403D-A2C3-3D6AA51FC483}" presName="horzSpace3" presStyleCnt="0"/>
      <dgm:spPr/>
    </dgm:pt>
    <dgm:pt modelId="{AF8384F8-8AAC-44CB-8BF5-9958C8DD8F52}" type="pres">
      <dgm:prSet presAssocID="{0019A783-8B9D-403D-A2C3-3D6AA51FC483}" presName="tx3" presStyleLbl="revTx" presStyleIdx="4" presStyleCnt="9" custScaleX="129169" custLinFactNeighborX="776" custLinFactNeighborY="-9412"/>
      <dgm:spPr/>
      <dgm:t>
        <a:bodyPr/>
        <a:lstStyle/>
        <a:p>
          <a:endParaRPr lang="es-ES"/>
        </a:p>
      </dgm:t>
    </dgm:pt>
    <dgm:pt modelId="{D889A933-E71D-4C35-B2F2-11ECD4F29945}" type="pres">
      <dgm:prSet presAssocID="{0019A783-8B9D-403D-A2C3-3D6AA51FC483}" presName="vert3" presStyleCnt="0"/>
      <dgm:spPr/>
    </dgm:pt>
    <dgm:pt modelId="{EFBAF704-39FB-4E3A-8B79-B168750EA19F}" type="pres">
      <dgm:prSet presAssocID="{4A03DA8D-46CD-4543-A543-4612079D5F37}" presName="thinLine2b" presStyleLbl="callout" presStyleIdx="1" presStyleCnt="4"/>
      <dgm:spPr/>
    </dgm:pt>
    <dgm:pt modelId="{5862D881-7FDC-4404-AB1F-67A435832DD9}" type="pres">
      <dgm:prSet presAssocID="{4A03DA8D-46CD-4543-A543-4612079D5F37}" presName="vertSpace2b" presStyleCnt="0"/>
      <dgm:spPr/>
    </dgm:pt>
    <dgm:pt modelId="{3FBF9BCE-F09C-4DD2-BFA9-E823A552FE42}" type="pres">
      <dgm:prSet presAssocID="{7E0A7C59-C406-442A-8DB7-BB332BA8507B}" presName="horz2" presStyleCnt="0"/>
      <dgm:spPr/>
    </dgm:pt>
    <dgm:pt modelId="{D4FF343B-E963-433C-910B-A2471F7D9EE0}" type="pres">
      <dgm:prSet presAssocID="{7E0A7C59-C406-442A-8DB7-BB332BA8507B}" presName="horzSpace2" presStyleCnt="0"/>
      <dgm:spPr/>
    </dgm:pt>
    <dgm:pt modelId="{F20A4915-9942-4693-83ED-95ABE452C2A1}" type="pres">
      <dgm:prSet presAssocID="{7E0A7C59-C406-442A-8DB7-BB332BA8507B}" presName="tx2" presStyleLbl="revTx" presStyleIdx="5" presStyleCnt="9"/>
      <dgm:spPr/>
      <dgm:t>
        <a:bodyPr/>
        <a:lstStyle/>
        <a:p>
          <a:endParaRPr lang="es-ES"/>
        </a:p>
      </dgm:t>
    </dgm:pt>
    <dgm:pt modelId="{480B2687-8316-4771-AB97-4DCD42BBE04C}" type="pres">
      <dgm:prSet presAssocID="{7E0A7C59-C406-442A-8DB7-BB332BA8507B}" presName="vert2" presStyleCnt="0"/>
      <dgm:spPr/>
    </dgm:pt>
    <dgm:pt modelId="{B80A3941-C840-4C3D-8DB0-5FD0869C9D16}" type="pres">
      <dgm:prSet presAssocID="{558F77E4-49D7-4C68-A012-6B5CC18F0135}" presName="horz3" presStyleCnt="0"/>
      <dgm:spPr/>
    </dgm:pt>
    <dgm:pt modelId="{9DB78108-FB9A-4410-AF5A-AB075090080E}" type="pres">
      <dgm:prSet presAssocID="{558F77E4-49D7-4C68-A012-6B5CC18F0135}" presName="horzSpace3" presStyleCnt="0"/>
      <dgm:spPr/>
    </dgm:pt>
    <dgm:pt modelId="{51DF4906-A47C-4949-B522-D53704EE7972}" type="pres">
      <dgm:prSet presAssocID="{558F77E4-49D7-4C68-A012-6B5CC18F0135}" presName="tx3" presStyleLbl="revTx" presStyleIdx="6" presStyleCnt="9" custScaleX="129221" custLinFactNeighborX="-20505" custLinFactNeighborY="-1667"/>
      <dgm:spPr/>
      <dgm:t>
        <a:bodyPr/>
        <a:lstStyle/>
        <a:p>
          <a:endParaRPr lang="es-ES"/>
        </a:p>
      </dgm:t>
    </dgm:pt>
    <dgm:pt modelId="{55D94592-3183-4662-BB0B-A8C20AA9C089}" type="pres">
      <dgm:prSet presAssocID="{558F77E4-49D7-4C68-A012-6B5CC18F0135}" presName="vert3" presStyleCnt="0"/>
      <dgm:spPr/>
    </dgm:pt>
    <dgm:pt modelId="{939C905F-229B-4B64-8DF2-49D3C7EE599C}" type="pres">
      <dgm:prSet presAssocID="{7E0A7C59-C406-442A-8DB7-BB332BA8507B}" presName="thinLine2b" presStyleLbl="callout" presStyleIdx="2" presStyleCnt="4"/>
      <dgm:spPr/>
    </dgm:pt>
    <dgm:pt modelId="{75D416D4-71E2-47D3-8EA0-079518827161}" type="pres">
      <dgm:prSet presAssocID="{7E0A7C59-C406-442A-8DB7-BB332BA8507B}" presName="vertSpace2b" presStyleCnt="0"/>
      <dgm:spPr/>
    </dgm:pt>
    <dgm:pt modelId="{5613DA61-36EF-4310-A068-F119B29CEB3E}" type="pres">
      <dgm:prSet presAssocID="{06A34B7F-00D3-4311-B43D-9EDB3C74FB1E}" presName="horz2" presStyleCnt="0"/>
      <dgm:spPr/>
    </dgm:pt>
    <dgm:pt modelId="{520F2003-78E0-475E-9DFC-E3BA4CF8BFCD}" type="pres">
      <dgm:prSet presAssocID="{06A34B7F-00D3-4311-B43D-9EDB3C74FB1E}" presName="horzSpace2" presStyleCnt="0"/>
      <dgm:spPr/>
    </dgm:pt>
    <dgm:pt modelId="{7B6D6CFA-C74F-4514-89D4-5BD84AED9F85}" type="pres">
      <dgm:prSet presAssocID="{06A34B7F-00D3-4311-B43D-9EDB3C74FB1E}" presName="tx2" presStyleLbl="revTx" presStyleIdx="7" presStyleCnt="9" custScaleX="78573"/>
      <dgm:spPr/>
      <dgm:t>
        <a:bodyPr/>
        <a:lstStyle/>
        <a:p>
          <a:endParaRPr lang="es-ES"/>
        </a:p>
      </dgm:t>
    </dgm:pt>
    <dgm:pt modelId="{03FC17D4-1C06-4AF0-9F76-F8BF02C8D123}" type="pres">
      <dgm:prSet presAssocID="{06A34B7F-00D3-4311-B43D-9EDB3C74FB1E}" presName="vert2" presStyleCnt="0"/>
      <dgm:spPr/>
    </dgm:pt>
    <dgm:pt modelId="{CBB5019F-9E6C-43BF-9B07-22C98DB9427D}" type="pres">
      <dgm:prSet presAssocID="{00D029D4-241D-47BD-BD9F-0977EC3A678D}" presName="horz3" presStyleCnt="0"/>
      <dgm:spPr/>
    </dgm:pt>
    <dgm:pt modelId="{FFB59F38-2723-4911-B33D-073304D09961}" type="pres">
      <dgm:prSet presAssocID="{00D029D4-241D-47BD-BD9F-0977EC3A678D}" presName="horzSpace3" presStyleCnt="0"/>
      <dgm:spPr/>
    </dgm:pt>
    <dgm:pt modelId="{26953D75-9B0F-4617-8E79-6E6D16C6AE38}" type="pres">
      <dgm:prSet presAssocID="{00D029D4-241D-47BD-BD9F-0977EC3A678D}" presName="tx3" presStyleLbl="revTx" presStyleIdx="8" presStyleCnt="9" custScaleX="133028"/>
      <dgm:spPr/>
      <dgm:t>
        <a:bodyPr/>
        <a:lstStyle/>
        <a:p>
          <a:endParaRPr lang="es-ES"/>
        </a:p>
      </dgm:t>
    </dgm:pt>
    <dgm:pt modelId="{AB3D2094-B756-4422-95F8-BE0B371948E9}" type="pres">
      <dgm:prSet presAssocID="{00D029D4-241D-47BD-BD9F-0977EC3A678D}" presName="vert3" presStyleCnt="0"/>
      <dgm:spPr/>
    </dgm:pt>
    <dgm:pt modelId="{D6F74AD9-9DF9-4406-A4DF-2FA6864D52C7}" type="pres">
      <dgm:prSet presAssocID="{06A34B7F-00D3-4311-B43D-9EDB3C74FB1E}" presName="thinLine2b" presStyleLbl="callout" presStyleIdx="3" presStyleCnt="4"/>
      <dgm:spPr/>
    </dgm:pt>
    <dgm:pt modelId="{8CBDA5E7-A381-4B5D-9060-43BB5274840C}" type="pres">
      <dgm:prSet presAssocID="{06A34B7F-00D3-4311-B43D-9EDB3C74FB1E}" presName="vertSpace2b" presStyleCnt="0"/>
      <dgm:spPr/>
    </dgm:pt>
  </dgm:ptLst>
  <dgm:cxnLst>
    <dgm:cxn modelId="{4C9A301A-A888-44CD-8841-3DACB924375E}" srcId="{B2353DB0-D343-4135-809B-77419E95F6D3}" destId="{4A03DA8D-46CD-4543-A543-4612079D5F37}" srcOrd="1" destOrd="0" parTransId="{4FA486DD-C921-4656-837E-91DB8004F820}" sibTransId="{CD316FAF-1D23-4C95-82C7-7763CA36B52A}"/>
    <dgm:cxn modelId="{744621EC-1D8C-47F2-888D-78DDA97A9FC5}" type="presOf" srcId="{558F77E4-49D7-4C68-A012-6B5CC18F0135}" destId="{51DF4906-A47C-4949-B522-D53704EE7972}" srcOrd="0" destOrd="0" presId="urn:microsoft.com/office/officeart/2008/layout/LinedList"/>
    <dgm:cxn modelId="{177ED5D3-3E54-4AFE-9841-C2BB2EFF0325}" type="presOf" srcId="{4A03DA8D-46CD-4543-A543-4612079D5F37}" destId="{C7EF86DD-F934-439A-8F22-E6A39BEAFF3E}" srcOrd="0" destOrd="0" presId="urn:microsoft.com/office/officeart/2008/layout/LinedList"/>
    <dgm:cxn modelId="{84AD44CC-15E1-4330-B168-BB24D4A0A38A}" srcId="{B2353DB0-D343-4135-809B-77419E95F6D3}" destId="{6C15962C-EED9-4B80-87BF-E4BF4F627621}" srcOrd="0" destOrd="0" parTransId="{0FEC41E1-3AD8-425B-A698-76BF05D90104}" sibTransId="{D96EEC99-BCE1-4496-9EBC-07A5E2BDD839}"/>
    <dgm:cxn modelId="{ED722D26-7FFE-45EE-B3D4-6E116CFCC473}" type="presOf" srcId="{00D029D4-241D-47BD-BD9F-0977EC3A678D}" destId="{26953D75-9B0F-4617-8E79-6E6D16C6AE38}" srcOrd="0" destOrd="0" presId="urn:microsoft.com/office/officeart/2008/layout/LinedList"/>
    <dgm:cxn modelId="{3610BACE-CB3E-41BE-9D29-4C42D00343AB}" type="presOf" srcId="{B2353DB0-D343-4135-809B-77419E95F6D3}" destId="{344BD7D8-49D7-4971-946B-E4237588BD14}" srcOrd="0" destOrd="0" presId="urn:microsoft.com/office/officeart/2008/layout/LinedList"/>
    <dgm:cxn modelId="{7091BF50-3E6F-4779-8E5D-AA6BDE9365F5}" type="presOf" srcId="{0019A783-8B9D-403D-A2C3-3D6AA51FC483}" destId="{AF8384F8-8AAC-44CB-8BF5-9958C8DD8F52}" srcOrd="0" destOrd="0" presId="urn:microsoft.com/office/officeart/2008/layout/LinedList"/>
    <dgm:cxn modelId="{7E0125A3-DC95-449E-B6BC-2A139411CD3E}" type="presOf" srcId="{06A34B7F-00D3-4311-B43D-9EDB3C74FB1E}" destId="{7B6D6CFA-C74F-4514-89D4-5BD84AED9F85}" srcOrd="0" destOrd="0" presId="urn:microsoft.com/office/officeart/2008/layout/LinedList"/>
    <dgm:cxn modelId="{CE5862A6-D138-4E19-96A4-72BEB76ED941}" srcId="{F49B92DC-C5E9-48E2-B8C4-F6CB4C165655}" destId="{B2353DB0-D343-4135-809B-77419E95F6D3}" srcOrd="0" destOrd="0" parTransId="{83DDF08A-8A05-4FB5-907E-3E403893607F}" sibTransId="{8F7F4FFF-B3F8-48BF-A8AF-A9A6546E67DA}"/>
    <dgm:cxn modelId="{047129CE-328E-4C0D-B3ED-A0D494FAC28D}" srcId="{B2353DB0-D343-4135-809B-77419E95F6D3}" destId="{7E0A7C59-C406-442A-8DB7-BB332BA8507B}" srcOrd="2" destOrd="0" parTransId="{E9CC8C21-C80E-4DAF-9EE9-64C0FB76650F}" sibTransId="{BE5F1382-5AFB-4662-B2D4-2AC6CB5E03CA}"/>
    <dgm:cxn modelId="{BBCFA1C6-9E35-4214-823F-4917C94EFF3B}" srcId="{B2353DB0-D343-4135-809B-77419E95F6D3}" destId="{06A34B7F-00D3-4311-B43D-9EDB3C74FB1E}" srcOrd="3" destOrd="0" parTransId="{DFAE4621-156F-4DA3-9E59-D85E05646BF5}" sibTransId="{9DC1E33D-F7C8-401F-BF7D-BDD92C7CF1B5}"/>
    <dgm:cxn modelId="{9B9CF31F-D589-4CAB-9F22-A3B3BD22C352}" srcId="{4A03DA8D-46CD-4543-A543-4612079D5F37}" destId="{0019A783-8B9D-403D-A2C3-3D6AA51FC483}" srcOrd="0" destOrd="0" parTransId="{59890EF0-AC79-4D8D-8FCE-1E6CFF6C2D8F}" sibTransId="{72EBD4EE-1730-4E5A-94F6-1BA2BC26F073}"/>
    <dgm:cxn modelId="{8D0F5497-FEEF-4740-BF89-31B3929EE401}" type="presOf" srcId="{7E0A7C59-C406-442A-8DB7-BB332BA8507B}" destId="{F20A4915-9942-4693-83ED-95ABE452C2A1}" srcOrd="0" destOrd="0" presId="urn:microsoft.com/office/officeart/2008/layout/LinedList"/>
    <dgm:cxn modelId="{6C62B53F-507A-41FF-A927-3FBA37E3FF64}" type="presOf" srcId="{F49B92DC-C5E9-48E2-B8C4-F6CB4C165655}" destId="{873F93E5-759D-41FA-B6B3-03465521C9C3}" srcOrd="0" destOrd="0" presId="urn:microsoft.com/office/officeart/2008/layout/LinedList"/>
    <dgm:cxn modelId="{868CFA95-7815-4B1D-8511-F0D15E3583AD}" type="presOf" srcId="{F69862E9-6A1B-4F34-92B3-B0860C4CC5A9}" destId="{8BD64F82-9866-4E44-9E73-AD8F388B445F}" srcOrd="0" destOrd="0" presId="urn:microsoft.com/office/officeart/2008/layout/LinedList"/>
    <dgm:cxn modelId="{E7897E07-B27C-4CED-A6AF-82A35ED180CE}" srcId="{6C15962C-EED9-4B80-87BF-E4BF4F627621}" destId="{F69862E9-6A1B-4F34-92B3-B0860C4CC5A9}" srcOrd="0" destOrd="0" parTransId="{085D5155-C0E5-48EC-BC63-03818CF200AB}" sibTransId="{BD33F632-EDFC-4C99-A346-46CF2D1E4A4F}"/>
    <dgm:cxn modelId="{D7A1993B-BCCF-4389-96CD-1A404368A444}" srcId="{7E0A7C59-C406-442A-8DB7-BB332BA8507B}" destId="{558F77E4-49D7-4C68-A012-6B5CC18F0135}" srcOrd="0" destOrd="0" parTransId="{21AF7AB6-31F0-432F-95EA-CAC8964DCBD9}" sibTransId="{9E60C5B4-758B-4CA1-A277-011FA6BF51F0}"/>
    <dgm:cxn modelId="{E7948FEF-D0D3-4713-A811-3E0D3FC93E6C}" type="presOf" srcId="{6C15962C-EED9-4B80-87BF-E4BF4F627621}" destId="{96AA996E-20E1-4420-BDFE-78B683205D6C}" srcOrd="0" destOrd="0" presId="urn:microsoft.com/office/officeart/2008/layout/LinedList"/>
    <dgm:cxn modelId="{0F49DB47-68F1-41AB-84BA-66CEDA1E3548}" srcId="{06A34B7F-00D3-4311-B43D-9EDB3C74FB1E}" destId="{00D029D4-241D-47BD-BD9F-0977EC3A678D}" srcOrd="0" destOrd="0" parTransId="{E5FD7174-0384-4D36-8532-5EE0DC2BAFBB}" sibTransId="{02ADBCF8-250C-46D2-A672-A4EDCD3E0462}"/>
    <dgm:cxn modelId="{4DDC9299-F24B-4B84-8743-E91C416C44E2}" type="presParOf" srcId="{873F93E5-759D-41FA-B6B3-03465521C9C3}" destId="{A7663000-365C-4A5B-AC5E-7DAAE2A84258}" srcOrd="0" destOrd="0" presId="urn:microsoft.com/office/officeart/2008/layout/LinedList"/>
    <dgm:cxn modelId="{5349F2A6-20BA-4AAA-90CA-F09D72BE586F}" type="presParOf" srcId="{873F93E5-759D-41FA-B6B3-03465521C9C3}" destId="{F046F461-FB28-4CDA-B2C8-AA3F6DC7D866}" srcOrd="1" destOrd="0" presId="urn:microsoft.com/office/officeart/2008/layout/LinedList"/>
    <dgm:cxn modelId="{807FF0FA-FE31-4856-A810-B5F1BE12E2F8}" type="presParOf" srcId="{F046F461-FB28-4CDA-B2C8-AA3F6DC7D866}" destId="{344BD7D8-49D7-4971-946B-E4237588BD14}" srcOrd="0" destOrd="0" presId="urn:microsoft.com/office/officeart/2008/layout/LinedList"/>
    <dgm:cxn modelId="{09867C03-6ED2-4782-B72A-90110AA7B268}" type="presParOf" srcId="{F046F461-FB28-4CDA-B2C8-AA3F6DC7D866}" destId="{C76E4431-1637-49BF-92D2-92D9A7161704}" srcOrd="1" destOrd="0" presId="urn:microsoft.com/office/officeart/2008/layout/LinedList"/>
    <dgm:cxn modelId="{8E3E50D5-1652-40FE-9826-DC690B8E28F1}" type="presParOf" srcId="{C76E4431-1637-49BF-92D2-92D9A7161704}" destId="{161BE2C8-8619-4308-8BB8-E5D700E270C4}" srcOrd="0" destOrd="0" presId="urn:microsoft.com/office/officeart/2008/layout/LinedList"/>
    <dgm:cxn modelId="{81392880-DA6C-469C-92A5-58B5F0CB37E7}" type="presParOf" srcId="{C76E4431-1637-49BF-92D2-92D9A7161704}" destId="{B7BBFF3B-A925-4846-BFE0-0A42CCBAD523}" srcOrd="1" destOrd="0" presId="urn:microsoft.com/office/officeart/2008/layout/LinedList"/>
    <dgm:cxn modelId="{319DB7A6-6840-449B-8068-95DA77FD0A69}" type="presParOf" srcId="{B7BBFF3B-A925-4846-BFE0-0A42CCBAD523}" destId="{A72F84CC-3B93-498E-AD1D-05BE6939FB56}" srcOrd="0" destOrd="0" presId="urn:microsoft.com/office/officeart/2008/layout/LinedList"/>
    <dgm:cxn modelId="{214ED0EA-9831-4F4E-ACF7-9C94A9A7CB33}" type="presParOf" srcId="{B7BBFF3B-A925-4846-BFE0-0A42CCBAD523}" destId="{96AA996E-20E1-4420-BDFE-78B683205D6C}" srcOrd="1" destOrd="0" presId="urn:microsoft.com/office/officeart/2008/layout/LinedList"/>
    <dgm:cxn modelId="{C42047D3-9421-4404-AAE0-868E858D032F}" type="presParOf" srcId="{B7BBFF3B-A925-4846-BFE0-0A42CCBAD523}" destId="{C84AAFB9-F197-45F3-84E1-DAE32748E74D}" srcOrd="2" destOrd="0" presId="urn:microsoft.com/office/officeart/2008/layout/LinedList"/>
    <dgm:cxn modelId="{64E77786-AC19-4B0E-9C74-C52ADF9398B0}" type="presParOf" srcId="{C84AAFB9-F197-45F3-84E1-DAE32748E74D}" destId="{897C0335-1510-41FC-A1D0-0E1E41DEDE5B}" srcOrd="0" destOrd="0" presId="urn:microsoft.com/office/officeart/2008/layout/LinedList"/>
    <dgm:cxn modelId="{0A6F1932-CA3A-4FEC-A205-799CA8D545F4}" type="presParOf" srcId="{897C0335-1510-41FC-A1D0-0E1E41DEDE5B}" destId="{A0E62546-71CA-4281-B642-463D37D0E9C1}" srcOrd="0" destOrd="0" presId="urn:microsoft.com/office/officeart/2008/layout/LinedList"/>
    <dgm:cxn modelId="{67D896B1-CEAE-4CC8-B530-B0A37FFF8B60}" type="presParOf" srcId="{897C0335-1510-41FC-A1D0-0E1E41DEDE5B}" destId="{8BD64F82-9866-4E44-9E73-AD8F388B445F}" srcOrd="1" destOrd="0" presId="urn:microsoft.com/office/officeart/2008/layout/LinedList"/>
    <dgm:cxn modelId="{DEC8CDD7-E697-48A8-BAC4-256EDBCFCB68}" type="presParOf" srcId="{897C0335-1510-41FC-A1D0-0E1E41DEDE5B}" destId="{3D1CD95F-1482-413C-BB91-B78E3AB6F743}" srcOrd="2" destOrd="0" presId="urn:microsoft.com/office/officeart/2008/layout/LinedList"/>
    <dgm:cxn modelId="{BDF54D5E-754E-4BFB-A5AC-2463E9240AE5}" type="presParOf" srcId="{C76E4431-1637-49BF-92D2-92D9A7161704}" destId="{D8533749-9E68-4C05-8702-6562CA11013A}" srcOrd="2" destOrd="0" presId="urn:microsoft.com/office/officeart/2008/layout/LinedList"/>
    <dgm:cxn modelId="{04B77AC4-A6C5-4A18-9BBA-13849FFE7BF5}" type="presParOf" srcId="{C76E4431-1637-49BF-92D2-92D9A7161704}" destId="{433504E9-166C-4AC7-8EC5-092BEFD55671}" srcOrd="3" destOrd="0" presId="urn:microsoft.com/office/officeart/2008/layout/LinedList"/>
    <dgm:cxn modelId="{F958090D-A47F-4235-B475-4D8E4CD244EB}" type="presParOf" srcId="{C76E4431-1637-49BF-92D2-92D9A7161704}" destId="{F1F65972-03B9-48D8-834E-90EA08F5A54B}" srcOrd="4" destOrd="0" presId="urn:microsoft.com/office/officeart/2008/layout/LinedList"/>
    <dgm:cxn modelId="{BC683527-3FDC-42DD-9A27-196C0C22B739}" type="presParOf" srcId="{F1F65972-03B9-48D8-834E-90EA08F5A54B}" destId="{70F5A80A-B961-4B1A-91A5-256D3DD28988}" srcOrd="0" destOrd="0" presId="urn:microsoft.com/office/officeart/2008/layout/LinedList"/>
    <dgm:cxn modelId="{A71F4B62-D6E7-4568-9C39-5E24ACCAF0C4}" type="presParOf" srcId="{F1F65972-03B9-48D8-834E-90EA08F5A54B}" destId="{C7EF86DD-F934-439A-8F22-E6A39BEAFF3E}" srcOrd="1" destOrd="0" presId="urn:microsoft.com/office/officeart/2008/layout/LinedList"/>
    <dgm:cxn modelId="{F03269F5-E941-4F42-AE53-3B699703EC13}" type="presParOf" srcId="{F1F65972-03B9-48D8-834E-90EA08F5A54B}" destId="{36ACE574-E6D7-4DF4-B7E9-A16B65642B3F}" srcOrd="2" destOrd="0" presId="urn:microsoft.com/office/officeart/2008/layout/LinedList"/>
    <dgm:cxn modelId="{6C925B93-CBB3-4135-8B73-332BCD1C0ABF}" type="presParOf" srcId="{36ACE574-E6D7-4DF4-B7E9-A16B65642B3F}" destId="{CBE4ACFA-AC23-400D-83D0-23C96F81E813}" srcOrd="0" destOrd="0" presId="urn:microsoft.com/office/officeart/2008/layout/LinedList"/>
    <dgm:cxn modelId="{B05DE628-371A-466C-A9D5-8BC2302FD8AC}" type="presParOf" srcId="{CBE4ACFA-AC23-400D-83D0-23C96F81E813}" destId="{E17473E6-1325-4D4D-8DF4-FBE3A3AF6F8F}" srcOrd="0" destOrd="0" presId="urn:microsoft.com/office/officeart/2008/layout/LinedList"/>
    <dgm:cxn modelId="{D6C6630F-59E4-4940-BB64-FAB5606BC4D9}" type="presParOf" srcId="{CBE4ACFA-AC23-400D-83D0-23C96F81E813}" destId="{AF8384F8-8AAC-44CB-8BF5-9958C8DD8F52}" srcOrd="1" destOrd="0" presId="urn:microsoft.com/office/officeart/2008/layout/LinedList"/>
    <dgm:cxn modelId="{574EEFE7-E528-4DDF-B1FE-B52555E787A0}" type="presParOf" srcId="{CBE4ACFA-AC23-400D-83D0-23C96F81E813}" destId="{D889A933-E71D-4C35-B2F2-11ECD4F29945}" srcOrd="2" destOrd="0" presId="urn:microsoft.com/office/officeart/2008/layout/LinedList"/>
    <dgm:cxn modelId="{196F91A7-AB92-46E2-8215-93F0083BDA78}" type="presParOf" srcId="{C76E4431-1637-49BF-92D2-92D9A7161704}" destId="{EFBAF704-39FB-4E3A-8B79-B168750EA19F}" srcOrd="5" destOrd="0" presId="urn:microsoft.com/office/officeart/2008/layout/LinedList"/>
    <dgm:cxn modelId="{89574BEF-5898-42C9-A078-6E0F10F26E86}" type="presParOf" srcId="{C76E4431-1637-49BF-92D2-92D9A7161704}" destId="{5862D881-7FDC-4404-AB1F-67A435832DD9}" srcOrd="6" destOrd="0" presId="urn:microsoft.com/office/officeart/2008/layout/LinedList"/>
    <dgm:cxn modelId="{0F27608B-C941-4AB3-9C1C-E118F8A35880}" type="presParOf" srcId="{C76E4431-1637-49BF-92D2-92D9A7161704}" destId="{3FBF9BCE-F09C-4DD2-BFA9-E823A552FE42}" srcOrd="7" destOrd="0" presId="urn:microsoft.com/office/officeart/2008/layout/LinedList"/>
    <dgm:cxn modelId="{3C5816EE-6BEA-427E-BAF9-F6D31A156119}" type="presParOf" srcId="{3FBF9BCE-F09C-4DD2-BFA9-E823A552FE42}" destId="{D4FF343B-E963-433C-910B-A2471F7D9EE0}" srcOrd="0" destOrd="0" presId="urn:microsoft.com/office/officeart/2008/layout/LinedList"/>
    <dgm:cxn modelId="{632CBC71-426F-441B-A960-F8BCE432D2C3}" type="presParOf" srcId="{3FBF9BCE-F09C-4DD2-BFA9-E823A552FE42}" destId="{F20A4915-9942-4693-83ED-95ABE452C2A1}" srcOrd="1" destOrd="0" presId="urn:microsoft.com/office/officeart/2008/layout/LinedList"/>
    <dgm:cxn modelId="{7B251E8F-FCBF-441A-830E-8FCF9F3A04D9}" type="presParOf" srcId="{3FBF9BCE-F09C-4DD2-BFA9-E823A552FE42}" destId="{480B2687-8316-4771-AB97-4DCD42BBE04C}" srcOrd="2" destOrd="0" presId="urn:microsoft.com/office/officeart/2008/layout/LinedList"/>
    <dgm:cxn modelId="{BEAB7269-DEE9-4408-8A31-3F0B03EE8BDA}" type="presParOf" srcId="{480B2687-8316-4771-AB97-4DCD42BBE04C}" destId="{B80A3941-C840-4C3D-8DB0-5FD0869C9D16}" srcOrd="0" destOrd="0" presId="urn:microsoft.com/office/officeart/2008/layout/LinedList"/>
    <dgm:cxn modelId="{DD80261F-B36F-4646-BF2E-78F09D76AFB5}" type="presParOf" srcId="{B80A3941-C840-4C3D-8DB0-5FD0869C9D16}" destId="{9DB78108-FB9A-4410-AF5A-AB075090080E}" srcOrd="0" destOrd="0" presId="urn:microsoft.com/office/officeart/2008/layout/LinedList"/>
    <dgm:cxn modelId="{1415E9CB-3556-4EB7-BC97-D7FF7073C877}" type="presParOf" srcId="{B80A3941-C840-4C3D-8DB0-5FD0869C9D16}" destId="{51DF4906-A47C-4949-B522-D53704EE7972}" srcOrd="1" destOrd="0" presId="urn:microsoft.com/office/officeart/2008/layout/LinedList"/>
    <dgm:cxn modelId="{B60A49A1-FA10-41E8-A655-897F0DB409BD}" type="presParOf" srcId="{B80A3941-C840-4C3D-8DB0-5FD0869C9D16}" destId="{55D94592-3183-4662-BB0B-A8C20AA9C089}" srcOrd="2" destOrd="0" presId="urn:microsoft.com/office/officeart/2008/layout/LinedList"/>
    <dgm:cxn modelId="{F56534B3-6F55-404F-AFA0-1A59A9EEBD3F}" type="presParOf" srcId="{C76E4431-1637-49BF-92D2-92D9A7161704}" destId="{939C905F-229B-4B64-8DF2-49D3C7EE599C}" srcOrd="8" destOrd="0" presId="urn:microsoft.com/office/officeart/2008/layout/LinedList"/>
    <dgm:cxn modelId="{FFAC0846-3923-4576-A7D5-056AED73466B}" type="presParOf" srcId="{C76E4431-1637-49BF-92D2-92D9A7161704}" destId="{75D416D4-71E2-47D3-8EA0-079518827161}" srcOrd="9" destOrd="0" presId="urn:microsoft.com/office/officeart/2008/layout/LinedList"/>
    <dgm:cxn modelId="{2EAAEA5D-22E8-434E-A896-DE903B71F524}" type="presParOf" srcId="{C76E4431-1637-49BF-92D2-92D9A7161704}" destId="{5613DA61-36EF-4310-A068-F119B29CEB3E}" srcOrd="10" destOrd="0" presId="urn:microsoft.com/office/officeart/2008/layout/LinedList"/>
    <dgm:cxn modelId="{51B9F313-AA33-4B45-8A6D-736AF2C3B5D3}" type="presParOf" srcId="{5613DA61-36EF-4310-A068-F119B29CEB3E}" destId="{520F2003-78E0-475E-9DFC-E3BA4CF8BFCD}" srcOrd="0" destOrd="0" presId="urn:microsoft.com/office/officeart/2008/layout/LinedList"/>
    <dgm:cxn modelId="{59266A0F-8D70-4FE6-BB8D-69FA1F135AF0}" type="presParOf" srcId="{5613DA61-36EF-4310-A068-F119B29CEB3E}" destId="{7B6D6CFA-C74F-4514-89D4-5BD84AED9F85}" srcOrd="1" destOrd="0" presId="urn:microsoft.com/office/officeart/2008/layout/LinedList"/>
    <dgm:cxn modelId="{C3238660-7813-46B2-9916-D8E22E47C77C}" type="presParOf" srcId="{5613DA61-36EF-4310-A068-F119B29CEB3E}" destId="{03FC17D4-1C06-4AF0-9F76-F8BF02C8D123}" srcOrd="2" destOrd="0" presId="urn:microsoft.com/office/officeart/2008/layout/LinedList"/>
    <dgm:cxn modelId="{1A79AD14-32B8-40B5-BB4D-240E5A333D26}" type="presParOf" srcId="{03FC17D4-1C06-4AF0-9F76-F8BF02C8D123}" destId="{CBB5019F-9E6C-43BF-9B07-22C98DB9427D}" srcOrd="0" destOrd="0" presId="urn:microsoft.com/office/officeart/2008/layout/LinedList"/>
    <dgm:cxn modelId="{5C6AD729-1F9A-4D44-AA38-6240F08AB15E}" type="presParOf" srcId="{CBB5019F-9E6C-43BF-9B07-22C98DB9427D}" destId="{FFB59F38-2723-4911-B33D-073304D09961}" srcOrd="0" destOrd="0" presId="urn:microsoft.com/office/officeart/2008/layout/LinedList"/>
    <dgm:cxn modelId="{9A98A41E-D93B-4643-B7F7-9E065F7F230E}" type="presParOf" srcId="{CBB5019F-9E6C-43BF-9B07-22C98DB9427D}" destId="{26953D75-9B0F-4617-8E79-6E6D16C6AE38}" srcOrd="1" destOrd="0" presId="urn:microsoft.com/office/officeart/2008/layout/LinedList"/>
    <dgm:cxn modelId="{944C03AB-4374-4EA9-9FA2-0ED866120CEC}" type="presParOf" srcId="{CBB5019F-9E6C-43BF-9B07-22C98DB9427D}" destId="{AB3D2094-B756-4422-95F8-BE0B371948E9}" srcOrd="2" destOrd="0" presId="urn:microsoft.com/office/officeart/2008/layout/LinedList"/>
    <dgm:cxn modelId="{5EF65852-6FA2-40D4-9AB7-529CF3713B11}" type="presParOf" srcId="{C76E4431-1637-49BF-92D2-92D9A7161704}" destId="{D6F74AD9-9DF9-4406-A4DF-2FA6864D52C7}" srcOrd="11" destOrd="0" presId="urn:microsoft.com/office/officeart/2008/layout/LinedList"/>
    <dgm:cxn modelId="{3695686A-98E6-405C-AF93-48D810C20BBF}" type="presParOf" srcId="{C76E4431-1637-49BF-92D2-92D9A7161704}" destId="{8CBDA5E7-A381-4B5D-9060-43BB5274840C}"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9B92DC-C5E9-48E2-B8C4-F6CB4C165655}" type="doc">
      <dgm:prSet loTypeId="urn:microsoft.com/office/officeart/2008/layout/LinedList" loCatId="list" qsTypeId="urn:microsoft.com/office/officeart/2005/8/quickstyle/simple2" qsCatId="simple" csTypeId="urn:microsoft.com/office/officeart/2005/8/colors/accent6_4" csCatId="accent6" phldr="1"/>
      <dgm:spPr/>
      <dgm:t>
        <a:bodyPr/>
        <a:lstStyle/>
        <a:p>
          <a:endParaRPr lang="es-ES"/>
        </a:p>
      </dgm:t>
    </dgm:pt>
    <dgm:pt modelId="{B2353DB0-D343-4135-809B-77419E95F6D3}">
      <dgm:prSet phldrT="[Texto]" custT="1"/>
      <dgm:spPr/>
      <dgm:t>
        <a:bodyPr/>
        <a:lstStyle/>
        <a:p>
          <a:r>
            <a:rPr lang="es-ES" sz="2000" dirty="0" smtClean="0"/>
            <a:t>Requisitos Específicos</a:t>
          </a:r>
          <a:endParaRPr lang="es-ES" sz="2000" dirty="0"/>
        </a:p>
      </dgm:t>
    </dgm:pt>
    <dgm:pt modelId="{83DDF08A-8A05-4FB5-907E-3E403893607F}" type="parTrans" cxnId="{CE5862A6-D138-4E19-96A4-72BEB76ED941}">
      <dgm:prSet/>
      <dgm:spPr/>
      <dgm:t>
        <a:bodyPr/>
        <a:lstStyle/>
        <a:p>
          <a:endParaRPr lang="es-ES"/>
        </a:p>
      </dgm:t>
    </dgm:pt>
    <dgm:pt modelId="{8F7F4FFF-B3F8-48BF-A8AF-A9A6546E67DA}" type="sibTrans" cxnId="{CE5862A6-D138-4E19-96A4-72BEB76ED941}">
      <dgm:prSet/>
      <dgm:spPr/>
      <dgm:t>
        <a:bodyPr/>
        <a:lstStyle/>
        <a:p>
          <a:endParaRPr lang="es-ES"/>
        </a:p>
      </dgm:t>
    </dgm:pt>
    <dgm:pt modelId="{6C15962C-EED9-4B80-87BF-E4BF4F627621}">
      <dgm:prSet phldrT="[Texto]" custT="1"/>
      <dgm:spPr/>
      <dgm:t>
        <a:bodyPr/>
        <a:lstStyle/>
        <a:p>
          <a:r>
            <a:rPr lang="es-ES" sz="1800" dirty="0" smtClean="0"/>
            <a:t>Interfaces Externas</a:t>
          </a:r>
          <a:endParaRPr lang="es-ES" sz="1800" dirty="0"/>
        </a:p>
      </dgm:t>
    </dgm:pt>
    <dgm:pt modelId="{0FEC41E1-3AD8-425B-A698-76BF05D90104}" type="parTrans" cxnId="{84AD44CC-15E1-4330-B168-BB24D4A0A38A}">
      <dgm:prSet/>
      <dgm:spPr/>
      <dgm:t>
        <a:bodyPr/>
        <a:lstStyle/>
        <a:p>
          <a:endParaRPr lang="es-ES"/>
        </a:p>
      </dgm:t>
    </dgm:pt>
    <dgm:pt modelId="{D96EEC99-BCE1-4496-9EBC-07A5E2BDD839}" type="sibTrans" cxnId="{84AD44CC-15E1-4330-B168-BB24D4A0A38A}">
      <dgm:prSet/>
      <dgm:spPr/>
      <dgm:t>
        <a:bodyPr/>
        <a:lstStyle/>
        <a:p>
          <a:endParaRPr lang="es-ES"/>
        </a:p>
      </dgm:t>
    </dgm:pt>
    <dgm:pt modelId="{4A03DA8D-46CD-4543-A543-4612079D5F37}">
      <dgm:prSet custT="1"/>
      <dgm:spPr/>
      <dgm:t>
        <a:bodyPr/>
        <a:lstStyle/>
        <a:p>
          <a:r>
            <a:rPr lang="es-ES" sz="1800" dirty="0" smtClean="0"/>
            <a:t>Requerimientos Funcionales</a:t>
          </a:r>
        </a:p>
      </dgm:t>
    </dgm:pt>
    <dgm:pt modelId="{4FA486DD-C921-4656-837E-91DB8004F820}" type="parTrans" cxnId="{4C9A301A-A888-44CD-8841-3DACB924375E}">
      <dgm:prSet/>
      <dgm:spPr/>
      <dgm:t>
        <a:bodyPr/>
        <a:lstStyle/>
        <a:p>
          <a:endParaRPr lang="es-ES"/>
        </a:p>
      </dgm:t>
    </dgm:pt>
    <dgm:pt modelId="{CD316FAF-1D23-4C95-82C7-7763CA36B52A}" type="sibTrans" cxnId="{4C9A301A-A888-44CD-8841-3DACB924375E}">
      <dgm:prSet/>
      <dgm:spPr/>
      <dgm:t>
        <a:bodyPr/>
        <a:lstStyle/>
        <a:p>
          <a:endParaRPr lang="es-ES"/>
        </a:p>
      </dgm:t>
    </dgm:pt>
    <dgm:pt modelId="{9B680518-7818-41E9-95AF-E558378B81F0}">
      <dgm:prSet phldrT="[Texto]" custT="1"/>
      <dgm:spPr/>
      <dgm:t>
        <a:bodyPr/>
        <a:lstStyle/>
        <a:p>
          <a:pPr>
            <a:lnSpc>
              <a:spcPct val="150000"/>
            </a:lnSpc>
          </a:pPr>
          <a:r>
            <a:rPr lang="es-ES" sz="1100" dirty="0" smtClean="0"/>
            <a:t>Internet como herramienta principal para el acceso al portal web, bajo diferentes navegadores. Administrador administración del portal. Plataforma web  con las herramientas integradas.</a:t>
          </a:r>
          <a:endParaRPr lang="es-ES" sz="1100" dirty="0"/>
        </a:p>
      </dgm:t>
    </dgm:pt>
    <dgm:pt modelId="{29D9D602-DA85-486E-9ED4-4B4DE3BB6F07}" type="parTrans" cxnId="{EAE4E189-3AA7-4813-8864-B1548413A303}">
      <dgm:prSet/>
      <dgm:spPr/>
      <dgm:t>
        <a:bodyPr/>
        <a:lstStyle/>
        <a:p>
          <a:endParaRPr lang="es-ES"/>
        </a:p>
      </dgm:t>
    </dgm:pt>
    <dgm:pt modelId="{2A62B0A7-6259-4642-838D-D626F9BF2B89}" type="sibTrans" cxnId="{EAE4E189-3AA7-4813-8864-B1548413A303}">
      <dgm:prSet/>
      <dgm:spPr/>
      <dgm:t>
        <a:bodyPr/>
        <a:lstStyle/>
        <a:p>
          <a:endParaRPr lang="es-ES"/>
        </a:p>
      </dgm:t>
    </dgm:pt>
    <dgm:pt modelId="{0019A783-8B9D-403D-A2C3-3D6AA51FC483}">
      <dgm:prSet custT="1"/>
      <dgm:spPr/>
      <dgm:t>
        <a:bodyPr/>
        <a:lstStyle/>
        <a:p>
          <a:r>
            <a:rPr lang="es-ES" sz="1800" dirty="0" smtClean="0"/>
            <a:t>Requerimientos no funcionales</a:t>
          </a:r>
          <a:endParaRPr lang="es-ES" dirty="0" smtClean="0"/>
        </a:p>
      </dgm:t>
    </dgm:pt>
    <dgm:pt modelId="{59890EF0-AC79-4D8D-8FCE-1E6CFF6C2D8F}" type="parTrans" cxnId="{9B9CF31F-D589-4CAB-9F22-A3B3BD22C352}">
      <dgm:prSet/>
      <dgm:spPr/>
      <dgm:t>
        <a:bodyPr/>
        <a:lstStyle/>
        <a:p>
          <a:endParaRPr lang="es-ES"/>
        </a:p>
      </dgm:t>
    </dgm:pt>
    <dgm:pt modelId="{72EBD4EE-1730-4E5A-94F6-1BA2BC26F073}" type="sibTrans" cxnId="{9B9CF31F-D589-4CAB-9F22-A3B3BD22C352}">
      <dgm:prSet/>
      <dgm:spPr/>
      <dgm:t>
        <a:bodyPr/>
        <a:lstStyle/>
        <a:p>
          <a:endParaRPr lang="es-ES"/>
        </a:p>
      </dgm:t>
    </dgm:pt>
    <dgm:pt modelId="{558F77E4-49D7-4C68-A012-6B5CC18F0135}">
      <dgm:prSet custT="1"/>
      <dgm:spPr/>
      <dgm:t>
        <a:bodyPr/>
        <a:lstStyle/>
        <a:p>
          <a:r>
            <a:rPr lang="es-ES" sz="1800" dirty="0" smtClean="0"/>
            <a:t>Atributos del Software</a:t>
          </a:r>
          <a:endParaRPr lang="es-ES" dirty="0" smtClean="0"/>
        </a:p>
      </dgm:t>
    </dgm:pt>
    <dgm:pt modelId="{21AF7AB6-31F0-432F-95EA-CAC8964DCBD9}" type="parTrans" cxnId="{D7A1993B-BCCF-4389-96CD-1A404368A444}">
      <dgm:prSet/>
      <dgm:spPr/>
      <dgm:t>
        <a:bodyPr/>
        <a:lstStyle/>
        <a:p>
          <a:endParaRPr lang="es-ES"/>
        </a:p>
      </dgm:t>
    </dgm:pt>
    <dgm:pt modelId="{9E60C5B4-758B-4CA1-A277-011FA6BF51F0}" type="sibTrans" cxnId="{D7A1993B-BCCF-4389-96CD-1A404368A444}">
      <dgm:prSet/>
      <dgm:spPr/>
      <dgm:t>
        <a:bodyPr/>
        <a:lstStyle/>
        <a:p>
          <a:endParaRPr lang="es-ES"/>
        </a:p>
      </dgm:t>
    </dgm:pt>
    <dgm:pt modelId="{DA8E15B9-F1D1-48C5-A6DD-F08E4137D499}">
      <dgm:prSet custT="1"/>
      <dgm:spPr/>
      <dgm:t>
        <a:bodyPr/>
        <a:lstStyle/>
        <a:p>
          <a:pPr algn="just">
            <a:lnSpc>
              <a:spcPct val="150000"/>
            </a:lnSpc>
          </a:pPr>
          <a:r>
            <a:rPr lang="es-ES" sz="1100" dirty="0" smtClean="0"/>
            <a:t>Gestión de usuarios, productos, servicios, cursos, noticias, eventos, recepción de ordenes de compra, administración de correos electrónicos.</a:t>
          </a:r>
        </a:p>
      </dgm:t>
    </dgm:pt>
    <dgm:pt modelId="{896CA62E-89C9-44C4-988D-C3BC2854A069}" type="parTrans" cxnId="{737356C5-CFB0-4BD8-BDBB-D2B2CCB62199}">
      <dgm:prSet/>
      <dgm:spPr/>
      <dgm:t>
        <a:bodyPr/>
        <a:lstStyle/>
        <a:p>
          <a:endParaRPr lang="es-ES"/>
        </a:p>
      </dgm:t>
    </dgm:pt>
    <dgm:pt modelId="{308CEC5F-3274-44BF-B6C1-21734534A6E9}" type="sibTrans" cxnId="{737356C5-CFB0-4BD8-BDBB-D2B2CCB62199}">
      <dgm:prSet/>
      <dgm:spPr/>
      <dgm:t>
        <a:bodyPr/>
        <a:lstStyle/>
        <a:p>
          <a:endParaRPr lang="es-ES"/>
        </a:p>
      </dgm:t>
    </dgm:pt>
    <dgm:pt modelId="{15CA910E-E890-4310-B128-A0745B3A2BC2}">
      <dgm:prSet custT="1"/>
      <dgm:spPr/>
      <dgm:t>
        <a:bodyPr/>
        <a:lstStyle/>
        <a:p>
          <a:pPr>
            <a:lnSpc>
              <a:spcPct val="150000"/>
            </a:lnSpc>
          </a:pPr>
          <a:r>
            <a:rPr lang="es-ES" sz="1100" dirty="0" smtClean="0"/>
            <a:t>Servicio de hosting para hospedaje del portal web. Administración de seguridades bajo perfiles definidos. Estándares de manejo de logo, colores , imágenes, noticias autorizados por la empresa.</a:t>
          </a:r>
        </a:p>
      </dgm:t>
    </dgm:pt>
    <dgm:pt modelId="{93BC36F8-EB3F-4505-936E-B90E975EF624}" type="parTrans" cxnId="{FFCB5D45-4072-482C-9435-37C9B3CEB054}">
      <dgm:prSet/>
      <dgm:spPr/>
      <dgm:t>
        <a:bodyPr/>
        <a:lstStyle/>
        <a:p>
          <a:endParaRPr lang="es-ES"/>
        </a:p>
      </dgm:t>
    </dgm:pt>
    <dgm:pt modelId="{66F06C23-59C4-49C9-B0DA-A8912AABCC7B}" type="sibTrans" cxnId="{FFCB5D45-4072-482C-9435-37C9B3CEB054}">
      <dgm:prSet/>
      <dgm:spPr/>
      <dgm:t>
        <a:bodyPr/>
        <a:lstStyle/>
        <a:p>
          <a:endParaRPr lang="es-ES"/>
        </a:p>
      </dgm:t>
    </dgm:pt>
    <dgm:pt modelId="{7C8D9E27-5578-492C-8D03-5A01DDADC3F8}">
      <dgm:prSet custT="1"/>
      <dgm:spPr/>
      <dgm:t>
        <a:bodyPr/>
        <a:lstStyle/>
        <a:p>
          <a:pPr algn="just">
            <a:lnSpc>
              <a:spcPct val="150000"/>
            </a:lnSpc>
          </a:pPr>
          <a:r>
            <a:rPr lang="es-ES" sz="1100" dirty="0" smtClean="0"/>
            <a:t>Fiabilidad, disponibilidad, seguridad, mantenimiento, portabilidad y adaptabilidad.</a:t>
          </a:r>
        </a:p>
      </dgm:t>
    </dgm:pt>
    <dgm:pt modelId="{213DD437-B1A8-40AE-8C68-D22FDC67067D}" type="parTrans" cxnId="{2F54EF5F-C314-4227-9F34-8721BF3CECAE}">
      <dgm:prSet/>
      <dgm:spPr/>
      <dgm:t>
        <a:bodyPr/>
        <a:lstStyle/>
        <a:p>
          <a:endParaRPr lang="es-ES"/>
        </a:p>
      </dgm:t>
    </dgm:pt>
    <dgm:pt modelId="{ADDDFFE5-514D-4EE7-93DA-D88801C6C6BB}" type="sibTrans" cxnId="{2F54EF5F-C314-4227-9F34-8721BF3CECAE}">
      <dgm:prSet/>
      <dgm:spPr/>
      <dgm:t>
        <a:bodyPr/>
        <a:lstStyle/>
        <a:p>
          <a:endParaRPr lang="es-ES"/>
        </a:p>
      </dgm:t>
    </dgm:pt>
    <dgm:pt modelId="{873F93E5-759D-41FA-B6B3-03465521C9C3}" type="pres">
      <dgm:prSet presAssocID="{F49B92DC-C5E9-48E2-B8C4-F6CB4C165655}" presName="vert0" presStyleCnt="0">
        <dgm:presLayoutVars>
          <dgm:dir/>
          <dgm:animOne val="branch"/>
          <dgm:animLvl val="lvl"/>
        </dgm:presLayoutVars>
      </dgm:prSet>
      <dgm:spPr/>
      <dgm:t>
        <a:bodyPr/>
        <a:lstStyle/>
        <a:p>
          <a:endParaRPr lang="es-ES"/>
        </a:p>
      </dgm:t>
    </dgm:pt>
    <dgm:pt modelId="{A7663000-365C-4A5B-AC5E-7DAAE2A84258}" type="pres">
      <dgm:prSet presAssocID="{B2353DB0-D343-4135-809B-77419E95F6D3}" presName="thickLine" presStyleLbl="alignNode1" presStyleIdx="0" presStyleCnt="1"/>
      <dgm:spPr/>
    </dgm:pt>
    <dgm:pt modelId="{F046F461-FB28-4CDA-B2C8-AA3F6DC7D866}" type="pres">
      <dgm:prSet presAssocID="{B2353DB0-D343-4135-809B-77419E95F6D3}" presName="horz1" presStyleCnt="0"/>
      <dgm:spPr/>
    </dgm:pt>
    <dgm:pt modelId="{344BD7D8-49D7-4971-946B-E4237588BD14}" type="pres">
      <dgm:prSet presAssocID="{B2353DB0-D343-4135-809B-77419E95F6D3}" presName="tx1" presStyleLbl="revTx" presStyleIdx="0" presStyleCnt="9" custScaleX="107191"/>
      <dgm:spPr/>
      <dgm:t>
        <a:bodyPr/>
        <a:lstStyle/>
        <a:p>
          <a:endParaRPr lang="es-ES"/>
        </a:p>
      </dgm:t>
    </dgm:pt>
    <dgm:pt modelId="{C76E4431-1637-49BF-92D2-92D9A7161704}" type="pres">
      <dgm:prSet presAssocID="{B2353DB0-D343-4135-809B-77419E95F6D3}" presName="vert1" presStyleCnt="0"/>
      <dgm:spPr/>
    </dgm:pt>
    <dgm:pt modelId="{161BE2C8-8619-4308-8BB8-E5D700E270C4}" type="pres">
      <dgm:prSet presAssocID="{6C15962C-EED9-4B80-87BF-E4BF4F627621}" presName="vertSpace2a" presStyleCnt="0"/>
      <dgm:spPr/>
    </dgm:pt>
    <dgm:pt modelId="{B7BBFF3B-A925-4846-BFE0-0A42CCBAD523}" type="pres">
      <dgm:prSet presAssocID="{6C15962C-EED9-4B80-87BF-E4BF4F627621}" presName="horz2" presStyleCnt="0"/>
      <dgm:spPr/>
    </dgm:pt>
    <dgm:pt modelId="{A72F84CC-3B93-498E-AD1D-05BE6939FB56}" type="pres">
      <dgm:prSet presAssocID="{6C15962C-EED9-4B80-87BF-E4BF4F627621}" presName="horzSpace2" presStyleCnt="0"/>
      <dgm:spPr/>
    </dgm:pt>
    <dgm:pt modelId="{96AA996E-20E1-4420-BDFE-78B683205D6C}" type="pres">
      <dgm:prSet presAssocID="{6C15962C-EED9-4B80-87BF-E4BF4F627621}" presName="tx2" presStyleLbl="revTx" presStyleIdx="1" presStyleCnt="9" custScaleX="78573"/>
      <dgm:spPr/>
      <dgm:t>
        <a:bodyPr/>
        <a:lstStyle/>
        <a:p>
          <a:endParaRPr lang="es-ES"/>
        </a:p>
      </dgm:t>
    </dgm:pt>
    <dgm:pt modelId="{C84AAFB9-F197-45F3-84E1-DAE32748E74D}" type="pres">
      <dgm:prSet presAssocID="{6C15962C-EED9-4B80-87BF-E4BF4F627621}" presName="vert2" presStyleCnt="0"/>
      <dgm:spPr/>
    </dgm:pt>
    <dgm:pt modelId="{57450EC2-F087-43A9-BDDA-5015E46A74FE}" type="pres">
      <dgm:prSet presAssocID="{9B680518-7818-41E9-95AF-E558378B81F0}" presName="horz3" presStyleCnt="0"/>
      <dgm:spPr/>
    </dgm:pt>
    <dgm:pt modelId="{B1CFFEF7-65F6-48FF-9937-3A24B5994450}" type="pres">
      <dgm:prSet presAssocID="{9B680518-7818-41E9-95AF-E558378B81F0}" presName="horzSpace3" presStyleCnt="0"/>
      <dgm:spPr/>
    </dgm:pt>
    <dgm:pt modelId="{2CA8B967-6E9B-422C-937D-9426B89F2F41}" type="pres">
      <dgm:prSet presAssocID="{9B680518-7818-41E9-95AF-E558378B81F0}" presName="tx3" presStyleLbl="revTx" presStyleIdx="2" presStyleCnt="9" custScaleX="122275" custLinFactNeighborY="-11966"/>
      <dgm:spPr/>
      <dgm:t>
        <a:bodyPr/>
        <a:lstStyle/>
        <a:p>
          <a:endParaRPr lang="es-ES"/>
        </a:p>
      </dgm:t>
    </dgm:pt>
    <dgm:pt modelId="{CB5A5F95-A997-44D5-AE34-28A0BFDBA35D}" type="pres">
      <dgm:prSet presAssocID="{9B680518-7818-41E9-95AF-E558378B81F0}" presName="vert3" presStyleCnt="0"/>
      <dgm:spPr/>
    </dgm:pt>
    <dgm:pt modelId="{D8533749-9E68-4C05-8702-6562CA11013A}" type="pres">
      <dgm:prSet presAssocID="{6C15962C-EED9-4B80-87BF-E4BF4F627621}" presName="thinLine2b" presStyleLbl="callout" presStyleIdx="0" presStyleCnt="4"/>
      <dgm:spPr/>
    </dgm:pt>
    <dgm:pt modelId="{433504E9-166C-4AC7-8EC5-092BEFD55671}" type="pres">
      <dgm:prSet presAssocID="{6C15962C-EED9-4B80-87BF-E4BF4F627621}" presName="vertSpace2b" presStyleCnt="0"/>
      <dgm:spPr/>
    </dgm:pt>
    <dgm:pt modelId="{F1F65972-03B9-48D8-834E-90EA08F5A54B}" type="pres">
      <dgm:prSet presAssocID="{4A03DA8D-46CD-4543-A543-4612079D5F37}" presName="horz2" presStyleCnt="0"/>
      <dgm:spPr/>
    </dgm:pt>
    <dgm:pt modelId="{70F5A80A-B961-4B1A-91A5-256D3DD28988}" type="pres">
      <dgm:prSet presAssocID="{4A03DA8D-46CD-4543-A543-4612079D5F37}" presName="horzSpace2" presStyleCnt="0"/>
      <dgm:spPr/>
    </dgm:pt>
    <dgm:pt modelId="{C7EF86DD-F934-439A-8F22-E6A39BEAFF3E}" type="pres">
      <dgm:prSet presAssocID="{4A03DA8D-46CD-4543-A543-4612079D5F37}" presName="tx2" presStyleLbl="revTx" presStyleIdx="3" presStyleCnt="9" custScaleX="78573"/>
      <dgm:spPr/>
      <dgm:t>
        <a:bodyPr/>
        <a:lstStyle/>
        <a:p>
          <a:endParaRPr lang="es-ES"/>
        </a:p>
      </dgm:t>
    </dgm:pt>
    <dgm:pt modelId="{36ACE574-E6D7-4DF4-B7E9-A16B65642B3F}" type="pres">
      <dgm:prSet presAssocID="{4A03DA8D-46CD-4543-A543-4612079D5F37}" presName="vert2" presStyleCnt="0"/>
      <dgm:spPr/>
    </dgm:pt>
    <dgm:pt modelId="{20F9DC3F-A5D0-4031-B50C-D9F4AFF3CEE5}" type="pres">
      <dgm:prSet presAssocID="{DA8E15B9-F1D1-48C5-A6DD-F08E4137D499}" presName="horz3" presStyleCnt="0"/>
      <dgm:spPr/>
    </dgm:pt>
    <dgm:pt modelId="{CDB7C32F-F1F6-4046-8E83-B03716FF0485}" type="pres">
      <dgm:prSet presAssocID="{DA8E15B9-F1D1-48C5-A6DD-F08E4137D499}" presName="horzSpace3" presStyleCnt="0"/>
      <dgm:spPr/>
    </dgm:pt>
    <dgm:pt modelId="{25208ECB-74A3-4D4E-B52A-7D8805AA9184}" type="pres">
      <dgm:prSet presAssocID="{DA8E15B9-F1D1-48C5-A6DD-F08E4137D499}" presName="tx3" presStyleLbl="revTx" presStyleIdx="4" presStyleCnt="9" custScaleX="116241"/>
      <dgm:spPr/>
      <dgm:t>
        <a:bodyPr/>
        <a:lstStyle/>
        <a:p>
          <a:endParaRPr lang="es-ES"/>
        </a:p>
      </dgm:t>
    </dgm:pt>
    <dgm:pt modelId="{17F1FDA6-F73E-445E-A300-B9962227F328}" type="pres">
      <dgm:prSet presAssocID="{DA8E15B9-F1D1-48C5-A6DD-F08E4137D499}" presName="vert3" presStyleCnt="0"/>
      <dgm:spPr/>
    </dgm:pt>
    <dgm:pt modelId="{EFBAF704-39FB-4E3A-8B79-B168750EA19F}" type="pres">
      <dgm:prSet presAssocID="{4A03DA8D-46CD-4543-A543-4612079D5F37}" presName="thinLine2b" presStyleLbl="callout" presStyleIdx="1" presStyleCnt="4"/>
      <dgm:spPr/>
    </dgm:pt>
    <dgm:pt modelId="{5862D881-7FDC-4404-AB1F-67A435832DD9}" type="pres">
      <dgm:prSet presAssocID="{4A03DA8D-46CD-4543-A543-4612079D5F37}" presName="vertSpace2b" presStyleCnt="0"/>
      <dgm:spPr/>
    </dgm:pt>
    <dgm:pt modelId="{CB1E8A63-7E05-49AB-9AA7-487DC8A6B653}" type="pres">
      <dgm:prSet presAssocID="{0019A783-8B9D-403D-A2C3-3D6AA51FC483}" presName="horz2" presStyleCnt="0"/>
      <dgm:spPr/>
    </dgm:pt>
    <dgm:pt modelId="{8074BB0B-BB55-4DBE-A9A5-6CADD9E8E339}" type="pres">
      <dgm:prSet presAssocID="{0019A783-8B9D-403D-A2C3-3D6AA51FC483}" presName="horzSpace2" presStyleCnt="0"/>
      <dgm:spPr/>
    </dgm:pt>
    <dgm:pt modelId="{55E764A1-8CA6-4E50-8E5D-DE03DA5D0C4C}" type="pres">
      <dgm:prSet presAssocID="{0019A783-8B9D-403D-A2C3-3D6AA51FC483}" presName="tx2" presStyleLbl="revTx" presStyleIdx="5" presStyleCnt="9" custScaleX="78277"/>
      <dgm:spPr/>
      <dgm:t>
        <a:bodyPr/>
        <a:lstStyle/>
        <a:p>
          <a:endParaRPr lang="es-ES"/>
        </a:p>
      </dgm:t>
    </dgm:pt>
    <dgm:pt modelId="{B684ECD8-A497-47DE-A192-1AA2E349C0FC}" type="pres">
      <dgm:prSet presAssocID="{0019A783-8B9D-403D-A2C3-3D6AA51FC483}" presName="vert2" presStyleCnt="0"/>
      <dgm:spPr/>
    </dgm:pt>
    <dgm:pt modelId="{B38FF482-8017-4788-9B2D-1F1484F1582F}" type="pres">
      <dgm:prSet presAssocID="{15CA910E-E890-4310-B128-A0745B3A2BC2}" presName="horz3" presStyleCnt="0"/>
      <dgm:spPr/>
    </dgm:pt>
    <dgm:pt modelId="{D7E8BDD9-3FF2-4190-9BCB-E75EA8C37582}" type="pres">
      <dgm:prSet presAssocID="{15CA910E-E890-4310-B128-A0745B3A2BC2}" presName="horzSpace3" presStyleCnt="0"/>
      <dgm:spPr/>
    </dgm:pt>
    <dgm:pt modelId="{7D0F5422-BE9B-41E6-A8CB-2F9B93A915DA}" type="pres">
      <dgm:prSet presAssocID="{15CA910E-E890-4310-B128-A0745B3A2BC2}" presName="tx3" presStyleLbl="revTx" presStyleIdx="6" presStyleCnt="9" custScaleX="121664"/>
      <dgm:spPr/>
      <dgm:t>
        <a:bodyPr/>
        <a:lstStyle/>
        <a:p>
          <a:endParaRPr lang="es-ES"/>
        </a:p>
      </dgm:t>
    </dgm:pt>
    <dgm:pt modelId="{8F125E55-7CD3-413B-8000-A2121CB97F69}" type="pres">
      <dgm:prSet presAssocID="{15CA910E-E890-4310-B128-A0745B3A2BC2}" presName="vert3" presStyleCnt="0"/>
      <dgm:spPr/>
    </dgm:pt>
    <dgm:pt modelId="{51CD5F9F-BF36-4D68-BC28-1669C02B7684}" type="pres">
      <dgm:prSet presAssocID="{0019A783-8B9D-403D-A2C3-3D6AA51FC483}" presName="thinLine2b" presStyleLbl="callout" presStyleIdx="2" presStyleCnt="4"/>
      <dgm:spPr/>
    </dgm:pt>
    <dgm:pt modelId="{A8B286C9-FF8B-4AF2-9179-01F8DDB53A7A}" type="pres">
      <dgm:prSet presAssocID="{0019A783-8B9D-403D-A2C3-3D6AA51FC483}" presName="vertSpace2b" presStyleCnt="0"/>
      <dgm:spPr/>
    </dgm:pt>
    <dgm:pt modelId="{2999B023-AE55-444F-B78B-286BA7925CEF}" type="pres">
      <dgm:prSet presAssocID="{558F77E4-49D7-4C68-A012-6B5CC18F0135}" presName="horz2" presStyleCnt="0"/>
      <dgm:spPr/>
    </dgm:pt>
    <dgm:pt modelId="{B93683DC-DE5A-47A8-B3EE-76BD3D48A7C7}" type="pres">
      <dgm:prSet presAssocID="{558F77E4-49D7-4C68-A012-6B5CC18F0135}" presName="horzSpace2" presStyleCnt="0"/>
      <dgm:spPr/>
    </dgm:pt>
    <dgm:pt modelId="{80CA99E9-75AC-4B63-99D5-ED0CFF5C1564}" type="pres">
      <dgm:prSet presAssocID="{558F77E4-49D7-4C68-A012-6B5CC18F0135}" presName="tx2" presStyleLbl="revTx" presStyleIdx="7" presStyleCnt="9" custScaleX="76394"/>
      <dgm:spPr/>
      <dgm:t>
        <a:bodyPr/>
        <a:lstStyle/>
        <a:p>
          <a:endParaRPr lang="es-ES"/>
        </a:p>
      </dgm:t>
    </dgm:pt>
    <dgm:pt modelId="{E80466D9-03DE-456F-838A-E8CD63F4C6B4}" type="pres">
      <dgm:prSet presAssocID="{558F77E4-49D7-4C68-A012-6B5CC18F0135}" presName="vert2" presStyleCnt="0"/>
      <dgm:spPr/>
    </dgm:pt>
    <dgm:pt modelId="{F94B2C16-A33C-4A4E-9506-0BFB4227B841}" type="pres">
      <dgm:prSet presAssocID="{7C8D9E27-5578-492C-8D03-5A01DDADC3F8}" presName="horz3" presStyleCnt="0"/>
      <dgm:spPr/>
    </dgm:pt>
    <dgm:pt modelId="{2054A5E9-5A9C-4069-AEC3-992A7921D2F1}" type="pres">
      <dgm:prSet presAssocID="{7C8D9E27-5578-492C-8D03-5A01DDADC3F8}" presName="horzSpace3" presStyleCnt="0"/>
      <dgm:spPr/>
    </dgm:pt>
    <dgm:pt modelId="{1F6F92CB-F7A9-4BC1-8244-EEDAC16BAC00}" type="pres">
      <dgm:prSet presAssocID="{7C8D9E27-5578-492C-8D03-5A01DDADC3F8}" presName="tx3" presStyleLbl="revTx" presStyleIdx="8" presStyleCnt="9" custLinFactNeighborX="1766"/>
      <dgm:spPr/>
      <dgm:t>
        <a:bodyPr/>
        <a:lstStyle/>
        <a:p>
          <a:endParaRPr lang="es-ES"/>
        </a:p>
      </dgm:t>
    </dgm:pt>
    <dgm:pt modelId="{86C0897C-2AEF-4987-85E5-73CA6A03FCB4}" type="pres">
      <dgm:prSet presAssocID="{7C8D9E27-5578-492C-8D03-5A01DDADC3F8}" presName="vert3" presStyleCnt="0"/>
      <dgm:spPr/>
    </dgm:pt>
    <dgm:pt modelId="{DD7E43B3-8306-46CE-92C9-34ADF8E63C1A}" type="pres">
      <dgm:prSet presAssocID="{558F77E4-49D7-4C68-A012-6B5CC18F0135}" presName="thinLine2b" presStyleLbl="callout" presStyleIdx="3" presStyleCnt="4"/>
      <dgm:spPr/>
    </dgm:pt>
    <dgm:pt modelId="{59FBA7F4-08AF-43FC-BEFA-F87039C30DCC}" type="pres">
      <dgm:prSet presAssocID="{558F77E4-49D7-4C68-A012-6B5CC18F0135}" presName="vertSpace2b" presStyleCnt="0"/>
      <dgm:spPr/>
    </dgm:pt>
  </dgm:ptLst>
  <dgm:cxnLst>
    <dgm:cxn modelId="{2F54EF5F-C314-4227-9F34-8721BF3CECAE}" srcId="{558F77E4-49D7-4C68-A012-6B5CC18F0135}" destId="{7C8D9E27-5578-492C-8D03-5A01DDADC3F8}" srcOrd="0" destOrd="0" parTransId="{213DD437-B1A8-40AE-8C68-D22FDC67067D}" sibTransId="{ADDDFFE5-514D-4EE7-93DA-D88801C6C6BB}"/>
    <dgm:cxn modelId="{4C9A301A-A888-44CD-8841-3DACB924375E}" srcId="{B2353DB0-D343-4135-809B-77419E95F6D3}" destId="{4A03DA8D-46CD-4543-A543-4612079D5F37}" srcOrd="1" destOrd="0" parTransId="{4FA486DD-C921-4656-837E-91DB8004F820}" sibTransId="{CD316FAF-1D23-4C95-82C7-7763CA36B52A}"/>
    <dgm:cxn modelId="{4B9734CE-73CD-4BDD-BE78-59670C3F3BCE}" type="presOf" srcId="{15CA910E-E890-4310-B128-A0745B3A2BC2}" destId="{7D0F5422-BE9B-41E6-A8CB-2F9B93A915DA}" srcOrd="0" destOrd="0" presId="urn:microsoft.com/office/officeart/2008/layout/LinedList"/>
    <dgm:cxn modelId="{FFCB5D45-4072-482C-9435-37C9B3CEB054}" srcId="{0019A783-8B9D-403D-A2C3-3D6AA51FC483}" destId="{15CA910E-E890-4310-B128-A0745B3A2BC2}" srcOrd="0" destOrd="0" parTransId="{93BC36F8-EB3F-4505-936E-B90E975EF624}" sibTransId="{66F06C23-59C4-49C9-B0DA-A8912AABCC7B}"/>
    <dgm:cxn modelId="{84AD44CC-15E1-4330-B168-BB24D4A0A38A}" srcId="{B2353DB0-D343-4135-809B-77419E95F6D3}" destId="{6C15962C-EED9-4B80-87BF-E4BF4F627621}" srcOrd="0" destOrd="0" parTransId="{0FEC41E1-3AD8-425B-A698-76BF05D90104}" sibTransId="{D96EEC99-BCE1-4496-9EBC-07A5E2BDD839}"/>
    <dgm:cxn modelId="{7A38A51B-9D54-46A4-9EA6-E2EE56D96DB9}" type="presOf" srcId="{6C15962C-EED9-4B80-87BF-E4BF4F627621}" destId="{96AA996E-20E1-4420-BDFE-78B683205D6C}" srcOrd="0" destOrd="0" presId="urn:microsoft.com/office/officeart/2008/layout/LinedList"/>
    <dgm:cxn modelId="{A6E5806E-D8A5-4054-BBED-F237696E56B6}" type="presOf" srcId="{7C8D9E27-5578-492C-8D03-5A01DDADC3F8}" destId="{1F6F92CB-F7A9-4BC1-8244-EEDAC16BAC00}" srcOrd="0" destOrd="0" presId="urn:microsoft.com/office/officeart/2008/layout/LinedList"/>
    <dgm:cxn modelId="{C869337C-BF51-4E5C-B9C3-A96036BDF6B5}" type="presOf" srcId="{4A03DA8D-46CD-4543-A543-4612079D5F37}" destId="{C7EF86DD-F934-439A-8F22-E6A39BEAFF3E}" srcOrd="0" destOrd="0" presId="urn:microsoft.com/office/officeart/2008/layout/LinedList"/>
    <dgm:cxn modelId="{796331C4-1595-41DB-A088-883A29CF52C1}" type="presOf" srcId="{DA8E15B9-F1D1-48C5-A6DD-F08E4137D499}" destId="{25208ECB-74A3-4D4E-B52A-7D8805AA9184}" srcOrd="0" destOrd="0" presId="urn:microsoft.com/office/officeart/2008/layout/LinedList"/>
    <dgm:cxn modelId="{645723D1-8D23-498D-8B30-72484C8500AA}" type="presOf" srcId="{0019A783-8B9D-403D-A2C3-3D6AA51FC483}" destId="{55E764A1-8CA6-4E50-8E5D-DE03DA5D0C4C}" srcOrd="0" destOrd="0" presId="urn:microsoft.com/office/officeart/2008/layout/LinedList"/>
    <dgm:cxn modelId="{7959416F-6789-44E6-AB55-1FD37F96A2D4}" type="presOf" srcId="{9B680518-7818-41E9-95AF-E558378B81F0}" destId="{2CA8B967-6E9B-422C-937D-9426B89F2F41}" srcOrd="0" destOrd="0" presId="urn:microsoft.com/office/officeart/2008/layout/LinedList"/>
    <dgm:cxn modelId="{4959A704-E297-4945-AFAF-94C5BF39F00A}" type="presOf" srcId="{B2353DB0-D343-4135-809B-77419E95F6D3}" destId="{344BD7D8-49D7-4971-946B-E4237588BD14}" srcOrd="0" destOrd="0" presId="urn:microsoft.com/office/officeart/2008/layout/LinedList"/>
    <dgm:cxn modelId="{737356C5-CFB0-4BD8-BDBB-D2B2CCB62199}" srcId="{4A03DA8D-46CD-4543-A543-4612079D5F37}" destId="{DA8E15B9-F1D1-48C5-A6DD-F08E4137D499}" srcOrd="0" destOrd="0" parTransId="{896CA62E-89C9-44C4-988D-C3BC2854A069}" sibTransId="{308CEC5F-3274-44BF-B6C1-21734534A6E9}"/>
    <dgm:cxn modelId="{CE5862A6-D138-4E19-96A4-72BEB76ED941}" srcId="{F49B92DC-C5E9-48E2-B8C4-F6CB4C165655}" destId="{B2353DB0-D343-4135-809B-77419E95F6D3}" srcOrd="0" destOrd="0" parTransId="{83DDF08A-8A05-4FB5-907E-3E403893607F}" sibTransId="{8F7F4FFF-B3F8-48BF-A8AF-A9A6546E67DA}"/>
    <dgm:cxn modelId="{9B9CF31F-D589-4CAB-9F22-A3B3BD22C352}" srcId="{B2353DB0-D343-4135-809B-77419E95F6D3}" destId="{0019A783-8B9D-403D-A2C3-3D6AA51FC483}" srcOrd="2" destOrd="0" parTransId="{59890EF0-AC79-4D8D-8FCE-1E6CFF6C2D8F}" sibTransId="{72EBD4EE-1730-4E5A-94F6-1BA2BC26F073}"/>
    <dgm:cxn modelId="{3478B9A5-A078-43D0-9630-0D014CA8ED58}" type="presOf" srcId="{F49B92DC-C5E9-48E2-B8C4-F6CB4C165655}" destId="{873F93E5-759D-41FA-B6B3-03465521C9C3}" srcOrd="0" destOrd="0" presId="urn:microsoft.com/office/officeart/2008/layout/LinedList"/>
    <dgm:cxn modelId="{18A2FADA-5F73-453E-B030-740F6365BF1F}" type="presOf" srcId="{558F77E4-49D7-4C68-A012-6B5CC18F0135}" destId="{80CA99E9-75AC-4B63-99D5-ED0CFF5C1564}" srcOrd="0" destOrd="0" presId="urn:microsoft.com/office/officeart/2008/layout/LinedList"/>
    <dgm:cxn modelId="{D7A1993B-BCCF-4389-96CD-1A404368A444}" srcId="{B2353DB0-D343-4135-809B-77419E95F6D3}" destId="{558F77E4-49D7-4C68-A012-6B5CC18F0135}" srcOrd="3" destOrd="0" parTransId="{21AF7AB6-31F0-432F-95EA-CAC8964DCBD9}" sibTransId="{9E60C5B4-758B-4CA1-A277-011FA6BF51F0}"/>
    <dgm:cxn modelId="{EAE4E189-3AA7-4813-8864-B1548413A303}" srcId="{6C15962C-EED9-4B80-87BF-E4BF4F627621}" destId="{9B680518-7818-41E9-95AF-E558378B81F0}" srcOrd="0" destOrd="0" parTransId="{29D9D602-DA85-486E-9ED4-4B4DE3BB6F07}" sibTransId="{2A62B0A7-6259-4642-838D-D626F9BF2B89}"/>
    <dgm:cxn modelId="{293D06B7-46D1-4AD6-B744-9909D03B4AA4}" type="presParOf" srcId="{873F93E5-759D-41FA-B6B3-03465521C9C3}" destId="{A7663000-365C-4A5B-AC5E-7DAAE2A84258}" srcOrd="0" destOrd="0" presId="urn:microsoft.com/office/officeart/2008/layout/LinedList"/>
    <dgm:cxn modelId="{8C2DAD50-3DEE-45A1-8F95-A8802BB9023D}" type="presParOf" srcId="{873F93E5-759D-41FA-B6B3-03465521C9C3}" destId="{F046F461-FB28-4CDA-B2C8-AA3F6DC7D866}" srcOrd="1" destOrd="0" presId="urn:microsoft.com/office/officeart/2008/layout/LinedList"/>
    <dgm:cxn modelId="{DA79CD1A-5D54-49E3-B1DB-8C73F56D4FBB}" type="presParOf" srcId="{F046F461-FB28-4CDA-B2C8-AA3F6DC7D866}" destId="{344BD7D8-49D7-4971-946B-E4237588BD14}" srcOrd="0" destOrd="0" presId="urn:microsoft.com/office/officeart/2008/layout/LinedList"/>
    <dgm:cxn modelId="{50B0881D-07E8-463B-AFFB-B5E2DDCF51FB}" type="presParOf" srcId="{F046F461-FB28-4CDA-B2C8-AA3F6DC7D866}" destId="{C76E4431-1637-49BF-92D2-92D9A7161704}" srcOrd="1" destOrd="0" presId="urn:microsoft.com/office/officeart/2008/layout/LinedList"/>
    <dgm:cxn modelId="{4D9AB3CF-BD77-42B7-B8E3-D395BA9511BF}" type="presParOf" srcId="{C76E4431-1637-49BF-92D2-92D9A7161704}" destId="{161BE2C8-8619-4308-8BB8-E5D700E270C4}" srcOrd="0" destOrd="0" presId="urn:microsoft.com/office/officeart/2008/layout/LinedList"/>
    <dgm:cxn modelId="{0ED5A50A-3787-42A9-9ADD-BFEF7D1FC22B}" type="presParOf" srcId="{C76E4431-1637-49BF-92D2-92D9A7161704}" destId="{B7BBFF3B-A925-4846-BFE0-0A42CCBAD523}" srcOrd="1" destOrd="0" presId="urn:microsoft.com/office/officeart/2008/layout/LinedList"/>
    <dgm:cxn modelId="{B69600CD-FB68-4D88-B3E3-29ACC600E64D}" type="presParOf" srcId="{B7BBFF3B-A925-4846-BFE0-0A42CCBAD523}" destId="{A72F84CC-3B93-498E-AD1D-05BE6939FB56}" srcOrd="0" destOrd="0" presId="urn:microsoft.com/office/officeart/2008/layout/LinedList"/>
    <dgm:cxn modelId="{FAE9AAC9-4178-4712-B667-25F43A43102E}" type="presParOf" srcId="{B7BBFF3B-A925-4846-BFE0-0A42CCBAD523}" destId="{96AA996E-20E1-4420-BDFE-78B683205D6C}" srcOrd="1" destOrd="0" presId="urn:microsoft.com/office/officeart/2008/layout/LinedList"/>
    <dgm:cxn modelId="{B2C710B7-53AF-4A1F-B941-811CD5A4DAC3}" type="presParOf" srcId="{B7BBFF3B-A925-4846-BFE0-0A42CCBAD523}" destId="{C84AAFB9-F197-45F3-84E1-DAE32748E74D}" srcOrd="2" destOrd="0" presId="urn:microsoft.com/office/officeart/2008/layout/LinedList"/>
    <dgm:cxn modelId="{1B2BC635-322C-43FF-A0EC-BF730E6DBC1C}" type="presParOf" srcId="{C84AAFB9-F197-45F3-84E1-DAE32748E74D}" destId="{57450EC2-F087-43A9-BDDA-5015E46A74FE}" srcOrd="0" destOrd="0" presId="urn:microsoft.com/office/officeart/2008/layout/LinedList"/>
    <dgm:cxn modelId="{34F2D10D-11C0-4C83-A7B5-285E48E061DF}" type="presParOf" srcId="{57450EC2-F087-43A9-BDDA-5015E46A74FE}" destId="{B1CFFEF7-65F6-48FF-9937-3A24B5994450}" srcOrd="0" destOrd="0" presId="urn:microsoft.com/office/officeart/2008/layout/LinedList"/>
    <dgm:cxn modelId="{7B3571E3-95F1-4239-8FED-5BBA2B995292}" type="presParOf" srcId="{57450EC2-F087-43A9-BDDA-5015E46A74FE}" destId="{2CA8B967-6E9B-422C-937D-9426B89F2F41}" srcOrd="1" destOrd="0" presId="urn:microsoft.com/office/officeart/2008/layout/LinedList"/>
    <dgm:cxn modelId="{0ED86361-1926-4F37-BD15-FA4670A67B62}" type="presParOf" srcId="{57450EC2-F087-43A9-BDDA-5015E46A74FE}" destId="{CB5A5F95-A997-44D5-AE34-28A0BFDBA35D}" srcOrd="2" destOrd="0" presId="urn:microsoft.com/office/officeart/2008/layout/LinedList"/>
    <dgm:cxn modelId="{5F321CE3-F046-460E-BE86-C44ABC33BB5C}" type="presParOf" srcId="{C76E4431-1637-49BF-92D2-92D9A7161704}" destId="{D8533749-9E68-4C05-8702-6562CA11013A}" srcOrd="2" destOrd="0" presId="urn:microsoft.com/office/officeart/2008/layout/LinedList"/>
    <dgm:cxn modelId="{45D7457C-C715-4725-9F3E-F9D999057ACB}" type="presParOf" srcId="{C76E4431-1637-49BF-92D2-92D9A7161704}" destId="{433504E9-166C-4AC7-8EC5-092BEFD55671}" srcOrd="3" destOrd="0" presId="urn:microsoft.com/office/officeart/2008/layout/LinedList"/>
    <dgm:cxn modelId="{EFE67823-7D67-40CB-AB78-ED00AED3C540}" type="presParOf" srcId="{C76E4431-1637-49BF-92D2-92D9A7161704}" destId="{F1F65972-03B9-48D8-834E-90EA08F5A54B}" srcOrd="4" destOrd="0" presId="urn:microsoft.com/office/officeart/2008/layout/LinedList"/>
    <dgm:cxn modelId="{BAF66F4F-7937-4B29-9357-D29E43868841}" type="presParOf" srcId="{F1F65972-03B9-48D8-834E-90EA08F5A54B}" destId="{70F5A80A-B961-4B1A-91A5-256D3DD28988}" srcOrd="0" destOrd="0" presId="urn:microsoft.com/office/officeart/2008/layout/LinedList"/>
    <dgm:cxn modelId="{82DFCEF3-D6E7-4320-9CED-92F653D351BB}" type="presParOf" srcId="{F1F65972-03B9-48D8-834E-90EA08F5A54B}" destId="{C7EF86DD-F934-439A-8F22-E6A39BEAFF3E}" srcOrd="1" destOrd="0" presId="urn:microsoft.com/office/officeart/2008/layout/LinedList"/>
    <dgm:cxn modelId="{416B2DE5-5689-41B2-803F-A47545CBBED6}" type="presParOf" srcId="{F1F65972-03B9-48D8-834E-90EA08F5A54B}" destId="{36ACE574-E6D7-4DF4-B7E9-A16B65642B3F}" srcOrd="2" destOrd="0" presId="urn:microsoft.com/office/officeart/2008/layout/LinedList"/>
    <dgm:cxn modelId="{5EF2B305-2EE3-4228-A5E3-5565C1F4F15A}" type="presParOf" srcId="{36ACE574-E6D7-4DF4-B7E9-A16B65642B3F}" destId="{20F9DC3F-A5D0-4031-B50C-D9F4AFF3CEE5}" srcOrd="0" destOrd="0" presId="urn:microsoft.com/office/officeart/2008/layout/LinedList"/>
    <dgm:cxn modelId="{CF826AD6-634E-4676-9DBC-0A8B7B60500F}" type="presParOf" srcId="{20F9DC3F-A5D0-4031-B50C-D9F4AFF3CEE5}" destId="{CDB7C32F-F1F6-4046-8E83-B03716FF0485}" srcOrd="0" destOrd="0" presId="urn:microsoft.com/office/officeart/2008/layout/LinedList"/>
    <dgm:cxn modelId="{BB7C93B2-5251-419E-A6B9-D6FCEF7C6F87}" type="presParOf" srcId="{20F9DC3F-A5D0-4031-B50C-D9F4AFF3CEE5}" destId="{25208ECB-74A3-4D4E-B52A-7D8805AA9184}" srcOrd="1" destOrd="0" presId="urn:microsoft.com/office/officeart/2008/layout/LinedList"/>
    <dgm:cxn modelId="{5A1747F0-41F1-41B0-9369-6193B70A2BEE}" type="presParOf" srcId="{20F9DC3F-A5D0-4031-B50C-D9F4AFF3CEE5}" destId="{17F1FDA6-F73E-445E-A300-B9962227F328}" srcOrd="2" destOrd="0" presId="urn:microsoft.com/office/officeart/2008/layout/LinedList"/>
    <dgm:cxn modelId="{11EF364D-1FB5-4533-8300-A7DE9CE869E6}" type="presParOf" srcId="{C76E4431-1637-49BF-92D2-92D9A7161704}" destId="{EFBAF704-39FB-4E3A-8B79-B168750EA19F}" srcOrd="5" destOrd="0" presId="urn:microsoft.com/office/officeart/2008/layout/LinedList"/>
    <dgm:cxn modelId="{8DDBD351-6153-4F84-9D85-474E2B0096B5}" type="presParOf" srcId="{C76E4431-1637-49BF-92D2-92D9A7161704}" destId="{5862D881-7FDC-4404-AB1F-67A435832DD9}" srcOrd="6" destOrd="0" presId="urn:microsoft.com/office/officeart/2008/layout/LinedList"/>
    <dgm:cxn modelId="{9D60510F-7BDC-444A-8040-3EBC89EEFB72}" type="presParOf" srcId="{C76E4431-1637-49BF-92D2-92D9A7161704}" destId="{CB1E8A63-7E05-49AB-9AA7-487DC8A6B653}" srcOrd="7" destOrd="0" presId="urn:microsoft.com/office/officeart/2008/layout/LinedList"/>
    <dgm:cxn modelId="{094C39F2-DA63-46F7-A4AF-C3D5B57885CC}" type="presParOf" srcId="{CB1E8A63-7E05-49AB-9AA7-487DC8A6B653}" destId="{8074BB0B-BB55-4DBE-A9A5-6CADD9E8E339}" srcOrd="0" destOrd="0" presId="urn:microsoft.com/office/officeart/2008/layout/LinedList"/>
    <dgm:cxn modelId="{826C23AD-39D2-42F8-B003-D241AF0C2427}" type="presParOf" srcId="{CB1E8A63-7E05-49AB-9AA7-487DC8A6B653}" destId="{55E764A1-8CA6-4E50-8E5D-DE03DA5D0C4C}" srcOrd="1" destOrd="0" presId="urn:microsoft.com/office/officeart/2008/layout/LinedList"/>
    <dgm:cxn modelId="{A238EB97-9C6C-4EE0-BF9D-C754D5F5CDC9}" type="presParOf" srcId="{CB1E8A63-7E05-49AB-9AA7-487DC8A6B653}" destId="{B684ECD8-A497-47DE-A192-1AA2E349C0FC}" srcOrd="2" destOrd="0" presId="urn:microsoft.com/office/officeart/2008/layout/LinedList"/>
    <dgm:cxn modelId="{D753B206-15F1-4D6C-BAB5-0C06C553C57E}" type="presParOf" srcId="{B684ECD8-A497-47DE-A192-1AA2E349C0FC}" destId="{B38FF482-8017-4788-9B2D-1F1484F1582F}" srcOrd="0" destOrd="0" presId="urn:microsoft.com/office/officeart/2008/layout/LinedList"/>
    <dgm:cxn modelId="{18DD26BE-4C58-4B17-8E5B-460B386ED695}" type="presParOf" srcId="{B38FF482-8017-4788-9B2D-1F1484F1582F}" destId="{D7E8BDD9-3FF2-4190-9BCB-E75EA8C37582}" srcOrd="0" destOrd="0" presId="urn:microsoft.com/office/officeart/2008/layout/LinedList"/>
    <dgm:cxn modelId="{01612BEB-349D-4AE3-966B-F5522C89E178}" type="presParOf" srcId="{B38FF482-8017-4788-9B2D-1F1484F1582F}" destId="{7D0F5422-BE9B-41E6-A8CB-2F9B93A915DA}" srcOrd="1" destOrd="0" presId="urn:microsoft.com/office/officeart/2008/layout/LinedList"/>
    <dgm:cxn modelId="{8DF24D4D-3D23-4E46-BF36-B5B37CF70405}" type="presParOf" srcId="{B38FF482-8017-4788-9B2D-1F1484F1582F}" destId="{8F125E55-7CD3-413B-8000-A2121CB97F69}" srcOrd="2" destOrd="0" presId="urn:microsoft.com/office/officeart/2008/layout/LinedList"/>
    <dgm:cxn modelId="{E04D6AD7-2821-4D01-8C7B-5BCF1E01D5F5}" type="presParOf" srcId="{C76E4431-1637-49BF-92D2-92D9A7161704}" destId="{51CD5F9F-BF36-4D68-BC28-1669C02B7684}" srcOrd="8" destOrd="0" presId="urn:microsoft.com/office/officeart/2008/layout/LinedList"/>
    <dgm:cxn modelId="{AB290274-16C2-4C5B-A4B8-9D1068006843}" type="presParOf" srcId="{C76E4431-1637-49BF-92D2-92D9A7161704}" destId="{A8B286C9-FF8B-4AF2-9179-01F8DDB53A7A}" srcOrd="9" destOrd="0" presId="urn:microsoft.com/office/officeart/2008/layout/LinedList"/>
    <dgm:cxn modelId="{CAE4A8B0-E7C7-47C7-AEAB-56C7FDEFF67E}" type="presParOf" srcId="{C76E4431-1637-49BF-92D2-92D9A7161704}" destId="{2999B023-AE55-444F-B78B-286BA7925CEF}" srcOrd="10" destOrd="0" presId="urn:microsoft.com/office/officeart/2008/layout/LinedList"/>
    <dgm:cxn modelId="{2D81AB0E-EA9B-4F1B-B427-4A014241284E}" type="presParOf" srcId="{2999B023-AE55-444F-B78B-286BA7925CEF}" destId="{B93683DC-DE5A-47A8-B3EE-76BD3D48A7C7}" srcOrd="0" destOrd="0" presId="urn:microsoft.com/office/officeart/2008/layout/LinedList"/>
    <dgm:cxn modelId="{11EB304B-EF41-4D64-955C-97B26ECF51F5}" type="presParOf" srcId="{2999B023-AE55-444F-B78B-286BA7925CEF}" destId="{80CA99E9-75AC-4B63-99D5-ED0CFF5C1564}" srcOrd="1" destOrd="0" presId="urn:microsoft.com/office/officeart/2008/layout/LinedList"/>
    <dgm:cxn modelId="{75013F21-BE3C-47DA-A1C8-83C4744F159B}" type="presParOf" srcId="{2999B023-AE55-444F-B78B-286BA7925CEF}" destId="{E80466D9-03DE-456F-838A-E8CD63F4C6B4}" srcOrd="2" destOrd="0" presId="urn:microsoft.com/office/officeart/2008/layout/LinedList"/>
    <dgm:cxn modelId="{B629B5EC-1FFD-4B9C-9AB1-E774CAAA7927}" type="presParOf" srcId="{E80466D9-03DE-456F-838A-E8CD63F4C6B4}" destId="{F94B2C16-A33C-4A4E-9506-0BFB4227B841}" srcOrd="0" destOrd="0" presId="urn:microsoft.com/office/officeart/2008/layout/LinedList"/>
    <dgm:cxn modelId="{4077665C-C56A-4A19-8BD5-2E495F68505A}" type="presParOf" srcId="{F94B2C16-A33C-4A4E-9506-0BFB4227B841}" destId="{2054A5E9-5A9C-4069-AEC3-992A7921D2F1}" srcOrd="0" destOrd="0" presId="urn:microsoft.com/office/officeart/2008/layout/LinedList"/>
    <dgm:cxn modelId="{74A4D7BD-67E1-4D3E-92BB-160496223C8B}" type="presParOf" srcId="{F94B2C16-A33C-4A4E-9506-0BFB4227B841}" destId="{1F6F92CB-F7A9-4BC1-8244-EEDAC16BAC00}" srcOrd="1" destOrd="0" presId="urn:microsoft.com/office/officeart/2008/layout/LinedList"/>
    <dgm:cxn modelId="{04BE59FE-4CCF-4B4D-97F4-1E7AE3F07499}" type="presParOf" srcId="{F94B2C16-A33C-4A4E-9506-0BFB4227B841}" destId="{86C0897C-2AEF-4987-85E5-73CA6A03FCB4}" srcOrd="2" destOrd="0" presId="urn:microsoft.com/office/officeart/2008/layout/LinedList"/>
    <dgm:cxn modelId="{A519F5BB-6A3F-4C06-9D95-D515BE5B26E3}" type="presParOf" srcId="{C76E4431-1637-49BF-92D2-92D9A7161704}" destId="{DD7E43B3-8306-46CE-92C9-34ADF8E63C1A}" srcOrd="11" destOrd="0" presId="urn:microsoft.com/office/officeart/2008/layout/LinedList"/>
    <dgm:cxn modelId="{3E14B418-D006-4A32-9CD7-F4CCA1B8718F}" type="presParOf" srcId="{C76E4431-1637-49BF-92D2-92D9A7161704}" destId="{59FBA7F4-08AF-43FC-BEFA-F87039C30DCC}"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9B92DC-C5E9-48E2-B8C4-F6CB4C165655}" type="doc">
      <dgm:prSet loTypeId="urn:microsoft.com/office/officeart/2008/layout/LinedList" loCatId="list" qsTypeId="urn:microsoft.com/office/officeart/2005/8/quickstyle/simple2" qsCatId="simple" csTypeId="urn:microsoft.com/office/officeart/2005/8/colors/accent6_4" csCatId="accent6" phldr="1"/>
      <dgm:spPr/>
      <dgm:t>
        <a:bodyPr/>
        <a:lstStyle/>
        <a:p>
          <a:endParaRPr lang="es-ES"/>
        </a:p>
      </dgm:t>
    </dgm:pt>
    <dgm:pt modelId="{B2353DB0-D343-4135-809B-77419E95F6D3}">
      <dgm:prSet phldrT="[Texto]" custT="1"/>
      <dgm:spPr/>
      <dgm:t>
        <a:bodyPr/>
        <a:lstStyle/>
        <a:p>
          <a:r>
            <a:rPr lang="es-ES" sz="1400" dirty="0" smtClean="0"/>
            <a:t>Identificación de Roles y Tareas</a:t>
          </a:r>
          <a:endParaRPr lang="es-ES" sz="1400" dirty="0"/>
        </a:p>
      </dgm:t>
    </dgm:pt>
    <dgm:pt modelId="{83DDF08A-8A05-4FB5-907E-3E403893607F}" type="parTrans" cxnId="{CE5862A6-D138-4E19-96A4-72BEB76ED941}">
      <dgm:prSet/>
      <dgm:spPr/>
      <dgm:t>
        <a:bodyPr/>
        <a:lstStyle/>
        <a:p>
          <a:endParaRPr lang="es-ES"/>
        </a:p>
      </dgm:t>
    </dgm:pt>
    <dgm:pt modelId="{8F7F4FFF-B3F8-48BF-A8AF-A9A6546E67DA}" type="sibTrans" cxnId="{CE5862A6-D138-4E19-96A4-72BEB76ED941}">
      <dgm:prSet/>
      <dgm:spPr/>
      <dgm:t>
        <a:bodyPr/>
        <a:lstStyle/>
        <a:p>
          <a:endParaRPr lang="es-ES"/>
        </a:p>
      </dgm:t>
    </dgm:pt>
    <dgm:pt modelId="{43F32733-07BD-46AC-962F-15D8894F5A9E}">
      <dgm:prSet phldrT="[Texto]" custT="1"/>
      <dgm:spPr/>
      <dgm:t>
        <a:bodyPr/>
        <a:lstStyle/>
        <a:p>
          <a:r>
            <a:rPr lang="es-ES" sz="1400" dirty="0" smtClean="0"/>
            <a:t>Especificación de Casos de Uso</a:t>
          </a:r>
          <a:endParaRPr lang="es-ES" sz="1400" dirty="0"/>
        </a:p>
      </dgm:t>
    </dgm:pt>
    <dgm:pt modelId="{501A5518-5C9B-484F-8DF2-BA67B00BFBE5}" type="parTrans" cxnId="{FE5D89C2-F78E-4417-89E4-2EB753EA4B6C}">
      <dgm:prSet/>
      <dgm:spPr/>
      <dgm:t>
        <a:bodyPr/>
        <a:lstStyle/>
        <a:p>
          <a:endParaRPr lang="es-ES"/>
        </a:p>
      </dgm:t>
    </dgm:pt>
    <dgm:pt modelId="{C0DF4191-9EFB-4F0C-BB35-0B8F3C84411E}" type="sibTrans" cxnId="{FE5D89C2-F78E-4417-89E4-2EB753EA4B6C}">
      <dgm:prSet/>
      <dgm:spPr/>
      <dgm:t>
        <a:bodyPr/>
        <a:lstStyle/>
        <a:p>
          <a:endParaRPr lang="es-ES"/>
        </a:p>
      </dgm:t>
    </dgm:pt>
    <dgm:pt modelId="{942665CE-6070-4F27-A445-DB532E9AED99}">
      <dgm:prSet phldrT="[Texto]" custT="1"/>
      <dgm:spPr/>
      <dgm:t>
        <a:bodyPr/>
        <a:lstStyle/>
        <a:p>
          <a:r>
            <a:rPr lang="es-ES" sz="1400" dirty="0" smtClean="0"/>
            <a:t>Especificación de UID’s</a:t>
          </a:r>
          <a:endParaRPr lang="es-ES" sz="1400" dirty="0"/>
        </a:p>
      </dgm:t>
    </dgm:pt>
    <dgm:pt modelId="{3295042A-F5F9-4DE8-BBA4-6A95A3C8D34F}" type="parTrans" cxnId="{99F75792-BB54-4677-8228-BC8A35DE38CD}">
      <dgm:prSet/>
      <dgm:spPr/>
      <dgm:t>
        <a:bodyPr/>
        <a:lstStyle/>
        <a:p>
          <a:endParaRPr lang="es-ES"/>
        </a:p>
      </dgm:t>
    </dgm:pt>
    <dgm:pt modelId="{C9DD1D2E-29CA-4FE4-ACC6-05B874A806B4}" type="sibTrans" cxnId="{99F75792-BB54-4677-8228-BC8A35DE38CD}">
      <dgm:prSet/>
      <dgm:spPr/>
      <dgm:t>
        <a:bodyPr/>
        <a:lstStyle/>
        <a:p>
          <a:endParaRPr lang="es-ES"/>
        </a:p>
      </dgm:t>
    </dgm:pt>
    <dgm:pt modelId="{05B4CE1D-3AC0-45FA-9E70-5E254AC407F8}">
      <dgm:prSet phldrT="[Texto]" custT="1"/>
      <dgm:spPr/>
      <dgm:t>
        <a:bodyPr/>
        <a:lstStyle/>
        <a:p>
          <a:r>
            <a:rPr lang="es-ES" sz="1400" dirty="0" smtClean="0"/>
            <a:t>Validación de casos de uso y UID’s</a:t>
          </a:r>
          <a:endParaRPr lang="es-ES" sz="1400" dirty="0"/>
        </a:p>
      </dgm:t>
    </dgm:pt>
    <dgm:pt modelId="{D6065808-C26F-4BAD-87D8-D956EDAD2335}" type="parTrans" cxnId="{12DC9DF7-B145-4058-984F-E3F795DFD91C}">
      <dgm:prSet/>
      <dgm:spPr/>
      <dgm:t>
        <a:bodyPr/>
        <a:lstStyle/>
        <a:p>
          <a:endParaRPr lang="es-ES"/>
        </a:p>
      </dgm:t>
    </dgm:pt>
    <dgm:pt modelId="{1524D644-4A8F-4197-8B44-6A135A408E24}" type="sibTrans" cxnId="{12DC9DF7-B145-4058-984F-E3F795DFD91C}">
      <dgm:prSet/>
      <dgm:spPr/>
      <dgm:t>
        <a:bodyPr/>
        <a:lstStyle/>
        <a:p>
          <a:endParaRPr lang="es-ES"/>
        </a:p>
      </dgm:t>
    </dgm:pt>
    <dgm:pt modelId="{4014E225-6ABB-4E57-8EF4-AD460D93E476}">
      <dgm:prSet phldrT="[Texto]" custT="1"/>
      <dgm:spPr/>
      <dgm:t>
        <a:bodyPr/>
        <a:lstStyle/>
        <a:p>
          <a:pPr algn="just">
            <a:lnSpc>
              <a:spcPct val="150000"/>
            </a:lnSpc>
          </a:pPr>
          <a:r>
            <a:rPr lang="es-ES" sz="1100" dirty="0" smtClean="0"/>
            <a:t>Administrador, Usuario, Usuario Registrado y Director.</a:t>
          </a:r>
          <a:endParaRPr lang="es-ES" sz="1100" dirty="0"/>
        </a:p>
      </dgm:t>
    </dgm:pt>
    <dgm:pt modelId="{805B314A-BA22-4D3C-B7A3-2D660EF70CE3}" type="parTrans" cxnId="{B3748C00-4B0D-46DD-9180-68B8D05FAC81}">
      <dgm:prSet/>
      <dgm:spPr/>
      <dgm:t>
        <a:bodyPr/>
        <a:lstStyle/>
        <a:p>
          <a:endParaRPr lang="es-ES"/>
        </a:p>
      </dgm:t>
    </dgm:pt>
    <dgm:pt modelId="{5370A8AF-9423-4CF9-80A7-3BC3720D183B}" type="sibTrans" cxnId="{B3748C00-4B0D-46DD-9180-68B8D05FAC81}">
      <dgm:prSet/>
      <dgm:spPr/>
      <dgm:t>
        <a:bodyPr/>
        <a:lstStyle/>
        <a:p>
          <a:endParaRPr lang="es-ES"/>
        </a:p>
      </dgm:t>
    </dgm:pt>
    <dgm:pt modelId="{C1872D92-4867-4478-90AF-F399B9A47AAC}">
      <dgm:prSet phldrT="[Texto]" custT="1"/>
      <dgm:spPr/>
      <dgm:t>
        <a:bodyPr/>
        <a:lstStyle/>
        <a:p>
          <a:pPr algn="just">
            <a:lnSpc>
              <a:spcPct val="150000"/>
            </a:lnSpc>
          </a:pPr>
          <a:r>
            <a:rPr lang="es-ES" sz="1100" dirty="0" smtClean="0"/>
            <a:t>Redacción de escenarios por cada tarea y tipo de actor.</a:t>
          </a:r>
          <a:endParaRPr lang="es-ES" sz="1100" dirty="0"/>
        </a:p>
      </dgm:t>
    </dgm:pt>
    <dgm:pt modelId="{EFE0B857-241F-455B-9255-4B56440A61A0}" type="parTrans" cxnId="{1ACF66F1-6D80-4C34-957E-5C173863FC6E}">
      <dgm:prSet/>
      <dgm:spPr/>
      <dgm:t>
        <a:bodyPr/>
        <a:lstStyle/>
        <a:p>
          <a:endParaRPr lang="es-ES"/>
        </a:p>
      </dgm:t>
    </dgm:pt>
    <dgm:pt modelId="{52982ADD-8224-416D-BDBF-9CE7D89294A8}" type="sibTrans" cxnId="{1ACF66F1-6D80-4C34-957E-5C173863FC6E}">
      <dgm:prSet/>
      <dgm:spPr/>
      <dgm:t>
        <a:bodyPr/>
        <a:lstStyle/>
        <a:p>
          <a:endParaRPr lang="es-ES"/>
        </a:p>
      </dgm:t>
    </dgm:pt>
    <dgm:pt modelId="{6664938B-AD0F-4709-AC0E-F92041A33EB8}">
      <dgm:prSet phldrT="[Texto]" custT="1"/>
      <dgm:spPr/>
      <dgm:t>
        <a:bodyPr/>
        <a:lstStyle/>
        <a:p>
          <a:pPr algn="just">
            <a:lnSpc>
              <a:spcPct val="150000"/>
            </a:lnSpc>
          </a:pPr>
          <a:r>
            <a:rPr lang="es-ES" sz="1100" dirty="0" smtClean="0"/>
            <a:t>Formación de casos de uso por cada rol.</a:t>
          </a:r>
          <a:endParaRPr lang="es-ES" sz="1100" dirty="0"/>
        </a:p>
      </dgm:t>
    </dgm:pt>
    <dgm:pt modelId="{BC46E8B7-4722-4C9A-8C30-C077938F678E}" type="parTrans" cxnId="{CCACF8E4-7696-4D30-AF11-98C508DF812C}">
      <dgm:prSet/>
      <dgm:spPr/>
      <dgm:t>
        <a:bodyPr/>
        <a:lstStyle/>
        <a:p>
          <a:endParaRPr lang="es-ES"/>
        </a:p>
      </dgm:t>
    </dgm:pt>
    <dgm:pt modelId="{3213756A-6AB6-41B2-A2A5-DAC202ED52C1}" type="sibTrans" cxnId="{CCACF8E4-7696-4D30-AF11-98C508DF812C}">
      <dgm:prSet/>
      <dgm:spPr/>
      <dgm:t>
        <a:bodyPr/>
        <a:lstStyle/>
        <a:p>
          <a:endParaRPr lang="es-ES"/>
        </a:p>
      </dgm:t>
    </dgm:pt>
    <dgm:pt modelId="{D7EEA696-1B64-4E23-9E51-CF068C8186C7}">
      <dgm:prSet phldrT="[Texto]" custT="1"/>
      <dgm:spPr/>
      <dgm:t>
        <a:bodyPr/>
        <a:lstStyle/>
        <a:p>
          <a:pPr algn="just">
            <a:lnSpc>
              <a:spcPct val="150000"/>
            </a:lnSpc>
          </a:pPr>
          <a:r>
            <a:rPr lang="es-ES" sz="1100" dirty="0" smtClean="0"/>
            <a:t>Representación Gráfica, a través de UID’s.</a:t>
          </a:r>
          <a:endParaRPr lang="es-ES" sz="1100" dirty="0"/>
        </a:p>
      </dgm:t>
    </dgm:pt>
    <dgm:pt modelId="{7937496F-8E48-4DE1-AEDF-D7A612FDF338}" type="parTrans" cxnId="{2FBDD980-EFCB-436A-87AE-450F70393891}">
      <dgm:prSet/>
      <dgm:spPr/>
      <dgm:t>
        <a:bodyPr/>
        <a:lstStyle/>
        <a:p>
          <a:endParaRPr lang="es-ES"/>
        </a:p>
      </dgm:t>
    </dgm:pt>
    <dgm:pt modelId="{18B6FBB6-0FAC-4F48-BC39-F1E66D026966}" type="sibTrans" cxnId="{2FBDD980-EFCB-436A-87AE-450F70393891}">
      <dgm:prSet/>
      <dgm:spPr/>
      <dgm:t>
        <a:bodyPr/>
        <a:lstStyle/>
        <a:p>
          <a:endParaRPr lang="es-ES"/>
        </a:p>
      </dgm:t>
    </dgm:pt>
    <dgm:pt modelId="{753D43EB-2EF3-4E84-8A38-76316D47D9C2}">
      <dgm:prSet phldrT="[Texto]" custT="1"/>
      <dgm:spPr/>
      <dgm:t>
        <a:bodyPr/>
        <a:lstStyle/>
        <a:p>
          <a:pPr algn="just">
            <a:lnSpc>
              <a:spcPct val="100000"/>
            </a:lnSpc>
          </a:pPr>
          <a:r>
            <a:rPr lang="es-ES" sz="1100" dirty="0" smtClean="0"/>
            <a:t>Revisión y actualización de los casos de uso y UID’s con la empresa</a:t>
          </a:r>
          <a:r>
            <a:rPr lang="es-ES" sz="2000" dirty="0" smtClean="0"/>
            <a:t>.</a:t>
          </a:r>
          <a:endParaRPr lang="es-ES" sz="2000" dirty="0"/>
        </a:p>
      </dgm:t>
    </dgm:pt>
    <dgm:pt modelId="{D26DD820-0A87-4150-B947-8A33D6412B94}" type="parTrans" cxnId="{6B0F63F7-95F1-4F31-B49B-60BB27886872}">
      <dgm:prSet/>
      <dgm:spPr/>
      <dgm:t>
        <a:bodyPr/>
        <a:lstStyle/>
        <a:p>
          <a:endParaRPr lang="es-ES"/>
        </a:p>
      </dgm:t>
    </dgm:pt>
    <dgm:pt modelId="{2B31FB36-19C8-4C33-894D-24D2A9082995}" type="sibTrans" cxnId="{6B0F63F7-95F1-4F31-B49B-60BB27886872}">
      <dgm:prSet/>
      <dgm:spPr/>
      <dgm:t>
        <a:bodyPr/>
        <a:lstStyle/>
        <a:p>
          <a:endParaRPr lang="es-ES"/>
        </a:p>
      </dgm:t>
    </dgm:pt>
    <dgm:pt modelId="{0FF929BA-C8B0-4000-83AE-88C40932EE2D}">
      <dgm:prSet phldrT="[Texto]" custT="1"/>
      <dgm:spPr/>
      <dgm:t>
        <a:bodyPr/>
        <a:lstStyle/>
        <a:p>
          <a:r>
            <a:rPr lang="es-ES" sz="1400" dirty="0" smtClean="0"/>
            <a:t>Especificación de Escenarios</a:t>
          </a:r>
          <a:endParaRPr lang="es-ES" sz="1400" dirty="0"/>
        </a:p>
      </dgm:t>
    </dgm:pt>
    <dgm:pt modelId="{3CA3F38A-9AAC-412F-A9A4-D1A39FF09B81}" type="sibTrans" cxnId="{DA9F94E8-0076-419C-99F3-CE851F4E338C}">
      <dgm:prSet/>
      <dgm:spPr/>
      <dgm:t>
        <a:bodyPr/>
        <a:lstStyle/>
        <a:p>
          <a:endParaRPr lang="es-ES"/>
        </a:p>
      </dgm:t>
    </dgm:pt>
    <dgm:pt modelId="{9506634F-F3E0-4D46-829C-63B85834923F}" type="parTrans" cxnId="{DA9F94E8-0076-419C-99F3-CE851F4E338C}">
      <dgm:prSet/>
      <dgm:spPr/>
      <dgm:t>
        <a:bodyPr/>
        <a:lstStyle/>
        <a:p>
          <a:endParaRPr lang="es-ES"/>
        </a:p>
      </dgm:t>
    </dgm:pt>
    <dgm:pt modelId="{873F93E5-759D-41FA-B6B3-03465521C9C3}" type="pres">
      <dgm:prSet presAssocID="{F49B92DC-C5E9-48E2-B8C4-F6CB4C165655}" presName="vert0" presStyleCnt="0">
        <dgm:presLayoutVars>
          <dgm:dir/>
          <dgm:animOne val="branch"/>
          <dgm:animLvl val="lvl"/>
        </dgm:presLayoutVars>
      </dgm:prSet>
      <dgm:spPr/>
      <dgm:t>
        <a:bodyPr/>
        <a:lstStyle/>
        <a:p>
          <a:endParaRPr lang="es-ES"/>
        </a:p>
      </dgm:t>
    </dgm:pt>
    <dgm:pt modelId="{A7663000-365C-4A5B-AC5E-7DAAE2A84258}" type="pres">
      <dgm:prSet presAssocID="{B2353DB0-D343-4135-809B-77419E95F6D3}" presName="thickLine" presStyleLbl="alignNode1" presStyleIdx="0" presStyleCnt="5"/>
      <dgm:spPr/>
    </dgm:pt>
    <dgm:pt modelId="{F046F461-FB28-4CDA-B2C8-AA3F6DC7D866}" type="pres">
      <dgm:prSet presAssocID="{B2353DB0-D343-4135-809B-77419E95F6D3}" presName="horz1" presStyleCnt="0"/>
      <dgm:spPr/>
    </dgm:pt>
    <dgm:pt modelId="{344BD7D8-49D7-4971-946B-E4237588BD14}" type="pres">
      <dgm:prSet presAssocID="{B2353DB0-D343-4135-809B-77419E95F6D3}" presName="tx1" presStyleLbl="revTx" presStyleIdx="0" presStyleCnt="10" custScaleX="322968"/>
      <dgm:spPr/>
      <dgm:t>
        <a:bodyPr/>
        <a:lstStyle/>
        <a:p>
          <a:endParaRPr lang="es-ES"/>
        </a:p>
      </dgm:t>
    </dgm:pt>
    <dgm:pt modelId="{C76E4431-1637-49BF-92D2-92D9A7161704}" type="pres">
      <dgm:prSet presAssocID="{B2353DB0-D343-4135-809B-77419E95F6D3}" presName="vert1" presStyleCnt="0"/>
      <dgm:spPr/>
    </dgm:pt>
    <dgm:pt modelId="{D28A7F6A-DC6A-4B91-A5D9-595AD03CD8C4}" type="pres">
      <dgm:prSet presAssocID="{4014E225-6ABB-4E57-8EF4-AD460D93E476}" presName="vertSpace2a" presStyleCnt="0"/>
      <dgm:spPr/>
    </dgm:pt>
    <dgm:pt modelId="{6CA0141B-40DC-4E7B-AF7D-A6E5AF18E04B}" type="pres">
      <dgm:prSet presAssocID="{4014E225-6ABB-4E57-8EF4-AD460D93E476}" presName="horz2" presStyleCnt="0"/>
      <dgm:spPr/>
    </dgm:pt>
    <dgm:pt modelId="{8BAD3AAC-5BF7-48EB-BBA0-582EC045687B}" type="pres">
      <dgm:prSet presAssocID="{4014E225-6ABB-4E57-8EF4-AD460D93E476}" presName="horzSpace2" presStyleCnt="0"/>
      <dgm:spPr/>
    </dgm:pt>
    <dgm:pt modelId="{FBC1571B-96D9-42E5-8660-3B636EB5D6B2}" type="pres">
      <dgm:prSet presAssocID="{4014E225-6ABB-4E57-8EF4-AD460D93E476}" presName="tx2" presStyleLbl="revTx" presStyleIdx="1" presStyleCnt="10" custScaleX="100721" custLinFactNeighborX="50447" custLinFactNeighborY="5492"/>
      <dgm:spPr/>
      <dgm:t>
        <a:bodyPr/>
        <a:lstStyle/>
        <a:p>
          <a:endParaRPr lang="es-ES"/>
        </a:p>
      </dgm:t>
    </dgm:pt>
    <dgm:pt modelId="{A7EF9EB1-5DAF-415B-BECC-12DCE599DDE9}" type="pres">
      <dgm:prSet presAssocID="{4014E225-6ABB-4E57-8EF4-AD460D93E476}" presName="vert2" presStyleCnt="0"/>
      <dgm:spPr/>
    </dgm:pt>
    <dgm:pt modelId="{C121E283-A5D3-4253-B4CE-1FB24BAB6C74}" type="pres">
      <dgm:prSet presAssocID="{4014E225-6ABB-4E57-8EF4-AD460D93E476}" presName="thinLine2b" presStyleLbl="callout" presStyleIdx="0" presStyleCnt="5"/>
      <dgm:spPr/>
    </dgm:pt>
    <dgm:pt modelId="{A9F1EA01-B046-4B86-9E1A-084F975F483A}" type="pres">
      <dgm:prSet presAssocID="{4014E225-6ABB-4E57-8EF4-AD460D93E476}" presName="vertSpace2b" presStyleCnt="0"/>
      <dgm:spPr/>
    </dgm:pt>
    <dgm:pt modelId="{D7747FF4-A3DF-4741-BB57-583451DE56FF}" type="pres">
      <dgm:prSet presAssocID="{0FF929BA-C8B0-4000-83AE-88C40932EE2D}" presName="thickLine" presStyleLbl="alignNode1" presStyleIdx="1" presStyleCnt="5" custLinFactNeighborY="-6566"/>
      <dgm:spPr/>
    </dgm:pt>
    <dgm:pt modelId="{77103240-BB2E-4E82-AFC4-DB0CC1891AB4}" type="pres">
      <dgm:prSet presAssocID="{0FF929BA-C8B0-4000-83AE-88C40932EE2D}" presName="horz1" presStyleCnt="0"/>
      <dgm:spPr/>
    </dgm:pt>
    <dgm:pt modelId="{4829FDF7-CB09-4CC9-8BDC-C81D453A06EE}" type="pres">
      <dgm:prSet presAssocID="{0FF929BA-C8B0-4000-83AE-88C40932EE2D}" presName="tx1" presStyleLbl="revTx" presStyleIdx="2" presStyleCnt="10" custScaleX="324348"/>
      <dgm:spPr/>
      <dgm:t>
        <a:bodyPr/>
        <a:lstStyle/>
        <a:p>
          <a:endParaRPr lang="es-ES"/>
        </a:p>
      </dgm:t>
    </dgm:pt>
    <dgm:pt modelId="{868BFB3F-7C15-42A6-9184-636E1E9F5EF9}" type="pres">
      <dgm:prSet presAssocID="{0FF929BA-C8B0-4000-83AE-88C40932EE2D}" presName="vert1" presStyleCnt="0"/>
      <dgm:spPr/>
    </dgm:pt>
    <dgm:pt modelId="{D6678A13-199D-499F-9579-5C8E1E32153E}" type="pres">
      <dgm:prSet presAssocID="{C1872D92-4867-4478-90AF-F399B9A47AAC}" presName="vertSpace2a" presStyleCnt="0"/>
      <dgm:spPr/>
    </dgm:pt>
    <dgm:pt modelId="{4355CB43-D236-4F96-BEFF-4A9D6B246A87}" type="pres">
      <dgm:prSet presAssocID="{C1872D92-4867-4478-90AF-F399B9A47AAC}" presName="horz2" presStyleCnt="0"/>
      <dgm:spPr/>
    </dgm:pt>
    <dgm:pt modelId="{AD7DCB48-D522-47B9-A1BC-84822824139F}" type="pres">
      <dgm:prSet presAssocID="{C1872D92-4867-4478-90AF-F399B9A47AAC}" presName="horzSpace2" presStyleCnt="0"/>
      <dgm:spPr/>
    </dgm:pt>
    <dgm:pt modelId="{74177124-FDC4-4DDA-9AA1-13A1FD734D61}" type="pres">
      <dgm:prSet presAssocID="{C1872D92-4867-4478-90AF-F399B9A47AAC}" presName="tx2" presStyleLbl="revTx" presStyleIdx="3" presStyleCnt="10" custScaleX="102576" custLinFactNeighborX="49075" custLinFactNeighborY="-3489"/>
      <dgm:spPr/>
      <dgm:t>
        <a:bodyPr/>
        <a:lstStyle/>
        <a:p>
          <a:endParaRPr lang="es-ES"/>
        </a:p>
      </dgm:t>
    </dgm:pt>
    <dgm:pt modelId="{E0D8EB00-32B5-4F6B-BF6F-BFF29C02FFBD}" type="pres">
      <dgm:prSet presAssocID="{C1872D92-4867-4478-90AF-F399B9A47AAC}" presName="vert2" presStyleCnt="0"/>
      <dgm:spPr/>
    </dgm:pt>
    <dgm:pt modelId="{45B04AFB-BB37-472F-A75E-C3D0734AE4CB}" type="pres">
      <dgm:prSet presAssocID="{C1872D92-4867-4478-90AF-F399B9A47AAC}" presName="thinLine2b" presStyleLbl="callout" presStyleIdx="1" presStyleCnt="5"/>
      <dgm:spPr/>
    </dgm:pt>
    <dgm:pt modelId="{103465DE-D70C-4F88-B9F1-51D1EC4B57E2}" type="pres">
      <dgm:prSet presAssocID="{C1872D92-4867-4478-90AF-F399B9A47AAC}" presName="vertSpace2b" presStyleCnt="0"/>
      <dgm:spPr/>
    </dgm:pt>
    <dgm:pt modelId="{B5DFBBA5-5827-4139-A577-499D6EAB43E5}" type="pres">
      <dgm:prSet presAssocID="{43F32733-07BD-46AC-962F-15D8894F5A9E}" presName="thickLine" presStyleLbl="alignNode1" presStyleIdx="2" presStyleCnt="5" custLinFactNeighborY="-3366"/>
      <dgm:spPr/>
    </dgm:pt>
    <dgm:pt modelId="{152134F3-79DC-4418-8453-87BE4421EA27}" type="pres">
      <dgm:prSet presAssocID="{43F32733-07BD-46AC-962F-15D8894F5A9E}" presName="horz1" presStyleCnt="0"/>
      <dgm:spPr/>
    </dgm:pt>
    <dgm:pt modelId="{A191A7C1-C542-4157-8660-B948B2021CFB}" type="pres">
      <dgm:prSet presAssocID="{43F32733-07BD-46AC-962F-15D8894F5A9E}" presName="tx1" presStyleLbl="revTx" presStyleIdx="4" presStyleCnt="10" custScaleX="276376"/>
      <dgm:spPr/>
      <dgm:t>
        <a:bodyPr/>
        <a:lstStyle/>
        <a:p>
          <a:endParaRPr lang="es-ES"/>
        </a:p>
      </dgm:t>
    </dgm:pt>
    <dgm:pt modelId="{D2A83DAC-695E-41A6-9DB0-BD6A0F0A40CD}" type="pres">
      <dgm:prSet presAssocID="{43F32733-07BD-46AC-962F-15D8894F5A9E}" presName="vert1" presStyleCnt="0"/>
      <dgm:spPr/>
    </dgm:pt>
    <dgm:pt modelId="{0A2C0A64-A7DD-412D-A751-73FEF74E1840}" type="pres">
      <dgm:prSet presAssocID="{6664938B-AD0F-4709-AC0E-F92041A33EB8}" presName="vertSpace2a" presStyleCnt="0"/>
      <dgm:spPr/>
    </dgm:pt>
    <dgm:pt modelId="{9A4AA5DB-1982-47DD-AB91-2B0FF9F93FCB}" type="pres">
      <dgm:prSet presAssocID="{6664938B-AD0F-4709-AC0E-F92041A33EB8}" presName="horz2" presStyleCnt="0"/>
      <dgm:spPr/>
    </dgm:pt>
    <dgm:pt modelId="{0E65BD36-F300-43A0-B109-8BB3054B15B7}" type="pres">
      <dgm:prSet presAssocID="{6664938B-AD0F-4709-AC0E-F92041A33EB8}" presName="horzSpace2" presStyleCnt="0"/>
      <dgm:spPr/>
    </dgm:pt>
    <dgm:pt modelId="{C25B95F3-7A18-4E60-A2C0-943C0E8EFBDE}" type="pres">
      <dgm:prSet presAssocID="{6664938B-AD0F-4709-AC0E-F92041A33EB8}" presName="tx2" presStyleLbl="revTx" presStyleIdx="5" presStyleCnt="10" custScaleX="90138" custLinFactNeighborX="7325"/>
      <dgm:spPr/>
      <dgm:t>
        <a:bodyPr/>
        <a:lstStyle/>
        <a:p>
          <a:endParaRPr lang="es-ES"/>
        </a:p>
      </dgm:t>
    </dgm:pt>
    <dgm:pt modelId="{88134E67-4D85-4DDD-AEEC-557F3382D8EF}" type="pres">
      <dgm:prSet presAssocID="{6664938B-AD0F-4709-AC0E-F92041A33EB8}" presName="vert2" presStyleCnt="0"/>
      <dgm:spPr/>
    </dgm:pt>
    <dgm:pt modelId="{BE33F9CF-F5A3-477A-95ED-7F665D422712}" type="pres">
      <dgm:prSet presAssocID="{6664938B-AD0F-4709-AC0E-F92041A33EB8}" presName="thinLine2b" presStyleLbl="callout" presStyleIdx="2" presStyleCnt="5"/>
      <dgm:spPr/>
    </dgm:pt>
    <dgm:pt modelId="{BC79440F-E7D2-4486-A219-C6E011AE8683}" type="pres">
      <dgm:prSet presAssocID="{6664938B-AD0F-4709-AC0E-F92041A33EB8}" presName="vertSpace2b" presStyleCnt="0"/>
      <dgm:spPr/>
    </dgm:pt>
    <dgm:pt modelId="{B24AC881-398E-4A1B-9CED-77B34DE96DA1}" type="pres">
      <dgm:prSet presAssocID="{942665CE-6070-4F27-A445-DB532E9AED99}" presName="thickLine" presStyleLbl="alignNode1" presStyleIdx="3" presStyleCnt="5" custLinFactNeighborY="-8105"/>
      <dgm:spPr/>
    </dgm:pt>
    <dgm:pt modelId="{5C3B5CF3-DD17-44F0-8A78-F3F20FEC51AC}" type="pres">
      <dgm:prSet presAssocID="{942665CE-6070-4F27-A445-DB532E9AED99}" presName="horz1" presStyleCnt="0"/>
      <dgm:spPr/>
    </dgm:pt>
    <dgm:pt modelId="{95FDDDC9-05DB-404E-80FD-B7A13B4C1D30}" type="pres">
      <dgm:prSet presAssocID="{942665CE-6070-4F27-A445-DB532E9AED99}" presName="tx1" presStyleLbl="revTx" presStyleIdx="6" presStyleCnt="10" custScaleX="233686"/>
      <dgm:spPr/>
      <dgm:t>
        <a:bodyPr/>
        <a:lstStyle/>
        <a:p>
          <a:endParaRPr lang="es-ES"/>
        </a:p>
      </dgm:t>
    </dgm:pt>
    <dgm:pt modelId="{B22735B4-11A9-4B5A-98A8-06CAF43A8197}" type="pres">
      <dgm:prSet presAssocID="{942665CE-6070-4F27-A445-DB532E9AED99}" presName="vert1" presStyleCnt="0"/>
      <dgm:spPr/>
    </dgm:pt>
    <dgm:pt modelId="{D536C06A-24BF-43BF-860C-8387E5A9700A}" type="pres">
      <dgm:prSet presAssocID="{D7EEA696-1B64-4E23-9E51-CF068C8186C7}" presName="vertSpace2a" presStyleCnt="0"/>
      <dgm:spPr/>
    </dgm:pt>
    <dgm:pt modelId="{FBBD0B6B-F787-4396-8399-45CA4558024C}" type="pres">
      <dgm:prSet presAssocID="{D7EEA696-1B64-4E23-9E51-CF068C8186C7}" presName="horz2" presStyleCnt="0"/>
      <dgm:spPr/>
    </dgm:pt>
    <dgm:pt modelId="{0F81BCDE-FF23-4B6C-9F23-510572990BCF}" type="pres">
      <dgm:prSet presAssocID="{D7EEA696-1B64-4E23-9E51-CF068C8186C7}" presName="horzSpace2" presStyleCnt="0"/>
      <dgm:spPr/>
    </dgm:pt>
    <dgm:pt modelId="{02DC691F-851A-4A12-972B-0EFAC3385C2E}" type="pres">
      <dgm:prSet presAssocID="{D7EEA696-1B64-4E23-9E51-CF068C8186C7}" presName="tx2" presStyleLbl="revTx" presStyleIdx="7" presStyleCnt="10" custScaleX="84277" custLinFactNeighborX="12314"/>
      <dgm:spPr/>
      <dgm:t>
        <a:bodyPr/>
        <a:lstStyle/>
        <a:p>
          <a:endParaRPr lang="es-ES"/>
        </a:p>
      </dgm:t>
    </dgm:pt>
    <dgm:pt modelId="{EFE69A9F-FE00-4846-B519-09831872E16F}" type="pres">
      <dgm:prSet presAssocID="{D7EEA696-1B64-4E23-9E51-CF068C8186C7}" presName="vert2" presStyleCnt="0"/>
      <dgm:spPr/>
    </dgm:pt>
    <dgm:pt modelId="{573BB133-8F97-4117-8C55-70E2419A5F18}" type="pres">
      <dgm:prSet presAssocID="{D7EEA696-1B64-4E23-9E51-CF068C8186C7}" presName="thinLine2b" presStyleLbl="callout" presStyleIdx="3" presStyleCnt="5" custLinFactNeighborX="2727"/>
      <dgm:spPr/>
    </dgm:pt>
    <dgm:pt modelId="{97A4DAE1-9C83-4735-A338-C6734E2E247D}" type="pres">
      <dgm:prSet presAssocID="{D7EEA696-1B64-4E23-9E51-CF068C8186C7}" presName="vertSpace2b" presStyleCnt="0"/>
      <dgm:spPr/>
    </dgm:pt>
    <dgm:pt modelId="{989BE223-F6C0-4315-B01F-96EE92ECC246}" type="pres">
      <dgm:prSet presAssocID="{05B4CE1D-3AC0-45FA-9E70-5E254AC407F8}" presName="thickLine" presStyleLbl="alignNode1" presStyleIdx="4" presStyleCnt="5" custLinFactNeighborY="-4905"/>
      <dgm:spPr/>
    </dgm:pt>
    <dgm:pt modelId="{8F6FD45B-83AC-4342-814F-F418B02F8342}" type="pres">
      <dgm:prSet presAssocID="{05B4CE1D-3AC0-45FA-9E70-5E254AC407F8}" presName="horz1" presStyleCnt="0"/>
      <dgm:spPr/>
    </dgm:pt>
    <dgm:pt modelId="{DD39B149-636C-4866-9BFF-1EDEA0248EAB}" type="pres">
      <dgm:prSet presAssocID="{05B4CE1D-3AC0-45FA-9E70-5E254AC407F8}" presName="tx1" presStyleLbl="revTx" presStyleIdx="8" presStyleCnt="10" custScaleX="244396"/>
      <dgm:spPr/>
      <dgm:t>
        <a:bodyPr/>
        <a:lstStyle/>
        <a:p>
          <a:endParaRPr lang="es-ES"/>
        </a:p>
      </dgm:t>
    </dgm:pt>
    <dgm:pt modelId="{687FFAEC-A116-4269-9BBB-DE85FD1ECB43}" type="pres">
      <dgm:prSet presAssocID="{05B4CE1D-3AC0-45FA-9E70-5E254AC407F8}" presName="vert1" presStyleCnt="0"/>
      <dgm:spPr/>
    </dgm:pt>
    <dgm:pt modelId="{77A88BFD-0886-41FF-8FD8-C71C22E09A48}" type="pres">
      <dgm:prSet presAssocID="{753D43EB-2EF3-4E84-8A38-76316D47D9C2}" presName="vertSpace2a" presStyleCnt="0"/>
      <dgm:spPr/>
    </dgm:pt>
    <dgm:pt modelId="{1D2D53D3-12C9-44B2-B2C8-05AC6FDA1ADC}" type="pres">
      <dgm:prSet presAssocID="{753D43EB-2EF3-4E84-8A38-76316D47D9C2}" presName="horz2" presStyleCnt="0"/>
      <dgm:spPr/>
    </dgm:pt>
    <dgm:pt modelId="{B3E8A77A-56C6-4DE8-ACB8-3F2A1D74985F}" type="pres">
      <dgm:prSet presAssocID="{753D43EB-2EF3-4E84-8A38-76316D47D9C2}" presName="horzSpace2" presStyleCnt="0"/>
      <dgm:spPr/>
    </dgm:pt>
    <dgm:pt modelId="{856386DA-40A3-469D-BF05-E745805B112B}" type="pres">
      <dgm:prSet presAssocID="{753D43EB-2EF3-4E84-8A38-76316D47D9C2}" presName="tx2" presStyleLbl="revTx" presStyleIdx="9" presStyleCnt="10" custScaleX="88016" custLinFactNeighborX="30007"/>
      <dgm:spPr/>
      <dgm:t>
        <a:bodyPr/>
        <a:lstStyle/>
        <a:p>
          <a:endParaRPr lang="es-ES"/>
        </a:p>
      </dgm:t>
    </dgm:pt>
    <dgm:pt modelId="{EC6B878C-F067-4AFC-BB8B-784FEF5F660B}" type="pres">
      <dgm:prSet presAssocID="{753D43EB-2EF3-4E84-8A38-76316D47D9C2}" presName="vert2" presStyleCnt="0"/>
      <dgm:spPr/>
    </dgm:pt>
    <dgm:pt modelId="{35501C83-97AC-4320-9A0A-94BAB1C19742}" type="pres">
      <dgm:prSet presAssocID="{753D43EB-2EF3-4E84-8A38-76316D47D9C2}" presName="thinLine2b" presStyleLbl="callout" presStyleIdx="4" presStyleCnt="5"/>
      <dgm:spPr/>
    </dgm:pt>
    <dgm:pt modelId="{5E9FDBE0-551D-4DE5-970C-D5F7F4498D1F}" type="pres">
      <dgm:prSet presAssocID="{753D43EB-2EF3-4E84-8A38-76316D47D9C2}" presName="vertSpace2b" presStyleCnt="0"/>
      <dgm:spPr/>
    </dgm:pt>
  </dgm:ptLst>
  <dgm:cxnLst>
    <dgm:cxn modelId="{FE5D89C2-F78E-4417-89E4-2EB753EA4B6C}" srcId="{F49B92DC-C5E9-48E2-B8C4-F6CB4C165655}" destId="{43F32733-07BD-46AC-962F-15D8894F5A9E}" srcOrd="2" destOrd="0" parTransId="{501A5518-5C9B-484F-8DF2-BA67B00BFBE5}" sibTransId="{C0DF4191-9EFB-4F0C-BB35-0B8F3C84411E}"/>
    <dgm:cxn modelId="{CCACF8E4-7696-4D30-AF11-98C508DF812C}" srcId="{43F32733-07BD-46AC-962F-15D8894F5A9E}" destId="{6664938B-AD0F-4709-AC0E-F92041A33EB8}" srcOrd="0" destOrd="0" parTransId="{BC46E8B7-4722-4C9A-8C30-C077938F678E}" sibTransId="{3213756A-6AB6-41B2-A2A5-DAC202ED52C1}"/>
    <dgm:cxn modelId="{2FBDD980-EFCB-436A-87AE-450F70393891}" srcId="{942665CE-6070-4F27-A445-DB532E9AED99}" destId="{D7EEA696-1B64-4E23-9E51-CF068C8186C7}" srcOrd="0" destOrd="0" parTransId="{7937496F-8E48-4DE1-AEDF-D7A612FDF338}" sibTransId="{18B6FBB6-0FAC-4F48-BC39-F1E66D026966}"/>
    <dgm:cxn modelId="{99F75792-BB54-4677-8228-BC8A35DE38CD}" srcId="{F49B92DC-C5E9-48E2-B8C4-F6CB4C165655}" destId="{942665CE-6070-4F27-A445-DB532E9AED99}" srcOrd="3" destOrd="0" parTransId="{3295042A-F5F9-4DE8-BBA4-6A95A3C8D34F}" sibTransId="{C9DD1D2E-29CA-4FE4-ACC6-05B874A806B4}"/>
    <dgm:cxn modelId="{DA9F94E8-0076-419C-99F3-CE851F4E338C}" srcId="{F49B92DC-C5E9-48E2-B8C4-F6CB4C165655}" destId="{0FF929BA-C8B0-4000-83AE-88C40932EE2D}" srcOrd="1" destOrd="0" parTransId="{9506634F-F3E0-4D46-829C-63B85834923F}" sibTransId="{3CA3F38A-9AAC-412F-A9A4-D1A39FF09B81}"/>
    <dgm:cxn modelId="{55C4B52F-8253-4E36-B079-AF5D5CF8FF9B}" type="presOf" srcId="{05B4CE1D-3AC0-45FA-9E70-5E254AC407F8}" destId="{DD39B149-636C-4866-9BFF-1EDEA0248EAB}" srcOrd="0" destOrd="0" presId="urn:microsoft.com/office/officeart/2008/layout/LinedList"/>
    <dgm:cxn modelId="{1ACF66F1-6D80-4C34-957E-5C173863FC6E}" srcId="{0FF929BA-C8B0-4000-83AE-88C40932EE2D}" destId="{C1872D92-4867-4478-90AF-F399B9A47AAC}" srcOrd="0" destOrd="0" parTransId="{EFE0B857-241F-455B-9255-4B56440A61A0}" sibTransId="{52982ADD-8224-416D-BDBF-9CE7D89294A8}"/>
    <dgm:cxn modelId="{6B0F63F7-95F1-4F31-B49B-60BB27886872}" srcId="{05B4CE1D-3AC0-45FA-9E70-5E254AC407F8}" destId="{753D43EB-2EF3-4E84-8A38-76316D47D9C2}" srcOrd="0" destOrd="0" parTransId="{D26DD820-0A87-4150-B947-8A33D6412B94}" sibTransId="{2B31FB36-19C8-4C33-894D-24D2A9082995}"/>
    <dgm:cxn modelId="{B0803552-6D7C-4858-AA9D-2A1A94006625}" type="presOf" srcId="{43F32733-07BD-46AC-962F-15D8894F5A9E}" destId="{A191A7C1-C542-4157-8660-B948B2021CFB}" srcOrd="0" destOrd="0" presId="urn:microsoft.com/office/officeart/2008/layout/LinedList"/>
    <dgm:cxn modelId="{397733C5-02B6-41DF-B15D-7B50DE79015C}" type="presOf" srcId="{4014E225-6ABB-4E57-8EF4-AD460D93E476}" destId="{FBC1571B-96D9-42E5-8660-3B636EB5D6B2}" srcOrd="0" destOrd="0" presId="urn:microsoft.com/office/officeart/2008/layout/LinedList"/>
    <dgm:cxn modelId="{DC46E5D6-DDA3-4058-8911-5B7153177E7F}" type="presOf" srcId="{0FF929BA-C8B0-4000-83AE-88C40932EE2D}" destId="{4829FDF7-CB09-4CC9-8BDC-C81D453A06EE}" srcOrd="0" destOrd="0" presId="urn:microsoft.com/office/officeart/2008/layout/LinedList"/>
    <dgm:cxn modelId="{96F3E8D7-9D03-47AB-A243-09F299D9013C}" type="presOf" srcId="{6664938B-AD0F-4709-AC0E-F92041A33EB8}" destId="{C25B95F3-7A18-4E60-A2C0-943C0E8EFBDE}" srcOrd="0" destOrd="0" presId="urn:microsoft.com/office/officeart/2008/layout/LinedList"/>
    <dgm:cxn modelId="{F0A0839A-3B54-4548-AA37-8EA4891A2C05}" type="presOf" srcId="{F49B92DC-C5E9-48E2-B8C4-F6CB4C165655}" destId="{873F93E5-759D-41FA-B6B3-03465521C9C3}" srcOrd="0" destOrd="0" presId="urn:microsoft.com/office/officeart/2008/layout/LinedList"/>
    <dgm:cxn modelId="{CE5862A6-D138-4E19-96A4-72BEB76ED941}" srcId="{F49B92DC-C5E9-48E2-B8C4-F6CB4C165655}" destId="{B2353DB0-D343-4135-809B-77419E95F6D3}" srcOrd="0" destOrd="0" parTransId="{83DDF08A-8A05-4FB5-907E-3E403893607F}" sibTransId="{8F7F4FFF-B3F8-48BF-A8AF-A9A6546E67DA}"/>
    <dgm:cxn modelId="{FD4D5FD3-8C88-475E-BE2A-D9836D4ECD5E}" type="presOf" srcId="{753D43EB-2EF3-4E84-8A38-76316D47D9C2}" destId="{856386DA-40A3-469D-BF05-E745805B112B}" srcOrd="0" destOrd="0" presId="urn:microsoft.com/office/officeart/2008/layout/LinedList"/>
    <dgm:cxn modelId="{F1B161F2-2567-4FAA-A966-155F5785EE5D}" type="presOf" srcId="{942665CE-6070-4F27-A445-DB532E9AED99}" destId="{95FDDDC9-05DB-404E-80FD-B7A13B4C1D30}" srcOrd="0" destOrd="0" presId="urn:microsoft.com/office/officeart/2008/layout/LinedList"/>
    <dgm:cxn modelId="{EECEAA4D-1C00-4473-B036-2FBF658B4BFA}" type="presOf" srcId="{D7EEA696-1B64-4E23-9E51-CF068C8186C7}" destId="{02DC691F-851A-4A12-972B-0EFAC3385C2E}" srcOrd="0" destOrd="0" presId="urn:microsoft.com/office/officeart/2008/layout/LinedList"/>
    <dgm:cxn modelId="{8AA89F7C-81E2-4ECE-9A4A-2252DDB853D8}" type="presOf" srcId="{C1872D92-4867-4478-90AF-F399B9A47AAC}" destId="{74177124-FDC4-4DDA-9AA1-13A1FD734D61}" srcOrd="0" destOrd="0" presId="urn:microsoft.com/office/officeart/2008/layout/LinedList"/>
    <dgm:cxn modelId="{12DC9DF7-B145-4058-984F-E3F795DFD91C}" srcId="{F49B92DC-C5E9-48E2-B8C4-F6CB4C165655}" destId="{05B4CE1D-3AC0-45FA-9E70-5E254AC407F8}" srcOrd="4" destOrd="0" parTransId="{D6065808-C26F-4BAD-87D8-D956EDAD2335}" sibTransId="{1524D644-4A8F-4197-8B44-6A135A408E24}"/>
    <dgm:cxn modelId="{B3748C00-4B0D-46DD-9180-68B8D05FAC81}" srcId="{B2353DB0-D343-4135-809B-77419E95F6D3}" destId="{4014E225-6ABB-4E57-8EF4-AD460D93E476}" srcOrd="0" destOrd="0" parTransId="{805B314A-BA22-4D3C-B7A3-2D660EF70CE3}" sibTransId="{5370A8AF-9423-4CF9-80A7-3BC3720D183B}"/>
    <dgm:cxn modelId="{F6CA802B-7C05-4728-B1AC-06CE8ADC4F81}" type="presOf" srcId="{B2353DB0-D343-4135-809B-77419E95F6D3}" destId="{344BD7D8-49D7-4971-946B-E4237588BD14}" srcOrd="0" destOrd="0" presId="urn:microsoft.com/office/officeart/2008/layout/LinedList"/>
    <dgm:cxn modelId="{7A81C3DE-771C-4A68-B021-AF678A11B983}" type="presParOf" srcId="{873F93E5-759D-41FA-B6B3-03465521C9C3}" destId="{A7663000-365C-4A5B-AC5E-7DAAE2A84258}" srcOrd="0" destOrd="0" presId="urn:microsoft.com/office/officeart/2008/layout/LinedList"/>
    <dgm:cxn modelId="{72ADBBF4-E507-4E1F-B904-BD72F8DD2A6C}" type="presParOf" srcId="{873F93E5-759D-41FA-B6B3-03465521C9C3}" destId="{F046F461-FB28-4CDA-B2C8-AA3F6DC7D866}" srcOrd="1" destOrd="0" presId="urn:microsoft.com/office/officeart/2008/layout/LinedList"/>
    <dgm:cxn modelId="{F085CB98-DC1E-4C9B-B8D8-4D3DC2904291}" type="presParOf" srcId="{F046F461-FB28-4CDA-B2C8-AA3F6DC7D866}" destId="{344BD7D8-49D7-4971-946B-E4237588BD14}" srcOrd="0" destOrd="0" presId="urn:microsoft.com/office/officeart/2008/layout/LinedList"/>
    <dgm:cxn modelId="{B94B3ECE-E70B-4B02-B987-227C839C6783}" type="presParOf" srcId="{F046F461-FB28-4CDA-B2C8-AA3F6DC7D866}" destId="{C76E4431-1637-49BF-92D2-92D9A7161704}" srcOrd="1" destOrd="0" presId="urn:microsoft.com/office/officeart/2008/layout/LinedList"/>
    <dgm:cxn modelId="{B4080368-D19B-4923-929A-CFD174524D5A}" type="presParOf" srcId="{C76E4431-1637-49BF-92D2-92D9A7161704}" destId="{D28A7F6A-DC6A-4B91-A5D9-595AD03CD8C4}" srcOrd="0" destOrd="0" presId="urn:microsoft.com/office/officeart/2008/layout/LinedList"/>
    <dgm:cxn modelId="{18DB02B5-910A-4AE7-B1A3-DA1BC10925F1}" type="presParOf" srcId="{C76E4431-1637-49BF-92D2-92D9A7161704}" destId="{6CA0141B-40DC-4E7B-AF7D-A6E5AF18E04B}" srcOrd="1" destOrd="0" presId="urn:microsoft.com/office/officeart/2008/layout/LinedList"/>
    <dgm:cxn modelId="{242A00BB-F173-4628-ABCE-2B09338C4AD5}" type="presParOf" srcId="{6CA0141B-40DC-4E7B-AF7D-A6E5AF18E04B}" destId="{8BAD3AAC-5BF7-48EB-BBA0-582EC045687B}" srcOrd="0" destOrd="0" presId="urn:microsoft.com/office/officeart/2008/layout/LinedList"/>
    <dgm:cxn modelId="{216D64E0-B445-4534-8EF2-4A97C9FBDF9A}" type="presParOf" srcId="{6CA0141B-40DC-4E7B-AF7D-A6E5AF18E04B}" destId="{FBC1571B-96D9-42E5-8660-3B636EB5D6B2}" srcOrd="1" destOrd="0" presId="urn:microsoft.com/office/officeart/2008/layout/LinedList"/>
    <dgm:cxn modelId="{4291025E-01A7-45CF-A5B0-EE4470BD3A0F}" type="presParOf" srcId="{6CA0141B-40DC-4E7B-AF7D-A6E5AF18E04B}" destId="{A7EF9EB1-5DAF-415B-BECC-12DCE599DDE9}" srcOrd="2" destOrd="0" presId="urn:microsoft.com/office/officeart/2008/layout/LinedList"/>
    <dgm:cxn modelId="{902F4BA0-4905-4714-9E66-41D6F08ADB8A}" type="presParOf" srcId="{C76E4431-1637-49BF-92D2-92D9A7161704}" destId="{C121E283-A5D3-4253-B4CE-1FB24BAB6C74}" srcOrd="2" destOrd="0" presId="urn:microsoft.com/office/officeart/2008/layout/LinedList"/>
    <dgm:cxn modelId="{B8E27D75-33D7-461E-A3A6-68DC173B83A2}" type="presParOf" srcId="{C76E4431-1637-49BF-92D2-92D9A7161704}" destId="{A9F1EA01-B046-4B86-9E1A-084F975F483A}" srcOrd="3" destOrd="0" presId="urn:microsoft.com/office/officeart/2008/layout/LinedList"/>
    <dgm:cxn modelId="{344ED6CC-F8DF-4BC0-BB8E-26CD468327B6}" type="presParOf" srcId="{873F93E5-759D-41FA-B6B3-03465521C9C3}" destId="{D7747FF4-A3DF-4741-BB57-583451DE56FF}" srcOrd="2" destOrd="0" presId="urn:microsoft.com/office/officeart/2008/layout/LinedList"/>
    <dgm:cxn modelId="{0344124D-684C-4DF3-932C-C6B9DB463E01}" type="presParOf" srcId="{873F93E5-759D-41FA-B6B3-03465521C9C3}" destId="{77103240-BB2E-4E82-AFC4-DB0CC1891AB4}" srcOrd="3" destOrd="0" presId="urn:microsoft.com/office/officeart/2008/layout/LinedList"/>
    <dgm:cxn modelId="{06E382A3-B991-4470-A16E-0170F58E92A9}" type="presParOf" srcId="{77103240-BB2E-4E82-AFC4-DB0CC1891AB4}" destId="{4829FDF7-CB09-4CC9-8BDC-C81D453A06EE}" srcOrd="0" destOrd="0" presId="urn:microsoft.com/office/officeart/2008/layout/LinedList"/>
    <dgm:cxn modelId="{1C160879-5C60-4898-8522-DEF2E073C53B}" type="presParOf" srcId="{77103240-BB2E-4E82-AFC4-DB0CC1891AB4}" destId="{868BFB3F-7C15-42A6-9184-636E1E9F5EF9}" srcOrd="1" destOrd="0" presId="urn:microsoft.com/office/officeart/2008/layout/LinedList"/>
    <dgm:cxn modelId="{CB48F61E-24C2-402C-898C-FB25D667C7FF}" type="presParOf" srcId="{868BFB3F-7C15-42A6-9184-636E1E9F5EF9}" destId="{D6678A13-199D-499F-9579-5C8E1E32153E}" srcOrd="0" destOrd="0" presId="urn:microsoft.com/office/officeart/2008/layout/LinedList"/>
    <dgm:cxn modelId="{3BFF4E6D-F49D-4946-9343-5E44EB01629E}" type="presParOf" srcId="{868BFB3F-7C15-42A6-9184-636E1E9F5EF9}" destId="{4355CB43-D236-4F96-BEFF-4A9D6B246A87}" srcOrd="1" destOrd="0" presId="urn:microsoft.com/office/officeart/2008/layout/LinedList"/>
    <dgm:cxn modelId="{B58A713C-245F-40B7-84E5-53A2BB4F542E}" type="presParOf" srcId="{4355CB43-D236-4F96-BEFF-4A9D6B246A87}" destId="{AD7DCB48-D522-47B9-A1BC-84822824139F}" srcOrd="0" destOrd="0" presId="urn:microsoft.com/office/officeart/2008/layout/LinedList"/>
    <dgm:cxn modelId="{7EBE379C-17B5-425D-9635-A751FCBF174B}" type="presParOf" srcId="{4355CB43-D236-4F96-BEFF-4A9D6B246A87}" destId="{74177124-FDC4-4DDA-9AA1-13A1FD734D61}" srcOrd="1" destOrd="0" presId="urn:microsoft.com/office/officeart/2008/layout/LinedList"/>
    <dgm:cxn modelId="{8EF52B2F-1451-44B6-9E2C-A79DA87C4006}" type="presParOf" srcId="{4355CB43-D236-4F96-BEFF-4A9D6B246A87}" destId="{E0D8EB00-32B5-4F6B-BF6F-BFF29C02FFBD}" srcOrd="2" destOrd="0" presId="urn:microsoft.com/office/officeart/2008/layout/LinedList"/>
    <dgm:cxn modelId="{21F108BE-87C7-45FA-8EAB-E28621D0037F}" type="presParOf" srcId="{868BFB3F-7C15-42A6-9184-636E1E9F5EF9}" destId="{45B04AFB-BB37-472F-A75E-C3D0734AE4CB}" srcOrd="2" destOrd="0" presId="urn:microsoft.com/office/officeart/2008/layout/LinedList"/>
    <dgm:cxn modelId="{D47A3C27-2E47-4D70-BC77-78561F91E507}" type="presParOf" srcId="{868BFB3F-7C15-42A6-9184-636E1E9F5EF9}" destId="{103465DE-D70C-4F88-B9F1-51D1EC4B57E2}" srcOrd="3" destOrd="0" presId="urn:microsoft.com/office/officeart/2008/layout/LinedList"/>
    <dgm:cxn modelId="{10C6F379-EF3D-4384-8306-76B6F6BECFD7}" type="presParOf" srcId="{873F93E5-759D-41FA-B6B3-03465521C9C3}" destId="{B5DFBBA5-5827-4139-A577-499D6EAB43E5}" srcOrd="4" destOrd="0" presId="urn:microsoft.com/office/officeart/2008/layout/LinedList"/>
    <dgm:cxn modelId="{7429717D-6A2E-4B9C-934A-58E9642F5C85}" type="presParOf" srcId="{873F93E5-759D-41FA-B6B3-03465521C9C3}" destId="{152134F3-79DC-4418-8453-87BE4421EA27}" srcOrd="5" destOrd="0" presId="urn:microsoft.com/office/officeart/2008/layout/LinedList"/>
    <dgm:cxn modelId="{321FEBFB-AF06-48B9-BA7C-340875539614}" type="presParOf" srcId="{152134F3-79DC-4418-8453-87BE4421EA27}" destId="{A191A7C1-C542-4157-8660-B948B2021CFB}" srcOrd="0" destOrd="0" presId="urn:microsoft.com/office/officeart/2008/layout/LinedList"/>
    <dgm:cxn modelId="{968A980F-ECED-4EAC-B463-7576B7A8FA8E}" type="presParOf" srcId="{152134F3-79DC-4418-8453-87BE4421EA27}" destId="{D2A83DAC-695E-41A6-9DB0-BD6A0F0A40CD}" srcOrd="1" destOrd="0" presId="urn:microsoft.com/office/officeart/2008/layout/LinedList"/>
    <dgm:cxn modelId="{CADEFB50-7DAD-407B-BDC3-799A8C4BD2D0}" type="presParOf" srcId="{D2A83DAC-695E-41A6-9DB0-BD6A0F0A40CD}" destId="{0A2C0A64-A7DD-412D-A751-73FEF74E1840}" srcOrd="0" destOrd="0" presId="urn:microsoft.com/office/officeart/2008/layout/LinedList"/>
    <dgm:cxn modelId="{A6380543-B6FA-434C-AADF-D6EAC6621AF2}" type="presParOf" srcId="{D2A83DAC-695E-41A6-9DB0-BD6A0F0A40CD}" destId="{9A4AA5DB-1982-47DD-AB91-2B0FF9F93FCB}" srcOrd="1" destOrd="0" presId="urn:microsoft.com/office/officeart/2008/layout/LinedList"/>
    <dgm:cxn modelId="{2C77D1F0-945A-46D1-B3E0-196C99787927}" type="presParOf" srcId="{9A4AA5DB-1982-47DD-AB91-2B0FF9F93FCB}" destId="{0E65BD36-F300-43A0-B109-8BB3054B15B7}" srcOrd="0" destOrd="0" presId="urn:microsoft.com/office/officeart/2008/layout/LinedList"/>
    <dgm:cxn modelId="{5C9FA299-B522-45F5-89E6-CD08B9CCD469}" type="presParOf" srcId="{9A4AA5DB-1982-47DD-AB91-2B0FF9F93FCB}" destId="{C25B95F3-7A18-4E60-A2C0-943C0E8EFBDE}" srcOrd="1" destOrd="0" presId="urn:microsoft.com/office/officeart/2008/layout/LinedList"/>
    <dgm:cxn modelId="{37C50B84-45BE-4E47-B192-08961BDD7972}" type="presParOf" srcId="{9A4AA5DB-1982-47DD-AB91-2B0FF9F93FCB}" destId="{88134E67-4D85-4DDD-AEEC-557F3382D8EF}" srcOrd="2" destOrd="0" presId="urn:microsoft.com/office/officeart/2008/layout/LinedList"/>
    <dgm:cxn modelId="{440B67FF-AA14-477E-9DE8-68BD96BEBC76}" type="presParOf" srcId="{D2A83DAC-695E-41A6-9DB0-BD6A0F0A40CD}" destId="{BE33F9CF-F5A3-477A-95ED-7F665D422712}" srcOrd="2" destOrd="0" presId="urn:microsoft.com/office/officeart/2008/layout/LinedList"/>
    <dgm:cxn modelId="{841D0DFF-A327-4292-8182-3183075A5786}" type="presParOf" srcId="{D2A83DAC-695E-41A6-9DB0-BD6A0F0A40CD}" destId="{BC79440F-E7D2-4486-A219-C6E011AE8683}" srcOrd="3" destOrd="0" presId="urn:microsoft.com/office/officeart/2008/layout/LinedList"/>
    <dgm:cxn modelId="{8E09AF62-6DBF-499D-967A-1C8DEBBFE934}" type="presParOf" srcId="{873F93E5-759D-41FA-B6B3-03465521C9C3}" destId="{B24AC881-398E-4A1B-9CED-77B34DE96DA1}" srcOrd="6" destOrd="0" presId="urn:microsoft.com/office/officeart/2008/layout/LinedList"/>
    <dgm:cxn modelId="{720778C8-0AFE-47E4-A488-0AEF13182363}" type="presParOf" srcId="{873F93E5-759D-41FA-B6B3-03465521C9C3}" destId="{5C3B5CF3-DD17-44F0-8A78-F3F20FEC51AC}" srcOrd="7" destOrd="0" presId="urn:microsoft.com/office/officeart/2008/layout/LinedList"/>
    <dgm:cxn modelId="{B3C844F4-64D7-4C72-A15D-786F21628C8F}" type="presParOf" srcId="{5C3B5CF3-DD17-44F0-8A78-F3F20FEC51AC}" destId="{95FDDDC9-05DB-404E-80FD-B7A13B4C1D30}" srcOrd="0" destOrd="0" presId="urn:microsoft.com/office/officeart/2008/layout/LinedList"/>
    <dgm:cxn modelId="{CFC5084B-282E-47B9-8912-BFB6E3AE6C63}" type="presParOf" srcId="{5C3B5CF3-DD17-44F0-8A78-F3F20FEC51AC}" destId="{B22735B4-11A9-4B5A-98A8-06CAF43A8197}" srcOrd="1" destOrd="0" presId="urn:microsoft.com/office/officeart/2008/layout/LinedList"/>
    <dgm:cxn modelId="{6D1C3F0B-5190-4DFC-B6D7-08B04F2FDFFD}" type="presParOf" srcId="{B22735B4-11A9-4B5A-98A8-06CAF43A8197}" destId="{D536C06A-24BF-43BF-860C-8387E5A9700A}" srcOrd="0" destOrd="0" presId="urn:microsoft.com/office/officeart/2008/layout/LinedList"/>
    <dgm:cxn modelId="{4BE30CA7-8163-4DE2-B393-1B743855E2AC}" type="presParOf" srcId="{B22735B4-11A9-4B5A-98A8-06CAF43A8197}" destId="{FBBD0B6B-F787-4396-8399-45CA4558024C}" srcOrd="1" destOrd="0" presId="urn:microsoft.com/office/officeart/2008/layout/LinedList"/>
    <dgm:cxn modelId="{56C3478B-3C20-4D04-A6CA-6242B7418BAC}" type="presParOf" srcId="{FBBD0B6B-F787-4396-8399-45CA4558024C}" destId="{0F81BCDE-FF23-4B6C-9F23-510572990BCF}" srcOrd="0" destOrd="0" presId="urn:microsoft.com/office/officeart/2008/layout/LinedList"/>
    <dgm:cxn modelId="{75D450B5-F897-45C3-9B21-5B92E321A38C}" type="presParOf" srcId="{FBBD0B6B-F787-4396-8399-45CA4558024C}" destId="{02DC691F-851A-4A12-972B-0EFAC3385C2E}" srcOrd="1" destOrd="0" presId="urn:microsoft.com/office/officeart/2008/layout/LinedList"/>
    <dgm:cxn modelId="{6C1279D4-159A-4F92-B181-AAE3C3F0D6FF}" type="presParOf" srcId="{FBBD0B6B-F787-4396-8399-45CA4558024C}" destId="{EFE69A9F-FE00-4846-B519-09831872E16F}" srcOrd="2" destOrd="0" presId="urn:microsoft.com/office/officeart/2008/layout/LinedList"/>
    <dgm:cxn modelId="{4094D118-6EBD-4F39-9ACD-61920CCC92D1}" type="presParOf" srcId="{B22735B4-11A9-4B5A-98A8-06CAF43A8197}" destId="{573BB133-8F97-4117-8C55-70E2419A5F18}" srcOrd="2" destOrd="0" presId="urn:microsoft.com/office/officeart/2008/layout/LinedList"/>
    <dgm:cxn modelId="{850F1D0F-D5FC-4246-963C-A37E0160D0D0}" type="presParOf" srcId="{B22735B4-11A9-4B5A-98A8-06CAF43A8197}" destId="{97A4DAE1-9C83-4735-A338-C6734E2E247D}" srcOrd="3" destOrd="0" presId="urn:microsoft.com/office/officeart/2008/layout/LinedList"/>
    <dgm:cxn modelId="{49CFC8D2-74FE-4C82-861F-1596ED03377B}" type="presParOf" srcId="{873F93E5-759D-41FA-B6B3-03465521C9C3}" destId="{989BE223-F6C0-4315-B01F-96EE92ECC246}" srcOrd="8" destOrd="0" presId="urn:microsoft.com/office/officeart/2008/layout/LinedList"/>
    <dgm:cxn modelId="{947E5432-C9C5-4C07-B42A-24A0BAA7C101}" type="presParOf" srcId="{873F93E5-759D-41FA-B6B3-03465521C9C3}" destId="{8F6FD45B-83AC-4342-814F-F418B02F8342}" srcOrd="9" destOrd="0" presId="urn:microsoft.com/office/officeart/2008/layout/LinedList"/>
    <dgm:cxn modelId="{42DE6EA2-271D-4E53-A0F8-1513F478D260}" type="presParOf" srcId="{8F6FD45B-83AC-4342-814F-F418B02F8342}" destId="{DD39B149-636C-4866-9BFF-1EDEA0248EAB}" srcOrd="0" destOrd="0" presId="urn:microsoft.com/office/officeart/2008/layout/LinedList"/>
    <dgm:cxn modelId="{96805449-0EE7-4AE2-B75A-EC3F7C49C86F}" type="presParOf" srcId="{8F6FD45B-83AC-4342-814F-F418B02F8342}" destId="{687FFAEC-A116-4269-9BBB-DE85FD1ECB43}" srcOrd="1" destOrd="0" presId="urn:microsoft.com/office/officeart/2008/layout/LinedList"/>
    <dgm:cxn modelId="{BE76F517-1561-43E7-BC13-78D702C9454A}" type="presParOf" srcId="{687FFAEC-A116-4269-9BBB-DE85FD1ECB43}" destId="{77A88BFD-0886-41FF-8FD8-C71C22E09A48}" srcOrd="0" destOrd="0" presId="urn:microsoft.com/office/officeart/2008/layout/LinedList"/>
    <dgm:cxn modelId="{7CA33FE0-AC43-48FB-BDD7-786FA5FE67FC}" type="presParOf" srcId="{687FFAEC-A116-4269-9BBB-DE85FD1ECB43}" destId="{1D2D53D3-12C9-44B2-B2C8-05AC6FDA1ADC}" srcOrd="1" destOrd="0" presId="urn:microsoft.com/office/officeart/2008/layout/LinedList"/>
    <dgm:cxn modelId="{26326B66-1A6A-4A6E-9DEC-CDC6F0CD8FEC}" type="presParOf" srcId="{1D2D53D3-12C9-44B2-B2C8-05AC6FDA1ADC}" destId="{B3E8A77A-56C6-4DE8-ACB8-3F2A1D74985F}" srcOrd="0" destOrd="0" presId="urn:microsoft.com/office/officeart/2008/layout/LinedList"/>
    <dgm:cxn modelId="{94E46DA6-9B72-4FDC-8152-D88F5190154D}" type="presParOf" srcId="{1D2D53D3-12C9-44B2-B2C8-05AC6FDA1ADC}" destId="{856386DA-40A3-469D-BF05-E745805B112B}" srcOrd="1" destOrd="0" presId="urn:microsoft.com/office/officeart/2008/layout/LinedList"/>
    <dgm:cxn modelId="{3DE7A465-DB6F-410B-8B98-7004EA8BC214}" type="presParOf" srcId="{1D2D53D3-12C9-44B2-B2C8-05AC6FDA1ADC}" destId="{EC6B878C-F067-4AFC-BB8B-784FEF5F660B}" srcOrd="2" destOrd="0" presId="urn:microsoft.com/office/officeart/2008/layout/LinedList"/>
    <dgm:cxn modelId="{73909DCE-6B69-432A-87C9-65EAD44B063D}" type="presParOf" srcId="{687FFAEC-A116-4269-9BBB-DE85FD1ECB43}" destId="{35501C83-97AC-4320-9A0A-94BAB1C19742}" srcOrd="2" destOrd="0" presId="urn:microsoft.com/office/officeart/2008/layout/LinedList"/>
    <dgm:cxn modelId="{F958D4E6-321C-4818-8E4C-BDA481823CC0}" type="presParOf" srcId="{687FFAEC-A116-4269-9BBB-DE85FD1ECB43}" destId="{5E9FDBE0-551D-4DE5-970C-D5F7F4498D1F}"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2AAAAF-0522-422B-BB63-AD114DD7CDEC}" type="doc">
      <dgm:prSet loTypeId="urn:microsoft.com/office/officeart/2005/8/layout/process4" loCatId="process" qsTypeId="urn:microsoft.com/office/officeart/2005/8/quickstyle/3d2" qsCatId="3D" csTypeId="urn:microsoft.com/office/officeart/2005/8/colors/colorful3" csCatId="colorful" phldr="1"/>
      <dgm:spPr/>
      <dgm:t>
        <a:bodyPr/>
        <a:lstStyle/>
        <a:p>
          <a:endParaRPr lang="es-ES"/>
        </a:p>
      </dgm:t>
    </dgm:pt>
    <dgm:pt modelId="{9560C9D1-B85E-4E3B-A1CA-32DB17FDA7F0}">
      <dgm:prSet phldrT="[Texto]" custT="1"/>
      <dgm:spPr/>
      <dgm:t>
        <a:bodyPr/>
        <a:lstStyle/>
        <a:p>
          <a:r>
            <a:rPr lang="es-ES" sz="1600" dirty="0" smtClean="0"/>
            <a:t>Instalación de Joomla local</a:t>
          </a:r>
          <a:endParaRPr lang="es-ES" sz="1600" dirty="0"/>
        </a:p>
      </dgm:t>
    </dgm:pt>
    <dgm:pt modelId="{4AA863BE-F6E4-41F6-B632-6DBA94FE929A}" type="parTrans" cxnId="{A079A9FB-C2F3-4213-8CE3-B7B11F904E80}">
      <dgm:prSet/>
      <dgm:spPr/>
      <dgm:t>
        <a:bodyPr/>
        <a:lstStyle/>
        <a:p>
          <a:endParaRPr lang="es-ES" sz="3600"/>
        </a:p>
      </dgm:t>
    </dgm:pt>
    <dgm:pt modelId="{D5C89AB4-5E9C-4A0A-95CA-9D54A063E199}" type="sibTrans" cxnId="{A079A9FB-C2F3-4213-8CE3-B7B11F904E80}">
      <dgm:prSet/>
      <dgm:spPr/>
      <dgm:t>
        <a:bodyPr/>
        <a:lstStyle/>
        <a:p>
          <a:endParaRPr lang="es-ES" sz="3600"/>
        </a:p>
      </dgm:t>
    </dgm:pt>
    <dgm:pt modelId="{5C80DCB2-FA61-4ADA-AE96-976D63AC50E7}">
      <dgm:prSet phldrT="[Texto]" custT="1"/>
      <dgm:spPr/>
      <dgm:t>
        <a:bodyPr/>
        <a:lstStyle/>
        <a:p>
          <a:r>
            <a:rPr lang="es-ES" sz="1600" dirty="0" smtClean="0"/>
            <a:t>Definición y Adquisición del Hosting (</a:t>
          </a:r>
          <a:r>
            <a:rPr lang="es-ES" sz="1600" dirty="0" err="1" smtClean="0"/>
            <a:t>Bluehost</a:t>
          </a:r>
          <a:r>
            <a:rPr lang="es-ES" sz="1600" dirty="0" smtClean="0"/>
            <a:t>)</a:t>
          </a:r>
          <a:endParaRPr lang="es-ES" sz="1600" dirty="0"/>
        </a:p>
      </dgm:t>
    </dgm:pt>
    <dgm:pt modelId="{8A13107D-45E6-4E94-B911-DAF79399DC34}" type="parTrans" cxnId="{FDC0886E-001E-4B57-B87A-7417D3CCD3B9}">
      <dgm:prSet/>
      <dgm:spPr/>
      <dgm:t>
        <a:bodyPr/>
        <a:lstStyle/>
        <a:p>
          <a:endParaRPr lang="es-ES" sz="3600"/>
        </a:p>
      </dgm:t>
    </dgm:pt>
    <dgm:pt modelId="{FEAE7892-3DA8-4651-9EF9-0703E8227CBC}" type="sibTrans" cxnId="{FDC0886E-001E-4B57-B87A-7417D3CCD3B9}">
      <dgm:prSet/>
      <dgm:spPr/>
      <dgm:t>
        <a:bodyPr/>
        <a:lstStyle/>
        <a:p>
          <a:endParaRPr lang="es-ES" sz="3600"/>
        </a:p>
      </dgm:t>
    </dgm:pt>
    <dgm:pt modelId="{224222A3-E748-4E1C-9B58-8104D0572FDC}">
      <dgm:prSet phldrT="[Texto]" custT="1"/>
      <dgm:spPr/>
      <dgm:t>
        <a:bodyPr/>
        <a:lstStyle/>
        <a:p>
          <a:r>
            <a:rPr lang="es-ES" sz="1600" dirty="0" smtClean="0"/>
            <a:t>Creación de la BDD,  Usuario de BDD (</a:t>
          </a:r>
          <a:r>
            <a:rPr lang="es-ES" sz="1600" dirty="0" err="1" smtClean="0"/>
            <a:t>Cpanel</a:t>
          </a:r>
          <a:r>
            <a:rPr lang="es-ES" sz="1600" dirty="0" smtClean="0"/>
            <a:t>)</a:t>
          </a:r>
        </a:p>
      </dgm:t>
    </dgm:pt>
    <dgm:pt modelId="{381598F1-61FE-467F-9C4B-0574E71FE9DB}" type="parTrans" cxnId="{F63E88CA-E5CE-41AC-9519-6044BD0D5D57}">
      <dgm:prSet/>
      <dgm:spPr/>
      <dgm:t>
        <a:bodyPr/>
        <a:lstStyle/>
        <a:p>
          <a:endParaRPr lang="es-ES" sz="3600"/>
        </a:p>
      </dgm:t>
    </dgm:pt>
    <dgm:pt modelId="{53F38AB7-0D34-4950-8238-6E709932CFA1}" type="sibTrans" cxnId="{F63E88CA-E5CE-41AC-9519-6044BD0D5D57}">
      <dgm:prSet/>
      <dgm:spPr/>
      <dgm:t>
        <a:bodyPr/>
        <a:lstStyle/>
        <a:p>
          <a:endParaRPr lang="es-ES" sz="3600"/>
        </a:p>
      </dgm:t>
    </dgm:pt>
    <dgm:pt modelId="{AA948067-6018-46B4-B31A-277FBF529A4B}">
      <dgm:prSet phldrT="[Texto]" custT="1"/>
      <dgm:spPr/>
      <dgm:t>
        <a:bodyPr/>
        <a:lstStyle/>
        <a:p>
          <a:r>
            <a:rPr lang="es-ES" sz="1600" dirty="0" smtClean="0"/>
            <a:t>Transferencia de Información (</a:t>
          </a:r>
          <a:r>
            <a:rPr lang="es-ES" sz="1600" dirty="0" err="1" smtClean="0"/>
            <a:t>FileZilla</a:t>
          </a:r>
          <a:r>
            <a:rPr lang="es-ES" sz="1600" dirty="0" smtClean="0"/>
            <a:t>)</a:t>
          </a:r>
        </a:p>
      </dgm:t>
    </dgm:pt>
    <dgm:pt modelId="{5CC5183B-74F4-423C-B46A-8B0F4DE3813F}" type="parTrans" cxnId="{208F325F-40BD-478C-86D9-E6BA445C2534}">
      <dgm:prSet/>
      <dgm:spPr/>
      <dgm:t>
        <a:bodyPr/>
        <a:lstStyle/>
        <a:p>
          <a:endParaRPr lang="es-ES" sz="3600"/>
        </a:p>
      </dgm:t>
    </dgm:pt>
    <dgm:pt modelId="{DB0E7A84-7EBB-4B8E-8D87-69D165DBD363}" type="sibTrans" cxnId="{208F325F-40BD-478C-86D9-E6BA445C2534}">
      <dgm:prSet/>
      <dgm:spPr/>
      <dgm:t>
        <a:bodyPr/>
        <a:lstStyle/>
        <a:p>
          <a:endParaRPr lang="es-ES" sz="3600"/>
        </a:p>
      </dgm:t>
    </dgm:pt>
    <dgm:pt modelId="{014F190E-1C06-4A83-A2B3-094A70F86CD7}">
      <dgm:prSet phldrT="[Texto]" custT="1"/>
      <dgm:spPr/>
      <dgm:t>
        <a:bodyPr/>
        <a:lstStyle/>
        <a:p>
          <a:r>
            <a:rPr lang="es-ES" sz="1050" dirty="0" smtClean="0"/>
            <a:t>Obtención del respaldo de Joomla (local)</a:t>
          </a:r>
        </a:p>
      </dgm:t>
    </dgm:pt>
    <dgm:pt modelId="{2CB1ACB3-5E09-428C-A49E-9F428E38090D}" type="parTrans" cxnId="{D9B28FE6-4731-4B22-9B08-ABBB8764A952}">
      <dgm:prSet/>
      <dgm:spPr/>
      <dgm:t>
        <a:bodyPr/>
        <a:lstStyle/>
        <a:p>
          <a:endParaRPr lang="es-ES" sz="3600"/>
        </a:p>
      </dgm:t>
    </dgm:pt>
    <dgm:pt modelId="{AD195784-3DAC-4128-9B6D-D1AEC11333EC}" type="sibTrans" cxnId="{D9B28FE6-4731-4B22-9B08-ABBB8764A952}">
      <dgm:prSet/>
      <dgm:spPr/>
      <dgm:t>
        <a:bodyPr/>
        <a:lstStyle/>
        <a:p>
          <a:endParaRPr lang="es-ES" sz="3600"/>
        </a:p>
      </dgm:t>
    </dgm:pt>
    <dgm:pt modelId="{A695CC07-57D1-40FF-BA34-4CDDD8A1F679}">
      <dgm:prSet phldrT="[Texto]" custT="1"/>
      <dgm:spPr/>
      <dgm:t>
        <a:bodyPr/>
        <a:lstStyle/>
        <a:p>
          <a:r>
            <a:rPr lang="es-ES" sz="1600" dirty="0" smtClean="0"/>
            <a:t>Extracción de archivos (</a:t>
          </a:r>
          <a:r>
            <a:rPr lang="es-ES" sz="1600" dirty="0" err="1" smtClean="0"/>
            <a:t>Kicksart</a:t>
          </a:r>
          <a:r>
            <a:rPr lang="es-ES" sz="1600" dirty="0" smtClean="0"/>
            <a:t>)</a:t>
          </a:r>
        </a:p>
      </dgm:t>
    </dgm:pt>
    <dgm:pt modelId="{7E03B1DC-9955-40E2-A300-3E792C1E0B70}" type="parTrans" cxnId="{B3D2D3A4-902A-43CA-999F-9B6B5C08B084}">
      <dgm:prSet/>
      <dgm:spPr/>
      <dgm:t>
        <a:bodyPr/>
        <a:lstStyle/>
        <a:p>
          <a:endParaRPr lang="es-ES" sz="3600"/>
        </a:p>
      </dgm:t>
    </dgm:pt>
    <dgm:pt modelId="{DDE00449-6674-4B66-A79C-4791268F60F3}" type="sibTrans" cxnId="{B3D2D3A4-902A-43CA-999F-9B6B5C08B084}">
      <dgm:prSet/>
      <dgm:spPr/>
      <dgm:t>
        <a:bodyPr/>
        <a:lstStyle/>
        <a:p>
          <a:endParaRPr lang="es-ES" sz="3600"/>
        </a:p>
      </dgm:t>
    </dgm:pt>
    <dgm:pt modelId="{2501F978-2591-4D5D-90F9-904E7EF5BF48}">
      <dgm:prSet phldrT="[Texto]" custT="1"/>
      <dgm:spPr/>
      <dgm:t>
        <a:bodyPr/>
        <a:lstStyle/>
        <a:p>
          <a:r>
            <a:rPr lang="es-ES" sz="1600" dirty="0" smtClean="0"/>
            <a:t>Instalación de Joomla</a:t>
          </a:r>
        </a:p>
      </dgm:t>
    </dgm:pt>
    <dgm:pt modelId="{62C9E972-8B2D-47A4-B31F-1BFE080CAF41}" type="parTrans" cxnId="{AF9F5FAC-EF1A-459D-9709-13B7979F36ED}">
      <dgm:prSet/>
      <dgm:spPr/>
      <dgm:t>
        <a:bodyPr/>
        <a:lstStyle/>
        <a:p>
          <a:endParaRPr lang="es-ES" sz="3600"/>
        </a:p>
      </dgm:t>
    </dgm:pt>
    <dgm:pt modelId="{4CB6EAC0-5E74-4004-B73B-B489AFFEE83E}" type="sibTrans" cxnId="{AF9F5FAC-EF1A-459D-9709-13B7979F36ED}">
      <dgm:prSet/>
      <dgm:spPr/>
      <dgm:t>
        <a:bodyPr/>
        <a:lstStyle/>
        <a:p>
          <a:endParaRPr lang="es-ES" sz="3600"/>
        </a:p>
      </dgm:t>
    </dgm:pt>
    <dgm:pt modelId="{E941F0E6-D07E-4129-ACAD-876C10C0D944}">
      <dgm:prSet phldrT="[Texto]" custT="1"/>
      <dgm:spPr/>
      <dgm:t>
        <a:bodyPr/>
        <a:lstStyle/>
        <a:p>
          <a:r>
            <a:rPr lang="es-ES" sz="1050" dirty="0" smtClean="0"/>
            <a:t>Configuraciones del Sitio Web</a:t>
          </a:r>
        </a:p>
      </dgm:t>
    </dgm:pt>
    <dgm:pt modelId="{A006C264-54D5-4160-8BF4-6257C7703A0F}" type="parTrans" cxnId="{E6F457FE-DC0B-4003-A657-92606953B0D4}">
      <dgm:prSet/>
      <dgm:spPr/>
      <dgm:t>
        <a:bodyPr/>
        <a:lstStyle/>
        <a:p>
          <a:endParaRPr lang="es-ES" sz="3600"/>
        </a:p>
      </dgm:t>
    </dgm:pt>
    <dgm:pt modelId="{2A4A9A38-0130-4DA1-BB41-358C16359599}" type="sibTrans" cxnId="{E6F457FE-DC0B-4003-A657-92606953B0D4}">
      <dgm:prSet/>
      <dgm:spPr/>
      <dgm:t>
        <a:bodyPr/>
        <a:lstStyle/>
        <a:p>
          <a:endParaRPr lang="es-ES" sz="3600"/>
        </a:p>
      </dgm:t>
    </dgm:pt>
    <dgm:pt modelId="{7528D556-D699-4F40-A08E-3CD59CED6CC0}">
      <dgm:prSet phldrT="[Texto]" custT="1"/>
      <dgm:spPr/>
      <dgm:t>
        <a:bodyPr/>
        <a:lstStyle/>
        <a:p>
          <a:r>
            <a:rPr lang="es-ES" sz="1050" dirty="0" smtClean="0"/>
            <a:t>Configuración de la BDD</a:t>
          </a:r>
        </a:p>
      </dgm:t>
    </dgm:pt>
    <dgm:pt modelId="{9B27558D-187D-486A-B3E5-1F14939049B2}" type="parTrans" cxnId="{1E953A3F-76AC-4C1B-8395-9A55D7CBE9C3}">
      <dgm:prSet/>
      <dgm:spPr/>
      <dgm:t>
        <a:bodyPr/>
        <a:lstStyle/>
        <a:p>
          <a:endParaRPr lang="es-ES" sz="3600"/>
        </a:p>
      </dgm:t>
    </dgm:pt>
    <dgm:pt modelId="{6FC7D1E1-4A9C-4DC2-A010-1ACED0EA38EE}" type="sibTrans" cxnId="{1E953A3F-76AC-4C1B-8395-9A55D7CBE9C3}">
      <dgm:prSet/>
      <dgm:spPr/>
      <dgm:t>
        <a:bodyPr/>
        <a:lstStyle/>
        <a:p>
          <a:endParaRPr lang="es-ES" sz="3600"/>
        </a:p>
      </dgm:t>
    </dgm:pt>
    <dgm:pt modelId="{F4628D9F-0EB4-448E-8F9B-008EE5181DBA}">
      <dgm:prSet phldrT="[Texto]" custT="1"/>
      <dgm:spPr/>
      <dgm:t>
        <a:bodyPr/>
        <a:lstStyle/>
        <a:p>
          <a:r>
            <a:rPr lang="es-ES" sz="1050" dirty="0" smtClean="0"/>
            <a:t>Instalación</a:t>
          </a:r>
        </a:p>
      </dgm:t>
    </dgm:pt>
    <dgm:pt modelId="{33A97857-AD4E-4E7F-A9BF-67AC365F6799}" type="parTrans" cxnId="{42D95EB4-ED72-4A9F-845C-326B46768351}">
      <dgm:prSet/>
      <dgm:spPr/>
      <dgm:t>
        <a:bodyPr/>
        <a:lstStyle/>
        <a:p>
          <a:endParaRPr lang="es-ES" sz="3600"/>
        </a:p>
      </dgm:t>
    </dgm:pt>
    <dgm:pt modelId="{DABD5D8A-39DC-4C62-9286-055650832FC0}" type="sibTrans" cxnId="{42D95EB4-ED72-4A9F-845C-326B46768351}">
      <dgm:prSet/>
      <dgm:spPr/>
      <dgm:t>
        <a:bodyPr/>
        <a:lstStyle/>
        <a:p>
          <a:endParaRPr lang="es-ES" sz="3600"/>
        </a:p>
      </dgm:t>
    </dgm:pt>
    <dgm:pt modelId="{269CAFEF-B8C1-4F08-BE13-29F8D54B9054}">
      <dgm:prSet phldrT="[Texto]" custT="1"/>
      <dgm:spPr/>
      <dgm:t>
        <a:bodyPr/>
        <a:lstStyle/>
        <a:p>
          <a:r>
            <a:rPr lang="es-ES" sz="1050" dirty="0" smtClean="0"/>
            <a:t>Creación de cuenta FTP (proveedor)</a:t>
          </a:r>
        </a:p>
      </dgm:t>
    </dgm:pt>
    <dgm:pt modelId="{4DE7B942-86AD-4A60-AB3D-CB847BE5CF45}" type="parTrans" cxnId="{F4B82897-2A70-4CCF-9159-D0F182F6FB2C}">
      <dgm:prSet/>
      <dgm:spPr/>
      <dgm:t>
        <a:bodyPr/>
        <a:lstStyle/>
        <a:p>
          <a:endParaRPr lang="es-ES"/>
        </a:p>
      </dgm:t>
    </dgm:pt>
    <dgm:pt modelId="{C1A24F2F-7250-4FBE-9497-5DE528996FE5}" type="sibTrans" cxnId="{F4B82897-2A70-4CCF-9159-D0F182F6FB2C}">
      <dgm:prSet/>
      <dgm:spPr/>
      <dgm:t>
        <a:bodyPr/>
        <a:lstStyle/>
        <a:p>
          <a:endParaRPr lang="es-ES"/>
        </a:p>
      </dgm:t>
    </dgm:pt>
    <dgm:pt modelId="{5505291A-81DD-46B6-AD82-D121B5DC9D9C}">
      <dgm:prSet phldrT="[Texto]" custT="1"/>
      <dgm:spPr/>
      <dgm:t>
        <a:bodyPr/>
        <a:lstStyle/>
        <a:p>
          <a:r>
            <a:rPr lang="es-ES" sz="1050" dirty="0" smtClean="0"/>
            <a:t>Eliminación de carpeta</a:t>
          </a:r>
        </a:p>
      </dgm:t>
    </dgm:pt>
    <dgm:pt modelId="{237075AB-DE38-4D97-9DB8-DB7196E91ABA}" type="parTrans" cxnId="{D959B279-42A0-441A-A28F-0F5586FC7D50}">
      <dgm:prSet/>
      <dgm:spPr/>
      <dgm:t>
        <a:bodyPr/>
        <a:lstStyle/>
        <a:p>
          <a:endParaRPr lang="es-ES"/>
        </a:p>
      </dgm:t>
    </dgm:pt>
    <dgm:pt modelId="{9A186BD7-F47D-448C-8939-27392082B597}" type="sibTrans" cxnId="{D959B279-42A0-441A-A28F-0F5586FC7D50}">
      <dgm:prSet/>
      <dgm:spPr/>
      <dgm:t>
        <a:bodyPr/>
        <a:lstStyle/>
        <a:p>
          <a:endParaRPr lang="es-ES"/>
        </a:p>
      </dgm:t>
    </dgm:pt>
    <dgm:pt modelId="{72AF451D-D5CD-494E-BE80-92AAF38C27B5}" type="pres">
      <dgm:prSet presAssocID="{372AAAAF-0522-422B-BB63-AD114DD7CDEC}" presName="Name0" presStyleCnt="0">
        <dgm:presLayoutVars>
          <dgm:dir/>
          <dgm:animLvl val="lvl"/>
          <dgm:resizeHandles val="exact"/>
        </dgm:presLayoutVars>
      </dgm:prSet>
      <dgm:spPr/>
      <dgm:t>
        <a:bodyPr/>
        <a:lstStyle/>
        <a:p>
          <a:endParaRPr lang="es-ES"/>
        </a:p>
      </dgm:t>
    </dgm:pt>
    <dgm:pt modelId="{C036546D-2D5C-45CB-92FB-FB474BE2663C}" type="pres">
      <dgm:prSet presAssocID="{2501F978-2591-4D5D-90F9-904E7EF5BF48}" presName="boxAndChildren" presStyleCnt="0"/>
      <dgm:spPr/>
    </dgm:pt>
    <dgm:pt modelId="{36ECCB01-2A3C-402E-8F07-74E178A3EB9D}" type="pres">
      <dgm:prSet presAssocID="{2501F978-2591-4D5D-90F9-904E7EF5BF48}" presName="parentTextBox" presStyleLbl="node1" presStyleIdx="0" presStyleCnt="6"/>
      <dgm:spPr/>
      <dgm:t>
        <a:bodyPr/>
        <a:lstStyle/>
        <a:p>
          <a:endParaRPr lang="es-ES"/>
        </a:p>
      </dgm:t>
    </dgm:pt>
    <dgm:pt modelId="{13B67690-3473-45F8-8C92-A471CE094AE2}" type="pres">
      <dgm:prSet presAssocID="{2501F978-2591-4D5D-90F9-904E7EF5BF48}" presName="entireBox" presStyleLbl="node1" presStyleIdx="0" presStyleCnt="6"/>
      <dgm:spPr/>
      <dgm:t>
        <a:bodyPr/>
        <a:lstStyle/>
        <a:p>
          <a:endParaRPr lang="es-ES"/>
        </a:p>
      </dgm:t>
    </dgm:pt>
    <dgm:pt modelId="{7D92154F-3F1E-4409-8540-B133506D9BEF}" type="pres">
      <dgm:prSet presAssocID="{2501F978-2591-4D5D-90F9-904E7EF5BF48}" presName="descendantBox" presStyleCnt="0"/>
      <dgm:spPr/>
    </dgm:pt>
    <dgm:pt modelId="{4F0A170C-D6A7-4D29-AD17-8E05962098D2}" type="pres">
      <dgm:prSet presAssocID="{E941F0E6-D07E-4129-ACAD-876C10C0D944}" presName="childTextBox" presStyleLbl="fgAccFollowNode1" presStyleIdx="0" presStyleCnt="6">
        <dgm:presLayoutVars>
          <dgm:bulletEnabled val="1"/>
        </dgm:presLayoutVars>
      </dgm:prSet>
      <dgm:spPr/>
      <dgm:t>
        <a:bodyPr/>
        <a:lstStyle/>
        <a:p>
          <a:endParaRPr lang="es-ES"/>
        </a:p>
      </dgm:t>
    </dgm:pt>
    <dgm:pt modelId="{E04C4B20-3002-4A9A-97E7-2A952ACF0D25}" type="pres">
      <dgm:prSet presAssocID="{7528D556-D699-4F40-A08E-3CD59CED6CC0}" presName="childTextBox" presStyleLbl="fgAccFollowNode1" presStyleIdx="1" presStyleCnt="6">
        <dgm:presLayoutVars>
          <dgm:bulletEnabled val="1"/>
        </dgm:presLayoutVars>
      </dgm:prSet>
      <dgm:spPr/>
      <dgm:t>
        <a:bodyPr/>
        <a:lstStyle/>
        <a:p>
          <a:endParaRPr lang="es-ES"/>
        </a:p>
      </dgm:t>
    </dgm:pt>
    <dgm:pt modelId="{91B27860-059E-4CDB-A8D0-A4CE8F6FC6D9}" type="pres">
      <dgm:prSet presAssocID="{F4628D9F-0EB4-448E-8F9B-008EE5181DBA}" presName="childTextBox" presStyleLbl="fgAccFollowNode1" presStyleIdx="2" presStyleCnt="6">
        <dgm:presLayoutVars>
          <dgm:bulletEnabled val="1"/>
        </dgm:presLayoutVars>
      </dgm:prSet>
      <dgm:spPr/>
      <dgm:t>
        <a:bodyPr/>
        <a:lstStyle/>
        <a:p>
          <a:endParaRPr lang="es-ES"/>
        </a:p>
      </dgm:t>
    </dgm:pt>
    <dgm:pt modelId="{B3E64A6F-04E6-4355-B249-822602D04F96}" type="pres">
      <dgm:prSet presAssocID="{5505291A-81DD-46B6-AD82-D121B5DC9D9C}" presName="childTextBox" presStyleLbl="fgAccFollowNode1" presStyleIdx="3" presStyleCnt="6">
        <dgm:presLayoutVars>
          <dgm:bulletEnabled val="1"/>
        </dgm:presLayoutVars>
      </dgm:prSet>
      <dgm:spPr/>
      <dgm:t>
        <a:bodyPr/>
        <a:lstStyle/>
        <a:p>
          <a:endParaRPr lang="es-ES"/>
        </a:p>
      </dgm:t>
    </dgm:pt>
    <dgm:pt modelId="{5D27BC53-4967-4935-941A-0D78D64661A6}" type="pres">
      <dgm:prSet presAssocID="{DDE00449-6674-4B66-A79C-4791268F60F3}" presName="sp" presStyleCnt="0"/>
      <dgm:spPr/>
    </dgm:pt>
    <dgm:pt modelId="{F9B30038-4BBE-4D54-9898-6F604C733133}" type="pres">
      <dgm:prSet presAssocID="{A695CC07-57D1-40FF-BA34-4CDDD8A1F679}" presName="arrowAndChildren" presStyleCnt="0"/>
      <dgm:spPr/>
    </dgm:pt>
    <dgm:pt modelId="{0C36E7D7-E940-48B9-BFC8-557040AC3704}" type="pres">
      <dgm:prSet presAssocID="{A695CC07-57D1-40FF-BA34-4CDDD8A1F679}" presName="parentTextArrow" presStyleLbl="node1" presStyleIdx="1" presStyleCnt="6"/>
      <dgm:spPr/>
      <dgm:t>
        <a:bodyPr/>
        <a:lstStyle/>
        <a:p>
          <a:endParaRPr lang="es-ES"/>
        </a:p>
      </dgm:t>
    </dgm:pt>
    <dgm:pt modelId="{E0F64896-98F0-48F9-AD46-6E1F84B1DBB0}" type="pres">
      <dgm:prSet presAssocID="{DB0E7A84-7EBB-4B8E-8D87-69D165DBD363}" presName="sp" presStyleCnt="0"/>
      <dgm:spPr/>
    </dgm:pt>
    <dgm:pt modelId="{312DD967-A447-41F4-AD4A-5C9154A7538D}" type="pres">
      <dgm:prSet presAssocID="{AA948067-6018-46B4-B31A-277FBF529A4B}" presName="arrowAndChildren" presStyleCnt="0"/>
      <dgm:spPr/>
    </dgm:pt>
    <dgm:pt modelId="{61604974-4016-4728-A63C-72DF7C074DA0}" type="pres">
      <dgm:prSet presAssocID="{AA948067-6018-46B4-B31A-277FBF529A4B}" presName="parentTextArrow" presStyleLbl="node1" presStyleIdx="1" presStyleCnt="6"/>
      <dgm:spPr/>
      <dgm:t>
        <a:bodyPr/>
        <a:lstStyle/>
        <a:p>
          <a:endParaRPr lang="es-ES"/>
        </a:p>
      </dgm:t>
    </dgm:pt>
    <dgm:pt modelId="{1E739784-478E-4C61-BBD7-DA32A0CDD00E}" type="pres">
      <dgm:prSet presAssocID="{AA948067-6018-46B4-B31A-277FBF529A4B}" presName="arrow" presStyleLbl="node1" presStyleIdx="2" presStyleCnt="6"/>
      <dgm:spPr/>
      <dgm:t>
        <a:bodyPr/>
        <a:lstStyle/>
        <a:p>
          <a:endParaRPr lang="es-ES"/>
        </a:p>
      </dgm:t>
    </dgm:pt>
    <dgm:pt modelId="{BE848D94-CE81-49A6-8E03-CA3C6F052288}" type="pres">
      <dgm:prSet presAssocID="{AA948067-6018-46B4-B31A-277FBF529A4B}" presName="descendantArrow" presStyleCnt="0"/>
      <dgm:spPr/>
    </dgm:pt>
    <dgm:pt modelId="{C3CA2D35-0292-4252-B719-CCFF1E0F9A96}" type="pres">
      <dgm:prSet presAssocID="{014F190E-1C06-4A83-A2B3-094A70F86CD7}" presName="childTextArrow" presStyleLbl="fgAccFollowNode1" presStyleIdx="4" presStyleCnt="6">
        <dgm:presLayoutVars>
          <dgm:bulletEnabled val="1"/>
        </dgm:presLayoutVars>
      </dgm:prSet>
      <dgm:spPr/>
      <dgm:t>
        <a:bodyPr/>
        <a:lstStyle/>
        <a:p>
          <a:endParaRPr lang="es-ES"/>
        </a:p>
      </dgm:t>
    </dgm:pt>
    <dgm:pt modelId="{9ED69993-3B24-4193-9807-C3CAF1CAC0BB}" type="pres">
      <dgm:prSet presAssocID="{269CAFEF-B8C1-4F08-BE13-29F8D54B9054}" presName="childTextArrow" presStyleLbl="fgAccFollowNode1" presStyleIdx="5" presStyleCnt="6">
        <dgm:presLayoutVars>
          <dgm:bulletEnabled val="1"/>
        </dgm:presLayoutVars>
      </dgm:prSet>
      <dgm:spPr/>
      <dgm:t>
        <a:bodyPr/>
        <a:lstStyle/>
        <a:p>
          <a:endParaRPr lang="es-ES"/>
        </a:p>
      </dgm:t>
    </dgm:pt>
    <dgm:pt modelId="{2D8662C3-6E46-430A-9753-2700960631C9}" type="pres">
      <dgm:prSet presAssocID="{53F38AB7-0D34-4950-8238-6E709932CFA1}" presName="sp" presStyleCnt="0"/>
      <dgm:spPr/>
    </dgm:pt>
    <dgm:pt modelId="{E624D747-61A6-46A5-8A28-4AD324371D29}" type="pres">
      <dgm:prSet presAssocID="{224222A3-E748-4E1C-9B58-8104D0572FDC}" presName="arrowAndChildren" presStyleCnt="0"/>
      <dgm:spPr/>
    </dgm:pt>
    <dgm:pt modelId="{A67E319A-C3EA-4822-869A-5B34985380B5}" type="pres">
      <dgm:prSet presAssocID="{224222A3-E748-4E1C-9B58-8104D0572FDC}" presName="parentTextArrow" presStyleLbl="node1" presStyleIdx="3" presStyleCnt="6"/>
      <dgm:spPr/>
      <dgm:t>
        <a:bodyPr/>
        <a:lstStyle/>
        <a:p>
          <a:endParaRPr lang="es-ES"/>
        </a:p>
      </dgm:t>
    </dgm:pt>
    <dgm:pt modelId="{13423F33-AE67-43D5-9A32-0660E4A38537}" type="pres">
      <dgm:prSet presAssocID="{FEAE7892-3DA8-4651-9EF9-0703E8227CBC}" presName="sp" presStyleCnt="0"/>
      <dgm:spPr/>
    </dgm:pt>
    <dgm:pt modelId="{296E6838-22DF-4FBC-B62D-C05B70D39FEB}" type="pres">
      <dgm:prSet presAssocID="{5C80DCB2-FA61-4ADA-AE96-976D63AC50E7}" presName="arrowAndChildren" presStyleCnt="0"/>
      <dgm:spPr/>
    </dgm:pt>
    <dgm:pt modelId="{04C24BB7-E49F-40F1-A98B-2536F2919D30}" type="pres">
      <dgm:prSet presAssocID="{5C80DCB2-FA61-4ADA-AE96-976D63AC50E7}" presName="parentTextArrow" presStyleLbl="node1" presStyleIdx="4" presStyleCnt="6"/>
      <dgm:spPr/>
      <dgm:t>
        <a:bodyPr/>
        <a:lstStyle/>
        <a:p>
          <a:endParaRPr lang="es-ES"/>
        </a:p>
      </dgm:t>
    </dgm:pt>
    <dgm:pt modelId="{3894EACF-7D10-457F-AAC7-92C9B138DC95}" type="pres">
      <dgm:prSet presAssocID="{D5C89AB4-5E9C-4A0A-95CA-9D54A063E199}" presName="sp" presStyleCnt="0"/>
      <dgm:spPr/>
    </dgm:pt>
    <dgm:pt modelId="{9F8AEF91-EE2D-42CB-B294-7B684BB3C00E}" type="pres">
      <dgm:prSet presAssocID="{9560C9D1-B85E-4E3B-A1CA-32DB17FDA7F0}" presName="arrowAndChildren" presStyleCnt="0"/>
      <dgm:spPr/>
    </dgm:pt>
    <dgm:pt modelId="{E08FDDE1-89F8-4BA9-9852-94AB44F0FEFB}" type="pres">
      <dgm:prSet presAssocID="{9560C9D1-B85E-4E3B-A1CA-32DB17FDA7F0}" presName="parentTextArrow" presStyleLbl="node1" presStyleIdx="5" presStyleCnt="6"/>
      <dgm:spPr/>
      <dgm:t>
        <a:bodyPr/>
        <a:lstStyle/>
        <a:p>
          <a:endParaRPr lang="es-ES"/>
        </a:p>
      </dgm:t>
    </dgm:pt>
  </dgm:ptLst>
  <dgm:cxnLst>
    <dgm:cxn modelId="{57E2BBE4-410F-42D4-9929-751D112E7321}" type="presOf" srcId="{7528D556-D699-4F40-A08E-3CD59CED6CC0}" destId="{E04C4B20-3002-4A9A-97E7-2A952ACF0D25}" srcOrd="0" destOrd="0" presId="urn:microsoft.com/office/officeart/2005/8/layout/process4"/>
    <dgm:cxn modelId="{C033F388-B8C0-4D14-AADA-AE7AFC57A35B}" type="presOf" srcId="{269CAFEF-B8C1-4F08-BE13-29F8D54B9054}" destId="{9ED69993-3B24-4193-9807-C3CAF1CAC0BB}" srcOrd="0" destOrd="0" presId="urn:microsoft.com/office/officeart/2005/8/layout/process4"/>
    <dgm:cxn modelId="{8AC437CB-9946-41B5-902A-DBC4A17F54AB}" type="presOf" srcId="{F4628D9F-0EB4-448E-8F9B-008EE5181DBA}" destId="{91B27860-059E-4CDB-A8D0-A4CE8F6FC6D9}" srcOrd="0" destOrd="0" presId="urn:microsoft.com/office/officeart/2005/8/layout/process4"/>
    <dgm:cxn modelId="{B3D2D3A4-902A-43CA-999F-9B6B5C08B084}" srcId="{372AAAAF-0522-422B-BB63-AD114DD7CDEC}" destId="{A695CC07-57D1-40FF-BA34-4CDDD8A1F679}" srcOrd="4" destOrd="0" parTransId="{7E03B1DC-9955-40E2-A300-3E792C1E0B70}" sibTransId="{DDE00449-6674-4B66-A79C-4791268F60F3}"/>
    <dgm:cxn modelId="{2796EBBF-1EE8-4226-AD49-488558C87F5A}" type="presOf" srcId="{372AAAAF-0522-422B-BB63-AD114DD7CDEC}" destId="{72AF451D-D5CD-494E-BE80-92AAF38C27B5}" srcOrd="0" destOrd="0" presId="urn:microsoft.com/office/officeart/2005/8/layout/process4"/>
    <dgm:cxn modelId="{7BA4E509-7E2C-4AD3-9A65-037A1F4F430C}" type="presOf" srcId="{014F190E-1C06-4A83-A2B3-094A70F86CD7}" destId="{C3CA2D35-0292-4252-B719-CCFF1E0F9A96}" srcOrd="0" destOrd="0" presId="urn:microsoft.com/office/officeart/2005/8/layout/process4"/>
    <dgm:cxn modelId="{20060ACC-65B2-4822-B50C-2EBC52447EE5}" type="presOf" srcId="{AA948067-6018-46B4-B31A-277FBF529A4B}" destId="{1E739784-478E-4C61-BBD7-DA32A0CDD00E}" srcOrd="1" destOrd="0" presId="urn:microsoft.com/office/officeart/2005/8/layout/process4"/>
    <dgm:cxn modelId="{F4B82897-2A70-4CCF-9159-D0F182F6FB2C}" srcId="{AA948067-6018-46B4-B31A-277FBF529A4B}" destId="{269CAFEF-B8C1-4F08-BE13-29F8D54B9054}" srcOrd="1" destOrd="0" parTransId="{4DE7B942-86AD-4A60-AB3D-CB847BE5CF45}" sibTransId="{C1A24F2F-7250-4FBE-9497-5DE528996FE5}"/>
    <dgm:cxn modelId="{3F02BBBD-79EC-4EDC-AE7A-04EDE1972832}" type="presOf" srcId="{E941F0E6-D07E-4129-ACAD-876C10C0D944}" destId="{4F0A170C-D6A7-4D29-AD17-8E05962098D2}" srcOrd="0" destOrd="0" presId="urn:microsoft.com/office/officeart/2005/8/layout/process4"/>
    <dgm:cxn modelId="{E6F457FE-DC0B-4003-A657-92606953B0D4}" srcId="{2501F978-2591-4D5D-90F9-904E7EF5BF48}" destId="{E941F0E6-D07E-4129-ACAD-876C10C0D944}" srcOrd="0" destOrd="0" parTransId="{A006C264-54D5-4160-8BF4-6257C7703A0F}" sibTransId="{2A4A9A38-0130-4DA1-BB41-358C16359599}"/>
    <dgm:cxn modelId="{D959B279-42A0-441A-A28F-0F5586FC7D50}" srcId="{2501F978-2591-4D5D-90F9-904E7EF5BF48}" destId="{5505291A-81DD-46B6-AD82-D121B5DC9D9C}" srcOrd="3" destOrd="0" parTransId="{237075AB-DE38-4D97-9DB8-DB7196E91ABA}" sibTransId="{9A186BD7-F47D-448C-8939-27392082B597}"/>
    <dgm:cxn modelId="{42D95EB4-ED72-4A9F-845C-326B46768351}" srcId="{2501F978-2591-4D5D-90F9-904E7EF5BF48}" destId="{F4628D9F-0EB4-448E-8F9B-008EE5181DBA}" srcOrd="2" destOrd="0" parTransId="{33A97857-AD4E-4E7F-A9BF-67AC365F6799}" sibTransId="{DABD5D8A-39DC-4C62-9286-055650832FC0}"/>
    <dgm:cxn modelId="{687A2F4A-0E80-4786-9CF5-5477D977126F}" type="presOf" srcId="{2501F978-2591-4D5D-90F9-904E7EF5BF48}" destId="{36ECCB01-2A3C-402E-8F07-74E178A3EB9D}" srcOrd="0" destOrd="0" presId="urn:microsoft.com/office/officeart/2005/8/layout/process4"/>
    <dgm:cxn modelId="{AF9F5FAC-EF1A-459D-9709-13B7979F36ED}" srcId="{372AAAAF-0522-422B-BB63-AD114DD7CDEC}" destId="{2501F978-2591-4D5D-90F9-904E7EF5BF48}" srcOrd="5" destOrd="0" parTransId="{62C9E972-8B2D-47A4-B31F-1BFE080CAF41}" sibTransId="{4CB6EAC0-5E74-4004-B73B-B489AFFEE83E}"/>
    <dgm:cxn modelId="{D9B28FE6-4731-4B22-9B08-ABBB8764A952}" srcId="{AA948067-6018-46B4-B31A-277FBF529A4B}" destId="{014F190E-1C06-4A83-A2B3-094A70F86CD7}" srcOrd="0" destOrd="0" parTransId="{2CB1ACB3-5E09-428C-A49E-9F428E38090D}" sibTransId="{AD195784-3DAC-4128-9B6D-D1AEC11333EC}"/>
    <dgm:cxn modelId="{2C3CAECA-534F-4B8E-9AF7-FF61B47AD64D}" type="presOf" srcId="{5505291A-81DD-46B6-AD82-D121B5DC9D9C}" destId="{B3E64A6F-04E6-4355-B249-822602D04F96}" srcOrd="0" destOrd="0" presId="urn:microsoft.com/office/officeart/2005/8/layout/process4"/>
    <dgm:cxn modelId="{A079A9FB-C2F3-4213-8CE3-B7B11F904E80}" srcId="{372AAAAF-0522-422B-BB63-AD114DD7CDEC}" destId="{9560C9D1-B85E-4E3B-A1CA-32DB17FDA7F0}" srcOrd="0" destOrd="0" parTransId="{4AA863BE-F6E4-41F6-B632-6DBA94FE929A}" sibTransId="{D5C89AB4-5E9C-4A0A-95CA-9D54A063E199}"/>
    <dgm:cxn modelId="{FDC0886E-001E-4B57-B87A-7417D3CCD3B9}" srcId="{372AAAAF-0522-422B-BB63-AD114DD7CDEC}" destId="{5C80DCB2-FA61-4ADA-AE96-976D63AC50E7}" srcOrd="1" destOrd="0" parTransId="{8A13107D-45E6-4E94-B911-DAF79399DC34}" sibTransId="{FEAE7892-3DA8-4651-9EF9-0703E8227CBC}"/>
    <dgm:cxn modelId="{D588FA70-E105-4DA6-A78D-5C976A273332}" type="presOf" srcId="{2501F978-2591-4D5D-90F9-904E7EF5BF48}" destId="{13B67690-3473-45F8-8C92-A471CE094AE2}" srcOrd="1" destOrd="0" presId="urn:microsoft.com/office/officeart/2005/8/layout/process4"/>
    <dgm:cxn modelId="{5AA9BA1F-E99E-4050-B0F6-C2665A66465E}" type="presOf" srcId="{5C80DCB2-FA61-4ADA-AE96-976D63AC50E7}" destId="{04C24BB7-E49F-40F1-A98B-2536F2919D30}" srcOrd="0" destOrd="0" presId="urn:microsoft.com/office/officeart/2005/8/layout/process4"/>
    <dgm:cxn modelId="{43E9D439-C9E0-47B4-A39B-4EDF53F944BF}" type="presOf" srcId="{9560C9D1-B85E-4E3B-A1CA-32DB17FDA7F0}" destId="{E08FDDE1-89F8-4BA9-9852-94AB44F0FEFB}" srcOrd="0" destOrd="0" presId="urn:microsoft.com/office/officeart/2005/8/layout/process4"/>
    <dgm:cxn modelId="{F63E88CA-E5CE-41AC-9519-6044BD0D5D57}" srcId="{372AAAAF-0522-422B-BB63-AD114DD7CDEC}" destId="{224222A3-E748-4E1C-9B58-8104D0572FDC}" srcOrd="2" destOrd="0" parTransId="{381598F1-61FE-467F-9C4B-0574E71FE9DB}" sibTransId="{53F38AB7-0D34-4950-8238-6E709932CFA1}"/>
    <dgm:cxn modelId="{208F325F-40BD-478C-86D9-E6BA445C2534}" srcId="{372AAAAF-0522-422B-BB63-AD114DD7CDEC}" destId="{AA948067-6018-46B4-B31A-277FBF529A4B}" srcOrd="3" destOrd="0" parTransId="{5CC5183B-74F4-423C-B46A-8B0F4DE3813F}" sibTransId="{DB0E7A84-7EBB-4B8E-8D87-69D165DBD363}"/>
    <dgm:cxn modelId="{1E953A3F-76AC-4C1B-8395-9A55D7CBE9C3}" srcId="{2501F978-2591-4D5D-90F9-904E7EF5BF48}" destId="{7528D556-D699-4F40-A08E-3CD59CED6CC0}" srcOrd="1" destOrd="0" parTransId="{9B27558D-187D-486A-B3E5-1F14939049B2}" sibTransId="{6FC7D1E1-4A9C-4DC2-A010-1ACED0EA38EE}"/>
    <dgm:cxn modelId="{1BE7C531-EB58-4456-AAF7-8F58F88C6209}" type="presOf" srcId="{224222A3-E748-4E1C-9B58-8104D0572FDC}" destId="{A67E319A-C3EA-4822-869A-5B34985380B5}" srcOrd="0" destOrd="0" presId="urn:microsoft.com/office/officeart/2005/8/layout/process4"/>
    <dgm:cxn modelId="{F5DA5B20-0DB6-4BAF-8241-A7EB3ACBE4C5}" type="presOf" srcId="{A695CC07-57D1-40FF-BA34-4CDDD8A1F679}" destId="{0C36E7D7-E940-48B9-BFC8-557040AC3704}" srcOrd="0" destOrd="0" presId="urn:microsoft.com/office/officeart/2005/8/layout/process4"/>
    <dgm:cxn modelId="{3B885686-52EE-4005-9A66-76796587B81B}" type="presOf" srcId="{AA948067-6018-46B4-B31A-277FBF529A4B}" destId="{61604974-4016-4728-A63C-72DF7C074DA0}" srcOrd="0" destOrd="0" presId="urn:microsoft.com/office/officeart/2005/8/layout/process4"/>
    <dgm:cxn modelId="{32925CD5-9A9C-4872-9D61-2B00274BD475}" type="presParOf" srcId="{72AF451D-D5CD-494E-BE80-92AAF38C27B5}" destId="{C036546D-2D5C-45CB-92FB-FB474BE2663C}" srcOrd="0" destOrd="0" presId="urn:microsoft.com/office/officeart/2005/8/layout/process4"/>
    <dgm:cxn modelId="{8782A242-E134-4905-923B-CCE23976BFDB}" type="presParOf" srcId="{C036546D-2D5C-45CB-92FB-FB474BE2663C}" destId="{36ECCB01-2A3C-402E-8F07-74E178A3EB9D}" srcOrd="0" destOrd="0" presId="urn:microsoft.com/office/officeart/2005/8/layout/process4"/>
    <dgm:cxn modelId="{F92BAA8E-B4D3-4B3C-B0C7-5AE41F7C61DC}" type="presParOf" srcId="{C036546D-2D5C-45CB-92FB-FB474BE2663C}" destId="{13B67690-3473-45F8-8C92-A471CE094AE2}" srcOrd="1" destOrd="0" presId="urn:microsoft.com/office/officeart/2005/8/layout/process4"/>
    <dgm:cxn modelId="{1049F975-81DF-4746-9CCF-DFABA15AD455}" type="presParOf" srcId="{C036546D-2D5C-45CB-92FB-FB474BE2663C}" destId="{7D92154F-3F1E-4409-8540-B133506D9BEF}" srcOrd="2" destOrd="0" presId="urn:microsoft.com/office/officeart/2005/8/layout/process4"/>
    <dgm:cxn modelId="{3EA3AE93-EBD0-4395-AF9C-985E9625B119}" type="presParOf" srcId="{7D92154F-3F1E-4409-8540-B133506D9BEF}" destId="{4F0A170C-D6A7-4D29-AD17-8E05962098D2}" srcOrd="0" destOrd="0" presId="urn:microsoft.com/office/officeart/2005/8/layout/process4"/>
    <dgm:cxn modelId="{4DAC8D40-D9CC-4072-95C6-14181F3C4F54}" type="presParOf" srcId="{7D92154F-3F1E-4409-8540-B133506D9BEF}" destId="{E04C4B20-3002-4A9A-97E7-2A952ACF0D25}" srcOrd="1" destOrd="0" presId="urn:microsoft.com/office/officeart/2005/8/layout/process4"/>
    <dgm:cxn modelId="{1CC28583-AAD2-4614-AC2C-4C3C9F5CE926}" type="presParOf" srcId="{7D92154F-3F1E-4409-8540-B133506D9BEF}" destId="{91B27860-059E-4CDB-A8D0-A4CE8F6FC6D9}" srcOrd="2" destOrd="0" presId="urn:microsoft.com/office/officeart/2005/8/layout/process4"/>
    <dgm:cxn modelId="{5FC1C67E-ED9A-449A-85E8-FECEF91A21D1}" type="presParOf" srcId="{7D92154F-3F1E-4409-8540-B133506D9BEF}" destId="{B3E64A6F-04E6-4355-B249-822602D04F96}" srcOrd="3" destOrd="0" presId="urn:microsoft.com/office/officeart/2005/8/layout/process4"/>
    <dgm:cxn modelId="{67347971-2CB2-4FC4-9595-601C6ACF76C7}" type="presParOf" srcId="{72AF451D-D5CD-494E-BE80-92AAF38C27B5}" destId="{5D27BC53-4967-4935-941A-0D78D64661A6}" srcOrd="1" destOrd="0" presId="urn:microsoft.com/office/officeart/2005/8/layout/process4"/>
    <dgm:cxn modelId="{CE1DFB0A-3DFB-4A95-96CD-0EEB0084FC9D}" type="presParOf" srcId="{72AF451D-D5CD-494E-BE80-92AAF38C27B5}" destId="{F9B30038-4BBE-4D54-9898-6F604C733133}" srcOrd="2" destOrd="0" presId="urn:microsoft.com/office/officeart/2005/8/layout/process4"/>
    <dgm:cxn modelId="{307CE622-1B0B-4ECB-8C8C-34A80217620D}" type="presParOf" srcId="{F9B30038-4BBE-4D54-9898-6F604C733133}" destId="{0C36E7D7-E940-48B9-BFC8-557040AC3704}" srcOrd="0" destOrd="0" presId="urn:microsoft.com/office/officeart/2005/8/layout/process4"/>
    <dgm:cxn modelId="{7E41A0C3-23A2-4A4D-9E21-A65F3374610E}" type="presParOf" srcId="{72AF451D-D5CD-494E-BE80-92AAF38C27B5}" destId="{E0F64896-98F0-48F9-AD46-6E1F84B1DBB0}" srcOrd="3" destOrd="0" presId="urn:microsoft.com/office/officeart/2005/8/layout/process4"/>
    <dgm:cxn modelId="{9D4F9060-A4AA-4C30-9ABB-86CF2D1F2CB0}" type="presParOf" srcId="{72AF451D-D5CD-494E-BE80-92AAF38C27B5}" destId="{312DD967-A447-41F4-AD4A-5C9154A7538D}" srcOrd="4" destOrd="0" presId="urn:microsoft.com/office/officeart/2005/8/layout/process4"/>
    <dgm:cxn modelId="{CB962D0E-73BE-4502-8A95-F805F86F0462}" type="presParOf" srcId="{312DD967-A447-41F4-AD4A-5C9154A7538D}" destId="{61604974-4016-4728-A63C-72DF7C074DA0}" srcOrd="0" destOrd="0" presId="urn:microsoft.com/office/officeart/2005/8/layout/process4"/>
    <dgm:cxn modelId="{6FD0C654-D80C-41BF-B19C-817AFB74A26D}" type="presParOf" srcId="{312DD967-A447-41F4-AD4A-5C9154A7538D}" destId="{1E739784-478E-4C61-BBD7-DA32A0CDD00E}" srcOrd="1" destOrd="0" presId="urn:microsoft.com/office/officeart/2005/8/layout/process4"/>
    <dgm:cxn modelId="{8ADB7313-9912-4ED2-9272-5ACE95862E64}" type="presParOf" srcId="{312DD967-A447-41F4-AD4A-5C9154A7538D}" destId="{BE848D94-CE81-49A6-8E03-CA3C6F052288}" srcOrd="2" destOrd="0" presId="urn:microsoft.com/office/officeart/2005/8/layout/process4"/>
    <dgm:cxn modelId="{D0796ADE-EB09-4F9C-A8DF-5AEB1FB7F825}" type="presParOf" srcId="{BE848D94-CE81-49A6-8E03-CA3C6F052288}" destId="{C3CA2D35-0292-4252-B719-CCFF1E0F9A96}" srcOrd="0" destOrd="0" presId="urn:microsoft.com/office/officeart/2005/8/layout/process4"/>
    <dgm:cxn modelId="{6EB90062-91DE-4565-9E7A-F8F69F764E53}" type="presParOf" srcId="{BE848D94-CE81-49A6-8E03-CA3C6F052288}" destId="{9ED69993-3B24-4193-9807-C3CAF1CAC0BB}" srcOrd="1" destOrd="0" presId="urn:microsoft.com/office/officeart/2005/8/layout/process4"/>
    <dgm:cxn modelId="{2A5C5F27-FE7C-4144-83DB-370FDA17BE57}" type="presParOf" srcId="{72AF451D-D5CD-494E-BE80-92AAF38C27B5}" destId="{2D8662C3-6E46-430A-9753-2700960631C9}" srcOrd="5" destOrd="0" presId="urn:microsoft.com/office/officeart/2005/8/layout/process4"/>
    <dgm:cxn modelId="{D5087E53-3877-4DFC-AF00-087FCFA5C8A2}" type="presParOf" srcId="{72AF451D-D5CD-494E-BE80-92AAF38C27B5}" destId="{E624D747-61A6-46A5-8A28-4AD324371D29}" srcOrd="6" destOrd="0" presId="urn:microsoft.com/office/officeart/2005/8/layout/process4"/>
    <dgm:cxn modelId="{98344BD7-949D-4548-B343-54DE27E840D2}" type="presParOf" srcId="{E624D747-61A6-46A5-8A28-4AD324371D29}" destId="{A67E319A-C3EA-4822-869A-5B34985380B5}" srcOrd="0" destOrd="0" presId="urn:microsoft.com/office/officeart/2005/8/layout/process4"/>
    <dgm:cxn modelId="{F6ABE03B-BE69-419F-9340-42998445A104}" type="presParOf" srcId="{72AF451D-D5CD-494E-BE80-92AAF38C27B5}" destId="{13423F33-AE67-43D5-9A32-0660E4A38537}" srcOrd="7" destOrd="0" presId="urn:microsoft.com/office/officeart/2005/8/layout/process4"/>
    <dgm:cxn modelId="{88F2B93E-858C-482D-ACCE-AE2C5D05617A}" type="presParOf" srcId="{72AF451D-D5CD-494E-BE80-92AAF38C27B5}" destId="{296E6838-22DF-4FBC-B62D-C05B70D39FEB}" srcOrd="8" destOrd="0" presId="urn:microsoft.com/office/officeart/2005/8/layout/process4"/>
    <dgm:cxn modelId="{EDF4DA7F-C293-438F-97DE-30E526C78AA3}" type="presParOf" srcId="{296E6838-22DF-4FBC-B62D-C05B70D39FEB}" destId="{04C24BB7-E49F-40F1-A98B-2536F2919D30}" srcOrd="0" destOrd="0" presId="urn:microsoft.com/office/officeart/2005/8/layout/process4"/>
    <dgm:cxn modelId="{C1B189D4-CDFF-4C1E-B761-773C586FA69C}" type="presParOf" srcId="{72AF451D-D5CD-494E-BE80-92AAF38C27B5}" destId="{3894EACF-7D10-457F-AAC7-92C9B138DC95}" srcOrd="9" destOrd="0" presId="urn:microsoft.com/office/officeart/2005/8/layout/process4"/>
    <dgm:cxn modelId="{07688252-C5B7-4EA0-8C17-9BDA18CC68AC}" type="presParOf" srcId="{72AF451D-D5CD-494E-BE80-92AAF38C27B5}" destId="{9F8AEF91-EE2D-42CB-B294-7B684BB3C00E}" srcOrd="10" destOrd="0" presId="urn:microsoft.com/office/officeart/2005/8/layout/process4"/>
    <dgm:cxn modelId="{C5721BEC-6DFA-4ECF-AEFE-B382863D9C33}" type="presParOf" srcId="{9F8AEF91-EE2D-42CB-B294-7B684BB3C00E}" destId="{E08FDDE1-89F8-4BA9-9852-94AB44F0FEFB}" srcOrd="0" destOrd="0" presId="urn:microsoft.com/office/officeart/2005/8/layout/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72AAAAF-0522-422B-BB63-AD114DD7CDEC}" type="doc">
      <dgm:prSet loTypeId="urn:microsoft.com/office/officeart/2005/8/layout/cycle2" loCatId="cycle" qsTypeId="urn:microsoft.com/office/officeart/2005/8/quickstyle/3d1" qsCatId="3D" csTypeId="urn:microsoft.com/office/officeart/2005/8/colors/accent3_3" csCatId="accent3" phldr="1"/>
      <dgm:spPr/>
      <dgm:t>
        <a:bodyPr/>
        <a:lstStyle/>
        <a:p>
          <a:endParaRPr lang="es-ES"/>
        </a:p>
      </dgm:t>
    </dgm:pt>
    <dgm:pt modelId="{9560C9D1-B85E-4E3B-A1CA-32DB17FDA7F0}">
      <dgm:prSet phldrT="[Texto]" custT="1"/>
      <dgm:spPr/>
      <dgm:t>
        <a:bodyPr/>
        <a:lstStyle/>
        <a:p>
          <a:r>
            <a:rPr lang="es-ES" sz="1000" smtClean="0">
              <a:solidFill>
                <a:schemeClr val="tx2"/>
              </a:solidFill>
            </a:rPr>
            <a:t>Gestión de Plantillas</a:t>
          </a:r>
          <a:endParaRPr lang="es-ES" sz="1000" dirty="0">
            <a:solidFill>
              <a:schemeClr val="tx2"/>
            </a:solidFill>
          </a:endParaRPr>
        </a:p>
      </dgm:t>
    </dgm:pt>
    <dgm:pt modelId="{4AA863BE-F6E4-41F6-B632-6DBA94FE929A}" type="parTrans" cxnId="{A079A9FB-C2F3-4213-8CE3-B7B11F904E80}">
      <dgm:prSet/>
      <dgm:spPr/>
      <dgm:t>
        <a:bodyPr/>
        <a:lstStyle/>
        <a:p>
          <a:endParaRPr lang="es-ES" sz="3200">
            <a:solidFill>
              <a:schemeClr val="tx2"/>
            </a:solidFill>
          </a:endParaRPr>
        </a:p>
      </dgm:t>
    </dgm:pt>
    <dgm:pt modelId="{D5C89AB4-5E9C-4A0A-95CA-9D54A063E199}" type="sibTrans" cxnId="{A079A9FB-C2F3-4213-8CE3-B7B11F904E80}">
      <dgm:prSet custT="1"/>
      <dgm:spPr/>
      <dgm:t>
        <a:bodyPr/>
        <a:lstStyle/>
        <a:p>
          <a:endParaRPr lang="es-ES" sz="3200">
            <a:solidFill>
              <a:schemeClr val="tx2"/>
            </a:solidFill>
          </a:endParaRPr>
        </a:p>
      </dgm:t>
    </dgm:pt>
    <dgm:pt modelId="{0EC370A0-487B-4EA7-894A-EEA5EB89E2E3}">
      <dgm:prSet phldrT="[Texto]" custT="1"/>
      <dgm:spPr/>
      <dgm:t>
        <a:bodyPr/>
        <a:lstStyle/>
        <a:p>
          <a:r>
            <a:rPr lang="es-ES" sz="1000" smtClean="0">
              <a:solidFill>
                <a:schemeClr val="tx2"/>
              </a:solidFill>
            </a:rPr>
            <a:t>Gestión de Categorías y Artículos</a:t>
          </a:r>
          <a:endParaRPr lang="es-ES" sz="1000" dirty="0">
            <a:solidFill>
              <a:schemeClr val="tx2"/>
            </a:solidFill>
          </a:endParaRPr>
        </a:p>
      </dgm:t>
    </dgm:pt>
    <dgm:pt modelId="{BF7478B2-6ECC-490E-8BED-DA0728757CDD}" type="parTrans" cxnId="{0AB2015E-9D8D-450E-BD45-4D2CAD15AF7C}">
      <dgm:prSet/>
      <dgm:spPr/>
      <dgm:t>
        <a:bodyPr/>
        <a:lstStyle/>
        <a:p>
          <a:endParaRPr lang="es-ES" sz="1600">
            <a:solidFill>
              <a:schemeClr val="tx2"/>
            </a:solidFill>
          </a:endParaRPr>
        </a:p>
      </dgm:t>
    </dgm:pt>
    <dgm:pt modelId="{E4767490-F796-49CB-B66D-C9811288BFCE}" type="sibTrans" cxnId="{0AB2015E-9D8D-450E-BD45-4D2CAD15AF7C}">
      <dgm:prSet custT="1"/>
      <dgm:spPr/>
      <dgm:t>
        <a:bodyPr/>
        <a:lstStyle/>
        <a:p>
          <a:endParaRPr lang="es-ES" sz="1200">
            <a:solidFill>
              <a:schemeClr val="tx2"/>
            </a:solidFill>
          </a:endParaRPr>
        </a:p>
      </dgm:t>
    </dgm:pt>
    <dgm:pt modelId="{4AE79454-1FCA-491E-9600-A4C918C65B43}">
      <dgm:prSet phldrT="[Texto]" custT="1"/>
      <dgm:spPr/>
      <dgm:t>
        <a:bodyPr/>
        <a:lstStyle/>
        <a:p>
          <a:r>
            <a:rPr lang="es-ES" sz="1000" smtClean="0">
              <a:solidFill>
                <a:schemeClr val="tx2"/>
              </a:solidFill>
            </a:rPr>
            <a:t>Gestión de Multimedia</a:t>
          </a:r>
          <a:endParaRPr lang="es-ES" sz="1000" dirty="0">
            <a:solidFill>
              <a:schemeClr val="tx2"/>
            </a:solidFill>
          </a:endParaRPr>
        </a:p>
      </dgm:t>
    </dgm:pt>
    <dgm:pt modelId="{57FF034E-0052-4E31-8D62-B37F79BAC9B1}" type="parTrans" cxnId="{219E9439-DAAE-4B0D-A1C2-B6BAD6EFAC1C}">
      <dgm:prSet/>
      <dgm:spPr/>
      <dgm:t>
        <a:bodyPr/>
        <a:lstStyle/>
        <a:p>
          <a:endParaRPr lang="es-ES" sz="1600">
            <a:solidFill>
              <a:schemeClr val="tx2"/>
            </a:solidFill>
          </a:endParaRPr>
        </a:p>
      </dgm:t>
    </dgm:pt>
    <dgm:pt modelId="{0AF2D10D-4C19-40C3-8095-FC974C331BC9}" type="sibTrans" cxnId="{219E9439-DAAE-4B0D-A1C2-B6BAD6EFAC1C}">
      <dgm:prSet custT="1"/>
      <dgm:spPr/>
      <dgm:t>
        <a:bodyPr/>
        <a:lstStyle/>
        <a:p>
          <a:endParaRPr lang="es-ES" sz="1200">
            <a:solidFill>
              <a:schemeClr val="tx2"/>
            </a:solidFill>
          </a:endParaRPr>
        </a:p>
      </dgm:t>
    </dgm:pt>
    <dgm:pt modelId="{A03F5A37-9BDF-475D-8F14-065766C9D38B}">
      <dgm:prSet phldrT="[Texto]" custT="1"/>
      <dgm:spPr/>
      <dgm:t>
        <a:bodyPr/>
        <a:lstStyle/>
        <a:p>
          <a:r>
            <a:rPr lang="es-ES" sz="1000" smtClean="0">
              <a:solidFill>
                <a:schemeClr val="tx2"/>
              </a:solidFill>
            </a:rPr>
            <a:t>Gestión de Menús</a:t>
          </a:r>
          <a:endParaRPr lang="es-ES" sz="1000" dirty="0">
            <a:solidFill>
              <a:schemeClr val="tx2"/>
            </a:solidFill>
          </a:endParaRPr>
        </a:p>
      </dgm:t>
    </dgm:pt>
    <dgm:pt modelId="{5BE8EB6B-49BD-4A54-BA74-C9D09BE1E7E1}" type="parTrans" cxnId="{F2EB0E2C-5263-47EC-A7EE-683E75C839C5}">
      <dgm:prSet/>
      <dgm:spPr/>
      <dgm:t>
        <a:bodyPr/>
        <a:lstStyle/>
        <a:p>
          <a:endParaRPr lang="es-ES" sz="1600">
            <a:solidFill>
              <a:schemeClr val="tx2"/>
            </a:solidFill>
          </a:endParaRPr>
        </a:p>
      </dgm:t>
    </dgm:pt>
    <dgm:pt modelId="{FB4867C0-7D56-437E-8EDF-2674979952CD}" type="sibTrans" cxnId="{F2EB0E2C-5263-47EC-A7EE-683E75C839C5}">
      <dgm:prSet custT="1"/>
      <dgm:spPr/>
      <dgm:t>
        <a:bodyPr/>
        <a:lstStyle/>
        <a:p>
          <a:endParaRPr lang="es-ES" sz="1200">
            <a:solidFill>
              <a:schemeClr val="tx2"/>
            </a:solidFill>
          </a:endParaRPr>
        </a:p>
      </dgm:t>
    </dgm:pt>
    <dgm:pt modelId="{4EF1CC51-DBCA-4F0D-B92F-19579E31E5E1}">
      <dgm:prSet phldrT="[Texto]" custT="1"/>
      <dgm:spPr/>
      <dgm:t>
        <a:bodyPr/>
        <a:lstStyle/>
        <a:p>
          <a:r>
            <a:rPr lang="es-ES" sz="1000" smtClean="0">
              <a:solidFill>
                <a:schemeClr val="tx2"/>
              </a:solidFill>
            </a:rPr>
            <a:t>Gestión de Usuarios</a:t>
          </a:r>
          <a:endParaRPr lang="es-ES" sz="1000" dirty="0">
            <a:solidFill>
              <a:schemeClr val="tx2"/>
            </a:solidFill>
          </a:endParaRPr>
        </a:p>
      </dgm:t>
    </dgm:pt>
    <dgm:pt modelId="{7D23E056-B686-4146-93FD-A1796FE03160}" type="parTrans" cxnId="{D6CD37EF-6641-40F2-8415-F401A5424F6D}">
      <dgm:prSet/>
      <dgm:spPr/>
      <dgm:t>
        <a:bodyPr/>
        <a:lstStyle/>
        <a:p>
          <a:endParaRPr lang="es-ES" sz="1600">
            <a:solidFill>
              <a:schemeClr val="tx2"/>
            </a:solidFill>
          </a:endParaRPr>
        </a:p>
      </dgm:t>
    </dgm:pt>
    <dgm:pt modelId="{29123E52-8B31-4678-8ABF-20EDD8A205D0}" type="sibTrans" cxnId="{D6CD37EF-6641-40F2-8415-F401A5424F6D}">
      <dgm:prSet custT="1"/>
      <dgm:spPr/>
      <dgm:t>
        <a:bodyPr/>
        <a:lstStyle/>
        <a:p>
          <a:endParaRPr lang="es-ES" sz="1200">
            <a:solidFill>
              <a:schemeClr val="tx2"/>
            </a:solidFill>
          </a:endParaRPr>
        </a:p>
      </dgm:t>
    </dgm:pt>
    <dgm:pt modelId="{65EC07BF-0876-4A86-8720-0F2B80AB5471}">
      <dgm:prSet phldrT="[Texto]" custT="1"/>
      <dgm:spPr/>
      <dgm:t>
        <a:bodyPr/>
        <a:lstStyle/>
        <a:p>
          <a:r>
            <a:rPr lang="es-ES" sz="1000" smtClean="0">
              <a:solidFill>
                <a:schemeClr val="tx2"/>
              </a:solidFill>
            </a:rPr>
            <a:t>Gestión de Extensiones y Componentes</a:t>
          </a:r>
          <a:endParaRPr lang="es-ES" sz="1000" dirty="0">
            <a:solidFill>
              <a:schemeClr val="tx2"/>
            </a:solidFill>
          </a:endParaRPr>
        </a:p>
      </dgm:t>
    </dgm:pt>
    <dgm:pt modelId="{E22DD03C-72A4-4DAC-AD50-3D9B1847B14B}" type="parTrans" cxnId="{B111F59B-2274-4445-BD29-15B18C67A3CC}">
      <dgm:prSet/>
      <dgm:spPr/>
      <dgm:t>
        <a:bodyPr/>
        <a:lstStyle/>
        <a:p>
          <a:endParaRPr lang="es-ES" sz="1600">
            <a:solidFill>
              <a:schemeClr val="tx2"/>
            </a:solidFill>
          </a:endParaRPr>
        </a:p>
      </dgm:t>
    </dgm:pt>
    <dgm:pt modelId="{9628BBEC-97B4-4EC6-9D9D-05C0D335C520}" type="sibTrans" cxnId="{B111F59B-2274-4445-BD29-15B18C67A3CC}">
      <dgm:prSet custT="1"/>
      <dgm:spPr/>
      <dgm:t>
        <a:bodyPr/>
        <a:lstStyle/>
        <a:p>
          <a:endParaRPr lang="es-ES" sz="1200">
            <a:solidFill>
              <a:schemeClr val="tx2"/>
            </a:solidFill>
          </a:endParaRPr>
        </a:p>
      </dgm:t>
    </dgm:pt>
    <dgm:pt modelId="{8D169FC5-EF01-43E0-A3BD-6F158E725EA1}">
      <dgm:prSet phldrT="[Texto]" custT="1"/>
      <dgm:spPr/>
      <dgm:t>
        <a:bodyPr/>
        <a:lstStyle/>
        <a:p>
          <a:r>
            <a:rPr lang="es-ES" sz="1000" smtClean="0">
              <a:solidFill>
                <a:schemeClr val="tx2"/>
              </a:solidFill>
            </a:rPr>
            <a:t>Gestión de Módulos</a:t>
          </a:r>
          <a:endParaRPr lang="es-ES" sz="1000" dirty="0">
            <a:solidFill>
              <a:schemeClr val="tx2"/>
            </a:solidFill>
          </a:endParaRPr>
        </a:p>
      </dgm:t>
    </dgm:pt>
    <dgm:pt modelId="{0D8D8CBB-981F-475C-8FED-EA1ED3DD8F9F}" type="parTrans" cxnId="{426C8467-0A93-4869-AA13-74B5C943B5DF}">
      <dgm:prSet/>
      <dgm:spPr/>
      <dgm:t>
        <a:bodyPr/>
        <a:lstStyle/>
        <a:p>
          <a:endParaRPr lang="es-ES" sz="1600">
            <a:solidFill>
              <a:schemeClr val="tx2"/>
            </a:solidFill>
          </a:endParaRPr>
        </a:p>
      </dgm:t>
    </dgm:pt>
    <dgm:pt modelId="{1B3A4D42-BD07-44A7-918E-4E2463D1A6E2}" type="sibTrans" cxnId="{426C8467-0A93-4869-AA13-74B5C943B5DF}">
      <dgm:prSet custT="1"/>
      <dgm:spPr/>
      <dgm:t>
        <a:bodyPr/>
        <a:lstStyle/>
        <a:p>
          <a:endParaRPr lang="es-ES" sz="1200">
            <a:solidFill>
              <a:schemeClr val="tx2"/>
            </a:solidFill>
          </a:endParaRPr>
        </a:p>
      </dgm:t>
    </dgm:pt>
    <dgm:pt modelId="{E4575B74-B5C5-4839-A039-E789E304036E}">
      <dgm:prSet phldrT="[Texto]" custT="1"/>
      <dgm:spPr/>
      <dgm:t>
        <a:bodyPr/>
        <a:lstStyle/>
        <a:p>
          <a:r>
            <a:rPr lang="es-ES" sz="1000" smtClean="0">
              <a:solidFill>
                <a:schemeClr val="tx2"/>
              </a:solidFill>
            </a:rPr>
            <a:t>Gestión de Plugins</a:t>
          </a:r>
          <a:endParaRPr lang="es-ES" sz="1000" dirty="0">
            <a:solidFill>
              <a:schemeClr val="tx2"/>
            </a:solidFill>
          </a:endParaRPr>
        </a:p>
      </dgm:t>
    </dgm:pt>
    <dgm:pt modelId="{892F3081-FA01-4AA0-948F-89BAEAE20AC1}" type="parTrans" cxnId="{0C617A5A-9C41-427E-B55A-B84D42C09D7C}">
      <dgm:prSet/>
      <dgm:spPr/>
      <dgm:t>
        <a:bodyPr/>
        <a:lstStyle/>
        <a:p>
          <a:endParaRPr lang="es-ES" sz="1600">
            <a:solidFill>
              <a:schemeClr val="tx2"/>
            </a:solidFill>
          </a:endParaRPr>
        </a:p>
      </dgm:t>
    </dgm:pt>
    <dgm:pt modelId="{2B1FFB50-4A14-42FE-989D-437D1C6985FC}" type="sibTrans" cxnId="{0C617A5A-9C41-427E-B55A-B84D42C09D7C}">
      <dgm:prSet custT="1"/>
      <dgm:spPr/>
      <dgm:t>
        <a:bodyPr/>
        <a:lstStyle/>
        <a:p>
          <a:endParaRPr lang="es-ES" sz="1200">
            <a:solidFill>
              <a:schemeClr val="tx2"/>
            </a:solidFill>
          </a:endParaRPr>
        </a:p>
      </dgm:t>
    </dgm:pt>
    <dgm:pt modelId="{871427E9-50BE-40AB-9052-1EF87342E1F8}">
      <dgm:prSet phldrT="[Texto]" custT="1"/>
      <dgm:spPr/>
      <dgm:t>
        <a:bodyPr/>
        <a:lstStyle/>
        <a:p>
          <a:r>
            <a:rPr lang="es-ES" sz="1000" smtClean="0">
              <a:solidFill>
                <a:schemeClr val="tx2"/>
              </a:solidFill>
            </a:rPr>
            <a:t>Gestión de idiomas</a:t>
          </a:r>
          <a:endParaRPr lang="es-ES" sz="1000" dirty="0">
            <a:solidFill>
              <a:schemeClr val="tx2"/>
            </a:solidFill>
          </a:endParaRPr>
        </a:p>
      </dgm:t>
    </dgm:pt>
    <dgm:pt modelId="{5A76F26A-2D71-491A-8771-91F8007ADEA0}" type="parTrans" cxnId="{3DBAD6F5-D548-48BE-9F8B-227128CEDBD6}">
      <dgm:prSet/>
      <dgm:spPr/>
      <dgm:t>
        <a:bodyPr/>
        <a:lstStyle/>
        <a:p>
          <a:endParaRPr lang="es-ES" sz="1600">
            <a:solidFill>
              <a:schemeClr val="tx2"/>
            </a:solidFill>
          </a:endParaRPr>
        </a:p>
      </dgm:t>
    </dgm:pt>
    <dgm:pt modelId="{9C369D10-6985-41F0-BCE1-1F0A0061807D}" type="sibTrans" cxnId="{3DBAD6F5-D548-48BE-9F8B-227128CEDBD6}">
      <dgm:prSet custT="1"/>
      <dgm:spPr/>
      <dgm:t>
        <a:bodyPr/>
        <a:lstStyle/>
        <a:p>
          <a:endParaRPr lang="es-ES" sz="1200">
            <a:solidFill>
              <a:schemeClr val="tx2"/>
            </a:solidFill>
          </a:endParaRPr>
        </a:p>
      </dgm:t>
    </dgm:pt>
    <dgm:pt modelId="{870CCB21-EFED-4F17-921A-24901338324D}" type="pres">
      <dgm:prSet presAssocID="{372AAAAF-0522-422B-BB63-AD114DD7CDEC}" presName="cycle" presStyleCnt="0">
        <dgm:presLayoutVars>
          <dgm:dir/>
          <dgm:resizeHandles val="exact"/>
        </dgm:presLayoutVars>
      </dgm:prSet>
      <dgm:spPr/>
      <dgm:t>
        <a:bodyPr/>
        <a:lstStyle/>
        <a:p>
          <a:endParaRPr lang="es-ES"/>
        </a:p>
      </dgm:t>
    </dgm:pt>
    <dgm:pt modelId="{07A39700-06D6-4BF8-94E8-26B5C24C8C93}" type="pres">
      <dgm:prSet presAssocID="{9560C9D1-B85E-4E3B-A1CA-32DB17FDA7F0}" presName="node" presStyleLbl="node1" presStyleIdx="0" presStyleCnt="9" custScaleX="133275" custScaleY="116955">
        <dgm:presLayoutVars>
          <dgm:bulletEnabled val="1"/>
        </dgm:presLayoutVars>
      </dgm:prSet>
      <dgm:spPr/>
      <dgm:t>
        <a:bodyPr/>
        <a:lstStyle/>
        <a:p>
          <a:endParaRPr lang="es-ES"/>
        </a:p>
      </dgm:t>
    </dgm:pt>
    <dgm:pt modelId="{7F509BBC-7DF2-4F8C-B08F-3448E93BB2D1}" type="pres">
      <dgm:prSet presAssocID="{D5C89AB4-5E9C-4A0A-95CA-9D54A063E199}" presName="sibTrans" presStyleLbl="sibTrans2D1" presStyleIdx="0" presStyleCnt="9"/>
      <dgm:spPr/>
      <dgm:t>
        <a:bodyPr/>
        <a:lstStyle/>
        <a:p>
          <a:endParaRPr lang="es-ES"/>
        </a:p>
      </dgm:t>
    </dgm:pt>
    <dgm:pt modelId="{356F47F2-8996-447D-9F3A-48CCB5003B27}" type="pres">
      <dgm:prSet presAssocID="{D5C89AB4-5E9C-4A0A-95CA-9D54A063E199}" presName="connectorText" presStyleLbl="sibTrans2D1" presStyleIdx="0" presStyleCnt="9"/>
      <dgm:spPr/>
      <dgm:t>
        <a:bodyPr/>
        <a:lstStyle/>
        <a:p>
          <a:endParaRPr lang="es-ES"/>
        </a:p>
      </dgm:t>
    </dgm:pt>
    <dgm:pt modelId="{E605C2BA-7C22-4C30-AD66-2B1C90202359}" type="pres">
      <dgm:prSet presAssocID="{0EC370A0-487B-4EA7-894A-EEA5EB89E2E3}" presName="node" presStyleLbl="node1" presStyleIdx="1" presStyleCnt="9" custScaleX="133275" custScaleY="116955">
        <dgm:presLayoutVars>
          <dgm:bulletEnabled val="1"/>
        </dgm:presLayoutVars>
      </dgm:prSet>
      <dgm:spPr/>
      <dgm:t>
        <a:bodyPr/>
        <a:lstStyle/>
        <a:p>
          <a:endParaRPr lang="es-ES"/>
        </a:p>
      </dgm:t>
    </dgm:pt>
    <dgm:pt modelId="{74CE668E-A099-45CF-9C80-DA099E5B2F67}" type="pres">
      <dgm:prSet presAssocID="{E4767490-F796-49CB-B66D-C9811288BFCE}" presName="sibTrans" presStyleLbl="sibTrans2D1" presStyleIdx="1" presStyleCnt="9"/>
      <dgm:spPr/>
      <dgm:t>
        <a:bodyPr/>
        <a:lstStyle/>
        <a:p>
          <a:endParaRPr lang="es-ES"/>
        </a:p>
      </dgm:t>
    </dgm:pt>
    <dgm:pt modelId="{6732B3DA-82FD-4D88-965F-5C3AF7DE3EF7}" type="pres">
      <dgm:prSet presAssocID="{E4767490-F796-49CB-B66D-C9811288BFCE}" presName="connectorText" presStyleLbl="sibTrans2D1" presStyleIdx="1" presStyleCnt="9"/>
      <dgm:spPr/>
      <dgm:t>
        <a:bodyPr/>
        <a:lstStyle/>
        <a:p>
          <a:endParaRPr lang="es-ES"/>
        </a:p>
      </dgm:t>
    </dgm:pt>
    <dgm:pt modelId="{F7E4D8C3-DAD6-4081-8D68-EC97674D4314}" type="pres">
      <dgm:prSet presAssocID="{4AE79454-1FCA-491E-9600-A4C918C65B43}" presName="node" presStyleLbl="node1" presStyleIdx="2" presStyleCnt="9" custScaleX="133275" custScaleY="116955">
        <dgm:presLayoutVars>
          <dgm:bulletEnabled val="1"/>
        </dgm:presLayoutVars>
      </dgm:prSet>
      <dgm:spPr/>
      <dgm:t>
        <a:bodyPr/>
        <a:lstStyle/>
        <a:p>
          <a:endParaRPr lang="es-ES"/>
        </a:p>
      </dgm:t>
    </dgm:pt>
    <dgm:pt modelId="{F1DFDE19-C70A-49FA-9CAA-D6381AE1C5CF}" type="pres">
      <dgm:prSet presAssocID="{0AF2D10D-4C19-40C3-8095-FC974C331BC9}" presName="sibTrans" presStyleLbl="sibTrans2D1" presStyleIdx="2" presStyleCnt="9"/>
      <dgm:spPr/>
      <dgm:t>
        <a:bodyPr/>
        <a:lstStyle/>
        <a:p>
          <a:endParaRPr lang="es-ES"/>
        </a:p>
      </dgm:t>
    </dgm:pt>
    <dgm:pt modelId="{22E2A45C-4F63-4A8C-A607-C32B33AC6DEB}" type="pres">
      <dgm:prSet presAssocID="{0AF2D10D-4C19-40C3-8095-FC974C331BC9}" presName="connectorText" presStyleLbl="sibTrans2D1" presStyleIdx="2" presStyleCnt="9"/>
      <dgm:spPr/>
      <dgm:t>
        <a:bodyPr/>
        <a:lstStyle/>
        <a:p>
          <a:endParaRPr lang="es-ES"/>
        </a:p>
      </dgm:t>
    </dgm:pt>
    <dgm:pt modelId="{0FA013C4-6628-4F9E-A99A-CB7901613C4C}" type="pres">
      <dgm:prSet presAssocID="{A03F5A37-9BDF-475D-8F14-065766C9D38B}" presName="node" presStyleLbl="node1" presStyleIdx="3" presStyleCnt="9" custScaleX="133275" custScaleY="116955">
        <dgm:presLayoutVars>
          <dgm:bulletEnabled val="1"/>
        </dgm:presLayoutVars>
      </dgm:prSet>
      <dgm:spPr/>
      <dgm:t>
        <a:bodyPr/>
        <a:lstStyle/>
        <a:p>
          <a:endParaRPr lang="es-ES"/>
        </a:p>
      </dgm:t>
    </dgm:pt>
    <dgm:pt modelId="{75C5CAAA-DD4B-4452-8C26-C3B643D9BCB4}" type="pres">
      <dgm:prSet presAssocID="{FB4867C0-7D56-437E-8EDF-2674979952CD}" presName="sibTrans" presStyleLbl="sibTrans2D1" presStyleIdx="3" presStyleCnt="9"/>
      <dgm:spPr/>
      <dgm:t>
        <a:bodyPr/>
        <a:lstStyle/>
        <a:p>
          <a:endParaRPr lang="es-ES"/>
        </a:p>
      </dgm:t>
    </dgm:pt>
    <dgm:pt modelId="{747ADCA0-377B-4CD3-9421-15B2F7B56010}" type="pres">
      <dgm:prSet presAssocID="{FB4867C0-7D56-437E-8EDF-2674979952CD}" presName="connectorText" presStyleLbl="sibTrans2D1" presStyleIdx="3" presStyleCnt="9"/>
      <dgm:spPr/>
      <dgm:t>
        <a:bodyPr/>
        <a:lstStyle/>
        <a:p>
          <a:endParaRPr lang="es-ES"/>
        </a:p>
      </dgm:t>
    </dgm:pt>
    <dgm:pt modelId="{5794C849-3373-473A-ACF8-C260CF36B5FC}" type="pres">
      <dgm:prSet presAssocID="{4EF1CC51-DBCA-4F0D-B92F-19579E31E5E1}" presName="node" presStyleLbl="node1" presStyleIdx="4" presStyleCnt="9" custScaleX="133275" custScaleY="116955">
        <dgm:presLayoutVars>
          <dgm:bulletEnabled val="1"/>
        </dgm:presLayoutVars>
      </dgm:prSet>
      <dgm:spPr/>
      <dgm:t>
        <a:bodyPr/>
        <a:lstStyle/>
        <a:p>
          <a:endParaRPr lang="es-ES"/>
        </a:p>
      </dgm:t>
    </dgm:pt>
    <dgm:pt modelId="{A8829AA3-0521-475F-A14D-69A20A2D92D0}" type="pres">
      <dgm:prSet presAssocID="{29123E52-8B31-4678-8ABF-20EDD8A205D0}" presName="sibTrans" presStyleLbl="sibTrans2D1" presStyleIdx="4" presStyleCnt="9"/>
      <dgm:spPr/>
      <dgm:t>
        <a:bodyPr/>
        <a:lstStyle/>
        <a:p>
          <a:endParaRPr lang="es-ES"/>
        </a:p>
      </dgm:t>
    </dgm:pt>
    <dgm:pt modelId="{3251C5F9-B8C3-4C75-A6C0-6D71C560239D}" type="pres">
      <dgm:prSet presAssocID="{29123E52-8B31-4678-8ABF-20EDD8A205D0}" presName="connectorText" presStyleLbl="sibTrans2D1" presStyleIdx="4" presStyleCnt="9"/>
      <dgm:spPr/>
      <dgm:t>
        <a:bodyPr/>
        <a:lstStyle/>
        <a:p>
          <a:endParaRPr lang="es-ES"/>
        </a:p>
      </dgm:t>
    </dgm:pt>
    <dgm:pt modelId="{A3C53EBF-D5CD-4259-9760-E2DB3B90CBE1}" type="pres">
      <dgm:prSet presAssocID="{65EC07BF-0876-4A86-8720-0F2B80AB5471}" presName="node" presStyleLbl="node1" presStyleIdx="5" presStyleCnt="9" custScaleX="133275" custScaleY="116955">
        <dgm:presLayoutVars>
          <dgm:bulletEnabled val="1"/>
        </dgm:presLayoutVars>
      </dgm:prSet>
      <dgm:spPr/>
      <dgm:t>
        <a:bodyPr/>
        <a:lstStyle/>
        <a:p>
          <a:endParaRPr lang="es-ES"/>
        </a:p>
      </dgm:t>
    </dgm:pt>
    <dgm:pt modelId="{B526488B-1259-4DD6-91B5-64ABF30174CB}" type="pres">
      <dgm:prSet presAssocID="{9628BBEC-97B4-4EC6-9D9D-05C0D335C520}" presName="sibTrans" presStyleLbl="sibTrans2D1" presStyleIdx="5" presStyleCnt="9"/>
      <dgm:spPr/>
      <dgm:t>
        <a:bodyPr/>
        <a:lstStyle/>
        <a:p>
          <a:endParaRPr lang="es-ES"/>
        </a:p>
      </dgm:t>
    </dgm:pt>
    <dgm:pt modelId="{CC5F5782-5698-4A8F-8413-F5DCAB4CE62E}" type="pres">
      <dgm:prSet presAssocID="{9628BBEC-97B4-4EC6-9D9D-05C0D335C520}" presName="connectorText" presStyleLbl="sibTrans2D1" presStyleIdx="5" presStyleCnt="9"/>
      <dgm:spPr/>
      <dgm:t>
        <a:bodyPr/>
        <a:lstStyle/>
        <a:p>
          <a:endParaRPr lang="es-ES"/>
        </a:p>
      </dgm:t>
    </dgm:pt>
    <dgm:pt modelId="{FAB25BF7-0B48-41F2-A69B-EC84885094DB}" type="pres">
      <dgm:prSet presAssocID="{8D169FC5-EF01-43E0-A3BD-6F158E725EA1}" presName="node" presStyleLbl="node1" presStyleIdx="6" presStyleCnt="9" custScaleX="133275" custScaleY="116955">
        <dgm:presLayoutVars>
          <dgm:bulletEnabled val="1"/>
        </dgm:presLayoutVars>
      </dgm:prSet>
      <dgm:spPr/>
      <dgm:t>
        <a:bodyPr/>
        <a:lstStyle/>
        <a:p>
          <a:endParaRPr lang="es-ES"/>
        </a:p>
      </dgm:t>
    </dgm:pt>
    <dgm:pt modelId="{2B4081B8-F2C6-4C97-8686-5407472CC3A9}" type="pres">
      <dgm:prSet presAssocID="{1B3A4D42-BD07-44A7-918E-4E2463D1A6E2}" presName="sibTrans" presStyleLbl="sibTrans2D1" presStyleIdx="6" presStyleCnt="9"/>
      <dgm:spPr/>
      <dgm:t>
        <a:bodyPr/>
        <a:lstStyle/>
        <a:p>
          <a:endParaRPr lang="es-ES"/>
        </a:p>
      </dgm:t>
    </dgm:pt>
    <dgm:pt modelId="{1639D04D-ACC6-4B29-A41E-E85B03504CA2}" type="pres">
      <dgm:prSet presAssocID="{1B3A4D42-BD07-44A7-918E-4E2463D1A6E2}" presName="connectorText" presStyleLbl="sibTrans2D1" presStyleIdx="6" presStyleCnt="9"/>
      <dgm:spPr/>
      <dgm:t>
        <a:bodyPr/>
        <a:lstStyle/>
        <a:p>
          <a:endParaRPr lang="es-ES"/>
        </a:p>
      </dgm:t>
    </dgm:pt>
    <dgm:pt modelId="{3C88A8B7-6985-4C02-B22F-6B690110853F}" type="pres">
      <dgm:prSet presAssocID="{E4575B74-B5C5-4839-A039-E789E304036E}" presName="node" presStyleLbl="node1" presStyleIdx="7" presStyleCnt="9" custScaleX="133275" custScaleY="116955">
        <dgm:presLayoutVars>
          <dgm:bulletEnabled val="1"/>
        </dgm:presLayoutVars>
      </dgm:prSet>
      <dgm:spPr/>
      <dgm:t>
        <a:bodyPr/>
        <a:lstStyle/>
        <a:p>
          <a:endParaRPr lang="es-ES"/>
        </a:p>
      </dgm:t>
    </dgm:pt>
    <dgm:pt modelId="{9DB8C6F7-37C4-4AF0-89AE-7285CA5EAC71}" type="pres">
      <dgm:prSet presAssocID="{2B1FFB50-4A14-42FE-989D-437D1C6985FC}" presName="sibTrans" presStyleLbl="sibTrans2D1" presStyleIdx="7" presStyleCnt="9"/>
      <dgm:spPr/>
      <dgm:t>
        <a:bodyPr/>
        <a:lstStyle/>
        <a:p>
          <a:endParaRPr lang="es-ES"/>
        </a:p>
      </dgm:t>
    </dgm:pt>
    <dgm:pt modelId="{2DC1AA70-E144-44D2-958B-4C44B1D81BFA}" type="pres">
      <dgm:prSet presAssocID="{2B1FFB50-4A14-42FE-989D-437D1C6985FC}" presName="connectorText" presStyleLbl="sibTrans2D1" presStyleIdx="7" presStyleCnt="9"/>
      <dgm:spPr/>
      <dgm:t>
        <a:bodyPr/>
        <a:lstStyle/>
        <a:p>
          <a:endParaRPr lang="es-ES"/>
        </a:p>
      </dgm:t>
    </dgm:pt>
    <dgm:pt modelId="{F9698C08-EB1F-4589-AF72-A92AD0B892D7}" type="pres">
      <dgm:prSet presAssocID="{871427E9-50BE-40AB-9052-1EF87342E1F8}" presName="node" presStyleLbl="node1" presStyleIdx="8" presStyleCnt="9" custScaleX="133275" custScaleY="116955">
        <dgm:presLayoutVars>
          <dgm:bulletEnabled val="1"/>
        </dgm:presLayoutVars>
      </dgm:prSet>
      <dgm:spPr/>
      <dgm:t>
        <a:bodyPr/>
        <a:lstStyle/>
        <a:p>
          <a:endParaRPr lang="es-ES"/>
        </a:p>
      </dgm:t>
    </dgm:pt>
    <dgm:pt modelId="{47D53B35-76B1-4501-9B46-C8CF302036BE}" type="pres">
      <dgm:prSet presAssocID="{9C369D10-6985-41F0-BCE1-1F0A0061807D}" presName="sibTrans" presStyleLbl="sibTrans2D1" presStyleIdx="8" presStyleCnt="9"/>
      <dgm:spPr/>
      <dgm:t>
        <a:bodyPr/>
        <a:lstStyle/>
        <a:p>
          <a:endParaRPr lang="es-ES"/>
        </a:p>
      </dgm:t>
    </dgm:pt>
    <dgm:pt modelId="{1B7EB9CB-A2EB-408C-BF9E-1E4B804EE2BD}" type="pres">
      <dgm:prSet presAssocID="{9C369D10-6985-41F0-BCE1-1F0A0061807D}" presName="connectorText" presStyleLbl="sibTrans2D1" presStyleIdx="8" presStyleCnt="9"/>
      <dgm:spPr/>
      <dgm:t>
        <a:bodyPr/>
        <a:lstStyle/>
        <a:p>
          <a:endParaRPr lang="es-ES"/>
        </a:p>
      </dgm:t>
    </dgm:pt>
  </dgm:ptLst>
  <dgm:cxnLst>
    <dgm:cxn modelId="{1DB4F36E-3045-41AC-AB2A-53F7666E321D}" type="presOf" srcId="{9560C9D1-B85E-4E3B-A1CA-32DB17FDA7F0}" destId="{07A39700-06D6-4BF8-94E8-26B5C24C8C93}" srcOrd="0" destOrd="0" presId="urn:microsoft.com/office/officeart/2005/8/layout/cycle2"/>
    <dgm:cxn modelId="{0C617A5A-9C41-427E-B55A-B84D42C09D7C}" srcId="{372AAAAF-0522-422B-BB63-AD114DD7CDEC}" destId="{E4575B74-B5C5-4839-A039-E789E304036E}" srcOrd="7" destOrd="0" parTransId="{892F3081-FA01-4AA0-948F-89BAEAE20AC1}" sibTransId="{2B1FFB50-4A14-42FE-989D-437D1C6985FC}"/>
    <dgm:cxn modelId="{EB67618D-D4A2-4F04-9C73-7E3F0BED896A}" type="presOf" srcId="{E4767490-F796-49CB-B66D-C9811288BFCE}" destId="{74CE668E-A099-45CF-9C80-DA099E5B2F67}" srcOrd="0" destOrd="0" presId="urn:microsoft.com/office/officeart/2005/8/layout/cycle2"/>
    <dgm:cxn modelId="{219E9439-DAAE-4B0D-A1C2-B6BAD6EFAC1C}" srcId="{372AAAAF-0522-422B-BB63-AD114DD7CDEC}" destId="{4AE79454-1FCA-491E-9600-A4C918C65B43}" srcOrd="2" destOrd="0" parTransId="{57FF034E-0052-4E31-8D62-B37F79BAC9B1}" sibTransId="{0AF2D10D-4C19-40C3-8095-FC974C331BC9}"/>
    <dgm:cxn modelId="{6CA959C8-420C-497B-8931-5B42BE68AD86}" type="presOf" srcId="{29123E52-8B31-4678-8ABF-20EDD8A205D0}" destId="{3251C5F9-B8C3-4C75-A6C0-6D71C560239D}" srcOrd="1" destOrd="0" presId="urn:microsoft.com/office/officeart/2005/8/layout/cycle2"/>
    <dgm:cxn modelId="{0DFAC1D8-051A-4CE8-8018-10D6BC2F7E9D}" type="presOf" srcId="{FB4867C0-7D56-437E-8EDF-2674979952CD}" destId="{75C5CAAA-DD4B-4452-8C26-C3B643D9BCB4}" srcOrd="0" destOrd="0" presId="urn:microsoft.com/office/officeart/2005/8/layout/cycle2"/>
    <dgm:cxn modelId="{D6CD37EF-6641-40F2-8415-F401A5424F6D}" srcId="{372AAAAF-0522-422B-BB63-AD114DD7CDEC}" destId="{4EF1CC51-DBCA-4F0D-B92F-19579E31E5E1}" srcOrd="4" destOrd="0" parTransId="{7D23E056-B686-4146-93FD-A1796FE03160}" sibTransId="{29123E52-8B31-4678-8ABF-20EDD8A205D0}"/>
    <dgm:cxn modelId="{8C670BC8-B0E6-4918-9C5B-BBF31C0AD5AC}" type="presOf" srcId="{2B1FFB50-4A14-42FE-989D-437D1C6985FC}" destId="{2DC1AA70-E144-44D2-958B-4C44B1D81BFA}" srcOrd="1" destOrd="0" presId="urn:microsoft.com/office/officeart/2005/8/layout/cycle2"/>
    <dgm:cxn modelId="{C4E8DA5C-5E70-49AC-BFAF-16F6AF87909F}" type="presOf" srcId="{9C369D10-6985-41F0-BCE1-1F0A0061807D}" destId="{47D53B35-76B1-4501-9B46-C8CF302036BE}" srcOrd="0" destOrd="0" presId="urn:microsoft.com/office/officeart/2005/8/layout/cycle2"/>
    <dgm:cxn modelId="{58356D97-75AB-4616-A762-F211DFDF125B}" type="presOf" srcId="{372AAAAF-0522-422B-BB63-AD114DD7CDEC}" destId="{870CCB21-EFED-4F17-921A-24901338324D}" srcOrd="0" destOrd="0" presId="urn:microsoft.com/office/officeart/2005/8/layout/cycle2"/>
    <dgm:cxn modelId="{E78836DD-01D7-46BC-8F08-4F0A46AE1D65}" type="presOf" srcId="{65EC07BF-0876-4A86-8720-0F2B80AB5471}" destId="{A3C53EBF-D5CD-4259-9760-E2DB3B90CBE1}" srcOrd="0" destOrd="0" presId="urn:microsoft.com/office/officeart/2005/8/layout/cycle2"/>
    <dgm:cxn modelId="{FCC85714-74F0-47B8-8D63-FC492513D3EC}" type="presOf" srcId="{9C369D10-6985-41F0-BCE1-1F0A0061807D}" destId="{1B7EB9CB-A2EB-408C-BF9E-1E4B804EE2BD}" srcOrd="1" destOrd="0" presId="urn:microsoft.com/office/officeart/2005/8/layout/cycle2"/>
    <dgm:cxn modelId="{733AA855-F4EE-4E80-BA1B-FF169A4DCA27}" type="presOf" srcId="{29123E52-8B31-4678-8ABF-20EDD8A205D0}" destId="{A8829AA3-0521-475F-A14D-69A20A2D92D0}" srcOrd="0" destOrd="0" presId="urn:microsoft.com/office/officeart/2005/8/layout/cycle2"/>
    <dgm:cxn modelId="{3BF366DD-EAA5-4664-8E8C-F80EA607E430}" type="presOf" srcId="{D5C89AB4-5E9C-4A0A-95CA-9D54A063E199}" destId="{7F509BBC-7DF2-4F8C-B08F-3448E93BB2D1}" srcOrd="0" destOrd="0" presId="urn:microsoft.com/office/officeart/2005/8/layout/cycle2"/>
    <dgm:cxn modelId="{E0BBC9C4-EB00-48EE-97A5-566BB45F92FA}" type="presOf" srcId="{4EF1CC51-DBCA-4F0D-B92F-19579E31E5E1}" destId="{5794C849-3373-473A-ACF8-C260CF36B5FC}" srcOrd="0" destOrd="0" presId="urn:microsoft.com/office/officeart/2005/8/layout/cycle2"/>
    <dgm:cxn modelId="{62AFA39E-86AE-4588-8844-015C992A6BDD}" type="presOf" srcId="{1B3A4D42-BD07-44A7-918E-4E2463D1A6E2}" destId="{1639D04D-ACC6-4B29-A41E-E85B03504CA2}" srcOrd="1" destOrd="0" presId="urn:microsoft.com/office/officeart/2005/8/layout/cycle2"/>
    <dgm:cxn modelId="{8F25B211-2057-4D29-959F-8B6A7224F847}" type="presOf" srcId="{0AF2D10D-4C19-40C3-8095-FC974C331BC9}" destId="{22E2A45C-4F63-4A8C-A607-C32B33AC6DEB}" srcOrd="1" destOrd="0" presId="urn:microsoft.com/office/officeart/2005/8/layout/cycle2"/>
    <dgm:cxn modelId="{C5A571DC-D409-47BF-86BD-85D3C0306335}" type="presOf" srcId="{1B3A4D42-BD07-44A7-918E-4E2463D1A6E2}" destId="{2B4081B8-F2C6-4C97-8686-5407472CC3A9}" srcOrd="0" destOrd="0" presId="urn:microsoft.com/office/officeart/2005/8/layout/cycle2"/>
    <dgm:cxn modelId="{CE54B2D1-5EAE-4484-AAD3-A91F98F63B97}" type="presOf" srcId="{D5C89AB4-5E9C-4A0A-95CA-9D54A063E199}" destId="{356F47F2-8996-447D-9F3A-48CCB5003B27}" srcOrd="1" destOrd="0" presId="urn:microsoft.com/office/officeart/2005/8/layout/cycle2"/>
    <dgm:cxn modelId="{5CA4DCA0-240E-43AF-AB69-9E790727AE33}" type="presOf" srcId="{9628BBEC-97B4-4EC6-9D9D-05C0D335C520}" destId="{CC5F5782-5698-4A8F-8413-F5DCAB4CE62E}" srcOrd="1" destOrd="0" presId="urn:microsoft.com/office/officeart/2005/8/layout/cycle2"/>
    <dgm:cxn modelId="{B45B0695-9C72-4514-A642-A80A0FA6682E}" type="presOf" srcId="{FB4867C0-7D56-437E-8EDF-2674979952CD}" destId="{747ADCA0-377B-4CD3-9421-15B2F7B56010}" srcOrd="1" destOrd="0" presId="urn:microsoft.com/office/officeart/2005/8/layout/cycle2"/>
    <dgm:cxn modelId="{0AB2015E-9D8D-450E-BD45-4D2CAD15AF7C}" srcId="{372AAAAF-0522-422B-BB63-AD114DD7CDEC}" destId="{0EC370A0-487B-4EA7-894A-EEA5EB89E2E3}" srcOrd="1" destOrd="0" parTransId="{BF7478B2-6ECC-490E-8BED-DA0728757CDD}" sibTransId="{E4767490-F796-49CB-B66D-C9811288BFCE}"/>
    <dgm:cxn modelId="{A195B248-637F-4C88-A9CD-BCA7AC63D93A}" type="presOf" srcId="{4AE79454-1FCA-491E-9600-A4C918C65B43}" destId="{F7E4D8C3-DAD6-4081-8D68-EC97674D4314}" srcOrd="0" destOrd="0" presId="urn:microsoft.com/office/officeart/2005/8/layout/cycle2"/>
    <dgm:cxn modelId="{111C892C-CEB0-4ED4-876B-15B1C7C9D347}" type="presOf" srcId="{2B1FFB50-4A14-42FE-989D-437D1C6985FC}" destId="{9DB8C6F7-37C4-4AF0-89AE-7285CA5EAC71}" srcOrd="0" destOrd="0" presId="urn:microsoft.com/office/officeart/2005/8/layout/cycle2"/>
    <dgm:cxn modelId="{D4A8F8E4-5836-491D-B622-ED9F92603276}" type="presOf" srcId="{9628BBEC-97B4-4EC6-9D9D-05C0D335C520}" destId="{B526488B-1259-4DD6-91B5-64ABF30174CB}" srcOrd="0" destOrd="0" presId="urn:microsoft.com/office/officeart/2005/8/layout/cycle2"/>
    <dgm:cxn modelId="{A079A9FB-C2F3-4213-8CE3-B7B11F904E80}" srcId="{372AAAAF-0522-422B-BB63-AD114DD7CDEC}" destId="{9560C9D1-B85E-4E3B-A1CA-32DB17FDA7F0}" srcOrd="0" destOrd="0" parTransId="{4AA863BE-F6E4-41F6-B632-6DBA94FE929A}" sibTransId="{D5C89AB4-5E9C-4A0A-95CA-9D54A063E199}"/>
    <dgm:cxn modelId="{F2EB0E2C-5263-47EC-A7EE-683E75C839C5}" srcId="{372AAAAF-0522-422B-BB63-AD114DD7CDEC}" destId="{A03F5A37-9BDF-475D-8F14-065766C9D38B}" srcOrd="3" destOrd="0" parTransId="{5BE8EB6B-49BD-4A54-BA74-C9D09BE1E7E1}" sibTransId="{FB4867C0-7D56-437E-8EDF-2674979952CD}"/>
    <dgm:cxn modelId="{ACB78F87-7FA6-4850-9ACC-356062041865}" type="presOf" srcId="{A03F5A37-9BDF-475D-8F14-065766C9D38B}" destId="{0FA013C4-6628-4F9E-A99A-CB7901613C4C}" srcOrd="0" destOrd="0" presId="urn:microsoft.com/office/officeart/2005/8/layout/cycle2"/>
    <dgm:cxn modelId="{3DBAD6F5-D548-48BE-9F8B-227128CEDBD6}" srcId="{372AAAAF-0522-422B-BB63-AD114DD7CDEC}" destId="{871427E9-50BE-40AB-9052-1EF87342E1F8}" srcOrd="8" destOrd="0" parTransId="{5A76F26A-2D71-491A-8771-91F8007ADEA0}" sibTransId="{9C369D10-6985-41F0-BCE1-1F0A0061807D}"/>
    <dgm:cxn modelId="{C31138CB-A0E2-444F-BDC2-E8302C0536C1}" type="presOf" srcId="{8D169FC5-EF01-43E0-A3BD-6F158E725EA1}" destId="{FAB25BF7-0B48-41F2-A69B-EC84885094DB}" srcOrd="0" destOrd="0" presId="urn:microsoft.com/office/officeart/2005/8/layout/cycle2"/>
    <dgm:cxn modelId="{79D13A8D-96DD-4D72-9963-D4E7215666B6}" type="presOf" srcId="{0AF2D10D-4C19-40C3-8095-FC974C331BC9}" destId="{F1DFDE19-C70A-49FA-9CAA-D6381AE1C5CF}" srcOrd="0" destOrd="0" presId="urn:microsoft.com/office/officeart/2005/8/layout/cycle2"/>
    <dgm:cxn modelId="{9414271F-7CA0-48B5-B201-9D9113336325}" type="presOf" srcId="{E4767490-F796-49CB-B66D-C9811288BFCE}" destId="{6732B3DA-82FD-4D88-965F-5C3AF7DE3EF7}" srcOrd="1" destOrd="0" presId="urn:microsoft.com/office/officeart/2005/8/layout/cycle2"/>
    <dgm:cxn modelId="{426C8467-0A93-4869-AA13-74B5C943B5DF}" srcId="{372AAAAF-0522-422B-BB63-AD114DD7CDEC}" destId="{8D169FC5-EF01-43E0-A3BD-6F158E725EA1}" srcOrd="6" destOrd="0" parTransId="{0D8D8CBB-981F-475C-8FED-EA1ED3DD8F9F}" sibTransId="{1B3A4D42-BD07-44A7-918E-4E2463D1A6E2}"/>
    <dgm:cxn modelId="{B111F59B-2274-4445-BD29-15B18C67A3CC}" srcId="{372AAAAF-0522-422B-BB63-AD114DD7CDEC}" destId="{65EC07BF-0876-4A86-8720-0F2B80AB5471}" srcOrd="5" destOrd="0" parTransId="{E22DD03C-72A4-4DAC-AD50-3D9B1847B14B}" sibTransId="{9628BBEC-97B4-4EC6-9D9D-05C0D335C520}"/>
    <dgm:cxn modelId="{98DD0DFD-2DDB-4CE2-999D-5EB9751EB3AE}" type="presOf" srcId="{871427E9-50BE-40AB-9052-1EF87342E1F8}" destId="{F9698C08-EB1F-4589-AF72-A92AD0B892D7}" srcOrd="0" destOrd="0" presId="urn:microsoft.com/office/officeart/2005/8/layout/cycle2"/>
    <dgm:cxn modelId="{842E9A43-FD15-49A5-BED3-D1FADEF5B7CC}" type="presOf" srcId="{0EC370A0-487B-4EA7-894A-EEA5EB89E2E3}" destId="{E605C2BA-7C22-4C30-AD66-2B1C90202359}" srcOrd="0" destOrd="0" presId="urn:microsoft.com/office/officeart/2005/8/layout/cycle2"/>
    <dgm:cxn modelId="{56CC0AD9-C308-4824-905E-148F804E915B}" type="presOf" srcId="{E4575B74-B5C5-4839-A039-E789E304036E}" destId="{3C88A8B7-6985-4C02-B22F-6B690110853F}" srcOrd="0" destOrd="0" presId="urn:microsoft.com/office/officeart/2005/8/layout/cycle2"/>
    <dgm:cxn modelId="{4AB95627-92A9-4606-ADC8-AB19BD0AA643}" type="presParOf" srcId="{870CCB21-EFED-4F17-921A-24901338324D}" destId="{07A39700-06D6-4BF8-94E8-26B5C24C8C93}" srcOrd="0" destOrd="0" presId="urn:microsoft.com/office/officeart/2005/8/layout/cycle2"/>
    <dgm:cxn modelId="{9BE98BE8-E9D1-4B78-9F95-5CCDD8D9078D}" type="presParOf" srcId="{870CCB21-EFED-4F17-921A-24901338324D}" destId="{7F509BBC-7DF2-4F8C-B08F-3448E93BB2D1}" srcOrd="1" destOrd="0" presId="urn:microsoft.com/office/officeart/2005/8/layout/cycle2"/>
    <dgm:cxn modelId="{E59277C8-9B95-435B-AF2C-42B33223EC6F}" type="presParOf" srcId="{7F509BBC-7DF2-4F8C-B08F-3448E93BB2D1}" destId="{356F47F2-8996-447D-9F3A-48CCB5003B27}" srcOrd="0" destOrd="0" presId="urn:microsoft.com/office/officeart/2005/8/layout/cycle2"/>
    <dgm:cxn modelId="{C4FE4810-D920-4109-9BD5-62A9F7CF44A2}" type="presParOf" srcId="{870CCB21-EFED-4F17-921A-24901338324D}" destId="{E605C2BA-7C22-4C30-AD66-2B1C90202359}" srcOrd="2" destOrd="0" presId="urn:microsoft.com/office/officeart/2005/8/layout/cycle2"/>
    <dgm:cxn modelId="{52EB7C5C-7DFD-4A56-A972-9BB00E8577B9}" type="presParOf" srcId="{870CCB21-EFED-4F17-921A-24901338324D}" destId="{74CE668E-A099-45CF-9C80-DA099E5B2F67}" srcOrd="3" destOrd="0" presId="urn:microsoft.com/office/officeart/2005/8/layout/cycle2"/>
    <dgm:cxn modelId="{FE620CDD-DA79-45A6-BB1A-E9CE56167398}" type="presParOf" srcId="{74CE668E-A099-45CF-9C80-DA099E5B2F67}" destId="{6732B3DA-82FD-4D88-965F-5C3AF7DE3EF7}" srcOrd="0" destOrd="0" presId="urn:microsoft.com/office/officeart/2005/8/layout/cycle2"/>
    <dgm:cxn modelId="{0DBF9CB6-DEFB-4AF9-B019-E7EB17821E51}" type="presParOf" srcId="{870CCB21-EFED-4F17-921A-24901338324D}" destId="{F7E4D8C3-DAD6-4081-8D68-EC97674D4314}" srcOrd="4" destOrd="0" presId="urn:microsoft.com/office/officeart/2005/8/layout/cycle2"/>
    <dgm:cxn modelId="{83C6401D-241D-4266-B317-2455E37416C5}" type="presParOf" srcId="{870CCB21-EFED-4F17-921A-24901338324D}" destId="{F1DFDE19-C70A-49FA-9CAA-D6381AE1C5CF}" srcOrd="5" destOrd="0" presId="urn:microsoft.com/office/officeart/2005/8/layout/cycle2"/>
    <dgm:cxn modelId="{F325B4EE-2945-45DF-8486-FA263D3E19F3}" type="presParOf" srcId="{F1DFDE19-C70A-49FA-9CAA-D6381AE1C5CF}" destId="{22E2A45C-4F63-4A8C-A607-C32B33AC6DEB}" srcOrd="0" destOrd="0" presId="urn:microsoft.com/office/officeart/2005/8/layout/cycle2"/>
    <dgm:cxn modelId="{8214021F-1CDC-441F-84F6-C348F94D2984}" type="presParOf" srcId="{870CCB21-EFED-4F17-921A-24901338324D}" destId="{0FA013C4-6628-4F9E-A99A-CB7901613C4C}" srcOrd="6" destOrd="0" presId="urn:microsoft.com/office/officeart/2005/8/layout/cycle2"/>
    <dgm:cxn modelId="{AA5D1923-2ACA-422A-A3E0-FF8CB08EC181}" type="presParOf" srcId="{870CCB21-EFED-4F17-921A-24901338324D}" destId="{75C5CAAA-DD4B-4452-8C26-C3B643D9BCB4}" srcOrd="7" destOrd="0" presId="urn:microsoft.com/office/officeart/2005/8/layout/cycle2"/>
    <dgm:cxn modelId="{169B82BB-7512-41E1-8B06-BDDF1355B559}" type="presParOf" srcId="{75C5CAAA-DD4B-4452-8C26-C3B643D9BCB4}" destId="{747ADCA0-377B-4CD3-9421-15B2F7B56010}" srcOrd="0" destOrd="0" presId="urn:microsoft.com/office/officeart/2005/8/layout/cycle2"/>
    <dgm:cxn modelId="{278D0A5B-08AC-4935-B273-B201F368592D}" type="presParOf" srcId="{870CCB21-EFED-4F17-921A-24901338324D}" destId="{5794C849-3373-473A-ACF8-C260CF36B5FC}" srcOrd="8" destOrd="0" presId="urn:microsoft.com/office/officeart/2005/8/layout/cycle2"/>
    <dgm:cxn modelId="{5D9712E9-95F8-4ABD-BFBF-E30DBC3D288A}" type="presParOf" srcId="{870CCB21-EFED-4F17-921A-24901338324D}" destId="{A8829AA3-0521-475F-A14D-69A20A2D92D0}" srcOrd="9" destOrd="0" presId="urn:microsoft.com/office/officeart/2005/8/layout/cycle2"/>
    <dgm:cxn modelId="{48BA3323-049A-4B99-BA84-5714611C2337}" type="presParOf" srcId="{A8829AA3-0521-475F-A14D-69A20A2D92D0}" destId="{3251C5F9-B8C3-4C75-A6C0-6D71C560239D}" srcOrd="0" destOrd="0" presId="urn:microsoft.com/office/officeart/2005/8/layout/cycle2"/>
    <dgm:cxn modelId="{71847CEA-A7F4-48C8-AF23-0CCB488E447D}" type="presParOf" srcId="{870CCB21-EFED-4F17-921A-24901338324D}" destId="{A3C53EBF-D5CD-4259-9760-E2DB3B90CBE1}" srcOrd="10" destOrd="0" presId="urn:microsoft.com/office/officeart/2005/8/layout/cycle2"/>
    <dgm:cxn modelId="{7630F444-DD3F-4454-BC1D-E1CA4BB77EF9}" type="presParOf" srcId="{870CCB21-EFED-4F17-921A-24901338324D}" destId="{B526488B-1259-4DD6-91B5-64ABF30174CB}" srcOrd="11" destOrd="0" presId="urn:microsoft.com/office/officeart/2005/8/layout/cycle2"/>
    <dgm:cxn modelId="{F877900F-10F9-4CA5-9860-7DA25B53AF47}" type="presParOf" srcId="{B526488B-1259-4DD6-91B5-64ABF30174CB}" destId="{CC5F5782-5698-4A8F-8413-F5DCAB4CE62E}" srcOrd="0" destOrd="0" presId="urn:microsoft.com/office/officeart/2005/8/layout/cycle2"/>
    <dgm:cxn modelId="{F53246AF-6328-4120-BBEC-D291A9910CDD}" type="presParOf" srcId="{870CCB21-EFED-4F17-921A-24901338324D}" destId="{FAB25BF7-0B48-41F2-A69B-EC84885094DB}" srcOrd="12" destOrd="0" presId="urn:microsoft.com/office/officeart/2005/8/layout/cycle2"/>
    <dgm:cxn modelId="{C5C697E2-273E-4440-97B2-C5566D8D51F0}" type="presParOf" srcId="{870CCB21-EFED-4F17-921A-24901338324D}" destId="{2B4081B8-F2C6-4C97-8686-5407472CC3A9}" srcOrd="13" destOrd="0" presId="urn:microsoft.com/office/officeart/2005/8/layout/cycle2"/>
    <dgm:cxn modelId="{9C518E3A-035D-46B2-BD95-9D6D2CAA88D6}" type="presParOf" srcId="{2B4081B8-F2C6-4C97-8686-5407472CC3A9}" destId="{1639D04D-ACC6-4B29-A41E-E85B03504CA2}" srcOrd="0" destOrd="0" presId="urn:microsoft.com/office/officeart/2005/8/layout/cycle2"/>
    <dgm:cxn modelId="{8323A569-DC19-4B1E-9042-8927A3D642A7}" type="presParOf" srcId="{870CCB21-EFED-4F17-921A-24901338324D}" destId="{3C88A8B7-6985-4C02-B22F-6B690110853F}" srcOrd="14" destOrd="0" presId="urn:microsoft.com/office/officeart/2005/8/layout/cycle2"/>
    <dgm:cxn modelId="{192A938D-DFC1-4037-9735-D83412EE6875}" type="presParOf" srcId="{870CCB21-EFED-4F17-921A-24901338324D}" destId="{9DB8C6F7-37C4-4AF0-89AE-7285CA5EAC71}" srcOrd="15" destOrd="0" presId="urn:microsoft.com/office/officeart/2005/8/layout/cycle2"/>
    <dgm:cxn modelId="{3BDB41F6-C018-460C-BA02-74CDF679AE1C}" type="presParOf" srcId="{9DB8C6F7-37C4-4AF0-89AE-7285CA5EAC71}" destId="{2DC1AA70-E144-44D2-958B-4C44B1D81BFA}" srcOrd="0" destOrd="0" presId="urn:microsoft.com/office/officeart/2005/8/layout/cycle2"/>
    <dgm:cxn modelId="{A66B213A-5466-4F39-8D2E-483B63359FBC}" type="presParOf" srcId="{870CCB21-EFED-4F17-921A-24901338324D}" destId="{F9698C08-EB1F-4589-AF72-A92AD0B892D7}" srcOrd="16" destOrd="0" presId="urn:microsoft.com/office/officeart/2005/8/layout/cycle2"/>
    <dgm:cxn modelId="{5E1DC14F-EA57-4044-9071-EF9BB7C0C537}" type="presParOf" srcId="{870CCB21-EFED-4F17-921A-24901338324D}" destId="{47D53B35-76B1-4501-9B46-C8CF302036BE}" srcOrd="17" destOrd="0" presId="urn:microsoft.com/office/officeart/2005/8/layout/cycle2"/>
    <dgm:cxn modelId="{474418BF-DC74-44B3-B27E-AE2C0534A70C}" type="presParOf" srcId="{47D53B35-76B1-4501-9B46-C8CF302036BE}" destId="{1B7EB9CB-A2EB-408C-BF9E-1E4B804EE2BD}" srcOrd="0" destOrd="0" presId="urn:microsoft.com/office/officeart/2005/8/layout/cycle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BD982B-F274-4BA3-8F19-028AA15117A4}" type="doc">
      <dgm:prSet loTypeId="urn:microsoft.com/office/officeart/2005/8/layout/hProcess11" loCatId="process" qsTypeId="urn:microsoft.com/office/officeart/2005/8/quickstyle/3d1" qsCatId="3D" csTypeId="urn:microsoft.com/office/officeart/2005/8/colors/colorful3" csCatId="colorful" phldr="1"/>
      <dgm:spPr/>
      <dgm:t>
        <a:bodyPr/>
        <a:lstStyle/>
        <a:p>
          <a:endParaRPr lang="es-ES"/>
        </a:p>
      </dgm:t>
    </dgm:pt>
    <dgm:pt modelId="{7BF07599-40A3-43F8-B74C-B9C9D197B9C8}">
      <dgm:prSet phldrT="[Text]" custT="1"/>
      <dgm:spPr/>
      <dgm:t>
        <a:bodyPr/>
        <a:lstStyle/>
        <a:p>
          <a:r>
            <a:rPr lang="es-ES" sz="1800" dirty="0" smtClean="0">
              <a:latin typeface="+mn-lt"/>
            </a:rPr>
            <a:t>Contenido</a:t>
          </a:r>
          <a:endParaRPr lang="es-ES" sz="1800" dirty="0">
            <a:latin typeface="+mn-lt"/>
            <a:cs typeface="Times New Roman" pitchFamily="18" charset="0"/>
          </a:endParaRPr>
        </a:p>
      </dgm:t>
    </dgm:pt>
    <dgm:pt modelId="{05A33227-C3A2-40A7-900E-1D070E545DAC}" type="parTrans" cxnId="{B0DAC2FD-EDA1-441B-A845-0C1964D6B924}">
      <dgm:prSet/>
      <dgm:spPr/>
      <dgm:t>
        <a:bodyPr/>
        <a:lstStyle/>
        <a:p>
          <a:endParaRPr lang="es-ES" sz="1800">
            <a:latin typeface="+mn-lt"/>
          </a:endParaRPr>
        </a:p>
      </dgm:t>
    </dgm:pt>
    <dgm:pt modelId="{347A4B58-92E3-49B2-BBF5-15BF5A0F478B}" type="sibTrans" cxnId="{B0DAC2FD-EDA1-441B-A845-0C1964D6B924}">
      <dgm:prSet/>
      <dgm:spPr/>
      <dgm:t>
        <a:bodyPr/>
        <a:lstStyle/>
        <a:p>
          <a:endParaRPr lang="es-ES" sz="1800">
            <a:latin typeface="+mn-lt"/>
          </a:endParaRPr>
        </a:p>
      </dgm:t>
    </dgm:pt>
    <dgm:pt modelId="{964A18CD-1B5D-4A7E-B182-2927E17348E0}">
      <dgm:prSet phldrT="[Text]" custT="1"/>
      <dgm:spPr/>
      <dgm:t>
        <a:bodyPr/>
        <a:lstStyle/>
        <a:p>
          <a:r>
            <a:rPr lang="es-ES" sz="1800" dirty="0" smtClean="0">
              <a:latin typeface="+mn-lt"/>
            </a:rPr>
            <a:t>Interfaces</a:t>
          </a:r>
          <a:endParaRPr lang="es-ES" sz="1800" dirty="0">
            <a:latin typeface="+mn-lt"/>
            <a:cs typeface="Times New Roman" pitchFamily="18" charset="0"/>
          </a:endParaRPr>
        </a:p>
      </dgm:t>
    </dgm:pt>
    <dgm:pt modelId="{90C13AAE-4246-46D9-9B6E-D27D7FCA92D1}" type="parTrans" cxnId="{57D1E1FE-AB13-4507-B39B-15BDE576AB21}">
      <dgm:prSet/>
      <dgm:spPr/>
      <dgm:t>
        <a:bodyPr/>
        <a:lstStyle/>
        <a:p>
          <a:endParaRPr lang="es-ES" sz="1800">
            <a:latin typeface="+mn-lt"/>
          </a:endParaRPr>
        </a:p>
      </dgm:t>
    </dgm:pt>
    <dgm:pt modelId="{63F601AF-EA35-4E0A-A9D9-C60ACFB6BC55}" type="sibTrans" cxnId="{57D1E1FE-AB13-4507-B39B-15BDE576AB21}">
      <dgm:prSet/>
      <dgm:spPr/>
      <dgm:t>
        <a:bodyPr/>
        <a:lstStyle/>
        <a:p>
          <a:endParaRPr lang="es-ES" sz="1800">
            <a:latin typeface="+mn-lt"/>
          </a:endParaRPr>
        </a:p>
      </dgm:t>
    </dgm:pt>
    <dgm:pt modelId="{1532604B-01B0-4C89-9CEE-C2F236CE893F}">
      <dgm:prSet phldrT="[Text]" custT="1"/>
      <dgm:spPr/>
      <dgm:t>
        <a:bodyPr/>
        <a:lstStyle/>
        <a:p>
          <a:r>
            <a:rPr lang="es-ES" sz="1800" dirty="0" smtClean="0">
              <a:latin typeface="+mn-lt"/>
              <a:cs typeface="Times New Roman" pitchFamily="18" charset="0"/>
            </a:rPr>
            <a:t>Navegación</a:t>
          </a:r>
          <a:endParaRPr lang="es-ES" sz="1800" dirty="0">
            <a:latin typeface="+mn-lt"/>
            <a:cs typeface="Times New Roman" pitchFamily="18" charset="0"/>
          </a:endParaRPr>
        </a:p>
      </dgm:t>
    </dgm:pt>
    <dgm:pt modelId="{F16B1358-D6E5-4F81-AB6D-A4ED90475CAE}" type="parTrans" cxnId="{31185528-CCA2-4389-8107-84B2AC9DEBFC}">
      <dgm:prSet/>
      <dgm:spPr/>
      <dgm:t>
        <a:bodyPr/>
        <a:lstStyle/>
        <a:p>
          <a:endParaRPr lang="es-ES" sz="1800">
            <a:latin typeface="+mn-lt"/>
          </a:endParaRPr>
        </a:p>
      </dgm:t>
    </dgm:pt>
    <dgm:pt modelId="{567A5714-F7D1-42A8-85E4-D867552A9130}" type="sibTrans" cxnId="{31185528-CCA2-4389-8107-84B2AC9DEBFC}">
      <dgm:prSet/>
      <dgm:spPr/>
      <dgm:t>
        <a:bodyPr/>
        <a:lstStyle/>
        <a:p>
          <a:endParaRPr lang="es-ES" sz="1800">
            <a:latin typeface="+mn-lt"/>
          </a:endParaRPr>
        </a:p>
      </dgm:t>
    </dgm:pt>
    <dgm:pt modelId="{59949DFF-BC0D-4CFA-B82A-8D668A6D6651}">
      <dgm:prSet phldrT="[Text]" custT="1"/>
      <dgm:spPr/>
      <dgm:t>
        <a:bodyPr/>
        <a:lstStyle/>
        <a:p>
          <a:r>
            <a:rPr lang="es-ES" sz="1800" dirty="0" smtClean="0">
              <a:latin typeface="+mn-lt"/>
              <a:cs typeface="Times New Roman" pitchFamily="18" charset="0"/>
            </a:rPr>
            <a:t>Carga</a:t>
          </a:r>
          <a:endParaRPr lang="es-ES" sz="1800" dirty="0">
            <a:latin typeface="+mn-lt"/>
            <a:cs typeface="Times New Roman" pitchFamily="18" charset="0"/>
          </a:endParaRPr>
        </a:p>
      </dgm:t>
    </dgm:pt>
    <dgm:pt modelId="{75A292DF-442B-4578-B233-58DF28F1635A}" type="parTrans" cxnId="{FA45CB72-D5D0-4840-A5B9-CA4577A95FF3}">
      <dgm:prSet/>
      <dgm:spPr/>
      <dgm:t>
        <a:bodyPr/>
        <a:lstStyle/>
        <a:p>
          <a:endParaRPr lang="es-ES" sz="1800">
            <a:latin typeface="+mn-lt"/>
          </a:endParaRPr>
        </a:p>
      </dgm:t>
    </dgm:pt>
    <dgm:pt modelId="{18BE1538-8F0B-47F5-826E-5C0CCB61B331}" type="sibTrans" cxnId="{FA45CB72-D5D0-4840-A5B9-CA4577A95FF3}">
      <dgm:prSet/>
      <dgm:spPr/>
      <dgm:t>
        <a:bodyPr/>
        <a:lstStyle/>
        <a:p>
          <a:endParaRPr lang="es-ES" sz="1800">
            <a:latin typeface="+mn-lt"/>
          </a:endParaRPr>
        </a:p>
      </dgm:t>
    </dgm:pt>
    <dgm:pt modelId="{3FDE7A48-CFF3-4B6E-9CB9-88B3AE16ACD3}">
      <dgm:prSet phldrT="[Text]" custT="1"/>
      <dgm:spPr/>
      <dgm:t>
        <a:bodyPr/>
        <a:lstStyle/>
        <a:p>
          <a:r>
            <a:rPr lang="es-ES" sz="1800" dirty="0" smtClean="0">
              <a:latin typeface="+mn-lt"/>
              <a:cs typeface="Times New Roman" pitchFamily="18" charset="0"/>
            </a:rPr>
            <a:t>Seguridad</a:t>
          </a:r>
          <a:endParaRPr lang="es-ES" sz="1800" dirty="0">
            <a:latin typeface="+mn-lt"/>
            <a:cs typeface="Times New Roman" pitchFamily="18" charset="0"/>
          </a:endParaRPr>
        </a:p>
      </dgm:t>
    </dgm:pt>
    <dgm:pt modelId="{BCBF650C-F7AB-4355-84D9-5A0CA5B25279}" type="parTrans" cxnId="{6270CFE7-79E3-4BDB-87B1-88DB9BB31F62}">
      <dgm:prSet/>
      <dgm:spPr/>
      <dgm:t>
        <a:bodyPr/>
        <a:lstStyle/>
        <a:p>
          <a:endParaRPr lang="es-ES" sz="1800">
            <a:latin typeface="+mn-lt"/>
          </a:endParaRPr>
        </a:p>
      </dgm:t>
    </dgm:pt>
    <dgm:pt modelId="{9532D10C-7B50-4D9D-AB91-0415198A8E97}" type="sibTrans" cxnId="{6270CFE7-79E3-4BDB-87B1-88DB9BB31F62}">
      <dgm:prSet/>
      <dgm:spPr/>
      <dgm:t>
        <a:bodyPr/>
        <a:lstStyle/>
        <a:p>
          <a:endParaRPr lang="es-ES" sz="1800">
            <a:latin typeface="+mn-lt"/>
          </a:endParaRPr>
        </a:p>
      </dgm:t>
    </dgm:pt>
    <dgm:pt modelId="{EEF78DF5-8555-476E-9DA5-D85EF5BED6E8}" type="pres">
      <dgm:prSet presAssocID="{8BBD982B-F274-4BA3-8F19-028AA15117A4}" presName="Name0" presStyleCnt="0">
        <dgm:presLayoutVars>
          <dgm:dir/>
          <dgm:resizeHandles val="exact"/>
        </dgm:presLayoutVars>
      </dgm:prSet>
      <dgm:spPr/>
      <dgm:t>
        <a:bodyPr/>
        <a:lstStyle/>
        <a:p>
          <a:endParaRPr lang="es-ES"/>
        </a:p>
      </dgm:t>
    </dgm:pt>
    <dgm:pt modelId="{026FE858-264F-439B-A7F3-F2D942865AB2}" type="pres">
      <dgm:prSet presAssocID="{8BBD982B-F274-4BA3-8F19-028AA15117A4}" presName="arrow" presStyleLbl="bgShp" presStyleIdx="0" presStyleCnt="1"/>
      <dgm:spPr/>
      <dgm:t>
        <a:bodyPr/>
        <a:lstStyle/>
        <a:p>
          <a:endParaRPr lang="es-ES"/>
        </a:p>
      </dgm:t>
    </dgm:pt>
    <dgm:pt modelId="{87E660A6-41AE-47B5-B5DB-2BCA0E69D34C}" type="pres">
      <dgm:prSet presAssocID="{8BBD982B-F274-4BA3-8F19-028AA15117A4}" presName="points" presStyleCnt="0"/>
      <dgm:spPr/>
      <dgm:t>
        <a:bodyPr/>
        <a:lstStyle/>
        <a:p>
          <a:endParaRPr lang="es-ES"/>
        </a:p>
      </dgm:t>
    </dgm:pt>
    <dgm:pt modelId="{37CB465F-30A1-4518-9EE2-375040D01803}" type="pres">
      <dgm:prSet presAssocID="{7BF07599-40A3-43F8-B74C-B9C9D197B9C8}" presName="compositeA" presStyleCnt="0"/>
      <dgm:spPr/>
      <dgm:t>
        <a:bodyPr/>
        <a:lstStyle/>
        <a:p>
          <a:endParaRPr lang="es-ES"/>
        </a:p>
      </dgm:t>
    </dgm:pt>
    <dgm:pt modelId="{AA799FD6-0207-48F1-ADAD-3355FC46945A}" type="pres">
      <dgm:prSet presAssocID="{7BF07599-40A3-43F8-B74C-B9C9D197B9C8}" presName="textA" presStyleLbl="revTx" presStyleIdx="0" presStyleCnt="5">
        <dgm:presLayoutVars>
          <dgm:bulletEnabled val="1"/>
        </dgm:presLayoutVars>
      </dgm:prSet>
      <dgm:spPr/>
      <dgm:t>
        <a:bodyPr/>
        <a:lstStyle/>
        <a:p>
          <a:endParaRPr lang="es-ES"/>
        </a:p>
      </dgm:t>
    </dgm:pt>
    <dgm:pt modelId="{40536B13-5617-411F-BE63-A67F88290066}" type="pres">
      <dgm:prSet presAssocID="{7BF07599-40A3-43F8-B74C-B9C9D197B9C8}" presName="circleA" presStyleLbl="node1" presStyleIdx="0" presStyleCnt="5"/>
      <dgm:spPr/>
      <dgm:t>
        <a:bodyPr/>
        <a:lstStyle/>
        <a:p>
          <a:endParaRPr lang="es-ES"/>
        </a:p>
      </dgm:t>
    </dgm:pt>
    <dgm:pt modelId="{0CC89B04-9CEF-4869-B0CA-58C2AD8B8485}" type="pres">
      <dgm:prSet presAssocID="{7BF07599-40A3-43F8-B74C-B9C9D197B9C8}" presName="spaceA" presStyleCnt="0"/>
      <dgm:spPr/>
      <dgm:t>
        <a:bodyPr/>
        <a:lstStyle/>
        <a:p>
          <a:endParaRPr lang="es-ES"/>
        </a:p>
      </dgm:t>
    </dgm:pt>
    <dgm:pt modelId="{D085B67C-45D3-460A-9664-56A29A600847}" type="pres">
      <dgm:prSet presAssocID="{347A4B58-92E3-49B2-BBF5-15BF5A0F478B}" presName="space" presStyleCnt="0"/>
      <dgm:spPr/>
      <dgm:t>
        <a:bodyPr/>
        <a:lstStyle/>
        <a:p>
          <a:endParaRPr lang="es-ES"/>
        </a:p>
      </dgm:t>
    </dgm:pt>
    <dgm:pt modelId="{09DFFEDB-7062-4AE6-A12C-C10D24F8F5AA}" type="pres">
      <dgm:prSet presAssocID="{964A18CD-1B5D-4A7E-B182-2927E17348E0}" presName="compositeB" presStyleCnt="0"/>
      <dgm:spPr/>
      <dgm:t>
        <a:bodyPr/>
        <a:lstStyle/>
        <a:p>
          <a:endParaRPr lang="es-ES"/>
        </a:p>
      </dgm:t>
    </dgm:pt>
    <dgm:pt modelId="{6C4584D8-4BEC-45D8-BF53-95F5FB761D06}" type="pres">
      <dgm:prSet presAssocID="{964A18CD-1B5D-4A7E-B182-2927E17348E0}" presName="textB" presStyleLbl="revTx" presStyleIdx="1" presStyleCnt="5">
        <dgm:presLayoutVars>
          <dgm:bulletEnabled val="1"/>
        </dgm:presLayoutVars>
      </dgm:prSet>
      <dgm:spPr/>
      <dgm:t>
        <a:bodyPr/>
        <a:lstStyle/>
        <a:p>
          <a:endParaRPr lang="es-ES"/>
        </a:p>
      </dgm:t>
    </dgm:pt>
    <dgm:pt modelId="{C572D6EF-B61D-42B7-AE89-70B64669FED2}" type="pres">
      <dgm:prSet presAssocID="{964A18CD-1B5D-4A7E-B182-2927E17348E0}" presName="circleB" presStyleLbl="node1" presStyleIdx="1" presStyleCnt="5"/>
      <dgm:spPr/>
      <dgm:t>
        <a:bodyPr/>
        <a:lstStyle/>
        <a:p>
          <a:endParaRPr lang="es-ES"/>
        </a:p>
      </dgm:t>
    </dgm:pt>
    <dgm:pt modelId="{B28D9186-FA55-40ED-80AF-72E3004B87AE}" type="pres">
      <dgm:prSet presAssocID="{964A18CD-1B5D-4A7E-B182-2927E17348E0}" presName="spaceB" presStyleCnt="0"/>
      <dgm:spPr/>
      <dgm:t>
        <a:bodyPr/>
        <a:lstStyle/>
        <a:p>
          <a:endParaRPr lang="es-ES"/>
        </a:p>
      </dgm:t>
    </dgm:pt>
    <dgm:pt modelId="{50243AC6-D906-4840-AD97-5C1D75B769B9}" type="pres">
      <dgm:prSet presAssocID="{63F601AF-EA35-4E0A-A9D9-C60ACFB6BC55}" presName="space" presStyleCnt="0"/>
      <dgm:spPr/>
      <dgm:t>
        <a:bodyPr/>
        <a:lstStyle/>
        <a:p>
          <a:endParaRPr lang="es-ES"/>
        </a:p>
      </dgm:t>
    </dgm:pt>
    <dgm:pt modelId="{8319DB79-0FE7-44D0-8BD5-551C6A10F947}" type="pres">
      <dgm:prSet presAssocID="{1532604B-01B0-4C89-9CEE-C2F236CE893F}" presName="compositeA" presStyleCnt="0"/>
      <dgm:spPr/>
    </dgm:pt>
    <dgm:pt modelId="{ECC33B8A-741F-4449-9626-D93B1894B5E7}" type="pres">
      <dgm:prSet presAssocID="{1532604B-01B0-4C89-9CEE-C2F236CE893F}" presName="textA" presStyleLbl="revTx" presStyleIdx="2" presStyleCnt="5">
        <dgm:presLayoutVars>
          <dgm:bulletEnabled val="1"/>
        </dgm:presLayoutVars>
      </dgm:prSet>
      <dgm:spPr/>
      <dgm:t>
        <a:bodyPr/>
        <a:lstStyle/>
        <a:p>
          <a:endParaRPr lang="es-ES"/>
        </a:p>
      </dgm:t>
    </dgm:pt>
    <dgm:pt modelId="{C0002EE1-6212-4272-954F-7D8047C05C46}" type="pres">
      <dgm:prSet presAssocID="{1532604B-01B0-4C89-9CEE-C2F236CE893F}" presName="circleA" presStyleLbl="node1" presStyleIdx="2" presStyleCnt="5"/>
      <dgm:spPr/>
    </dgm:pt>
    <dgm:pt modelId="{2D4AD50F-5C9D-4ED5-98B0-E98E858787CF}" type="pres">
      <dgm:prSet presAssocID="{1532604B-01B0-4C89-9CEE-C2F236CE893F}" presName="spaceA" presStyleCnt="0"/>
      <dgm:spPr/>
    </dgm:pt>
    <dgm:pt modelId="{611CF3FE-0FE1-4340-9504-C8599B48C7F9}" type="pres">
      <dgm:prSet presAssocID="{567A5714-F7D1-42A8-85E4-D867552A9130}" presName="space" presStyleCnt="0"/>
      <dgm:spPr/>
    </dgm:pt>
    <dgm:pt modelId="{62C2B53A-708A-494C-B96B-AD472F531115}" type="pres">
      <dgm:prSet presAssocID="{59949DFF-BC0D-4CFA-B82A-8D668A6D6651}" presName="compositeB" presStyleCnt="0"/>
      <dgm:spPr/>
    </dgm:pt>
    <dgm:pt modelId="{E4B72175-B9CD-477E-BC54-42552E6D6069}" type="pres">
      <dgm:prSet presAssocID="{59949DFF-BC0D-4CFA-B82A-8D668A6D6651}" presName="textB" presStyleLbl="revTx" presStyleIdx="3" presStyleCnt="5">
        <dgm:presLayoutVars>
          <dgm:bulletEnabled val="1"/>
        </dgm:presLayoutVars>
      </dgm:prSet>
      <dgm:spPr/>
      <dgm:t>
        <a:bodyPr/>
        <a:lstStyle/>
        <a:p>
          <a:endParaRPr lang="es-ES"/>
        </a:p>
      </dgm:t>
    </dgm:pt>
    <dgm:pt modelId="{416D1F2C-2324-47EB-8C43-0938EB793C22}" type="pres">
      <dgm:prSet presAssocID="{59949DFF-BC0D-4CFA-B82A-8D668A6D6651}" presName="circleB" presStyleLbl="node1" presStyleIdx="3" presStyleCnt="5"/>
      <dgm:spPr/>
    </dgm:pt>
    <dgm:pt modelId="{32C26875-99FB-4FA6-841D-095F6743EE5D}" type="pres">
      <dgm:prSet presAssocID="{59949DFF-BC0D-4CFA-B82A-8D668A6D6651}" presName="spaceB" presStyleCnt="0"/>
      <dgm:spPr/>
    </dgm:pt>
    <dgm:pt modelId="{8F3B74D3-4B8D-4F1A-8525-C9672FC71094}" type="pres">
      <dgm:prSet presAssocID="{18BE1538-8F0B-47F5-826E-5C0CCB61B331}" presName="space" presStyleCnt="0"/>
      <dgm:spPr/>
    </dgm:pt>
    <dgm:pt modelId="{64D84366-B18D-455F-8042-931C9B1AB6E4}" type="pres">
      <dgm:prSet presAssocID="{3FDE7A48-CFF3-4B6E-9CB9-88B3AE16ACD3}" presName="compositeA" presStyleCnt="0"/>
      <dgm:spPr/>
    </dgm:pt>
    <dgm:pt modelId="{C5194BDC-E1DE-46E4-B02A-C6B1C2282E21}" type="pres">
      <dgm:prSet presAssocID="{3FDE7A48-CFF3-4B6E-9CB9-88B3AE16ACD3}" presName="textA" presStyleLbl="revTx" presStyleIdx="4" presStyleCnt="5">
        <dgm:presLayoutVars>
          <dgm:bulletEnabled val="1"/>
        </dgm:presLayoutVars>
      </dgm:prSet>
      <dgm:spPr/>
      <dgm:t>
        <a:bodyPr/>
        <a:lstStyle/>
        <a:p>
          <a:endParaRPr lang="es-ES"/>
        </a:p>
      </dgm:t>
    </dgm:pt>
    <dgm:pt modelId="{F43B8F29-D64D-4759-820D-80C5D28693F8}" type="pres">
      <dgm:prSet presAssocID="{3FDE7A48-CFF3-4B6E-9CB9-88B3AE16ACD3}" presName="circleA" presStyleLbl="node1" presStyleIdx="4" presStyleCnt="5"/>
      <dgm:spPr/>
    </dgm:pt>
    <dgm:pt modelId="{D4508B55-2B17-46EA-85B6-AD970BB3980E}" type="pres">
      <dgm:prSet presAssocID="{3FDE7A48-CFF3-4B6E-9CB9-88B3AE16ACD3}" presName="spaceA" presStyleCnt="0"/>
      <dgm:spPr/>
    </dgm:pt>
  </dgm:ptLst>
  <dgm:cxnLst>
    <dgm:cxn modelId="{31185528-CCA2-4389-8107-84B2AC9DEBFC}" srcId="{8BBD982B-F274-4BA3-8F19-028AA15117A4}" destId="{1532604B-01B0-4C89-9CEE-C2F236CE893F}" srcOrd="2" destOrd="0" parTransId="{F16B1358-D6E5-4F81-AB6D-A4ED90475CAE}" sibTransId="{567A5714-F7D1-42A8-85E4-D867552A9130}"/>
    <dgm:cxn modelId="{B0DAC2FD-EDA1-441B-A845-0C1964D6B924}" srcId="{8BBD982B-F274-4BA3-8F19-028AA15117A4}" destId="{7BF07599-40A3-43F8-B74C-B9C9D197B9C8}" srcOrd="0" destOrd="0" parTransId="{05A33227-C3A2-40A7-900E-1D070E545DAC}" sibTransId="{347A4B58-92E3-49B2-BBF5-15BF5A0F478B}"/>
    <dgm:cxn modelId="{803D8470-B135-43DA-8115-5EDCD003C6CD}" type="presOf" srcId="{964A18CD-1B5D-4A7E-B182-2927E17348E0}" destId="{6C4584D8-4BEC-45D8-BF53-95F5FB761D06}" srcOrd="0" destOrd="0" presId="urn:microsoft.com/office/officeart/2005/8/layout/hProcess11"/>
    <dgm:cxn modelId="{57D1E1FE-AB13-4507-B39B-15BDE576AB21}" srcId="{8BBD982B-F274-4BA3-8F19-028AA15117A4}" destId="{964A18CD-1B5D-4A7E-B182-2927E17348E0}" srcOrd="1" destOrd="0" parTransId="{90C13AAE-4246-46D9-9B6E-D27D7FCA92D1}" sibTransId="{63F601AF-EA35-4E0A-A9D9-C60ACFB6BC55}"/>
    <dgm:cxn modelId="{6270CFE7-79E3-4BDB-87B1-88DB9BB31F62}" srcId="{8BBD982B-F274-4BA3-8F19-028AA15117A4}" destId="{3FDE7A48-CFF3-4B6E-9CB9-88B3AE16ACD3}" srcOrd="4" destOrd="0" parTransId="{BCBF650C-F7AB-4355-84D9-5A0CA5B25279}" sibTransId="{9532D10C-7B50-4D9D-AB91-0415198A8E97}"/>
    <dgm:cxn modelId="{0F059AAD-85B3-4F92-8D2E-721D465804CE}" type="presOf" srcId="{7BF07599-40A3-43F8-B74C-B9C9D197B9C8}" destId="{AA799FD6-0207-48F1-ADAD-3355FC46945A}" srcOrd="0" destOrd="0" presId="urn:microsoft.com/office/officeart/2005/8/layout/hProcess11"/>
    <dgm:cxn modelId="{FA45CB72-D5D0-4840-A5B9-CA4577A95FF3}" srcId="{8BBD982B-F274-4BA3-8F19-028AA15117A4}" destId="{59949DFF-BC0D-4CFA-B82A-8D668A6D6651}" srcOrd="3" destOrd="0" parTransId="{75A292DF-442B-4578-B233-58DF28F1635A}" sibTransId="{18BE1538-8F0B-47F5-826E-5C0CCB61B331}"/>
    <dgm:cxn modelId="{84D2F380-39A2-4030-95CD-6648DDB083FB}" type="presOf" srcId="{1532604B-01B0-4C89-9CEE-C2F236CE893F}" destId="{ECC33B8A-741F-4449-9626-D93B1894B5E7}" srcOrd="0" destOrd="0" presId="urn:microsoft.com/office/officeart/2005/8/layout/hProcess11"/>
    <dgm:cxn modelId="{41219E38-AF2A-44A0-8FDC-8FFC007429B6}" type="presOf" srcId="{59949DFF-BC0D-4CFA-B82A-8D668A6D6651}" destId="{E4B72175-B9CD-477E-BC54-42552E6D6069}" srcOrd="0" destOrd="0" presId="urn:microsoft.com/office/officeart/2005/8/layout/hProcess11"/>
    <dgm:cxn modelId="{836FBEB2-43AB-4821-AB2E-AA25E51037E6}" type="presOf" srcId="{3FDE7A48-CFF3-4B6E-9CB9-88B3AE16ACD3}" destId="{C5194BDC-E1DE-46E4-B02A-C6B1C2282E21}" srcOrd="0" destOrd="0" presId="urn:microsoft.com/office/officeart/2005/8/layout/hProcess11"/>
    <dgm:cxn modelId="{DE43EFC0-EFAA-4AA7-8ED0-4AC45ECB4B58}" type="presOf" srcId="{8BBD982B-F274-4BA3-8F19-028AA15117A4}" destId="{EEF78DF5-8555-476E-9DA5-D85EF5BED6E8}" srcOrd="0" destOrd="0" presId="urn:microsoft.com/office/officeart/2005/8/layout/hProcess11"/>
    <dgm:cxn modelId="{CA89181F-D0AB-483B-9BE3-7019D12E6EB8}" type="presParOf" srcId="{EEF78DF5-8555-476E-9DA5-D85EF5BED6E8}" destId="{026FE858-264F-439B-A7F3-F2D942865AB2}" srcOrd="0" destOrd="0" presId="urn:microsoft.com/office/officeart/2005/8/layout/hProcess11"/>
    <dgm:cxn modelId="{46EA8C3E-8BDC-4625-8151-5A972EFAB2F5}" type="presParOf" srcId="{EEF78DF5-8555-476E-9DA5-D85EF5BED6E8}" destId="{87E660A6-41AE-47B5-B5DB-2BCA0E69D34C}" srcOrd="1" destOrd="0" presId="urn:microsoft.com/office/officeart/2005/8/layout/hProcess11"/>
    <dgm:cxn modelId="{BD20F829-9891-490F-BD47-FCFE9BBAEF81}" type="presParOf" srcId="{87E660A6-41AE-47B5-B5DB-2BCA0E69D34C}" destId="{37CB465F-30A1-4518-9EE2-375040D01803}" srcOrd="0" destOrd="0" presId="urn:microsoft.com/office/officeart/2005/8/layout/hProcess11"/>
    <dgm:cxn modelId="{A4A9B2D1-A480-484E-A10C-20379C3CC5CB}" type="presParOf" srcId="{37CB465F-30A1-4518-9EE2-375040D01803}" destId="{AA799FD6-0207-48F1-ADAD-3355FC46945A}" srcOrd="0" destOrd="0" presId="urn:microsoft.com/office/officeart/2005/8/layout/hProcess11"/>
    <dgm:cxn modelId="{C19E2762-B1CE-4888-92F6-A474908FB3E5}" type="presParOf" srcId="{37CB465F-30A1-4518-9EE2-375040D01803}" destId="{40536B13-5617-411F-BE63-A67F88290066}" srcOrd="1" destOrd="0" presId="urn:microsoft.com/office/officeart/2005/8/layout/hProcess11"/>
    <dgm:cxn modelId="{E7118616-D537-43D6-998B-2A8782CCBB7F}" type="presParOf" srcId="{37CB465F-30A1-4518-9EE2-375040D01803}" destId="{0CC89B04-9CEF-4869-B0CA-58C2AD8B8485}" srcOrd="2" destOrd="0" presId="urn:microsoft.com/office/officeart/2005/8/layout/hProcess11"/>
    <dgm:cxn modelId="{E31CCA3B-9A4F-4337-97CC-5358C74C6456}" type="presParOf" srcId="{87E660A6-41AE-47B5-B5DB-2BCA0E69D34C}" destId="{D085B67C-45D3-460A-9664-56A29A600847}" srcOrd="1" destOrd="0" presId="urn:microsoft.com/office/officeart/2005/8/layout/hProcess11"/>
    <dgm:cxn modelId="{69252001-534B-40B1-B0FF-13E23B677ADE}" type="presParOf" srcId="{87E660A6-41AE-47B5-B5DB-2BCA0E69D34C}" destId="{09DFFEDB-7062-4AE6-A12C-C10D24F8F5AA}" srcOrd="2" destOrd="0" presId="urn:microsoft.com/office/officeart/2005/8/layout/hProcess11"/>
    <dgm:cxn modelId="{8560B0C9-1ACB-4447-B1C6-F479A5447D51}" type="presParOf" srcId="{09DFFEDB-7062-4AE6-A12C-C10D24F8F5AA}" destId="{6C4584D8-4BEC-45D8-BF53-95F5FB761D06}" srcOrd="0" destOrd="0" presId="urn:microsoft.com/office/officeart/2005/8/layout/hProcess11"/>
    <dgm:cxn modelId="{42EAC6E1-2B87-4C13-B3B3-D4DF4FC13455}" type="presParOf" srcId="{09DFFEDB-7062-4AE6-A12C-C10D24F8F5AA}" destId="{C572D6EF-B61D-42B7-AE89-70B64669FED2}" srcOrd="1" destOrd="0" presId="urn:microsoft.com/office/officeart/2005/8/layout/hProcess11"/>
    <dgm:cxn modelId="{CAD39870-DE34-4DEE-8991-5B809859783A}" type="presParOf" srcId="{09DFFEDB-7062-4AE6-A12C-C10D24F8F5AA}" destId="{B28D9186-FA55-40ED-80AF-72E3004B87AE}" srcOrd="2" destOrd="0" presId="urn:microsoft.com/office/officeart/2005/8/layout/hProcess11"/>
    <dgm:cxn modelId="{50847411-ED3B-42B1-8C1B-A73FF64B928F}" type="presParOf" srcId="{87E660A6-41AE-47B5-B5DB-2BCA0E69D34C}" destId="{50243AC6-D906-4840-AD97-5C1D75B769B9}" srcOrd="3" destOrd="0" presId="urn:microsoft.com/office/officeart/2005/8/layout/hProcess11"/>
    <dgm:cxn modelId="{9011B002-E2F5-47FF-A2F8-18F0B35886C0}" type="presParOf" srcId="{87E660A6-41AE-47B5-B5DB-2BCA0E69D34C}" destId="{8319DB79-0FE7-44D0-8BD5-551C6A10F947}" srcOrd="4" destOrd="0" presId="urn:microsoft.com/office/officeart/2005/8/layout/hProcess11"/>
    <dgm:cxn modelId="{972B699D-6E05-471A-948D-E09F3CD667BC}" type="presParOf" srcId="{8319DB79-0FE7-44D0-8BD5-551C6A10F947}" destId="{ECC33B8A-741F-4449-9626-D93B1894B5E7}" srcOrd="0" destOrd="0" presId="urn:microsoft.com/office/officeart/2005/8/layout/hProcess11"/>
    <dgm:cxn modelId="{0F0A82CF-1D09-4B7B-B0D0-A1E005383725}" type="presParOf" srcId="{8319DB79-0FE7-44D0-8BD5-551C6A10F947}" destId="{C0002EE1-6212-4272-954F-7D8047C05C46}" srcOrd="1" destOrd="0" presId="urn:microsoft.com/office/officeart/2005/8/layout/hProcess11"/>
    <dgm:cxn modelId="{5BD726FE-4830-4526-A889-FABA70FFB592}" type="presParOf" srcId="{8319DB79-0FE7-44D0-8BD5-551C6A10F947}" destId="{2D4AD50F-5C9D-4ED5-98B0-E98E858787CF}" srcOrd="2" destOrd="0" presId="urn:microsoft.com/office/officeart/2005/8/layout/hProcess11"/>
    <dgm:cxn modelId="{A2F3DB55-6A81-4073-B084-B5C543EC31A4}" type="presParOf" srcId="{87E660A6-41AE-47B5-B5DB-2BCA0E69D34C}" destId="{611CF3FE-0FE1-4340-9504-C8599B48C7F9}" srcOrd="5" destOrd="0" presId="urn:microsoft.com/office/officeart/2005/8/layout/hProcess11"/>
    <dgm:cxn modelId="{2D280244-2B87-469C-B249-709FF2545D84}" type="presParOf" srcId="{87E660A6-41AE-47B5-B5DB-2BCA0E69D34C}" destId="{62C2B53A-708A-494C-B96B-AD472F531115}" srcOrd="6" destOrd="0" presId="urn:microsoft.com/office/officeart/2005/8/layout/hProcess11"/>
    <dgm:cxn modelId="{B9A0B2AA-12E2-4274-84BD-42DAAE47FD9D}" type="presParOf" srcId="{62C2B53A-708A-494C-B96B-AD472F531115}" destId="{E4B72175-B9CD-477E-BC54-42552E6D6069}" srcOrd="0" destOrd="0" presId="urn:microsoft.com/office/officeart/2005/8/layout/hProcess11"/>
    <dgm:cxn modelId="{0DC75E87-866D-4A05-ABCF-357FD246CCE5}" type="presParOf" srcId="{62C2B53A-708A-494C-B96B-AD472F531115}" destId="{416D1F2C-2324-47EB-8C43-0938EB793C22}" srcOrd="1" destOrd="0" presId="urn:microsoft.com/office/officeart/2005/8/layout/hProcess11"/>
    <dgm:cxn modelId="{A2EC0F8C-5099-4B1E-98D1-B651A9A87148}" type="presParOf" srcId="{62C2B53A-708A-494C-B96B-AD472F531115}" destId="{32C26875-99FB-4FA6-841D-095F6743EE5D}" srcOrd="2" destOrd="0" presId="urn:microsoft.com/office/officeart/2005/8/layout/hProcess11"/>
    <dgm:cxn modelId="{24489B60-D640-4550-ABAA-A5DC51EB9535}" type="presParOf" srcId="{87E660A6-41AE-47B5-B5DB-2BCA0E69D34C}" destId="{8F3B74D3-4B8D-4F1A-8525-C9672FC71094}" srcOrd="7" destOrd="0" presId="urn:microsoft.com/office/officeart/2005/8/layout/hProcess11"/>
    <dgm:cxn modelId="{9C5510D3-0242-4AC8-9FE3-4C528B5093B4}" type="presParOf" srcId="{87E660A6-41AE-47B5-B5DB-2BCA0E69D34C}" destId="{64D84366-B18D-455F-8042-931C9B1AB6E4}" srcOrd="8" destOrd="0" presId="urn:microsoft.com/office/officeart/2005/8/layout/hProcess11"/>
    <dgm:cxn modelId="{C543CB54-9C9C-47CD-94B8-6CEA7539E671}" type="presParOf" srcId="{64D84366-B18D-455F-8042-931C9B1AB6E4}" destId="{C5194BDC-E1DE-46E4-B02A-C6B1C2282E21}" srcOrd="0" destOrd="0" presId="urn:microsoft.com/office/officeart/2005/8/layout/hProcess11"/>
    <dgm:cxn modelId="{94B1A16E-DCBA-4C21-BED9-952B1FDC6B9F}" type="presParOf" srcId="{64D84366-B18D-455F-8042-931C9B1AB6E4}" destId="{F43B8F29-D64D-4759-820D-80C5D28693F8}" srcOrd="1" destOrd="0" presId="urn:microsoft.com/office/officeart/2005/8/layout/hProcess11"/>
    <dgm:cxn modelId="{582611DD-26B0-486D-A441-4943FC1A5D4D}" type="presParOf" srcId="{64D84366-B18D-455F-8042-931C9B1AB6E4}" destId="{D4508B55-2B17-46EA-85B6-AD970BB3980E}"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D47FD-CD8E-4EC8-A7E3-BF3AC4BC5C1A}">
      <dsp:nvSpPr>
        <dsp:cNvPr id="0" name=""/>
        <dsp:cNvSpPr/>
      </dsp:nvSpPr>
      <dsp:spPr>
        <a:xfrm>
          <a:off x="396261" y="234360"/>
          <a:ext cx="9323857" cy="5776785"/>
        </a:xfrm>
        <a:prstGeom prst="swooshArrow">
          <a:avLst>
            <a:gd name="adj1" fmla="val 25000"/>
            <a:gd name="adj2" fmla="val 25000"/>
          </a:avLst>
        </a:prstGeom>
        <a:solidFill>
          <a:schemeClr val="accent3">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DE527BAC-02D1-45AB-A995-EAD4BE8B1185}">
      <dsp:nvSpPr>
        <dsp:cNvPr id="0" name=""/>
        <dsp:cNvSpPr/>
      </dsp:nvSpPr>
      <dsp:spPr>
        <a:xfrm>
          <a:off x="744971" y="4758338"/>
          <a:ext cx="247083" cy="247083"/>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4F23FD8-48BB-4384-A86F-75A18BB0363D}">
      <dsp:nvSpPr>
        <dsp:cNvPr id="0" name=""/>
        <dsp:cNvSpPr/>
      </dsp:nvSpPr>
      <dsp:spPr>
        <a:xfrm>
          <a:off x="868513" y="4881880"/>
          <a:ext cx="1407301" cy="1597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924" tIns="0" rIns="0" bIns="0" numCol="1" spcCol="1270" anchor="t" anchorCtr="0">
          <a:noAutofit/>
        </a:bodyPr>
        <a:lstStyle/>
        <a:p>
          <a:pPr lvl="0" algn="l" defTabSz="844550">
            <a:lnSpc>
              <a:spcPct val="90000"/>
            </a:lnSpc>
            <a:spcBef>
              <a:spcPct val="0"/>
            </a:spcBef>
            <a:spcAft>
              <a:spcPct val="35000"/>
            </a:spcAft>
          </a:pPr>
          <a:r>
            <a:rPr lang="es-ES" sz="1900" kern="1200" dirty="0" smtClean="0"/>
            <a:t>Ingeniería Sistema</a:t>
          </a:r>
          <a:endParaRPr lang="es-ES" sz="1900" kern="1200" dirty="0"/>
        </a:p>
        <a:p>
          <a:pPr marL="171450" lvl="1" indent="-171450" algn="l" defTabSz="844550">
            <a:lnSpc>
              <a:spcPct val="90000"/>
            </a:lnSpc>
            <a:spcBef>
              <a:spcPct val="0"/>
            </a:spcBef>
            <a:spcAft>
              <a:spcPct val="15000"/>
            </a:spcAft>
            <a:buChar char="••"/>
          </a:pPr>
          <a:r>
            <a:rPr lang="es-ES" sz="1900" kern="1200" dirty="0" smtClean="0"/>
            <a:t>IEEE 830</a:t>
          </a:r>
          <a:endParaRPr lang="es-ES" sz="1900" kern="1200" dirty="0"/>
        </a:p>
      </dsp:txBody>
      <dsp:txXfrm>
        <a:off x="868513" y="4881880"/>
        <a:ext cx="1407301" cy="1597985"/>
      </dsp:txXfrm>
    </dsp:sp>
    <dsp:sp modelId="{5FDFE059-3919-49F6-9A73-B1E847E599F9}">
      <dsp:nvSpPr>
        <dsp:cNvPr id="0" name=""/>
        <dsp:cNvSpPr/>
      </dsp:nvSpPr>
      <dsp:spPr>
        <a:xfrm>
          <a:off x="2082445" y="3473235"/>
          <a:ext cx="386739" cy="386739"/>
        </a:xfrm>
        <a:prstGeom prst="ellipse">
          <a:avLst/>
        </a:prstGeom>
        <a:solidFill>
          <a:schemeClr val="accent3">
            <a:hueOff val="2812566"/>
            <a:satOff val="-4220"/>
            <a:lumOff val="-68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E654E59-6316-409F-B008-FEEC4398BDDE}">
      <dsp:nvSpPr>
        <dsp:cNvPr id="0" name=""/>
        <dsp:cNvSpPr/>
      </dsp:nvSpPr>
      <dsp:spPr>
        <a:xfrm>
          <a:off x="2275815" y="3666605"/>
          <a:ext cx="1783298" cy="2813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925" tIns="0" rIns="0" bIns="0" numCol="1" spcCol="1270" anchor="t" anchorCtr="0">
          <a:noAutofit/>
        </a:bodyPr>
        <a:lstStyle/>
        <a:p>
          <a:pPr lvl="0" algn="l" defTabSz="844550">
            <a:lnSpc>
              <a:spcPct val="90000"/>
            </a:lnSpc>
            <a:spcBef>
              <a:spcPct val="0"/>
            </a:spcBef>
            <a:spcAft>
              <a:spcPct val="35000"/>
            </a:spcAft>
          </a:pPr>
          <a:r>
            <a:rPr lang="es-ES" sz="1900" kern="1200" dirty="0" smtClean="0"/>
            <a:t>Análisis</a:t>
          </a:r>
          <a:endParaRPr lang="es-ES" sz="1900" kern="1200" dirty="0"/>
        </a:p>
        <a:p>
          <a:pPr marL="171450" lvl="1" indent="-171450" algn="l" defTabSz="844550">
            <a:lnSpc>
              <a:spcPct val="90000"/>
            </a:lnSpc>
            <a:spcBef>
              <a:spcPct val="0"/>
            </a:spcBef>
            <a:spcAft>
              <a:spcPct val="15000"/>
            </a:spcAft>
            <a:buChar char="••"/>
          </a:pPr>
          <a:r>
            <a:rPr lang="es-ES" sz="1900" kern="1200" dirty="0" smtClean="0"/>
            <a:t>OOHDM</a:t>
          </a:r>
          <a:endParaRPr lang="es-ES" sz="1900" kern="1200" dirty="0"/>
        </a:p>
      </dsp:txBody>
      <dsp:txXfrm>
        <a:off x="2275815" y="3666605"/>
        <a:ext cx="1783298" cy="2813260"/>
      </dsp:txXfrm>
    </dsp:sp>
    <dsp:sp modelId="{EAC3707E-68F7-49D7-B92D-4C5F134A8622}">
      <dsp:nvSpPr>
        <dsp:cNvPr id="0" name=""/>
        <dsp:cNvSpPr/>
      </dsp:nvSpPr>
      <dsp:spPr>
        <a:xfrm>
          <a:off x="3801287" y="2448644"/>
          <a:ext cx="515652" cy="515652"/>
        </a:xfrm>
        <a:prstGeom prst="ellipse">
          <a:avLst/>
        </a:prstGeom>
        <a:solidFill>
          <a:schemeClr val="accent3">
            <a:hueOff val="5625132"/>
            <a:satOff val="-8440"/>
            <a:lumOff val="-137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0310C81-0309-4E4D-BDBC-F24EFA898885}">
      <dsp:nvSpPr>
        <dsp:cNvPr id="0" name=""/>
        <dsp:cNvSpPr/>
      </dsp:nvSpPr>
      <dsp:spPr>
        <a:xfrm>
          <a:off x="4059113" y="2706470"/>
          <a:ext cx="2073352" cy="3773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234" tIns="0" rIns="0" bIns="0" numCol="1" spcCol="1270" anchor="t" anchorCtr="0">
          <a:noAutofit/>
        </a:bodyPr>
        <a:lstStyle/>
        <a:p>
          <a:pPr lvl="0" algn="l" defTabSz="844550">
            <a:lnSpc>
              <a:spcPct val="90000"/>
            </a:lnSpc>
            <a:spcBef>
              <a:spcPct val="0"/>
            </a:spcBef>
            <a:spcAft>
              <a:spcPct val="35000"/>
            </a:spcAft>
          </a:pPr>
          <a:r>
            <a:rPr lang="es-ES" sz="1900" kern="1200" dirty="0" smtClean="0"/>
            <a:t>Diseño</a:t>
          </a:r>
          <a:endParaRPr lang="es-ES" sz="1900" kern="1200" dirty="0"/>
        </a:p>
        <a:p>
          <a:pPr marL="171450" lvl="1" indent="-171450" algn="l" defTabSz="844550">
            <a:lnSpc>
              <a:spcPct val="90000"/>
            </a:lnSpc>
            <a:spcBef>
              <a:spcPct val="0"/>
            </a:spcBef>
            <a:spcAft>
              <a:spcPct val="15000"/>
            </a:spcAft>
            <a:buChar char="••"/>
          </a:pPr>
          <a:r>
            <a:rPr lang="es-ES" sz="1900" kern="1200" dirty="0" smtClean="0"/>
            <a:t>OOHDM</a:t>
          </a:r>
          <a:endParaRPr lang="es-ES" sz="1900" kern="1200" dirty="0"/>
        </a:p>
        <a:p>
          <a:pPr marL="171450" lvl="1" indent="-171450" algn="l" defTabSz="844550">
            <a:lnSpc>
              <a:spcPct val="90000"/>
            </a:lnSpc>
            <a:spcBef>
              <a:spcPct val="0"/>
            </a:spcBef>
            <a:spcAft>
              <a:spcPct val="15000"/>
            </a:spcAft>
            <a:buChar char="••"/>
          </a:pPr>
          <a:r>
            <a:rPr lang="es-ES" sz="1900" kern="1200" dirty="0" smtClean="0"/>
            <a:t>UML</a:t>
          </a:r>
          <a:endParaRPr lang="es-ES" sz="1900" kern="1200" dirty="0"/>
        </a:p>
      </dsp:txBody>
      <dsp:txXfrm>
        <a:off x="4059113" y="2706470"/>
        <a:ext cx="2073352" cy="3773395"/>
      </dsp:txXfrm>
    </dsp:sp>
    <dsp:sp modelId="{BAE133F1-72BD-4306-B5BC-162B979C0F9F}">
      <dsp:nvSpPr>
        <dsp:cNvPr id="0" name=""/>
        <dsp:cNvSpPr/>
      </dsp:nvSpPr>
      <dsp:spPr>
        <a:xfrm>
          <a:off x="5799441" y="1648308"/>
          <a:ext cx="666051" cy="666051"/>
        </a:xfrm>
        <a:prstGeom prst="ellipse">
          <a:avLst/>
        </a:prstGeom>
        <a:solidFill>
          <a:schemeClr val="accent3">
            <a:hueOff val="8437698"/>
            <a:satOff val="-12660"/>
            <a:lumOff val="-205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A1387E2-4964-415E-AF5F-DB0C1C387371}">
      <dsp:nvSpPr>
        <dsp:cNvPr id="0" name=""/>
        <dsp:cNvSpPr/>
      </dsp:nvSpPr>
      <dsp:spPr>
        <a:xfrm>
          <a:off x="6132466" y="1981334"/>
          <a:ext cx="2148552" cy="4498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927" tIns="0" rIns="0" bIns="0" numCol="1" spcCol="1270" anchor="t" anchorCtr="0">
          <a:noAutofit/>
        </a:bodyPr>
        <a:lstStyle/>
        <a:p>
          <a:pPr lvl="0" algn="l" defTabSz="844550">
            <a:lnSpc>
              <a:spcPct val="90000"/>
            </a:lnSpc>
            <a:spcBef>
              <a:spcPct val="0"/>
            </a:spcBef>
            <a:spcAft>
              <a:spcPct val="35000"/>
            </a:spcAft>
          </a:pPr>
          <a:r>
            <a:rPr lang="es-ES" sz="1900" kern="1200" dirty="0" smtClean="0"/>
            <a:t>Implementación</a:t>
          </a:r>
          <a:endParaRPr lang="es-ES" sz="1900" kern="1200" dirty="0"/>
        </a:p>
        <a:p>
          <a:pPr marL="171450" lvl="1" indent="-171450" algn="l" defTabSz="844550">
            <a:lnSpc>
              <a:spcPct val="90000"/>
            </a:lnSpc>
            <a:spcBef>
              <a:spcPct val="0"/>
            </a:spcBef>
            <a:spcAft>
              <a:spcPct val="15000"/>
            </a:spcAft>
            <a:buChar char="••"/>
          </a:pPr>
          <a:r>
            <a:rPr lang="es-ES" sz="1900" kern="1200" dirty="0" smtClean="0"/>
            <a:t>Herramientas</a:t>
          </a:r>
          <a:endParaRPr lang="es-ES" sz="1900" kern="1200" dirty="0"/>
        </a:p>
      </dsp:txBody>
      <dsp:txXfrm>
        <a:off x="6132466" y="1981334"/>
        <a:ext cx="2148552" cy="4498531"/>
      </dsp:txXfrm>
    </dsp:sp>
    <dsp:sp modelId="{6A8507D8-747F-4478-B2AE-5BB0FE91A36C}">
      <dsp:nvSpPr>
        <dsp:cNvPr id="0" name=""/>
        <dsp:cNvSpPr/>
      </dsp:nvSpPr>
      <dsp:spPr>
        <a:xfrm>
          <a:off x="7856679" y="1113856"/>
          <a:ext cx="848678" cy="848678"/>
        </a:xfrm>
        <a:prstGeom prst="ellipse">
          <a:avLst/>
        </a:prstGeom>
        <a:solidFill>
          <a:schemeClr val="accent3">
            <a:hueOff val="11250264"/>
            <a:satOff val="-16880"/>
            <a:lumOff val="-274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BF50E82F-7503-4546-B9DC-4C8E07D45B0C}">
      <dsp:nvSpPr>
        <dsp:cNvPr id="0" name=""/>
        <dsp:cNvSpPr/>
      </dsp:nvSpPr>
      <dsp:spPr>
        <a:xfrm>
          <a:off x="8281018" y="1538195"/>
          <a:ext cx="2148552" cy="4941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9697" tIns="0" rIns="0" bIns="0" numCol="1" spcCol="1270" anchor="t" anchorCtr="0">
          <a:noAutofit/>
        </a:bodyPr>
        <a:lstStyle/>
        <a:p>
          <a:pPr lvl="0" algn="l" defTabSz="844550">
            <a:lnSpc>
              <a:spcPct val="90000"/>
            </a:lnSpc>
            <a:spcBef>
              <a:spcPct val="0"/>
            </a:spcBef>
            <a:spcAft>
              <a:spcPct val="35000"/>
            </a:spcAft>
          </a:pPr>
          <a:r>
            <a:rPr lang="es-ES" sz="1900" kern="1200" dirty="0" smtClean="0"/>
            <a:t>Pruebas</a:t>
          </a:r>
          <a:endParaRPr lang="es-ES" sz="1900" kern="1200" dirty="0"/>
        </a:p>
        <a:p>
          <a:pPr marL="171450" lvl="1" indent="-171450" algn="l" defTabSz="844550">
            <a:lnSpc>
              <a:spcPct val="90000"/>
            </a:lnSpc>
            <a:spcBef>
              <a:spcPct val="0"/>
            </a:spcBef>
            <a:spcAft>
              <a:spcPct val="15000"/>
            </a:spcAft>
            <a:buChar char="••"/>
          </a:pPr>
          <a:r>
            <a:rPr lang="es-ES" sz="1900" kern="1200" dirty="0" smtClean="0"/>
            <a:t>Estándares App Web</a:t>
          </a:r>
          <a:endParaRPr lang="es-ES" sz="1900" kern="1200" dirty="0"/>
        </a:p>
      </dsp:txBody>
      <dsp:txXfrm>
        <a:off x="8281018" y="1538195"/>
        <a:ext cx="2148552" cy="49416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2146B-C7E7-4E26-9B1C-7690DB2D24C7}">
      <dsp:nvSpPr>
        <dsp:cNvPr id="0" name=""/>
        <dsp:cNvSpPr/>
      </dsp:nvSpPr>
      <dsp:spPr>
        <a:xfrm>
          <a:off x="650734" y="0"/>
          <a:ext cx="7374987" cy="2520280"/>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11F473-95E1-4CF9-96D7-DBD1036AF01B}">
      <dsp:nvSpPr>
        <dsp:cNvPr id="0" name=""/>
        <dsp:cNvSpPr/>
      </dsp:nvSpPr>
      <dsp:spPr>
        <a:xfrm>
          <a:off x="2541" y="432046"/>
          <a:ext cx="1530242" cy="1656186"/>
        </a:xfrm>
        <a:prstGeom prst="roundRect">
          <a:avLst/>
        </a:prstGeom>
        <a:solidFill>
          <a:schemeClr val="accent3">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b="0" kern="1200" dirty="0" smtClean="0">
              <a:solidFill>
                <a:schemeClr val="tx1"/>
              </a:solidFill>
              <a:latin typeface="Arial Narrow" pitchFamily="34" charset="0"/>
            </a:rPr>
            <a:t>- Errores tipográficos</a:t>
          </a:r>
        </a:p>
        <a:p>
          <a:pPr lvl="0" algn="just" defTabSz="533400">
            <a:lnSpc>
              <a:spcPct val="90000"/>
            </a:lnSpc>
            <a:spcBef>
              <a:spcPct val="0"/>
            </a:spcBef>
            <a:spcAft>
              <a:spcPct val="35000"/>
            </a:spcAft>
          </a:pPr>
          <a:r>
            <a:rPr lang="es-ES" sz="1200" b="0" kern="1200" dirty="0" smtClean="0">
              <a:solidFill>
                <a:schemeClr val="tx1"/>
              </a:solidFill>
              <a:latin typeface="Arial Narrow" pitchFamily="34" charset="0"/>
            </a:rPr>
            <a:t>- Errores gramaticales</a:t>
          </a:r>
        </a:p>
        <a:p>
          <a:pPr lvl="0" algn="just" defTabSz="533400">
            <a:lnSpc>
              <a:spcPct val="90000"/>
            </a:lnSpc>
            <a:spcBef>
              <a:spcPct val="0"/>
            </a:spcBef>
            <a:spcAft>
              <a:spcPct val="35000"/>
            </a:spcAft>
          </a:pPr>
          <a:r>
            <a:rPr lang="es-ES" sz="1200" b="0" kern="1200" dirty="0" smtClean="0">
              <a:solidFill>
                <a:schemeClr val="tx1"/>
              </a:solidFill>
              <a:latin typeface="Arial Narrow" pitchFamily="34" charset="0"/>
            </a:rPr>
            <a:t>- Errores Imágenes</a:t>
          </a:r>
          <a:endParaRPr lang="es-ES" sz="1200" b="0" kern="1200" dirty="0">
            <a:solidFill>
              <a:schemeClr val="tx1"/>
            </a:solidFill>
          </a:endParaRPr>
        </a:p>
      </dsp:txBody>
      <dsp:txXfrm>
        <a:off x="77241" y="506746"/>
        <a:ext cx="1380842" cy="1506786"/>
      </dsp:txXfrm>
    </dsp:sp>
    <dsp:sp modelId="{FE2722FC-06A6-4445-A619-F718D16CEFCE}">
      <dsp:nvSpPr>
        <dsp:cNvPr id="0" name=""/>
        <dsp:cNvSpPr/>
      </dsp:nvSpPr>
      <dsp:spPr>
        <a:xfrm>
          <a:off x="1787824" y="432046"/>
          <a:ext cx="1530242" cy="1656186"/>
        </a:xfrm>
        <a:prstGeom prst="roundRect">
          <a:avLst/>
        </a:prstGeom>
        <a:solidFill>
          <a:schemeClr val="accent3">
            <a:hueOff val="2812566"/>
            <a:satOff val="-4220"/>
            <a:lumOff val="-686"/>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b="0" kern="1200" dirty="0" smtClean="0">
              <a:solidFill>
                <a:schemeClr val="tx1"/>
              </a:solidFill>
              <a:latin typeface="Arial Narrow" pitchFamily="34" charset="0"/>
            </a:rPr>
            <a:t>- Diseño consistente</a:t>
          </a:r>
        </a:p>
        <a:p>
          <a:pPr lvl="0" algn="l" defTabSz="533400">
            <a:lnSpc>
              <a:spcPct val="90000"/>
            </a:lnSpc>
            <a:spcBef>
              <a:spcPct val="0"/>
            </a:spcBef>
            <a:spcAft>
              <a:spcPct val="35000"/>
            </a:spcAft>
          </a:pPr>
          <a:r>
            <a:rPr lang="es-ES" sz="1200" b="0" kern="1200" dirty="0" smtClean="0">
              <a:solidFill>
                <a:schemeClr val="tx1"/>
              </a:solidFill>
              <a:latin typeface="Arial Narrow" pitchFamily="34" charset="0"/>
            </a:rPr>
            <a:t>- Facilidad de uso y búsqueda</a:t>
          </a:r>
        </a:p>
        <a:p>
          <a:pPr lvl="0" algn="l" defTabSz="533400">
            <a:lnSpc>
              <a:spcPct val="90000"/>
            </a:lnSpc>
            <a:spcBef>
              <a:spcPct val="0"/>
            </a:spcBef>
            <a:spcAft>
              <a:spcPct val="35000"/>
            </a:spcAft>
          </a:pPr>
          <a:r>
            <a:rPr lang="es-ES" sz="1200" b="0" kern="1200" dirty="0" smtClean="0">
              <a:solidFill>
                <a:schemeClr val="tx1"/>
              </a:solidFill>
              <a:latin typeface="Arial Narrow" pitchFamily="34" charset="0"/>
            </a:rPr>
            <a:t>- Funcionalidad navegadores</a:t>
          </a:r>
        </a:p>
        <a:p>
          <a:pPr lvl="0" algn="l" defTabSz="533400">
            <a:lnSpc>
              <a:spcPct val="90000"/>
            </a:lnSpc>
            <a:spcBef>
              <a:spcPct val="0"/>
            </a:spcBef>
            <a:spcAft>
              <a:spcPct val="35000"/>
            </a:spcAft>
          </a:pPr>
          <a:r>
            <a:rPr lang="es-ES" sz="1200" b="0" kern="1200" dirty="0" smtClean="0">
              <a:solidFill>
                <a:schemeClr val="tx1"/>
              </a:solidFill>
              <a:latin typeface="Arial Narrow" pitchFamily="34" charset="0"/>
            </a:rPr>
            <a:t>- </a:t>
          </a:r>
          <a:r>
            <a:rPr lang="es-ES" sz="1200" b="0" kern="1200" dirty="0" smtClean="0">
              <a:solidFill>
                <a:schemeClr val="tx1"/>
              </a:solidFill>
              <a:latin typeface="Arial Narrow" pitchFamily="34" charset="0"/>
            </a:rPr>
            <a:t>Adaptabilidad</a:t>
          </a:r>
          <a:endParaRPr lang="es-ES" sz="1200" b="0" kern="1200" dirty="0" smtClean="0">
            <a:solidFill>
              <a:schemeClr val="tx1"/>
            </a:solidFill>
            <a:latin typeface="Arial Narrow" pitchFamily="34" charset="0"/>
          </a:endParaRPr>
        </a:p>
      </dsp:txBody>
      <dsp:txXfrm>
        <a:off x="1862524" y="506746"/>
        <a:ext cx="1380842" cy="1506786"/>
      </dsp:txXfrm>
    </dsp:sp>
    <dsp:sp modelId="{114E916E-A111-464F-B128-5F8D7344771A}">
      <dsp:nvSpPr>
        <dsp:cNvPr id="0" name=""/>
        <dsp:cNvSpPr/>
      </dsp:nvSpPr>
      <dsp:spPr>
        <a:xfrm>
          <a:off x="3573106" y="432046"/>
          <a:ext cx="1530242" cy="1656186"/>
        </a:xfrm>
        <a:prstGeom prst="roundRect">
          <a:avLst/>
        </a:prstGeom>
        <a:solidFill>
          <a:schemeClr val="accent3">
            <a:hueOff val="5625132"/>
            <a:satOff val="-8440"/>
            <a:lumOff val="-1373"/>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b="0" kern="1200" dirty="0" smtClean="0">
              <a:solidFill>
                <a:schemeClr val="tx1"/>
              </a:solidFill>
              <a:latin typeface="Arial Narrow" pitchFamily="34" charset="0"/>
            </a:rPr>
            <a:t>- Adecuada navegación</a:t>
          </a:r>
          <a:endParaRPr lang="es-ES" sz="1200" b="0" kern="1200" dirty="0" smtClean="0">
            <a:solidFill>
              <a:schemeClr val="tx1"/>
            </a:solidFill>
            <a:latin typeface="Arial Narrow" pitchFamily="34" charset="0"/>
          </a:endParaRPr>
        </a:p>
        <a:p>
          <a:pPr lvl="0" algn="just" defTabSz="533400">
            <a:lnSpc>
              <a:spcPct val="90000"/>
            </a:lnSpc>
            <a:spcBef>
              <a:spcPct val="0"/>
            </a:spcBef>
            <a:spcAft>
              <a:spcPct val="35000"/>
            </a:spcAft>
          </a:pPr>
          <a:r>
            <a:rPr lang="es-ES" sz="1200" b="0" kern="1200" dirty="0" smtClean="0">
              <a:solidFill>
                <a:schemeClr val="tx1"/>
              </a:solidFill>
              <a:latin typeface="Arial Narrow" pitchFamily="34" charset="0"/>
            </a:rPr>
            <a:t>- Validación de la información y respuesta de la bdd.</a:t>
          </a:r>
        </a:p>
        <a:p>
          <a:pPr lvl="0" algn="just" defTabSz="533400">
            <a:lnSpc>
              <a:spcPct val="90000"/>
            </a:lnSpc>
            <a:spcBef>
              <a:spcPct val="0"/>
            </a:spcBef>
            <a:spcAft>
              <a:spcPct val="35000"/>
            </a:spcAft>
          </a:pPr>
          <a:r>
            <a:rPr lang="es-ES" sz="1200" b="0" kern="1200" dirty="0" smtClean="0">
              <a:solidFill>
                <a:schemeClr val="tx1"/>
              </a:solidFill>
              <a:latin typeface="Arial Narrow" pitchFamily="34" charset="0"/>
            </a:rPr>
            <a:t>- </a:t>
          </a:r>
          <a:r>
            <a:rPr lang="es-ES" sz="1200" b="0" kern="1200" dirty="0" smtClean="0">
              <a:solidFill>
                <a:schemeClr val="tx1"/>
              </a:solidFill>
              <a:latin typeface="Arial Narrow" pitchFamily="34" charset="0"/>
            </a:rPr>
            <a:t>Uso adecuado de enlaces</a:t>
          </a:r>
        </a:p>
      </dsp:txBody>
      <dsp:txXfrm>
        <a:off x="3647806" y="506746"/>
        <a:ext cx="1380842" cy="1506786"/>
      </dsp:txXfrm>
    </dsp:sp>
    <dsp:sp modelId="{ECB51596-68A2-42DD-B9CD-339607C17AA5}">
      <dsp:nvSpPr>
        <dsp:cNvPr id="0" name=""/>
        <dsp:cNvSpPr/>
      </dsp:nvSpPr>
      <dsp:spPr>
        <a:xfrm>
          <a:off x="5358389" y="432046"/>
          <a:ext cx="1530242" cy="1656186"/>
        </a:xfrm>
        <a:prstGeom prst="roundRect">
          <a:avLst/>
        </a:prstGeom>
        <a:solidFill>
          <a:schemeClr val="accent3">
            <a:hueOff val="8437698"/>
            <a:satOff val="-12660"/>
            <a:lumOff val="-2059"/>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kern="1200" dirty="0" smtClean="0">
              <a:solidFill>
                <a:schemeClr val="tx1"/>
              </a:solidFill>
              <a:latin typeface="Arial Narrow" pitchFamily="34" charset="0"/>
            </a:rPr>
            <a:t>- Rendimiento razonable en tiempo real y bajo los parámetros establecidos.</a:t>
          </a:r>
          <a:endParaRPr lang="es-ES" sz="1200" b="1" kern="1200" dirty="0">
            <a:solidFill>
              <a:schemeClr val="tx1"/>
            </a:solidFill>
          </a:endParaRPr>
        </a:p>
      </dsp:txBody>
      <dsp:txXfrm>
        <a:off x="5433089" y="506746"/>
        <a:ext cx="1380842" cy="1506786"/>
      </dsp:txXfrm>
    </dsp:sp>
    <dsp:sp modelId="{EEF57AA1-55B7-42DC-8F0A-67800F2AFD61}">
      <dsp:nvSpPr>
        <dsp:cNvPr id="0" name=""/>
        <dsp:cNvSpPr/>
      </dsp:nvSpPr>
      <dsp:spPr>
        <a:xfrm>
          <a:off x="7143671" y="432046"/>
          <a:ext cx="1530242" cy="1656186"/>
        </a:xfrm>
        <a:prstGeom prst="roundRect">
          <a:avLst/>
        </a:prstGeom>
        <a:solidFill>
          <a:schemeClr val="accent3">
            <a:hueOff val="11250264"/>
            <a:satOff val="-16880"/>
            <a:lumOff val="-2745"/>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kern="1200" dirty="0" smtClean="0">
              <a:solidFill>
                <a:schemeClr val="tx1"/>
              </a:solidFill>
              <a:latin typeface="Arial Narrow" pitchFamily="34" charset="0"/>
            </a:rPr>
            <a:t>- Imágenes truncadas </a:t>
          </a:r>
        </a:p>
        <a:p>
          <a:pPr lvl="0" algn="l" defTabSz="533400">
            <a:lnSpc>
              <a:spcPct val="90000"/>
            </a:lnSpc>
            <a:spcBef>
              <a:spcPct val="0"/>
            </a:spcBef>
            <a:spcAft>
              <a:spcPct val="35000"/>
            </a:spcAft>
          </a:pPr>
          <a:r>
            <a:rPr lang="es-ES" sz="1200" kern="1200" dirty="0" smtClean="0">
              <a:solidFill>
                <a:schemeClr val="tx1"/>
              </a:solidFill>
              <a:latin typeface="Arial Narrow" pitchFamily="34" charset="0"/>
            </a:rPr>
            <a:t>- SW Joomla y ext. actualizado</a:t>
          </a:r>
        </a:p>
        <a:p>
          <a:pPr lvl="0" algn="just" defTabSz="533400">
            <a:lnSpc>
              <a:spcPct val="90000"/>
            </a:lnSpc>
            <a:spcBef>
              <a:spcPct val="0"/>
            </a:spcBef>
            <a:spcAft>
              <a:spcPct val="35000"/>
            </a:spcAft>
          </a:pPr>
          <a:r>
            <a:rPr lang="es-ES" sz="1200" kern="1200" dirty="0" smtClean="0">
              <a:solidFill>
                <a:schemeClr val="tx1"/>
              </a:solidFill>
              <a:latin typeface="Arial Narrow" pitchFamily="34" charset="0"/>
            </a:rPr>
            <a:t>- Respaldos de bdd</a:t>
          </a:r>
        </a:p>
        <a:p>
          <a:pPr lvl="0" algn="l" defTabSz="533400">
            <a:lnSpc>
              <a:spcPct val="90000"/>
            </a:lnSpc>
            <a:spcBef>
              <a:spcPct val="0"/>
            </a:spcBef>
            <a:spcAft>
              <a:spcPct val="35000"/>
            </a:spcAft>
          </a:pPr>
          <a:r>
            <a:rPr lang="es-ES" sz="1200" kern="1200" dirty="0" smtClean="0">
              <a:solidFill>
                <a:schemeClr val="tx1"/>
              </a:solidFill>
              <a:latin typeface="Arial Narrow" pitchFamily="34" charset="0"/>
            </a:rPr>
            <a:t>- Configuración de plugins de seguridad.</a:t>
          </a:r>
          <a:endParaRPr lang="es-ES" sz="1200" kern="1200" dirty="0">
            <a:solidFill>
              <a:schemeClr val="tx1"/>
            </a:solidFill>
            <a:latin typeface="Arial Narrow" pitchFamily="34" charset="0"/>
          </a:endParaRPr>
        </a:p>
      </dsp:txBody>
      <dsp:txXfrm>
        <a:off x="7218371" y="506746"/>
        <a:ext cx="1380842" cy="15067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3DAA3-F764-4E8F-9AF2-8742CE75F35C}">
      <dsp:nvSpPr>
        <dsp:cNvPr id="0" name=""/>
        <dsp:cNvSpPr/>
      </dsp:nvSpPr>
      <dsp:spPr>
        <a:xfrm>
          <a:off x="362835" y="0"/>
          <a:ext cx="1722044" cy="1311920"/>
        </a:xfrm>
        <a:prstGeom prst="rightArrow">
          <a:avLst>
            <a:gd name="adj1" fmla="val 70000"/>
            <a:gd name="adj2" fmla="val 50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s-ES" sz="1100" kern="1200" dirty="0" smtClean="0">
              <a:latin typeface="Arial Narrow" pitchFamily="34" charset="0"/>
            </a:rPr>
            <a:t>Introducción</a:t>
          </a:r>
          <a:endParaRPr lang="es-ES" sz="1100" kern="1200" dirty="0">
            <a:latin typeface="Arial Narrow" pitchFamily="34" charset="0"/>
          </a:endParaRPr>
        </a:p>
        <a:p>
          <a:pPr marL="57150" lvl="1" indent="-57150" algn="l" defTabSz="488950">
            <a:lnSpc>
              <a:spcPct val="90000"/>
            </a:lnSpc>
            <a:spcBef>
              <a:spcPct val="0"/>
            </a:spcBef>
            <a:spcAft>
              <a:spcPct val="15000"/>
            </a:spcAft>
            <a:buChar char="••"/>
          </a:pPr>
          <a:r>
            <a:rPr lang="es-ES" sz="1100" kern="1200" dirty="0" smtClean="0">
              <a:latin typeface="Arial Narrow" pitchFamily="34" charset="0"/>
            </a:rPr>
            <a:t>Descripción General</a:t>
          </a:r>
          <a:endParaRPr lang="es-ES" sz="1100" kern="1200" dirty="0">
            <a:latin typeface="Arial Narrow" pitchFamily="34" charset="0"/>
          </a:endParaRPr>
        </a:p>
        <a:p>
          <a:pPr marL="57150" lvl="1" indent="-57150" algn="l" defTabSz="488950">
            <a:lnSpc>
              <a:spcPct val="90000"/>
            </a:lnSpc>
            <a:spcBef>
              <a:spcPct val="0"/>
            </a:spcBef>
            <a:spcAft>
              <a:spcPct val="15000"/>
            </a:spcAft>
            <a:buChar char="••"/>
          </a:pPr>
          <a:r>
            <a:rPr lang="es-ES" sz="1100" kern="1200" dirty="0" smtClean="0">
              <a:latin typeface="Arial Narrow" pitchFamily="34" charset="0"/>
            </a:rPr>
            <a:t>Requisitos Específicos</a:t>
          </a:r>
          <a:endParaRPr lang="es-ES" sz="1100" kern="1200" dirty="0">
            <a:latin typeface="Arial Narrow" pitchFamily="34" charset="0"/>
          </a:endParaRPr>
        </a:p>
      </dsp:txBody>
      <dsp:txXfrm>
        <a:off x="793346" y="196788"/>
        <a:ext cx="839496" cy="918344"/>
      </dsp:txXfrm>
    </dsp:sp>
    <dsp:sp modelId="{44C2B404-181A-4958-BE4A-BB3020E08BD2}">
      <dsp:nvSpPr>
        <dsp:cNvPr id="0" name=""/>
        <dsp:cNvSpPr/>
      </dsp:nvSpPr>
      <dsp:spPr>
        <a:xfrm>
          <a:off x="257146" y="432050"/>
          <a:ext cx="432586" cy="447819"/>
        </a:xfrm>
        <a:prstGeom prst="ellipse">
          <a:avLst/>
        </a:prstGeom>
        <a:solidFill>
          <a:schemeClr val="accent3">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1</a:t>
          </a:r>
          <a:endParaRPr lang="es-ES" sz="1800" b="1" kern="1200" dirty="0"/>
        </a:p>
      </dsp:txBody>
      <dsp:txXfrm>
        <a:off x="320497" y="497632"/>
        <a:ext cx="305884" cy="316655"/>
      </dsp:txXfrm>
    </dsp:sp>
    <dsp:sp modelId="{83BA469A-3F7C-4F25-AE78-C82B826D51BE}">
      <dsp:nvSpPr>
        <dsp:cNvPr id="0" name=""/>
        <dsp:cNvSpPr/>
      </dsp:nvSpPr>
      <dsp:spPr>
        <a:xfrm>
          <a:off x="2199921" y="0"/>
          <a:ext cx="2213088" cy="1311920"/>
        </a:xfrm>
        <a:prstGeom prst="rightArrow">
          <a:avLst>
            <a:gd name="adj1" fmla="val 70000"/>
            <a:gd name="adj2" fmla="val 50000"/>
          </a:avLst>
        </a:prstGeom>
        <a:solidFill>
          <a:schemeClr val="accent3">
            <a:tint val="40000"/>
            <a:alpha val="90000"/>
            <a:hueOff val="3572283"/>
            <a:satOff val="-4598"/>
            <a:lumOff val="-358"/>
            <a:alphaOff val="0"/>
          </a:schemeClr>
        </a:solidFill>
        <a:ln w="19050" cap="flat" cmpd="sng" algn="ctr">
          <a:solidFill>
            <a:schemeClr val="accent3">
              <a:tint val="40000"/>
              <a:alpha val="90000"/>
              <a:hueOff val="3572283"/>
              <a:satOff val="-4598"/>
              <a:lumOff val="-3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s-ES" sz="1100" kern="1200" dirty="0" smtClean="0">
              <a:latin typeface="Arial Narrow" pitchFamily="34" charset="0"/>
            </a:rPr>
            <a:t>Obtención de Requerimientos</a:t>
          </a:r>
          <a:endParaRPr lang="es-ES" sz="1100" kern="1200" dirty="0">
            <a:latin typeface="Arial Narrow" pitchFamily="34" charset="0"/>
          </a:endParaRPr>
        </a:p>
        <a:p>
          <a:pPr marL="57150" lvl="1" indent="-57150" algn="l" defTabSz="488950">
            <a:lnSpc>
              <a:spcPct val="90000"/>
            </a:lnSpc>
            <a:spcBef>
              <a:spcPct val="0"/>
            </a:spcBef>
            <a:spcAft>
              <a:spcPct val="15000"/>
            </a:spcAft>
            <a:buChar char="••"/>
          </a:pPr>
          <a:r>
            <a:rPr lang="es-ES" sz="1100" kern="1200" dirty="0" smtClean="0">
              <a:latin typeface="Arial Narrow" pitchFamily="34" charset="0"/>
            </a:rPr>
            <a:t>Modelo Conceptual</a:t>
          </a:r>
          <a:endParaRPr lang="es-ES" sz="1100" kern="1200" dirty="0">
            <a:latin typeface="Arial Narrow" pitchFamily="34" charset="0"/>
          </a:endParaRPr>
        </a:p>
        <a:p>
          <a:pPr marL="57150" lvl="1" indent="-57150" algn="l" defTabSz="488950">
            <a:lnSpc>
              <a:spcPct val="90000"/>
            </a:lnSpc>
            <a:spcBef>
              <a:spcPct val="0"/>
            </a:spcBef>
            <a:spcAft>
              <a:spcPct val="15000"/>
            </a:spcAft>
            <a:buChar char="••"/>
          </a:pPr>
          <a:r>
            <a:rPr lang="es-ES" sz="1100" kern="1200" dirty="0" smtClean="0">
              <a:latin typeface="Arial Narrow" pitchFamily="34" charset="0"/>
            </a:rPr>
            <a:t>Diseño Navegacional</a:t>
          </a:r>
          <a:endParaRPr lang="es-ES" sz="1100" kern="1200" dirty="0">
            <a:latin typeface="Arial Narrow" pitchFamily="34" charset="0"/>
          </a:endParaRPr>
        </a:p>
        <a:p>
          <a:pPr marL="57150" lvl="1" indent="-57150" algn="l" defTabSz="488950">
            <a:lnSpc>
              <a:spcPct val="90000"/>
            </a:lnSpc>
            <a:spcBef>
              <a:spcPct val="0"/>
            </a:spcBef>
            <a:spcAft>
              <a:spcPct val="15000"/>
            </a:spcAft>
            <a:buChar char="••"/>
          </a:pPr>
          <a:r>
            <a:rPr lang="es-ES" sz="1100" kern="1200" dirty="0" smtClean="0">
              <a:latin typeface="Arial Narrow" pitchFamily="34" charset="0"/>
            </a:rPr>
            <a:t>Diseño Interfaz Abstracta</a:t>
          </a:r>
          <a:endParaRPr lang="es-ES" sz="1100" kern="1200" dirty="0">
            <a:latin typeface="Arial Narrow" pitchFamily="34" charset="0"/>
          </a:endParaRPr>
        </a:p>
      </dsp:txBody>
      <dsp:txXfrm>
        <a:off x="2753193" y="196788"/>
        <a:ext cx="1200644" cy="918344"/>
      </dsp:txXfrm>
    </dsp:sp>
    <dsp:sp modelId="{3DC280A9-0C97-4694-98FB-B4BF1C9E621A}">
      <dsp:nvSpPr>
        <dsp:cNvPr id="0" name=""/>
        <dsp:cNvSpPr/>
      </dsp:nvSpPr>
      <dsp:spPr>
        <a:xfrm>
          <a:off x="2339754" y="432050"/>
          <a:ext cx="432586" cy="447819"/>
        </a:xfrm>
        <a:prstGeom prst="ellipse">
          <a:avLst/>
        </a:prstGeom>
        <a:solidFill>
          <a:schemeClr val="accent3">
            <a:hueOff val="3750088"/>
            <a:satOff val="-5627"/>
            <a:lumOff val="-915"/>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2</a:t>
          </a:r>
          <a:endParaRPr lang="es-ES" sz="1800" b="1" kern="1200" dirty="0"/>
        </a:p>
      </dsp:txBody>
      <dsp:txXfrm>
        <a:off x="2403105" y="497632"/>
        <a:ext cx="305884" cy="316655"/>
      </dsp:txXfrm>
    </dsp:sp>
    <dsp:sp modelId="{8A0740B2-CC54-48DB-8BD6-A10A9B032BE5}">
      <dsp:nvSpPr>
        <dsp:cNvPr id="0" name=""/>
        <dsp:cNvSpPr/>
      </dsp:nvSpPr>
      <dsp:spPr>
        <a:xfrm>
          <a:off x="4773572" y="0"/>
          <a:ext cx="1722044" cy="1311920"/>
        </a:xfrm>
        <a:prstGeom prst="rightArrow">
          <a:avLst>
            <a:gd name="adj1" fmla="val 70000"/>
            <a:gd name="adj2" fmla="val 50000"/>
          </a:avLst>
        </a:prstGeom>
        <a:solidFill>
          <a:schemeClr val="accent3">
            <a:tint val="40000"/>
            <a:alpha val="90000"/>
            <a:hueOff val="7144567"/>
            <a:satOff val="-9195"/>
            <a:lumOff val="-717"/>
            <a:alphaOff val="0"/>
          </a:schemeClr>
        </a:solidFill>
        <a:ln w="19050" cap="flat" cmpd="sng" algn="ctr">
          <a:solidFill>
            <a:schemeClr val="accent3">
              <a:tint val="40000"/>
              <a:alpha val="90000"/>
              <a:hueOff val="7144567"/>
              <a:satOff val="-9195"/>
              <a:lumOff val="-7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s-ES" sz="1100" kern="1200" dirty="0" smtClean="0">
              <a:latin typeface="Arial Narrow" pitchFamily="34" charset="0"/>
            </a:rPr>
            <a:t>Servidor Web</a:t>
          </a:r>
          <a:endParaRPr lang="es-ES" sz="1100" kern="1200" dirty="0">
            <a:latin typeface="Arial Narrow" pitchFamily="34" charset="0"/>
          </a:endParaRPr>
        </a:p>
        <a:p>
          <a:pPr marL="57150" lvl="1" indent="-57150" algn="l" defTabSz="488950">
            <a:lnSpc>
              <a:spcPct val="90000"/>
            </a:lnSpc>
            <a:spcBef>
              <a:spcPct val="0"/>
            </a:spcBef>
            <a:spcAft>
              <a:spcPct val="15000"/>
            </a:spcAft>
            <a:buChar char="••"/>
          </a:pPr>
          <a:r>
            <a:rPr lang="es-ES" sz="1100" kern="1200" dirty="0" smtClean="0">
              <a:latin typeface="Arial Narrow" pitchFamily="34" charset="0"/>
            </a:rPr>
            <a:t>PHP</a:t>
          </a:r>
          <a:endParaRPr lang="es-ES" sz="1100" kern="1200" dirty="0">
            <a:latin typeface="Arial Narrow" pitchFamily="34" charset="0"/>
          </a:endParaRPr>
        </a:p>
        <a:p>
          <a:pPr marL="57150" lvl="1" indent="-57150" algn="l" defTabSz="488950">
            <a:lnSpc>
              <a:spcPct val="90000"/>
            </a:lnSpc>
            <a:spcBef>
              <a:spcPct val="0"/>
            </a:spcBef>
            <a:spcAft>
              <a:spcPct val="15000"/>
            </a:spcAft>
            <a:buChar char="••"/>
          </a:pPr>
          <a:r>
            <a:rPr lang="es-ES" sz="1100" kern="1200" dirty="0" smtClean="0">
              <a:latin typeface="Arial Narrow" pitchFamily="34" charset="0"/>
            </a:rPr>
            <a:t>Joomla</a:t>
          </a:r>
          <a:endParaRPr lang="es-ES" sz="1100" kern="1200" dirty="0">
            <a:latin typeface="Arial Narrow" pitchFamily="34" charset="0"/>
          </a:endParaRPr>
        </a:p>
        <a:p>
          <a:pPr marL="57150" lvl="1" indent="-57150" algn="l" defTabSz="488950">
            <a:lnSpc>
              <a:spcPct val="90000"/>
            </a:lnSpc>
            <a:spcBef>
              <a:spcPct val="0"/>
            </a:spcBef>
            <a:spcAft>
              <a:spcPct val="15000"/>
            </a:spcAft>
            <a:buChar char="••"/>
          </a:pPr>
          <a:r>
            <a:rPr lang="es-ES" sz="1100" kern="1200" dirty="0" smtClean="0">
              <a:latin typeface="Arial Narrow" pitchFamily="34" charset="0"/>
            </a:rPr>
            <a:t>Migración Sitio Web</a:t>
          </a:r>
          <a:endParaRPr lang="es-ES" sz="1100" kern="1200" dirty="0">
            <a:latin typeface="Arial Narrow" pitchFamily="34" charset="0"/>
          </a:endParaRPr>
        </a:p>
      </dsp:txBody>
      <dsp:txXfrm>
        <a:off x="5204084" y="196788"/>
        <a:ext cx="839496" cy="918344"/>
      </dsp:txXfrm>
    </dsp:sp>
    <dsp:sp modelId="{CC8817CB-12F8-4071-B297-2D3ADA758E09}">
      <dsp:nvSpPr>
        <dsp:cNvPr id="0" name=""/>
        <dsp:cNvSpPr/>
      </dsp:nvSpPr>
      <dsp:spPr>
        <a:xfrm>
          <a:off x="4667883" y="432050"/>
          <a:ext cx="432586" cy="447819"/>
        </a:xfrm>
        <a:prstGeom prst="ellipse">
          <a:avLst/>
        </a:prstGeom>
        <a:solidFill>
          <a:schemeClr val="accent3">
            <a:hueOff val="7500176"/>
            <a:satOff val="-11253"/>
            <a:lumOff val="-183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3</a:t>
          </a:r>
          <a:endParaRPr lang="es-ES" sz="1800" b="1" kern="1200" dirty="0"/>
        </a:p>
      </dsp:txBody>
      <dsp:txXfrm>
        <a:off x="4731234" y="497632"/>
        <a:ext cx="305884" cy="316655"/>
      </dsp:txXfrm>
    </dsp:sp>
    <dsp:sp modelId="{8F7D1FBB-293E-4584-8012-BCF76A0990EA}">
      <dsp:nvSpPr>
        <dsp:cNvPr id="0" name=""/>
        <dsp:cNvSpPr/>
      </dsp:nvSpPr>
      <dsp:spPr>
        <a:xfrm>
          <a:off x="6856180" y="0"/>
          <a:ext cx="1722044" cy="1311920"/>
        </a:xfrm>
        <a:prstGeom prst="rightArrow">
          <a:avLst>
            <a:gd name="adj1" fmla="val 70000"/>
            <a:gd name="adj2" fmla="val 50000"/>
          </a:avLst>
        </a:prstGeom>
        <a:solidFill>
          <a:schemeClr val="accent3">
            <a:tint val="40000"/>
            <a:alpha val="90000"/>
            <a:hueOff val="10716850"/>
            <a:satOff val="-13793"/>
            <a:lumOff val="-1075"/>
            <a:alphaOff val="0"/>
          </a:schemeClr>
        </a:solidFill>
        <a:ln w="1905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s-ES" sz="1100" kern="1200" dirty="0" smtClean="0">
              <a:latin typeface="Arial Narrow" pitchFamily="34" charset="0"/>
            </a:rPr>
            <a:t>Interfaz</a:t>
          </a:r>
          <a:endParaRPr lang="es-ES" sz="1100" kern="1200" dirty="0">
            <a:latin typeface="Arial Narrow" pitchFamily="34" charset="0"/>
          </a:endParaRPr>
        </a:p>
        <a:p>
          <a:pPr marL="57150" lvl="1" indent="-57150" algn="l" defTabSz="488950">
            <a:lnSpc>
              <a:spcPct val="90000"/>
            </a:lnSpc>
            <a:spcBef>
              <a:spcPct val="0"/>
            </a:spcBef>
            <a:spcAft>
              <a:spcPct val="15000"/>
            </a:spcAft>
            <a:buChar char="••"/>
          </a:pPr>
          <a:r>
            <a:rPr lang="es-ES" sz="1100" kern="1200" dirty="0" smtClean="0">
              <a:latin typeface="Arial Narrow" pitchFamily="34" charset="0"/>
            </a:rPr>
            <a:t>Contenido</a:t>
          </a:r>
          <a:endParaRPr lang="es-ES" sz="1100" kern="1200" dirty="0">
            <a:latin typeface="Arial Narrow" pitchFamily="34" charset="0"/>
          </a:endParaRPr>
        </a:p>
        <a:p>
          <a:pPr marL="57150" lvl="1" indent="-57150" algn="l" defTabSz="488950">
            <a:lnSpc>
              <a:spcPct val="90000"/>
            </a:lnSpc>
            <a:spcBef>
              <a:spcPct val="0"/>
            </a:spcBef>
            <a:spcAft>
              <a:spcPct val="15000"/>
            </a:spcAft>
            <a:buChar char="••"/>
          </a:pPr>
          <a:r>
            <a:rPr lang="es-ES" sz="1100" kern="1200" dirty="0" smtClean="0">
              <a:latin typeface="Arial Narrow" pitchFamily="34" charset="0"/>
            </a:rPr>
            <a:t>Seguridad</a:t>
          </a:r>
          <a:endParaRPr lang="es-ES" sz="1100" kern="1200" dirty="0">
            <a:latin typeface="Arial Narrow" pitchFamily="34" charset="0"/>
          </a:endParaRPr>
        </a:p>
        <a:p>
          <a:pPr marL="57150" lvl="1" indent="-57150" algn="l" defTabSz="488950">
            <a:lnSpc>
              <a:spcPct val="90000"/>
            </a:lnSpc>
            <a:spcBef>
              <a:spcPct val="0"/>
            </a:spcBef>
            <a:spcAft>
              <a:spcPct val="15000"/>
            </a:spcAft>
            <a:buChar char="••"/>
          </a:pPr>
          <a:r>
            <a:rPr lang="es-ES" sz="1100" kern="1200" dirty="0" smtClean="0">
              <a:latin typeface="Arial Narrow" pitchFamily="34" charset="0"/>
            </a:rPr>
            <a:t>Rendimiento</a:t>
          </a:r>
          <a:endParaRPr lang="es-ES" sz="1100" kern="1200" dirty="0">
            <a:latin typeface="Arial Narrow" pitchFamily="34" charset="0"/>
          </a:endParaRPr>
        </a:p>
      </dsp:txBody>
      <dsp:txXfrm>
        <a:off x="7286691" y="196788"/>
        <a:ext cx="839496" cy="918344"/>
      </dsp:txXfrm>
    </dsp:sp>
    <dsp:sp modelId="{059B05C1-873B-4E6C-AD9A-4F3E6196D1B9}">
      <dsp:nvSpPr>
        <dsp:cNvPr id="0" name=""/>
        <dsp:cNvSpPr/>
      </dsp:nvSpPr>
      <dsp:spPr>
        <a:xfrm>
          <a:off x="6750491" y="432050"/>
          <a:ext cx="432586" cy="447819"/>
        </a:xfrm>
        <a:prstGeom prst="ellipse">
          <a:avLst/>
        </a:prstGeom>
        <a:solidFill>
          <a:schemeClr val="accent3">
            <a:hueOff val="11250264"/>
            <a:satOff val="-16880"/>
            <a:lumOff val="-2745"/>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4</a:t>
          </a:r>
          <a:endParaRPr lang="es-ES" sz="1800" b="1" kern="1200" dirty="0"/>
        </a:p>
      </dsp:txBody>
      <dsp:txXfrm>
        <a:off x="6813842" y="497632"/>
        <a:ext cx="305884" cy="3166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63000-365C-4A5B-AC5E-7DAAE2A84258}">
      <dsp:nvSpPr>
        <dsp:cNvPr id="0" name=""/>
        <dsp:cNvSpPr/>
      </dsp:nvSpPr>
      <dsp:spPr>
        <a:xfrm>
          <a:off x="0" y="0"/>
          <a:ext cx="8064896" cy="0"/>
        </a:xfrm>
        <a:prstGeom prst="line">
          <a:avLst/>
        </a:prstGeom>
        <a:gradFill rotWithShape="0">
          <a:gsLst>
            <a:gs pos="0">
              <a:schemeClr val="accent4">
                <a:shade val="50000"/>
                <a:hueOff val="0"/>
                <a:satOff val="0"/>
                <a:lumOff val="0"/>
                <a:alphaOff val="0"/>
                <a:tint val="43000"/>
                <a:satMod val="165000"/>
              </a:schemeClr>
            </a:gs>
            <a:gs pos="55000">
              <a:schemeClr val="accent4">
                <a:shade val="50000"/>
                <a:hueOff val="0"/>
                <a:satOff val="0"/>
                <a:lumOff val="0"/>
                <a:alphaOff val="0"/>
                <a:tint val="83000"/>
                <a:satMod val="155000"/>
              </a:schemeClr>
            </a:gs>
            <a:gs pos="100000">
              <a:schemeClr val="accent4">
                <a:shade val="50000"/>
                <a:hueOff val="0"/>
                <a:satOff val="0"/>
                <a:lumOff val="0"/>
                <a:alphaOff val="0"/>
                <a:shade val="85000"/>
              </a:schemeClr>
            </a:gs>
          </a:gsLst>
          <a:path path="circle">
            <a:fillToRect l="-40000" t="-90000" r="140000" b="190000"/>
          </a:path>
        </a:gradFill>
        <a:ln w="9525" cap="flat" cmpd="sng" algn="ctr">
          <a:solidFill>
            <a:schemeClr val="accent4">
              <a:shade val="50000"/>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4">
              <a:shade val="50000"/>
              <a:hueOff val="0"/>
              <a:satOff val="0"/>
              <a:lumOff val="0"/>
              <a:alphaOff val="0"/>
              <a:satMod val="115000"/>
            </a:schemeClr>
          </a:contourClr>
        </a:sp3d>
      </dsp:spPr>
      <dsp:style>
        <a:lnRef idx="1">
          <a:scrgbClr r="0" g="0" b="0"/>
        </a:lnRef>
        <a:fillRef idx="3">
          <a:scrgbClr r="0" g="0" b="0"/>
        </a:fillRef>
        <a:effectRef idx="3">
          <a:scrgbClr r="0" g="0" b="0"/>
        </a:effectRef>
        <a:fontRef idx="minor">
          <a:schemeClr val="lt1"/>
        </a:fontRef>
      </dsp:style>
    </dsp:sp>
    <dsp:sp modelId="{344BD7D8-49D7-4971-946B-E4237588BD14}">
      <dsp:nvSpPr>
        <dsp:cNvPr id="0" name=""/>
        <dsp:cNvSpPr/>
      </dsp:nvSpPr>
      <dsp:spPr>
        <a:xfrm>
          <a:off x="0" y="0"/>
          <a:ext cx="1075324" cy="4536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t>Alcance</a:t>
          </a:r>
          <a:endParaRPr lang="es-ES" sz="2000" kern="1200" dirty="0"/>
        </a:p>
      </dsp:txBody>
      <dsp:txXfrm>
        <a:off x="0" y="0"/>
        <a:ext cx="1075324" cy="4536504"/>
      </dsp:txXfrm>
    </dsp:sp>
    <dsp:sp modelId="{96AA996E-20E1-4420-BDFE-78B683205D6C}">
      <dsp:nvSpPr>
        <dsp:cNvPr id="0" name=""/>
        <dsp:cNvSpPr/>
      </dsp:nvSpPr>
      <dsp:spPr>
        <a:xfrm>
          <a:off x="1196298" y="30623"/>
          <a:ext cx="6330943" cy="612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kern="1200" dirty="0" smtClean="0"/>
            <a:t>Mantener interfaces interactivas, amigables , a través de un diseño adecuado.</a:t>
          </a:r>
          <a:endParaRPr lang="es-ES" sz="1200" kern="1200" dirty="0"/>
        </a:p>
      </dsp:txBody>
      <dsp:txXfrm>
        <a:off x="1196298" y="30623"/>
        <a:ext cx="6330943" cy="612472"/>
      </dsp:txXfrm>
    </dsp:sp>
    <dsp:sp modelId="{D8533749-9E68-4C05-8702-6562CA11013A}">
      <dsp:nvSpPr>
        <dsp:cNvPr id="0" name=""/>
        <dsp:cNvSpPr/>
      </dsp:nvSpPr>
      <dsp:spPr>
        <a:xfrm>
          <a:off x="1075324" y="643095"/>
          <a:ext cx="6451916" cy="0"/>
        </a:xfrm>
        <a:prstGeom prst="line">
          <a:avLst/>
        </a:prstGeom>
        <a:noFill/>
        <a:ln w="9525" cap="flat" cmpd="sng" algn="ctr">
          <a:solidFill>
            <a:schemeClr val="accent4">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0">
          <a:scrgbClr r="0" g="0" b="0"/>
        </a:fillRef>
        <a:effectRef idx="1">
          <a:scrgbClr r="0" g="0" b="0"/>
        </a:effectRef>
        <a:fontRef idx="minor"/>
      </dsp:style>
    </dsp:sp>
    <dsp:sp modelId="{71FACC0B-17B6-48A7-A256-65F10736F373}">
      <dsp:nvSpPr>
        <dsp:cNvPr id="0" name=""/>
        <dsp:cNvSpPr/>
      </dsp:nvSpPr>
      <dsp:spPr>
        <a:xfrm>
          <a:off x="1196298" y="673719"/>
          <a:ext cx="6330943" cy="612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kern="1200" dirty="0" smtClean="0"/>
            <a:t>Brindar una sección informativa de la </a:t>
          </a:r>
          <a:r>
            <a:rPr lang="es-ES" sz="1200" kern="1200" dirty="0" smtClean="0"/>
            <a:t>empresa, a través de servicios, productos, noticias, contactos, búsquedas, de fácil uso para los usuarios.</a:t>
          </a:r>
          <a:endParaRPr lang="es-ES" sz="1200" kern="1200" dirty="0"/>
        </a:p>
      </dsp:txBody>
      <dsp:txXfrm>
        <a:off x="1196298" y="673719"/>
        <a:ext cx="6330943" cy="612472"/>
      </dsp:txXfrm>
    </dsp:sp>
    <dsp:sp modelId="{00EA5579-6184-4DCB-890D-A0A927A430E3}">
      <dsp:nvSpPr>
        <dsp:cNvPr id="0" name=""/>
        <dsp:cNvSpPr/>
      </dsp:nvSpPr>
      <dsp:spPr>
        <a:xfrm>
          <a:off x="1075324" y="1286191"/>
          <a:ext cx="6451916" cy="0"/>
        </a:xfrm>
        <a:prstGeom prst="line">
          <a:avLst/>
        </a:prstGeom>
        <a:noFill/>
        <a:ln w="9525" cap="flat" cmpd="sng" algn="ctr">
          <a:solidFill>
            <a:schemeClr val="accent4">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0">
          <a:scrgbClr r="0" g="0" b="0"/>
        </a:fillRef>
        <a:effectRef idx="1">
          <a:scrgbClr r="0" g="0" b="0"/>
        </a:effectRef>
        <a:fontRef idx="minor"/>
      </dsp:style>
    </dsp:sp>
    <dsp:sp modelId="{F25BBF49-0C5A-4EE4-A387-061FBC053AAA}">
      <dsp:nvSpPr>
        <dsp:cNvPr id="0" name=""/>
        <dsp:cNvSpPr/>
      </dsp:nvSpPr>
      <dsp:spPr>
        <a:xfrm>
          <a:off x="1196298" y="1316815"/>
          <a:ext cx="6330943" cy="612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kern="1200" dirty="0" smtClean="0"/>
            <a:t>Asignar perfiles de usuario para el acceso al sitio web.</a:t>
          </a:r>
        </a:p>
      </dsp:txBody>
      <dsp:txXfrm>
        <a:off x="1196298" y="1316815"/>
        <a:ext cx="6330943" cy="612472"/>
      </dsp:txXfrm>
    </dsp:sp>
    <dsp:sp modelId="{2C785885-DCB2-4A13-AEE6-AC5C897D2438}">
      <dsp:nvSpPr>
        <dsp:cNvPr id="0" name=""/>
        <dsp:cNvSpPr/>
      </dsp:nvSpPr>
      <dsp:spPr>
        <a:xfrm>
          <a:off x="1075324" y="1929287"/>
          <a:ext cx="6451916" cy="0"/>
        </a:xfrm>
        <a:prstGeom prst="line">
          <a:avLst/>
        </a:prstGeom>
        <a:noFill/>
        <a:ln w="9525" cap="flat" cmpd="sng" algn="ctr">
          <a:solidFill>
            <a:schemeClr val="accent4">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0">
          <a:scrgbClr r="0" g="0" b="0"/>
        </a:fillRef>
        <a:effectRef idx="1">
          <a:scrgbClr r="0" g="0" b="0"/>
        </a:effectRef>
        <a:fontRef idx="minor"/>
      </dsp:style>
    </dsp:sp>
    <dsp:sp modelId="{4F0C3535-B1A3-4B3A-B7A1-281A5C36E852}">
      <dsp:nvSpPr>
        <dsp:cNvPr id="0" name=""/>
        <dsp:cNvSpPr/>
      </dsp:nvSpPr>
      <dsp:spPr>
        <a:xfrm>
          <a:off x="1196298" y="1959911"/>
          <a:ext cx="6330943" cy="612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kern="1200" dirty="0" smtClean="0"/>
            <a:t>Mantener enlaces a los sitios de las redes sociales a través de links.</a:t>
          </a:r>
        </a:p>
      </dsp:txBody>
      <dsp:txXfrm>
        <a:off x="1196298" y="1959911"/>
        <a:ext cx="6330943" cy="612472"/>
      </dsp:txXfrm>
    </dsp:sp>
    <dsp:sp modelId="{66D36689-CB1A-45BA-B51C-3276AA40EC50}">
      <dsp:nvSpPr>
        <dsp:cNvPr id="0" name=""/>
        <dsp:cNvSpPr/>
      </dsp:nvSpPr>
      <dsp:spPr>
        <a:xfrm>
          <a:off x="1075324" y="2572383"/>
          <a:ext cx="6451916" cy="0"/>
        </a:xfrm>
        <a:prstGeom prst="line">
          <a:avLst/>
        </a:prstGeom>
        <a:noFill/>
        <a:ln w="9525" cap="flat" cmpd="sng" algn="ctr">
          <a:solidFill>
            <a:schemeClr val="accent4">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0">
          <a:scrgbClr r="0" g="0" b="0"/>
        </a:fillRef>
        <a:effectRef idx="1">
          <a:scrgbClr r="0" g="0" b="0"/>
        </a:effectRef>
        <a:fontRef idx="minor"/>
      </dsp:style>
    </dsp:sp>
    <dsp:sp modelId="{F75530B4-668A-477C-A21F-985D3153F3A2}">
      <dsp:nvSpPr>
        <dsp:cNvPr id="0" name=""/>
        <dsp:cNvSpPr/>
      </dsp:nvSpPr>
      <dsp:spPr>
        <a:xfrm>
          <a:off x="1196298" y="2603007"/>
          <a:ext cx="6330943" cy="612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kern="1200" dirty="0" smtClean="0"/>
            <a:t>Facilitar la administración de la información del sitio web, mediante Joomla.</a:t>
          </a:r>
          <a:endParaRPr lang="es-ES" sz="1200" b="1" kern="1200" dirty="0"/>
        </a:p>
      </dsp:txBody>
      <dsp:txXfrm>
        <a:off x="1196298" y="2603007"/>
        <a:ext cx="6330943" cy="612472"/>
      </dsp:txXfrm>
    </dsp:sp>
    <dsp:sp modelId="{06009599-20AF-4BAB-8FA9-FDDFE13E784C}">
      <dsp:nvSpPr>
        <dsp:cNvPr id="0" name=""/>
        <dsp:cNvSpPr/>
      </dsp:nvSpPr>
      <dsp:spPr>
        <a:xfrm>
          <a:off x="1075324" y="3215479"/>
          <a:ext cx="6451916" cy="0"/>
        </a:xfrm>
        <a:prstGeom prst="line">
          <a:avLst/>
        </a:prstGeom>
        <a:noFill/>
        <a:ln w="9525" cap="flat" cmpd="sng" algn="ctr">
          <a:solidFill>
            <a:schemeClr val="accent4">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0">
          <a:scrgbClr r="0" g="0" b="0"/>
        </a:fillRef>
        <a:effectRef idx="1">
          <a:scrgbClr r="0" g="0" b="0"/>
        </a:effectRef>
        <a:fontRef idx="minor"/>
      </dsp:style>
    </dsp:sp>
    <dsp:sp modelId="{592DB0A9-3128-4C11-BDED-64099D666328}">
      <dsp:nvSpPr>
        <dsp:cNvPr id="0" name=""/>
        <dsp:cNvSpPr/>
      </dsp:nvSpPr>
      <dsp:spPr>
        <a:xfrm>
          <a:off x="1196298" y="3246103"/>
          <a:ext cx="6330943" cy="612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kern="1200" dirty="0" smtClean="0"/>
            <a:t>Diseño  y creación de la base de datos para el almacenamiento de la </a:t>
          </a:r>
          <a:r>
            <a:rPr lang="es-ES" sz="1200" kern="1200" dirty="0" smtClean="0"/>
            <a:t>información, con la integración de herramientas de SW y HW.</a:t>
          </a:r>
          <a:endParaRPr lang="es-ES" sz="1200" kern="1200" dirty="0" smtClean="0"/>
        </a:p>
      </dsp:txBody>
      <dsp:txXfrm>
        <a:off x="1196298" y="3246103"/>
        <a:ext cx="6330943" cy="612472"/>
      </dsp:txXfrm>
    </dsp:sp>
    <dsp:sp modelId="{E879664C-3FE1-421C-9CCC-5C2866F9BE70}">
      <dsp:nvSpPr>
        <dsp:cNvPr id="0" name=""/>
        <dsp:cNvSpPr/>
      </dsp:nvSpPr>
      <dsp:spPr>
        <a:xfrm>
          <a:off x="1075324" y="3858575"/>
          <a:ext cx="6451916" cy="0"/>
        </a:xfrm>
        <a:prstGeom prst="line">
          <a:avLst/>
        </a:prstGeom>
        <a:noFill/>
        <a:ln w="9525" cap="flat" cmpd="sng" algn="ctr">
          <a:solidFill>
            <a:schemeClr val="accent4">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0">
          <a:scrgbClr r="0" g="0" b="0"/>
        </a:fillRef>
        <a:effectRef idx="1">
          <a:scrgbClr r="0" g="0" b="0"/>
        </a:effectRef>
        <a:fontRef idx="minor"/>
      </dsp:style>
    </dsp:sp>
    <dsp:sp modelId="{B3EDC42F-D634-477B-8D31-AC10C180DF78}">
      <dsp:nvSpPr>
        <dsp:cNvPr id="0" name=""/>
        <dsp:cNvSpPr/>
      </dsp:nvSpPr>
      <dsp:spPr>
        <a:xfrm>
          <a:off x="1196298" y="3889199"/>
          <a:ext cx="6330943" cy="612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kern="1200" dirty="0" smtClean="0"/>
            <a:t>Realización de pruebas para validar un adecuado funcionamiento del portal.</a:t>
          </a:r>
          <a:endParaRPr lang="es-ES" sz="1200" b="1" kern="1200" dirty="0"/>
        </a:p>
      </dsp:txBody>
      <dsp:txXfrm>
        <a:off x="1196298" y="3889199"/>
        <a:ext cx="6330943" cy="612472"/>
      </dsp:txXfrm>
    </dsp:sp>
    <dsp:sp modelId="{D5CA64D7-AE05-4F5D-B4A7-F3EFAE108CBB}">
      <dsp:nvSpPr>
        <dsp:cNvPr id="0" name=""/>
        <dsp:cNvSpPr/>
      </dsp:nvSpPr>
      <dsp:spPr>
        <a:xfrm>
          <a:off x="1075324" y="4501671"/>
          <a:ext cx="6451916" cy="0"/>
        </a:xfrm>
        <a:prstGeom prst="line">
          <a:avLst/>
        </a:prstGeom>
        <a:noFill/>
        <a:ln w="9525" cap="flat" cmpd="sng" algn="ctr">
          <a:solidFill>
            <a:schemeClr val="accent4">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0">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63000-365C-4A5B-AC5E-7DAAE2A84258}">
      <dsp:nvSpPr>
        <dsp:cNvPr id="0" name=""/>
        <dsp:cNvSpPr/>
      </dsp:nvSpPr>
      <dsp:spPr>
        <a:xfrm>
          <a:off x="0" y="0"/>
          <a:ext cx="8064896" cy="0"/>
        </a:xfrm>
        <a:prstGeom prst="line">
          <a:avLst/>
        </a:prstGeom>
        <a:gradFill rotWithShape="0">
          <a:gsLst>
            <a:gs pos="0">
              <a:schemeClr val="accent5">
                <a:hueOff val="0"/>
                <a:satOff val="0"/>
                <a:lumOff val="0"/>
                <a:alphaOff val="0"/>
                <a:tint val="43000"/>
                <a:satMod val="165000"/>
              </a:schemeClr>
            </a:gs>
            <a:gs pos="55000">
              <a:schemeClr val="accent5">
                <a:hueOff val="0"/>
                <a:satOff val="0"/>
                <a:lumOff val="0"/>
                <a:alphaOff val="0"/>
                <a:tint val="83000"/>
                <a:satMod val="155000"/>
              </a:schemeClr>
            </a:gs>
            <a:gs pos="100000">
              <a:schemeClr val="accent5">
                <a:hueOff val="0"/>
                <a:satOff val="0"/>
                <a:lumOff val="0"/>
                <a:alphaOff val="0"/>
                <a:shade val="85000"/>
              </a:schemeClr>
            </a:gs>
          </a:gsLst>
          <a:path path="circle">
            <a:fillToRect l="-40000" t="-90000" r="140000" b="190000"/>
          </a:path>
        </a:gradFill>
        <a:ln w="9525" cap="flat" cmpd="sng" algn="ctr">
          <a:solidFill>
            <a:schemeClr val="accent5">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44BD7D8-49D7-4971-946B-E4237588BD14}">
      <dsp:nvSpPr>
        <dsp:cNvPr id="0" name=""/>
        <dsp:cNvSpPr/>
      </dsp:nvSpPr>
      <dsp:spPr>
        <a:xfrm>
          <a:off x="0" y="0"/>
          <a:ext cx="1533108" cy="4536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t>Descripción General</a:t>
          </a:r>
          <a:endParaRPr lang="es-ES" sz="2000" kern="1200" dirty="0"/>
        </a:p>
      </dsp:txBody>
      <dsp:txXfrm>
        <a:off x="0" y="0"/>
        <a:ext cx="1533108" cy="4536504"/>
      </dsp:txXfrm>
    </dsp:sp>
    <dsp:sp modelId="{96AA996E-20E1-4420-BDFE-78B683205D6C}">
      <dsp:nvSpPr>
        <dsp:cNvPr id="0" name=""/>
        <dsp:cNvSpPr/>
      </dsp:nvSpPr>
      <dsp:spPr>
        <a:xfrm>
          <a:off x="1640378" y="53328"/>
          <a:ext cx="2163309" cy="1066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t>Perspectiva</a:t>
          </a:r>
          <a:endParaRPr lang="es-ES" sz="1800" kern="1200" dirty="0"/>
        </a:p>
      </dsp:txBody>
      <dsp:txXfrm>
        <a:off x="1640378" y="53328"/>
        <a:ext cx="2163309" cy="1066565"/>
      </dsp:txXfrm>
    </dsp:sp>
    <dsp:sp modelId="{8BD64F82-9866-4E44-9E73-AD8F388B445F}">
      <dsp:nvSpPr>
        <dsp:cNvPr id="0" name=""/>
        <dsp:cNvSpPr/>
      </dsp:nvSpPr>
      <dsp:spPr>
        <a:xfrm>
          <a:off x="3910957" y="53328"/>
          <a:ext cx="3551249" cy="1066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just" defTabSz="488950">
            <a:lnSpc>
              <a:spcPct val="150000"/>
            </a:lnSpc>
            <a:spcBef>
              <a:spcPct val="0"/>
            </a:spcBef>
            <a:spcAft>
              <a:spcPct val="35000"/>
            </a:spcAft>
          </a:pPr>
          <a:r>
            <a:rPr lang="es-ES" sz="1100" kern="1200" dirty="0" smtClean="0"/>
            <a:t>Equipos de usuarios con Internet como herramienta principal de acceso al portal web, bajo diferentes navegadores. Plataforma web, protocolo HTTP, características de memoria aplicables. </a:t>
          </a:r>
        </a:p>
      </dsp:txBody>
      <dsp:txXfrm>
        <a:off x="3910957" y="53328"/>
        <a:ext cx="3551249" cy="1066565"/>
      </dsp:txXfrm>
    </dsp:sp>
    <dsp:sp modelId="{D8533749-9E68-4C05-8702-6562CA11013A}">
      <dsp:nvSpPr>
        <dsp:cNvPr id="0" name=""/>
        <dsp:cNvSpPr/>
      </dsp:nvSpPr>
      <dsp:spPr>
        <a:xfrm>
          <a:off x="1533108" y="1119894"/>
          <a:ext cx="5721035" cy="0"/>
        </a:xfrm>
        <a:prstGeom prst="line">
          <a:avLst/>
        </a:prstGeom>
        <a:solidFill>
          <a:schemeClr val="accent5">
            <a:hueOff val="0"/>
            <a:satOff val="0"/>
            <a:lumOff val="0"/>
            <a:alphaOff val="0"/>
          </a:schemeClr>
        </a:solidFill>
        <a:ln w="19050" cap="flat" cmpd="sng" algn="ctr">
          <a:solidFill>
            <a:schemeClr val="accent5">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C7EF86DD-F934-439A-8F22-E6A39BEAFF3E}">
      <dsp:nvSpPr>
        <dsp:cNvPr id="0" name=""/>
        <dsp:cNvSpPr/>
      </dsp:nvSpPr>
      <dsp:spPr>
        <a:xfrm>
          <a:off x="1640378" y="1173222"/>
          <a:ext cx="2163309" cy="1066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t>Funciones</a:t>
          </a:r>
        </a:p>
      </dsp:txBody>
      <dsp:txXfrm>
        <a:off x="1640378" y="1173222"/>
        <a:ext cx="2163309" cy="1066565"/>
      </dsp:txXfrm>
    </dsp:sp>
    <dsp:sp modelId="{AF8384F8-8AAC-44CB-8BF5-9958C8DD8F52}">
      <dsp:nvSpPr>
        <dsp:cNvPr id="0" name=""/>
        <dsp:cNvSpPr/>
      </dsp:nvSpPr>
      <dsp:spPr>
        <a:xfrm>
          <a:off x="3932322" y="1072837"/>
          <a:ext cx="3556343" cy="1066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just" defTabSz="488950">
            <a:lnSpc>
              <a:spcPct val="150000"/>
            </a:lnSpc>
            <a:spcBef>
              <a:spcPct val="0"/>
            </a:spcBef>
            <a:spcAft>
              <a:spcPct val="35000"/>
            </a:spcAft>
          </a:pPr>
          <a:r>
            <a:rPr lang="es-ES" sz="1100" kern="1200" dirty="0" smtClean="0"/>
            <a:t>Publicitar la empresa, ofrecer información actualizada, promocionar servicios y productos, búsqueda, registro de usuarios, atención de requerimientos y administración dinámica del sitio web.</a:t>
          </a:r>
        </a:p>
      </dsp:txBody>
      <dsp:txXfrm>
        <a:off x="3932322" y="1072837"/>
        <a:ext cx="3556343" cy="1066565"/>
      </dsp:txXfrm>
    </dsp:sp>
    <dsp:sp modelId="{EFBAF704-39FB-4E3A-8B79-B168750EA19F}">
      <dsp:nvSpPr>
        <dsp:cNvPr id="0" name=""/>
        <dsp:cNvSpPr/>
      </dsp:nvSpPr>
      <dsp:spPr>
        <a:xfrm>
          <a:off x="1533108" y="2239788"/>
          <a:ext cx="5721035" cy="0"/>
        </a:xfrm>
        <a:prstGeom prst="line">
          <a:avLst/>
        </a:prstGeom>
        <a:solidFill>
          <a:schemeClr val="accent5">
            <a:hueOff val="0"/>
            <a:satOff val="0"/>
            <a:lumOff val="0"/>
            <a:alphaOff val="0"/>
          </a:schemeClr>
        </a:solidFill>
        <a:ln w="19050" cap="flat" cmpd="sng" algn="ctr">
          <a:solidFill>
            <a:schemeClr val="accent5">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F20A4915-9942-4693-83ED-95ABE452C2A1}">
      <dsp:nvSpPr>
        <dsp:cNvPr id="0" name=""/>
        <dsp:cNvSpPr/>
      </dsp:nvSpPr>
      <dsp:spPr>
        <a:xfrm>
          <a:off x="1640378" y="2293116"/>
          <a:ext cx="2753248" cy="1066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t>Características de</a:t>
          </a:r>
        </a:p>
        <a:p>
          <a:pPr lvl="0" algn="l" defTabSz="800100">
            <a:lnSpc>
              <a:spcPct val="90000"/>
            </a:lnSpc>
            <a:spcBef>
              <a:spcPct val="0"/>
            </a:spcBef>
            <a:spcAft>
              <a:spcPct val="35000"/>
            </a:spcAft>
          </a:pPr>
          <a:r>
            <a:rPr lang="es-ES" sz="1800" kern="1200" dirty="0" smtClean="0"/>
            <a:t>los usuarios</a:t>
          </a:r>
          <a:endParaRPr lang="es-ES" kern="1200" dirty="0" smtClean="0"/>
        </a:p>
      </dsp:txBody>
      <dsp:txXfrm>
        <a:off x="1640378" y="2293116"/>
        <a:ext cx="2753248" cy="1066565"/>
      </dsp:txXfrm>
    </dsp:sp>
    <dsp:sp modelId="{51DF4906-A47C-4949-B522-D53704EE7972}">
      <dsp:nvSpPr>
        <dsp:cNvPr id="0" name=""/>
        <dsp:cNvSpPr/>
      </dsp:nvSpPr>
      <dsp:spPr>
        <a:xfrm>
          <a:off x="3936342" y="2275336"/>
          <a:ext cx="3557775" cy="1066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just" defTabSz="488950">
            <a:lnSpc>
              <a:spcPct val="150000"/>
            </a:lnSpc>
            <a:spcBef>
              <a:spcPct val="0"/>
            </a:spcBef>
            <a:spcAft>
              <a:spcPct val="35000"/>
            </a:spcAft>
          </a:pPr>
          <a:r>
            <a:rPr lang="es-ES" sz="1100" kern="1200" dirty="0" smtClean="0"/>
            <a:t>Usuarios con un nivel básico de conocimientos y un administrador con conocimientos técnicos para el mantenimiento.</a:t>
          </a:r>
        </a:p>
      </dsp:txBody>
      <dsp:txXfrm>
        <a:off x="3936342" y="2275336"/>
        <a:ext cx="3557775" cy="1066565"/>
      </dsp:txXfrm>
    </dsp:sp>
    <dsp:sp modelId="{939C905F-229B-4B64-8DF2-49D3C7EE599C}">
      <dsp:nvSpPr>
        <dsp:cNvPr id="0" name=""/>
        <dsp:cNvSpPr/>
      </dsp:nvSpPr>
      <dsp:spPr>
        <a:xfrm>
          <a:off x="1533108" y="3359682"/>
          <a:ext cx="5721035" cy="0"/>
        </a:xfrm>
        <a:prstGeom prst="line">
          <a:avLst/>
        </a:prstGeom>
        <a:solidFill>
          <a:schemeClr val="accent5">
            <a:hueOff val="0"/>
            <a:satOff val="0"/>
            <a:lumOff val="0"/>
            <a:alphaOff val="0"/>
          </a:schemeClr>
        </a:solidFill>
        <a:ln w="19050" cap="flat" cmpd="sng" algn="ctr">
          <a:solidFill>
            <a:schemeClr val="accent5">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7B6D6CFA-C74F-4514-89D4-5BD84AED9F85}">
      <dsp:nvSpPr>
        <dsp:cNvPr id="0" name=""/>
        <dsp:cNvSpPr/>
      </dsp:nvSpPr>
      <dsp:spPr>
        <a:xfrm>
          <a:off x="1640378" y="3413010"/>
          <a:ext cx="2163309" cy="1066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t>Restricciones</a:t>
          </a:r>
        </a:p>
      </dsp:txBody>
      <dsp:txXfrm>
        <a:off x="1640378" y="3413010"/>
        <a:ext cx="2163309" cy="1066565"/>
      </dsp:txXfrm>
    </dsp:sp>
    <dsp:sp modelId="{26953D75-9B0F-4617-8E79-6E6D16C6AE38}">
      <dsp:nvSpPr>
        <dsp:cNvPr id="0" name=""/>
        <dsp:cNvSpPr/>
      </dsp:nvSpPr>
      <dsp:spPr>
        <a:xfrm>
          <a:off x="3910957" y="3413010"/>
          <a:ext cx="3662591" cy="1066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just" defTabSz="488950">
            <a:lnSpc>
              <a:spcPct val="150000"/>
            </a:lnSpc>
            <a:spcBef>
              <a:spcPct val="0"/>
            </a:spcBef>
            <a:spcAft>
              <a:spcPct val="35000"/>
            </a:spcAft>
          </a:pPr>
          <a:r>
            <a:rPr lang="es-ES" sz="1100" kern="1200" dirty="0" smtClean="0"/>
            <a:t>No incluye definición de políticas de la empresa, adquisición de equipos, desarrollo de sistemas contables, auditoría de los procesos de la empresa.</a:t>
          </a:r>
        </a:p>
      </dsp:txBody>
      <dsp:txXfrm>
        <a:off x="3910957" y="3413010"/>
        <a:ext cx="3662591" cy="1066565"/>
      </dsp:txXfrm>
    </dsp:sp>
    <dsp:sp modelId="{D6F74AD9-9DF9-4406-A4DF-2FA6864D52C7}">
      <dsp:nvSpPr>
        <dsp:cNvPr id="0" name=""/>
        <dsp:cNvSpPr/>
      </dsp:nvSpPr>
      <dsp:spPr>
        <a:xfrm>
          <a:off x="1533108" y="4479576"/>
          <a:ext cx="5721035" cy="0"/>
        </a:xfrm>
        <a:prstGeom prst="line">
          <a:avLst/>
        </a:prstGeom>
        <a:solidFill>
          <a:schemeClr val="accent5">
            <a:hueOff val="0"/>
            <a:satOff val="0"/>
            <a:lumOff val="0"/>
            <a:alphaOff val="0"/>
          </a:schemeClr>
        </a:solidFill>
        <a:ln w="19050" cap="flat" cmpd="sng" algn="ctr">
          <a:solidFill>
            <a:schemeClr val="accent5">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63000-365C-4A5B-AC5E-7DAAE2A84258}">
      <dsp:nvSpPr>
        <dsp:cNvPr id="0" name=""/>
        <dsp:cNvSpPr/>
      </dsp:nvSpPr>
      <dsp:spPr>
        <a:xfrm>
          <a:off x="0" y="0"/>
          <a:ext cx="8064896" cy="0"/>
        </a:xfrm>
        <a:prstGeom prst="line">
          <a:avLst/>
        </a:prstGeom>
        <a:solidFill>
          <a:schemeClr val="accent6">
            <a:shade val="50000"/>
            <a:hueOff val="0"/>
            <a:satOff val="0"/>
            <a:lumOff val="0"/>
            <a:alphaOff val="0"/>
          </a:schemeClr>
        </a:solidFill>
        <a:ln w="19050" cap="flat" cmpd="sng" algn="ctr">
          <a:solidFill>
            <a:schemeClr val="accent6">
              <a:shade val="50000"/>
              <a:hueOff val="0"/>
              <a:satOff val="0"/>
              <a:lumOff val="0"/>
              <a:alphaOff val="0"/>
            </a:schemeClr>
          </a:solidFill>
          <a:prstDash val="solid"/>
        </a:ln>
        <a:effectLst>
          <a:outerShdw blurRad="51500" dist="25400" dir="5400000" rotWithShape="0">
            <a:srgbClr val="000000">
              <a:alpha val="40000"/>
            </a:srgbClr>
          </a:outerShdw>
        </a:effectLst>
      </dsp:spPr>
      <dsp:style>
        <a:lnRef idx="2">
          <a:scrgbClr r="0" g="0" b="0"/>
        </a:lnRef>
        <a:fillRef idx="1">
          <a:scrgbClr r="0" g="0" b="0"/>
        </a:fillRef>
        <a:effectRef idx="1">
          <a:scrgbClr r="0" g="0" b="0"/>
        </a:effectRef>
        <a:fontRef idx="minor">
          <a:schemeClr val="lt1"/>
        </a:fontRef>
      </dsp:style>
    </dsp:sp>
    <dsp:sp modelId="{344BD7D8-49D7-4971-946B-E4237588BD14}">
      <dsp:nvSpPr>
        <dsp:cNvPr id="0" name=""/>
        <dsp:cNvSpPr/>
      </dsp:nvSpPr>
      <dsp:spPr>
        <a:xfrm>
          <a:off x="0" y="0"/>
          <a:ext cx="1698576" cy="4536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t>Requisitos Específicos</a:t>
          </a:r>
          <a:endParaRPr lang="es-ES" sz="2000" kern="1200" dirty="0"/>
        </a:p>
      </dsp:txBody>
      <dsp:txXfrm>
        <a:off x="0" y="0"/>
        <a:ext cx="1698576" cy="4536504"/>
      </dsp:txXfrm>
    </dsp:sp>
    <dsp:sp modelId="{96AA996E-20E1-4420-BDFE-78B683205D6C}">
      <dsp:nvSpPr>
        <dsp:cNvPr id="0" name=""/>
        <dsp:cNvSpPr/>
      </dsp:nvSpPr>
      <dsp:spPr>
        <a:xfrm>
          <a:off x="1817423" y="53328"/>
          <a:ext cx="2396794" cy="1066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t>Interfaces Externas</a:t>
          </a:r>
          <a:endParaRPr lang="es-ES" sz="1800" kern="1200" dirty="0"/>
        </a:p>
      </dsp:txBody>
      <dsp:txXfrm>
        <a:off x="1817423" y="53328"/>
        <a:ext cx="2396794" cy="1066565"/>
      </dsp:txXfrm>
    </dsp:sp>
    <dsp:sp modelId="{2CA8B967-6E9B-422C-937D-9426B89F2F41}">
      <dsp:nvSpPr>
        <dsp:cNvPr id="0" name=""/>
        <dsp:cNvSpPr/>
      </dsp:nvSpPr>
      <dsp:spPr>
        <a:xfrm>
          <a:off x="4333065" y="0"/>
          <a:ext cx="3729882" cy="1066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150000"/>
            </a:lnSpc>
            <a:spcBef>
              <a:spcPct val="0"/>
            </a:spcBef>
            <a:spcAft>
              <a:spcPct val="35000"/>
            </a:spcAft>
          </a:pPr>
          <a:r>
            <a:rPr lang="es-ES" sz="1100" kern="1200" dirty="0" smtClean="0"/>
            <a:t>Internet como herramienta principal para el acceso al portal web, bajo diferentes navegadores. Administrador administración del portal. Plataforma web  con las herramientas integradas.</a:t>
          </a:r>
          <a:endParaRPr lang="es-ES" sz="1100" kern="1200" dirty="0"/>
        </a:p>
      </dsp:txBody>
      <dsp:txXfrm>
        <a:off x="4333065" y="0"/>
        <a:ext cx="3729882" cy="1066565"/>
      </dsp:txXfrm>
    </dsp:sp>
    <dsp:sp modelId="{D8533749-9E68-4C05-8702-6562CA11013A}">
      <dsp:nvSpPr>
        <dsp:cNvPr id="0" name=""/>
        <dsp:cNvSpPr/>
      </dsp:nvSpPr>
      <dsp:spPr>
        <a:xfrm>
          <a:off x="1698576" y="1119894"/>
          <a:ext cx="6338504"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a:outerShdw blurRad="51500" dist="25400" dir="5400000" rotWithShape="0">
            <a:srgbClr val="000000">
              <a:alpha val="40000"/>
            </a:srgbClr>
          </a:outerShdw>
        </a:effectLst>
      </dsp:spPr>
      <dsp:style>
        <a:lnRef idx="2">
          <a:scrgbClr r="0" g="0" b="0"/>
        </a:lnRef>
        <a:fillRef idx="1">
          <a:scrgbClr r="0" g="0" b="0"/>
        </a:fillRef>
        <a:effectRef idx="1">
          <a:scrgbClr r="0" g="0" b="0"/>
        </a:effectRef>
        <a:fontRef idx="minor"/>
      </dsp:style>
    </dsp:sp>
    <dsp:sp modelId="{C7EF86DD-F934-439A-8F22-E6A39BEAFF3E}">
      <dsp:nvSpPr>
        <dsp:cNvPr id="0" name=""/>
        <dsp:cNvSpPr/>
      </dsp:nvSpPr>
      <dsp:spPr>
        <a:xfrm>
          <a:off x="1817423" y="1173222"/>
          <a:ext cx="2396794" cy="1066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t>Requerimientos Funcionales</a:t>
          </a:r>
        </a:p>
      </dsp:txBody>
      <dsp:txXfrm>
        <a:off x="1817423" y="1173222"/>
        <a:ext cx="2396794" cy="1066565"/>
      </dsp:txXfrm>
    </dsp:sp>
    <dsp:sp modelId="{25208ECB-74A3-4D4E-B52A-7D8805AA9184}">
      <dsp:nvSpPr>
        <dsp:cNvPr id="0" name=""/>
        <dsp:cNvSpPr/>
      </dsp:nvSpPr>
      <dsp:spPr>
        <a:xfrm>
          <a:off x="4333065" y="1173222"/>
          <a:ext cx="3545821" cy="1066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just" defTabSz="488950">
            <a:lnSpc>
              <a:spcPct val="150000"/>
            </a:lnSpc>
            <a:spcBef>
              <a:spcPct val="0"/>
            </a:spcBef>
            <a:spcAft>
              <a:spcPct val="35000"/>
            </a:spcAft>
          </a:pPr>
          <a:r>
            <a:rPr lang="es-ES" sz="1100" kern="1200" dirty="0" smtClean="0"/>
            <a:t>Gestión de usuarios, productos, servicios, cursos, noticias, eventos, recepción de ordenes de compra, administración de correos electrónicos.</a:t>
          </a:r>
        </a:p>
      </dsp:txBody>
      <dsp:txXfrm>
        <a:off x="4333065" y="1173222"/>
        <a:ext cx="3545821" cy="1066565"/>
      </dsp:txXfrm>
    </dsp:sp>
    <dsp:sp modelId="{EFBAF704-39FB-4E3A-8B79-B168750EA19F}">
      <dsp:nvSpPr>
        <dsp:cNvPr id="0" name=""/>
        <dsp:cNvSpPr/>
      </dsp:nvSpPr>
      <dsp:spPr>
        <a:xfrm>
          <a:off x="1698576" y="2239788"/>
          <a:ext cx="6338504"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a:outerShdw blurRad="51500" dist="25400" dir="5400000" rotWithShape="0">
            <a:srgbClr val="000000">
              <a:alpha val="40000"/>
            </a:srgbClr>
          </a:outerShdw>
        </a:effectLst>
      </dsp:spPr>
      <dsp:style>
        <a:lnRef idx="2">
          <a:scrgbClr r="0" g="0" b="0"/>
        </a:lnRef>
        <a:fillRef idx="1">
          <a:scrgbClr r="0" g="0" b="0"/>
        </a:fillRef>
        <a:effectRef idx="1">
          <a:scrgbClr r="0" g="0" b="0"/>
        </a:effectRef>
        <a:fontRef idx="minor"/>
      </dsp:style>
    </dsp:sp>
    <dsp:sp modelId="{55E764A1-8CA6-4E50-8E5D-DE03DA5D0C4C}">
      <dsp:nvSpPr>
        <dsp:cNvPr id="0" name=""/>
        <dsp:cNvSpPr/>
      </dsp:nvSpPr>
      <dsp:spPr>
        <a:xfrm>
          <a:off x="1817423" y="2293116"/>
          <a:ext cx="2387765" cy="1066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t>Requerimientos no funcionales</a:t>
          </a:r>
          <a:endParaRPr lang="es-ES" kern="1200" dirty="0" smtClean="0"/>
        </a:p>
      </dsp:txBody>
      <dsp:txXfrm>
        <a:off x="1817423" y="2293116"/>
        <a:ext cx="2387765" cy="1066565"/>
      </dsp:txXfrm>
    </dsp:sp>
    <dsp:sp modelId="{7D0F5422-BE9B-41E6-A8CB-2F9B93A915DA}">
      <dsp:nvSpPr>
        <dsp:cNvPr id="0" name=""/>
        <dsp:cNvSpPr/>
      </dsp:nvSpPr>
      <dsp:spPr>
        <a:xfrm>
          <a:off x="4324036" y="2293116"/>
          <a:ext cx="3711244" cy="1066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150000"/>
            </a:lnSpc>
            <a:spcBef>
              <a:spcPct val="0"/>
            </a:spcBef>
            <a:spcAft>
              <a:spcPct val="35000"/>
            </a:spcAft>
          </a:pPr>
          <a:r>
            <a:rPr lang="es-ES" sz="1100" kern="1200" dirty="0" smtClean="0"/>
            <a:t>Servicio de hosting para hospedaje del portal web. Administración de seguridades bajo perfiles definidos. Estándares de manejo de logo, colores , imágenes, noticias autorizados por la empresa.</a:t>
          </a:r>
        </a:p>
      </dsp:txBody>
      <dsp:txXfrm>
        <a:off x="4324036" y="2293116"/>
        <a:ext cx="3711244" cy="1066565"/>
      </dsp:txXfrm>
    </dsp:sp>
    <dsp:sp modelId="{51CD5F9F-BF36-4D68-BC28-1669C02B7684}">
      <dsp:nvSpPr>
        <dsp:cNvPr id="0" name=""/>
        <dsp:cNvSpPr/>
      </dsp:nvSpPr>
      <dsp:spPr>
        <a:xfrm>
          <a:off x="1698576" y="3359682"/>
          <a:ext cx="6338504"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a:outerShdw blurRad="51500" dist="25400" dir="5400000" rotWithShape="0">
            <a:srgbClr val="000000">
              <a:alpha val="40000"/>
            </a:srgbClr>
          </a:outerShdw>
        </a:effectLst>
      </dsp:spPr>
      <dsp:style>
        <a:lnRef idx="2">
          <a:scrgbClr r="0" g="0" b="0"/>
        </a:lnRef>
        <a:fillRef idx="1">
          <a:scrgbClr r="0" g="0" b="0"/>
        </a:fillRef>
        <a:effectRef idx="1">
          <a:scrgbClr r="0" g="0" b="0"/>
        </a:effectRef>
        <a:fontRef idx="minor"/>
      </dsp:style>
    </dsp:sp>
    <dsp:sp modelId="{80CA99E9-75AC-4B63-99D5-ED0CFF5C1564}">
      <dsp:nvSpPr>
        <dsp:cNvPr id="0" name=""/>
        <dsp:cNvSpPr/>
      </dsp:nvSpPr>
      <dsp:spPr>
        <a:xfrm>
          <a:off x="1817423" y="3413010"/>
          <a:ext cx="2330326" cy="1066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t>Atributos del Software</a:t>
          </a:r>
          <a:endParaRPr lang="es-ES" kern="1200" dirty="0" smtClean="0"/>
        </a:p>
      </dsp:txBody>
      <dsp:txXfrm>
        <a:off x="1817423" y="3413010"/>
        <a:ext cx="2330326" cy="1066565"/>
      </dsp:txXfrm>
    </dsp:sp>
    <dsp:sp modelId="{1F6F92CB-F7A9-4BC1-8244-EEDAC16BAC00}">
      <dsp:nvSpPr>
        <dsp:cNvPr id="0" name=""/>
        <dsp:cNvSpPr/>
      </dsp:nvSpPr>
      <dsp:spPr>
        <a:xfrm>
          <a:off x="4320467" y="3413010"/>
          <a:ext cx="3050405" cy="1066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just" defTabSz="488950">
            <a:lnSpc>
              <a:spcPct val="150000"/>
            </a:lnSpc>
            <a:spcBef>
              <a:spcPct val="0"/>
            </a:spcBef>
            <a:spcAft>
              <a:spcPct val="35000"/>
            </a:spcAft>
          </a:pPr>
          <a:r>
            <a:rPr lang="es-ES" sz="1100" kern="1200" dirty="0" smtClean="0"/>
            <a:t>Fiabilidad, disponibilidad, seguridad, mantenimiento, portabilidad y adaptabilidad.</a:t>
          </a:r>
        </a:p>
      </dsp:txBody>
      <dsp:txXfrm>
        <a:off x="4320467" y="3413010"/>
        <a:ext cx="3050405" cy="1066565"/>
      </dsp:txXfrm>
    </dsp:sp>
    <dsp:sp modelId="{DD7E43B3-8306-46CE-92C9-34ADF8E63C1A}">
      <dsp:nvSpPr>
        <dsp:cNvPr id="0" name=""/>
        <dsp:cNvSpPr/>
      </dsp:nvSpPr>
      <dsp:spPr>
        <a:xfrm>
          <a:off x="1698576" y="4479576"/>
          <a:ext cx="6338504"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a:outerShdw blurRad="51500" dist="25400" dir="5400000" rotWithShape="0">
            <a:srgbClr val="000000">
              <a:alpha val="40000"/>
            </a:srgbClr>
          </a:outerShdw>
        </a:effectLst>
      </dsp:spPr>
      <dsp:style>
        <a:lnRef idx="2">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63000-365C-4A5B-AC5E-7DAAE2A84258}">
      <dsp:nvSpPr>
        <dsp:cNvPr id="0" name=""/>
        <dsp:cNvSpPr/>
      </dsp:nvSpPr>
      <dsp:spPr>
        <a:xfrm>
          <a:off x="0" y="553"/>
          <a:ext cx="4503216" cy="0"/>
        </a:xfrm>
        <a:prstGeom prst="line">
          <a:avLst/>
        </a:prstGeom>
        <a:solidFill>
          <a:schemeClr val="accent6">
            <a:shade val="50000"/>
            <a:hueOff val="0"/>
            <a:satOff val="0"/>
            <a:lumOff val="0"/>
            <a:alphaOff val="0"/>
          </a:schemeClr>
        </a:solidFill>
        <a:ln w="19050" cap="flat" cmpd="sng" algn="ctr">
          <a:solidFill>
            <a:schemeClr val="accent6">
              <a:shade val="50000"/>
              <a:hueOff val="0"/>
              <a:satOff val="0"/>
              <a:lumOff val="0"/>
              <a:alphaOff val="0"/>
            </a:schemeClr>
          </a:solidFill>
          <a:prstDash val="solid"/>
        </a:ln>
        <a:effectLst>
          <a:outerShdw blurRad="51500" dist="25400" dir="5400000" rotWithShape="0">
            <a:srgbClr val="000000">
              <a:alpha val="40000"/>
            </a:srgbClr>
          </a:outerShdw>
        </a:effectLst>
      </dsp:spPr>
      <dsp:style>
        <a:lnRef idx="2">
          <a:scrgbClr r="0" g="0" b="0"/>
        </a:lnRef>
        <a:fillRef idx="1">
          <a:scrgbClr r="0" g="0" b="0"/>
        </a:fillRef>
        <a:effectRef idx="1">
          <a:scrgbClr r="0" g="0" b="0"/>
        </a:effectRef>
        <a:fontRef idx="minor">
          <a:schemeClr val="lt1"/>
        </a:fontRef>
      </dsp:style>
    </dsp:sp>
    <dsp:sp modelId="{344BD7D8-49D7-4971-946B-E4237588BD14}">
      <dsp:nvSpPr>
        <dsp:cNvPr id="0" name=""/>
        <dsp:cNvSpPr/>
      </dsp:nvSpPr>
      <dsp:spPr>
        <a:xfrm>
          <a:off x="0" y="553"/>
          <a:ext cx="2002633" cy="907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kern="1200" dirty="0" smtClean="0"/>
            <a:t>Identificación de Roles y Tareas</a:t>
          </a:r>
          <a:endParaRPr lang="es-ES" sz="1400" kern="1200" dirty="0"/>
        </a:p>
      </dsp:txBody>
      <dsp:txXfrm>
        <a:off x="0" y="553"/>
        <a:ext cx="2002633" cy="907079"/>
      </dsp:txXfrm>
    </dsp:sp>
    <dsp:sp modelId="{FBC1571B-96D9-42E5-8660-3B636EB5D6B2}">
      <dsp:nvSpPr>
        <dsp:cNvPr id="0" name=""/>
        <dsp:cNvSpPr/>
      </dsp:nvSpPr>
      <dsp:spPr>
        <a:xfrm>
          <a:off x="2051886" y="86988"/>
          <a:ext cx="2451329" cy="823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just" defTabSz="488950">
            <a:lnSpc>
              <a:spcPct val="150000"/>
            </a:lnSpc>
            <a:spcBef>
              <a:spcPct val="0"/>
            </a:spcBef>
            <a:spcAft>
              <a:spcPct val="35000"/>
            </a:spcAft>
          </a:pPr>
          <a:r>
            <a:rPr lang="es-ES" sz="1100" kern="1200" dirty="0" smtClean="0"/>
            <a:t>Administrador, Usuario, Usuario Registrado y Director.</a:t>
          </a:r>
          <a:endParaRPr lang="es-ES" sz="1100" kern="1200" dirty="0"/>
        </a:p>
      </dsp:txBody>
      <dsp:txXfrm>
        <a:off x="2051886" y="86988"/>
        <a:ext cx="2451329" cy="823812"/>
      </dsp:txXfrm>
    </dsp:sp>
    <dsp:sp modelId="{C121E283-A5D3-4253-B4CE-1FB24BAB6C74}">
      <dsp:nvSpPr>
        <dsp:cNvPr id="0" name=""/>
        <dsp:cNvSpPr/>
      </dsp:nvSpPr>
      <dsp:spPr>
        <a:xfrm>
          <a:off x="2002633" y="865556"/>
          <a:ext cx="2480286"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a:outerShdw blurRad="51500" dist="25400" dir="5400000" rotWithShape="0">
            <a:srgbClr val="000000">
              <a:alpha val="40000"/>
            </a:srgbClr>
          </a:outerShdw>
        </a:effectLst>
      </dsp:spPr>
      <dsp:style>
        <a:lnRef idx="2">
          <a:scrgbClr r="0" g="0" b="0"/>
        </a:lnRef>
        <a:fillRef idx="1">
          <a:scrgbClr r="0" g="0" b="0"/>
        </a:fillRef>
        <a:effectRef idx="1">
          <a:scrgbClr r="0" g="0" b="0"/>
        </a:effectRef>
        <a:fontRef idx="minor"/>
      </dsp:style>
    </dsp:sp>
    <dsp:sp modelId="{D7747FF4-A3DF-4741-BB57-583451DE56FF}">
      <dsp:nvSpPr>
        <dsp:cNvPr id="0" name=""/>
        <dsp:cNvSpPr/>
      </dsp:nvSpPr>
      <dsp:spPr>
        <a:xfrm>
          <a:off x="0" y="848074"/>
          <a:ext cx="4503216" cy="0"/>
        </a:xfrm>
        <a:prstGeom prst="line">
          <a:avLst/>
        </a:prstGeom>
        <a:solidFill>
          <a:schemeClr val="accent6">
            <a:shade val="50000"/>
            <a:hueOff val="-184678"/>
            <a:satOff val="12312"/>
            <a:lumOff val="16074"/>
            <a:alphaOff val="0"/>
          </a:schemeClr>
        </a:solidFill>
        <a:ln w="19050" cap="flat" cmpd="sng" algn="ctr">
          <a:solidFill>
            <a:schemeClr val="accent6">
              <a:shade val="50000"/>
              <a:hueOff val="-184678"/>
              <a:satOff val="12312"/>
              <a:lumOff val="16074"/>
              <a:alphaOff val="0"/>
            </a:schemeClr>
          </a:solidFill>
          <a:prstDash val="solid"/>
        </a:ln>
        <a:effectLst>
          <a:outerShdw blurRad="51500" dist="25400" dir="5400000" rotWithShape="0">
            <a:srgbClr val="000000">
              <a:alpha val="40000"/>
            </a:srgbClr>
          </a:outerShdw>
        </a:effectLst>
      </dsp:spPr>
      <dsp:style>
        <a:lnRef idx="2">
          <a:scrgbClr r="0" g="0" b="0"/>
        </a:lnRef>
        <a:fillRef idx="1">
          <a:scrgbClr r="0" g="0" b="0"/>
        </a:fillRef>
        <a:effectRef idx="1">
          <a:scrgbClr r="0" g="0" b="0"/>
        </a:effectRef>
        <a:fontRef idx="minor">
          <a:schemeClr val="lt1"/>
        </a:fontRef>
      </dsp:style>
    </dsp:sp>
    <dsp:sp modelId="{4829FDF7-CB09-4CC9-8BDC-C81D453A06EE}">
      <dsp:nvSpPr>
        <dsp:cNvPr id="0" name=""/>
        <dsp:cNvSpPr/>
      </dsp:nvSpPr>
      <dsp:spPr>
        <a:xfrm>
          <a:off x="0" y="907633"/>
          <a:ext cx="1988368" cy="907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kern="1200" dirty="0" smtClean="0"/>
            <a:t>Especificación de Escenarios</a:t>
          </a:r>
          <a:endParaRPr lang="es-ES" sz="1400" kern="1200" dirty="0"/>
        </a:p>
      </dsp:txBody>
      <dsp:txXfrm>
        <a:off x="0" y="907633"/>
        <a:ext cx="1988368" cy="907079"/>
      </dsp:txXfrm>
    </dsp:sp>
    <dsp:sp modelId="{74177124-FDC4-4DDA-9AA1-13A1FD734D61}">
      <dsp:nvSpPr>
        <dsp:cNvPr id="0" name=""/>
        <dsp:cNvSpPr/>
      </dsp:nvSpPr>
      <dsp:spPr>
        <a:xfrm>
          <a:off x="2035069" y="920080"/>
          <a:ext cx="2468146" cy="823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just" defTabSz="488950">
            <a:lnSpc>
              <a:spcPct val="150000"/>
            </a:lnSpc>
            <a:spcBef>
              <a:spcPct val="0"/>
            </a:spcBef>
            <a:spcAft>
              <a:spcPct val="35000"/>
            </a:spcAft>
          </a:pPr>
          <a:r>
            <a:rPr lang="es-ES" sz="1100" kern="1200" dirty="0" smtClean="0"/>
            <a:t>Redacción de escenarios por cada tarea y tipo de actor.</a:t>
          </a:r>
          <a:endParaRPr lang="es-ES" sz="1100" kern="1200" dirty="0"/>
        </a:p>
      </dsp:txBody>
      <dsp:txXfrm>
        <a:off x="2035069" y="920080"/>
        <a:ext cx="2468146" cy="823812"/>
      </dsp:txXfrm>
    </dsp:sp>
    <dsp:sp modelId="{45B04AFB-BB37-472F-A75E-C3D0734AE4CB}">
      <dsp:nvSpPr>
        <dsp:cNvPr id="0" name=""/>
        <dsp:cNvSpPr/>
      </dsp:nvSpPr>
      <dsp:spPr>
        <a:xfrm>
          <a:off x="1988368" y="1772635"/>
          <a:ext cx="2452141"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a:outerShdw blurRad="51500" dist="25400" dir="5400000" rotWithShape="0">
            <a:srgbClr val="000000">
              <a:alpha val="40000"/>
            </a:srgbClr>
          </a:outerShdw>
        </a:effectLst>
      </dsp:spPr>
      <dsp:style>
        <a:lnRef idx="2">
          <a:scrgbClr r="0" g="0" b="0"/>
        </a:lnRef>
        <a:fillRef idx="1">
          <a:scrgbClr r="0" g="0" b="0"/>
        </a:fillRef>
        <a:effectRef idx="1">
          <a:scrgbClr r="0" g="0" b="0"/>
        </a:effectRef>
        <a:fontRef idx="minor"/>
      </dsp:style>
    </dsp:sp>
    <dsp:sp modelId="{B5DFBBA5-5827-4139-A577-499D6EAB43E5}">
      <dsp:nvSpPr>
        <dsp:cNvPr id="0" name=""/>
        <dsp:cNvSpPr/>
      </dsp:nvSpPr>
      <dsp:spPr>
        <a:xfrm>
          <a:off x="0" y="1784180"/>
          <a:ext cx="4503216" cy="0"/>
        </a:xfrm>
        <a:prstGeom prst="line">
          <a:avLst/>
        </a:prstGeom>
        <a:solidFill>
          <a:schemeClr val="accent6">
            <a:shade val="50000"/>
            <a:hueOff val="-369355"/>
            <a:satOff val="24624"/>
            <a:lumOff val="32148"/>
            <a:alphaOff val="0"/>
          </a:schemeClr>
        </a:solidFill>
        <a:ln w="19050" cap="flat" cmpd="sng" algn="ctr">
          <a:solidFill>
            <a:schemeClr val="accent6">
              <a:shade val="50000"/>
              <a:hueOff val="-369355"/>
              <a:satOff val="24624"/>
              <a:lumOff val="32148"/>
              <a:alphaOff val="0"/>
            </a:schemeClr>
          </a:solidFill>
          <a:prstDash val="solid"/>
        </a:ln>
        <a:effectLst>
          <a:outerShdw blurRad="51500" dist="25400" dir="5400000" rotWithShape="0">
            <a:srgbClr val="000000">
              <a:alpha val="40000"/>
            </a:srgbClr>
          </a:outerShdw>
        </a:effectLst>
      </dsp:spPr>
      <dsp:style>
        <a:lnRef idx="2">
          <a:scrgbClr r="0" g="0" b="0"/>
        </a:lnRef>
        <a:fillRef idx="1">
          <a:scrgbClr r="0" g="0" b="0"/>
        </a:fillRef>
        <a:effectRef idx="1">
          <a:scrgbClr r="0" g="0" b="0"/>
        </a:effectRef>
        <a:fontRef idx="minor">
          <a:schemeClr val="lt1"/>
        </a:fontRef>
      </dsp:style>
    </dsp:sp>
    <dsp:sp modelId="{A191A7C1-C542-4157-8660-B948B2021CFB}">
      <dsp:nvSpPr>
        <dsp:cNvPr id="0" name=""/>
        <dsp:cNvSpPr/>
      </dsp:nvSpPr>
      <dsp:spPr>
        <a:xfrm>
          <a:off x="0" y="1814712"/>
          <a:ext cx="1837701" cy="907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kern="1200" dirty="0" smtClean="0"/>
            <a:t>Especificación de Casos de Uso</a:t>
          </a:r>
          <a:endParaRPr lang="es-ES" sz="1400" kern="1200" dirty="0"/>
        </a:p>
      </dsp:txBody>
      <dsp:txXfrm>
        <a:off x="0" y="1814712"/>
        <a:ext cx="1837701" cy="907079"/>
      </dsp:txXfrm>
    </dsp:sp>
    <dsp:sp modelId="{C25B95F3-7A18-4E60-A2C0-943C0E8EFBDE}">
      <dsp:nvSpPr>
        <dsp:cNvPr id="0" name=""/>
        <dsp:cNvSpPr/>
      </dsp:nvSpPr>
      <dsp:spPr>
        <a:xfrm>
          <a:off x="2078741" y="1855902"/>
          <a:ext cx="2352459" cy="823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just" defTabSz="488950">
            <a:lnSpc>
              <a:spcPct val="150000"/>
            </a:lnSpc>
            <a:spcBef>
              <a:spcPct val="0"/>
            </a:spcBef>
            <a:spcAft>
              <a:spcPct val="35000"/>
            </a:spcAft>
          </a:pPr>
          <a:r>
            <a:rPr lang="es-ES" sz="1100" kern="1200" dirty="0" smtClean="0"/>
            <a:t>Formación de casos de uso por cada rol.</a:t>
          </a:r>
          <a:endParaRPr lang="es-ES" sz="1100" kern="1200" dirty="0"/>
        </a:p>
      </dsp:txBody>
      <dsp:txXfrm>
        <a:off x="2078741" y="1855902"/>
        <a:ext cx="2352459" cy="823812"/>
      </dsp:txXfrm>
    </dsp:sp>
    <dsp:sp modelId="{BE33F9CF-F5A3-477A-95ED-7F665D422712}">
      <dsp:nvSpPr>
        <dsp:cNvPr id="0" name=""/>
        <dsp:cNvSpPr/>
      </dsp:nvSpPr>
      <dsp:spPr>
        <a:xfrm>
          <a:off x="1837701" y="2679715"/>
          <a:ext cx="2659711"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a:outerShdw blurRad="51500" dist="25400" dir="5400000" rotWithShape="0">
            <a:srgbClr val="000000">
              <a:alpha val="40000"/>
            </a:srgbClr>
          </a:outerShdw>
        </a:effectLst>
      </dsp:spPr>
      <dsp:style>
        <a:lnRef idx="2">
          <a:scrgbClr r="0" g="0" b="0"/>
        </a:lnRef>
        <a:fillRef idx="1">
          <a:scrgbClr r="0" g="0" b="0"/>
        </a:fillRef>
        <a:effectRef idx="1">
          <a:scrgbClr r="0" g="0" b="0"/>
        </a:effectRef>
        <a:fontRef idx="minor"/>
      </dsp:style>
    </dsp:sp>
    <dsp:sp modelId="{B24AC881-398E-4A1B-9CED-77B34DE96DA1}">
      <dsp:nvSpPr>
        <dsp:cNvPr id="0" name=""/>
        <dsp:cNvSpPr/>
      </dsp:nvSpPr>
      <dsp:spPr>
        <a:xfrm>
          <a:off x="0" y="2648272"/>
          <a:ext cx="4503216" cy="0"/>
        </a:xfrm>
        <a:prstGeom prst="line">
          <a:avLst/>
        </a:prstGeom>
        <a:solidFill>
          <a:schemeClr val="accent6">
            <a:shade val="50000"/>
            <a:hueOff val="-369355"/>
            <a:satOff val="24624"/>
            <a:lumOff val="32148"/>
            <a:alphaOff val="0"/>
          </a:schemeClr>
        </a:solidFill>
        <a:ln w="19050" cap="flat" cmpd="sng" algn="ctr">
          <a:solidFill>
            <a:schemeClr val="accent6">
              <a:shade val="50000"/>
              <a:hueOff val="-369355"/>
              <a:satOff val="24624"/>
              <a:lumOff val="32148"/>
              <a:alphaOff val="0"/>
            </a:schemeClr>
          </a:solidFill>
          <a:prstDash val="solid"/>
        </a:ln>
        <a:effectLst>
          <a:outerShdw blurRad="51500" dist="25400" dir="5400000" rotWithShape="0">
            <a:srgbClr val="000000">
              <a:alpha val="40000"/>
            </a:srgbClr>
          </a:outerShdw>
        </a:effectLst>
      </dsp:spPr>
      <dsp:style>
        <a:lnRef idx="2">
          <a:scrgbClr r="0" g="0" b="0"/>
        </a:lnRef>
        <a:fillRef idx="1">
          <a:scrgbClr r="0" g="0" b="0"/>
        </a:fillRef>
        <a:effectRef idx="1">
          <a:scrgbClr r="0" g="0" b="0"/>
        </a:effectRef>
        <a:fontRef idx="minor">
          <a:schemeClr val="lt1"/>
        </a:fontRef>
      </dsp:style>
    </dsp:sp>
    <dsp:sp modelId="{95FDDDC9-05DB-404E-80FD-B7A13B4C1D30}">
      <dsp:nvSpPr>
        <dsp:cNvPr id="0" name=""/>
        <dsp:cNvSpPr/>
      </dsp:nvSpPr>
      <dsp:spPr>
        <a:xfrm>
          <a:off x="0" y="2721791"/>
          <a:ext cx="1658666" cy="907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kern="1200" dirty="0" smtClean="0"/>
            <a:t>Especificación de UID’s</a:t>
          </a:r>
          <a:endParaRPr lang="es-ES" sz="1400" kern="1200" dirty="0"/>
        </a:p>
      </dsp:txBody>
      <dsp:txXfrm>
        <a:off x="0" y="2721791"/>
        <a:ext cx="1658666" cy="907079"/>
      </dsp:txXfrm>
    </dsp:sp>
    <dsp:sp modelId="{02DC691F-851A-4A12-972B-0EFAC3385C2E}">
      <dsp:nvSpPr>
        <dsp:cNvPr id="0" name=""/>
        <dsp:cNvSpPr/>
      </dsp:nvSpPr>
      <dsp:spPr>
        <a:xfrm>
          <a:off x="2054956" y="2762982"/>
          <a:ext cx="2347875" cy="823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just" defTabSz="488950">
            <a:lnSpc>
              <a:spcPct val="150000"/>
            </a:lnSpc>
            <a:spcBef>
              <a:spcPct val="0"/>
            </a:spcBef>
            <a:spcAft>
              <a:spcPct val="35000"/>
            </a:spcAft>
          </a:pPr>
          <a:r>
            <a:rPr lang="es-ES" sz="1100" kern="1200" dirty="0" smtClean="0"/>
            <a:t>Representación Gráfica, a través de UID’s.</a:t>
          </a:r>
          <a:endParaRPr lang="es-ES" sz="1100" kern="1200" dirty="0"/>
        </a:p>
      </dsp:txBody>
      <dsp:txXfrm>
        <a:off x="2054956" y="2762982"/>
        <a:ext cx="2347875" cy="823812"/>
      </dsp:txXfrm>
    </dsp:sp>
    <dsp:sp modelId="{573BB133-8F97-4117-8C55-70E2419A5F18}">
      <dsp:nvSpPr>
        <dsp:cNvPr id="0" name=""/>
        <dsp:cNvSpPr/>
      </dsp:nvSpPr>
      <dsp:spPr>
        <a:xfrm>
          <a:off x="1664079" y="3586794"/>
          <a:ext cx="2839136"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a:outerShdw blurRad="51500" dist="25400" dir="5400000" rotWithShape="0">
            <a:srgbClr val="000000">
              <a:alpha val="40000"/>
            </a:srgbClr>
          </a:outerShdw>
        </a:effectLst>
      </dsp:spPr>
      <dsp:style>
        <a:lnRef idx="2">
          <a:scrgbClr r="0" g="0" b="0"/>
        </a:lnRef>
        <a:fillRef idx="1">
          <a:scrgbClr r="0" g="0" b="0"/>
        </a:fillRef>
        <a:effectRef idx="1">
          <a:scrgbClr r="0" g="0" b="0"/>
        </a:effectRef>
        <a:fontRef idx="minor"/>
      </dsp:style>
    </dsp:sp>
    <dsp:sp modelId="{989BE223-F6C0-4315-B01F-96EE92ECC246}">
      <dsp:nvSpPr>
        <dsp:cNvPr id="0" name=""/>
        <dsp:cNvSpPr/>
      </dsp:nvSpPr>
      <dsp:spPr>
        <a:xfrm>
          <a:off x="0" y="3584378"/>
          <a:ext cx="4503216" cy="0"/>
        </a:xfrm>
        <a:prstGeom prst="line">
          <a:avLst/>
        </a:prstGeom>
        <a:solidFill>
          <a:schemeClr val="accent6">
            <a:shade val="50000"/>
            <a:hueOff val="-184678"/>
            <a:satOff val="12312"/>
            <a:lumOff val="16074"/>
            <a:alphaOff val="0"/>
          </a:schemeClr>
        </a:solidFill>
        <a:ln w="19050" cap="flat" cmpd="sng" algn="ctr">
          <a:solidFill>
            <a:schemeClr val="accent6">
              <a:shade val="50000"/>
              <a:hueOff val="-184678"/>
              <a:satOff val="12312"/>
              <a:lumOff val="16074"/>
              <a:alphaOff val="0"/>
            </a:schemeClr>
          </a:solidFill>
          <a:prstDash val="solid"/>
        </a:ln>
        <a:effectLst>
          <a:outerShdw blurRad="51500" dist="25400" dir="5400000" rotWithShape="0">
            <a:srgbClr val="000000">
              <a:alpha val="40000"/>
            </a:srgbClr>
          </a:outerShdw>
        </a:effectLst>
      </dsp:spPr>
      <dsp:style>
        <a:lnRef idx="2">
          <a:scrgbClr r="0" g="0" b="0"/>
        </a:lnRef>
        <a:fillRef idx="1">
          <a:scrgbClr r="0" g="0" b="0"/>
        </a:fillRef>
        <a:effectRef idx="1">
          <a:scrgbClr r="0" g="0" b="0"/>
        </a:effectRef>
        <a:fontRef idx="minor">
          <a:schemeClr val="lt1"/>
        </a:fontRef>
      </dsp:style>
    </dsp:sp>
    <dsp:sp modelId="{DD39B149-636C-4866-9BFF-1EDEA0248EAB}">
      <dsp:nvSpPr>
        <dsp:cNvPr id="0" name=""/>
        <dsp:cNvSpPr/>
      </dsp:nvSpPr>
      <dsp:spPr>
        <a:xfrm>
          <a:off x="0" y="3628870"/>
          <a:ext cx="1706740" cy="907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kern="1200" dirty="0" smtClean="0"/>
            <a:t>Validación de casos de uso y UID’s</a:t>
          </a:r>
          <a:endParaRPr lang="es-ES" sz="1400" kern="1200" dirty="0"/>
        </a:p>
      </dsp:txBody>
      <dsp:txXfrm>
        <a:off x="0" y="3628870"/>
        <a:ext cx="1706740" cy="907079"/>
      </dsp:txXfrm>
    </dsp:sp>
    <dsp:sp modelId="{856386DA-40A3-469D-BF05-E745805B112B}">
      <dsp:nvSpPr>
        <dsp:cNvPr id="0" name=""/>
        <dsp:cNvSpPr/>
      </dsp:nvSpPr>
      <dsp:spPr>
        <a:xfrm>
          <a:off x="2090675" y="3670061"/>
          <a:ext cx="2412540" cy="823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just" defTabSz="488950">
            <a:lnSpc>
              <a:spcPct val="100000"/>
            </a:lnSpc>
            <a:spcBef>
              <a:spcPct val="0"/>
            </a:spcBef>
            <a:spcAft>
              <a:spcPct val="35000"/>
            </a:spcAft>
          </a:pPr>
          <a:r>
            <a:rPr lang="es-ES" sz="1100" kern="1200" dirty="0" smtClean="0"/>
            <a:t>Revisión y actualización de los casos de uso y UID’s con la empresa</a:t>
          </a:r>
          <a:r>
            <a:rPr lang="es-ES" sz="2000" kern="1200" dirty="0" smtClean="0"/>
            <a:t>.</a:t>
          </a:r>
          <a:endParaRPr lang="es-ES" sz="2000" kern="1200" dirty="0"/>
        </a:p>
      </dsp:txBody>
      <dsp:txXfrm>
        <a:off x="2090675" y="3670061"/>
        <a:ext cx="2412540" cy="823812"/>
      </dsp:txXfrm>
    </dsp:sp>
    <dsp:sp modelId="{35501C83-97AC-4320-9A0A-94BAB1C19742}">
      <dsp:nvSpPr>
        <dsp:cNvPr id="0" name=""/>
        <dsp:cNvSpPr/>
      </dsp:nvSpPr>
      <dsp:spPr>
        <a:xfrm>
          <a:off x="1706740" y="4493873"/>
          <a:ext cx="2793401"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a:outerShdw blurRad="51500" dist="25400" dir="5400000" rotWithShape="0">
            <a:srgbClr val="000000">
              <a:alpha val="40000"/>
            </a:srgbClr>
          </a:outerShdw>
        </a:effectLst>
      </dsp:spPr>
      <dsp:style>
        <a:lnRef idx="2">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67690-3473-45F8-8C92-A471CE094AE2}">
      <dsp:nvSpPr>
        <dsp:cNvPr id="0" name=""/>
        <dsp:cNvSpPr/>
      </dsp:nvSpPr>
      <dsp:spPr>
        <a:xfrm>
          <a:off x="0" y="3881027"/>
          <a:ext cx="8366350" cy="509382"/>
        </a:xfrm>
        <a:prstGeom prst="rect">
          <a:avLst/>
        </a:prstGeom>
        <a:gradFill rotWithShape="0">
          <a:gsLst>
            <a:gs pos="0">
              <a:schemeClr val="accent3">
                <a:hueOff val="0"/>
                <a:satOff val="0"/>
                <a:lumOff val="0"/>
                <a:alphaOff val="0"/>
                <a:tint val="43000"/>
                <a:satMod val="165000"/>
              </a:schemeClr>
            </a:gs>
            <a:gs pos="55000">
              <a:schemeClr val="accent3">
                <a:hueOff val="0"/>
                <a:satOff val="0"/>
                <a:lumOff val="0"/>
                <a:alphaOff val="0"/>
                <a:tint val="83000"/>
                <a:satMod val="155000"/>
              </a:schemeClr>
            </a:gs>
            <a:gs pos="100000">
              <a:schemeClr val="accent3">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Instalación de Joomla</a:t>
          </a:r>
        </a:p>
      </dsp:txBody>
      <dsp:txXfrm>
        <a:off x="0" y="3881027"/>
        <a:ext cx="8366350" cy="275066"/>
      </dsp:txXfrm>
    </dsp:sp>
    <dsp:sp modelId="{4F0A170C-D6A7-4D29-AD17-8E05962098D2}">
      <dsp:nvSpPr>
        <dsp:cNvPr id="0" name=""/>
        <dsp:cNvSpPr/>
      </dsp:nvSpPr>
      <dsp:spPr>
        <a:xfrm>
          <a:off x="0" y="4145906"/>
          <a:ext cx="2091587" cy="234316"/>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ES" sz="1050" kern="1200" dirty="0" smtClean="0"/>
            <a:t>Configuraciones del Sitio Web</a:t>
          </a:r>
        </a:p>
      </dsp:txBody>
      <dsp:txXfrm>
        <a:off x="0" y="4145906"/>
        <a:ext cx="2091587" cy="234316"/>
      </dsp:txXfrm>
    </dsp:sp>
    <dsp:sp modelId="{E04C4B20-3002-4A9A-97E7-2A952ACF0D25}">
      <dsp:nvSpPr>
        <dsp:cNvPr id="0" name=""/>
        <dsp:cNvSpPr/>
      </dsp:nvSpPr>
      <dsp:spPr>
        <a:xfrm>
          <a:off x="2091587" y="4145906"/>
          <a:ext cx="2091587" cy="234316"/>
        </a:xfrm>
        <a:prstGeom prst="rect">
          <a:avLst/>
        </a:prstGeom>
        <a:solidFill>
          <a:schemeClr val="accent3">
            <a:tint val="40000"/>
            <a:alpha val="90000"/>
            <a:hueOff val="2143370"/>
            <a:satOff val="-2759"/>
            <a:lumOff val="-215"/>
            <a:alphaOff val="0"/>
          </a:schemeClr>
        </a:solidFill>
        <a:ln w="9525" cap="flat" cmpd="sng" algn="ctr">
          <a:solidFill>
            <a:schemeClr val="accent3">
              <a:tint val="40000"/>
              <a:alpha val="90000"/>
              <a:hueOff val="2143370"/>
              <a:satOff val="-2759"/>
              <a:lumOff val="-215"/>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ES" sz="1050" kern="1200" dirty="0" smtClean="0"/>
            <a:t>Configuración de la BDD</a:t>
          </a:r>
        </a:p>
      </dsp:txBody>
      <dsp:txXfrm>
        <a:off x="2091587" y="4145906"/>
        <a:ext cx="2091587" cy="234316"/>
      </dsp:txXfrm>
    </dsp:sp>
    <dsp:sp modelId="{91B27860-059E-4CDB-A8D0-A4CE8F6FC6D9}">
      <dsp:nvSpPr>
        <dsp:cNvPr id="0" name=""/>
        <dsp:cNvSpPr/>
      </dsp:nvSpPr>
      <dsp:spPr>
        <a:xfrm>
          <a:off x="4183175" y="4145906"/>
          <a:ext cx="2091587" cy="234316"/>
        </a:xfrm>
        <a:prstGeom prst="rect">
          <a:avLst/>
        </a:prstGeom>
        <a:solidFill>
          <a:schemeClr val="accent3">
            <a:tint val="40000"/>
            <a:alpha val="90000"/>
            <a:hueOff val="4286740"/>
            <a:satOff val="-5517"/>
            <a:lumOff val="-430"/>
            <a:alphaOff val="0"/>
          </a:schemeClr>
        </a:solidFill>
        <a:ln w="9525" cap="flat" cmpd="sng" algn="ctr">
          <a:solidFill>
            <a:schemeClr val="accent3">
              <a:tint val="40000"/>
              <a:alpha val="90000"/>
              <a:hueOff val="4286740"/>
              <a:satOff val="-5517"/>
              <a:lumOff val="-43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ES" sz="1050" kern="1200" dirty="0" smtClean="0"/>
            <a:t>Instalación</a:t>
          </a:r>
        </a:p>
      </dsp:txBody>
      <dsp:txXfrm>
        <a:off x="4183175" y="4145906"/>
        <a:ext cx="2091587" cy="234316"/>
      </dsp:txXfrm>
    </dsp:sp>
    <dsp:sp modelId="{B3E64A6F-04E6-4355-B249-822602D04F96}">
      <dsp:nvSpPr>
        <dsp:cNvPr id="0" name=""/>
        <dsp:cNvSpPr/>
      </dsp:nvSpPr>
      <dsp:spPr>
        <a:xfrm>
          <a:off x="6274762" y="4145906"/>
          <a:ext cx="2091587" cy="234316"/>
        </a:xfrm>
        <a:prstGeom prst="rect">
          <a:avLst/>
        </a:prstGeom>
        <a:solidFill>
          <a:schemeClr val="accent3">
            <a:tint val="40000"/>
            <a:alpha val="90000"/>
            <a:hueOff val="6430110"/>
            <a:satOff val="-8276"/>
            <a:lumOff val="-645"/>
            <a:alphaOff val="0"/>
          </a:schemeClr>
        </a:solidFill>
        <a:ln w="9525" cap="flat" cmpd="sng" algn="ctr">
          <a:solidFill>
            <a:schemeClr val="accent3">
              <a:tint val="40000"/>
              <a:alpha val="90000"/>
              <a:hueOff val="6430110"/>
              <a:satOff val="-8276"/>
              <a:lumOff val="-645"/>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ES" sz="1050" kern="1200" dirty="0" smtClean="0"/>
            <a:t>Eliminación de carpeta</a:t>
          </a:r>
        </a:p>
      </dsp:txBody>
      <dsp:txXfrm>
        <a:off x="6274762" y="4145906"/>
        <a:ext cx="2091587" cy="234316"/>
      </dsp:txXfrm>
    </dsp:sp>
    <dsp:sp modelId="{0C36E7D7-E940-48B9-BFC8-557040AC3704}">
      <dsp:nvSpPr>
        <dsp:cNvPr id="0" name=""/>
        <dsp:cNvSpPr/>
      </dsp:nvSpPr>
      <dsp:spPr>
        <a:xfrm rot="10800000">
          <a:off x="0" y="3105237"/>
          <a:ext cx="8366350" cy="783430"/>
        </a:xfrm>
        <a:prstGeom prst="upArrowCallout">
          <a:avLst/>
        </a:prstGeom>
        <a:gradFill rotWithShape="0">
          <a:gsLst>
            <a:gs pos="0">
              <a:schemeClr val="accent3">
                <a:hueOff val="2250053"/>
                <a:satOff val="-3376"/>
                <a:lumOff val="-549"/>
                <a:alphaOff val="0"/>
                <a:tint val="43000"/>
                <a:satMod val="165000"/>
              </a:schemeClr>
            </a:gs>
            <a:gs pos="55000">
              <a:schemeClr val="accent3">
                <a:hueOff val="2250053"/>
                <a:satOff val="-3376"/>
                <a:lumOff val="-549"/>
                <a:alphaOff val="0"/>
                <a:tint val="83000"/>
                <a:satMod val="155000"/>
              </a:schemeClr>
            </a:gs>
            <a:gs pos="100000">
              <a:schemeClr val="accent3">
                <a:hueOff val="2250053"/>
                <a:satOff val="-3376"/>
                <a:lumOff val="-549"/>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Extracción de archivos (</a:t>
          </a:r>
          <a:r>
            <a:rPr lang="es-ES" sz="1600" kern="1200" dirty="0" err="1" smtClean="0"/>
            <a:t>Kicksart</a:t>
          </a:r>
          <a:r>
            <a:rPr lang="es-ES" sz="1600" kern="1200" dirty="0" smtClean="0"/>
            <a:t>)</a:t>
          </a:r>
        </a:p>
      </dsp:txBody>
      <dsp:txXfrm rot="10800000">
        <a:off x="0" y="3105237"/>
        <a:ext cx="8366350" cy="509049"/>
      </dsp:txXfrm>
    </dsp:sp>
    <dsp:sp modelId="{1E739784-478E-4C61-BBD7-DA32A0CDD00E}">
      <dsp:nvSpPr>
        <dsp:cNvPr id="0" name=""/>
        <dsp:cNvSpPr/>
      </dsp:nvSpPr>
      <dsp:spPr>
        <a:xfrm rot="10800000">
          <a:off x="0" y="2329447"/>
          <a:ext cx="8366350" cy="783430"/>
        </a:xfrm>
        <a:prstGeom prst="upArrowCallout">
          <a:avLst/>
        </a:prstGeom>
        <a:gradFill rotWithShape="0">
          <a:gsLst>
            <a:gs pos="0">
              <a:schemeClr val="accent3">
                <a:hueOff val="4500106"/>
                <a:satOff val="-6752"/>
                <a:lumOff val="-1098"/>
                <a:alphaOff val="0"/>
                <a:tint val="43000"/>
                <a:satMod val="165000"/>
              </a:schemeClr>
            </a:gs>
            <a:gs pos="55000">
              <a:schemeClr val="accent3">
                <a:hueOff val="4500106"/>
                <a:satOff val="-6752"/>
                <a:lumOff val="-1098"/>
                <a:alphaOff val="0"/>
                <a:tint val="83000"/>
                <a:satMod val="155000"/>
              </a:schemeClr>
            </a:gs>
            <a:gs pos="100000">
              <a:schemeClr val="accent3">
                <a:hueOff val="4500106"/>
                <a:satOff val="-6752"/>
                <a:lumOff val="-1098"/>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Transferencia de Información (</a:t>
          </a:r>
          <a:r>
            <a:rPr lang="es-ES" sz="1600" kern="1200" dirty="0" err="1" smtClean="0"/>
            <a:t>FileZilla</a:t>
          </a:r>
          <a:r>
            <a:rPr lang="es-ES" sz="1600" kern="1200" dirty="0" smtClean="0"/>
            <a:t>)</a:t>
          </a:r>
        </a:p>
      </dsp:txBody>
      <dsp:txXfrm rot="-10800000">
        <a:off x="0" y="2329447"/>
        <a:ext cx="8366350" cy="274984"/>
      </dsp:txXfrm>
    </dsp:sp>
    <dsp:sp modelId="{C3CA2D35-0292-4252-B719-CCFF1E0F9A96}">
      <dsp:nvSpPr>
        <dsp:cNvPr id="0" name=""/>
        <dsp:cNvSpPr/>
      </dsp:nvSpPr>
      <dsp:spPr>
        <a:xfrm>
          <a:off x="0" y="2604431"/>
          <a:ext cx="4183175" cy="234245"/>
        </a:xfrm>
        <a:prstGeom prst="rect">
          <a:avLst/>
        </a:prstGeom>
        <a:solidFill>
          <a:schemeClr val="accent3">
            <a:tint val="40000"/>
            <a:alpha val="90000"/>
            <a:hueOff val="8573481"/>
            <a:satOff val="-11034"/>
            <a:lumOff val="-860"/>
            <a:alphaOff val="0"/>
          </a:schemeClr>
        </a:solidFill>
        <a:ln w="9525" cap="flat" cmpd="sng" algn="ctr">
          <a:solidFill>
            <a:schemeClr val="accent3">
              <a:tint val="40000"/>
              <a:alpha val="90000"/>
              <a:hueOff val="8573481"/>
              <a:satOff val="-11034"/>
              <a:lumOff val="-86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ES" sz="1050" kern="1200" dirty="0" smtClean="0"/>
            <a:t>Obtención del respaldo de Joomla (local)</a:t>
          </a:r>
        </a:p>
      </dsp:txBody>
      <dsp:txXfrm>
        <a:off x="0" y="2604431"/>
        <a:ext cx="4183175" cy="234245"/>
      </dsp:txXfrm>
    </dsp:sp>
    <dsp:sp modelId="{9ED69993-3B24-4193-9807-C3CAF1CAC0BB}">
      <dsp:nvSpPr>
        <dsp:cNvPr id="0" name=""/>
        <dsp:cNvSpPr/>
      </dsp:nvSpPr>
      <dsp:spPr>
        <a:xfrm>
          <a:off x="4183175" y="2604431"/>
          <a:ext cx="4183175" cy="234245"/>
        </a:xfrm>
        <a:prstGeom prst="rect">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ES" sz="1050" kern="1200" dirty="0" smtClean="0"/>
            <a:t>Creación de cuenta FTP (proveedor)</a:t>
          </a:r>
        </a:p>
      </dsp:txBody>
      <dsp:txXfrm>
        <a:off x="4183175" y="2604431"/>
        <a:ext cx="4183175" cy="234245"/>
      </dsp:txXfrm>
    </dsp:sp>
    <dsp:sp modelId="{A67E319A-C3EA-4822-869A-5B34985380B5}">
      <dsp:nvSpPr>
        <dsp:cNvPr id="0" name=""/>
        <dsp:cNvSpPr/>
      </dsp:nvSpPr>
      <dsp:spPr>
        <a:xfrm rot="10800000">
          <a:off x="0" y="1553657"/>
          <a:ext cx="8366350" cy="783430"/>
        </a:xfrm>
        <a:prstGeom prst="upArrowCallout">
          <a:avLst/>
        </a:prstGeom>
        <a:gradFill rotWithShape="0">
          <a:gsLst>
            <a:gs pos="0">
              <a:schemeClr val="accent3">
                <a:hueOff val="6750158"/>
                <a:satOff val="-10128"/>
                <a:lumOff val="-1647"/>
                <a:alphaOff val="0"/>
                <a:tint val="43000"/>
                <a:satMod val="165000"/>
              </a:schemeClr>
            </a:gs>
            <a:gs pos="55000">
              <a:schemeClr val="accent3">
                <a:hueOff val="6750158"/>
                <a:satOff val="-10128"/>
                <a:lumOff val="-1647"/>
                <a:alphaOff val="0"/>
                <a:tint val="83000"/>
                <a:satMod val="155000"/>
              </a:schemeClr>
            </a:gs>
            <a:gs pos="100000">
              <a:schemeClr val="accent3">
                <a:hueOff val="6750158"/>
                <a:satOff val="-10128"/>
                <a:lumOff val="-1647"/>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Creación de la BDD,  Usuario de BDD (</a:t>
          </a:r>
          <a:r>
            <a:rPr lang="es-ES" sz="1600" kern="1200" dirty="0" err="1" smtClean="0"/>
            <a:t>Cpanel</a:t>
          </a:r>
          <a:r>
            <a:rPr lang="es-ES" sz="1600" kern="1200" dirty="0" smtClean="0"/>
            <a:t>)</a:t>
          </a:r>
        </a:p>
      </dsp:txBody>
      <dsp:txXfrm rot="10800000">
        <a:off x="0" y="1553657"/>
        <a:ext cx="8366350" cy="509049"/>
      </dsp:txXfrm>
    </dsp:sp>
    <dsp:sp modelId="{04C24BB7-E49F-40F1-A98B-2536F2919D30}">
      <dsp:nvSpPr>
        <dsp:cNvPr id="0" name=""/>
        <dsp:cNvSpPr/>
      </dsp:nvSpPr>
      <dsp:spPr>
        <a:xfrm rot="10800000">
          <a:off x="0" y="777867"/>
          <a:ext cx="8366350" cy="783430"/>
        </a:xfrm>
        <a:prstGeom prst="upArrowCallout">
          <a:avLst/>
        </a:prstGeom>
        <a:gradFill rotWithShape="0">
          <a:gsLst>
            <a:gs pos="0">
              <a:schemeClr val="accent3">
                <a:hueOff val="9000211"/>
                <a:satOff val="-13504"/>
                <a:lumOff val="-2196"/>
                <a:alphaOff val="0"/>
                <a:tint val="43000"/>
                <a:satMod val="165000"/>
              </a:schemeClr>
            </a:gs>
            <a:gs pos="55000">
              <a:schemeClr val="accent3">
                <a:hueOff val="9000211"/>
                <a:satOff val="-13504"/>
                <a:lumOff val="-2196"/>
                <a:alphaOff val="0"/>
                <a:tint val="83000"/>
                <a:satMod val="155000"/>
              </a:schemeClr>
            </a:gs>
            <a:gs pos="100000">
              <a:schemeClr val="accent3">
                <a:hueOff val="9000211"/>
                <a:satOff val="-13504"/>
                <a:lumOff val="-2196"/>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Definición y Adquisición del Hosting (</a:t>
          </a:r>
          <a:r>
            <a:rPr lang="es-ES" sz="1600" kern="1200" dirty="0" err="1" smtClean="0"/>
            <a:t>Bluehost</a:t>
          </a:r>
          <a:r>
            <a:rPr lang="es-ES" sz="1600" kern="1200" dirty="0" smtClean="0"/>
            <a:t>)</a:t>
          </a:r>
          <a:endParaRPr lang="es-ES" sz="1600" kern="1200" dirty="0"/>
        </a:p>
      </dsp:txBody>
      <dsp:txXfrm rot="10800000">
        <a:off x="0" y="777867"/>
        <a:ext cx="8366350" cy="509049"/>
      </dsp:txXfrm>
    </dsp:sp>
    <dsp:sp modelId="{E08FDDE1-89F8-4BA9-9852-94AB44F0FEFB}">
      <dsp:nvSpPr>
        <dsp:cNvPr id="0" name=""/>
        <dsp:cNvSpPr/>
      </dsp:nvSpPr>
      <dsp:spPr>
        <a:xfrm rot="10800000">
          <a:off x="0" y="2077"/>
          <a:ext cx="8366350" cy="783430"/>
        </a:xfrm>
        <a:prstGeom prst="upArrowCallout">
          <a:avLst/>
        </a:prstGeom>
        <a:gradFill rotWithShape="0">
          <a:gsLst>
            <a:gs pos="0">
              <a:schemeClr val="accent3">
                <a:hueOff val="11250264"/>
                <a:satOff val="-16880"/>
                <a:lumOff val="-2745"/>
                <a:alphaOff val="0"/>
                <a:tint val="43000"/>
                <a:satMod val="165000"/>
              </a:schemeClr>
            </a:gs>
            <a:gs pos="55000">
              <a:schemeClr val="accent3">
                <a:hueOff val="11250264"/>
                <a:satOff val="-16880"/>
                <a:lumOff val="-2745"/>
                <a:alphaOff val="0"/>
                <a:tint val="83000"/>
                <a:satMod val="155000"/>
              </a:schemeClr>
            </a:gs>
            <a:gs pos="100000">
              <a:schemeClr val="accent3">
                <a:hueOff val="11250264"/>
                <a:satOff val="-16880"/>
                <a:lumOff val="-2745"/>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Instalación de Joomla local</a:t>
          </a:r>
          <a:endParaRPr lang="es-ES" sz="1600" kern="1200" dirty="0"/>
        </a:p>
      </dsp:txBody>
      <dsp:txXfrm rot="10800000">
        <a:off x="0" y="2077"/>
        <a:ext cx="8366350" cy="5090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39700-06D6-4BF8-94E8-26B5C24C8C93}">
      <dsp:nvSpPr>
        <dsp:cNvPr id="0" name=""/>
        <dsp:cNvSpPr/>
      </dsp:nvSpPr>
      <dsp:spPr>
        <a:xfrm>
          <a:off x="3626479" y="-69976"/>
          <a:ext cx="1113391" cy="977053"/>
        </a:xfrm>
        <a:prstGeom prst="ellipse">
          <a:avLst/>
        </a:prstGeom>
        <a:gradFill rotWithShape="0">
          <a:gsLst>
            <a:gs pos="0">
              <a:schemeClr val="accent3">
                <a:shade val="80000"/>
                <a:hueOff val="0"/>
                <a:satOff val="0"/>
                <a:lumOff val="0"/>
                <a:alphaOff val="0"/>
                <a:tint val="43000"/>
                <a:satMod val="165000"/>
              </a:schemeClr>
            </a:gs>
            <a:gs pos="55000">
              <a:schemeClr val="accent3">
                <a:shade val="80000"/>
                <a:hueOff val="0"/>
                <a:satOff val="0"/>
                <a:lumOff val="0"/>
                <a:alphaOff val="0"/>
                <a:tint val="83000"/>
                <a:satMod val="155000"/>
              </a:schemeClr>
            </a:gs>
            <a:gs pos="100000">
              <a:schemeClr val="accent3">
                <a:shade val="8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smtClean="0">
              <a:solidFill>
                <a:schemeClr val="tx2"/>
              </a:solidFill>
            </a:rPr>
            <a:t>Gestión de Plantillas</a:t>
          </a:r>
          <a:endParaRPr lang="es-ES" sz="1000" kern="1200" dirty="0">
            <a:solidFill>
              <a:schemeClr val="tx2"/>
            </a:solidFill>
          </a:endParaRPr>
        </a:p>
      </dsp:txBody>
      <dsp:txXfrm>
        <a:off x="3789531" y="73110"/>
        <a:ext cx="787287" cy="690881"/>
      </dsp:txXfrm>
    </dsp:sp>
    <dsp:sp modelId="{7F509BBC-7DF2-4F8C-B08F-3448E93BB2D1}">
      <dsp:nvSpPr>
        <dsp:cNvPr id="0" name=""/>
        <dsp:cNvSpPr/>
      </dsp:nvSpPr>
      <dsp:spPr>
        <a:xfrm rot="1200000">
          <a:off x="4727797" y="491173"/>
          <a:ext cx="84469" cy="281950"/>
        </a:xfrm>
        <a:prstGeom prst="rightArrow">
          <a:avLst>
            <a:gd name="adj1" fmla="val 60000"/>
            <a:gd name="adj2" fmla="val 50000"/>
          </a:avLst>
        </a:prstGeom>
        <a:gradFill rotWithShape="0">
          <a:gsLst>
            <a:gs pos="0">
              <a:schemeClr val="accent3">
                <a:shade val="90000"/>
                <a:hueOff val="0"/>
                <a:satOff val="0"/>
                <a:lumOff val="0"/>
                <a:alphaOff val="0"/>
                <a:tint val="43000"/>
                <a:satMod val="165000"/>
              </a:schemeClr>
            </a:gs>
            <a:gs pos="55000">
              <a:schemeClr val="accent3">
                <a:shade val="90000"/>
                <a:hueOff val="0"/>
                <a:satOff val="0"/>
                <a:lumOff val="0"/>
                <a:alphaOff val="0"/>
                <a:tint val="83000"/>
                <a:satMod val="155000"/>
              </a:schemeClr>
            </a:gs>
            <a:gs pos="100000">
              <a:schemeClr val="accent3">
                <a:shade val="9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s-ES" sz="3200" kern="1200">
            <a:solidFill>
              <a:schemeClr val="tx2"/>
            </a:solidFill>
          </a:endParaRPr>
        </a:p>
      </dsp:txBody>
      <dsp:txXfrm>
        <a:off x="4728561" y="543229"/>
        <a:ext cx="59128" cy="169170"/>
      </dsp:txXfrm>
    </dsp:sp>
    <dsp:sp modelId="{E605C2BA-7C22-4C30-AD66-2B1C90202359}">
      <dsp:nvSpPr>
        <dsp:cNvPr id="0" name=""/>
        <dsp:cNvSpPr/>
      </dsp:nvSpPr>
      <dsp:spPr>
        <a:xfrm>
          <a:off x="4804685" y="358856"/>
          <a:ext cx="1113391" cy="977053"/>
        </a:xfrm>
        <a:prstGeom prst="ellipse">
          <a:avLst/>
        </a:prstGeom>
        <a:gradFill rotWithShape="0">
          <a:gsLst>
            <a:gs pos="0">
              <a:schemeClr val="accent3">
                <a:shade val="80000"/>
                <a:hueOff val="27364"/>
                <a:satOff val="-179"/>
                <a:lumOff val="3069"/>
                <a:alphaOff val="0"/>
                <a:tint val="43000"/>
                <a:satMod val="165000"/>
              </a:schemeClr>
            </a:gs>
            <a:gs pos="55000">
              <a:schemeClr val="accent3">
                <a:shade val="80000"/>
                <a:hueOff val="27364"/>
                <a:satOff val="-179"/>
                <a:lumOff val="3069"/>
                <a:alphaOff val="0"/>
                <a:tint val="83000"/>
                <a:satMod val="155000"/>
              </a:schemeClr>
            </a:gs>
            <a:gs pos="100000">
              <a:schemeClr val="accent3">
                <a:shade val="80000"/>
                <a:hueOff val="27364"/>
                <a:satOff val="-179"/>
                <a:lumOff val="3069"/>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smtClean="0">
              <a:solidFill>
                <a:schemeClr val="tx2"/>
              </a:solidFill>
            </a:rPr>
            <a:t>Gestión de Categorías y Artículos</a:t>
          </a:r>
          <a:endParaRPr lang="es-ES" sz="1000" kern="1200" dirty="0">
            <a:solidFill>
              <a:schemeClr val="tx2"/>
            </a:solidFill>
          </a:endParaRPr>
        </a:p>
      </dsp:txBody>
      <dsp:txXfrm>
        <a:off x="4967737" y="501942"/>
        <a:ext cx="787287" cy="690881"/>
      </dsp:txXfrm>
    </dsp:sp>
    <dsp:sp modelId="{74CE668E-A099-45CF-9C80-DA099E5B2F67}">
      <dsp:nvSpPr>
        <dsp:cNvPr id="0" name=""/>
        <dsp:cNvSpPr/>
      </dsp:nvSpPr>
      <dsp:spPr>
        <a:xfrm rot="3600000">
          <a:off x="5607415" y="1246113"/>
          <a:ext cx="131131" cy="281950"/>
        </a:xfrm>
        <a:prstGeom prst="rightArrow">
          <a:avLst>
            <a:gd name="adj1" fmla="val 60000"/>
            <a:gd name="adj2" fmla="val 50000"/>
          </a:avLst>
        </a:prstGeom>
        <a:gradFill rotWithShape="0">
          <a:gsLst>
            <a:gs pos="0">
              <a:schemeClr val="accent3">
                <a:shade val="90000"/>
                <a:hueOff val="27362"/>
                <a:satOff val="-442"/>
                <a:lumOff val="2728"/>
                <a:alphaOff val="0"/>
                <a:tint val="43000"/>
                <a:satMod val="165000"/>
              </a:schemeClr>
            </a:gs>
            <a:gs pos="55000">
              <a:schemeClr val="accent3">
                <a:shade val="90000"/>
                <a:hueOff val="27362"/>
                <a:satOff val="-442"/>
                <a:lumOff val="2728"/>
                <a:alphaOff val="0"/>
                <a:tint val="83000"/>
                <a:satMod val="155000"/>
              </a:schemeClr>
            </a:gs>
            <a:gs pos="100000">
              <a:schemeClr val="accent3">
                <a:shade val="90000"/>
                <a:hueOff val="27362"/>
                <a:satOff val="-442"/>
                <a:lumOff val="2728"/>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solidFill>
              <a:schemeClr val="tx2"/>
            </a:solidFill>
          </a:endParaRPr>
        </a:p>
      </dsp:txBody>
      <dsp:txXfrm>
        <a:off x="5617250" y="1285469"/>
        <a:ext cx="91792" cy="169170"/>
      </dsp:txXfrm>
    </dsp:sp>
    <dsp:sp modelId="{F7E4D8C3-DAD6-4081-8D68-EC97674D4314}">
      <dsp:nvSpPr>
        <dsp:cNvPr id="0" name=""/>
        <dsp:cNvSpPr/>
      </dsp:nvSpPr>
      <dsp:spPr>
        <a:xfrm>
          <a:off x="5431596" y="1444697"/>
          <a:ext cx="1113391" cy="977053"/>
        </a:xfrm>
        <a:prstGeom prst="ellipse">
          <a:avLst/>
        </a:prstGeom>
        <a:gradFill rotWithShape="0">
          <a:gsLst>
            <a:gs pos="0">
              <a:schemeClr val="accent3">
                <a:shade val="80000"/>
                <a:hueOff val="54727"/>
                <a:satOff val="-358"/>
                <a:lumOff val="6139"/>
                <a:alphaOff val="0"/>
                <a:tint val="43000"/>
                <a:satMod val="165000"/>
              </a:schemeClr>
            </a:gs>
            <a:gs pos="55000">
              <a:schemeClr val="accent3">
                <a:shade val="80000"/>
                <a:hueOff val="54727"/>
                <a:satOff val="-358"/>
                <a:lumOff val="6139"/>
                <a:alphaOff val="0"/>
                <a:tint val="83000"/>
                <a:satMod val="155000"/>
              </a:schemeClr>
            </a:gs>
            <a:gs pos="100000">
              <a:schemeClr val="accent3">
                <a:shade val="80000"/>
                <a:hueOff val="54727"/>
                <a:satOff val="-358"/>
                <a:lumOff val="6139"/>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smtClean="0">
              <a:solidFill>
                <a:schemeClr val="tx2"/>
              </a:solidFill>
            </a:rPr>
            <a:t>Gestión de Multimedia</a:t>
          </a:r>
          <a:endParaRPr lang="es-ES" sz="1000" kern="1200" dirty="0">
            <a:solidFill>
              <a:schemeClr val="tx2"/>
            </a:solidFill>
          </a:endParaRPr>
        </a:p>
      </dsp:txBody>
      <dsp:txXfrm>
        <a:off x="5594648" y="1587783"/>
        <a:ext cx="787287" cy="690881"/>
      </dsp:txXfrm>
    </dsp:sp>
    <dsp:sp modelId="{F1DFDE19-C70A-49FA-9CAA-D6381AE1C5CF}">
      <dsp:nvSpPr>
        <dsp:cNvPr id="0" name=""/>
        <dsp:cNvSpPr/>
      </dsp:nvSpPr>
      <dsp:spPr>
        <a:xfrm rot="6000000">
          <a:off x="5807701" y="2405596"/>
          <a:ext cx="144882" cy="281950"/>
        </a:xfrm>
        <a:prstGeom prst="rightArrow">
          <a:avLst>
            <a:gd name="adj1" fmla="val 60000"/>
            <a:gd name="adj2" fmla="val 50000"/>
          </a:avLst>
        </a:prstGeom>
        <a:gradFill rotWithShape="0">
          <a:gsLst>
            <a:gs pos="0">
              <a:schemeClr val="accent3">
                <a:shade val="90000"/>
                <a:hueOff val="54724"/>
                <a:satOff val="-883"/>
                <a:lumOff val="5455"/>
                <a:alphaOff val="0"/>
                <a:tint val="43000"/>
                <a:satMod val="165000"/>
              </a:schemeClr>
            </a:gs>
            <a:gs pos="55000">
              <a:schemeClr val="accent3">
                <a:shade val="90000"/>
                <a:hueOff val="54724"/>
                <a:satOff val="-883"/>
                <a:lumOff val="5455"/>
                <a:alphaOff val="0"/>
                <a:tint val="83000"/>
                <a:satMod val="155000"/>
              </a:schemeClr>
            </a:gs>
            <a:gs pos="100000">
              <a:schemeClr val="accent3">
                <a:shade val="90000"/>
                <a:hueOff val="54724"/>
                <a:satOff val="-883"/>
                <a:lumOff val="5455"/>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solidFill>
              <a:schemeClr val="tx2"/>
            </a:solidFill>
          </a:endParaRPr>
        </a:p>
      </dsp:txBody>
      <dsp:txXfrm rot="10800000">
        <a:off x="5833207" y="2440584"/>
        <a:ext cx="101417" cy="169170"/>
      </dsp:txXfrm>
    </dsp:sp>
    <dsp:sp modelId="{0FA013C4-6628-4F9E-A99A-CB7901613C4C}">
      <dsp:nvSpPr>
        <dsp:cNvPr id="0" name=""/>
        <dsp:cNvSpPr/>
      </dsp:nvSpPr>
      <dsp:spPr>
        <a:xfrm>
          <a:off x="5213872" y="2679470"/>
          <a:ext cx="1113391" cy="977053"/>
        </a:xfrm>
        <a:prstGeom prst="ellipse">
          <a:avLst/>
        </a:prstGeom>
        <a:gradFill rotWithShape="0">
          <a:gsLst>
            <a:gs pos="0">
              <a:schemeClr val="accent3">
                <a:shade val="80000"/>
                <a:hueOff val="82091"/>
                <a:satOff val="-537"/>
                <a:lumOff val="9208"/>
                <a:alphaOff val="0"/>
                <a:tint val="43000"/>
                <a:satMod val="165000"/>
              </a:schemeClr>
            </a:gs>
            <a:gs pos="55000">
              <a:schemeClr val="accent3">
                <a:shade val="80000"/>
                <a:hueOff val="82091"/>
                <a:satOff val="-537"/>
                <a:lumOff val="9208"/>
                <a:alphaOff val="0"/>
                <a:tint val="83000"/>
                <a:satMod val="155000"/>
              </a:schemeClr>
            </a:gs>
            <a:gs pos="100000">
              <a:schemeClr val="accent3">
                <a:shade val="80000"/>
                <a:hueOff val="82091"/>
                <a:satOff val="-537"/>
                <a:lumOff val="9208"/>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smtClean="0">
              <a:solidFill>
                <a:schemeClr val="tx2"/>
              </a:solidFill>
            </a:rPr>
            <a:t>Gestión de Menús</a:t>
          </a:r>
          <a:endParaRPr lang="es-ES" sz="1000" kern="1200" dirty="0">
            <a:solidFill>
              <a:schemeClr val="tx2"/>
            </a:solidFill>
          </a:endParaRPr>
        </a:p>
      </dsp:txBody>
      <dsp:txXfrm>
        <a:off x="5376924" y="2822556"/>
        <a:ext cx="787287" cy="690881"/>
      </dsp:txXfrm>
    </dsp:sp>
    <dsp:sp modelId="{75C5CAAA-DD4B-4452-8C26-C3B643D9BCB4}">
      <dsp:nvSpPr>
        <dsp:cNvPr id="0" name=""/>
        <dsp:cNvSpPr/>
      </dsp:nvSpPr>
      <dsp:spPr>
        <a:xfrm rot="8400000">
          <a:off x="5238779" y="3428031"/>
          <a:ext cx="107768" cy="281950"/>
        </a:xfrm>
        <a:prstGeom prst="rightArrow">
          <a:avLst>
            <a:gd name="adj1" fmla="val 60000"/>
            <a:gd name="adj2" fmla="val 50000"/>
          </a:avLst>
        </a:prstGeom>
        <a:gradFill rotWithShape="0">
          <a:gsLst>
            <a:gs pos="0">
              <a:schemeClr val="accent3">
                <a:shade val="90000"/>
                <a:hueOff val="82086"/>
                <a:satOff val="-1325"/>
                <a:lumOff val="8183"/>
                <a:alphaOff val="0"/>
                <a:tint val="43000"/>
                <a:satMod val="165000"/>
              </a:schemeClr>
            </a:gs>
            <a:gs pos="55000">
              <a:schemeClr val="accent3">
                <a:shade val="90000"/>
                <a:hueOff val="82086"/>
                <a:satOff val="-1325"/>
                <a:lumOff val="8183"/>
                <a:alphaOff val="0"/>
                <a:tint val="83000"/>
                <a:satMod val="155000"/>
              </a:schemeClr>
            </a:gs>
            <a:gs pos="100000">
              <a:schemeClr val="accent3">
                <a:shade val="90000"/>
                <a:hueOff val="82086"/>
                <a:satOff val="-1325"/>
                <a:lumOff val="8183"/>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solidFill>
              <a:schemeClr val="tx2"/>
            </a:solidFill>
          </a:endParaRPr>
        </a:p>
      </dsp:txBody>
      <dsp:txXfrm rot="10800000">
        <a:off x="5267327" y="3474030"/>
        <a:ext cx="75438" cy="169170"/>
      </dsp:txXfrm>
    </dsp:sp>
    <dsp:sp modelId="{5794C849-3373-473A-ACF8-C260CF36B5FC}">
      <dsp:nvSpPr>
        <dsp:cNvPr id="0" name=""/>
        <dsp:cNvSpPr/>
      </dsp:nvSpPr>
      <dsp:spPr>
        <a:xfrm>
          <a:off x="4253389" y="3485410"/>
          <a:ext cx="1113391" cy="977053"/>
        </a:xfrm>
        <a:prstGeom prst="ellipse">
          <a:avLst/>
        </a:prstGeom>
        <a:gradFill rotWithShape="0">
          <a:gsLst>
            <a:gs pos="0">
              <a:schemeClr val="accent3">
                <a:shade val="80000"/>
                <a:hueOff val="109454"/>
                <a:satOff val="-716"/>
                <a:lumOff val="12277"/>
                <a:alphaOff val="0"/>
                <a:tint val="43000"/>
                <a:satMod val="165000"/>
              </a:schemeClr>
            </a:gs>
            <a:gs pos="55000">
              <a:schemeClr val="accent3">
                <a:shade val="80000"/>
                <a:hueOff val="109454"/>
                <a:satOff val="-716"/>
                <a:lumOff val="12277"/>
                <a:alphaOff val="0"/>
                <a:tint val="83000"/>
                <a:satMod val="155000"/>
              </a:schemeClr>
            </a:gs>
            <a:gs pos="100000">
              <a:schemeClr val="accent3">
                <a:shade val="80000"/>
                <a:hueOff val="109454"/>
                <a:satOff val="-716"/>
                <a:lumOff val="12277"/>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smtClean="0">
              <a:solidFill>
                <a:schemeClr val="tx2"/>
              </a:solidFill>
            </a:rPr>
            <a:t>Gestión de Usuarios</a:t>
          </a:r>
          <a:endParaRPr lang="es-ES" sz="1000" kern="1200" dirty="0">
            <a:solidFill>
              <a:schemeClr val="tx2"/>
            </a:solidFill>
          </a:endParaRPr>
        </a:p>
      </dsp:txBody>
      <dsp:txXfrm>
        <a:off x="4416441" y="3628496"/>
        <a:ext cx="787287" cy="690881"/>
      </dsp:txXfrm>
    </dsp:sp>
    <dsp:sp modelId="{A8829AA3-0521-475F-A14D-69A20A2D92D0}">
      <dsp:nvSpPr>
        <dsp:cNvPr id="0" name=""/>
        <dsp:cNvSpPr/>
      </dsp:nvSpPr>
      <dsp:spPr>
        <a:xfrm rot="10800000">
          <a:off x="4148067" y="3832962"/>
          <a:ext cx="74427" cy="281950"/>
        </a:xfrm>
        <a:prstGeom prst="rightArrow">
          <a:avLst>
            <a:gd name="adj1" fmla="val 60000"/>
            <a:gd name="adj2" fmla="val 50000"/>
          </a:avLst>
        </a:prstGeom>
        <a:gradFill rotWithShape="0">
          <a:gsLst>
            <a:gs pos="0">
              <a:schemeClr val="accent3">
                <a:shade val="90000"/>
                <a:hueOff val="109447"/>
                <a:satOff val="-1766"/>
                <a:lumOff val="10911"/>
                <a:alphaOff val="0"/>
                <a:tint val="43000"/>
                <a:satMod val="165000"/>
              </a:schemeClr>
            </a:gs>
            <a:gs pos="55000">
              <a:schemeClr val="accent3">
                <a:shade val="90000"/>
                <a:hueOff val="109447"/>
                <a:satOff val="-1766"/>
                <a:lumOff val="10911"/>
                <a:alphaOff val="0"/>
                <a:tint val="83000"/>
                <a:satMod val="155000"/>
              </a:schemeClr>
            </a:gs>
            <a:gs pos="100000">
              <a:schemeClr val="accent3">
                <a:shade val="90000"/>
                <a:hueOff val="109447"/>
                <a:satOff val="-1766"/>
                <a:lumOff val="10911"/>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solidFill>
              <a:schemeClr val="tx2"/>
            </a:solidFill>
          </a:endParaRPr>
        </a:p>
      </dsp:txBody>
      <dsp:txXfrm rot="10800000">
        <a:off x="4170395" y="3889352"/>
        <a:ext cx="52099" cy="169170"/>
      </dsp:txXfrm>
    </dsp:sp>
    <dsp:sp modelId="{A3C53EBF-D5CD-4259-9760-E2DB3B90CBE1}">
      <dsp:nvSpPr>
        <dsp:cNvPr id="0" name=""/>
        <dsp:cNvSpPr/>
      </dsp:nvSpPr>
      <dsp:spPr>
        <a:xfrm>
          <a:off x="2999568" y="3485410"/>
          <a:ext cx="1113391" cy="977053"/>
        </a:xfrm>
        <a:prstGeom prst="ellipse">
          <a:avLst/>
        </a:prstGeom>
        <a:gradFill rotWithShape="0">
          <a:gsLst>
            <a:gs pos="0">
              <a:schemeClr val="accent3">
                <a:shade val="80000"/>
                <a:hueOff val="136818"/>
                <a:satOff val="-894"/>
                <a:lumOff val="15346"/>
                <a:alphaOff val="0"/>
                <a:tint val="43000"/>
                <a:satMod val="165000"/>
              </a:schemeClr>
            </a:gs>
            <a:gs pos="55000">
              <a:schemeClr val="accent3">
                <a:shade val="80000"/>
                <a:hueOff val="136818"/>
                <a:satOff val="-894"/>
                <a:lumOff val="15346"/>
                <a:alphaOff val="0"/>
                <a:tint val="83000"/>
                <a:satMod val="155000"/>
              </a:schemeClr>
            </a:gs>
            <a:gs pos="100000">
              <a:schemeClr val="accent3">
                <a:shade val="80000"/>
                <a:hueOff val="136818"/>
                <a:satOff val="-894"/>
                <a:lumOff val="15346"/>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smtClean="0">
              <a:solidFill>
                <a:schemeClr val="tx2"/>
              </a:solidFill>
            </a:rPr>
            <a:t>Gestión de Extensiones y Componentes</a:t>
          </a:r>
          <a:endParaRPr lang="es-ES" sz="1000" kern="1200" dirty="0">
            <a:solidFill>
              <a:schemeClr val="tx2"/>
            </a:solidFill>
          </a:endParaRPr>
        </a:p>
      </dsp:txBody>
      <dsp:txXfrm>
        <a:off x="3162620" y="3628496"/>
        <a:ext cx="787287" cy="690881"/>
      </dsp:txXfrm>
    </dsp:sp>
    <dsp:sp modelId="{B526488B-1259-4DD6-91B5-64ABF30174CB}">
      <dsp:nvSpPr>
        <dsp:cNvPr id="0" name=""/>
        <dsp:cNvSpPr/>
      </dsp:nvSpPr>
      <dsp:spPr>
        <a:xfrm rot="13200000">
          <a:off x="3024475" y="3431952"/>
          <a:ext cx="107768" cy="281950"/>
        </a:xfrm>
        <a:prstGeom prst="rightArrow">
          <a:avLst>
            <a:gd name="adj1" fmla="val 60000"/>
            <a:gd name="adj2" fmla="val 50000"/>
          </a:avLst>
        </a:prstGeom>
        <a:gradFill rotWithShape="0">
          <a:gsLst>
            <a:gs pos="0">
              <a:schemeClr val="accent3">
                <a:shade val="90000"/>
                <a:hueOff val="136809"/>
                <a:satOff val="-2208"/>
                <a:lumOff val="13638"/>
                <a:alphaOff val="0"/>
                <a:tint val="43000"/>
                <a:satMod val="165000"/>
              </a:schemeClr>
            </a:gs>
            <a:gs pos="55000">
              <a:schemeClr val="accent3">
                <a:shade val="90000"/>
                <a:hueOff val="136809"/>
                <a:satOff val="-2208"/>
                <a:lumOff val="13638"/>
                <a:alphaOff val="0"/>
                <a:tint val="83000"/>
                <a:satMod val="155000"/>
              </a:schemeClr>
            </a:gs>
            <a:gs pos="100000">
              <a:schemeClr val="accent3">
                <a:shade val="90000"/>
                <a:hueOff val="136809"/>
                <a:satOff val="-2208"/>
                <a:lumOff val="13638"/>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solidFill>
              <a:schemeClr val="tx2"/>
            </a:solidFill>
          </a:endParaRPr>
        </a:p>
      </dsp:txBody>
      <dsp:txXfrm rot="10800000">
        <a:off x="3053023" y="3498733"/>
        <a:ext cx="75438" cy="169170"/>
      </dsp:txXfrm>
    </dsp:sp>
    <dsp:sp modelId="{FAB25BF7-0B48-41F2-A69B-EC84885094DB}">
      <dsp:nvSpPr>
        <dsp:cNvPr id="0" name=""/>
        <dsp:cNvSpPr/>
      </dsp:nvSpPr>
      <dsp:spPr>
        <a:xfrm>
          <a:off x="2039085" y="2679470"/>
          <a:ext cx="1113391" cy="977053"/>
        </a:xfrm>
        <a:prstGeom prst="ellipse">
          <a:avLst/>
        </a:prstGeom>
        <a:gradFill rotWithShape="0">
          <a:gsLst>
            <a:gs pos="0">
              <a:schemeClr val="accent3">
                <a:shade val="80000"/>
                <a:hueOff val="164182"/>
                <a:satOff val="-1073"/>
                <a:lumOff val="18416"/>
                <a:alphaOff val="0"/>
                <a:tint val="43000"/>
                <a:satMod val="165000"/>
              </a:schemeClr>
            </a:gs>
            <a:gs pos="55000">
              <a:schemeClr val="accent3">
                <a:shade val="80000"/>
                <a:hueOff val="164182"/>
                <a:satOff val="-1073"/>
                <a:lumOff val="18416"/>
                <a:alphaOff val="0"/>
                <a:tint val="83000"/>
                <a:satMod val="155000"/>
              </a:schemeClr>
            </a:gs>
            <a:gs pos="100000">
              <a:schemeClr val="accent3">
                <a:shade val="80000"/>
                <a:hueOff val="164182"/>
                <a:satOff val="-1073"/>
                <a:lumOff val="18416"/>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smtClean="0">
              <a:solidFill>
                <a:schemeClr val="tx2"/>
              </a:solidFill>
            </a:rPr>
            <a:t>Gestión de Módulos</a:t>
          </a:r>
          <a:endParaRPr lang="es-ES" sz="1000" kern="1200" dirty="0">
            <a:solidFill>
              <a:schemeClr val="tx2"/>
            </a:solidFill>
          </a:endParaRPr>
        </a:p>
      </dsp:txBody>
      <dsp:txXfrm>
        <a:off x="2202137" y="2822556"/>
        <a:ext cx="787287" cy="690881"/>
      </dsp:txXfrm>
    </dsp:sp>
    <dsp:sp modelId="{2B4081B8-F2C6-4C97-8686-5407472CC3A9}">
      <dsp:nvSpPr>
        <dsp:cNvPr id="0" name=""/>
        <dsp:cNvSpPr/>
      </dsp:nvSpPr>
      <dsp:spPr>
        <a:xfrm rot="15600000">
          <a:off x="2415190" y="2413673"/>
          <a:ext cx="144882" cy="281950"/>
        </a:xfrm>
        <a:prstGeom prst="rightArrow">
          <a:avLst>
            <a:gd name="adj1" fmla="val 60000"/>
            <a:gd name="adj2" fmla="val 50000"/>
          </a:avLst>
        </a:prstGeom>
        <a:gradFill rotWithShape="0">
          <a:gsLst>
            <a:gs pos="0">
              <a:schemeClr val="accent3">
                <a:shade val="90000"/>
                <a:hueOff val="164171"/>
                <a:satOff val="-2649"/>
                <a:lumOff val="16366"/>
                <a:alphaOff val="0"/>
                <a:tint val="43000"/>
                <a:satMod val="165000"/>
              </a:schemeClr>
            </a:gs>
            <a:gs pos="55000">
              <a:schemeClr val="accent3">
                <a:shade val="90000"/>
                <a:hueOff val="164171"/>
                <a:satOff val="-2649"/>
                <a:lumOff val="16366"/>
                <a:alphaOff val="0"/>
                <a:tint val="83000"/>
                <a:satMod val="155000"/>
              </a:schemeClr>
            </a:gs>
            <a:gs pos="100000">
              <a:schemeClr val="accent3">
                <a:shade val="90000"/>
                <a:hueOff val="164171"/>
                <a:satOff val="-2649"/>
                <a:lumOff val="16366"/>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solidFill>
              <a:schemeClr val="tx2"/>
            </a:solidFill>
          </a:endParaRPr>
        </a:p>
      </dsp:txBody>
      <dsp:txXfrm rot="10800000">
        <a:off x="2440696" y="2491465"/>
        <a:ext cx="101417" cy="169170"/>
      </dsp:txXfrm>
    </dsp:sp>
    <dsp:sp modelId="{3C88A8B7-6985-4C02-B22F-6B690110853F}">
      <dsp:nvSpPr>
        <dsp:cNvPr id="0" name=""/>
        <dsp:cNvSpPr/>
      </dsp:nvSpPr>
      <dsp:spPr>
        <a:xfrm>
          <a:off x="1821361" y="1444697"/>
          <a:ext cx="1113391" cy="977053"/>
        </a:xfrm>
        <a:prstGeom prst="ellipse">
          <a:avLst/>
        </a:prstGeom>
        <a:gradFill rotWithShape="0">
          <a:gsLst>
            <a:gs pos="0">
              <a:schemeClr val="accent3">
                <a:shade val="80000"/>
                <a:hueOff val="191545"/>
                <a:satOff val="-1252"/>
                <a:lumOff val="21485"/>
                <a:alphaOff val="0"/>
                <a:tint val="43000"/>
                <a:satMod val="165000"/>
              </a:schemeClr>
            </a:gs>
            <a:gs pos="55000">
              <a:schemeClr val="accent3">
                <a:shade val="80000"/>
                <a:hueOff val="191545"/>
                <a:satOff val="-1252"/>
                <a:lumOff val="21485"/>
                <a:alphaOff val="0"/>
                <a:tint val="83000"/>
                <a:satMod val="155000"/>
              </a:schemeClr>
            </a:gs>
            <a:gs pos="100000">
              <a:schemeClr val="accent3">
                <a:shade val="80000"/>
                <a:hueOff val="191545"/>
                <a:satOff val="-1252"/>
                <a:lumOff val="21485"/>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smtClean="0">
              <a:solidFill>
                <a:schemeClr val="tx2"/>
              </a:solidFill>
            </a:rPr>
            <a:t>Gestión de Plugins</a:t>
          </a:r>
          <a:endParaRPr lang="es-ES" sz="1000" kern="1200" dirty="0">
            <a:solidFill>
              <a:schemeClr val="tx2"/>
            </a:solidFill>
          </a:endParaRPr>
        </a:p>
      </dsp:txBody>
      <dsp:txXfrm>
        <a:off x="1984413" y="1587783"/>
        <a:ext cx="787287" cy="690881"/>
      </dsp:txXfrm>
    </dsp:sp>
    <dsp:sp modelId="{9DB8C6F7-37C4-4AF0-89AE-7285CA5EAC71}">
      <dsp:nvSpPr>
        <dsp:cNvPr id="0" name=""/>
        <dsp:cNvSpPr/>
      </dsp:nvSpPr>
      <dsp:spPr>
        <a:xfrm rot="18000000">
          <a:off x="2624091" y="1252541"/>
          <a:ext cx="131131" cy="281950"/>
        </a:xfrm>
        <a:prstGeom prst="rightArrow">
          <a:avLst>
            <a:gd name="adj1" fmla="val 60000"/>
            <a:gd name="adj2" fmla="val 50000"/>
          </a:avLst>
        </a:prstGeom>
        <a:gradFill rotWithShape="0">
          <a:gsLst>
            <a:gs pos="0">
              <a:schemeClr val="accent3">
                <a:shade val="90000"/>
                <a:hueOff val="191533"/>
                <a:satOff val="-3091"/>
                <a:lumOff val="19093"/>
                <a:alphaOff val="0"/>
                <a:tint val="43000"/>
                <a:satMod val="165000"/>
              </a:schemeClr>
            </a:gs>
            <a:gs pos="55000">
              <a:schemeClr val="accent3">
                <a:shade val="90000"/>
                <a:hueOff val="191533"/>
                <a:satOff val="-3091"/>
                <a:lumOff val="19093"/>
                <a:alphaOff val="0"/>
                <a:tint val="83000"/>
                <a:satMod val="155000"/>
              </a:schemeClr>
            </a:gs>
            <a:gs pos="100000">
              <a:schemeClr val="accent3">
                <a:shade val="90000"/>
                <a:hueOff val="191533"/>
                <a:satOff val="-3091"/>
                <a:lumOff val="19093"/>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solidFill>
              <a:schemeClr val="tx2"/>
            </a:solidFill>
          </a:endParaRPr>
        </a:p>
      </dsp:txBody>
      <dsp:txXfrm>
        <a:off x="2633926" y="1325965"/>
        <a:ext cx="91792" cy="169170"/>
      </dsp:txXfrm>
    </dsp:sp>
    <dsp:sp modelId="{F9698C08-EB1F-4589-AF72-A92AD0B892D7}">
      <dsp:nvSpPr>
        <dsp:cNvPr id="0" name=""/>
        <dsp:cNvSpPr/>
      </dsp:nvSpPr>
      <dsp:spPr>
        <a:xfrm>
          <a:off x="2448272" y="358856"/>
          <a:ext cx="1113391" cy="977053"/>
        </a:xfrm>
        <a:prstGeom prst="ellipse">
          <a:avLst/>
        </a:prstGeom>
        <a:gradFill rotWithShape="0">
          <a:gsLst>
            <a:gs pos="0">
              <a:schemeClr val="accent3">
                <a:shade val="80000"/>
                <a:hueOff val="218909"/>
                <a:satOff val="-1431"/>
                <a:lumOff val="24554"/>
                <a:alphaOff val="0"/>
                <a:tint val="43000"/>
                <a:satMod val="165000"/>
              </a:schemeClr>
            </a:gs>
            <a:gs pos="55000">
              <a:schemeClr val="accent3">
                <a:shade val="80000"/>
                <a:hueOff val="218909"/>
                <a:satOff val="-1431"/>
                <a:lumOff val="24554"/>
                <a:alphaOff val="0"/>
                <a:tint val="83000"/>
                <a:satMod val="155000"/>
              </a:schemeClr>
            </a:gs>
            <a:gs pos="100000">
              <a:schemeClr val="accent3">
                <a:shade val="80000"/>
                <a:hueOff val="218909"/>
                <a:satOff val="-1431"/>
                <a:lumOff val="24554"/>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smtClean="0">
              <a:solidFill>
                <a:schemeClr val="tx2"/>
              </a:solidFill>
            </a:rPr>
            <a:t>Gestión de idiomas</a:t>
          </a:r>
          <a:endParaRPr lang="es-ES" sz="1000" kern="1200" dirty="0">
            <a:solidFill>
              <a:schemeClr val="tx2"/>
            </a:solidFill>
          </a:endParaRPr>
        </a:p>
      </dsp:txBody>
      <dsp:txXfrm>
        <a:off x="2611324" y="501942"/>
        <a:ext cx="787287" cy="690881"/>
      </dsp:txXfrm>
    </dsp:sp>
    <dsp:sp modelId="{47D53B35-76B1-4501-9B46-C8CF302036BE}">
      <dsp:nvSpPr>
        <dsp:cNvPr id="0" name=""/>
        <dsp:cNvSpPr/>
      </dsp:nvSpPr>
      <dsp:spPr>
        <a:xfrm rot="20400000">
          <a:off x="3549590" y="492808"/>
          <a:ext cx="84469" cy="281950"/>
        </a:xfrm>
        <a:prstGeom prst="rightArrow">
          <a:avLst>
            <a:gd name="adj1" fmla="val 60000"/>
            <a:gd name="adj2" fmla="val 50000"/>
          </a:avLst>
        </a:prstGeom>
        <a:gradFill rotWithShape="0">
          <a:gsLst>
            <a:gs pos="0">
              <a:schemeClr val="accent3">
                <a:shade val="90000"/>
                <a:hueOff val="218895"/>
                <a:satOff val="-3532"/>
                <a:lumOff val="21821"/>
                <a:alphaOff val="0"/>
                <a:tint val="43000"/>
                <a:satMod val="165000"/>
              </a:schemeClr>
            </a:gs>
            <a:gs pos="55000">
              <a:schemeClr val="accent3">
                <a:shade val="90000"/>
                <a:hueOff val="218895"/>
                <a:satOff val="-3532"/>
                <a:lumOff val="21821"/>
                <a:alphaOff val="0"/>
                <a:tint val="83000"/>
                <a:satMod val="155000"/>
              </a:schemeClr>
            </a:gs>
            <a:gs pos="100000">
              <a:schemeClr val="accent3">
                <a:shade val="90000"/>
                <a:hueOff val="218895"/>
                <a:satOff val="-3532"/>
                <a:lumOff val="21821"/>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solidFill>
              <a:schemeClr val="tx2"/>
            </a:solidFill>
          </a:endParaRPr>
        </a:p>
      </dsp:txBody>
      <dsp:txXfrm>
        <a:off x="3550354" y="553532"/>
        <a:ext cx="59128" cy="1691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FE858-264F-439B-A7F3-F2D942865AB2}">
      <dsp:nvSpPr>
        <dsp:cNvPr id="0" name=""/>
        <dsp:cNvSpPr/>
      </dsp:nvSpPr>
      <dsp:spPr>
        <a:xfrm>
          <a:off x="0" y="924684"/>
          <a:ext cx="8628222" cy="1232912"/>
        </a:xfrm>
        <a:prstGeom prst="notchedRightArrow">
          <a:avLst/>
        </a:prstGeom>
        <a:gradFill rotWithShape="0">
          <a:gsLst>
            <a:gs pos="0">
              <a:schemeClr val="accent3">
                <a:tint val="40000"/>
                <a:hueOff val="0"/>
                <a:satOff val="0"/>
                <a:lumOff val="0"/>
                <a:alphaOff val="0"/>
                <a:tint val="43000"/>
                <a:satMod val="165000"/>
              </a:schemeClr>
            </a:gs>
            <a:gs pos="55000">
              <a:schemeClr val="accent3">
                <a:tint val="40000"/>
                <a:hueOff val="0"/>
                <a:satOff val="0"/>
                <a:lumOff val="0"/>
                <a:alphaOff val="0"/>
                <a:tint val="83000"/>
                <a:satMod val="155000"/>
              </a:schemeClr>
            </a:gs>
            <a:gs pos="100000">
              <a:schemeClr val="accent3">
                <a:tint val="40000"/>
                <a:hueOff val="0"/>
                <a:satOff val="0"/>
                <a:lumOff val="0"/>
                <a:alphaOff val="0"/>
                <a:shade val="85000"/>
              </a:schemeClr>
            </a:gs>
          </a:gsLst>
          <a:path path="circle">
            <a:fillToRect l="-40000" t="-90000" r="140000" b="19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A799FD6-0207-48F1-ADAD-3355FC46945A}">
      <dsp:nvSpPr>
        <dsp:cNvPr id="0" name=""/>
        <dsp:cNvSpPr/>
      </dsp:nvSpPr>
      <dsp:spPr>
        <a:xfrm>
          <a:off x="3412" y="0"/>
          <a:ext cx="1492033" cy="1232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s-ES" sz="1800" kern="1200" dirty="0" smtClean="0">
              <a:latin typeface="+mn-lt"/>
            </a:rPr>
            <a:t>Contenido</a:t>
          </a:r>
          <a:endParaRPr lang="es-ES" sz="1800" kern="1200" dirty="0">
            <a:latin typeface="+mn-lt"/>
            <a:cs typeface="Times New Roman" pitchFamily="18" charset="0"/>
          </a:endParaRPr>
        </a:p>
      </dsp:txBody>
      <dsp:txXfrm>
        <a:off x="3412" y="0"/>
        <a:ext cx="1492033" cy="1232912"/>
      </dsp:txXfrm>
    </dsp:sp>
    <dsp:sp modelId="{40536B13-5617-411F-BE63-A67F88290066}">
      <dsp:nvSpPr>
        <dsp:cNvPr id="0" name=""/>
        <dsp:cNvSpPr/>
      </dsp:nvSpPr>
      <dsp:spPr>
        <a:xfrm>
          <a:off x="595315" y="1387026"/>
          <a:ext cx="308228" cy="308228"/>
        </a:xfrm>
        <a:prstGeom prst="ellipse">
          <a:avLst/>
        </a:prstGeom>
        <a:gradFill rotWithShape="0">
          <a:gsLst>
            <a:gs pos="0">
              <a:schemeClr val="accent3">
                <a:hueOff val="0"/>
                <a:satOff val="0"/>
                <a:lumOff val="0"/>
                <a:alphaOff val="0"/>
                <a:tint val="43000"/>
                <a:satMod val="165000"/>
              </a:schemeClr>
            </a:gs>
            <a:gs pos="55000">
              <a:schemeClr val="accent3">
                <a:hueOff val="0"/>
                <a:satOff val="0"/>
                <a:lumOff val="0"/>
                <a:alphaOff val="0"/>
                <a:tint val="83000"/>
                <a:satMod val="155000"/>
              </a:schemeClr>
            </a:gs>
            <a:gs pos="100000">
              <a:schemeClr val="accent3">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C4584D8-4BEC-45D8-BF53-95F5FB761D06}">
      <dsp:nvSpPr>
        <dsp:cNvPr id="0" name=""/>
        <dsp:cNvSpPr/>
      </dsp:nvSpPr>
      <dsp:spPr>
        <a:xfrm>
          <a:off x="1570047" y="1849368"/>
          <a:ext cx="1492033" cy="1232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ES" sz="1800" kern="1200" dirty="0" smtClean="0">
              <a:latin typeface="+mn-lt"/>
            </a:rPr>
            <a:t>Interfaces</a:t>
          </a:r>
          <a:endParaRPr lang="es-ES" sz="1800" kern="1200" dirty="0">
            <a:latin typeface="+mn-lt"/>
            <a:cs typeface="Times New Roman" pitchFamily="18" charset="0"/>
          </a:endParaRPr>
        </a:p>
      </dsp:txBody>
      <dsp:txXfrm>
        <a:off x="1570047" y="1849368"/>
        <a:ext cx="1492033" cy="1232912"/>
      </dsp:txXfrm>
    </dsp:sp>
    <dsp:sp modelId="{C572D6EF-B61D-42B7-AE89-70B64669FED2}">
      <dsp:nvSpPr>
        <dsp:cNvPr id="0" name=""/>
        <dsp:cNvSpPr/>
      </dsp:nvSpPr>
      <dsp:spPr>
        <a:xfrm>
          <a:off x="2161950" y="1387026"/>
          <a:ext cx="308228" cy="308228"/>
        </a:xfrm>
        <a:prstGeom prst="ellipse">
          <a:avLst/>
        </a:prstGeom>
        <a:gradFill rotWithShape="0">
          <a:gsLst>
            <a:gs pos="0">
              <a:schemeClr val="accent3">
                <a:hueOff val="2812566"/>
                <a:satOff val="-4220"/>
                <a:lumOff val="-686"/>
                <a:alphaOff val="0"/>
                <a:tint val="43000"/>
                <a:satMod val="165000"/>
              </a:schemeClr>
            </a:gs>
            <a:gs pos="55000">
              <a:schemeClr val="accent3">
                <a:hueOff val="2812566"/>
                <a:satOff val="-4220"/>
                <a:lumOff val="-686"/>
                <a:alphaOff val="0"/>
                <a:tint val="83000"/>
                <a:satMod val="155000"/>
              </a:schemeClr>
            </a:gs>
            <a:gs pos="100000">
              <a:schemeClr val="accent3">
                <a:hueOff val="2812566"/>
                <a:satOff val="-4220"/>
                <a:lumOff val="-686"/>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CC33B8A-741F-4449-9626-D93B1894B5E7}">
      <dsp:nvSpPr>
        <dsp:cNvPr id="0" name=""/>
        <dsp:cNvSpPr/>
      </dsp:nvSpPr>
      <dsp:spPr>
        <a:xfrm>
          <a:off x="3136683" y="0"/>
          <a:ext cx="1492033" cy="1232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s-ES" sz="1800" kern="1200" dirty="0" smtClean="0">
              <a:latin typeface="+mn-lt"/>
              <a:cs typeface="Times New Roman" pitchFamily="18" charset="0"/>
            </a:rPr>
            <a:t>Navegación</a:t>
          </a:r>
          <a:endParaRPr lang="es-ES" sz="1800" kern="1200" dirty="0">
            <a:latin typeface="+mn-lt"/>
            <a:cs typeface="Times New Roman" pitchFamily="18" charset="0"/>
          </a:endParaRPr>
        </a:p>
      </dsp:txBody>
      <dsp:txXfrm>
        <a:off x="3136683" y="0"/>
        <a:ext cx="1492033" cy="1232912"/>
      </dsp:txXfrm>
    </dsp:sp>
    <dsp:sp modelId="{C0002EE1-6212-4272-954F-7D8047C05C46}">
      <dsp:nvSpPr>
        <dsp:cNvPr id="0" name=""/>
        <dsp:cNvSpPr/>
      </dsp:nvSpPr>
      <dsp:spPr>
        <a:xfrm>
          <a:off x="3728585" y="1387026"/>
          <a:ext cx="308228" cy="308228"/>
        </a:xfrm>
        <a:prstGeom prst="ellipse">
          <a:avLst/>
        </a:prstGeom>
        <a:gradFill rotWithShape="0">
          <a:gsLst>
            <a:gs pos="0">
              <a:schemeClr val="accent3">
                <a:hueOff val="5625132"/>
                <a:satOff val="-8440"/>
                <a:lumOff val="-1373"/>
                <a:alphaOff val="0"/>
                <a:tint val="43000"/>
                <a:satMod val="165000"/>
              </a:schemeClr>
            </a:gs>
            <a:gs pos="55000">
              <a:schemeClr val="accent3">
                <a:hueOff val="5625132"/>
                <a:satOff val="-8440"/>
                <a:lumOff val="-1373"/>
                <a:alphaOff val="0"/>
                <a:tint val="83000"/>
                <a:satMod val="155000"/>
              </a:schemeClr>
            </a:gs>
            <a:gs pos="100000">
              <a:schemeClr val="accent3">
                <a:hueOff val="5625132"/>
                <a:satOff val="-8440"/>
                <a:lumOff val="-1373"/>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4B72175-B9CD-477E-BC54-42552E6D6069}">
      <dsp:nvSpPr>
        <dsp:cNvPr id="0" name=""/>
        <dsp:cNvSpPr/>
      </dsp:nvSpPr>
      <dsp:spPr>
        <a:xfrm>
          <a:off x="4703318" y="1849368"/>
          <a:ext cx="1492033" cy="1232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ES" sz="1800" kern="1200" dirty="0" smtClean="0">
              <a:latin typeface="+mn-lt"/>
              <a:cs typeface="Times New Roman" pitchFamily="18" charset="0"/>
            </a:rPr>
            <a:t>Carga</a:t>
          </a:r>
          <a:endParaRPr lang="es-ES" sz="1800" kern="1200" dirty="0">
            <a:latin typeface="+mn-lt"/>
            <a:cs typeface="Times New Roman" pitchFamily="18" charset="0"/>
          </a:endParaRPr>
        </a:p>
      </dsp:txBody>
      <dsp:txXfrm>
        <a:off x="4703318" y="1849368"/>
        <a:ext cx="1492033" cy="1232912"/>
      </dsp:txXfrm>
    </dsp:sp>
    <dsp:sp modelId="{416D1F2C-2324-47EB-8C43-0938EB793C22}">
      <dsp:nvSpPr>
        <dsp:cNvPr id="0" name=""/>
        <dsp:cNvSpPr/>
      </dsp:nvSpPr>
      <dsp:spPr>
        <a:xfrm>
          <a:off x="5295221" y="1387026"/>
          <a:ext cx="308228" cy="308228"/>
        </a:xfrm>
        <a:prstGeom prst="ellipse">
          <a:avLst/>
        </a:prstGeom>
        <a:gradFill rotWithShape="0">
          <a:gsLst>
            <a:gs pos="0">
              <a:schemeClr val="accent3">
                <a:hueOff val="8437698"/>
                <a:satOff val="-12660"/>
                <a:lumOff val="-2059"/>
                <a:alphaOff val="0"/>
                <a:tint val="43000"/>
                <a:satMod val="165000"/>
              </a:schemeClr>
            </a:gs>
            <a:gs pos="55000">
              <a:schemeClr val="accent3">
                <a:hueOff val="8437698"/>
                <a:satOff val="-12660"/>
                <a:lumOff val="-2059"/>
                <a:alphaOff val="0"/>
                <a:tint val="83000"/>
                <a:satMod val="155000"/>
              </a:schemeClr>
            </a:gs>
            <a:gs pos="100000">
              <a:schemeClr val="accent3">
                <a:hueOff val="8437698"/>
                <a:satOff val="-12660"/>
                <a:lumOff val="-2059"/>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5194BDC-E1DE-46E4-B02A-C6B1C2282E21}">
      <dsp:nvSpPr>
        <dsp:cNvPr id="0" name=""/>
        <dsp:cNvSpPr/>
      </dsp:nvSpPr>
      <dsp:spPr>
        <a:xfrm>
          <a:off x="6269953" y="0"/>
          <a:ext cx="1492033" cy="1232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s-ES" sz="1800" kern="1200" dirty="0" smtClean="0">
              <a:latin typeface="+mn-lt"/>
              <a:cs typeface="Times New Roman" pitchFamily="18" charset="0"/>
            </a:rPr>
            <a:t>Seguridad</a:t>
          </a:r>
          <a:endParaRPr lang="es-ES" sz="1800" kern="1200" dirty="0">
            <a:latin typeface="+mn-lt"/>
            <a:cs typeface="Times New Roman" pitchFamily="18" charset="0"/>
          </a:endParaRPr>
        </a:p>
      </dsp:txBody>
      <dsp:txXfrm>
        <a:off x="6269953" y="0"/>
        <a:ext cx="1492033" cy="1232912"/>
      </dsp:txXfrm>
    </dsp:sp>
    <dsp:sp modelId="{F43B8F29-D64D-4759-820D-80C5D28693F8}">
      <dsp:nvSpPr>
        <dsp:cNvPr id="0" name=""/>
        <dsp:cNvSpPr/>
      </dsp:nvSpPr>
      <dsp:spPr>
        <a:xfrm>
          <a:off x="6861856" y="1387026"/>
          <a:ext cx="308228" cy="308228"/>
        </a:xfrm>
        <a:prstGeom prst="ellipse">
          <a:avLst/>
        </a:prstGeom>
        <a:gradFill rotWithShape="0">
          <a:gsLst>
            <a:gs pos="0">
              <a:schemeClr val="accent3">
                <a:hueOff val="11250264"/>
                <a:satOff val="-16880"/>
                <a:lumOff val="-2745"/>
                <a:alphaOff val="0"/>
                <a:tint val="43000"/>
                <a:satMod val="165000"/>
              </a:schemeClr>
            </a:gs>
            <a:gs pos="55000">
              <a:schemeClr val="accent3">
                <a:hueOff val="11250264"/>
                <a:satOff val="-16880"/>
                <a:lumOff val="-2745"/>
                <a:alphaOff val="0"/>
                <a:tint val="83000"/>
                <a:satMod val="155000"/>
              </a:schemeClr>
            </a:gs>
            <a:gs pos="100000">
              <a:schemeClr val="accent3">
                <a:hueOff val="11250264"/>
                <a:satOff val="-16880"/>
                <a:lumOff val="-2745"/>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724506C0-3FFE-45A5-803D-9F4FC5464A70}" type="datetimeFigureOut">
              <a:t>12/17/2009</a:t>
            </a:fld>
            <a:endParaRPr lang="es-E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F8646707-6BBD-41A9-B4DF-0C76A73A2D2A}" type="slidenum">
              <a:t>‹Nº›</a:t>
            </a:fld>
            <a:endParaRPr lang="es-ES" dirty="0"/>
          </a:p>
        </p:txBody>
      </p:sp>
    </p:spTree>
    <p:extLst>
      <p:ext uri="{BB962C8B-B14F-4D97-AF65-F5344CB8AC3E}">
        <p14:creationId xmlns:p14="http://schemas.microsoft.com/office/powerpoint/2010/main" val="732082788"/>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endParaRPr lang="es-ES" baseline="0" dirty="0" smtClean="0"/>
          </a:p>
        </p:txBody>
      </p:sp>
      <p:sp>
        <p:nvSpPr>
          <p:cNvPr id="4" name="Slide Number Placeholder 3"/>
          <p:cNvSpPr>
            <a:spLocks noGrp="1"/>
          </p:cNvSpPr>
          <p:nvPr>
            <p:ph type="sldNum" sz="quarter" idx="10"/>
          </p:nvPr>
        </p:nvSpPr>
        <p:spPr/>
        <p:txBody>
          <a:bodyPr/>
          <a:lstStyle/>
          <a:p>
            <a:fld id="{5E0C3846-8D4C-4326-8BC7-9B455A036298}" type="slidenum">
              <a:rPr lang="es-ES" smtClean="0"/>
              <a:pPr/>
              <a:t>1</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endParaRPr lang="es-ES" sz="1200" baseline="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endParaRPr lang="es-ES" sz="1200" baseline="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endParaRPr lang="es-ES" sz="1200" baseline="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endParaRPr lang="es-ES" sz="1200" baseline="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endParaRPr lang="es-ES" sz="1200" baseline="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pPr lvl="2"/>
            <a:r>
              <a:rPr lang="es-ES" sz="1200" b="0" kern="1200" dirty="0" smtClean="0">
                <a:solidFill>
                  <a:schemeClr val="tx1"/>
                </a:solidFill>
                <a:effectLst/>
                <a:latin typeface="+mn-lt"/>
                <a:ea typeface="+mn-ea"/>
                <a:cs typeface="+mn-cs"/>
              </a:rPr>
              <a:t>Es decir de que manera apareceran los objetos navegacionales en la interfaz y cales obetos activaran la navegación.</a:t>
            </a:r>
            <a:endParaRPr lang="es-ES" sz="1200" b="0" baseline="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pPr lvl="2"/>
            <a:r>
              <a:rPr lang="es-ES" sz="1200" b="0" kern="1200" dirty="0" smtClean="0">
                <a:solidFill>
                  <a:schemeClr val="tx1"/>
                </a:solidFill>
                <a:effectLst/>
                <a:latin typeface="+mn-lt"/>
                <a:ea typeface="+mn-ea"/>
                <a:cs typeface="+mn-cs"/>
              </a:rPr>
              <a:t>Es decir de que manera apareceran los objetos navegacionales en la interfaz y cales obetos activaran la navegación.</a:t>
            </a:r>
            <a:endParaRPr lang="es-ES" sz="1200" b="0" baseline="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s-ES" dirty="0" smtClean="0"/>
          </a:p>
        </p:txBody>
      </p:sp>
      <p:sp>
        <p:nvSpPr>
          <p:cNvPr id="4" name="Slide Number Placeholder 3"/>
          <p:cNvSpPr>
            <a:spLocks noGrp="1"/>
          </p:cNvSpPr>
          <p:nvPr>
            <p:ph type="sldNum" sz="quarter" idx="10"/>
          </p:nvPr>
        </p:nvSpPr>
        <p:spPr/>
        <p:txBody>
          <a:bodyPr/>
          <a:lstStyle/>
          <a:p>
            <a:fld id="{5E0C3846-8D4C-4326-8BC7-9B455A036298}" type="slidenum">
              <a:rPr lang="es-ES" smtClean="0"/>
              <a:pPr/>
              <a:t>17</a:t>
            </a:fld>
            <a:endParaRPr lang="es-E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s-ES" dirty="0" smtClean="0"/>
          </a:p>
        </p:txBody>
      </p:sp>
      <p:sp>
        <p:nvSpPr>
          <p:cNvPr id="4" name="Slide Number Placeholder 3"/>
          <p:cNvSpPr>
            <a:spLocks noGrp="1"/>
          </p:cNvSpPr>
          <p:nvPr>
            <p:ph type="sldNum" sz="quarter" idx="10"/>
          </p:nvPr>
        </p:nvSpPr>
        <p:spPr/>
        <p:txBody>
          <a:bodyPr/>
          <a:lstStyle/>
          <a:p>
            <a:fld id="{5E0C3846-8D4C-4326-8BC7-9B455A036298}" type="slidenum">
              <a:rPr lang="es-ES" smtClean="0"/>
              <a:pPr/>
              <a:t>18</a:t>
            </a:fld>
            <a:endParaRPr lang="es-E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s-ES" dirty="0" smtClean="0"/>
          </a:p>
        </p:txBody>
      </p:sp>
      <p:sp>
        <p:nvSpPr>
          <p:cNvPr id="4" name="Slide Number Placeholder 3"/>
          <p:cNvSpPr>
            <a:spLocks noGrp="1"/>
          </p:cNvSpPr>
          <p:nvPr>
            <p:ph type="sldNum" sz="quarter" idx="10"/>
          </p:nvPr>
        </p:nvSpPr>
        <p:spPr/>
        <p:txBody>
          <a:bodyPr/>
          <a:lstStyle/>
          <a:p>
            <a:fld id="{5E0C3846-8D4C-4326-8BC7-9B455A036298}" type="slidenum">
              <a:rPr lang="es-ES" smtClean="0"/>
              <a:pPr/>
              <a:t>19</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es-ES"/>
            </a:pPr>
            <a:endParaRPr lang="es-ES" dirty="0" smtClean="0"/>
          </a:p>
          <a:p>
            <a:endParaRPr lang="es-ES" dirty="0"/>
          </a:p>
        </p:txBody>
      </p:sp>
      <p:sp>
        <p:nvSpPr>
          <p:cNvPr id="4" name="Slide Number Placeholder 3"/>
          <p:cNvSpPr>
            <a:spLocks noGrp="1"/>
          </p:cNvSpPr>
          <p:nvPr>
            <p:ph type="sldNum" sz="quarter" idx="10"/>
          </p:nvPr>
        </p:nvSpPr>
        <p:spPr/>
        <p:txBody>
          <a:bodyPr/>
          <a:lstStyle/>
          <a:p>
            <a:fld id="{5E0C3846-8D4C-4326-8BC7-9B455A036298}" type="slidenum">
              <a:rPr lang="es-ES" smtClean="0"/>
              <a:pPr/>
              <a:t>2</a:t>
            </a:fld>
            <a:endParaRPr lang="es-E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endParaRPr lang="es-ES" sz="1200" baseline="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endParaRPr lang="es-ES" baseline="0" dirty="0" smtClean="0"/>
          </a:p>
        </p:txBody>
      </p:sp>
      <p:sp>
        <p:nvSpPr>
          <p:cNvPr id="4" name="Slide Number Placeholder 3"/>
          <p:cNvSpPr>
            <a:spLocks noGrp="1"/>
          </p:cNvSpPr>
          <p:nvPr>
            <p:ph type="sldNum" sz="quarter" idx="10"/>
          </p:nvPr>
        </p:nvSpPr>
        <p:spPr/>
        <p:txBody>
          <a:bodyPr/>
          <a:lstStyle/>
          <a:p>
            <a:fld id="{5E0C3846-8D4C-4326-8BC7-9B455A036298}" type="slidenum">
              <a:rPr lang="es-ES" smtClean="0"/>
              <a:pPr/>
              <a:t>21</a:t>
            </a:fld>
            <a:endParaRPr lang="es-E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8646707-6BBD-41A9-B4DF-0C76A73A2D2A}" type="slidenum">
              <a:rPr lang="es-ES" smtClean="0"/>
              <a:t>22</a:t>
            </a:fld>
            <a:endParaRPr lang="es-ES" dirty="0"/>
          </a:p>
        </p:txBody>
      </p:sp>
    </p:spTree>
    <p:extLst>
      <p:ext uri="{BB962C8B-B14F-4D97-AF65-F5344CB8AC3E}">
        <p14:creationId xmlns:p14="http://schemas.microsoft.com/office/powerpoint/2010/main" val="693249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8646707-6BBD-41A9-B4DF-0C76A73A2D2A}" type="slidenum">
              <a:rPr lang="es-ES" smtClean="0"/>
              <a:t>23</a:t>
            </a:fld>
            <a:endParaRPr lang="es-ES" dirty="0"/>
          </a:p>
        </p:txBody>
      </p:sp>
    </p:spTree>
    <p:extLst>
      <p:ext uri="{BB962C8B-B14F-4D97-AF65-F5344CB8AC3E}">
        <p14:creationId xmlns:p14="http://schemas.microsoft.com/office/powerpoint/2010/main" val="693249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smtClean="0"/>
          </a:p>
          <a:p>
            <a:endParaRPr lang="es-ES" dirty="0" smtClean="0"/>
          </a:p>
        </p:txBody>
      </p:sp>
      <p:sp>
        <p:nvSpPr>
          <p:cNvPr id="4" name="Slide Number Placeholder 3"/>
          <p:cNvSpPr>
            <a:spLocks noGrp="1"/>
          </p:cNvSpPr>
          <p:nvPr>
            <p:ph type="sldNum" sz="quarter" idx="10"/>
          </p:nvPr>
        </p:nvSpPr>
        <p:spPr/>
        <p:txBody>
          <a:bodyPr/>
          <a:lstStyle/>
          <a:p>
            <a:fld id="{5E0C3846-8D4C-4326-8BC7-9B455A036298}" type="slidenum">
              <a:rPr lang="es-ES" smtClean="0"/>
              <a:pPr/>
              <a:t>26</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None/>
            </a:pP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F8646707-6BBD-41A9-B4DF-0C76A73A2D2A}" type="slidenum">
              <a:rPr lang="es-ES" smtClean="0"/>
              <a:t>3</a:t>
            </a:fld>
            <a:endParaRPr lang="es-ES" dirty="0"/>
          </a:p>
        </p:txBody>
      </p:sp>
    </p:spTree>
    <p:extLst>
      <p:ext uri="{BB962C8B-B14F-4D97-AF65-F5344CB8AC3E}">
        <p14:creationId xmlns:p14="http://schemas.microsoft.com/office/powerpoint/2010/main" val="3452463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F8646707-6BBD-41A9-B4DF-0C76A73A2D2A}" type="slidenum">
              <a:rPr lang="es-ES" smtClean="0"/>
              <a:t>4</a:t>
            </a:fld>
            <a:endParaRPr lang="es-ES" dirty="0"/>
          </a:p>
        </p:txBody>
      </p:sp>
    </p:spTree>
    <p:extLst>
      <p:ext uri="{BB962C8B-B14F-4D97-AF65-F5344CB8AC3E}">
        <p14:creationId xmlns:p14="http://schemas.microsoft.com/office/powerpoint/2010/main" val="44596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1.Shande, tiene la visión de que en los próximos años se convertirá en el mejor Centro de Capacitación de la belleza, moda y estética con una gama amplia de servicios exclusivos de formación académica que permitirá preparar profesionales altamente capacitados. </a:t>
            </a:r>
            <a:endParaRPr lang="es-ES"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2. La implementación del sitio web para Shande es un factor determinante en el logro de sus objetivos, ya que a través del mismo se mejorará el proceso de comunicación, el anuncio de sus productos y servicios hacia los usuarios y la venta de los mismos.</a:t>
            </a:r>
            <a:endParaRPr lang="es-ES"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3. La empresa requiere automatizar los procesos de administración de medios y publicación de sus servicios, a través de procesos dinámicos que faciliten la administración de información de una manera fácil y oportuna.</a:t>
            </a:r>
            <a:endParaRPr lang="es-ES"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4. Requiere promocionar sus propios productos y venderlos, ya sea que los clientes se acerquen hacia la empresa de manera física o los adquieran a través del carrito de compras que ahora se dispone en algunos portales.</a:t>
            </a:r>
            <a:endParaRPr lang="es-ES"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5. El portal web es una estrategia de negocio para la empresa, de tal forma que pueda competir con empresas de la misma línea, estar disponible todos los días del año, reducir los gastos operativos y gastos de publicidad existentes, reforzar la imagen profesional de la empresa y mantenerse al alcance mundial, por lo que se define su importancia a través de:</a:t>
            </a:r>
            <a:endParaRPr lang="es-ES" sz="1200" kern="1200" dirty="0" smtClean="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F8646707-6BBD-41A9-B4DF-0C76A73A2D2A}" type="slidenum">
              <a:rPr lang="es-ES" smtClean="0"/>
              <a:t>5</a:t>
            </a:fld>
            <a:endParaRPr lang="es-ES" dirty="0"/>
          </a:p>
        </p:txBody>
      </p:sp>
    </p:spTree>
    <p:extLst>
      <p:ext uri="{BB962C8B-B14F-4D97-AF65-F5344CB8AC3E}">
        <p14:creationId xmlns:p14="http://schemas.microsoft.com/office/powerpoint/2010/main" val="445969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5E0C3846-8D4C-4326-8BC7-9B455A036298}" type="slidenum">
              <a:rPr lang="es-ES" smtClean="0"/>
              <a:pPr/>
              <a:t>6</a:t>
            </a:fld>
            <a:endParaRPr lang="es-E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5E0C3846-8D4C-4326-8BC7-9B455A036298}" type="slidenum">
              <a:rPr lang="es-ES" smtClean="0"/>
              <a:pPr/>
              <a:t>7</a:t>
            </a:fld>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smtClean="0"/>
          </a:p>
          <a:p>
            <a:endParaRPr lang="es-ES" dirty="0" smtClean="0"/>
          </a:p>
        </p:txBody>
      </p:sp>
      <p:sp>
        <p:nvSpPr>
          <p:cNvPr id="4" name="Slide Number Placeholder 3"/>
          <p:cNvSpPr>
            <a:spLocks noGrp="1"/>
          </p:cNvSpPr>
          <p:nvPr>
            <p:ph type="sldNum" sz="quarter" idx="10"/>
          </p:nvPr>
        </p:nvSpPr>
        <p:spPr/>
        <p:txBody>
          <a:bodyPr/>
          <a:lstStyle/>
          <a:p>
            <a:fld id="{5E0C3846-8D4C-4326-8BC7-9B455A036298}" type="slidenum">
              <a:rPr lang="es-ES" smtClean="0"/>
              <a:pPr/>
              <a:t>8</a:t>
            </a:fld>
            <a:endParaRPr 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r>
              <a:rPr lang="es-ES" sz="1200" kern="1200" dirty="0" smtClean="0">
                <a:solidFill>
                  <a:schemeClr val="tx1"/>
                </a:solidFill>
                <a:effectLst/>
                <a:latin typeface="+mn-lt"/>
                <a:ea typeface="+mn-ea"/>
                <a:cs typeface="+mn-cs"/>
              </a:rPr>
              <a:t>El estándar IEEE 830 es una práctica recomendada para el levantamiento de las especificaciones de requisitos de software, en el cual se describen el contenido y sus cualidades de buenas especificaciones de requerimientos de software, para un producto</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que realiza ciertas funciones en un entorno específico. Para los clientes, proveedores las especificaciones proporcionar beneficios bases para el acuerdo entre los clientes y los proveedores, reducir el esfuerzo de desarrollo, proporcionar una base para estimar los costos y calendarios, suministrar una base de referencia para la validación y verificación, facilitar la transferencia, y sirve como base para la mejora</a:t>
            </a:r>
            <a:r>
              <a:rPr lang="es-EC" sz="1200" kern="1200" dirty="0" smtClean="0">
                <a:solidFill>
                  <a:schemeClr val="tx1"/>
                </a:solidFill>
                <a:effectLst/>
                <a:latin typeface="+mn-lt"/>
                <a:ea typeface="+mn-ea"/>
                <a:cs typeface="+mn-cs"/>
              </a:rPr>
              <a:t> (IEEE, 1998).</a:t>
            </a: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La información básica que se debe considerar para la escritura de las especificaciones incluye: la naturaleza, el ambiente, las características, la elaboración conjunta, la evolución, los prototipos, la incorporación del diseño y la incorporación de los requisitos del proyecto.</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Este estándar considera el levantamiento de las especificaciones de los siguientes aspectos principales:</a:t>
            </a:r>
          </a:p>
          <a:p>
            <a:r>
              <a:rPr lang="es-ES" sz="1200" kern="1200" dirty="0" smtClean="0">
                <a:solidFill>
                  <a:schemeClr val="tx1"/>
                </a:solidFill>
                <a:effectLst/>
                <a:latin typeface="+mn-lt"/>
                <a:ea typeface="+mn-ea"/>
                <a:cs typeface="+mn-cs"/>
              </a:rPr>
              <a:t> </a:t>
            </a:r>
          </a:p>
          <a:p>
            <a:pPr lvl="0"/>
            <a:r>
              <a:rPr lang="es-ES" sz="1200" b="1" kern="1200" dirty="0" smtClean="0">
                <a:solidFill>
                  <a:schemeClr val="tx1"/>
                </a:solidFill>
                <a:effectLst/>
                <a:latin typeface="+mn-lt"/>
                <a:ea typeface="+mn-ea"/>
                <a:cs typeface="+mn-cs"/>
              </a:rPr>
              <a:t>Introducción.- </a:t>
            </a:r>
            <a:r>
              <a:rPr lang="es-ES" sz="1200" kern="1200" dirty="0" smtClean="0">
                <a:solidFill>
                  <a:schemeClr val="tx1"/>
                </a:solidFill>
                <a:effectLst/>
                <a:latin typeface="+mn-lt"/>
                <a:ea typeface="+mn-ea"/>
                <a:cs typeface="+mn-cs"/>
              </a:rPr>
              <a:t>El proposito</a:t>
            </a:r>
            <a:r>
              <a:rPr lang="es-ES" sz="1200" kern="1200" baseline="0" dirty="0" smtClean="0">
                <a:solidFill>
                  <a:schemeClr val="tx1"/>
                </a:solidFill>
                <a:effectLst/>
                <a:latin typeface="+mn-lt"/>
                <a:ea typeface="+mn-ea"/>
                <a:cs typeface="+mn-cs"/>
              </a:rPr>
              <a:t> es brindar a los usuarios informacion completa sobre el sitio web que se genera de las necesidades de la empresa.</a:t>
            </a:r>
          </a:p>
          <a:p>
            <a:pPr lvl="0"/>
            <a:r>
              <a:rPr lang="es-ES" sz="1200" kern="1200" baseline="0" dirty="0" smtClean="0">
                <a:solidFill>
                  <a:schemeClr val="tx1"/>
                </a:solidFill>
                <a:effectLst/>
                <a:latin typeface="+mn-lt"/>
                <a:ea typeface="+mn-ea"/>
                <a:cs typeface="+mn-cs"/>
              </a:rPr>
              <a:t>Alcance.- </a:t>
            </a:r>
            <a:endParaRPr lang="es-ES" sz="1200" kern="1200" dirty="0" smtClean="0">
              <a:solidFill>
                <a:schemeClr val="tx1"/>
              </a:solidFill>
              <a:effectLst/>
              <a:latin typeface="+mn-lt"/>
              <a:ea typeface="+mn-ea"/>
              <a:cs typeface="+mn-cs"/>
            </a:endParaRPr>
          </a:p>
          <a:p>
            <a:pPr lvl="0"/>
            <a:r>
              <a:rPr lang="es-ES" sz="1200" b="1" kern="1200" dirty="0" smtClean="0">
                <a:solidFill>
                  <a:schemeClr val="tx1"/>
                </a:solidFill>
                <a:effectLst/>
                <a:latin typeface="+mn-lt"/>
                <a:ea typeface="+mn-ea"/>
                <a:cs typeface="+mn-cs"/>
              </a:rPr>
              <a:t>Descripción</a:t>
            </a:r>
            <a:r>
              <a:rPr lang="es-ES" sz="1200" kern="1200" dirty="0" smtClean="0">
                <a:solidFill>
                  <a:schemeClr val="tx1"/>
                </a:solidFill>
                <a:effectLst/>
                <a:latin typeface="+mn-lt"/>
                <a:ea typeface="+mn-ea"/>
                <a:cs typeface="+mn-cs"/>
              </a:rPr>
              <a:t> </a:t>
            </a:r>
            <a:r>
              <a:rPr lang="es-ES" sz="1200" b="1" kern="1200" dirty="0" smtClean="0">
                <a:solidFill>
                  <a:schemeClr val="tx1"/>
                </a:solidFill>
                <a:effectLst/>
                <a:latin typeface="+mn-lt"/>
                <a:ea typeface="+mn-ea"/>
                <a:cs typeface="+mn-cs"/>
              </a:rPr>
              <a:t>General.- </a:t>
            </a:r>
            <a:r>
              <a:rPr lang="es-ES" sz="1200" kern="1200" dirty="0" smtClean="0">
                <a:solidFill>
                  <a:schemeClr val="tx1"/>
                </a:solidFill>
                <a:effectLst/>
                <a:latin typeface="+mn-lt"/>
                <a:ea typeface="+mn-ea"/>
                <a:cs typeface="+mn-cs"/>
              </a:rPr>
              <a:t>Se describe todos aquellos factores que afectan al producto y a sus requisitos. Esto permitirá definir los requisitos específicos haciendo que sean más fáciles de entender. Comprende la perspectiva del producto, funciones, características de usuarios, restricciones, factores que se asumen y futuros requisitos.</a:t>
            </a:r>
          </a:p>
          <a:p>
            <a:pPr lvl="0"/>
            <a:r>
              <a:rPr lang="es-ES" sz="1200" b="1" kern="1200" dirty="0" smtClean="0">
                <a:solidFill>
                  <a:schemeClr val="tx1"/>
                </a:solidFill>
                <a:effectLst/>
                <a:latin typeface="+mn-lt"/>
                <a:ea typeface="+mn-ea"/>
                <a:cs typeface="+mn-cs"/>
              </a:rPr>
              <a:t>Requisitos Específicos.-  </a:t>
            </a:r>
            <a:r>
              <a:rPr lang="es-ES" sz="1200" kern="1200" dirty="0" smtClean="0">
                <a:solidFill>
                  <a:schemeClr val="tx1"/>
                </a:solidFill>
                <a:effectLst/>
                <a:latin typeface="+mn-lt"/>
                <a:ea typeface="+mn-ea"/>
                <a:cs typeface="+mn-cs"/>
              </a:rPr>
              <a:t>Contiene los requisitos a un nivel detallado suficiente como para permitir a los diseñadores diseñar un sistema que satisfaga estos requisitos, y que permita al equipo de pruebas planificar y realizar pruebas que demuestren si el sistema satisface o no, los requisitos. Todo requisito describirá comportamientos externos del sistema, perceptibles por parte de los usuarios, operadores y otros sistemas. </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No forma parte del levantamiento de especificaciones los formatos de entrada y salida datos, resultados de análisis de costos y restricciones de lenguajes de programación.</a:t>
            </a:r>
          </a:p>
          <a:p>
            <a:r>
              <a:rPr lang="es-ES" sz="1200" kern="1200" dirty="0" smtClean="0">
                <a:solidFill>
                  <a:schemeClr val="tx1"/>
                </a:solidFill>
                <a:effectLst/>
                <a:latin typeface="+mn-lt"/>
                <a:ea typeface="+mn-ea"/>
                <a:cs typeface="+mn-cs"/>
              </a:rPr>
              <a:t> </a:t>
            </a:r>
          </a:p>
          <a:p>
            <a:r>
              <a:rPr lang="es-ES" sz="1200" b="1" kern="1200" dirty="0" smtClean="0">
                <a:solidFill>
                  <a:schemeClr val="tx1"/>
                </a:solidFill>
                <a:effectLst/>
                <a:latin typeface="+mn-lt"/>
                <a:ea typeface="+mn-ea"/>
                <a:cs typeface="+mn-cs"/>
              </a:rPr>
              <a:t>IEEE 830</a:t>
            </a:r>
            <a:r>
              <a:rPr lang="es-ES" sz="1200" kern="1200" dirty="0" smtClean="0">
                <a:solidFill>
                  <a:schemeClr val="tx1"/>
                </a:solidFill>
                <a:effectLst/>
                <a:latin typeface="+mn-lt"/>
                <a:ea typeface="+mn-ea"/>
                <a:cs typeface="+mn-cs"/>
              </a:rPr>
              <a:t> es un estándar internacional para el desarrollo de las especificaciones de requisitos de software de manera completa y precisa </a:t>
            </a:r>
            <a:r>
              <a:rPr lang="es-EC" sz="1200" kern="1200" dirty="0" smtClean="0">
                <a:solidFill>
                  <a:schemeClr val="tx1"/>
                </a:solidFill>
                <a:effectLst/>
                <a:latin typeface="+mn-lt"/>
                <a:ea typeface="+mn-ea"/>
                <a:cs typeface="+mn-cs"/>
              </a:rPr>
              <a:t>(IEEE, 1998)</a:t>
            </a:r>
            <a:r>
              <a:rPr lang="es-ES" sz="1200" kern="1200" dirty="0" smtClean="0">
                <a:solidFill>
                  <a:schemeClr val="tx1"/>
                </a:solidFill>
                <a:effectLst/>
                <a:latin typeface="+mn-lt"/>
                <a:ea typeface="+mn-ea"/>
                <a:cs typeface="+mn-cs"/>
              </a:rPr>
              <a:t>, por lo que he considerado esta normativa para el levantamiento de especificaciones del sitio web de Shande Internacional.</a:t>
            </a:r>
          </a:p>
          <a:p>
            <a:endParaRPr lang="es-ES" sz="1200" baseline="0" dirty="0" smtClean="0"/>
          </a:p>
          <a:p>
            <a:endParaRPr lang="es-ES" sz="1200" baseline="0" dirty="0" smtClean="0"/>
          </a:p>
          <a:p>
            <a:pPr lvl="3"/>
            <a:r>
              <a:rPr lang="es-EC" sz="1200" b="1" kern="1200" dirty="0" smtClean="0">
                <a:solidFill>
                  <a:schemeClr val="tx1"/>
                </a:solidFill>
                <a:effectLst/>
                <a:latin typeface="+mn-lt"/>
                <a:ea typeface="+mn-ea"/>
                <a:cs typeface="+mn-cs"/>
              </a:rPr>
              <a:t>Metodología OOHDM</a:t>
            </a:r>
            <a:endParaRPr lang="es-ES" sz="1600" b="1"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La metodología de desarrollo OOHDM está basada en el desarrollo de aplicaciones web, que permite al diseñador especificar una aplicación web, como una instancia de modelo hipermedial, a través del uso de varios meta modelos especializados. Cada modelo está enfocado en diferentes aspectos de la aplicación. Se utilizan mecanismos abstractos y compuestos dentro de un marco orientado a objetos, para permitir por un lado una descripción concisa de los ítems de información compleja y por otra parte las especificaciones de los patrones de navegación compleja y las transformaciones de interfaces. Consta de cinco pasos mediante un  prototipo o proceso incremental, donde cada paso se enfoca en un aspecto particular de diseño y se construye un modelo apropiado para dicha aspecto. (Rossi, 2007) </a:t>
            </a:r>
            <a:endParaRPr lang="es-ES" sz="11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S" sz="11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De entre las características principales OOHDM está basada en la orientación de objetos, las clasees y diagramas se representan utilizando UML. Esta metodología describe un esquema claro de actividades en cada una de sus fases y los productos a obtener en cada una de ellas.</a:t>
            </a:r>
            <a:endParaRPr lang="es-ES" sz="11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S" sz="11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Inicialmente esta metodología se utilizaba para desarrollar CD-ROM promocionales, enciclopedias, museos virtuales; sin embargo debido al actual uso y desarrollo de Internet ha requerido el desarrollo de aplicaciones hipermedia en Internet, como comercio electrónico, motores de búsqueda, sitios educacionales y de entretención.</a:t>
            </a:r>
            <a:endParaRPr lang="es-ES" sz="11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1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Esta metodología permite</a:t>
            </a:r>
            <a:r>
              <a:rPr lang="es-EC" sz="1200" kern="1200" dirty="0" smtClean="0">
                <a:solidFill>
                  <a:schemeClr val="tx1"/>
                </a:solidFill>
                <a:effectLst/>
                <a:latin typeface="+mn-lt"/>
                <a:ea typeface="+mn-ea"/>
                <a:cs typeface="+mn-cs"/>
              </a:rPr>
              <a:t> (Schwabe, Rossi, 1995)</a:t>
            </a:r>
            <a:r>
              <a:rPr lang="es-ES" sz="1200" kern="1200" dirty="0" smtClean="0">
                <a:solidFill>
                  <a:schemeClr val="tx1"/>
                </a:solidFill>
                <a:effectLst/>
                <a:latin typeface="+mn-lt"/>
                <a:ea typeface="+mn-ea"/>
                <a:cs typeface="+mn-cs"/>
              </a:rPr>
              <a:t>:</a:t>
            </a:r>
            <a:endParaRPr lang="es-ES" sz="11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Construir un esquema para un dominio de aplicaciones hipermedia, utilizando conceptos orientados a objetos, conocidos como la estructura, comportamiento y mecanismos de abstracción tal como la agregación y generalización / especialización.</a:t>
            </a:r>
            <a:endParaRPr lang="es-ES" sz="11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Proporcionar una fácil transición de dominio y modelado de aplicación al diseño de hipermedia concreto utilizando  clases de navegación (nodos y enlaces).</a:t>
            </a:r>
            <a:endParaRPr lang="es-ES" sz="11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Mapear los objetos de hipermedios definidos como de clases navegacionales, clases en objetos perceptibles, en construcciones  de aplicaciones concretas, a través del uso de especificaciones de interfaces abstractas.</a:t>
            </a:r>
            <a:endParaRPr lang="es-ES" sz="11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Realzar la modularidad, a través del modelado y esquema conceptual, facilitando el mantenimiento de aplicaciones hipermedia. </a:t>
            </a:r>
            <a:endParaRPr lang="es-ES" sz="11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El número de nodos y enlaces dependerá de la complejidad de la aplicación y la cantidad de la información dependerá del tamaño de la base.</a:t>
            </a:r>
            <a:endParaRPr lang="es-ES" sz="11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1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uso de la metodología OOHDM presenta algunas ventajas particulares como: etapas claramente identificables y documentables, el uso de notación diagramática completo, interacción con el usuario facilitando el entendimiento y logro de objetivos, uso de estructuras de rehúso para simplificar tareas de diseño y disminución de recursos. </a:t>
            </a:r>
            <a:endParaRPr lang="es-ES" sz="1100" kern="1200" dirty="0" smtClean="0">
              <a:solidFill>
                <a:schemeClr val="tx1"/>
              </a:solidFill>
              <a:effectLst/>
              <a:latin typeface="+mn-lt"/>
              <a:ea typeface="+mn-ea"/>
              <a:cs typeface="+mn-cs"/>
            </a:endParaRPr>
          </a:p>
          <a:p>
            <a:endParaRPr lang="es-ES" sz="1200" baseline="0"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05600" y="2209800"/>
            <a:ext cx="1828800" cy="1828800"/>
          </a:xfrm>
          <a:prstGeom prst="ellipse">
            <a:avLst/>
          </a:prstGeom>
          <a:ln>
            <a:noFill/>
          </a:ln>
          <a:effectLst>
            <a:outerShdw blurRad="292100" dist="76200" dir="2700000" algn="tl" rotWithShape="0">
              <a:srgbClr val="333333">
                <a:alpha val="50000"/>
              </a:srgbClr>
            </a:outerShdw>
          </a:effectLst>
        </p:spPr>
      </p:pic>
      <p:sp>
        <p:nvSpPr>
          <p:cNvPr id="2" name="Title 1"/>
          <p:cNvSpPr>
            <a:spLocks noGrp="1"/>
          </p:cNvSpPr>
          <p:nvPr>
            <p:ph type="ctrTitle"/>
          </p:nvPr>
        </p:nvSpPr>
        <p:spPr>
          <a:xfrm>
            <a:off x="381000" y="381001"/>
            <a:ext cx="7772400" cy="761999"/>
          </a:xfrm>
        </p:spPr>
        <p:txBody>
          <a:bodyPr anchor="t"/>
          <a:lstStyle>
            <a:lvl1pPr algn="l" eaLnBrk="1" latinLnBrk="0" hangingPunct="1">
              <a:defRPr kumimoji="0" lang="es-ES">
                <a:latin typeface="Georgia" pitchFamily="18" charset="0"/>
              </a:defRPr>
            </a:lvl1pPr>
          </a:lstStyle>
          <a:p>
            <a:pPr eaLnBrk="1" latinLnBrk="0" hangingPunct="1"/>
            <a:r>
              <a:rPr lang="es-ES" smtClean="0"/>
              <a:t>Haga clic para modificar el estilo de título del patrón</a:t>
            </a:r>
            <a:endParaRPr/>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eaLnBrk="1" latinLnBrk="0" hangingPunct="1">
              <a:buNone/>
              <a:defRPr kumimoji="0" lang="es-ES" sz="1600" baseline="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r>
              <a:rPr kumimoji="0" lang="es-ES"/>
              <a:t>Haga clic para editar</a:t>
            </a:r>
          </a:p>
        </p:txBody>
      </p:sp>
      <p:sp>
        <p:nvSpPr>
          <p:cNvPr id="4" name="Date Placeholder 3"/>
          <p:cNvSpPr>
            <a:spLocks noGrp="1"/>
          </p:cNvSpPr>
          <p:nvPr>
            <p:ph type="dt" sz="half" idx="10"/>
          </p:nvPr>
        </p:nvSpPr>
        <p:spPr/>
        <p:txBody>
          <a:bodyPr/>
          <a:lstStyle/>
          <a:p>
            <a:fld id="{F922158D-428B-4987-8B28-745A2AFA1252}" type="datetimeFigureOut">
              <a:t>12/17/2009</a:t>
            </a:fld>
            <a:endParaRPr kumimoji="0" lang="es-ES" dirty="0"/>
          </a:p>
        </p:txBody>
      </p:sp>
      <p:sp>
        <p:nvSpPr>
          <p:cNvPr id="5" name="Footer Placeholder 4"/>
          <p:cNvSpPr>
            <a:spLocks noGrp="1"/>
          </p:cNvSpPr>
          <p:nvPr>
            <p:ph type="ftr" sz="quarter" idx="11"/>
          </p:nvPr>
        </p:nvSpPr>
        <p:spPr/>
        <p:txBody>
          <a:bodyPr/>
          <a:lstStyle/>
          <a:p>
            <a:endParaRPr kumimoji="0" lang="es-ES" dirty="0"/>
          </a:p>
        </p:txBody>
      </p:sp>
      <p:sp>
        <p:nvSpPr>
          <p:cNvPr id="6" name="Slide Number Placeholder 5"/>
          <p:cNvSpPr>
            <a:spLocks noGrp="1"/>
          </p:cNvSpPr>
          <p:nvPr>
            <p:ph type="sldNum" sz="quarter" idx="12"/>
          </p:nvPr>
        </p:nvSpPr>
        <p:spPr/>
        <p:txBody>
          <a:bodyPr/>
          <a:lstStyle/>
          <a:p>
            <a:fld id="{515FC477-0A05-4F3E-8EE9-E015C9089D56}" type="slidenum">
              <a:t>‹Nº›</a:t>
            </a:fld>
            <a:endParaRPr kumimoji="0" lang="es-E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F922158D-428B-4987-8B28-745A2AFA1252}" type="datetimeFigureOut">
              <a:t>12/17/2009</a:t>
            </a:fld>
            <a:endParaRPr kumimoji="0" lang="es-ES" dirty="0"/>
          </a:p>
        </p:txBody>
      </p:sp>
      <p:sp>
        <p:nvSpPr>
          <p:cNvPr id="5" name="Footer Placeholder 4"/>
          <p:cNvSpPr>
            <a:spLocks noGrp="1"/>
          </p:cNvSpPr>
          <p:nvPr>
            <p:ph type="ftr" sz="quarter" idx="11"/>
          </p:nvPr>
        </p:nvSpPr>
        <p:spPr/>
        <p:txBody>
          <a:bodyPr/>
          <a:lstStyle/>
          <a:p>
            <a:endParaRPr kumimoji="0" lang="es-ES" dirty="0"/>
          </a:p>
        </p:txBody>
      </p:sp>
      <p:sp>
        <p:nvSpPr>
          <p:cNvPr id="6" name="Slide Number Placeholder 5"/>
          <p:cNvSpPr>
            <a:spLocks noGrp="1"/>
          </p:cNvSpPr>
          <p:nvPr>
            <p:ph type="sldNum" sz="quarter" idx="12"/>
          </p:nvPr>
        </p:nvSpPr>
        <p:spPr/>
        <p:txBody>
          <a:bodyPr/>
          <a:lstStyle/>
          <a:p>
            <a:fld id="{515FC477-0A05-4F3E-8EE9-E015C9089D56}" type="slidenum">
              <a:t>‹Nº›</a:t>
            </a:fld>
            <a:endParaRPr kumimoji="0" lang="es-ES" dirty="0"/>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457200" y="914400"/>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F922158D-428B-4987-8B28-745A2AFA1252}" type="datetimeFigureOut">
              <a:t>12/17/2009</a:t>
            </a:fld>
            <a:endParaRPr kumimoji="0" lang="es-ES" dirty="0"/>
          </a:p>
        </p:txBody>
      </p:sp>
      <p:sp>
        <p:nvSpPr>
          <p:cNvPr id="5" name="Footer Placeholder 4"/>
          <p:cNvSpPr>
            <a:spLocks noGrp="1"/>
          </p:cNvSpPr>
          <p:nvPr>
            <p:ph type="ftr" sz="quarter" idx="11"/>
          </p:nvPr>
        </p:nvSpPr>
        <p:spPr/>
        <p:txBody>
          <a:bodyPr/>
          <a:lstStyle/>
          <a:p>
            <a:endParaRPr kumimoji="0" lang="es-ES" dirty="0"/>
          </a:p>
        </p:txBody>
      </p:sp>
      <p:sp>
        <p:nvSpPr>
          <p:cNvPr id="6" name="Slide Number Placeholder 5"/>
          <p:cNvSpPr>
            <a:spLocks noGrp="1"/>
          </p:cNvSpPr>
          <p:nvPr>
            <p:ph type="sldNum" sz="quarter" idx="12"/>
          </p:nvPr>
        </p:nvSpPr>
        <p:spPr/>
        <p:txBody>
          <a:bodyPr/>
          <a:lstStyle/>
          <a:p>
            <a:fld id="{515FC477-0A05-4F3E-8EE9-E015C9089D56}" type="slidenum">
              <a:t>‹Nº›</a:t>
            </a:fld>
            <a:endParaRPr kumimoji="0" lang="es-ES" dirty="0"/>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92" t="50811" r="45394" b="-590"/>
          <a:stretch/>
        </p:blipFill>
        <p:spPr>
          <a:xfrm>
            <a:off x="-13647" y="0"/>
            <a:ext cx="9157648" cy="5582272"/>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eaLnBrk="1" latinLnBrk="0" hangingPunct="1">
              <a:defRPr kumimoji="0" lang="es-ES" sz="3600" b="0" cap="none">
                <a:latin typeface="Georgia" pitchFamily="18" charset="0"/>
              </a:defRPr>
            </a:lvl1pPr>
          </a:lstStyle>
          <a:p>
            <a:r>
              <a:rPr kumimoji="0" lang="es-ES"/>
              <a:t>Haga clic para modificar el estilo de título del patrón</a:t>
            </a:r>
          </a:p>
        </p:txBody>
      </p:sp>
      <p:sp>
        <p:nvSpPr>
          <p:cNvPr id="3" name="Text Placeholder 2"/>
          <p:cNvSpPr>
            <a:spLocks noGrp="1"/>
          </p:cNvSpPr>
          <p:nvPr>
            <p:ph type="body" idx="1"/>
          </p:nvPr>
        </p:nvSpPr>
        <p:spPr>
          <a:xfrm>
            <a:off x="3810000" y="3048000"/>
            <a:ext cx="5105400" cy="1500187"/>
          </a:xfrm>
        </p:spPr>
        <p:txBody>
          <a:bodyPr anchor="t"/>
          <a:lstStyle>
            <a:lvl1pPr marL="0" indent="0" eaLnBrk="1" latinLnBrk="0" hangingPunct="1">
              <a:buNone/>
              <a:defRPr kumimoji="0" lang="es-ES" sz="2000">
                <a:solidFill>
                  <a:schemeClr val="tx1"/>
                </a:solidFill>
                <a:latin typeface="Georgia" pitchFamily="18" charset="0"/>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smtClean="0"/>
              <a:t>Haga clic para modificar el estilo de texto del patrón</a:t>
            </a:r>
          </a:p>
        </p:txBody>
      </p:sp>
      <p:sp>
        <p:nvSpPr>
          <p:cNvPr id="4" name="Date Placeholder 3"/>
          <p:cNvSpPr>
            <a:spLocks noGrp="1"/>
          </p:cNvSpPr>
          <p:nvPr>
            <p:ph type="dt" sz="half" idx="10"/>
          </p:nvPr>
        </p:nvSpPr>
        <p:spPr/>
        <p:txBody>
          <a:bodyPr/>
          <a:lstStyle/>
          <a:p>
            <a:fld id="{F922158D-428B-4987-8B28-745A2AFA1252}" type="datetimeFigureOut">
              <a:t>12/17/2009</a:t>
            </a:fld>
            <a:endParaRPr kumimoji="0" lang="es-ES" dirty="0"/>
          </a:p>
        </p:txBody>
      </p:sp>
      <p:sp>
        <p:nvSpPr>
          <p:cNvPr id="5" name="Footer Placeholder 4"/>
          <p:cNvSpPr>
            <a:spLocks noGrp="1"/>
          </p:cNvSpPr>
          <p:nvPr>
            <p:ph type="ftr" sz="quarter" idx="11"/>
          </p:nvPr>
        </p:nvSpPr>
        <p:spPr/>
        <p:txBody>
          <a:bodyPr/>
          <a:lstStyle/>
          <a:p>
            <a:endParaRPr kumimoji="0" lang="es-ES" dirty="0"/>
          </a:p>
        </p:txBody>
      </p:sp>
      <p:sp>
        <p:nvSpPr>
          <p:cNvPr id="6" name="Slide Number Placeholder 5"/>
          <p:cNvSpPr>
            <a:spLocks noGrp="1"/>
          </p:cNvSpPr>
          <p:nvPr>
            <p:ph type="sldNum" sz="quarter" idx="12"/>
          </p:nvPr>
        </p:nvSpPr>
        <p:spPr/>
        <p:txBody>
          <a:bodyPr/>
          <a:lstStyle/>
          <a:p>
            <a:fld id="{515FC477-0A05-4F3E-8EE9-E015C9089D56}" type="slidenum">
              <a:t>‹Nº›</a:t>
            </a:fld>
            <a:endParaRPr kumimoji="0" lang="es-E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eaLnBrk="1" latinLnBrk="0" hangingPunct="1">
              <a:defRPr kumimoji="0" lang="es-ES" sz="2800">
                <a:latin typeface="Georgia" pitchFamily="18" charset="0"/>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p:txBody>
          <a:bodyPr>
            <a:normAutofit/>
          </a:bodyPr>
          <a:lstStyle>
            <a:lvl1pPr marL="342900" indent="-342900" eaLnBrk="1" latinLnBrk="0" hangingPunct="1">
              <a:lnSpc>
                <a:spcPct val="150000"/>
              </a:lnSpc>
              <a:spcBef>
                <a:spcPts val="0"/>
              </a:spcBef>
              <a:buSzPct val="130000"/>
              <a:buFont typeface="Arial" pitchFamily="34" charset="0"/>
              <a:buChar char="•"/>
              <a:defRPr kumimoji="0" lang="es-ES" sz="2000">
                <a:latin typeface="Georgia" pitchFamily="18" charset="0"/>
              </a:defRPr>
            </a:lvl1pPr>
            <a:lvl2pPr marL="571500" indent="-228600" eaLnBrk="1" latinLnBrk="0" hangingPunct="1">
              <a:lnSpc>
                <a:spcPct val="150000"/>
              </a:lnSpc>
              <a:spcBef>
                <a:spcPts val="0"/>
              </a:spcBef>
              <a:buSzPct val="60000"/>
              <a:buFont typeface="Courier New" pitchFamily="49" charset="0"/>
              <a:buChar char="o"/>
              <a:defRPr kumimoji="0" lang="es-ES" sz="1800">
                <a:latin typeface="Georgia" pitchFamily="18" charset="0"/>
              </a:defRPr>
            </a:lvl2pPr>
            <a:lvl3pPr eaLnBrk="1" latinLnBrk="0" hangingPunct="1">
              <a:defRPr kumimoji="0" lang="es-ES" sz="2000">
                <a:latin typeface="Georgia" pitchFamily="18" charset="0"/>
              </a:defRPr>
            </a:lvl3pPr>
            <a:lvl4pPr eaLnBrk="1" latinLnBrk="0" hangingPunct="1">
              <a:defRPr kumimoji="0" lang="es-ES" sz="2000">
                <a:latin typeface="Georgia" pitchFamily="18" charset="0"/>
              </a:defRPr>
            </a:lvl4pPr>
            <a:lvl5pPr eaLnBrk="1" latinLnBrk="0" hangingPunct="1">
              <a:defRPr kumimoji="0" lang="es-ES" sz="2000">
                <a:latin typeface="Georgia" pitchFamily="18" charset="0"/>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F922158D-428B-4987-8B28-745A2AFA1252}" type="datetimeFigureOut">
              <a:t>12/17/2009</a:t>
            </a:fld>
            <a:endParaRPr kumimoji="0" lang="es-ES" dirty="0"/>
          </a:p>
        </p:txBody>
      </p:sp>
      <p:sp>
        <p:nvSpPr>
          <p:cNvPr id="5" name="Footer Placeholder 4"/>
          <p:cNvSpPr>
            <a:spLocks noGrp="1"/>
          </p:cNvSpPr>
          <p:nvPr>
            <p:ph type="ftr" sz="quarter" idx="11"/>
          </p:nvPr>
        </p:nvSpPr>
        <p:spPr/>
        <p:txBody>
          <a:bodyPr/>
          <a:lstStyle/>
          <a:p>
            <a:endParaRPr kumimoji="0" lang="es-ES" dirty="0"/>
          </a:p>
        </p:txBody>
      </p:sp>
      <p:sp>
        <p:nvSpPr>
          <p:cNvPr id="6" name="Slide Number Placeholder 5"/>
          <p:cNvSpPr>
            <a:spLocks noGrp="1"/>
          </p:cNvSpPr>
          <p:nvPr>
            <p:ph type="sldNum" sz="quarter" idx="12"/>
          </p:nvPr>
        </p:nvSpPr>
        <p:spPr/>
        <p:txBody>
          <a:bodyPr/>
          <a:lstStyle/>
          <a:p>
            <a:fld id="{515FC477-0A05-4F3E-8EE9-E015C9089D56}" type="slidenum">
              <a:t>‹Nº›</a:t>
            </a:fld>
            <a:endParaRPr kumimoji="0" lang="es-ES" dirty="0"/>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457200" y="1828800"/>
            <a:ext cx="4038600" cy="4297363"/>
          </a:xfrm>
        </p:spPr>
        <p:txBody>
          <a:bodyPr>
            <a:normAutofit/>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648200" y="1828800"/>
            <a:ext cx="4038600" cy="4297363"/>
          </a:xfrm>
        </p:spPr>
        <p:txBody>
          <a:bodyPr>
            <a:normAutofit/>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F922158D-428B-4987-8B28-745A2AFA1252}" type="datetimeFigureOut">
              <a:t>12/17/2009</a:t>
            </a:fld>
            <a:endParaRPr kumimoji="0" lang="es-ES" dirty="0"/>
          </a:p>
        </p:txBody>
      </p:sp>
      <p:sp>
        <p:nvSpPr>
          <p:cNvPr id="6" name="Footer Placeholder 5"/>
          <p:cNvSpPr>
            <a:spLocks noGrp="1"/>
          </p:cNvSpPr>
          <p:nvPr>
            <p:ph type="ftr" sz="quarter" idx="11"/>
          </p:nvPr>
        </p:nvSpPr>
        <p:spPr/>
        <p:txBody>
          <a:bodyPr/>
          <a:lstStyle/>
          <a:p>
            <a:endParaRPr kumimoji="0" lang="es-ES" dirty="0"/>
          </a:p>
        </p:txBody>
      </p:sp>
      <p:sp>
        <p:nvSpPr>
          <p:cNvPr id="7" name="Slide Number Placeholder 6"/>
          <p:cNvSpPr>
            <a:spLocks noGrp="1"/>
          </p:cNvSpPr>
          <p:nvPr>
            <p:ph type="sldNum" sz="quarter" idx="12"/>
          </p:nvPr>
        </p:nvSpPr>
        <p:spPr/>
        <p:txBody>
          <a:bodyPr/>
          <a:lstStyle/>
          <a:p>
            <a:fld id="{515FC477-0A05-4F3E-8EE9-E015C9089D56}" type="slidenum">
              <a:t>‹Nº›</a:t>
            </a:fld>
            <a:endParaRPr kumimoji="0" lang="es-ES" dirty="0"/>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eaLnBrk="1" latinLnBrk="0" hangingPunct="1">
              <a:buNone/>
              <a:defRPr kumimoji="0" lang="es-ES" sz="20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normAutofit/>
          </a:bodyPr>
          <a:lstStyle>
            <a:lvl1pPr eaLnBrk="1" latinLnBrk="0" hangingPunct="1">
              <a:defRPr kumimoji="0" lang="es-ES" sz="2000"/>
            </a:lvl1pPr>
            <a:lvl2pPr eaLnBrk="1" latinLnBrk="0" hangingPunct="1">
              <a:defRPr kumimoji="0" lang="es-ES" sz="1800"/>
            </a:lvl2pPr>
            <a:lvl3pPr eaLnBrk="1" latinLnBrk="0" hangingPunct="1">
              <a:defRPr kumimoji="0" lang="es-ES" sz="1600"/>
            </a:lvl3pPr>
            <a:lvl4pPr eaLnBrk="1" latinLnBrk="0" hangingPunct="1">
              <a:defRPr kumimoji="0" lang="es-ES" sz="1400"/>
            </a:lvl4pPr>
            <a:lvl5pPr eaLnBrk="1" latinLnBrk="0" hangingPunct="1">
              <a:defRPr kumimoji="0" lang="es-ES" sz="14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eaLnBrk="1" latinLnBrk="0" hangingPunct="1">
              <a:buNone/>
              <a:defRPr kumimoji="0" lang="es-ES" sz="20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normAutofit/>
          </a:bodyPr>
          <a:lstStyle>
            <a:lvl1pPr eaLnBrk="1" latinLnBrk="0" hangingPunct="1">
              <a:defRPr kumimoji="0" lang="es-ES" sz="2000"/>
            </a:lvl1pPr>
            <a:lvl2pPr eaLnBrk="1" latinLnBrk="0" hangingPunct="1">
              <a:defRPr kumimoji="0" lang="es-ES" sz="1800"/>
            </a:lvl2pPr>
            <a:lvl3pPr eaLnBrk="1" latinLnBrk="0" hangingPunct="1">
              <a:defRPr kumimoji="0" lang="es-ES" sz="1600"/>
            </a:lvl3pPr>
            <a:lvl4pPr eaLnBrk="1" latinLnBrk="0" hangingPunct="1">
              <a:defRPr kumimoji="0" lang="es-ES" sz="1400"/>
            </a:lvl4pPr>
            <a:lvl5pPr eaLnBrk="1" latinLnBrk="0" hangingPunct="1">
              <a:defRPr kumimoji="0" lang="es-ES" sz="14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F922158D-428B-4987-8B28-745A2AFA1252}" type="datetimeFigureOut">
              <a:t>12/17/2009</a:t>
            </a:fld>
            <a:endParaRPr kumimoji="0" lang="es-ES" dirty="0"/>
          </a:p>
        </p:txBody>
      </p:sp>
      <p:sp>
        <p:nvSpPr>
          <p:cNvPr id="8" name="Footer Placeholder 7"/>
          <p:cNvSpPr>
            <a:spLocks noGrp="1"/>
          </p:cNvSpPr>
          <p:nvPr>
            <p:ph type="ftr" sz="quarter" idx="11"/>
          </p:nvPr>
        </p:nvSpPr>
        <p:spPr/>
        <p:txBody>
          <a:bodyPr/>
          <a:lstStyle/>
          <a:p>
            <a:endParaRPr kumimoji="0" lang="es-ES" dirty="0"/>
          </a:p>
        </p:txBody>
      </p:sp>
      <p:sp>
        <p:nvSpPr>
          <p:cNvPr id="9" name="Slide Number Placeholder 8"/>
          <p:cNvSpPr>
            <a:spLocks noGrp="1"/>
          </p:cNvSpPr>
          <p:nvPr>
            <p:ph type="sldNum" sz="quarter" idx="12"/>
          </p:nvPr>
        </p:nvSpPr>
        <p:spPr/>
        <p:txBody>
          <a:bodyPr/>
          <a:lstStyle/>
          <a:p>
            <a:fld id="{515FC477-0A05-4F3E-8EE9-E015C9089D56}" type="slidenum">
              <a:t>‹Nº›</a:t>
            </a:fld>
            <a:endParaRPr kumimoji="0" lang="es-ES" dirty="0"/>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eaLnBrk="1" latinLnBrk="0" hangingPunct="1">
              <a:defRPr kumimoji="0" lang="es-ES" sz="2800"/>
            </a:lvl1p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F922158D-428B-4987-8B28-745A2AFA1252}" type="datetimeFigureOut">
              <a:t>12/17/2009</a:t>
            </a:fld>
            <a:endParaRPr kumimoji="0" lang="es-ES" dirty="0"/>
          </a:p>
        </p:txBody>
      </p:sp>
      <p:sp>
        <p:nvSpPr>
          <p:cNvPr id="4" name="Footer Placeholder 3"/>
          <p:cNvSpPr>
            <a:spLocks noGrp="1"/>
          </p:cNvSpPr>
          <p:nvPr>
            <p:ph type="ftr" sz="quarter" idx="11"/>
          </p:nvPr>
        </p:nvSpPr>
        <p:spPr/>
        <p:txBody>
          <a:bodyPr/>
          <a:lstStyle/>
          <a:p>
            <a:endParaRPr kumimoji="0" lang="es-ES" dirty="0"/>
          </a:p>
        </p:txBody>
      </p:sp>
      <p:sp>
        <p:nvSpPr>
          <p:cNvPr id="5" name="Slide Number Placeholder 4"/>
          <p:cNvSpPr>
            <a:spLocks noGrp="1"/>
          </p:cNvSpPr>
          <p:nvPr>
            <p:ph type="sldNum" sz="quarter" idx="12"/>
          </p:nvPr>
        </p:nvSpPr>
        <p:spPr/>
        <p:txBody>
          <a:bodyPr/>
          <a:lstStyle/>
          <a:p>
            <a:fld id="{515FC477-0A05-4F3E-8EE9-E015C9089D56}" type="slidenum">
              <a:t>‹Nº›</a:t>
            </a:fld>
            <a:endParaRPr kumimoji="0" lang="es-ES" dirty="0"/>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t>12/17/2009</a:t>
            </a:fld>
            <a:endParaRPr kumimoji="0" lang="es-ES" dirty="0"/>
          </a:p>
        </p:txBody>
      </p:sp>
      <p:sp>
        <p:nvSpPr>
          <p:cNvPr id="3" name="Footer Placeholder 2"/>
          <p:cNvSpPr>
            <a:spLocks noGrp="1"/>
          </p:cNvSpPr>
          <p:nvPr>
            <p:ph type="ftr" sz="quarter" idx="11"/>
          </p:nvPr>
        </p:nvSpPr>
        <p:spPr/>
        <p:txBody>
          <a:bodyPr/>
          <a:lstStyle/>
          <a:p>
            <a:endParaRPr kumimoji="0" lang="es-ES" dirty="0"/>
          </a:p>
        </p:txBody>
      </p:sp>
      <p:sp>
        <p:nvSpPr>
          <p:cNvPr id="4" name="Slide Number Placeholder 3"/>
          <p:cNvSpPr>
            <a:spLocks noGrp="1"/>
          </p:cNvSpPr>
          <p:nvPr>
            <p:ph type="sldNum" sz="quarter" idx="12"/>
          </p:nvPr>
        </p:nvSpPr>
        <p:spPr/>
        <p:txBody>
          <a:bodyPr/>
          <a:lstStyle/>
          <a:p>
            <a:fld id="{515FC477-0A05-4F3E-8EE9-E015C9089D56}" type="slidenum">
              <a:t>‹Nº›</a:t>
            </a:fld>
            <a:endParaRPr kumimoji="0" lang="es-ES" dirty="0"/>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575050" y="914400"/>
            <a:ext cx="5111750" cy="5211763"/>
          </a:xfrm>
        </p:spPr>
        <p:txBody>
          <a:bodyPr>
            <a:normAutofit/>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457200" y="1752600"/>
            <a:ext cx="3008313" cy="43735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F922158D-428B-4987-8B28-745A2AFA1252}" type="datetimeFigureOut">
              <a:t>12/17/2009</a:t>
            </a:fld>
            <a:endParaRPr kumimoji="0" lang="es-ES" dirty="0"/>
          </a:p>
        </p:txBody>
      </p:sp>
      <p:sp>
        <p:nvSpPr>
          <p:cNvPr id="6" name="Footer Placeholder 5"/>
          <p:cNvSpPr>
            <a:spLocks noGrp="1"/>
          </p:cNvSpPr>
          <p:nvPr>
            <p:ph type="ftr" sz="quarter" idx="11"/>
          </p:nvPr>
        </p:nvSpPr>
        <p:spPr/>
        <p:txBody>
          <a:bodyPr/>
          <a:lstStyle/>
          <a:p>
            <a:endParaRPr kumimoji="0" lang="es-ES" dirty="0"/>
          </a:p>
        </p:txBody>
      </p:sp>
      <p:sp>
        <p:nvSpPr>
          <p:cNvPr id="7" name="Slide Number Placeholder 6"/>
          <p:cNvSpPr>
            <a:spLocks noGrp="1"/>
          </p:cNvSpPr>
          <p:nvPr>
            <p:ph type="sldNum" sz="quarter" idx="12"/>
          </p:nvPr>
        </p:nvSpPr>
        <p:spPr/>
        <p:txBody>
          <a:bodyPr/>
          <a:lstStyle/>
          <a:p>
            <a:fld id="{515FC477-0A05-4F3E-8EE9-E015C9089D56}" type="slidenum">
              <a:t>‹Nº›</a:t>
            </a:fld>
            <a:endParaRPr kumimoji="0" lang="es-ES" dirty="0"/>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dirty="0" smtClean="0"/>
              <a:t>Haga clic en el icono para agregar una imagen</a:t>
            </a:r>
            <a:endParaRPr dirty="0"/>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F922158D-428B-4987-8B28-745A2AFA1252}" type="datetimeFigureOut">
              <a:t>12/17/2009</a:t>
            </a:fld>
            <a:endParaRPr kumimoji="0" lang="es-ES" dirty="0"/>
          </a:p>
        </p:txBody>
      </p:sp>
      <p:sp>
        <p:nvSpPr>
          <p:cNvPr id="6" name="Footer Placeholder 5"/>
          <p:cNvSpPr>
            <a:spLocks noGrp="1"/>
          </p:cNvSpPr>
          <p:nvPr>
            <p:ph type="ftr" sz="quarter" idx="11"/>
          </p:nvPr>
        </p:nvSpPr>
        <p:spPr/>
        <p:txBody>
          <a:bodyPr/>
          <a:lstStyle/>
          <a:p>
            <a:endParaRPr kumimoji="0" lang="es-ES" dirty="0"/>
          </a:p>
        </p:txBody>
      </p:sp>
      <p:sp>
        <p:nvSpPr>
          <p:cNvPr id="7" name="Slide Number Placeholder 6"/>
          <p:cNvSpPr>
            <a:spLocks noGrp="1"/>
          </p:cNvSpPr>
          <p:nvPr>
            <p:ph type="sldNum" sz="quarter" idx="12"/>
          </p:nvPr>
        </p:nvSpPr>
        <p:spPr/>
        <p:txBody>
          <a:bodyPr/>
          <a:lstStyle/>
          <a:p>
            <a:fld id="{515FC477-0A05-4F3E-8EE9-E015C9089D56}" type="slidenum">
              <a:t>‹Nº›</a:t>
            </a:fld>
            <a:endParaRPr kumimoji="0" lang="es-ES" dirty="0"/>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F922158D-428B-4987-8B28-745A2AFA1252}" type="datetimeFigureOut">
              <a:t>12/17/2009</a:t>
            </a:fld>
            <a:endParaRPr kumimoji="0" lang="es-E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kumimoji="0" lang="es-E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515FC477-0A05-4F3E-8EE9-E015C9089D56}" type="slidenum">
              <a:t>‹Nº›</a:t>
            </a:fld>
            <a:endParaRPr kumimoji="0" lang="es-ES" dirty="0"/>
          </a:p>
        </p:txBody>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l="-144"/>
          <a:stretch/>
        </p:blipFill>
        <p:spPr>
          <a:xfrm>
            <a:off x="-13251" y="0"/>
            <a:ext cx="9157252" cy="6604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kumimoji="0" lang="es-ES"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2.xml"/><Relationship Id="rId7" Type="http://schemas.openxmlformats.org/officeDocument/2006/relationships/diagramColors" Target="../diagrams/colors6.xml"/><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diagramQuickStyle" Target="../diagrams/quickStyle6.xml"/><Relationship Id="rId11" Type="http://schemas.openxmlformats.org/officeDocument/2006/relationships/image" Target="../media/image17.png"/><Relationship Id="rId5" Type="http://schemas.openxmlformats.org/officeDocument/2006/relationships/diagramLayout" Target="../diagrams/layout6.xml"/><Relationship Id="rId10" Type="http://schemas.openxmlformats.org/officeDocument/2006/relationships/image" Target="../media/image16.png"/><Relationship Id="rId4" Type="http://schemas.openxmlformats.org/officeDocument/2006/relationships/diagramData" Target="../diagrams/data6.xml"/><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tags" Target="../tags/tag21.xml"/><Relationship Id="rId7" Type="http://schemas.openxmlformats.org/officeDocument/2006/relationships/image" Target="../media/image22.jpeg"/><Relationship Id="rId12" Type="http://schemas.openxmlformats.org/officeDocument/2006/relationships/image" Target="../media/image27.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notesSlide" Target="../notesSlides/notesSlide17.xml"/><Relationship Id="rId10" Type="http://schemas.openxmlformats.org/officeDocument/2006/relationships/image" Target="../media/image25.png"/><Relationship Id="rId4" Type="http://schemas.openxmlformats.org/officeDocument/2006/relationships/slideLayout" Target="../slideLayouts/slideLayout3.xml"/><Relationship Id="rId9" Type="http://schemas.openxmlformats.org/officeDocument/2006/relationships/image" Target="../media/image24.jpeg"/><Relationship Id="rId1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tags" Target="../tags/tag24.xml"/><Relationship Id="rId7" Type="http://schemas.openxmlformats.org/officeDocument/2006/relationships/diagramLayout" Target="../diagrams/layout7.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diagramData" Target="../diagrams/data7.xml"/><Relationship Id="rId5" Type="http://schemas.openxmlformats.org/officeDocument/2006/relationships/notesSlide" Target="../notesSlides/notesSlide18.xml"/><Relationship Id="rId10" Type="http://schemas.microsoft.com/office/2007/relationships/diagramDrawing" Target="../diagrams/drawing7.xml"/><Relationship Id="rId4" Type="http://schemas.openxmlformats.org/officeDocument/2006/relationships/slideLayout" Target="../slideLayouts/slideLayout3.xml"/><Relationship Id="rId9" Type="http://schemas.openxmlformats.org/officeDocument/2006/relationships/diagramColors" Target="../diagrams/colors7.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8.xml"/><Relationship Id="rId13" Type="http://schemas.openxmlformats.org/officeDocument/2006/relationships/image" Target="../media/image32.png"/><Relationship Id="rId3" Type="http://schemas.openxmlformats.org/officeDocument/2006/relationships/tags" Target="../tags/tag27.xml"/><Relationship Id="rId7" Type="http://schemas.openxmlformats.org/officeDocument/2006/relationships/diagramLayout" Target="../diagrams/layout8.xml"/><Relationship Id="rId12" Type="http://schemas.openxmlformats.org/officeDocument/2006/relationships/image" Target="../media/image31.jpeg"/><Relationship Id="rId17" Type="http://schemas.openxmlformats.org/officeDocument/2006/relationships/image" Target="../media/image36.jpeg"/><Relationship Id="rId2" Type="http://schemas.openxmlformats.org/officeDocument/2006/relationships/tags" Target="../tags/tag26.xml"/><Relationship Id="rId16" Type="http://schemas.openxmlformats.org/officeDocument/2006/relationships/image" Target="../media/image35.jpeg"/><Relationship Id="rId1" Type="http://schemas.openxmlformats.org/officeDocument/2006/relationships/tags" Target="../tags/tag25.xml"/><Relationship Id="rId6" Type="http://schemas.openxmlformats.org/officeDocument/2006/relationships/diagramData" Target="../diagrams/data8.xml"/><Relationship Id="rId11" Type="http://schemas.openxmlformats.org/officeDocument/2006/relationships/image" Target="../media/image30.jpeg"/><Relationship Id="rId5" Type="http://schemas.openxmlformats.org/officeDocument/2006/relationships/notesSlide" Target="../notesSlides/notesSlide19.xml"/><Relationship Id="rId15" Type="http://schemas.openxmlformats.org/officeDocument/2006/relationships/image" Target="../media/image34.png"/><Relationship Id="rId10" Type="http://schemas.microsoft.com/office/2007/relationships/diagramDrawing" Target="../diagrams/drawing8.xml"/><Relationship Id="rId4" Type="http://schemas.openxmlformats.org/officeDocument/2006/relationships/slideLayout" Target="../slideLayouts/slideLayout3.xml"/><Relationship Id="rId9" Type="http://schemas.openxmlformats.org/officeDocument/2006/relationships/diagramColors" Target="../diagrams/colors8.xml"/><Relationship Id="rId1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hyperlink" Target="http://www.dinamicaweb.net/shande" TargetMode="Externa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37.jpeg"/><Relationship Id="rId5" Type="http://schemas.openxmlformats.org/officeDocument/2006/relationships/notesSlide" Target="../notesSlides/notesSlide22.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38.jpeg"/><Relationship Id="rId5" Type="http://schemas.openxmlformats.org/officeDocument/2006/relationships/notesSlide" Target="../notesSlides/notesSlide23.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39.jpeg"/><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40.jpeg"/><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0.jpeg"/><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12.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1.jpeg"/><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3.jpeg"/><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8.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Autofit/>
          </a:bodyPr>
          <a:lstStyle/>
          <a:p>
            <a:pPr marL="0" indent="0" algn="ctr">
              <a:lnSpc>
                <a:spcPct val="100000"/>
              </a:lnSpc>
              <a:buNone/>
            </a:pPr>
            <a:r>
              <a:rPr lang="es-ES" b="1" dirty="0" smtClean="0"/>
              <a:t>DEPARTAMENTO </a:t>
            </a:r>
            <a:r>
              <a:rPr lang="es-ES" b="1" dirty="0"/>
              <a:t>DE CIENCIAS DE LA COMPUTACIÓN</a:t>
            </a:r>
            <a:endParaRPr lang="es-ES" dirty="0"/>
          </a:p>
          <a:p>
            <a:pPr marL="0" indent="0" algn="ctr">
              <a:lnSpc>
                <a:spcPct val="100000"/>
              </a:lnSpc>
              <a:buNone/>
            </a:pPr>
            <a:endParaRPr lang="es-ES" sz="1800" b="1" dirty="0" smtClean="0"/>
          </a:p>
          <a:p>
            <a:pPr marL="0" indent="0" algn="ctr">
              <a:lnSpc>
                <a:spcPct val="100000"/>
              </a:lnSpc>
              <a:buNone/>
            </a:pPr>
            <a:r>
              <a:rPr lang="es-ES" sz="1800" b="1" dirty="0"/>
              <a:t>  </a:t>
            </a:r>
            <a:endParaRPr lang="es-ES" sz="1800" dirty="0"/>
          </a:p>
          <a:p>
            <a:pPr marL="0" indent="0" algn="ctr">
              <a:lnSpc>
                <a:spcPct val="100000"/>
              </a:lnSpc>
              <a:buNone/>
            </a:pPr>
            <a:r>
              <a:rPr lang="es-ES" sz="1800" b="1" dirty="0"/>
              <a:t>CARRERA DE INGENIERÍA DE SISTEMAS E INFORMÁTICA</a:t>
            </a:r>
            <a:endParaRPr lang="es-ES" sz="1800" dirty="0"/>
          </a:p>
          <a:p>
            <a:pPr marL="0" indent="0" algn="ctr">
              <a:lnSpc>
                <a:spcPct val="100000"/>
              </a:lnSpc>
              <a:buNone/>
            </a:pPr>
            <a:endParaRPr lang="es-ES" sz="1800" b="1" dirty="0" smtClean="0"/>
          </a:p>
          <a:p>
            <a:pPr marL="0" indent="0" algn="ctr">
              <a:lnSpc>
                <a:spcPct val="100000"/>
              </a:lnSpc>
              <a:buNone/>
            </a:pPr>
            <a:r>
              <a:rPr lang="es-ES" sz="1800" b="1" dirty="0"/>
              <a:t>  </a:t>
            </a:r>
            <a:endParaRPr lang="es-ES" sz="1800" dirty="0"/>
          </a:p>
          <a:p>
            <a:pPr marL="0" indent="0" algn="ctr">
              <a:lnSpc>
                <a:spcPct val="100000"/>
              </a:lnSpc>
              <a:buNone/>
            </a:pPr>
            <a:r>
              <a:rPr lang="es-ES" sz="1800" b="1" dirty="0" smtClean="0"/>
              <a:t>PROYECTO DE TESIS:</a:t>
            </a:r>
            <a:r>
              <a:rPr lang="es-ES" sz="1800" b="1" dirty="0"/>
              <a:t>	 </a:t>
            </a:r>
            <a:endParaRPr lang="es-ES" sz="1800" b="1" dirty="0" smtClean="0"/>
          </a:p>
          <a:p>
            <a:pPr marL="0" indent="0" algn="ctr">
              <a:lnSpc>
                <a:spcPct val="100000"/>
              </a:lnSpc>
              <a:buNone/>
            </a:pPr>
            <a:endParaRPr lang="es-ES" sz="1800" dirty="0"/>
          </a:p>
          <a:p>
            <a:pPr marL="0" indent="0" algn="ctr">
              <a:lnSpc>
                <a:spcPct val="100000"/>
              </a:lnSpc>
              <a:buNone/>
            </a:pPr>
            <a:r>
              <a:rPr lang="es-ES" sz="1800" b="1" dirty="0" smtClean="0"/>
              <a:t>ANÁLISIS</a:t>
            </a:r>
            <a:r>
              <a:rPr lang="es-ES" sz="1800" b="1" dirty="0"/>
              <a:t>, DISEÑO E IMPLEMENTACIÓN DE UN PORTAL WEB PARA SHANDE INTERNACIONAL</a:t>
            </a:r>
            <a:endParaRPr lang="es-ES" sz="1800" dirty="0"/>
          </a:p>
          <a:p>
            <a:pPr marL="0" indent="0" algn="ctr">
              <a:lnSpc>
                <a:spcPct val="100000"/>
              </a:lnSpc>
              <a:buNone/>
            </a:pPr>
            <a:endParaRPr lang="es-ES" sz="1800" b="1" dirty="0" smtClean="0"/>
          </a:p>
          <a:p>
            <a:pPr marL="0" indent="0" algn="ctr">
              <a:lnSpc>
                <a:spcPct val="100000"/>
              </a:lnSpc>
              <a:buNone/>
            </a:pPr>
            <a:r>
              <a:rPr lang="es-ES" sz="1800" b="1" dirty="0"/>
              <a:t> </a:t>
            </a:r>
            <a:endParaRPr lang="es-ES" sz="1800" dirty="0"/>
          </a:p>
          <a:p>
            <a:pPr marL="0" indent="0" algn="ctr">
              <a:lnSpc>
                <a:spcPct val="100000"/>
              </a:lnSpc>
              <a:buNone/>
            </a:pPr>
            <a:r>
              <a:rPr lang="es-ES" sz="1800" b="1" dirty="0" smtClean="0"/>
              <a:t>DIRECTOR: ING. FREDDY DUEÑAS</a:t>
            </a:r>
          </a:p>
          <a:p>
            <a:pPr marL="0" indent="0" algn="ctr">
              <a:lnSpc>
                <a:spcPct val="100000"/>
              </a:lnSpc>
              <a:buNone/>
            </a:pPr>
            <a:r>
              <a:rPr lang="es-ES" sz="1800" b="1" dirty="0" smtClean="0"/>
              <a:t>CODIRECTOR: ING. GEOVANNI NINAHUALPA</a:t>
            </a:r>
          </a:p>
          <a:p>
            <a:pPr marL="0" indent="0" algn="ctr">
              <a:lnSpc>
                <a:spcPct val="100000"/>
              </a:lnSpc>
              <a:buNone/>
            </a:pPr>
            <a:r>
              <a:rPr lang="es-ES" sz="1800" b="1" dirty="0" smtClean="0"/>
              <a:t>AUTOR: SRA. TATIANA PACCHA</a:t>
            </a:r>
          </a:p>
          <a:p>
            <a:pPr marL="0" indent="0" algn="ctr">
              <a:lnSpc>
                <a:spcPct val="100000"/>
              </a:lnSpc>
              <a:buNone/>
            </a:pPr>
            <a:endParaRPr lang="es-ES" sz="1800" dirty="0" smtClean="0"/>
          </a:p>
          <a:p>
            <a:pPr marL="0" indent="0" algn="ctr">
              <a:lnSpc>
                <a:spcPct val="100000"/>
              </a:lnSpc>
              <a:buNone/>
            </a:pPr>
            <a:r>
              <a:rPr lang="es-ES" sz="1800" b="1" dirty="0"/>
              <a:t> </a:t>
            </a:r>
            <a:r>
              <a:rPr lang="es-ES" sz="1800" b="1" dirty="0" smtClean="0"/>
              <a:t>SANGOLQUÍ 2015</a:t>
            </a:r>
            <a:endParaRPr lang="es-ES" sz="1800" dirty="0"/>
          </a:p>
          <a:p>
            <a:pPr marL="0" indent="0">
              <a:lnSpc>
                <a:spcPct val="100000"/>
              </a:lnSpc>
              <a:buNone/>
            </a:pPr>
            <a:endParaRPr lang="es-ES" sz="1800" dirty="0"/>
          </a:p>
        </p:txBody>
      </p:sp>
      <p:pic>
        <p:nvPicPr>
          <p:cNvPr id="5" name="0 Imagen"/>
          <p:cNvPicPr/>
          <p:nvPr/>
        </p:nvPicPr>
        <p:blipFill>
          <a:blip r:embed="rId4" cstate="email">
            <a:extLst>
              <a:ext uri="{28A0092B-C50C-407E-A947-70E740481C1C}">
                <a14:useLocalDpi xmlns:a14="http://schemas.microsoft.com/office/drawing/2010/main" val="0"/>
              </a:ext>
            </a:extLst>
          </a:blip>
          <a:stretch>
            <a:fillRect/>
          </a:stretch>
        </p:blipFill>
        <p:spPr>
          <a:xfrm>
            <a:off x="2555776" y="692696"/>
            <a:ext cx="3960441" cy="1008112"/>
          </a:xfrm>
          <a:prstGeom prst="rect">
            <a:avLst/>
          </a:prstGeom>
        </p:spPr>
      </p:pic>
    </p:spTree>
    <p:custDataLst>
      <p:tags r:id="rId1"/>
    </p:custDataLst>
    <p:extLst>
      <p:ext uri="{BB962C8B-B14F-4D97-AF65-F5344CB8AC3E}">
        <p14:creationId xmlns:p14="http://schemas.microsoft.com/office/powerpoint/2010/main" val="306281447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s-ES" dirty="0" smtClean="0"/>
              <a:t>Especificación de Requerimientos</a:t>
            </a:r>
            <a:endParaRPr lang="es-ES" dirty="0"/>
          </a:p>
        </p:txBody>
      </p:sp>
      <p:graphicFrame>
        <p:nvGraphicFramePr>
          <p:cNvPr id="2" name="1 Diagrama"/>
          <p:cNvGraphicFramePr/>
          <p:nvPr>
            <p:extLst>
              <p:ext uri="{D42A27DB-BD31-4B8C-83A1-F6EECF244321}">
                <p14:modId xmlns:p14="http://schemas.microsoft.com/office/powerpoint/2010/main" val="3361878350"/>
              </p:ext>
            </p:extLst>
          </p:nvPr>
        </p:nvGraphicFramePr>
        <p:xfrm>
          <a:off x="539552" y="1772816"/>
          <a:ext cx="8064896"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14701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s-ES" dirty="0" smtClean="0"/>
              <a:t>Especificación de Requerimientos</a:t>
            </a:r>
            <a:endParaRPr lang="es-ES" dirty="0"/>
          </a:p>
        </p:txBody>
      </p:sp>
      <p:graphicFrame>
        <p:nvGraphicFramePr>
          <p:cNvPr id="2" name="1 Diagrama"/>
          <p:cNvGraphicFramePr/>
          <p:nvPr>
            <p:extLst>
              <p:ext uri="{D42A27DB-BD31-4B8C-83A1-F6EECF244321}">
                <p14:modId xmlns:p14="http://schemas.microsoft.com/office/powerpoint/2010/main" val="898111876"/>
              </p:ext>
            </p:extLst>
          </p:nvPr>
        </p:nvGraphicFramePr>
        <p:xfrm>
          <a:off x="539552" y="1772816"/>
          <a:ext cx="8064896"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669972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s-ES" dirty="0" smtClean="0"/>
              <a:t>Metodología OOHDM</a:t>
            </a:r>
            <a:endParaRPr lang="es-ES" dirty="0"/>
          </a:p>
        </p:txBody>
      </p:sp>
      <p:sp>
        <p:nvSpPr>
          <p:cNvPr id="5" name="Content Placeholder 2"/>
          <p:cNvSpPr txBox="1">
            <a:spLocks/>
          </p:cNvSpPr>
          <p:nvPr>
            <p:custDataLst>
              <p:tags r:id="rId1"/>
            </p:custDataLst>
          </p:nvPr>
        </p:nvSpPr>
        <p:spPr>
          <a:xfrm>
            <a:off x="457200" y="1700808"/>
            <a:ext cx="8075240" cy="52008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algn="just"/>
            <a:r>
              <a:rPr lang="es-ES" sz="2000" dirty="0" smtClean="0"/>
              <a:t>Obtención de Requerimientos</a:t>
            </a:r>
          </a:p>
          <a:p>
            <a:pPr algn="just"/>
            <a:endParaRPr lang="es-ES" sz="2000" dirty="0" smtClean="0"/>
          </a:p>
        </p:txBody>
      </p:sp>
      <p:graphicFrame>
        <p:nvGraphicFramePr>
          <p:cNvPr id="8" name="7 Diagrama"/>
          <p:cNvGraphicFramePr/>
          <p:nvPr>
            <p:extLst>
              <p:ext uri="{D42A27DB-BD31-4B8C-83A1-F6EECF244321}">
                <p14:modId xmlns:p14="http://schemas.microsoft.com/office/powerpoint/2010/main" val="2432867136"/>
              </p:ext>
            </p:extLst>
          </p:nvPr>
        </p:nvGraphicFramePr>
        <p:xfrm>
          <a:off x="500832" y="2292896"/>
          <a:ext cx="4503216" cy="4536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6" name="15 Grupo"/>
          <p:cNvGrpSpPr/>
          <p:nvPr/>
        </p:nvGrpSpPr>
        <p:grpSpPr>
          <a:xfrm>
            <a:off x="5724128" y="1772816"/>
            <a:ext cx="2913237" cy="1512168"/>
            <a:chOff x="5940151" y="1916832"/>
            <a:chExt cx="2913237" cy="1512168"/>
          </a:xfrm>
        </p:grpSpPr>
        <p:sp>
          <p:nvSpPr>
            <p:cNvPr id="3" name="2 Rectángulo"/>
            <p:cNvSpPr/>
            <p:nvPr/>
          </p:nvSpPr>
          <p:spPr>
            <a:xfrm>
              <a:off x="5940151" y="1916832"/>
              <a:ext cx="2913237" cy="1512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7" name="16 Imagen"/>
            <p:cNvPicPr/>
            <p:nvPr/>
          </p:nvPicPr>
          <p:blipFill rotWithShape="1">
            <a:blip r:embed="rId9"/>
            <a:srcRect l="33529" t="25792" r="27996" b="46626"/>
            <a:stretch/>
          </p:blipFill>
          <p:spPr bwMode="auto">
            <a:xfrm>
              <a:off x="6046471" y="1988840"/>
              <a:ext cx="2701993" cy="129195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grpSp>
      <p:grpSp>
        <p:nvGrpSpPr>
          <p:cNvPr id="18" name="17 Grupo"/>
          <p:cNvGrpSpPr/>
          <p:nvPr/>
        </p:nvGrpSpPr>
        <p:grpSpPr>
          <a:xfrm>
            <a:off x="5686783" y="3429000"/>
            <a:ext cx="3061681" cy="1136578"/>
            <a:chOff x="5470758" y="3660574"/>
            <a:chExt cx="3061681" cy="1136578"/>
          </a:xfrm>
        </p:grpSpPr>
        <p:sp>
          <p:nvSpPr>
            <p:cNvPr id="12" name="11 Rectángulo"/>
            <p:cNvSpPr/>
            <p:nvPr/>
          </p:nvSpPr>
          <p:spPr>
            <a:xfrm>
              <a:off x="5470758" y="3660574"/>
              <a:ext cx="3061681" cy="113657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9" name="18 Imagen"/>
            <p:cNvPicPr/>
            <p:nvPr/>
          </p:nvPicPr>
          <p:blipFill rotWithShape="1">
            <a:blip r:embed="rId10"/>
            <a:srcRect l="32272" t="42341" r="26655" b="40365"/>
            <a:stretch/>
          </p:blipFill>
          <p:spPr bwMode="auto">
            <a:xfrm>
              <a:off x="5508104" y="3789040"/>
              <a:ext cx="2952327" cy="92055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grpSp>
      <p:grpSp>
        <p:nvGrpSpPr>
          <p:cNvPr id="20" name="19 Grupo"/>
          <p:cNvGrpSpPr/>
          <p:nvPr/>
        </p:nvGrpSpPr>
        <p:grpSpPr>
          <a:xfrm>
            <a:off x="6444116" y="4653136"/>
            <a:ext cx="1872300" cy="2103782"/>
            <a:chOff x="6804248" y="4637586"/>
            <a:chExt cx="1872300" cy="2103782"/>
          </a:xfrm>
        </p:grpSpPr>
        <p:sp>
          <p:nvSpPr>
            <p:cNvPr id="13" name="12 Rectángulo"/>
            <p:cNvSpPr/>
            <p:nvPr/>
          </p:nvSpPr>
          <p:spPr>
            <a:xfrm>
              <a:off x="6804248" y="4637586"/>
              <a:ext cx="1872300" cy="210378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051" name="Picture 3"/>
            <p:cNvPicPr>
              <a:picLocks noChangeAspect="1" noChangeArrowheads="1"/>
            </p:cNvPicPr>
            <p:nvPr/>
          </p:nvPicPr>
          <p:blipFill rotWithShape="1">
            <a:blip r:embed="rId11" cstate="email">
              <a:extLst>
                <a:ext uri="{28A0092B-C50C-407E-A947-70E740481C1C}">
                  <a14:useLocalDpi xmlns:a14="http://schemas.microsoft.com/office/drawing/2010/main" val="0"/>
                </a:ext>
              </a:extLst>
            </a:blip>
            <a:srcRect/>
            <a:stretch/>
          </p:blipFill>
          <p:spPr bwMode="auto">
            <a:xfrm>
              <a:off x="6876256" y="4725144"/>
              <a:ext cx="1697884" cy="19472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0197444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fltVal val="0"/>
                                          </p:val>
                                        </p:tav>
                                        <p:tav tm="100000">
                                          <p:val>
                                            <p:strVal val="#ppt_w"/>
                                          </p:val>
                                        </p:tav>
                                      </p:tavLst>
                                    </p:anim>
                                    <p:anim calcmode="lin" valueType="num">
                                      <p:cBhvr>
                                        <p:cTn id="22" dur="1000" fill="hold"/>
                                        <p:tgtEl>
                                          <p:spTgt spid="16"/>
                                        </p:tgtEl>
                                        <p:attrNameLst>
                                          <p:attrName>ppt_h</p:attrName>
                                        </p:attrNameLst>
                                      </p:cBhvr>
                                      <p:tavLst>
                                        <p:tav tm="0">
                                          <p:val>
                                            <p:fltVal val="0"/>
                                          </p:val>
                                        </p:tav>
                                        <p:tav tm="100000">
                                          <p:val>
                                            <p:strVal val="#ppt_h"/>
                                          </p:val>
                                        </p:tav>
                                      </p:tavLst>
                                    </p:anim>
                                    <p:anim calcmode="lin" valueType="num">
                                      <p:cBhvr>
                                        <p:cTn id="23" dur="1000" fill="hold"/>
                                        <p:tgtEl>
                                          <p:spTgt spid="16"/>
                                        </p:tgtEl>
                                        <p:attrNameLst>
                                          <p:attrName>style.rotation</p:attrName>
                                        </p:attrNameLst>
                                      </p:cBhvr>
                                      <p:tavLst>
                                        <p:tav tm="0">
                                          <p:val>
                                            <p:fltVal val="90"/>
                                          </p:val>
                                        </p:tav>
                                        <p:tav tm="100000">
                                          <p:val>
                                            <p:fltVal val="0"/>
                                          </p:val>
                                        </p:tav>
                                      </p:tavLst>
                                    </p:anim>
                                    <p:animEffect transition="in" filter="fade">
                                      <p:cBhvr>
                                        <p:cTn id="24" dur="1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1000" fill="hold"/>
                                        <p:tgtEl>
                                          <p:spTgt spid="18"/>
                                        </p:tgtEl>
                                        <p:attrNameLst>
                                          <p:attrName>ppt_w</p:attrName>
                                        </p:attrNameLst>
                                      </p:cBhvr>
                                      <p:tavLst>
                                        <p:tav tm="0">
                                          <p:val>
                                            <p:fltVal val="0"/>
                                          </p:val>
                                        </p:tav>
                                        <p:tav tm="100000">
                                          <p:val>
                                            <p:strVal val="#ppt_w"/>
                                          </p:val>
                                        </p:tav>
                                      </p:tavLst>
                                    </p:anim>
                                    <p:anim calcmode="lin" valueType="num">
                                      <p:cBhvr>
                                        <p:cTn id="30" dur="1000" fill="hold"/>
                                        <p:tgtEl>
                                          <p:spTgt spid="18"/>
                                        </p:tgtEl>
                                        <p:attrNameLst>
                                          <p:attrName>ppt_h</p:attrName>
                                        </p:attrNameLst>
                                      </p:cBhvr>
                                      <p:tavLst>
                                        <p:tav tm="0">
                                          <p:val>
                                            <p:fltVal val="0"/>
                                          </p:val>
                                        </p:tav>
                                        <p:tav tm="100000">
                                          <p:val>
                                            <p:strVal val="#ppt_h"/>
                                          </p:val>
                                        </p:tav>
                                      </p:tavLst>
                                    </p:anim>
                                    <p:anim calcmode="lin" valueType="num">
                                      <p:cBhvr>
                                        <p:cTn id="31" dur="1000" fill="hold"/>
                                        <p:tgtEl>
                                          <p:spTgt spid="18"/>
                                        </p:tgtEl>
                                        <p:attrNameLst>
                                          <p:attrName>style.rotation</p:attrName>
                                        </p:attrNameLst>
                                      </p:cBhvr>
                                      <p:tavLst>
                                        <p:tav tm="0">
                                          <p:val>
                                            <p:fltVal val="90"/>
                                          </p:val>
                                        </p:tav>
                                        <p:tav tm="100000">
                                          <p:val>
                                            <p:fltVal val="0"/>
                                          </p:val>
                                        </p:tav>
                                      </p:tavLst>
                                    </p:anim>
                                    <p:animEffect transition="in" filter="fade">
                                      <p:cBhvr>
                                        <p:cTn id="32" dur="1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fltVal val="0"/>
                                          </p:val>
                                        </p:tav>
                                        <p:tav tm="100000">
                                          <p:val>
                                            <p:strVal val="#ppt_w"/>
                                          </p:val>
                                        </p:tav>
                                      </p:tavLst>
                                    </p:anim>
                                    <p:anim calcmode="lin" valueType="num">
                                      <p:cBhvr>
                                        <p:cTn id="38" dur="1000" fill="hold"/>
                                        <p:tgtEl>
                                          <p:spTgt spid="20"/>
                                        </p:tgtEl>
                                        <p:attrNameLst>
                                          <p:attrName>ppt_h</p:attrName>
                                        </p:attrNameLst>
                                      </p:cBhvr>
                                      <p:tavLst>
                                        <p:tav tm="0">
                                          <p:val>
                                            <p:fltVal val="0"/>
                                          </p:val>
                                        </p:tav>
                                        <p:tav tm="100000">
                                          <p:val>
                                            <p:strVal val="#ppt_h"/>
                                          </p:val>
                                        </p:tav>
                                      </p:tavLst>
                                    </p:anim>
                                    <p:anim calcmode="lin" valueType="num">
                                      <p:cBhvr>
                                        <p:cTn id="39" dur="1000" fill="hold"/>
                                        <p:tgtEl>
                                          <p:spTgt spid="20"/>
                                        </p:tgtEl>
                                        <p:attrNameLst>
                                          <p:attrName>style.rotation</p:attrName>
                                        </p:attrNameLst>
                                      </p:cBhvr>
                                      <p:tavLst>
                                        <p:tav tm="0">
                                          <p:val>
                                            <p:fltVal val="90"/>
                                          </p:val>
                                        </p:tav>
                                        <p:tav tm="100000">
                                          <p:val>
                                            <p:fltVal val="0"/>
                                          </p:val>
                                        </p:tav>
                                      </p:tavLst>
                                    </p:anim>
                                    <p:animEffect transition="in" filter="fade">
                                      <p:cBhvr>
                                        <p:cTn id="4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s-ES" dirty="0" smtClean="0"/>
              <a:t>Metodología OOHDM</a:t>
            </a:r>
            <a:endParaRPr lang="es-ES" dirty="0"/>
          </a:p>
        </p:txBody>
      </p:sp>
      <p:sp>
        <p:nvSpPr>
          <p:cNvPr id="7" name="Content Placeholder 2"/>
          <p:cNvSpPr txBox="1">
            <a:spLocks/>
          </p:cNvSpPr>
          <p:nvPr>
            <p:custDataLst>
              <p:tags r:id="rId1"/>
            </p:custDataLst>
          </p:nvPr>
        </p:nvSpPr>
        <p:spPr>
          <a:xfrm>
            <a:off x="457200" y="1700808"/>
            <a:ext cx="8075240" cy="187220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algn="just">
              <a:lnSpc>
                <a:spcPct val="120000"/>
              </a:lnSpc>
              <a:spcBef>
                <a:spcPts val="0"/>
              </a:spcBef>
              <a:buSzPct val="130000"/>
            </a:pPr>
            <a:r>
              <a:rPr lang="es-ES" sz="2000" dirty="0">
                <a:latin typeface="Georgia" pitchFamily="18" charset="0"/>
              </a:rPr>
              <a:t>Diseño Conceptual, es un modelo orientado a objetos </a:t>
            </a:r>
            <a:r>
              <a:rPr lang="es-ES" sz="2000" dirty="0" smtClean="0">
                <a:latin typeface="Georgia" pitchFamily="18" charset="0"/>
              </a:rPr>
              <a:t>que representa </a:t>
            </a:r>
            <a:r>
              <a:rPr lang="es-ES" sz="2000" dirty="0">
                <a:latin typeface="Georgia" pitchFamily="18" charset="0"/>
              </a:rPr>
              <a:t>el dominio de la </a:t>
            </a:r>
            <a:r>
              <a:rPr lang="es-ES" sz="2000" dirty="0" smtClean="0">
                <a:latin typeface="Georgia" pitchFamily="18" charset="0"/>
              </a:rPr>
              <a:t>aplicación, a través de </a:t>
            </a:r>
            <a:r>
              <a:rPr lang="es-ES" sz="2000" dirty="0">
                <a:latin typeface="Georgia" pitchFamily="18" charset="0"/>
              </a:rPr>
              <a:t>clases </a:t>
            </a:r>
            <a:r>
              <a:rPr lang="es-ES" sz="2000" dirty="0" smtClean="0">
                <a:latin typeface="Georgia" pitchFamily="18" charset="0"/>
              </a:rPr>
              <a:t>relacionadas definidas en base a la reglas sobre las UID’s. </a:t>
            </a:r>
            <a:endParaRPr lang="es-ES" sz="1800" dirty="0" smtClean="0"/>
          </a:p>
        </p:txBody>
      </p:sp>
      <p:pic>
        <p:nvPicPr>
          <p:cNvPr id="8" name="7 Imagen" descr="Diagrama_clase_Shande_Internacional"/>
          <p:cNvPicPr/>
          <p:nvPr/>
        </p:nvPicPr>
        <p:blipFill rotWithShape="1">
          <a:blip r:embed="rId4" cstate="email">
            <a:extLst>
              <a:ext uri="{28A0092B-C50C-407E-A947-70E740481C1C}">
                <a14:useLocalDpi xmlns:a14="http://schemas.microsoft.com/office/drawing/2010/main" val="0"/>
              </a:ext>
            </a:extLst>
          </a:blip>
          <a:srcRect/>
          <a:stretch/>
        </p:blipFill>
        <p:spPr bwMode="auto">
          <a:xfrm>
            <a:off x="2555776" y="3140968"/>
            <a:ext cx="3888432" cy="3528392"/>
          </a:xfrm>
          <a:prstGeom prst="rect">
            <a:avLst/>
          </a:prstGeom>
          <a:noFill/>
          <a:ln>
            <a:noFill/>
          </a:ln>
        </p:spPr>
      </p:pic>
    </p:spTree>
    <p:extLst>
      <p:ext uri="{BB962C8B-B14F-4D97-AF65-F5344CB8AC3E}">
        <p14:creationId xmlns:p14="http://schemas.microsoft.com/office/powerpoint/2010/main" val="21861631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s-ES" dirty="0" smtClean="0"/>
              <a:t>Metodología OOHDM</a:t>
            </a:r>
            <a:endParaRPr lang="es-ES" dirty="0"/>
          </a:p>
        </p:txBody>
      </p:sp>
      <p:sp>
        <p:nvSpPr>
          <p:cNvPr id="7" name="Content Placeholder 2"/>
          <p:cNvSpPr txBox="1">
            <a:spLocks/>
          </p:cNvSpPr>
          <p:nvPr>
            <p:custDataLst>
              <p:tags r:id="rId1"/>
            </p:custDataLst>
          </p:nvPr>
        </p:nvSpPr>
        <p:spPr>
          <a:xfrm>
            <a:off x="457200" y="1700808"/>
            <a:ext cx="8075240" cy="52008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algn="just">
              <a:lnSpc>
                <a:spcPct val="170000"/>
              </a:lnSpc>
            </a:pPr>
            <a:r>
              <a:rPr lang="es-ES" sz="2000" dirty="0">
                <a:latin typeface="Georgia" pitchFamily="18" charset="0"/>
              </a:rPr>
              <a:t>Diseño Navegacional, se especificó todas las actividades requeridas por el usuario.</a:t>
            </a:r>
          </a:p>
          <a:p>
            <a:pPr algn="just"/>
            <a:endParaRPr lang="es-ES" sz="1800" dirty="0" smtClean="0"/>
          </a:p>
        </p:txBody>
      </p:sp>
      <p:pic>
        <p:nvPicPr>
          <p:cNvPr id="5" name="4 Imagen" descr="Dise￱o Navegacional Administrado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699792" y="2852936"/>
            <a:ext cx="4176465" cy="3878946"/>
          </a:xfrm>
          <a:prstGeom prst="rect">
            <a:avLst/>
          </a:prstGeom>
          <a:noFill/>
          <a:ln>
            <a:noFill/>
          </a:ln>
        </p:spPr>
      </p:pic>
    </p:spTree>
    <p:extLst>
      <p:ext uri="{BB962C8B-B14F-4D97-AF65-F5344CB8AC3E}">
        <p14:creationId xmlns:p14="http://schemas.microsoft.com/office/powerpoint/2010/main" val="4188686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s-ES" dirty="0" smtClean="0"/>
              <a:t>Metodología OOHDM</a:t>
            </a:r>
            <a:endParaRPr lang="es-ES" dirty="0"/>
          </a:p>
        </p:txBody>
      </p:sp>
      <p:sp>
        <p:nvSpPr>
          <p:cNvPr id="7" name="Content Placeholder 2"/>
          <p:cNvSpPr txBox="1">
            <a:spLocks/>
          </p:cNvSpPr>
          <p:nvPr>
            <p:custDataLst>
              <p:tags r:id="rId1"/>
            </p:custDataLst>
          </p:nvPr>
        </p:nvSpPr>
        <p:spPr>
          <a:xfrm>
            <a:off x="457200" y="1700808"/>
            <a:ext cx="8075240" cy="129614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algn="just"/>
            <a:r>
              <a:rPr lang="es-ES" sz="2000" dirty="0" smtClean="0"/>
              <a:t>Diseño de Interfaz Abstracta, se especificó las interfaces de la aplicación</a:t>
            </a:r>
          </a:p>
        </p:txBody>
      </p:sp>
      <p:pic>
        <p:nvPicPr>
          <p:cNvPr id="5" name="4 Imagen"/>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23930" y="2780928"/>
            <a:ext cx="4359275" cy="3636645"/>
          </a:xfrm>
          <a:prstGeom prst="rect">
            <a:avLst/>
          </a:prstGeom>
          <a:noFill/>
          <a:ln>
            <a:noFill/>
          </a:ln>
        </p:spPr>
      </p:pic>
    </p:spTree>
    <p:extLst>
      <p:ext uri="{BB962C8B-B14F-4D97-AF65-F5344CB8AC3E}">
        <p14:creationId xmlns:p14="http://schemas.microsoft.com/office/powerpoint/2010/main" val="4188686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s-ES" dirty="0" smtClean="0"/>
              <a:t>Metodología OOHDM</a:t>
            </a:r>
            <a:endParaRPr lang="es-ES" dirty="0"/>
          </a:p>
        </p:txBody>
      </p:sp>
      <p:sp>
        <p:nvSpPr>
          <p:cNvPr id="7" name="Content Placeholder 2"/>
          <p:cNvSpPr txBox="1">
            <a:spLocks/>
          </p:cNvSpPr>
          <p:nvPr>
            <p:custDataLst>
              <p:tags r:id="rId1"/>
            </p:custDataLst>
          </p:nvPr>
        </p:nvSpPr>
        <p:spPr>
          <a:xfrm>
            <a:off x="457200" y="1700808"/>
            <a:ext cx="8075240" cy="1296144"/>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algn="just">
              <a:lnSpc>
                <a:spcPct val="150000"/>
              </a:lnSpc>
            </a:pPr>
            <a:r>
              <a:rPr lang="es-ES" sz="2000" dirty="0" smtClean="0"/>
              <a:t>Implementación.- En base a la información obtenida, se inicia ésta etapa determinando la base de datos, lenguaje de programación y las herramientas para las interfaces. </a:t>
            </a:r>
          </a:p>
        </p:txBody>
      </p:sp>
    </p:spTree>
    <p:extLst>
      <p:ext uri="{BB962C8B-B14F-4D97-AF65-F5344CB8AC3E}">
        <p14:creationId xmlns:p14="http://schemas.microsoft.com/office/powerpoint/2010/main" val="13267897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s-ES" dirty="0" smtClean="0"/>
              <a:t>IMPLEMENTACION</a:t>
            </a:r>
            <a:endParaRPr lang="es-ES" dirty="0"/>
          </a:p>
        </p:txBody>
      </p:sp>
      <p:grpSp>
        <p:nvGrpSpPr>
          <p:cNvPr id="1043" name="1042 Grupo"/>
          <p:cNvGrpSpPr/>
          <p:nvPr/>
        </p:nvGrpSpPr>
        <p:grpSpPr>
          <a:xfrm>
            <a:off x="217115" y="2566031"/>
            <a:ext cx="8603357" cy="3599273"/>
            <a:chOff x="0" y="2560499"/>
            <a:chExt cx="8603357" cy="3599273"/>
          </a:xfrm>
        </p:grpSpPr>
        <p:pic>
          <p:nvPicPr>
            <p:cNvPr id="1042" name="Picture 11" descr="C:\Users\Usuario\AppData\Local\Microsoft\Windows\INetCache\IE\7SJ66HDC\blue_user_5103[1].jp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0" y="3676110"/>
              <a:ext cx="618028" cy="77063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4 Grupo"/>
            <p:cNvGrpSpPr/>
            <p:nvPr/>
          </p:nvGrpSpPr>
          <p:grpSpPr>
            <a:xfrm>
              <a:off x="424788" y="3356992"/>
              <a:ext cx="856560" cy="628937"/>
              <a:chOff x="179512" y="2082800"/>
              <a:chExt cx="2356768" cy="2044823"/>
            </a:xfrm>
          </p:grpSpPr>
          <p:pic>
            <p:nvPicPr>
              <p:cNvPr id="9" name="Picture 2" descr="C:\Users\Usuario\AppData\Local\Microsoft\Windows\INetCache\IE\TOMUMD9H\icloud[1].jpg"/>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a:stretch/>
            </p:blipFill>
            <p:spPr bwMode="auto">
              <a:xfrm>
                <a:off x="395536" y="2819400"/>
                <a:ext cx="2140744" cy="13082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Usuario\AppData\Local\Microsoft\Windows\INetCache\IE\TOMUMD9H\icloud[1].jpg"/>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a:stretch/>
            </p:blipFill>
            <p:spPr bwMode="auto">
              <a:xfrm>
                <a:off x="495598" y="2082800"/>
                <a:ext cx="1089372" cy="1320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Usuario\AppData\Local\Microsoft\Windows\INetCache\IE\TOMUMD9H\icloud[1].jpg"/>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a:stretch/>
            </p:blipFill>
            <p:spPr bwMode="auto">
              <a:xfrm>
                <a:off x="179512" y="2921000"/>
                <a:ext cx="531688" cy="10668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2" name="Picture 8" descr="C:\Users\Usuario\AppData\Local\Microsoft\Windows\INetCache\IE\7SJ66HDC\PROCEDIMIENTOWEBSERVER[1].png"/>
            <p:cNvPicPr>
              <a:picLocks noChangeAspect="1" noChangeArrowheads="1"/>
            </p:cNvPicPr>
            <p:nvPr/>
          </p:nvPicPr>
          <p:blipFill rotWithShape="1">
            <a:blip r:embed="rId10" cstate="email">
              <a:extLst>
                <a:ext uri="{28A0092B-C50C-407E-A947-70E740481C1C}">
                  <a14:useLocalDpi xmlns:a14="http://schemas.microsoft.com/office/drawing/2010/main" val="0"/>
                </a:ext>
              </a:extLst>
            </a:blip>
            <a:srcRect/>
            <a:stretch/>
          </p:blipFill>
          <p:spPr bwMode="auto">
            <a:xfrm>
              <a:off x="2353805" y="5105672"/>
              <a:ext cx="991962" cy="10541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C:\Users\Usuario\AppData\Local\Microsoft\Windows\INetCache\IE\7SJ66HDC\PROCEDIMIENTOWEBSERVER[1].png"/>
            <p:cNvPicPr>
              <a:picLocks noChangeAspect="1" noChangeArrowheads="1"/>
            </p:cNvPicPr>
            <p:nvPr/>
          </p:nvPicPr>
          <p:blipFill rotWithShape="1">
            <a:blip r:embed="rId11" cstate="email">
              <a:extLst>
                <a:ext uri="{28A0092B-C50C-407E-A947-70E740481C1C}">
                  <a14:useLocalDpi xmlns:a14="http://schemas.microsoft.com/office/drawing/2010/main" val="0"/>
                </a:ext>
              </a:extLst>
            </a:blip>
            <a:srcRect/>
            <a:stretch/>
          </p:blipFill>
          <p:spPr bwMode="auto">
            <a:xfrm>
              <a:off x="4644008" y="2560499"/>
              <a:ext cx="1371600" cy="20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C:\Users\Usuario\AppData\Local\Microsoft\Windows\INetCache\IE\7SJ66HDC\PROCEDIMIENTOWEBSERVER[1].png"/>
            <p:cNvPicPr>
              <a:picLocks noChangeAspect="1" noChangeArrowheads="1"/>
            </p:cNvPicPr>
            <p:nvPr/>
          </p:nvPicPr>
          <p:blipFill rotWithShape="1">
            <a:blip r:embed="rId12" cstate="email">
              <a:extLst>
                <a:ext uri="{28A0092B-C50C-407E-A947-70E740481C1C}">
                  <a14:useLocalDpi xmlns:a14="http://schemas.microsoft.com/office/drawing/2010/main" val="0"/>
                </a:ext>
              </a:extLst>
            </a:blip>
            <a:srcRect/>
            <a:stretch/>
          </p:blipFill>
          <p:spPr bwMode="auto">
            <a:xfrm>
              <a:off x="7308304" y="2708920"/>
              <a:ext cx="1295053" cy="193438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10 Grupo"/>
            <p:cNvGrpSpPr/>
            <p:nvPr/>
          </p:nvGrpSpPr>
          <p:grpSpPr>
            <a:xfrm>
              <a:off x="2195736" y="3295059"/>
              <a:ext cx="1800200" cy="1196020"/>
              <a:chOff x="2195736" y="3295059"/>
              <a:chExt cx="1800200" cy="1196020"/>
            </a:xfrm>
          </p:grpSpPr>
          <p:pic>
            <p:nvPicPr>
              <p:cNvPr id="1030" name="Picture 6" descr="C:\Users\Usuario\AppData\Local\Microsoft\Windows\INetCache\IE\R5AOJQM1\nube_internet[1].jpg"/>
              <p:cNvPicPr>
                <a:picLocks noChangeAspect="1" noChangeArrowheads="1"/>
              </p:cNvPicPr>
              <p:nvPr/>
            </p:nvPicPr>
            <p:blipFill rotWithShape="1">
              <a:blip r:embed="rId13" cstate="email">
                <a:extLst>
                  <a:ext uri="{28A0092B-C50C-407E-A947-70E740481C1C}">
                    <a14:useLocalDpi xmlns:a14="http://schemas.microsoft.com/office/drawing/2010/main" val="0"/>
                  </a:ext>
                </a:extLst>
              </a:blip>
              <a:srcRect/>
              <a:stretch/>
            </p:blipFill>
            <p:spPr bwMode="auto">
              <a:xfrm>
                <a:off x="2195736" y="3295059"/>
                <a:ext cx="1308100" cy="1016000"/>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3419872" y="4131039"/>
                <a:ext cx="57606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20" name="19 Rectángulo"/>
            <p:cNvSpPr/>
            <p:nvPr/>
          </p:nvSpPr>
          <p:spPr>
            <a:xfrm>
              <a:off x="5580112" y="4491079"/>
              <a:ext cx="57606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3" name="12 Conector recto de flecha"/>
            <p:cNvCxnSpPr>
              <a:stCxn id="9" idx="3"/>
            </p:cNvCxnSpPr>
            <p:nvPr/>
          </p:nvCxnSpPr>
          <p:spPr>
            <a:xfrm flipV="1">
              <a:off x="1281348" y="3784740"/>
              <a:ext cx="914388" cy="1"/>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7" name="16 Conector recto de flecha"/>
            <p:cNvCxnSpPr>
              <a:stCxn id="1030" idx="3"/>
            </p:cNvCxnSpPr>
            <p:nvPr/>
          </p:nvCxnSpPr>
          <p:spPr>
            <a:xfrm>
              <a:off x="3503836" y="3803059"/>
              <a:ext cx="124609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9" name="18 Conector recto de flecha"/>
            <p:cNvCxnSpPr/>
            <p:nvPr/>
          </p:nvCxnSpPr>
          <p:spPr>
            <a:xfrm>
              <a:off x="5868144" y="4311059"/>
              <a:ext cx="576064" cy="774125"/>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2" name="21 Conector recto de flecha"/>
            <p:cNvCxnSpPr/>
            <p:nvPr/>
          </p:nvCxnSpPr>
          <p:spPr>
            <a:xfrm flipV="1">
              <a:off x="6732240" y="4311060"/>
              <a:ext cx="576064" cy="79461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4" name="23 Conector recto de flecha"/>
            <p:cNvCxnSpPr/>
            <p:nvPr/>
          </p:nvCxnSpPr>
          <p:spPr>
            <a:xfrm flipH="1">
              <a:off x="6804248" y="4538588"/>
              <a:ext cx="504056" cy="69061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6" name="25 Conector recto de flecha"/>
            <p:cNvCxnSpPr/>
            <p:nvPr/>
          </p:nvCxnSpPr>
          <p:spPr>
            <a:xfrm flipH="1">
              <a:off x="3503836" y="5517232"/>
              <a:ext cx="2511772"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8" name="27 Conector angular"/>
            <p:cNvCxnSpPr>
              <a:endCxn id="9" idx="2"/>
            </p:cNvCxnSpPr>
            <p:nvPr/>
          </p:nvCxnSpPr>
          <p:spPr>
            <a:xfrm rot="16200000" flipV="1">
              <a:off x="778380" y="4099875"/>
              <a:ext cx="1531305" cy="1303413"/>
            </a:xfrm>
            <a:prstGeom prst="bentConnector3">
              <a:avLst>
                <a:gd name="adj1" fmla="val 239"/>
              </a:avLst>
            </a:prstGeom>
            <a:ln>
              <a:tailEnd type="arrow"/>
            </a:ln>
          </p:spPr>
          <p:style>
            <a:lnRef idx="2">
              <a:schemeClr val="accent5"/>
            </a:lnRef>
            <a:fillRef idx="0">
              <a:schemeClr val="accent5"/>
            </a:fillRef>
            <a:effectRef idx="1">
              <a:schemeClr val="accent5"/>
            </a:effectRef>
            <a:fontRef idx="minor">
              <a:schemeClr val="tx1"/>
            </a:fontRef>
          </p:style>
        </p:cxnSp>
        <p:pic>
          <p:nvPicPr>
            <p:cNvPr id="41" name="Picture 8" descr="C:\Users\Usuario\AppData\Local\Microsoft\Windows\INetCache\IE\7SJ66HDC\PROCEDIMIENTOWEBSERVER[1].png"/>
            <p:cNvPicPr>
              <a:picLocks noChangeAspect="1" noChangeArrowheads="1"/>
            </p:cNvPicPr>
            <p:nvPr/>
          </p:nvPicPr>
          <p:blipFill rotWithShape="1">
            <a:blip r:embed="rId14" cstate="email">
              <a:extLst>
                <a:ext uri="{28A0092B-C50C-407E-A947-70E740481C1C}">
                  <a14:useLocalDpi xmlns:a14="http://schemas.microsoft.com/office/drawing/2010/main" val="0"/>
                </a:ext>
              </a:extLst>
            </a:blip>
            <a:srcRect/>
            <a:stretch/>
          </p:blipFill>
          <p:spPr bwMode="auto">
            <a:xfrm>
              <a:off x="5832140" y="5199732"/>
              <a:ext cx="1152128" cy="635000"/>
            </a:xfrm>
            <a:prstGeom prst="rect">
              <a:avLst/>
            </a:prstGeom>
            <a:noFill/>
            <a:extLst>
              <a:ext uri="{909E8E84-426E-40DD-AFC4-6F175D3DCCD1}">
                <a14:hiddenFill xmlns:a14="http://schemas.microsoft.com/office/drawing/2010/main">
                  <a:solidFill>
                    <a:srgbClr val="FFFFFF"/>
                  </a:solidFill>
                </a14:hiddenFill>
              </a:ext>
            </a:extLst>
          </p:spPr>
        </p:pic>
        <p:sp>
          <p:nvSpPr>
            <p:cNvPr id="1038" name="1037 CuadroTexto"/>
            <p:cNvSpPr txBox="1"/>
            <p:nvPr/>
          </p:nvSpPr>
          <p:spPr>
            <a:xfrm>
              <a:off x="1330549" y="3763763"/>
              <a:ext cx="636713" cy="307777"/>
            </a:xfrm>
            <a:prstGeom prst="rect">
              <a:avLst/>
            </a:prstGeom>
            <a:noFill/>
          </p:spPr>
          <p:txBody>
            <a:bodyPr wrap="none" rtlCol="0">
              <a:spAutoFit/>
            </a:bodyPr>
            <a:lstStyle/>
            <a:p>
              <a:r>
                <a:rPr lang="es-ES" sz="1400" dirty="0" smtClean="0">
                  <a:latin typeface="Arial Narrow" pitchFamily="34" charset="0"/>
                  <a:cs typeface="Arial" pitchFamily="34" charset="0"/>
                </a:rPr>
                <a:t>http,80</a:t>
              </a:r>
              <a:endParaRPr lang="es-ES" sz="1400" dirty="0">
                <a:latin typeface="Arial Narrow" pitchFamily="34" charset="0"/>
                <a:cs typeface="Arial" pitchFamily="34" charset="0"/>
              </a:endParaRPr>
            </a:p>
          </p:txBody>
        </p:sp>
        <p:sp>
          <p:nvSpPr>
            <p:cNvPr id="50" name="49 CuadroTexto"/>
            <p:cNvSpPr txBox="1"/>
            <p:nvPr/>
          </p:nvSpPr>
          <p:spPr>
            <a:xfrm>
              <a:off x="7055792" y="4754036"/>
              <a:ext cx="961417" cy="523220"/>
            </a:xfrm>
            <a:prstGeom prst="rect">
              <a:avLst/>
            </a:prstGeom>
            <a:noFill/>
          </p:spPr>
          <p:txBody>
            <a:bodyPr wrap="none" rtlCol="0">
              <a:spAutoFit/>
            </a:bodyPr>
            <a:lstStyle/>
            <a:p>
              <a:r>
                <a:rPr lang="es-ES" sz="1400" dirty="0" smtClean="0">
                  <a:latin typeface="Arial Narrow" pitchFamily="34" charset="0"/>
                  <a:cs typeface="Arial" pitchFamily="34" charset="0"/>
                </a:rPr>
                <a:t>CONSULTA</a:t>
              </a:r>
            </a:p>
            <a:p>
              <a:endParaRPr lang="es-ES" sz="1400" dirty="0">
                <a:latin typeface="Arial Narrow" pitchFamily="34" charset="0"/>
                <a:cs typeface="Arial" pitchFamily="34" charset="0"/>
              </a:endParaRPr>
            </a:p>
          </p:txBody>
        </p:sp>
        <p:sp>
          <p:nvSpPr>
            <p:cNvPr id="51" name="50 CuadroTexto"/>
            <p:cNvSpPr txBox="1"/>
            <p:nvPr/>
          </p:nvSpPr>
          <p:spPr>
            <a:xfrm>
              <a:off x="4218953" y="5229200"/>
              <a:ext cx="1061957" cy="523220"/>
            </a:xfrm>
            <a:prstGeom prst="rect">
              <a:avLst/>
            </a:prstGeom>
            <a:noFill/>
          </p:spPr>
          <p:txBody>
            <a:bodyPr wrap="none" rtlCol="0">
              <a:spAutoFit/>
            </a:bodyPr>
            <a:lstStyle/>
            <a:p>
              <a:r>
                <a:rPr lang="es-ES" sz="1400" dirty="0" smtClean="0">
                  <a:latin typeface="Arial Narrow" pitchFamily="34" charset="0"/>
                  <a:cs typeface="Arial" pitchFamily="34" charset="0"/>
                </a:rPr>
                <a:t>RESPUESTA</a:t>
              </a:r>
            </a:p>
            <a:p>
              <a:endParaRPr lang="es-ES" sz="1400" dirty="0">
                <a:latin typeface="Arial Narrow" pitchFamily="34" charset="0"/>
                <a:cs typeface="Arial" pitchFamily="34" charset="0"/>
              </a:endParaRPr>
            </a:p>
          </p:txBody>
        </p:sp>
        <p:sp>
          <p:nvSpPr>
            <p:cNvPr id="52" name="51 CuadroTexto"/>
            <p:cNvSpPr txBox="1"/>
            <p:nvPr/>
          </p:nvSpPr>
          <p:spPr>
            <a:xfrm>
              <a:off x="989763" y="5229200"/>
              <a:ext cx="1061957" cy="523220"/>
            </a:xfrm>
            <a:prstGeom prst="rect">
              <a:avLst/>
            </a:prstGeom>
            <a:noFill/>
          </p:spPr>
          <p:txBody>
            <a:bodyPr wrap="none" rtlCol="0">
              <a:spAutoFit/>
            </a:bodyPr>
            <a:lstStyle/>
            <a:p>
              <a:r>
                <a:rPr lang="es-ES" sz="1400" dirty="0" smtClean="0">
                  <a:latin typeface="Arial Narrow" pitchFamily="34" charset="0"/>
                  <a:cs typeface="Arial" pitchFamily="34" charset="0"/>
                </a:rPr>
                <a:t>RESPUESTA</a:t>
              </a:r>
            </a:p>
            <a:p>
              <a:endParaRPr lang="es-ES" sz="1400" dirty="0">
                <a:latin typeface="Arial Narrow" pitchFamily="34" charset="0"/>
                <a:cs typeface="Arial" pitchFamily="34" charset="0"/>
              </a:endParaRPr>
            </a:p>
          </p:txBody>
        </p:sp>
      </p:grpSp>
      <p:sp>
        <p:nvSpPr>
          <p:cNvPr id="56" name="Content Placeholder 2"/>
          <p:cNvSpPr txBox="1">
            <a:spLocks/>
          </p:cNvSpPr>
          <p:nvPr>
            <p:custDataLst>
              <p:tags r:id="rId3"/>
            </p:custDataLst>
          </p:nvPr>
        </p:nvSpPr>
        <p:spPr>
          <a:xfrm>
            <a:off x="526129" y="1632673"/>
            <a:ext cx="8075240" cy="227626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algn="just"/>
            <a:r>
              <a:rPr lang="es-ES" sz="2000" dirty="0" smtClean="0"/>
              <a:t>Arquitectura del Portal Web</a:t>
            </a:r>
          </a:p>
          <a:p>
            <a:pPr algn="just"/>
            <a:endParaRPr lang="es-ES" sz="2000" dirty="0" smtClean="0"/>
          </a:p>
        </p:txBody>
      </p:sp>
      <p:sp>
        <p:nvSpPr>
          <p:cNvPr id="57" name="56 CuadroTexto"/>
          <p:cNvSpPr txBox="1"/>
          <p:nvPr/>
        </p:nvSpPr>
        <p:spPr>
          <a:xfrm>
            <a:off x="1475656" y="3481844"/>
            <a:ext cx="878767" cy="523220"/>
          </a:xfrm>
          <a:prstGeom prst="rect">
            <a:avLst/>
          </a:prstGeom>
          <a:noFill/>
        </p:spPr>
        <p:txBody>
          <a:bodyPr wrap="none" rtlCol="0">
            <a:spAutoFit/>
          </a:bodyPr>
          <a:lstStyle/>
          <a:p>
            <a:r>
              <a:rPr lang="es-ES" sz="1400" dirty="0" smtClean="0">
                <a:latin typeface="Arial Narrow" pitchFamily="34" charset="0"/>
                <a:cs typeface="Arial" pitchFamily="34" charset="0"/>
              </a:rPr>
              <a:t>PETICION</a:t>
            </a:r>
          </a:p>
          <a:p>
            <a:endParaRPr lang="es-ES" sz="1400" dirty="0">
              <a:latin typeface="Arial Narrow" pitchFamily="34" charset="0"/>
              <a:cs typeface="Arial" pitchFamily="34" charset="0"/>
            </a:endParaRPr>
          </a:p>
        </p:txBody>
      </p:sp>
    </p:spTree>
    <p:custDataLst>
      <p:tags r:id="rId1"/>
    </p:custDataLst>
    <p:extLst>
      <p:ext uri="{BB962C8B-B14F-4D97-AF65-F5344CB8AC3E}">
        <p14:creationId xmlns:p14="http://schemas.microsoft.com/office/powerpoint/2010/main" val="33268120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circle(in)">
                                      <p:cBhvr>
                                        <p:cTn id="7"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s-ES" dirty="0" smtClean="0"/>
              <a:t>IMPLEMENTACION</a:t>
            </a:r>
            <a:endParaRPr lang="es-ES" dirty="0"/>
          </a:p>
        </p:txBody>
      </p:sp>
      <p:sp>
        <p:nvSpPr>
          <p:cNvPr id="56" name="Content Placeholder 2"/>
          <p:cNvSpPr txBox="1">
            <a:spLocks/>
          </p:cNvSpPr>
          <p:nvPr>
            <p:custDataLst>
              <p:tags r:id="rId3"/>
            </p:custDataLst>
          </p:nvPr>
        </p:nvSpPr>
        <p:spPr>
          <a:xfrm>
            <a:off x="526129" y="1632673"/>
            <a:ext cx="8075240" cy="227626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algn="just"/>
            <a:r>
              <a:rPr lang="es-ES" sz="2000" dirty="0" smtClean="0"/>
              <a:t>Configuración en el Servidor Web </a:t>
            </a:r>
          </a:p>
        </p:txBody>
      </p:sp>
      <p:graphicFrame>
        <p:nvGraphicFramePr>
          <p:cNvPr id="3" name="2 Diagrama"/>
          <p:cNvGraphicFramePr/>
          <p:nvPr>
            <p:extLst>
              <p:ext uri="{D42A27DB-BD31-4B8C-83A1-F6EECF244321}">
                <p14:modId xmlns:p14="http://schemas.microsoft.com/office/powerpoint/2010/main" val="2605349102"/>
              </p:ext>
            </p:extLst>
          </p:nvPr>
        </p:nvGraphicFramePr>
        <p:xfrm>
          <a:off x="526130" y="2132856"/>
          <a:ext cx="8366350" cy="43924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25397057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circle(in)">
                                      <p:cBhvr>
                                        <p:cTn id="7"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s-ES" dirty="0" smtClean="0"/>
              <a:t>IMPLEMENTACION</a:t>
            </a:r>
            <a:endParaRPr lang="es-ES" dirty="0"/>
          </a:p>
        </p:txBody>
      </p:sp>
      <p:sp>
        <p:nvSpPr>
          <p:cNvPr id="56" name="Content Placeholder 2"/>
          <p:cNvSpPr txBox="1">
            <a:spLocks/>
          </p:cNvSpPr>
          <p:nvPr>
            <p:custDataLst>
              <p:tags r:id="rId3"/>
            </p:custDataLst>
          </p:nvPr>
        </p:nvSpPr>
        <p:spPr>
          <a:xfrm>
            <a:off x="526129" y="1632673"/>
            <a:ext cx="8075240" cy="227626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algn="just"/>
            <a:r>
              <a:rPr lang="es-ES" sz="2000" dirty="0" smtClean="0"/>
              <a:t>Configuración en Joomla</a:t>
            </a:r>
          </a:p>
        </p:txBody>
      </p:sp>
      <p:graphicFrame>
        <p:nvGraphicFramePr>
          <p:cNvPr id="3" name="2 Diagrama"/>
          <p:cNvGraphicFramePr/>
          <p:nvPr>
            <p:extLst>
              <p:ext uri="{D42A27DB-BD31-4B8C-83A1-F6EECF244321}">
                <p14:modId xmlns:p14="http://schemas.microsoft.com/office/powerpoint/2010/main" val="2038789002"/>
              </p:ext>
            </p:extLst>
          </p:nvPr>
        </p:nvGraphicFramePr>
        <p:xfrm>
          <a:off x="526130" y="2132856"/>
          <a:ext cx="8366350" cy="43924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13" name="12 Grupo"/>
          <p:cNvGrpSpPr/>
          <p:nvPr/>
        </p:nvGrpSpPr>
        <p:grpSpPr>
          <a:xfrm>
            <a:off x="395536" y="2205253"/>
            <a:ext cx="8748465" cy="4541078"/>
            <a:chOff x="395536" y="2205253"/>
            <a:chExt cx="8748465" cy="4541078"/>
          </a:xfrm>
        </p:grpSpPr>
        <p:grpSp>
          <p:nvGrpSpPr>
            <p:cNvPr id="11" name="10 Grupo"/>
            <p:cNvGrpSpPr/>
            <p:nvPr/>
          </p:nvGrpSpPr>
          <p:grpSpPr>
            <a:xfrm>
              <a:off x="395536" y="2205253"/>
              <a:ext cx="8748465" cy="4541078"/>
              <a:chOff x="395536" y="2205253"/>
              <a:chExt cx="8748465" cy="4541078"/>
            </a:xfrm>
          </p:grpSpPr>
          <p:pic>
            <p:nvPicPr>
              <p:cNvPr id="4" name="3 Imagen"/>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6670945" y="2205253"/>
                <a:ext cx="1354693" cy="1131103"/>
              </a:xfrm>
              <a:prstGeom prst="rect">
                <a:avLst/>
              </a:prstGeom>
            </p:spPr>
          </p:pic>
          <p:pic>
            <p:nvPicPr>
              <p:cNvPr id="5" name="4 Imagen"/>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7165447" y="3717032"/>
                <a:ext cx="1978554" cy="1483916"/>
              </a:xfrm>
              <a:prstGeom prst="rect">
                <a:avLst/>
              </a:prstGeom>
            </p:spPr>
          </p:pic>
          <p:pic>
            <p:nvPicPr>
              <p:cNvPr id="7" name="6 Imagen"/>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6871032" y="5524441"/>
                <a:ext cx="1050825" cy="1221890"/>
              </a:xfrm>
              <a:prstGeom prst="rect">
                <a:avLst/>
              </a:prstGeom>
            </p:spPr>
          </p:pic>
          <p:pic>
            <p:nvPicPr>
              <p:cNvPr id="8" name="7 Imagen"/>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395536" y="3866506"/>
                <a:ext cx="1538182" cy="965245"/>
              </a:xfrm>
              <a:prstGeom prst="rect">
                <a:avLst/>
              </a:prstGeom>
            </p:spPr>
          </p:pic>
          <p:pic>
            <p:nvPicPr>
              <p:cNvPr id="9" name="8 Imagen"/>
              <p:cNvPicPr>
                <a:picLocks noChangeAspect="1"/>
              </p:cNvPicPr>
              <p:nvPr/>
            </p:nvPicPr>
            <p:blipFill rotWithShape="1">
              <a:blip r:embed="rId15" cstate="email">
                <a:extLst>
                  <a:ext uri="{28A0092B-C50C-407E-A947-70E740481C1C}">
                    <a14:useLocalDpi xmlns:a14="http://schemas.microsoft.com/office/drawing/2010/main" val="0"/>
                  </a:ext>
                </a:extLst>
              </a:blip>
              <a:srcRect/>
              <a:stretch/>
            </p:blipFill>
            <p:spPr>
              <a:xfrm>
                <a:off x="1338179" y="5627308"/>
                <a:ext cx="1191078" cy="1016155"/>
              </a:xfrm>
              <a:prstGeom prst="rect">
                <a:avLst/>
              </a:prstGeom>
            </p:spPr>
          </p:pic>
          <p:pic>
            <p:nvPicPr>
              <p:cNvPr id="10" name="9 Imagen"/>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1835696" y="2481222"/>
                <a:ext cx="855134" cy="855134"/>
              </a:xfrm>
              <a:prstGeom prst="rect">
                <a:avLst/>
              </a:prstGeom>
            </p:spPr>
          </p:pic>
        </p:grpSp>
        <p:pic>
          <p:nvPicPr>
            <p:cNvPr id="12" name="11 Imagen"/>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4067944" y="3908937"/>
              <a:ext cx="1477820" cy="1055586"/>
            </a:xfrm>
            <a:prstGeom prst="rect">
              <a:avLst/>
            </a:prstGeom>
          </p:spPr>
        </p:pic>
      </p:grpSp>
    </p:spTree>
    <p:custDataLst>
      <p:tags r:id="rId1"/>
    </p:custDataLst>
    <p:extLst>
      <p:ext uri="{BB962C8B-B14F-4D97-AF65-F5344CB8AC3E}">
        <p14:creationId xmlns:p14="http://schemas.microsoft.com/office/powerpoint/2010/main" val="857291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fltVal val="0"/>
                                          </p:val>
                                        </p:tav>
                                        <p:tav tm="100000">
                                          <p:val>
                                            <p:strVal val="#ppt_w"/>
                                          </p:val>
                                        </p:tav>
                                      </p:tavLst>
                                    </p:anim>
                                    <p:anim calcmode="lin" valueType="num">
                                      <p:cBhvr>
                                        <p:cTn id="19" dur="1000" fill="hold"/>
                                        <p:tgtEl>
                                          <p:spTgt spid="13"/>
                                        </p:tgtEl>
                                        <p:attrNameLst>
                                          <p:attrName>ppt_h</p:attrName>
                                        </p:attrNameLst>
                                      </p:cBhvr>
                                      <p:tavLst>
                                        <p:tav tm="0">
                                          <p:val>
                                            <p:fltVal val="0"/>
                                          </p:val>
                                        </p:tav>
                                        <p:tav tm="100000">
                                          <p:val>
                                            <p:strVal val="#ppt_h"/>
                                          </p:val>
                                        </p:tav>
                                      </p:tavLst>
                                    </p:anim>
                                    <p:anim calcmode="lin" valueType="num">
                                      <p:cBhvr>
                                        <p:cTn id="20" dur="1000" fill="hold"/>
                                        <p:tgtEl>
                                          <p:spTgt spid="13"/>
                                        </p:tgtEl>
                                        <p:attrNameLst>
                                          <p:attrName>style.rotation</p:attrName>
                                        </p:attrNameLst>
                                      </p:cBhvr>
                                      <p:tavLst>
                                        <p:tav tm="0">
                                          <p:val>
                                            <p:fltVal val="90"/>
                                          </p:val>
                                        </p:tav>
                                        <p:tav tm="100000">
                                          <p:val>
                                            <p:fltVal val="0"/>
                                          </p:val>
                                        </p:tav>
                                      </p:tavLst>
                                    </p:anim>
                                    <p:animEffect transition="in" filter="fade">
                                      <p:cBhvr>
                                        <p:cTn id="2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Graphic spid="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320" y="1412776"/>
            <a:ext cx="5105400" cy="1143001"/>
          </a:xfrm>
        </p:spPr>
        <p:txBody>
          <a:bodyPr/>
          <a:lstStyle/>
          <a:p>
            <a:r>
              <a:rPr lang="es-ES" dirty="0" smtClean="0"/>
              <a:t>AGENDA </a:t>
            </a:r>
            <a:endParaRPr lang="es-ES" dirty="0"/>
          </a:p>
        </p:txBody>
      </p:sp>
      <p:sp>
        <p:nvSpPr>
          <p:cNvPr id="3" name="Text Placeholder 2"/>
          <p:cNvSpPr>
            <a:spLocks noGrp="1"/>
          </p:cNvSpPr>
          <p:nvPr>
            <p:ph type="body" idx="1"/>
          </p:nvPr>
        </p:nvSpPr>
        <p:spPr>
          <a:xfrm>
            <a:off x="3635896" y="2564904"/>
            <a:ext cx="5400600" cy="4293096"/>
          </a:xfrm>
        </p:spPr>
        <p:txBody>
          <a:bodyPr>
            <a:normAutofit/>
          </a:bodyPr>
          <a:lstStyle/>
          <a:p>
            <a:pPr marL="342900" indent="-342900">
              <a:lnSpc>
                <a:spcPct val="160000"/>
              </a:lnSpc>
              <a:buFont typeface="Wingdings" pitchFamily="2" charset="2"/>
              <a:buChar char="ü"/>
            </a:pPr>
            <a:r>
              <a:rPr lang="es-ES" dirty="0"/>
              <a:t>Introducción			</a:t>
            </a:r>
          </a:p>
          <a:p>
            <a:pPr marL="342900" indent="-342900">
              <a:lnSpc>
                <a:spcPct val="160000"/>
              </a:lnSpc>
              <a:buFont typeface="Wingdings" pitchFamily="2" charset="2"/>
              <a:buChar char="ü"/>
            </a:pPr>
            <a:r>
              <a:rPr lang="es-ES" dirty="0"/>
              <a:t>Problemática y </a:t>
            </a:r>
            <a:r>
              <a:rPr lang="es-ES" dirty="0" smtClean="0"/>
              <a:t>Justificación</a:t>
            </a:r>
          </a:p>
          <a:p>
            <a:pPr marL="342900" indent="-342900">
              <a:lnSpc>
                <a:spcPct val="160000"/>
              </a:lnSpc>
              <a:buFont typeface="Wingdings" pitchFamily="2" charset="2"/>
              <a:buChar char="ü"/>
            </a:pPr>
            <a:r>
              <a:rPr lang="es-ES" dirty="0" smtClean="0"/>
              <a:t>Objetivos</a:t>
            </a:r>
            <a:r>
              <a:rPr lang="es-ES" dirty="0"/>
              <a:t>			</a:t>
            </a:r>
          </a:p>
          <a:p>
            <a:pPr marL="342900" indent="-342900">
              <a:lnSpc>
                <a:spcPct val="160000"/>
              </a:lnSpc>
              <a:buFont typeface="Wingdings" pitchFamily="2" charset="2"/>
              <a:buChar char="ü"/>
            </a:pPr>
            <a:r>
              <a:rPr lang="es-ES" dirty="0"/>
              <a:t>Metodología	 </a:t>
            </a:r>
            <a:r>
              <a:rPr lang="es-ES" dirty="0" smtClean="0"/>
              <a:t>y Herramientas</a:t>
            </a:r>
            <a:endParaRPr lang="es-ES" dirty="0"/>
          </a:p>
          <a:p>
            <a:pPr marL="342900" indent="-342900">
              <a:lnSpc>
                <a:spcPct val="160000"/>
              </a:lnSpc>
              <a:buFont typeface="Wingdings" pitchFamily="2" charset="2"/>
              <a:buChar char="ü"/>
            </a:pPr>
            <a:r>
              <a:rPr lang="es-ES" dirty="0" smtClean="0"/>
              <a:t>Implementación y Pruebas</a:t>
            </a:r>
            <a:endParaRPr lang="es-ES" dirty="0"/>
          </a:p>
          <a:p>
            <a:pPr marL="342900" indent="-342900">
              <a:lnSpc>
                <a:spcPct val="160000"/>
              </a:lnSpc>
              <a:buFont typeface="Wingdings" pitchFamily="2" charset="2"/>
              <a:buChar char="ü"/>
            </a:pPr>
            <a:r>
              <a:rPr lang="es-ES" dirty="0"/>
              <a:t>Demostración		</a:t>
            </a:r>
            <a:r>
              <a:rPr lang="es-ES" dirty="0" smtClean="0"/>
              <a:t>	</a:t>
            </a:r>
            <a:endParaRPr lang="es-ES" dirty="0"/>
          </a:p>
          <a:p>
            <a:pPr marL="342900" indent="-342900">
              <a:lnSpc>
                <a:spcPct val="160000"/>
              </a:lnSpc>
              <a:buFont typeface="Wingdings" pitchFamily="2" charset="2"/>
              <a:buChar char="ü"/>
            </a:pPr>
            <a:r>
              <a:rPr lang="es-ES" dirty="0" smtClean="0"/>
              <a:t>Conclusiones y Recomendaciones	</a:t>
            </a:r>
            <a:endParaRPr lang="es-ES" dirty="0"/>
          </a:p>
        </p:txBody>
      </p:sp>
      <p:pic>
        <p:nvPicPr>
          <p:cNvPr id="6" name="5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502" y="1052736"/>
            <a:ext cx="3045338"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064881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2" presetClass="entr" presetSubtype="0" fill="hold" grpId="0" nodeType="after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722489335"/>
              </p:ext>
            </p:extLst>
          </p:nvPr>
        </p:nvGraphicFramePr>
        <p:xfrm>
          <a:off x="179512" y="1556792"/>
          <a:ext cx="8628222" cy="3082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pPr algn="ctr"/>
            <a:r>
              <a:rPr lang="es-ES" dirty="0" smtClean="0"/>
              <a:t>PRUEBAS</a:t>
            </a:r>
            <a:endParaRPr lang="es-ES" dirty="0"/>
          </a:p>
        </p:txBody>
      </p:sp>
      <p:graphicFrame>
        <p:nvGraphicFramePr>
          <p:cNvPr id="4" name="3 Diagrama"/>
          <p:cNvGraphicFramePr/>
          <p:nvPr>
            <p:extLst>
              <p:ext uri="{D42A27DB-BD31-4B8C-83A1-F6EECF244321}">
                <p14:modId xmlns:p14="http://schemas.microsoft.com/office/powerpoint/2010/main" val="171034105"/>
              </p:ext>
            </p:extLst>
          </p:nvPr>
        </p:nvGraphicFramePr>
        <p:xfrm>
          <a:off x="0" y="3933056"/>
          <a:ext cx="8676456" cy="25202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21294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s-ES" dirty="0" smtClean="0"/>
              <a:t>DEMOSTRACIÓN</a:t>
            </a:r>
            <a:endParaRPr lang="es-ES" dirty="0"/>
          </a:p>
        </p:txBody>
      </p:sp>
      <p:sp>
        <p:nvSpPr>
          <p:cNvPr id="4" name="Content Placeholder 3"/>
          <p:cNvSpPr>
            <a:spLocks noGrp="1"/>
          </p:cNvSpPr>
          <p:nvPr>
            <p:ph idx="1"/>
          </p:nvPr>
        </p:nvSpPr>
        <p:spPr/>
        <p:txBody>
          <a:bodyPr/>
          <a:lstStyle/>
          <a:p>
            <a:pPr>
              <a:lnSpc>
                <a:spcPct val="150000"/>
              </a:lnSpc>
            </a:pPr>
            <a:r>
              <a:rPr lang="es-ES" dirty="0" smtClean="0">
                <a:hlinkClick r:id="rId5"/>
              </a:rPr>
              <a:t>Portal Web de Shande Internacional</a:t>
            </a:r>
            <a:endParaRPr lang="es-ES" dirty="0"/>
          </a:p>
          <a:p>
            <a:pPr marL="0" indent="0">
              <a:buNone/>
            </a:pPr>
            <a:endParaRPr lang="es-ES" dirty="0"/>
          </a:p>
        </p:txBody>
      </p:sp>
    </p:spTree>
    <p:custDataLst>
      <p:tags r:id="rId1"/>
    </p:custDataLst>
    <p:extLst>
      <p:ext uri="{BB962C8B-B14F-4D97-AF65-F5344CB8AC3E}">
        <p14:creationId xmlns:p14="http://schemas.microsoft.com/office/powerpoint/2010/main" val="2842463978"/>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914400"/>
            <a:ext cx="5482952" cy="1002432"/>
          </a:xfrm>
        </p:spPr>
        <p:txBody>
          <a:bodyPr>
            <a:normAutofit/>
          </a:bodyPr>
          <a:lstStyle/>
          <a:p>
            <a:pPr algn="ctr"/>
            <a:r>
              <a:rPr lang="es-ES" dirty="0" smtClean="0"/>
              <a:t>CONCLUSIONES</a:t>
            </a:r>
            <a:endParaRPr lang="es-ES" dirty="0"/>
          </a:p>
        </p:txBody>
      </p:sp>
      <p:sp>
        <p:nvSpPr>
          <p:cNvPr id="3" name="Content Placeholder 2"/>
          <p:cNvSpPr>
            <a:spLocks noGrp="1"/>
          </p:cNvSpPr>
          <p:nvPr>
            <p:ph idx="1"/>
            <p:custDataLst>
              <p:tags r:id="rId3"/>
            </p:custDataLst>
          </p:nvPr>
        </p:nvSpPr>
        <p:spPr>
          <a:xfrm>
            <a:off x="457200" y="1828800"/>
            <a:ext cx="5181600" cy="4297363"/>
          </a:xfrm>
        </p:spPr>
        <p:txBody>
          <a:bodyPr>
            <a:noAutofit/>
          </a:bodyPr>
          <a:lstStyle/>
          <a:p>
            <a:pPr algn="just">
              <a:lnSpc>
                <a:spcPct val="100000"/>
              </a:lnSpc>
            </a:pPr>
            <a:r>
              <a:rPr lang="es-EC" sz="1800" dirty="0" smtClean="0"/>
              <a:t>Se levantó las </a:t>
            </a:r>
            <a:r>
              <a:rPr lang="es-EC" sz="1800" dirty="0"/>
              <a:t>especificaciones </a:t>
            </a:r>
            <a:r>
              <a:rPr lang="es-EC" sz="1800" dirty="0" smtClean="0"/>
              <a:t>funcionales,  </a:t>
            </a:r>
            <a:r>
              <a:rPr lang="es-EC" sz="1800" dirty="0"/>
              <a:t>a través de escenarios y casos de uso establecidos en la metodología OOHDM.</a:t>
            </a:r>
            <a:endParaRPr lang="es-ES" sz="1800" dirty="0"/>
          </a:p>
          <a:p>
            <a:pPr algn="just">
              <a:lnSpc>
                <a:spcPct val="100000"/>
              </a:lnSpc>
            </a:pPr>
            <a:endParaRPr lang="es-ES" sz="1800" dirty="0"/>
          </a:p>
          <a:p>
            <a:pPr algn="just">
              <a:lnSpc>
                <a:spcPct val="100000"/>
              </a:lnSpc>
            </a:pPr>
            <a:r>
              <a:rPr lang="es-EC" sz="1800" dirty="0" smtClean="0"/>
              <a:t>Se diseño los </a:t>
            </a:r>
            <a:r>
              <a:rPr lang="es-EC" sz="1800" dirty="0"/>
              <a:t>objetos, estructura e interfaz de la aplicación, a través de la </a:t>
            </a:r>
            <a:r>
              <a:rPr lang="es-EC" sz="1800" dirty="0" smtClean="0"/>
              <a:t>metodología </a:t>
            </a:r>
            <a:r>
              <a:rPr lang="es-EC" sz="1800" dirty="0"/>
              <a:t>OOHDM. </a:t>
            </a:r>
            <a:endParaRPr lang="es-EC" sz="1800" dirty="0" smtClean="0"/>
          </a:p>
          <a:p>
            <a:pPr algn="just">
              <a:lnSpc>
                <a:spcPct val="100000"/>
              </a:lnSpc>
            </a:pPr>
            <a:endParaRPr lang="es-ES" sz="1800" dirty="0"/>
          </a:p>
          <a:p>
            <a:pPr algn="just">
              <a:lnSpc>
                <a:spcPct val="100000"/>
              </a:lnSpc>
            </a:pPr>
            <a:r>
              <a:rPr lang="es-EC" sz="1800" dirty="0" smtClean="0"/>
              <a:t>Se implementó el portal web a </a:t>
            </a:r>
            <a:r>
              <a:rPr lang="es-EC" sz="1800" dirty="0"/>
              <a:t>través de software de código abierto como: </a:t>
            </a:r>
            <a:r>
              <a:rPr lang="es-EC" sz="1800" dirty="0" smtClean="0"/>
              <a:t>MySQL, </a:t>
            </a:r>
            <a:r>
              <a:rPr lang="es-EC" sz="1800" dirty="0"/>
              <a:t>PHP, y </a:t>
            </a:r>
            <a:r>
              <a:rPr lang="es-EC" sz="1800" dirty="0" smtClean="0"/>
              <a:t>Joomla; y en un servidor web.</a:t>
            </a:r>
            <a:endParaRPr lang="es-ES" sz="1800" dirty="0" smtClean="0"/>
          </a:p>
          <a:p>
            <a:pPr algn="just">
              <a:lnSpc>
                <a:spcPct val="100000"/>
              </a:lnSpc>
            </a:pPr>
            <a:endParaRPr lang="es-ES" sz="1800" dirty="0"/>
          </a:p>
          <a:p>
            <a:pPr algn="just">
              <a:lnSpc>
                <a:spcPct val="100000"/>
              </a:lnSpc>
            </a:pPr>
            <a:r>
              <a:rPr lang="es-EC" sz="1800" dirty="0" smtClean="0"/>
              <a:t>Se implementó el </a:t>
            </a:r>
            <a:r>
              <a:rPr lang="es-EC" sz="1800" dirty="0"/>
              <a:t>sitio </a:t>
            </a:r>
            <a:r>
              <a:rPr lang="es-EC" sz="1800" dirty="0" smtClean="0"/>
              <a:t>web, a través del servicio de hosting. </a:t>
            </a:r>
            <a:endParaRPr lang="es-ES" sz="1800" dirty="0"/>
          </a:p>
          <a:p>
            <a:pPr algn="just">
              <a:lnSpc>
                <a:spcPct val="100000"/>
              </a:lnSpc>
            </a:pPr>
            <a:endParaRPr lang="es-ES" sz="1800" dirty="0"/>
          </a:p>
          <a:p>
            <a:pPr algn="just">
              <a:lnSpc>
                <a:spcPct val="100000"/>
              </a:lnSpc>
            </a:pPr>
            <a:r>
              <a:rPr lang="es-EC" sz="1800" dirty="0" smtClean="0"/>
              <a:t>Se brindó entrenamiento </a:t>
            </a:r>
            <a:r>
              <a:rPr lang="es-EC" sz="1800" dirty="0"/>
              <a:t>al personal de Shande Internacional del uso del </a:t>
            </a:r>
            <a:r>
              <a:rPr lang="es-EC" sz="1800" dirty="0" smtClean="0"/>
              <a:t>portal web.</a:t>
            </a:r>
            <a:endParaRPr lang="es-ES" sz="1800" dirty="0"/>
          </a:p>
          <a:p>
            <a:pPr algn="just">
              <a:lnSpc>
                <a:spcPct val="100000"/>
              </a:lnSpc>
            </a:pPr>
            <a:endParaRPr lang="es-ES" sz="900" dirty="0"/>
          </a:p>
        </p:txBody>
      </p:sp>
      <p:pic>
        <p:nvPicPr>
          <p:cNvPr id="9" name="8 Imagen"/>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16200000">
            <a:off x="4292363" y="1997235"/>
            <a:ext cx="6858000" cy="2918298"/>
          </a:xfrm>
          <a:prstGeom prst="rect">
            <a:avLst/>
          </a:prstGeom>
        </p:spPr>
      </p:pic>
    </p:spTree>
    <p:custDataLst>
      <p:tags r:id="rId1"/>
    </p:custDataLst>
    <p:extLst>
      <p:ext uri="{BB962C8B-B14F-4D97-AF65-F5344CB8AC3E}">
        <p14:creationId xmlns:p14="http://schemas.microsoft.com/office/powerpoint/2010/main" val="3536745429"/>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337520" y="914400"/>
            <a:ext cx="5482952" cy="1002432"/>
          </a:xfrm>
        </p:spPr>
        <p:txBody>
          <a:bodyPr>
            <a:normAutofit/>
          </a:bodyPr>
          <a:lstStyle/>
          <a:p>
            <a:pPr algn="ctr"/>
            <a:r>
              <a:rPr lang="es-ES" dirty="0" smtClean="0"/>
              <a:t>CONCLUSIONES</a:t>
            </a:r>
            <a:endParaRPr lang="es-ES" dirty="0"/>
          </a:p>
        </p:txBody>
      </p:sp>
      <p:sp>
        <p:nvSpPr>
          <p:cNvPr id="3" name="Content Placeholder 2"/>
          <p:cNvSpPr>
            <a:spLocks noGrp="1"/>
          </p:cNvSpPr>
          <p:nvPr>
            <p:ph idx="1"/>
            <p:custDataLst>
              <p:tags r:id="rId3"/>
            </p:custDataLst>
          </p:nvPr>
        </p:nvSpPr>
        <p:spPr>
          <a:xfrm>
            <a:off x="3337520" y="1828800"/>
            <a:ext cx="5181600" cy="4297363"/>
          </a:xfrm>
        </p:spPr>
        <p:txBody>
          <a:bodyPr>
            <a:noAutofit/>
          </a:bodyPr>
          <a:lstStyle/>
          <a:p>
            <a:pPr lvl="0" algn="just">
              <a:lnSpc>
                <a:spcPct val="100000"/>
              </a:lnSpc>
            </a:pPr>
            <a:r>
              <a:rPr lang="es-EC" sz="1900" dirty="0" smtClean="0"/>
              <a:t>Se obtuvo una interfaz </a:t>
            </a:r>
            <a:r>
              <a:rPr lang="es-EC" sz="1900" dirty="0"/>
              <a:t>amigable, interactiva, adaptable a equipos y dispositivos  móviles, y de fácil administración para los funcionarios de la empresa. </a:t>
            </a:r>
            <a:endParaRPr lang="es-ES" sz="1900" dirty="0"/>
          </a:p>
          <a:p>
            <a:pPr marL="0" indent="0" algn="just">
              <a:lnSpc>
                <a:spcPct val="100000"/>
              </a:lnSpc>
              <a:buNone/>
            </a:pPr>
            <a:endParaRPr lang="es-ES" sz="1900" dirty="0"/>
          </a:p>
          <a:p>
            <a:pPr lvl="0" algn="just">
              <a:lnSpc>
                <a:spcPct val="100000"/>
              </a:lnSpc>
            </a:pPr>
            <a:r>
              <a:rPr lang="es-EC" sz="1900" dirty="0" smtClean="0"/>
              <a:t>Existió participación </a:t>
            </a:r>
            <a:r>
              <a:rPr lang="es-EC" sz="1900" dirty="0"/>
              <a:t>de los directivos en todo el proceso.</a:t>
            </a:r>
          </a:p>
          <a:p>
            <a:pPr lvl="0" algn="just">
              <a:lnSpc>
                <a:spcPct val="100000"/>
              </a:lnSpc>
            </a:pPr>
            <a:endParaRPr lang="es-ES" sz="1900" dirty="0"/>
          </a:p>
          <a:p>
            <a:pPr lvl="0" algn="just">
              <a:lnSpc>
                <a:spcPct val="100000"/>
              </a:lnSpc>
            </a:pPr>
            <a:r>
              <a:rPr lang="es-EC" sz="1900" dirty="0" smtClean="0"/>
              <a:t>Se realizaron  pruebas al portal web que permitieron corregir errores.</a:t>
            </a:r>
            <a:endParaRPr lang="es-ES" sz="1900" dirty="0"/>
          </a:p>
          <a:p>
            <a:pPr algn="just">
              <a:lnSpc>
                <a:spcPct val="100000"/>
              </a:lnSpc>
            </a:pPr>
            <a:endParaRPr lang="es-ES" sz="1900" dirty="0" smtClean="0"/>
          </a:p>
          <a:p>
            <a:pPr algn="just">
              <a:lnSpc>
                <a:spcPct val="100000"/>
              </a:lnSpc>
            </a:pPr>
            <a:r>
              <a:rPr lang="es-EC" sz="1900" dirty="0" smtClean="0"/>
              <a:t>Se implementó </a:t>
            </a:r>
            <a:r>
              <a:rPr lang="es-EC" sz="1900" dirty="0"/>
              <a:t>un método de pago online con estándares de seguridad para el proceso de compra de </a:t>
            </a:r>
            <a:r>
              <a:rPr lang="es-EC" sz="1900" dirty="0" smtClean="0"/>
              <a:t>productos.</a:t>
            </a:r>
            <a:endParaRPr lang="es-ES" sz="1900" dirty="0"/>
          </a:p>
        </p:txBody>
      </p:sp>
      <p:pic>
        <p:nvPicPr>
          <p:cNvPr id="9" name="8 Imagen"/>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0" y="0"/>
            <a:ext cx="2987824" cy="6858000"/>
          </a:xfrm>
          <a:prstGeom prst="rect">
            <a:avLst/>
          </a:prstGeom>
        </p:spPr>
      </p:pic>
    </p:spTree>
    <p:custDataLst>
      <p:tags r:id="rId1"/>
    </p:custDataLst>
    <p:extLst>
      <p:ext uri="{BB962C8B-B14F-4D97-AF65-F5344CB8AC3E}">
        <p14:creationId xmlns:p14="http://schemas.microsoft.com/office/powerpoint/2010/main" val="1863731648"/>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914400"/>
            <a:ext cx="5482952" cy="1002432"/>
          </a:xfrm>
        </p:spPr>
        <p:txBody>
          <a:bodyPr>
            <a:normAutofit/>
          </a:bodyPr>
          <a:lstStyle/>
          <a:p>
            <a:pPr algn="ctr"/>
            <a:r>
              <a:rPr lang="es-ES" dirty="0" smtClean="0"/>
              <a:t>RECOMENDACIONES</a:t>
            </a:r>
            <a:endParaRPr lang="es-ES" dirty="0"/>
          </a:p>
        </p:txBody>
      </p:sp>
      <p:sp>
        <p:nvSpPr>
          <p:cNvPr id="3" name="Content Placeholder 2"/>
          <p:cNvSpPr>
            <a:spLocks noGrp="1"/>
          </p:cNvSpPr>
          <p:nvPr>
            <p:ph idx="1"/>
            <p:custDataLst>
              <p:tags r:id="rId3"/>
            </p:custDataLst>
          </p:nvPr>
        </p:nvSpPr>
        <p:spPr>
          <a:xfrm>
            <a:off x="457200" y="1828800"/>
            <a:ext cx="5181600" cy="4297363"/>
          </a:xfrm>
        </p:spPr>
        <p:txBody>
          <a:bodyPr>
            <a:noAutofit/>
          </a:bodyPr>
          <a:lstStyle/>
          <a:p>
            <a:pPr lvl="0" algn="just">
              <a:lnSpc>
                <a:spcPct val="100000"/>
              </a:lnSpc>
            </a:pPr>
            <a:r>
              <a:rPr lang="es-EC" sz="1900" dirty="0" smtClean="0"/>
              <a:t>Mantener </a:t>
            </a:r>
            <a:r>
              <a:rPr lang="es-EC" sz="1900" dirty="0"/>
              <a:t>entrenamiento periódico al personal de la </a:t>
            </a:r>
            <a:r>
              <a:rPr lang="es-EC" sz="1900" dirty="0" smtClean="0"/>
              <a:t>empresa, </a:t>
            </a:r>
            <a:r>
              <a:rPr lang="es-EC" sz="1900" dirty="0"/>
              <a:t>para un adecuado funcionamiento y administración.</a:t>
            </a:r>
            <a:endParaRPr lang="es-ES" sz="1900" dirty="0"/>
          </a:p>
          <a:p>
            <a:pPr algn="just">
              <a:lnSpc>
                <a:spcPct val="100000"/>
              </a:lnSpc>
            </a:pPr>
            <a:endParaRPr lang="es-ES" sz="1900" dirty="0"/>
          </a:p>
          <a:p>
            <a:pPr lvl="0" algn="just">
              <a:lnSpc>
                <a:spcPct val="100000"/>
              </a:lnSpc>
            </a:pPr>
            <a:r>
              <a:rPr lang="es-EC" sz="1900" dirty="0" smtClean="0"/>
              <a:t>Iniciar </a:t>
            </a:r>
            <a:r>
              <a:rPr lang="es-EC" sz="1900" dirty="0"/>
              <a:t>la instalación del sistema de gestión de contenidos Joomla directamente en un servidor web, para evitar reprocesos </a:t>
            </a:r>
            <a:r>
              <a:rPr lang="es-EC" sz="1900" dirty="0" smtClean="0"/>
              <a:t>en </a:t>
            </a:r>
            <a:r>
              <a:rPr lang="es-EC" sz="1900" dirty="0"/>
              <a:t>las fases </a:t>
            </a:r>
            <a:r>
              <a:rPr lang="es-EC" sz="1900" dirty="0" smtClean="0"/>
              <a:t>posteriores.</a:t>
            </a:r>
            <a:endParaRPr lang="es-ES" sz="1900" dirty="0"/>
          </a:p>
          <a:p>
            <a:pPr algn="just">
              <a:lnSpc>
                <a:spcPct val="100000"/>
              </a:lnSpc>
            </a:pPr>
            <a:endParaRPr lang="es-ES" sz="1900" dirty="0"/>
          </a:p>
          <a:p>
            <a:pPr lvl="0" algn="just">
              <a:lnSpc>
                <a:spcPct val="100000"/>
              </a:lnSpc>
            </a:pPr>
            <a:r>
              <a:rPr lang="es-EC" sz="1900" dirty="0"/>
              <a:t>Mantener respaldos periódicos de la base de datos</a:t>
            </a:r>
            <a:r>
              <a:rPr lang="es-EC" sz="1900" dirty="0" smtClean="0"/>
              <a:t>, </a:t>
            </a:r>
            <a:r>
              <a:rPr lang="es-EC" sz="1900" dirty="0"/>
              <a:t>para garantizar la funcionalidad de los datos y </a:t>
            </a:r>
            <a:r>
              <a:rPr lang="es-EC" sz="1900" dirty="0" smtClean="0"/>
              <a:t>si es </a:t>
            </a:r>
            <a:r>
              <a:rPr lang="es-EC" sz="1900" dirty="0"/>
              <a:t>posible contar con ambientes de pruebas </a:t>
            </a:r>
            <a:r>
              <a:rPr lang="es-EC" sz="1900" dirty="0" smtClean="0"/>
              <a:t>previo a los cambios implementados.</a:t>
            </a:r>
            <a:endParaRPr lang="es-ES" sz="1900" dirty="0"/>
          </a:p>
          <a:p>
            <a:endParaRPr lang="es-ES" sz="1600" dirty="0"/>
          </a:p>
        </p:txBody>
      </p:sp>
      <p:pic>
        <p:nvPicPr>
          <p:cNvPr id="5" name="4 Imagen"/>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6300192" y="-15230"/>
            <a:ext cx="2843808" cy="6873230"/>
          </a:xfrm>
          <a:prstGeom prst="rect">
            <a:avLst/>
          </a:prstGeom>
        </p:spPr>
      </p:pic>
    </p:spTree>
    <p:custDataLst>
      <p:tags r:id="rId1"/>
    </p:custDataLst>
    <p:extLst>
      <p:ext uri="{BB962C8B-B14F-4D97-AF65-F5344CB8AC3E}">
        <p14:creationId xmlns:p14="http://schemas.microsoft.com/office/powerpoint/2010/main" val="4284005608"/>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3481536" y="1828800"/>
            <a:ext cx="5181600" cy="4297363"/>
          </a:xfrm>
        </p:spPr>
        <p:txBody>
          <a:bodyPr>
            <a:normAutofit/>
          </a:bodyPr>
          <a:lstStyle/>
          <a:p>
            <a:pPr lvl="0" algn="just">
              <a:lnSpc>
                <a:spcPct val="100000"/>
              </a:lnSpc>
            </a:pPr>
            <a:r>
              <a:rPr lang="es-EC" sz="1900" dirty="0" smtClean="0"/>
              <a:t>Implementar opciones </a:t>
            </a:r>
            <a:r>
              <a:rPr lang="es-EC" sz="1900" dirty="0"/>
              <a:t>de descuentos de productos, a ser adquiridos por los usuarios </a:t>
            </a:r>
            <a:r>
              <a:rPr lang="es-EC" sz="1900" dirty="0" smtClean="0"/>
              <a:t>en </a:t>
            </a:r>
            <a:r>
              <a:rPr lang="es-EC" sz="1900" dirty="0"/>
              <a:t>el proceso de </a:t>
            </a:r>
            <a:r>
              <a:rPr lang="es-EC" sz="1900" dirty="0" smtClean="0"/>
              <a:t>compra, una </a:t>
            </a:r>
            <a:r>
              <a:rPr lang="es-EC" sz="1900" dirty="0"/>
              <a:t>vez que los productos se hayan </a:t>
            </a:r>
            <a:r>
              <a:rPr lang="es-EC" sz="1900" dirty="0" smtClean="0"/>
              <a:t>posicionado.</a:t>
            </a:r>
          </a:p>
          <a:p>
            <a:pPr marL="0" indent="0" algn="just">
              <a:lnSpc>
                <a:spcPct val="100000"/>
              </a:lnSpc>
              <a:buNone/>
            </a:pPr>
            <a:r>
              <a:rPr lang="es-EC" sz="1900" dirty="0" smtClean="0"/>
              <a:t> </a:t>
            </a:r>
          </a:p>
          <a:p>
            <a:pPr algn="just">
              <a:lnSpc>
                <a:spcPct val="100000"/>
              </a:lnSpc>
            </a:pPr>
            <a:r>
              <a:rPr lang="es-EC" sz="1900" dirty="0" smtClean="0"/>
              <a:t>Incluir esquemas de medición de uso, navegación, generadas a partir de las visitas al portal web, que permita tomar decisiones por parte de los directivos  de la empresa. </a:t>
            </a:r>
            <a:endParaRPr lang="es-ES" sz="1900" dirty="0"/>
          </a:p>
        </p:txBody>
      </p:sp>
      <p:sp>
        <p:nvSpPr>
          <p:cNvPr id="6" name="Title 1"/>
          <p:cNvSpPr>
            <a:spLocks noGrp="1"/>
          </p:cNvSpPr>
          <p:nvPr>
            <p:ph type="title"/>
            <p:custDataLst>
              <p:tags r:id="rId3"/>
            </p:custDataLst>
          </p:nvPr>
        </p:nvSpPr>
        <p:spPr>
          <a:xfrm>
            <a:off x="3481536" y="914400"/>
            <a:ext cx="5482952" cy="1002432"/>
          </a:xfrm>
        </p:spPr>
        <p:txBody>
          <a:bodyPr>
            <a:normAutofit/>
          </a:bodyPr>
          <a:lstStyle/>
          <a:p>
            <a:pPr algn="ctr"/>
            <a:r>
              <a:rPr lang="es-ES" dirty="0" smtClean="0"/>
              <a:t>RECOMENDACIONES</a:t>
            </a:r>
            <a:endParaRPr lang="es-ES" dirty="0"/>
          </a:p>
        </p:txBody>
      </p:sp>
      <p:pic>
        <p:nvPicPr>
          <p:cNvPr id="7"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27384"/>
            <a:ext cx="3078480" cy="6858000"/>
          </a:xfrm>
          <a:prstGeom prst="rect">
            <a:avLst/>
          </a:prstGeom>
        </p:spPr>
      </p:pic>
    </p:spTree>
    <p:custDataLst>
      <p:tags r:id="rId1"/>
    </p:custDataLst>
    <p:extLst>
      <p:ext uri="{BB962C8B-B14F-4D97-AF65-F5344CB8AC3E}">
        <p14:creationId xmlns:p14="http://schemas.microsoft.com/office/powerpoint/2010/main" val="3098808418"/>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3635896" y="2996952"/>
            <a:ext cx="2808312" cy="1008112"/>
          </a:xfrm>
        </p:spPr>
        <p:txBody>
          <a:bodyPr/>
          <a:lstStyle/>
          <a:p>
            <a:r>
              <a:rPr lang="es-ES" b="1" dirty="0" smtClean="0"/>
              <a:t>GRACIAS.</a:t>
            </a:r>
            <a:endParaRPr lang="es-ES" b="1"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914400"/>
            <a:ext cx="4906888" cy="914400"/>
          </a:xfrm>
        </p:spPr>
        <p:txBody>
          <a:bodyPr/>
          <a:lstStyle/>
          <a:p>
            <a:pPr algn="ctr"/>
            <a:r>
              <a:rPr lang="es-ES" dirty="0" smtClean="0"/>
              <a:t>INTRODUCCIÓN</a:t>
            </a:r>
            <a:endParaRPr lang="es-ES" dirty="0"/>
          </a:p>
        </p:txBody>
      </p:sp>
      <p:sp>
        <p:nvSpPr>
          <p:cNvPr id="3" name="Content Placeholder 2"/>
          <p:cNvSpPr>
            <a:spLocks noGrp="1"/>
          </p:cNvSpPr>
          <p:nvPr>
            <p:ph idx="1"/>
            <p:custDataLst>
              <p:tags r:id="rId3"/>
            </p:custDataLst>
          </p:nvPr>
        </p:nvSpPr>
        <p:spPr>
          <a:xfrm>
            <a:off x="251520" y="1700808"/>
            <a:ext cx="4896544" cy="4680520"/>
          </a:xfrm>
        </p:spPr>
        <p:txBody>
          <a:bodyPr>
            <a:noAutofit/>
          </a:bodyPr>
          <a:lstStyle/>
          <a:p>
            <a:pPr algn="just">
              <a:lnSpc>
                <a:spcPct val="110000"/>
              </a:lnSpc>
            </a:pPr>
            <a:r>
              <a:rPr lang="es-ES" sz="1800" dirty="0" smtClean="0"/>
              <a:t>La TI en el desarrollo de las empresas </a:t>
            </a:r>
            <a:r>
              <a:rPr lang="es-ES" sz="1800" dirty="0" smtClean="0"/>
              <a:t>brinda una adecuada comunicación </a:t>
            </a:r>
            <a:r>
              <a:rPr lang="es-ES" sz="1800" dirty="0" smtClean="0"/>
              <a:t>a través del Internet, redes sociales y dispositivos móviles.</a:t>
            </a:r>
          </a:p>
          <a:p>
            <a:pPr algn="just">
              <a:lnSpc>
                <a:spcPct val="110000"/>
              </a:lnSpc>
            </a:pPr>
            <a:endParaRPr lang="es-ES" sz="1800" dirty="0" smtClean="0"/>
          </a:p>
          <a:p>
            <a:pPr algn="just">
              <a:lnSpc>
                <a:spcPct val="110000"/>
              </a:lnSpc>
            </a:pPr>
            <a:r>
              <a:rPr lang="es-ES" sz="1800" dirty="0" smtClean="0"/>
              <a:t>El desarrollo </a:t>
            </a:r>
            <a:r>
              <a:rPr lang="es-ES" sz="1800" dirty="0" smtClean="0"/>
              <a:t>de </a:t>
            </a:r>
            <a:r>
              <a:rPr lang="es-ES" sz="1800" dirty="0" smtClean="0"/>
              <a:t>las aplicaciones </a:t>
            </a:r>
            <a:r>
              <a:rPr lang="es-ES" sz="1800" dirty="0" smtClean="0"/>
              <a:t>web como estrategia de negocio.</a:t>
            </a:r>
            <a:endParaRPr lang="es-ES" sz="1800" dirty="0"/>
          </a:p>
          <a:p>
            <a:pPr algn="just">
              <a:lnSpc>
                <a:spcPct val="110000"/>
              </a:lnSpc>
            </a:pPr>
            <a:endParaRPr lang="es-ES" sz="1800" dirty="0" smtClean="0"/>
          </a:p>
          <a:p>
            <a:pPr algn="just">
              <a:lnSpc>
                <a:spcPct val="110000"/>
              </a:lnSpc>
            </a:pPr>
            <a:r>
              <a:rPr lang="es-ES" sz="1800" dirty="0" err="1" smtClean="0"/>
              <a:t>Shande</a:t>
            </a:r>
            <a:r>
              <a:rPr lang="es-ES" sz="1800" dirty="0" smtClean="0"/>
              <a:t> </a:t>
            </a:r>
            <a:r>
              <a:rPr lang="es-ES" sz="1800" dirty="0" smtClean="0"/>
              <a:t>Internacional es una </a:t>
            </a:r>
            <a:r>
              <a:rPr lang="es-ES" sz="1800" dirty="0" smtClean="0"/>
              <a:t>institución educativa de servicios profesionales de belleza y estética </a:t>
            </a:r>
            <a:r>
              <a:rPr lang="es-ES" sz="1800" dirty="0" smtClean="0"/>
              <a:t>para el </a:t>
            </a:r>
            <a:r>
              <a:rPr lang="es-ES" sz="1800" dirty="0" smtClean="0"/>
              <a:t>mercado nacional.</a:t>
            </a:r>
          </a:p>
          <a:p>
            <a:pPr algn="just">
              <a:lnSpc>
                <a:spcPct val="110000"/>
              </a:lnSpc>
            </a:pPr>
            <a:endParaRPr lang="es-ES" sz="1800" dirty="0"/>
          </a:p>
          <a:p>
            <a:pPr algn="just">
              <a:lnSpc>
                <a:spcPct val="120000"/>
              </a:lnSpc>
            </a:pPr>
            <a:r>
              <a:rPr lang="es-ES" sz="1800" dirty="0" smtClean="0"/>
              <a:t>La implementación del portal web es una oportunidad para el crecimiento de la empresa; el proyecto es realizable a través de metodologías y herramientas.</a:t>
            </a:r>
            <a:endParaRPr lang="es-ES" sz="1800" dirty="0"/>
          </a:p>
        </p:txBody>
      </p:sp>
      <p:pic>
        <p:nvPicPr>
          <p:cNvPr id="7" name="6 Imagen"/>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364088" y="-27384"/>
            <a:ext cx="3816424" cy="6885384"/>
          </a:xfrm>
          <a:prstGeom prst="rect">
            <a:avLst/>
          </a:prstGeom>
        </p:spPr>
      </p:pic>
    </p:spTree>
    <p:custDataLst>
      <p:tags r:id="rId1"/>
    </p:custDataLst>
    <p:extLst>
      <p:ext uri="{BB962C8B-B14F-4D97-AF65-F5344CB8AC3E}">
        <p14:creationId xmlns:p14="http://schemas.microsoft.com/office/powerpoint/2010/main" val="31525122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5536" y="908720"/>
            <a:ext cx="8352928" cy="914400"/>
          </a:xfrm>
        </p:spPr>
        <p:txBody>
          <a:bodyPr/>
          <a:lstStyle/>
          <a:p>
            <a:pPr algn="ctr"/>
            <a:r>
              <a:rPr lang="es-ES" dirty="0" smtClean="0"/>
              <a:t>PROBLEMÁTICA  </a:t>
            </a:r>
            <a:endParaRPr lang="es-ES" dirty="0"/>
          </a:p>
        </p:txBody>
      </p:sp>
      <p:sp>
        <p:nvSpPr>
          <p:cNvPr id="3" name="Content Placeholder 2"/>
          <p:cNvSpPr>
            <a:spLocks noGrp="1"/>
          </p:cNvSpPr>
          <p:nvPr>
            <p:ph idx="1"/>
            <p:custDataLst>
              <p:tags r:id="rId3"/>
            </p:custDataLst>
          </p:nvPr>
        </p:nvSpPr>
        <p:spPr>
          <a:xfrm>
            <a:off x="467544" y="1867941"/>
            <a:ext cx="8280920" cy="3163789"/>
          </a:xfrm>
        </p:spPr>
        <p:txBody>
          <a:bodyPr>
            <a:normAutofit/>
          </a:bodyPr>
          <a:lstStyle/>
          <a:p>
            <a:pPr indent="-360000" algn="just">
              <a:lnSpc>
                <a:spcPct val="100000"/>
              </a:lnSpc>
            </a:pPr>
            <a:r>
              <a:rPr lang="es-ES" sz="1900" dirty="0" smtClean="0"/>
              <a:t>Shande Internacional disponía de un sitio web estático, que presentaba algunos inconvenientes como: la administración del portal la realiza el proveedor, los cambios requeridos generan tiempos de entendimientos, costos adicionales,  y pérdida de clientes. </a:t>
            </a:r>
          </a:p>
          <a:p>
            <a:pPr indent="-360000" algn="just">
              <a:lnSpc>
                <a:spcPct val="100000"/>
              </a:lnSpc>
            </a:pPr>
            <a:endParaRPr lang="es-ES" sz="1900" dirty="0" smtClean="0"/>
          </a:p>
          <a:p>
            <a:pPr indent="-360000" algn="just">
              <a:lnSpc>
                <a:spcPct val="100000"/>
              </a:lnSpc>
            </a:pPr>
            <a:r>
              <a:rPr lang="es-ES" sz="1900" dirty="0" smtClean="0"/>
              <a:t>La información publicada se encuentra desactualizada.</a:t>
            </a:r>
          </a:p>
          <a:p>
            <a:pPr indent="-360000" algn="just">
              <a:lnSpc>
                <a:spcPct val="100000"/>
              </a:lnSpc>
            </a:pPr>
            <a:endParaRPr lang="es-ES" sz="1900" dirty="0"/>
          </a:p>
          <a:p>
            <a:pPr indent="-360000" algn="just">
              <a:lnSpc>
                <a:spcPct val="100000"/>
              </a:lnSpc>
            </a:pPr>
            <a:r>
              <a:rPr lang="es-ES" sz="1900" dirty="0" smtClean="0"/>
              <a:t>Realiza publicidad mediantes esquemas tradicionales como prensa escrita, volantes, trípticos, radio, televisión, etc., lo cual genera gastos representativos para la empresa.</a:t>
            </a:r>
          </a:p>
        </p:txBody>
      </p:sp>
      <p:grpSp>
        <p:nvGrpSpPr>
          <p:cNvPr id="12" name="11 Grupo"/>
          <p:cNvGrpSpPr/>
          <p:nvPr/>
        </p:nvGrpSpPr>
        <p:grpSpPr>
          <a:xfrm>
            <a:off x="2123728" y="5085743"/>
            <a:ext cx="1784171" cy="1440160"/>
            <a:chOff x="3347864" y="5157192"/>
            <a:chExt cx="1912159" cy="1700808"/>
          </a:xfrm>
        </p:grpSpPr>
        <p:pic>
          <p:nvPicPr>
            <p:cNvPr id="10" name="9 Imagen"/>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3347864" y="5157192"/>
              <a:ext cx="1912159" cy="17008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10 Rectángulo"/>
            <p:cNvSpPr/>
            <p:nvPr/>
          </p:nvSpPr>
          <p:spPr>
            <a:xfrm>
              <a:off x="5004048" y="5157192"/>
              <a:ext cx="255975"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3" name="12 Imagen"/>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575245" y="5031730"/>
            <a:ext cx="2064247" cy="1548185"/>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34183373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anim calcmode="lin" valueType="num">
                                      <p:cBhvr>
                                        <p:cTn id="15"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anim calcmode="lin" valueType="num">
                                      <p:cBhvr>
                                        <p:cTn id="22"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31"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347864" y="953541"/>
            <a:ext cx="5410200" cy="914400"/>
          </a:xfrm>
        </p:spPr>
        <p:txBody>
          <a:bodyPr/>
          <a:lstStyle/>
          <a:p>
            <a:pPr algn="ctr"/>
            <a:r>
              <a:rPr lang="es-ES" dirty="0" smtClean="0"/>
              <a:t>JUSTIFICACIÓN</a:t>
            </a:r>
            <a:endParaRPr lang="es-ES" dirty="0"/>
          </a:p>
        </p:txBody>
      </p:sp>
      <p:sp>
        <p:nvSpPr>
          <p:cNvPr id="3" name="Content Placeholder 2"/>
          <p:cNvSpPr>
            <a:spLocks noGrp="1"/>
          </p:cNvSpPr>
          <p:nvPr>
            <p:ph idx="1"/>
            <p:custDataLst>
              <p:tags r:id="rId3"/>
            </p:custDataLst>
          </p:nvPr>
        </p:nvSpPr>
        <p:spPr>
          <a:xfrm>
            <a:off x="3347864" y="1916832"/>
            <a:ext cx="5112568" cy="4248472"/>
          </a:xfrm>
        </p:spPr>
        <p:txBody>
          <a:bodyPr>
            <a:noAutofit/>
          </a:bodyPr>
          <a:lstStyle/>
          <a:p>
            <a:pPr algn="just">
              <a:lnSpc>
                <a:spcPct val="100000"/>
              </a:lnSpc>
            </a:pPr>
            <a:r>
              <a:rPr lang="es-EC" sz="1900" dirty="0" smtClean="0"/>
              <a:t>Shande Internacional visiona convertirse en el mejor centro de formación de profesionales de la belleza, moda y estética. </a:t>
            </a:r>
          </a:p>
          <a:p>
            <a:pPr algn="just">
              <a:lnSpc>
                <a:spcPct val="100000"/>
              </a:lnSpc>
            </a:pPr>
            <a:endParaRPr lang="es-EC" sz="1900" dirty="0" smtClean="0"/>
          </a:p>
          <a:p>
            <a:pPr algn="just">
              <a:lnSpc>
                <a:spcPct val="100000"/>
              </a:lnSpc>
            </a:pPr>
            <a:r>
              <a:rPr lang="es-EC" sz="1900" dirty="0" smtClean="0"/>
              <a:t>Mejorar la comunicación, difusión de servicios, venta de productos, obteniendo rentabilidad. </a:t>
            </a:r>
          </a:p>
          <a:p>
            <a:pPr algn="just">
              <a:lnSpc>
                <a:spcPct val="100000"/>
              </a:lnSpc>
            </a:pPr>
            <a:endParaRPr lang="es-EC" sz="1900" dirty="0"/>
          </a:p>
          <a:p>
            <a:pPr algn="just">
              <a:lnSpc>
                <a:spcPct val="100000"/>
              </a:lnSpc>
            </a:pPr>
            <a:r>
              <a:rPr lang="es-EC" sz="1900" dirty="0"/>
              <a:t>Reforzar la imagen de la empresa.</a:t>
            </a:r>
          </a:p>
          <a:p>
            <a:pPr algn="just">
              <a:lnSpc>
                <a:spcPct val="100000"/>
              </a:lnSpc>
            </a:pPr>
            <a:endParaRPr lang="es-EC" sz="1900" dirty="0" smtClean="0"/>
          </a:p>
          <a:p>
            <a:pPr algn="just">
              <a:lnSpc>
                <a:spcPct val="100000"/>
              </a:lnSpc>
            </a:pPr>
            <a:r>
              <a:rPr lang="es-EC" sz="1900" dirty="0" smtClean="0"/>
              <a:t>Administrar y actualizar los cambios de contenido de manera ágil y oportuna.</a:t>
            </a:r>
          </a:p>
          <a:p>
            <a:pPr algn="just">
              <a:lnSpc>
                <a:spcPct val="100000"/>
              </a:lnSpc>
            </a:pPr>
            <a:endParaRPr lang="es-EC" sz="1900" dirty="0" smtClean="0"/>
          </a:p>
          <a:p>
            <a:pPr algn="just">
              <a:lnSpc>
                <a:spcPct val="100000"/>
              </a:lnSpc>
            </a:pPr>
            <a:r>
              <a:rPr lang="es-EC" sz="1900" dirty="0" smtClean="0"/>
              <a:t>Reducir gastos operativos y de publicidad.</a:t>
            </a:r>
          </a:p>
          <a:p>
            <a:pPr algn="just">
              <a:lnSpc>
                <a:spcPct val="100000"/>
              </a:lnSpc>
            </a:pPr>
            <a:endParaRPr lang="es-EC" sz="1900" dirty="0" smtClean="0"/>
          </a:p>
          <a:p>
            <a:pPr algn="just"/>
            <a:endParaRPr lang="es-ES" dirty="0"/>
          </a:p>
        </p:txBody>
      </p:sp>
      <p:pic>
        <p:nvPicPr>
          <p:cNvPr id="5" name="4 Imagen"/>
          <p:cNvPicPr>
            <a:picLocks noChangeAspect="1"/>
          </p:cNvPicPr>
          <p:nvPr/>
        </p:nvPicPr>
        <p:blipFill rotWithShape="1">
          <a:blip r:embed="rId6" cstate="email">
            <a:extLst>
              <a:ext uri="{28A0092B-C50C-407E-A947-70E740481C1C}">
                <a14:useLocalDpi xmlns:a14="http://schemas.microsoft.com/office/drawing/2010/main" val="0"/>
              </a:ext>
            </a:extLst>
          </a:blip>
          <a:srcRect r="-1"/>
          <a:stretch/>
        </p:blipFill>
        <p:spPr>
          <a:xfrm>
            <a:off x="-36512" y="1124744"/>
            <a:ext cx="3319962" cy="4176464"/>
          </a:xfrm>
          <a:prstGeom prst="rect">
            <a:avLst/>
          </a:prstGeom>
        </p:spPr>
      </p:pic>
    </p:spTree>
    <p:custDataLst>
      <p:tags r:id="rId1"/>
    </p:custDataLst>
    <p:extLst>
      <p:ext uri="{BB962C8B-B14F-4D97-AF65-F5344CB8AC3E}">
        <p14:creationId xmlns:p14="http://schemas.microsoft.com/office/powerpoint/2010/main" val="386366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0728"/>
            <a:ext cx="8424936" cy="914400"/>
          </a:xfrm>
        </p:spPr>
        <p:txBody>
          <a:bodyPr>
            <a:normAutofit/>
          </a:bodyPr>
          <a:lstStyle/>
          <a:p>
            <a:pPr algn="ctr"/>
            <a:r>
              <a:rPr lang="es-ES" dirty="0" smtClean="0"/>
              <a:t>OBJETIVOS</a:t>
            </a:r>
            <a:endParaRPr lang="es-ES" dirty="0"/>
          </a:p>
        </p:txBody>
      </p:sp>
      <p:sp>
        <p:nvSpPr>
          <p:cNvPr id="5" name="Content Placeholder 4"/>
          <p:cNvSpPr>
            <a:spLocks noGrp="1"/>
          </p:cNvSpPr>
          <p:nvPr>
            <p:ph idx="1"/>
          </p:nvPr>
        </p:nvSpPr>
        <p:spPr>
          <a:xfrm>
            <a:off x="457200" y="1972816"/>
            <a:ext cx="8291264" cy="3328392"/>
          </a:xfrm>
        </p:spPr>
        <p:txBody>
          <a:bodyPr>
            <a:normAutofit/>
          </a:bodyPr>
          <a:lstStyle/>
          <a:p>
            <a:pPr marL="0" indent="0">
              <a:buNone/>
            </a:pPr>
            <a:r>
              <a:rPr lang="es-EC" b="1" dirty="0" smtClean="0"/>
              <a:t>Objetivo General</a:t>
            </a:r>
          </a:p>
          <a:p>
            <a:endParaRPr lang="es-ES" dirty="0" smtClean="0"/>
          </a:p>
          <a:p>
            <a:pPr algn="just">
              <a:lnSpc>
                <a:spcPct val="100000"/>
              </a:lnSpc>
            </a:pPr>
            <a:r>
              <a:rPr lang="es-ES" dirty="0" smtClean="0"/>
              <a:t>Analizar</a:t>
            </a:r>
            <a:r>
              <a:rPr lang="es-ES" dirty="0"/>
              <a:t>, diseñar, desarrollar e implementar un portal web dinámico para Shande Internacional, que le permita difundir sus productos y servicios al mercado local, nacional e internacional, utilizando </a:t>
            </a:r>
            <a:r>
              <a:rPr lang="es-ES" dirty="0" smtClean="0"/>
              <a:t>la </a:t>
            </a:r>
            <a:r>
              <a:rPr lang="es-ES" dirty="0"/>
              <a:t>metodología OOHDM y gestor de contenidos Joomla.</a:t>
            </a:r>
          </a:p>
          <a:p>
            <a:pPr marL="0" indent="0">
              <a:buNone/>
            </a:pPr>
            <a:endParaRPr lang="es-ES" dirty="0"/>
          </a:p>
        </p:txBody>
      </p:sp>
      <p:pic>
        <p:nvPicPr>
          <p:cNvPr id="6" name="5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57008" y="4429729"/>
            <a:ext cx="3099168" cy="1951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828800"/>
            <a:ext cx="8435280" cy="4696544"/>
          </a:xfrm>
        </p:spPr>
        <p:txBody>
          <a:bodyPr>
            <a:normAutofit lnSpcReduction="10000"/>
          </a:bodyPr>
          <a:lstStyle/>
          <a:p>
            <a:pPr marL="0" indent="0">
              <a:buNone/>
            </a:pPr>
            <a:r>
              <a:rPr lang="es-EC" b="1" dirty="0"/>
              <a:t>Objetivos </a:t>
            </a:r>
            <a:r>
              <a:rPr lang="es-EC" b="1" dirty="0" smtClean="0"/>
              <a:t>Específicos</a:t>
            </a:r>
          </a:p>
          <a:p>
            <a:pPr marL="0" indent="0">
              <a:buNone/>
            </a:pPr>
            <a:endParaRPr lang="es-ES" dirty="0"/>
          </a:p>
          <a:p>
            <a:pPr algn="just">
              <a:lnSpc>
                <a:spcPct val="100000"/>
              </a:lnSpc>
            </a:pPr>
            <a:r>
              <a:rPr lang="es-ES" sz="1900" dirty="0"/>
              <a:t>Identificar los requerimientos o necesidades de la empresa para levantar las especificaciones funcionales, a través de escenarios y casos de </a:t>
            </a:r>
            <a:r>
              <a:rPr lang="es-ES" sz="1900" dirty="0" smtClean="0"/>
              <a:t>uso.</a:t>
            </a:r>
          </a:p>
          <a:p>
            <a:pPr algn="just">
              <a:lnSpc>
                <a:spcPct val="100000"/>
              </a:lnSpc>
            </a:pPr>
            <a:endParaRPr lang="es-ES" sz="1900" dirty="0"/>
          </a:p>
          <a:p>
            <a:pPr algn="just">
              <a:lnSpc>
                <a:spcPct val="100000"/>
              </a:lnSpc>
            </a:pPr>
            <a:r>
              <a:rPr lang="es-ES" sz="1900" dirty="0"/>
              <a:t>Diseñar los objetos, estructura e interfaz </a:t>
            </a:r>
            <a:r>
              <a:rPr lang="es-ES" sz="1900" dirty="0" smtClean="0"/>
              <a:t>del sitio web para </a:t>
            </a:r>
            <a:r>
              <a:rPr lang="es-ES" sz="1900" dirty="0"/>
              <a:t>representar gráficamente el uso de la información y la </a:t>
            </a:r>
            <a:r>
              <a:rPr lang="es-ES" sz="1900" dirty="0" smtClean="0"/>
              <a:t>aplicación.</a:t>
            </a:r>
            <a:endParaRPr lang="es-ES" sz="1900" dirty="0"/>
          </a:p>
          <a:p>
            <a:pPr algn="just">
              <a:lnSpc>
                <a:spcPct val="100000"/>
              </a:lnSpc>
            </a:pPr>
            <a:endParaRPr lang="es-ES" sz="1900" dirty="0" smtClean="0"/>
          </a:p>
          <a:p>
            <a:pPr algn="just">
              <a:lnSpc>
                <a:spcPct val="100000"/>
              </a:lnSpc>
            </a:pPr>
            <a:r>
              <a:rPr lang="es-ES" sz="1900" dirty="0" smtClean="0"/>
              <a:t>Desarrollar </a:t>
            </a:r>
            <a:r>
              <a:rPr lang="es-ES" sz="1900" dirty="0"/>
              <a:t>el contenido del sitio web, por medio de herramientas específicas de software y </a:t>
            </a:r>
            <a:r>
              <a:rPr lang="es-ES" sz="1900" dirty="0" smtClean="0"/>
              <a:t>hardware</a:t>
            </a:r>
            <a:r>
              <a:rPr lang="es-ES" sz="1900" dirty="0"/>
              <a:t>.</a:t>
            </a:r>
          </a:p>
          <a:p>
            <a:pPr algn="just">
              <a:lnSpc>
                <a:spcPct val="100000"/>
              </a:lnSpc>
            </a:pPr>
            <a:endParaRPr lang="es-ES" sz="1900" dirty="0" smtClean="0"/>
          </a:p>
          <a:p>
            <a:pPr algn="just">
              <a:lnSpc>
                <a:spcPct val="100000"/>
              </a:lnSpc>
            </a:pPr>
            <a:r>
              <a:rPr lang="es-ES" sz="1900" dirty="0" smtClean="0"/>
              <a:t>Implementar </a:t>
            </a:r>
            <a:r>
              <a:rPr lang="es-ES" sz="1900" dirty="0"/>
              <a:t>el sitio web al dominio de la empresa, </a:t>
            </a:r>
            <a:r>
              <a:rPr lang="es-ES" sz="1900" dirty="0" smtClean="0"/>
              <a:t>a través </a:t>
            </a:r>
            <a:r>
              <a:rPr lang="es-ES" sz="1900" dirty="0"/>
              <a:t>de un servicio </a:t>
            </a:r>
            <a:r>
              <a:rPr lang="es-ES" sz="1900" dirty="0" smtClean="0"/>
              <a:t>hosting.</a:t>
            </a:r>
          </a:p>
          <a:p>
            <a:pPr algn="just">
              <a:lnSpc>
                <a:spcPct val="100000"/>
              </a:lnSpc>
            </a:pPr>
            <a:endParaRPr lang="es-ES" sz="1900" dirty="0" smtClean="0"/>
          </a:p>
          <a:p>
            <a:pPr algn="just">
              <a:lnSpc>
                <a:spcPct val="100000"/>
              </a:lnSpc>
            </a:pPr>
            <a:r>
              <a:rPr lang="es-ES" sz="1900" dirty="0" smtClean="0"/>
              <a:t>Entrenar al </a:t>
            </a:r>
            <a:r>
              <a:rPr lang="es-ES" sz="1900" dirty="0"/>
              <a:t>personal de Shande Internacional en el uso del sitio web, a través de un manual de </a:t>
            </a:r>
            <a:r>
              <a:rPr lang="es-ES" sz="1900" dirty="0" smtClean="0"/>
              <a:t>usuario.</a:t>
            </a:r>
            <a:endParaRPr lang="es-ES" sz="1900" dirty="0"/>
          </a:p>
          <a:p>
            <a:pPr marL="0" indent="0" algn="just">
              <a:lnSpc>
                <a:spcPct val="100000"/>
              </a:lnSpc>
              <a:buNone/>
            </a:pPr>
            <a:endParaRPr lang="es-ES" dirty="0"/>
          </a:p>
        </p:txBody>
      </p:sp>
      <p:sp>
        <p:nvSpPr>
          <p:cNvPr id="6" name="Title 1"/>
          <p:cNvSpPr>
            <a:spLocks noGrp="1"/>
          </p:cNvSpPr>
          <p:nvPr>
            <p:ph type="title"/>
          </p:nvPr>
        </p:nvSpPr>
        <p:spPr>
          <a:xfrm>
            <a:off x="395536" y="980728"/>
            <a:ext cx="8424936" cy="914400"/>
          </a:xfrm>
        </p:spPr>
        <p:txBody>
          <a:bodyPr>
            <a:normAutofit/>
          </a:bodyPr>
          <a:lstStyle/>
          <a:p>
            <a:pPr algn="ctr"/>
            <a:r>
              <a:rPr lang="es-ES" dirty="0" smtClean="0"/>
              <a:t>OBJETIVOS</a:t>
            </a:r>
            <a:endParaRPr lang="es-ES" dirty="0"/>
          </a:p>
        </p:txBody>
      </p:sp>
    </p:spTree>
    <p:custDataLst>
      <p:tags r:id="rId1"/>
    </p:custDataLst>
    <p:extLst>
      <p:ext uri="{BB962C8B-B14F-4D97-AF65-F5344CB8AC3E}">
        <p14:creationId xmlns:p14="http://schemas.microsoft.com/office/powerpoint/2010/main" val="772226952"/>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751585860"/>
              </p:ext>
            </p:extLst>
          </p:nvPr>
        </p:nvGraphicFramePr>
        <p:xfrm>
          <a:off x="-684584" y="387182"/>
          <a:ext cx="10825833" cy="67142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8686800" y="3276600"/>
            <a:ext cx="76200" cy="369332"/>
          </a:xfrm>
          <a:prstGeom prst="rect">
            <a:avLst/>
          </a:prstGeom>
          <a:noFill/>
        </p:spPr>
        <p:txBody>
          <a:bodyPr wrap="square" rtlCol="0">
            <a:spAutoFit/>
          </a:bodyPr>
          <a:lstStyle/>
          <a:p>
            <a:endParaRPr lang="es-ES" dirty="0"/>
          </a:p>
        </p:txBody>
      </p:sp>
      <p:sp>
        <p:nvSpPr>
          <p:cNvPr id="7" name="Title 1"/>
          <p:cNvSpPr>
            <a:spLocks noGrp="1"/>
          </p:cNvSpPr>
          <p:nvPr>
            <p:ph type="title"/>
          </p:nvPr>
        </p:nvSpPr>
        <p:spPr>
          <a:xfrm>
            <a:off x="457200" y="914400"/>
            <a:ext cx="8229600" cy="914400"/>
          </a:xfrm>
        </p:spPr>
        <p:txBody>
          <a:bodyPr/>
          <a:lstStyle/>
          <a:p>
            <a:pPr algn="ctr"/>
            <a:r>
              <a:rPr lang="es-ES" dirty="0" smtClean="0"/>
              <a:t>METODOLOGIA Y HERRAMIENTAS </a:t>
            </a:r>
            <a:endParaRPr lang="es-ES" dirty="0"/>
          </a:p>
        </p:txBody>
      </p:sp>
      <p:graphicFrame>
        <p:nvGraphicFramePr>
          <p:cNvPr id="9" name="8 Diagrama"/>
          <p:cNvGraphicFramePr/>
          <p:nvPr>
            <p:extLst>
              <p:ext uri="{D42A27DB-BD31-4B8C-83A1-F6EECF244321}">
                <p14:modId xmlns:p14="http://schemas.microsoft.com/office/powerpoint/2010/main" val="1698640499"/>
              </p:ext>
            </p:extLst>
          </p:nvPr>
        </p:nvGraphicFramePr>
        <p:xfrm>
          <a:off x="504056" y="5445224"/>
          <a:ext cx="8676456" cy="13119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21927290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82ED47FD-CD8E-4EC8-A7E3-BF3AC4BC5C1A}"/>
                                            </p:graphicEl>
                                          </p:spTgt>
                                        </p:tgtEl>
                                        <p:attrNameLst>
                                          <p:attrName>style.visibility</p:attrName>
                                        </p:attrNameLst>
                                      </p:cBhvr>
                                      <p:to>
                                        <p:strVal val="visible"/>
                                      </p:to>
                                    </p:set>
                                    <p:animEffect transition="in" filter="wipe(left)">
                                      <p:cBhvr>
                                        <p:cTn id="7" dur="1000"/>
                                        <p:tgtEl>
                                          <p:spTgt spid="6">
                                            <p:graphicEl>
                                              <a:dgm id="{82ED47FD-CD8E-4EC8-A7E3-BF3AC4BC5C1A}"/>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graphicEl>
                                              <a:dgm id="{DE527BAC-02D1-45AB-A995-EAD4BE8B1185}"/>
                                            </p:graphicEl>
                                          </p:spTgt>
                                        </p:tgtEl>
                                        <p:attrNameLst>
                                          <p:attrName>style.visibility</p:attrName>
                                        </p:attrNameLst>
                                      </p:cBhvr>
                                      <p:to>
                                        <p:strVal val="visible"/>
                                      </p:to>
                                    </p:set>
                                    <p:animEffect transition="in" filter="wipe(left)">
                                      <p:cBhvr>
                                        <p:cTn id="11" dur="500"/>
                                        <p:tgtEl>
                                          <p:spTgt spid="6">
                                            <p:graphicEl>
                                              <a:dgm id="{DE527BAC-02D1-45AB-A995-EAD4BE8B1185}"/>
                                            </p:graphic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A4F23FD8-48BB-4384-A86F-75A18BB0363D}"/>
                                            </p:graphicEl>
                                          </p:spTgt>
                                        </p:tgtEl>
                                        <p:attrNameLst>
                                          <p:attrName>style.visibility</p:attrName>
                                        </p:attrNameLst>
                                      </p:cBhvr>
                                      <p:to>
                                        <p:strVal val="visible"/>
                                      </p:to>
                                    </p:set>
                                    <p:animEffect transition="in" filter="wipe(left)">
                                      <p:cBhvr>
                                        <p:cTn id="15" dur="500"/>
                                        <p:tgtEl>
                                          <p:spTgt spid="6">
                                            <p:graphicEl>
                                              <a:dgm id="{A4F23FD8-48BB-4384-A86F-75A18BB0363D}"/>
                                            </p:graphicEl>
                                          </p:spTgt>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6">
                                            <p:graphicEl>
                                              <a:dgm id="{5FDFE059-3919-49F6-9A73-B1E847E599F9}"/>
                                            </p:graphicEl>
                                          </p:spTgt>
                                        </p:tgtEl>
                                        <p:attrNameLst>
                                          <p:attrName>style.visibility</p:attrName>
                                        </p:attrNameLst>
                                      </p:cBhvr>
                                      <p:to>
                                        <p:strVal val="visible"/>
                                      </p:to>
                                    </p:set>
                                    <p:animEffect transition="in" filter="wipe(left)">
                                      <p:cBhvr>
                                        <p:cTn id="19" dur="500"/>
                                        <p:tgtEl>
                                          <p:spTgt spid="6">
                                            <p:graphicEl>
                                              <a:dgm id="{5FDFE059-3919-49F6-9A73-B1E847E599F9}"/>
                                            </p:graphicEl>
                                          </p:spTgt>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4E654E59-6316-409F-B008-FEEC4398BDDE}"/>
                                            </p:graphicEl>
                                          </p:spTgt>
                                        </p:tgtEl>
                                        <p:attrNameLst>
                                          <p:attrName>style.visibility</p:attrName>
                                        </p:attrNameLst>
                                      </p:cBhvr>
                                      <p:to>
                                        <p:strVal val="visible"/>
                                      </p:to>
                                    </p:set>
                                    <p:animEffect transition="in" filter="wipe(left)">
                                      <p:cBhvr>
                                        <p:cTn id="23" dur="500"/>
                                        <p:tgtEl>
                                          <p:spTgt spid="6">
                                            <p:graphicEl>
                                              <a:dgm id="{4E654E59-6316-409F-B008-FEEC4398BDDE}"/>
                                            </p:graphicEl>
                                          </p:spTgt>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6">
                                            <p:graphicEl>
                                              <a:dgm id="{EAC3707E-68F7-49D7-B92D-4C5F134A8622}"/>
                                            </p:graphicEl>
                                          </p:spTgt>
                                        </p:tgtEl>
                                        <p:attrNameLst>
                                          <p:attrName>style.visibility</p:attrName>
                                        </p:attrNameLst>
                                      </p:cBhvr>
                                      <p:to>
                                        <p:strVal val="visible"/>
                                      </p:to>
                                    </p:set>
                                    <p:animEffect transition="in" filter="wipe(left)">
                                      <p:cBhvr>
                                        <p:cTn id="27" dur="500"/>
                                        <p:tgtEl>
                                          <p:spTgt spid="6">
                                            <p:graphicEl>
                                              <a:dgm id="{EAC3707E-68F7-49D7-B92D-4C5F134A8622}"/>
                                            </p:graphicEl>
                                          </p:spTgt>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6">
                                            <p:graphicEl>
                                              <a:dgm id="{20310C81-0309-4E4D-BDBC-F24EFA898885}"/>
                                            </p:graphicEl>
                                          </p:spTgt>
                                        </p:tgtEl>
                                        <p:attrNameLst>
                                          <p:attrName>style.visibility</p:attrName>
                                        </p:attrNameLst>
                                      </p:cBhvr>
                                      <p:to>
                                        <p:strVal val="visible"/>
                                      </p:to>
                                    </p:set>
                                    <p:animEffect transition="in" filter="wipe(left)">
                                      <p:cBhvr>
                                        <p:cTn id="31" dur="500"/>
                                        <p:tgtEl>
                                          <p:spTgt spid="6">
                                            <p:graphicEl>
                                              <a:dgm id="{20310C81-0309-4E4D-BDBC-F24EFA898885}"/>
                                            </p:graphic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6">
                                            <p:graphicEl>
                                              <a:dgm id="{BAE133F1-72BD-4306-B5BC-162B979C0F9F}"/>
                                            </p:graphicEl>
                                          </p:spTgt>
                                        </p:tgtEl>
                                        <p:attrNameLst>
                                          <p:attrName>style.visibility</p:attrName>
                                        </p:attrNameLst>
                                      </p:cBhvr>
                                      <p:to>
                                        <p:strVal val="visible"/>
                                      </p:to>
                                    </p:set>
                                    <p:animEffect transition="in" filter="wipe(left)">
                                      <p:cBhvr>
                                        <p:cTn id="35" dur="500"/>
                                        <p:tgtEl>
                                          <p:spTgt spid="6">
                                            <p:graphicEl>
                                              <a:dgm id="{BAE133F1-72BD-4306-B5BC-162B979C0F9F}"/>
                                            </p:graphicEl>
                                          </p:spTgt>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6">
                                            <p:graphicEl>
                                              <a:dgm id="{1A1387E2-4964-415E-AF5F-DB0C1C387371}"/>
                                            </p:graphicEl>
                                          </p:spTgt>
                                        </p:tgtEl>
                                        <p:attrNameLst>
                                          <p:attrName>style.visibility</p:attrName>
                                        </p:attrNameLst>
                                      </p:cBhvr>
                                      <p:to>
                                        <p:strVal val="visible"/>
                                      </p:to>
                                    </p:set>
                                    <p:animEffect transition="in" filter="wipe(left)">
                                      <p:cBhvr>
                                        <p:cTn id="39" dur="500"/>
                                        <p:tgtEl>
                                          <p:spTgt spid="6">
                                            <p:graphicEl>
                                              <a:dgm id="{1A1387E2-4964-415E-AF5F-DB0C1C387371}"/>
                                            </p:graphicEl>
                                          </p:spTgt>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6">
                                            <p:graphicEl>
                                              <a:dgm id="{6A8507D8-747F-4478-B2AE-5BB0FE91A36C}"/>
                                            </p:graphicEl>
                                          </p:spTgt>
                                        </p:tgtEl>
                                        <p:attrNameLst>
                                          <p:attrName>style.visibility</p:attrName>
                                        </p:attrNameLst>
                                      </p:cBhvr>
                                      <p:to>
                                        <p:strVal val="visible"/>
                                      </p:to>
                                    </p:set>
                                    <p:animEffect transition="in" filter="wipe(left)">
                                      <p:cBhvr>
                                        <p:cTn id="43" dur="500"/>
                                        <p:tgtEl>
                                          <p:spTgt spid="6">
                                            <p:graphicEl>
                                              <a:dgm id="{6A8507D8-747F-4478-B2AE-5BB0FE91A36C}"/>
                                            </p:graphicEl>
                                          </p:spTgt>
                                        </p:tgtEl>
                                      </p:cBhvr>
                                    </p:animEffect>
                                  </p:childTnLst>
                                </p:cTn>
                              </p:par>
                            </p:childTnLst>
                          </p:cTn>
                        </p:par>
                        <p:par>
                          <p:cTn id="44" fill="hold">
                            <p:stCondLst>
                              <p:cond delay="5500"/>
                            </p:stCondLst>
                            <p:childTnLst>
                              <p:par>
                                <p:cTn id="45" presetID="22" presetClass="entr" presetSubtype="8" fill="hold" grpId="0" nodeType="afterEffect">
                                  <p:stCondLst>
                                    <p:cond delay="0"/>
                                  </p:stCondLst>
                                  <p:childTnLst>
                                    <p:set>
                                      <p:cBhvr>
                                        <p:cTn id="46" dur="1" fill="hold">
                                          <p:stCondLst>
                                            <p:cond delay="0"/>
                                          </p:stCondLst>
                                        </p:cTn>
                                        <p:tgtEl>
                                          <p:spTgt spid="6">
                                            <p:graphicEl>
                                              <a:dgm id="{BF50E82F-7503-4546-B9DC-4C8E07D45B0C}"/>
                                            </p:graphicEl>
                                          </p:spTgt>
                                        </p:tgtEl>
                                        <p:attrNameLst>
                                          <p:attrName>style.visibility</p:attrName>
                                        </p:attrNameLst>
                                      </p:cBhvr>
                                      <p:to>
                                        <p:strVal val="visible"/>
                                      </p:to>
                                    </p:set>
                                    <p:animEffect transition="in" filter="wipe(left)">
                                      <p:cBhvr>
                                        <p:cTn id="47" dur="500"/>
                                        <p:tgtEl>
                                          <p:spTgt spid="6">
                                            <p:graphicEl>
                                              <a:dgm id="{BF50E82F-7503-4546-B9DC-4C8E07D45B0C}"/>
                                            </p:graphicEl>
                                          </p:spTgt>
                                        </p:tgtEl>
                                      </p:cBhvr>
                                    </p:animEffect>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Graphic spid="9"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s-ES" dirty="0" smtClean="0"/>
              <a:t>Especificación de Requerimientos</a:t>
            </a:r>
            <a:endParaRPr lang="es-ES" dirty="0"/>
          </a:p>
        </p:txBody>
      </p:sp>
      <p:graphicFrame>
        <p:nvGraphicFramePr>
          <p:cNvPr id="2" name="1 Diagrama"/>
          <p:cNvGraphicFramePr/>
          <p:nvPr>
            <p:extLst>
              <p:ext uri="{D42A27DB-BD31-4B8C-83A1-F6EECF244321}">
                <p14:modId xmlns:p14="http://schemas.microsoft.com/office/powerpoint/2010/main" val="2387010255"/>
              </p:ext>
            </p:extLst>
          </p:nvPr>
        </p:nvGraphicFramePr>
        <p:xfrm>
          <a:off x="539552" y="1772816"/>
          <a:ext cx="8064896"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2394525"/>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10.xml><?xml version="1.0" encoding="utf-8"?>
<p:tagLst xmlns:a="http://schemas.openxmlformats.org/drawingml/2006/main" xmlns:r="http://schemas.openxmlformats.org/officeDocument/2006/relationships" xmlns:p="http://schemas.openxmlformats.org/presentationml/2006/main">
  <p:tag name="DVSHAPEID" val="IaLJDTdCySrUB2DNXQJ7PB"/>
</p:tagLst>
</file>

<file path=ppt/tags/tag11.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2.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3.xml><?xml version="1.0" encoding="utf-8"?>
<p:tagLst xmlns:a="http://schemas.openxmlformats.org/drawingml/2006/main" xmlns:r="http://schemas.openxmlformats.org/officeDocument/2006/relationships" xmlns:p="http://schemas.openxmlformats.org/presentationml/2006/main">
  <p:tag name="DVSECTIONID" val="pbN8jrcRkzLTOV54VyMEqh"/>
</p:tagLst>
</file>

<file path=ppt/tags/tag14.xml><?xml version="1.0" encoding="utf-8"?>
<p:tagLst xmlns:a="http://schemas.openxmlformats.org/drawingml/2006/main" xmlns:r="http://schemas.openxmlformats.org/officeDocument/2006/relationships" xmlns:p="http://schemas.openxmlformats.org/presentationml/2006/main">
  <p:tag name="DVSHAPEID" val="IaLJDTdCySrUB2DNXQJ7PB"/>
</p:tagLst>
</file>

<file path=ppt/tags/tag15.xml><?xml version="1.0" encoding="utf-8"?>
<p:tagLst xmlns:a="http://schemas.openxmlformats.org/drawingml/2006/main" xmlns:r="http://schemas.openxmlformats.org/officeDocument/2006/relationships" xmlns:p="http://schemas.openxmlformats.org/presentationml/2006/main">
  <p:tag name="DVSHAPEID" val="IaLJDTdCySrUB2DNXQJ7PB"/>
</p:tagLst>
</file>

<file path=ppt/tags/tag16.xml><?xml version="1.0" encoding="utf-8"?>
<p:tagLst xmlns:a="http://schemas.openxmlformats.org/drawingml/2006/main" xmlns:r="http://schemas.openxmlformats.org/officeDocument/2006/relationships" xmlns:p="http://schemas.openxmlformats.org/presentationml/2006/main">
  <p:tag name="DVSHAPEID" val="IaLJDTdCySrUB2DNXQJ7PB"/>
</p:tagLst>
</file>

<file path=ppt/tags/tag17.xml><?xml version="1.0" encoding="utf-8"?>
<p:tagLst xmlns:a="http://schemas.openxmlformats.org/drawingml/2006/main" xmlns:r="http://schemas.openxmlformats.org/officeDocument/2006/relationships" xmlns:p="http://schemas.openxmlformats.org/presentationml/2006/main">
  <p:tag name="DVSHAPEID" val="IaLJDTdCySrUB2DNXQJ7PB"/>
</p:tagLst>
</file>

<file path=ppt/tags/tag18.xml><?xml version="1.0" encoding="utf-8"?>
<p:tagLst xmlns:a="http://schemas.openxmlformats.org/drawingml/2006/main" xmlns:r="http://schemas.openxmlformats.org/officeDocument/2006/relationships" xmlns:p="http://schemas.openxmlformats.org/presentationml/2006/main">
  <p:tag name="DVSHAPEID" val="IaLJDTdCySrUB2DNXQJ7PB"/>
</p:tagLst>
</file>

<file path=ppt/tags/tag19.xml><?xml version="1.0" encoding="utf-8"?>
<p:tagLst xmlns:a="http://schemas.openxmlformats.org/drawingml/2006/main" xmlns:r="http://schemas.openxmlformats.org/officeDocument/2006/relationships" xmlns:p="http://schemas.openxmlformats.org/presentationml/2006/main">
  <p:tag name="DVSECTIONID" val="mQNEFOha65AcJnopmApIDZ"/>
</p:tagLst>
</file>

<file path=ppt/tags/tag2.xml><?xml version="1.0" encoding="utf-8"?>
<p:tagLst xmlns:a="http://schemas.openxmlformats.org/drawingml/2006/main" xmlns:r="http://schemas.openxmlformats.org/officeDocument/2006/relationships" xmlns:p="http://schemas.openxmlformats.org/presentationml/2006/main">
  <p:tag name="DVSECTIONID" val="2oXR3Z3jBsekg7NRQLn8qd"/>
</p:tagLst>
</file>

<file path=ppt/tags/tag20.xml><?xml version="1.0" encoding="utf-8"?>
<p:tagLst xmlns:a="http://schemas.openxmlformats.org/drawingml/2006/main" xmlns:r="http://schemas.openxmlformats.org/officeDocument/2006/relationships" xmlns:p="http://schemas.openxmlformats.org/presentationml/2006/main">
  <p:tag name="DVSHAPEID" val="M4Uz8NaUn7hy4zTckDsXZ6"/>
</p:tagLst>
</file>

<file path=ppt/tags/tag21.xml><?xml version="1.0" encoding="utf-8"?>
<p:tagLst xmlns:a="http://schemas.openxmlformats.org/drawingml/2006/main" xmlns:r="http://schemas.openxmlformats.org/officeDocument/2006/relationships" xmlns:p="http://schemas.openxmlformats.org/presentationml/2006/main">
  <p:tag name="DVSHAPEID" val="IaLJDTdCySrUB2DNXQJ7PB"/>
</p:tagLst>
</file>

<file path=ppt/tags/tag22.xml><?xml version="1.0" encoding="utf-8"?>
<p:tagLst xmlns:a="http://schemas.openxmlformats.org/drawingml/2006/main" xmlns:r="http://schemas.openxmlformats.org/officeDocument/2006/relationships" xmlns:p="http://schemas.openxmlformats.org/presentationml/2006/main">
  <p:tag name="DVSECTIONID" val="mQNEFOha65AcJnopmApIDZ"/>
</p:tagLst>
</file>

<file path=ppt/tags/tag23.xml><?xml version="1.0" encoding="utf-8"?>
<p:tagLst xmlns:a="http://schemas.openxmlformats.org/drawingml/2006/main" xmlns:r="http://schemas.openxmlformats.org/officeDocument/2006/relationships" xmlns:p="http://schemas.openxmlformats.org/presentationml/2006/main">
  <p:tag name="DVSHAPEID" val="M4Uz8NaUn7hy4zTckDsXZ6"/>
</p:tagLst>
</file>

<file path=ppt/tags/tag24.xml><?xml version="1.0" encoding="utf-8"?>
<p:tagLst xmlns:a="http://schemas.openxmlformats.org/drawingml/2006/main" xmlns:r="http://schemas.openxmlformats.org/officeDocument/2006/relationships" xmlns:p="http://schemas.openxmlformats.org/presentationml/2006/main">
  <p:tag name="DVSHAPEID" val="IaLJDTdCySrUB2DNXQJ7PB"/>
</p:tagLst>
</file>

<file path=ppt/tags/tag25.xml><?xml version="1.0" encoding="utf-8"?>
<p:tagLst xmlns:a="http://schemas.openxmlformats.org/drawingml/2006/main" xmlns:r="http://schemas.openxmlformats.org/officeDocument/2006/relationships" xmlns:p="http://schemas.openxmlformats.org/presentationml/2006/main">
  <p:tag name="DVSECTIONID" val="mQNEFOha65AcJnopmApIDZ"/>
</p:tagLst>
</file>

<file path=ppt/tags/tag26.xml><?xml version="1.0" encoding="utf-8"?>
<p:tagLst xmlns:a="http://schemas.openxmlformats.org/drawingml/2006/main" xmlns:r="http://schemas.openxmlformats.org/officeDocument/2006/relationships" xmlns:p="http://schemas.openxmlformats.org/presentationml/2006/main">
  <p:tag name="DVSHAPEID" val="M4Uz8NaUn7hy4zTckDsXZ6"/>
</p:tagLst>
</file>

<file path=ppt/tags/tag27.xml><?xml version="1.0" encoding="utf-8"?>
<p:tagLst xmlns:a="http://schemas.openxmlformats.org/drawingml/2006/main" xmlns:r="http://schemas.openxmlformats.org/officeDocument/2006/relationships" xmlns:p="http://schemas.openxmlformats.org/presentationml/2006/main">
  <p:tag name="DVSHAPEID" val="IaLJDTdCySrUB2DNXQJ7PB"/>
</p:tagLst>
</file>

<file path=ppt/tags/tag28.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29.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3.xml><?xml version="1.0" encoding="utf-8"?>
<p:tagLst xmlns:a="http://schemas.openxmlformats.org/drawingml/2006/main" xmlns:r="http://schemas.openxmlformats.org/officeDocument/2006/relationships" xmlns:p="http://schemas.openxmlformats.org/presentationml/2006/main">
  <p:tag name="DVSHAPEID" val="tMKFWXxGAyYfCtF4ddJkuV"/>
</p:tagLst>
</file>

<file path=ppt/tags/tag30.xml><?xml version="1.0" encoding="utf-8"?>
<p:tagLst xmlns:a="http://schemas.openxmlformats.org/drawingml/2006/main" xmlns:r="http://schemas.openxmlformats.org/officeDocument/2006/relationships" xmlns:p="http://schemas.openxmlformats.org/presentationml/2006/main">
  <p:tag name="DVSECTIONID" val="2oXR3Z3jBsekg7NRQLn8qd"/>
</p:tagLst>
</file>

<file path=ppt/tags/tag31.xml><?xml version="1.0" encoding="utf-8"?>
<p:tagLst xmlns:a="http://schemas.openxmlformats.org/drawingml/2006/main" xmlns:r="http://schemas.openxmlformats.org/officeDocument/2006/relationships" xmlns:p="http://schemas.openxmlformats.org/presentationml/2006/main">
  <p:tag name="DVSHAPEID" val="tMKFWXxGAyYfCtF4ddJkuV"/>
</p:tagLst>
</file>

<file path=ppt/tags/tag32.xml><?xml version="1.0" encoding="utf-8"?>
<p:tagLst xmlns:a="http://schemas.openxmlformats.org/drawingml/2006/main" xmlns:r="http://schemas.openxmlformats.org/officeDocument/2006/relationships" xmlns:p="http://schemas.openxmlformats.org/presentationml/2006/main">
  <p:tag name="DVSHAPEID" val="IaLJDTdCySrUB2DNXQJ7PB"/>
</p:tagLst>
</file>

<file path=ppt/tags/tag33.xml><?xml version="1.0" encoding="utf-8"?>
<p:tagLst xmlns:a="http://schemas.openxmlformats.org/drawingml/2006/main" xmlns:r="http://schemas.openxmlformats.org/officeDocument/2006/relationships" xmlns:p="http://schemas.openxmlformats.org/presentationml/2006/main">
  <p:tag name="DVSECTIONID" val="2oXR3Z3jBsekg7NRQLn8qd"/>
</p:tagLst>
</file>

<file path=ppt/tags/tag34.xml><?xml version="1.0" encoding="utf-8"?>
<p:tagLst xmlns:a="http://schemas.openxmlformats.org/drawingml/2006/main" xmlns:r="http://schemas.openxmlformats.org/officeDocument/2006/relationships" xmlns:p="http://schemas.openxmlformats.org/presentationml/2006/main">
  <p:tag name="DVSHAPEID" val="tMKFWXxGAyYfCtF4ddJkuV"/>
</p:tagLst>
</file>

<file path=ppt/tags/tag35.xml><?xml version="1.0" encoding="utf-8"?>
<p:tagLst xmlns:a="http://schemas.openxmlformats.org/drawingml/2006/main" xmlns:r="http://schemas.openxmlformats.org/officeDocument/2006/relationships" xmlns:p="http://schemas.openxmlformats.org/presentationml/2006/main">
  <p:tag name="DVSHAPEID" val="IaLJDTdCySrUB2DNXQJ7PB"/>
</p:tagLst>
</file>

<file path=ppt/tags/tag36.xml><?xml version="1.0" encoding="utf-8"?>
<p:tagLst xmlns:a="http://schemas.openxmlformats.org/drawingml/2006/main" xmlns:r="http://schemas.openxmlformats.org/officeDocument/2006/relationships" xmlns:p="http://schemas.openxmlformats.org/presentationml/2006/main">
  <p:tag name="DVSECTIONID" val="2oXR3Z3jBsekg7NRQLn8qd"/>
</p:tagLst>
</file>

<file path=ppt/tags/tag37.xml><?xml version="1.0" encoding="utf-8"?>
<p:tagLst xmlns:a="http://schemas.openxmlformats.org/drawingml/2006/main" xmlns:r="http://schemas.openxmlformats.org/officeDocument/2006/relationships" xmlns:p="http://schemas.openxmlformats.org/presentationml/2006/main">
  <p:tag name="DVSHAPEID" val="tMKFWXxGAyYfCtF4ddJkuV"/>
</p:tagLst>
</file>

<file path=ppt/tags/tag38.xml><?xml version="1.0" encoding="utf-8"?>
<p:tagLst xmlns:a="http://schemas.openxmlformats.org/drawingml/2006/main" xmlns:r="http://schemas.openxmlformats.org/officeDocument/2006/relationships" xmlns:p="http://schemas.openxmlformats.org/presentationml/2006/main">
  <p:tag name="DVSHAPEID" val="IaLJDTdCySrUB2DNXQJ7PB"/>
</p:tagLst>
</file>

<file path=ppt/tags/tag39.xml><?xml version="1.0" encoding="utf-8"?>
<p:tagLst xmlns:a="http://schemas.openxmlformats.org/drawingml/2006/main" xmlns:r="http://schemas.openxmlformats.org/officeDocument/2006/relationships" xmlns:p="http://schemas.openxmlformats.org/presentationml/2006/main">
  <p:tag name="DVSECTIONID" val="2oXR3Z3jBsekg7NRQLn8qd"/>
</p:tagLst>
</file>

<file path=ppt/tags/tag4.xml><?xml version="1.0" encoding="utf-8"?>
<p:tagLst xmlns:a="http://schemas.openxmlformats.org/drawingml/2006/main" xmlns:r="http://schemas.openxmlformats.org/officeDocument/2006/relationships" xmlns:p="http://schemas.openxmlformats.org/presentationml/2006/main">
  <p:tag name="DVSHAPEID" val="IaLJDTdCySrUB2DNXQJ7PB"/>
</p:tagLst>
</file>

<file path=ppt/tags/tag40.xml><?xml version="1.0" encoding="utf-8"?>
<p:tagLst xmlns:a="http://schemas.openxmlformats.org/drawingml/2006/main" xmlns:r="http://schemas.openxmlformats.org/officeDocument/2006/relationships" xmlns:p="http://schemas.openxmlformats.org/presentationml/2006/main">
  <p:tag name="DVSHAPEID" val="IaLJDTdCySrUB2DNXQJ7PB"/>
</p:tagLst>
</file>

<file path=ppt/tags/tag41.xml><?xml version="1.0" encoding="utf-8"?>
<p:tagLst xmlns:a="http://schemas.openxmlformats.org/drawingml/2006/main" xmlns:r="http://schemas.openxmlformats.org/officeDocument/2006/relationships" xmlns:p="http://schemas.openxmlformats.org/presentationml/2006/main">
  <p:tag name="DVSHAPEID" val="tMKFWXxGAyYfCtF4ddJkuV"/>
</p:tagLst>
</file>

<file path=ppt/tags/tag42.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43.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5.xml><?xml version="1.0" encoding="utf-8"?>
<p:tagLst xmlns:a="http://schemas.openxmlformats.org/drawingml/2006/main" xmlns:r="http://schemas.openxmlformats.org/officeDocument/2006/relationships" xmlns:p="http://schemas.openxmlformats.org/presentationml/2006/main">
  <p:tag name="DVSECTIONID" val="2oXR3Z3jBsekg7NRQLn8qd"/>
</p:tagLst>
</file>

<file path=ppt/tags/tag6.xml><?xml version="1.0" encoding="utf-8"?>
<p:tagLst xmlns:a="http://schemas.openxmlformats.org/drawingml/2006/main" xmlns:r="http://schemas.openxmlformats.org/officeDocument/2006/relationships" xmlns:p="http://schemas.openxmlformats.org/presentationml/2006/main">
  <p:tag name="DVSHAPEID" val="tMKFWXxGAyYfCtF4ddJkuV"/>
</p:tagLst>
</file>

<file path=ppt/tags/tag7.xml><?xml version="1.0" encoding="utf-8"?>
<p:tagLst xmlns:a="http://schemas.openxmlformats.org/drawingml/2006/main" xmlns:r="http://schemas.openxmlformats.org/officeDocument/2006/relationships" xmlns:p="http://schemas.openxmlformats.org/presentationml/2006/main">
  <p:tag name="DVSHAPEID" val="IaLJDTdCySrUB2DNXQJ7PB"/>
</p:tagLst>
</file>

<file path=ppt/tags/tag8.xml><?xml version="1.0" encoding="utf-8"?>
<p:tagLst xmlns:a="http://schemas.openxmlformats.org/drawingml/2006/main" xmlns:r="http://schemas.openxmlformats.org/officeDocument/2006/relationships" xmlns:p="http://schemas.openxmlformats.org/presentationml/2006/main">
  <p:tag name="DVSECTIONID" val="2oXR3Z3jBsekg7NRQLn8qd"/>
</p:tagLst>
</file>

<file path=ppt/tags/tag9.xml><?xml version="1.0" encoding="utf-8"?>
<p:tagLst xmlns:a="http://schemas.openxmlformats.org/drawingml/2006/main" xmlns:r="http://schemas.openxmlformats.org/officeDocument/2006/relationships" xmlns:p="http://schemas.openxmlformats.org/presentationml/2006/main">
  <p:tag name="DVSHAPEID" val="tMKFWXxGAyYfCtF4ddJkuV"/>
</p:tagLst>
</file>

<file path=ppt/theme/theme1.xml><?xml version="1.0" encoding="utf-8"?>
<a:theme xmlns:a="http://schemas.openxmlformats.org/drawingml/2006/main" name="Project Status 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7F5C20E-6C32-490B-8255-50925A758F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Project Status Report</Template>
  <TotalTime>0</TotalTime>
  <Words>1612</Words>
  <Application>Microsoft Office PowerPoint</Application>
  <PresentationFormat>Presentación en pantalla (4:3)</PresentationFormat>
  <Paragraphs>286</Paragraphs>
  <Slides>26</Slides>
  <Notes>24</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Project Status Report</vt:lpstr>
      <vt:lpstr>Presentación de PowerPoint</vt:lpstr>
      <vt:lpstr>AGENDA </vt:lpstr>
      <vt:lpstr>INTRODUCCIÓN</vt:lpstr>
      <vt:lpstr>PROBLEMÁTICA  </vt:lpstr>
      <vt:lpstr>JUSTIFICACIÓN</vt:lpstr>
      <vt:lpstr>OBJETIVOS</vt:lpstr>
      <vt:lpstr>OBJETIVOS</vt:lpstr>
      <vt:lpstr>METODOLOGIA Y HERRAMIENTAS </vt:lpstr>
      <vt:lpstr>Especificación de Requerimientos</vt:lpstr>
      <vt:lpstr>Especificación de Requerimientos</vt:lpstr>
      <vt:lpstr>Especificación de Requerimientos</vt:lpstr>
      <vt:lpstr>Metodología OOHDM</vt:lpstr>
      <vt:lpstr>Metodología OOHDM</vt:lpstr>
      <vt:lpstr>Metodología OOHDM</vt:lpstr>
      <vt:lpstr>Metodología OOHDM</vt:lpstr>
      <vt:lpstr>Metodología OOHDM</vt:lpstr>
      <vt:lpstr>IMPLEMENTACION</vt:lpstr>
      <vt:lpstr>IMPLEMENTACION</vt:lpstr>
      <vt:lpstr>IMPLEMENTACION</vt:lpstr>
      <vt:lpstr>PRUEBAS</vt:lpstr>
      <vt:lpstr>DEMOSTRACIÓN</vt:lpstr>
      <vt:lpstr>CONCLUSIONES</vt:lpstr>
      <vt:lpstr>CONCLUSIONES</vt:lpstr>
      <vt:lpstr>RECOMENDACIONES</vt:lpstr>
      <vt:lpstr>RECOMENDACIONES</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2015-08-14T05:41:15Z</dcterms:created>
  <dcterms:modified xsi:type="dcterms:W3CDTF">2015-08-31T05:16:27Z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TC016745569991</vt:lpwstr>
  </property>
</Properties>
</file>