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400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3" r:id="rId15"/>
    <p:sldId id="275" r:id="rId16"/>
    <p:sldId id="278" r:id="rId17"/>
    <p:sldId id="279" r:id="rId18"/>
    <p:sldId id="286" r:id="rId19"/>
    <p:sldId id="280" r:id="rId20"/>
    <p:sldId id="281" r:id="rId21"/>
    <p:sldId id="282" r:id="rId22"/>
    <p:sldId id="283" r:id="rId23"/>
    <p:sldId id="284" r:id="rId24"/>
    <p:sldId id="287" r:id="rId25"/>
    <p:sldId id="288" r:id="rId26"/>
    <p:sldId id="289" r:id="rId27"/>
    <p:sldId id="290" r:id="rId28"/>
    <p:sldId id="291" r:id="rId29"/>
    <p:sldId id="292" r:id="rId30"/>
    <p:sldId id="285" r:id="rId3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ED238-A2C0-421F-9F30-F07E62F2AF58}" type="doc">
      <dgm:prSet loTypeId="urn:microsoft.com/office/officeart/2005/8/layout/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90B44BFD-F3AD-4EC2-B579-B08BB965CFAF}">
      <dgm:prSet phldrT="[Texto]" custT="1"/>
      <dgm:spPr/>
      <dgm:t>
        <a:bodyPr/>
        <a:lstStyle/>
        <a:p>
          <a:pPr algn="ctr"/>
          <a:r>
            <a:rPr lang="es-ES_tradnl" sz="2000" b="1" dirty="0" smtClean="0"/>
            <a:t>DOCENTES</a:t>
          </a:r>
          <a:endParaRPr lang="es-EC" sz="2000" b="1" dirty="0"/>
        </a:p>
      </dgm:t>
    </dgm:pt>
    <dgm:pt modelId="{9E332666-F1BF-43B1-9BCC-D1BA4961086F}" type="parTrans" cxnId="{8D3F8ABC-09B8-4407-AB77-097D2127444C}">
      <dgm:prSet/>
      <dgm:spPr/>
      <dgm:t>
        <a:bodyPr/>
        <a:lstStyle/>
        <a:p>
          <a:endParaRPr lang="es-EC" sz="1700"/>
        </a:p>
      </dgm:t>
    </dgm:pt>
    <dgm:pt modelId="{471E4A8A-523D-4E09-8CDD-218E56E3612C}" type="sibTrans" cxnId="{8D3F8ABC-09B8-4407-AB77-097D2127444C}">
      <dgm:prSet/>
      <dgm:spPr/>
      <dgm:t>
        <a:bodyPr/>
        <a:lstStyle/>
        <a:p>
          <a:endParaRPr lang="es-EC" sz="1700"/>
        </a:p>
      </dgm:t>
    </dgm:pt>
    <dgm:pt modelId="{278DBD74-65E7-4D08-BD08-0CA3C2630C67}">
      <dgm:prSet phldrT="[Texto]" custT="1"/>
      <dgm:spPr/>
      <dgm:t>
        <a:bodyPr/>
        <a:lstStyle/>
        <a:p>
          <a:pPr algn="l"/>
          <a:r>
            <a:rPr lang="es-ES_tradnl" sz="2000" b="1" dirty="0" smtClean="0"/>
            <a:t>Únicamente Material concreto</a:t>
          </a:r>
          <a:endParaRPr lang="es-EC" sz="2000" b="1" dirty="0"/>
        </a:p>
      </dgm:t>
    </dgm:pt>
    <dgm:pt modelId="{FA185242-97FB-41C7-AE36-CEDE18B93E5C}" type="parTrans" cxnId="{C3AEE7F9-86C8-4CD2-BAE1-894D5C12773E}">
      <dgm:prSet/>
      <dgm:spPr/>
      <dgm:t>
        <a:bodyPr/>
        <a:lstStyle/>
        <a:p>
          <a:endParaRPr lang="es-EC" sz="1700"/>
        </a:p>
      </dgm:t>
    </dgm:pt>
    <dgm:pt modelId="{942830D9-281E-4E9A-A9F4-CF3C32E3E185}" type="sibTrans" cxnId="{C3AEE7F9-86C8-4CD2-BAE1-894D5C12773E}">
      <dgm:prSet/>
      <dgm:spPr/>
      <dgm:t>
        <a:bodyPr/>
        <a:lstStyle/>
        <a:p>
          <a:endParaRPr lang="es-EC" sz="1700"/>
        </a:p>
      </dgm:t>
    </dgm:pt>
    <dgm:pt modelId="{5F4471D4-077E-4AA4-AA52-4FDE1B26D5DF}">
      <dgm:prSet phldrT="[Texto]" custT="1"/>
      <dgm:spPr/>
      <dgm:t>
        <a:bodyPr/>
        <a:lstStyle/>
        <a:p>
          <a:pPr algn="ctr"/>
          <a:r>
            <a:rPr lang="es-ES_tradnl" sz="2000" b="1" dirty="0" smtClean="0"/>
            <a:t>NIÑOS</a:t>
          </a:r>
          <a:endParaRPr lang="es-EC" sz="2000" b="1" dirty="0"/>
        </a:p>
      </dgm:t>
    </dgm:pt>
    <dgm:pt modelId="{C7728688-09A0-419A-B62D-B514D037A292}" type="parTrans" cxnId="{9EBBC703-7B2F-4D9C-85D5-8B806E8BD796}">
      <dgm:prSet/>
      <dgm:spPr/>
      <dgm:t>
        <a:bodyPr/>
        <a:lstStyle/>
        <a:p>
          <a:endParaRPr lang="es-EC" sz="1700"/>
        </a:p>
      </dgm:t>
    </dgm:pt>
    <dgm:pt modelId="{0807EF4B-9C88-4CBB-9398-204C1BCF1C0C}" type="sibTrans" cxnId="{9EBBC703-7B2F-4D9C-85D5-8B806E8BD796}">
      <dgm:prSet/>
      <dgm:spPr/>
      <dgm:t>
        <a:bodyPr/>
        <a:lstStyle/>
        <a:p>
          <a:endParaRPr lang="es-EC" sz="1700"/>
        </a:p>
      </dgm:t>
    </dgm:pt>
    <dgm:pt modelId="{43F06A6D-410A-4BB6-AD7B-7ECD12B9F28C}">
      <dgm:prSet phldrT="[Texto]" custT="1"/>
      <dgm:spPr/>
      <dgm:t>
        <a:bodyPr/>
        <a:lstStyle/>
        <a:p>
          <a:pPr algn="ctr"/>
          <a:r>
            <a:rPr lang="es-ES_tradnl" sz="2000" b="1" dirty="0" smtClean="0"/>
            <a:t>PERCEPCIÓN DE UNO MISMO</a:t>
          </a:r>
          <a:endParaRPr lang="es-EC" sz="2000" b="1" dirty="0"/>
        </a:p>
      </dgm:t>
    </dgm:pt>
    <dgm:pt modelId="{4364B047-3670-4F34-AA77-D0103A9C440F}" type="parTrans" cxnId="{48C1B077-CC1D-4C7A-B490-62F10D965E3A}">
      <dgm:prSet/>
      <dgm:spPr/>
      <dgm:t>
        <a:bodyPr/>
        <a:lstStyle/>
        <a:p>
          <a:endParaRPr lang="es-EC" sz="1700"/>
        </a:p>
      </dgm:t>
    </dgm:pt>
    <dgm:pt modelId="{33C56D71-3C47-456C-B6A6-4B46A6104EB6}" type="sibTrans" cxnId="{48C1B077-CC1D-4C7A-B490-62F10D965E3A}">
      <dgm:prSet/>
      <dgm:spPr/>
      <dgm:t>
        <a:bodyPr/>
        <a:lstStyle/>
        <a:p>
          <a:endParaRPr lang="es-EC" sz="1700"/>
        </a:p>
      </dgm:t>
    </dgm:pt>
    <dgm:pt modelId="{22159AD6-9B12-4601-BA93-E848719A3983}">
      <dgm:prSet phldrT="[Texto]" custT="1"/>
      <dgm:spPr/>
      <dgm:t>
        <a:bodyPr/>
        <a:lstStyle/>
        <a:p>
          <a:pPr algn="ctr"/>
          <a:r>
            <a:rPr lang="es-ES_tradnl" sz="2000" b="1" dirty="0" smtClean="0"/>
            <a:t>PERCEPCIÓN DEL ENTORNO</a:t>
          </a:r>
          <a:endParaRPr lang="es-EC" sz="2000" b="1" dirty="0"/>
        </a:p>
      </dgm:t>
    </dgm:pt>
    <dgm:pt modelId="{F102F070-FC31-44E4-972A-91789F89BF22}" type="parTrans" cxnId="{1F5A92DB-F7DF-4E2E-894F-F15E30786330}">
      <dgm:prSet/>
      <dgm:spPr/>
      <dgm:t>
        <a:bodyPr/>
        <a:lstStyle/>
        <a:p>
          <a:endParaRPr lang="es-EC"/>
        </a:p>
      </dgm:t>
    </dgm:pt>
    <dgm:pt modelId="{84E9236D-C6BA-4643-AFEF-52B754CE8432}" type="sibTrans" cxnId="{1F5A92DB-F7DF-4E2E-894F-F15E30786330}">
      <dgm:prSet/>
      <dgm:spPr/>
      <dgm:t>
        <a:bodyPr/>
        <a:lstStyle/>
        <a:p>
          <a:endParaRPr lang="es-EC"/>
        </a:p>
      </dgm:t>
    </dgm:pt>
    <dgm:pt modelId="{D53B8788-FB16-412B-9929-1F222A4E9FFB}">
      <dgm:prSet phldrT="[Texto]" custT="1"/>
      <dgm:spPr/>
      <dgm:t>
        <a:bodyPr/>
        <a:lstStyle/>
        <a:p>
          <a:pPr algn="l"/>
          <a:r>
            <a:rPr lang="es-ES_tradnl" sz="2000" b="1" dirty="0" smtClean="0"/>
            <a:t>Torpeza motriz ,equilibrio, lateralidad, control de postura</a:t>
          </a:r>
          <a:endParaRPr lang="es-EC" sz="2000" b="1" dirty="0"/>
        </a:p>
      </dgm:t>
    </dgm:pt>
    <dgm:pt modelId="{49AF8127-26D1-411A-8D96-41FB197E59F6}" type="parTrans" cxnId="{07EA5991-E993-4A54-BA05-A732B57B5DDA}">
      <dgm:prSet/>
      <dgm:spPr/>
      <dgm:t>
        <a:bodyPr/>
        <a:lstStyle/>
        <a:p>
          <a:endParaRPr lang="es-EC"/>
        </a:p>
      </dgm:t>
    </dgm:pt>
    <dgm:pt modelId="{E4208C1A-303C-4A11-96A1-DC47F5EC3D86}" type="sibTrans" cxnId="{07EA5991-E993-4A54-BA05-A732B57B5DDA}">
      <dgm:prSet/>
      <dgm:spPr/>
      <dgm:t>
        <a:bodyPr/>
        <a:lstStyle/>
        <a:p>
          <a:endParaRPr lang="es-EC"/>
        </a:p>
      </dgm:t>
    </dgm:pt>
    <dgm:pt modelId="{FF443C3A-B767-4F34-9415-3F04F2DBD06D}">
      <dgm:prSet phldrT="[Texto]" custT="1"/>
      <dgm:spPr/>
      <dgm:t>
        <a:bodyPr/>
        <a:lstStyle/>
        <a:p>
          <a:pPr algn="l"/>
          <a:r>
            <a:rPr lang="es-ES_tradnl" sz="2000" b="1" dirty="0" smtClean="0"/>
            <a:t>Problemas de comunicación, socialización, agresividad</a:t>
          </a:r>
          <a:endParaRPr lang="es-EC" sz="2000" b="1" dirty="0"/>
        </a:p>
      </dgm:t>
    </dgm:pt>
    <dgm:pt modelId="{F0DB8AE4-A15E-4156-8391-B9DBD55DA267}" type="parTrans" cxnId="{0875DECD-D626-4CBD-B1CE-0928FEF3019D}">
      <dgm:prSet/>
      <dgm:spPr/>
      <dgm:t>
        <a:bodyPr/>
        <a:lstStyle/>
        <a:p>
          <a:endParaRPr lang="es-EC"/>
        </a:p>
      </dgm:t>
    </dgm:pt>
    <dgm:pt modelId="{CFE35E27-22A5-49D6-80BD-2DC0D4D70FE9}" type="sibTrans" cxnId="{0875DECD-D626-4CBD-B1CE-0928FEF3019D}">
      <dgm:prSet/>
      <dgm:spPr/>
      <dgm:t>
        <a:bodyPr/>
        <a:lstStyle/>
        <a:p>
          <a:endParaRPr lang="es-EC"/>
        </a:p>
      </dgm:t>
    </dgm:pt>
    <dgm:pt modelId="{840CD73F-72A5-464A-933C-84AF2BE31C43}">
      <dgm:prSet phldrT="[Texto]" custT="1"/>
      <dgm:spPr/>
      <dgm:t>
        <a:bodyPr/>
        <a:lstStyle/>
        <a:p>
          <a:pPr algn="l"/>
          <a:r>
            <a:rPr lang="es-ES_tradnl" sz="2000" b="1" dirty="0" smtClean="0"/>
            <a:t>Escaso dominio del esquema corporal</a:t>
          </a:r>
          <a:endParaRPr lang="es-EC" sz="2000" b="1" dirty="0"/>
        </a:p>
      </dgm:t>
    </dgm:pt>
    <dgm:pt modelId="{860AA2E1-EB85-47C3-B9B4-8D7E45A47941}" type="parTrans" cxnId="{7A72FD2A-8CF3-4F23-AE15-555E0D9D0B55}">
      <dgm:prSet/>
      <dgm:spPr/>
      <dgm:t>
        <a:bodyPr/>
        <a:lstStyle/>
        <a:p>
          <a:endParaRPr lang="es-EC"/>
        </a:p>
      </dgm:t>
    </dgm:pt>
    <dgm:pt modelId="{834B1870-6147-447C-B556-B1CB98FEDD6E}" type="sibTrans" cxnId="{7A72FD2A-8CF3-4F23-AE15-555E0D9D0B55}">
      <dgm:prSet/>
      <dgm:spPr/>
      <dgm:t>
        <a:bodyPr/>
        <a:lstStyle/>
        <a:p>
          <a:endParaRPr lang="es-EC"/>
        </a:p>
      </dgm:t>
    </dgm:pt>
    <dgm:pt modelId="{CAC3D216-C8DD-4B93-86BB-4C0402F372D2}" type="pres">
      <dgm:prSet presAssocID="{76AED238-A2C0-421F-9F30-F07E62F2AF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D4871D6-69A4-40B6-A979-2D6B0C492A25}" type="pres">
      <dgm:prSet presAssocID="{90B44BFD-F3AD-4EC2-B579-B08BB965CFAF}" presName="node" presStyleLbl="node1" presStyleIdx="0" presStyleCnt="4" custScaleX="92633" custScaleY="8020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19F96C-E7D5-4F5B-A3BE-CA057CCDAD8A}" type="pres">
      <dgm:prSet presAssocID="{471E4A8A-523D-4E09-8CDD-218E56E3612C}" presName="sibTrans" presStyleLbl="sibTrans2D1" presStyleIdx="0" presStyleCnt="3"/>
      <dgm:spPr/>
      <dgm:t>
        <a:bodyPr/>
        <a:lstStyle/>
        <a:p>
          <a:endParaRPr lang="es-EC"/>
        </a:p>
      </dgm:t>
    </dgm:pt>
    <dgm:pt modelId="{0FBBB732-CC65-4524-B1BA-DF1673F6EE67}" type="pres">
      <dgm:prSet presAssocID="{471E4A8A-523D-4E09-8CDD-218E56E3612C}" presName="connectorText" presStyleLbl="sibTrans2D1" presStyleIdx="0" presStyleCnt="3"/>
      <dgm:spPr/>
      <dgm:t>
        <a:bodyPr/>
        <a:lstStyle/>
        <a:p>
          <a:endParaRPr lang="es-EC"/>
        </a:p>
      </dgm:t>
    </dgm:pt>
    <dgm:pt modelId="{D358E266-B485-41CD-803A-AD57625049C7}" type="pres">
      <dgm:prSet presAssocID="{5F4471D4-077E-4AA4-AA52-4FDE1B26D5DF}" presName="node" presStyleLbl="node1" presStyleIdx="1" presStyleCnt="4" custScaleY="8199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45A51F2-673B-4817-BC97-76989F84A39C}" type="pres">
      <dgm:prSet presAssocID="{0807EF4B-9C88-4CBB-9398-204C1BCF1C0C}" presName="sibTrans" presStyleLbl="sibTrans2D1" presStyleIdx="1" presStyleCnt="3"/>
      <dgm:spPr/>
      <dgm:t>
        <a:bodyPr/>
        <a:lstStyle/>
        <a:p>
          <a:endParaRPr lang="es-EC"/>
        </a:p>
      </dgm:t>
    </dgm:pt>
    <dgm:pt modelId="{04D9E7B6-DE26-4AC6-96DF-5C90763217D1}" type="pres">
      <dgm:prSet presAssocID="{0807EF4B-9C88-4CBB-9398-204C1BCF1C0C}" presName="connectorText" presStyleLbl="sibTrans2D1" presStyleIdx="1" presStyleCnt="3"/>
      <dgm:spPr/>
      <dgm:t>
        <a:bodyPr/>
        <a:lstStyle/>
        <a:p>
          <a:endParaRPr lang="es-EC"/>
        </a:p>
      </dgm:t>
    </dgm:pt>
    <dgm:pt modelId="{64E231FF-AD0A-488B-B3C0-91DAC4C97B16}" type="pres">
      <dgm:prSet presAssocID="{43F06A6D-410A-4BB6-AD7B-7ECD12B9F2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42E4CC-FDCC-4831-A88C-592ECE7BD9AE}" type="pres">
      <dgm:prSet presAssocID="{33C56D71-3C47-456C-B6A6-4B46A6104EB6}" presName="sibTrans" presStyleLbl="sibTrans2D1" presStyleIdx="2" presStyleCnt="3"/>
      <dgm:spPr/>
      <dgm:t>
        <a:bodyPr/>
        <a:lstStyle/>
        <a:p>
          <a:endParaRPr lang="es-EC"/>
        </a:p>
      </dgm:t>
    </dgm:pt>
    <dgm:pt modelId="{744C9ADC-C6D7-41A0-83D5-2A06B6847D8C}" type="pres">
      <dgm:prSet presAssocID="{33C56D71-3C47-456C-B6A6-4B46A6104EB6}" presName="connectorText" presStyleLbl="sibTrans2D1" presStyleIdx="2" presStyleCnt="3"/>
      <dgm:spPr/>
      <dgm:t>
        <a:bodyPr/>
        <a:lstStyle/>
        <a:p>
          <a:endParaRPr lang="es-EC"/>
        </a:p>
      </dgm:t>
    </dgm:pt>
    <dgm:pt modelId="{BE5399DB-F6ED-4DB9-9991-33D8D6DCFCC8}" type="pres">
      <dgm:prSet presAssocID="{22159AD6-9B12-4601-BA93-E848719A398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A72FD2A-8CF3-4F23-AE15-555E0D9D0B55}" srcId="{5F4471D4-077E-4AA4-AA52-4FDE1B26D5DF}" destId="{840CD73F-72A5-464A-933C-84AF2BE31C43}" srcOrd="0" destOrd="0" parTransId="{860AA2E1-EB85-47C3-B9B4-8D7E45A47941}" sibTransId="{834B1870-6147-447C-B556-B1CB98FEDD6E}"/>
    <dgm:cxn modelId="{48C1B077-CC1D-4C7A-B490-62F10D965E3A}" srcId="{76AED238-A2C0-421F-9F30-F07E62F2AF58}" destId="{43F06A6D-410A-4BB6-AD7B-7ECD12B9F28C}" srcOrd="2" destOrd="0" parTransId="{4364B047-3670-4F34-AA77-D0103A9C440F}" sibTransId="{33C56D71-3C47-456C-B6A6-4B46A6104EB6}"/>
    <dgm:cxn modelId="{6B4A02E4-FB37-4A90-87D9-34DAD10B94BB}" type="presOf" srcId="{471E4A8A-523D-4E09-8CDD-218E56E3612C}" destId="{7D19F96C-E7D5-4F5B-A3BE-CA057CCDAD8A}" srcOrd="0" destOrd="0" presId="urn:microsoft.com/office/officeart/2005/8/layout/process5"/>
    <dgm:cxn modelId="{388AE30E-4065-4262-AA09-0E54A360F32F}" type="presOf" srcId="{0807EF4B-9C88-4CBB-9398-204C1BCF1C0C}" destId="{04D9E7B6-DE26-4AC6-96DF-5C90763217D1}" srcOrd="1" destOrd="0" presId="urn:microsoft.com/office/officeart/2005/8/layout/process5"/>
    <dgm:cxn modelId="{D0F72B5D-CFAD-46D4-B0EB-6C5DB9C966BA}" type="presOf" srcId="{90B44BFD-F3AD-4EC2-B579-B08BB965CFAF}" destId="{BD4871D6-69A4-40B6-A979-2D6B0C492A25}" srcOrd="0" destOrd="0" presId="urn:microsoft.com/office/officeart/2005/8/layout/process5"/>
    <dgm:cxn modelId="{11C1419E-2295-4BA3-B860-E69C2CCA9C17}" type="presOf" srcId="{33C56D71-3C47-456C-B6A6-4B46A6104EB6}" destId="{744C9ADC-C6D7-41A0-83D5-2A06B6847D8C}" srcOrd="1" destOrd="0" presId="urn:microsoft.com/office/officeart/2005/8/layout/process5"/>
    <dgm:cxn modelId="{F6AB6FED-FB76-45F4-88F2-B1487402AC1D}" type="presOf" srcId="{43F06A6D-410A-4BB6-AD7B-7ECD12B9F28C}" destId="{64E231FF-AD0A-488B-B3C0-91DAC4C97B16}" srcOrd="0" destOrd="0" presId="urn:microsoft.com/office/officeart/2005/8/layout/process5"/>
    <dgm:cxn modelId="{2A712F80-5217-4420-97BD-4463C8BAAC4B}" type="presOf" srcId="{5F4471D4-077E-4AA4-AA52-4FDE1B26D5DF}" destId="{D358E266-B485-41CD-803A-AD57625049C7}" srcOrd="0" destOrd="0" presId="urn:microsoft.com/office/officeart/2005/8/layout/process5"/>
    <dgm:cxn modelId="{39C9B47A-78BE-40F7-8C4A-DD94A2ECD39D}" type="presOf" srcId="{76AED238-A2C0-421F-9F30-F07E62F2AF58}" destId="{CAC3D216-C8DD-4B93-86BB-4C0402F372D2}" srcOrd="0" destOrd="0" presId="urn:microsoft.com/office/officeart/2005/8/layout/process5"/>
    <dgm:cxn modelId="{8D3F8ABC-09B8-4407-AB77-097D2127444C}" srcId="{76AED238-A2C0-421F-9F30-F07E62F2AF58}" destId="{90B44BFD-F3AD-4EC2-B579-B08BB965CFAF}" srcOrd="0" destOrd="0" parTransId="{9E332666-F1BF-43B1-9BCC-D1BA4961086F}" sibTransId="{471E4A8A-523D-4E09-8CDD-218E56E3612C}"/>
    <dgm:cxn modelId="{348419DE-4F1E-4509-9D4D-EB13B8E6474B}" type="presOf" srcId="{22159AD6-9B12-4601-BA93-E848719A3983}" destId="{BE5399DB-F6ED-4DB9-9991-33D8D6DCFCC8}" srcOrd="0" destOrd="0" presId="urn:microsoft.com/office/officeart/2005/8/layout/process5"/>
    <dgm:cxn modelId="{BFE343E0-E383-4B7D-8D15-42D4F726B488}" type="presOf" srcId="{0807EF4B-9C88-4CBB-9398-204C1BCF1C0C}" destId="{045A51F2-673B-4817-BC97-76989F84A39C}" srcOrd="0" destOrd="0" presId="urn:microsoft.com/office/officeart/2005/8/layout/process5"/>
    <dgm:cxn modelId="{07EA5991-E993-4A54-BA05-A732B57B5DDA}" srcId="{43F06A6D-410A-4BB6-AD7B-7ECD12B9F28C}" destId="{D53B8788-FB16-412B-9929-1F222A4E9FFB}" srcOrd="0" destOrd="0" parTransId="{49AF8127-26D1-411A-8D96-41FB197E59F6}" sibTransId="{E4208C1A-303C-4A11-96A1-DC47F5EC3D86}"/>
    <dgm:cxn modelId="{91DB28DE-FF71-4749-8344-82A46F92CFCA}" type="presOf" srcId="{D53B8788-FB16-412B-9929-1F222A4E9FFB}" destId="{64E231FF-AD0A-488B-B3C0-91DAC4C97B16}" srcOrd="0" destOrd="1" presId="urn:microsoft.com/office/officeart/2005/8/layout/process5"/>
    <dgm:cxn modelId="{592C7FB1-25FE-4BEB-BA99-3B5C913082EB}" type="presOf" srcId="{33C56D71-3C47-456C-B6A6-4B46A6104EB6}" destId="{2842E4CC-FDCC-4831-A88C-592ECE7BD9AE}" srcOrd="0" destOrd="0" presId="urn:microsoft.com/office/officeart/2005/8/layout/process5"/>
    <dgm:cxn modelId="{5E723484-7E41-411E-ADFB-B48686F90070}" type="presOf" srcId="{840CD73F-72A5-464A-933C-84AF2BE31C43}" destId="{D358E266-B485-41CD-803A-AD57625049C7}" srcOrd="0" destOrd="1" presId="urn:microsoft.com/office/officeart/2005/8/layout/process5"/>
    <dgm:cxn modelId="{774D299F-F023-48EB-8BE8-696BC20BDAB5}" type="presOf" srcId="{FF443C3A-B767-4F34-9415-3F04F2DBD06D}" destId="{BE5399DB-F6ED-4DB9-9991-33D8D6DCFCC8}" srcOrd="0" destOrd="1" presId="urn:microsoft.com/office/officeart/2005/8/layout/process5"/>
    <dgm:cxn modelId="{9EBBC703-7B2F-4D9C-85D5-8B806E8BD796}" srcId="{76AED238-A2C0-421F-9F30-F07E62F2AF58}" destId="{5F4471D4-077E-4AA4-AA52-4FDE1B26D5DF}" srcOrd="1" destOrd="0" parTransId="{C7728688-09A0-419A-B62D-B514D037A292}" sibTransId="{0807EF4B-9C88-4CBB-9398-204C1BCF1C0C}"/>
    <dgm:cxn modelId="{0875DECD-D626-4CBD-B1CE-0928FEF3019D}" srcId="{22159AD6-9B12-4601-BA93-E848719A3983}" destId="{FF443C3A-B767-4F34-9415-3F04F2DBD06D}" srcOrd="0" destOrd="0" parTransId="{F0DB8AE4-A15E-4156-8391-B9DBD55DA267}" sibTransId="{CFE35E27-22A5-49D6-80BD-2DC0D4D70FE9}"/>
    <dgm:cxn modelId="{D5E190B8-78C8-469E-B2AC-A6F03FDE0938}" type="presOf" srcId="{278DBD74-65E7-4D08-BD08-0CA3C2630C67}" destId="{BD4871D6-69A4-40B6-A979-2D6B0C492A25}" srcOrd="0" destOrd="1" presId="urn:microsoft.com/office/officeart/2005/8/layout/process5"/>
    <dgm:cxn modelId="{1F5A92DB-F7DF-4E2E-894F-F15E30786330}" srcId="{76AED238-A2C0-421F-9F30-F07E62F2AF58}" destId="{22159AD6-9B12-4601-BA93-E848719A3983}" srcOrd="3" destOrd="0" parTransId="{F102F070-FC31-44E4-972A-91789F89BF22}" sibTransId="{84E9236D-C6BA-4643-AFEF-52B754CE8432}"/>
    <dgm:cxn modelId="{D3BFBDE1-DB1B-40C8-84A3-2139DC050FA0}" type="presOf" srcId="{471E4A8A-523D-4E09-8CDD-218E56E3612C}" destId="{0FBBB732-CC65-4524-B1BA-DF1673F6EE67}" srcOrd="1" destOrd="0" presId="urn:microsoft.com/office/officeart/2005/8/layout/process5"/>
    <dgm:cxn modelId="{C3AEE7F9-86C8-4CD2-BAE1-894D5C12773E}" srcId="{90B44BFD-F3AD-4EC2-B579-B08BB965CFAF}" destId="{278DBD74-65E7-4D08-BD08-0CA3C2630C67}" srcOrd="0" destOrd="0" parTransId="{FA185242-97FB-41C7-AE36-CEDE18B93E5C}" sibTransId="{942830D9-281E-4E9A-A9F4-CF3C32E3E185}"/>
    <dgm:cxn modelId="{64FD39B0-9CF0-4C28-8669-76C0B95AD917}" type="presParOf" srcId="{CAC3D216-C8DD-4B93-86BB-4C0402F372D2}" destId="{BD4871D6-69A4-40B6-A979-2D6B0C492A25}" srcOrd="0" destOrd="0" presId="urn:microsoft.com/office/officeart/2005/8/layout/process5"/>
    <dgm:cxn modelId="{4BD100BC-E6FC-4424-8973-071F0C4F366D}" type="presParOf" srcId="{CAC3D216-C8DD-4B93-86BB-4C0402F372D2}" destId="{7D19F96C-E7D5-4F5B-A3BE-CA057CCDAD8A}" srcOrd="1" destOrd="0" presId="urn:microsoft.com/office/officeart/2005/8/layout/process5"/>
    <dgm:cxn modelId="{4C443E4C-A32B-43AF-BB16-53F6AC45A78B}" type="presParOf" srcId="{7D19F96C-E7D5-4F5B-A3BE-CA057CCDAD8A}" destId="{0FBBB732-CC65-4524-B1BA-DF1673F6EE67}" srcOrd="0" destOrd="0" presId="urn:microsoft.com/office/officeart/2005/8/layout/process5"/>
    <dgm:cxn modelId="{EDCF53B5-DD46-4703-B3CF-3DE5E2C96AE1}" type="presParOf" srcId="{CAC3D216-C8DD-4B93-86BB-4C0402F372D2}" destId="{D358E266-B485-41CD-803A-AD57625049C7}" srcOrd="2" destOrd="0" presId="urn:microsoft.com/office/officeart/2005/8/layout/process5"/>
    <dgm:cxn modelId="{9DFE7AC8-0737-4437-B29F-987D7DC792F2}" type="presParOf" srcId="{CAC3D216-C8DD-4B93-86BB-4C0402F372D2}" destId="{045A51F2-673B-4817-BC97-76989F84A39C}" srcOrd="3" destOrd="0" presId="urn:microsoft.com/office/officeart/2005/8/layout/process5"/>
    <dgm:cxn modelId="{B7F9414F-34DF-45CF-B9AD-C90E31F0411B}" type="presParOf" srcId="{045A51F2-673B-4817-BC97-76989F84A39C}" destId="{04D9E7B6-DE26-4AC6-96DF-5C90763217D1}" srcOrd="0" destOrd="0" presId="urn:microsoft.com/office/officeart/2005/8/layout/process5"/>
    <dgm:cxn modelId="{106181FD-3336-466C-8543-F80E32D7371E}" type="presParOf" srcId="{CAC3D216-C8DD-4B93-86BB-4C0402F372D2}" destId="{64E231FF-AD0A-488B-B3C0-91DAC4C97B16}" srcOrd="4" destOrd="0" presId="urn:microsoft.com/office/officeart/2005/8/layout/process5"/>
    <dgm:cxn modelId="{3E753902-C20A-4F52-BDB9-B50385D3AA0F}" type="presParOf" srcId="{CAC3D216-C8DD-4B93-86BB-4C0402F372D2}" destId="{2842E4CC-FDCC-4831-A88C-592ECE7BD9AE}" srcOrd="5" destOrd="0" presId="urn:microsoft.com/office/officeart/2005/8/layout/process5"/>
    <dgm:cxn modelId="{FCE494CF-19BF-465B-BDDB-CCEDE9EF7FE2}" type="presParOf" srcId="{2842E4CC-FDCC-4831-A88C-592ECE7BD9AE}" destId="{744C9ADC-C6D7-41A0-83D5-2A06B6847D8C}" srcOrd="0" destOrd="0" presId="urn:microsoft.com/office/officeart/2005/8/layout/process5"/>
    <dgm:cxn modelId="{59E810BA-2C3B-42CF-BEAF-C9EFA7C55ED0}" type="presParOf" srcId="{CAC3D216-C8DD-4B93-86BB-4C0402F372D2}" destId="{BE5399DB-F6ED-4DB9-9991-33D8D6DCFCC8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467355-C873-469F-AC55-CF78A1CFB729}" type="doc">
      <dgm:prSet loTypeId="urn:microsoft.com/office/officeart/2005/8/layout/vList5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D8FAEC44-E3FF-4B6F-8134-F818955C9FEF}">
      <dgm:prSet phldrT="[Texto]"/>
      <dgm:spPr/>
      <dgm:t>
        <a:bodyPr/>
        <a:lstStyle/>
        <a:p>
          <a:r>
            <a:rPr lang="es-ES_tradnl" b="1" dirty="0" smtClean="0"/>
            <a:t>FORMULACIÓN DEL PROBLEMA</a:t>
          </a:r>
          <a:endParaRPr lang="es-EC" b="1" dirty="0"/>
        </a:p>
      </dgm:t>
    </dgm:pt>
    <dgm:pt modelId="{AC187A9C-6DD0-4408-820D-00F7FA6918B1}" type="parTrans" cxnId="{7EB1F4BB-8738-4069-BAD3-C04A08D03FDA}">
      <dgm:prSet/>
      <dgm:spPr/>
      <dgm:t>
        <a:bodyPr/>
        <a:lstStyle/>
        <a:p>
          <a:endParaRPr lang="es-EC"/>
        </a:p>
      </dgm:t>
    </dgm:pt>
    <dgm:pt modelId="{E1586EED-230B-4A22-9221-36C803150D05}" type="sibTrans" cxnId="{7EB1F4BB-8738-4069-BAD3-C04A08D03FDA}">
      <dgm:prSet/>
      <dgm:spPr/>
      <dgm:t>
        <a:bodyPr/>
        <a:lstStyle/>
        <a:p>
          <a:endParaRPr lang="es-EC"/>
        </a:p>
      </dgm:t>
    </dgm:pt>
    <dgm:pt modelId="{473ADB4B-A1B6-4A1C-92E6-B1B995CC3992}">
      <dgm:prSet phldrT="[Texto]"/>
      <dgm:spPr/>
      <dgm:t>
        <a:bodyPr/>
        <a:lstStyle/>
        <a:p>
          <a:pPr algn="just"/>
          <a:r>
            <a:rPr lang="es-ES_tradnl" b="1" dirty="0" smtClean="0"/>
            <a:t>¿La poesía infantil se relaciona con el desarrollo del esquema corporal de los niños de 3 a 4 años de la Escuela Mixta Alejandro Andrade </a:t>
          </a:r>
          <a:r>
            <a:rPr lang="es-ES_tradnl" b="1" dirty="0" err="1" smtClean="0"/>
            <a:t>Coelllo</a:t>
          </a:r>
          <a:r>
            <a:rPr lang="es-ES_tradnl" b="1" dirty="0" smtClean="0"/>
            <a:t>?</a:t>
          </a:r>
          <a:endParaRPr lang="es-EC" b="1" dirty="0"/>
        </a:p>
      </dgm:t>
    </dgm:pt>
    <dgm:pt modelId="{2D8FC41E-655B-449C-A631-D3F369BD636A}" type="parTrans" cxnId="{179687AA-4251-46B0-BBF5-089B1870E1E3}">
      <dgm:prSet/>
      <dgm:spPr/>
      <dgm:t>
        <a:bodyPr/>
        <a:lstStyle/>
        <a:p>
          <a:endParaRPr lang="es-EC"/>
        </a:p>
      </dgm:t>
    </dgm:pt>
    <dgm:pt modelId="{35893D25-AB40-4755-B0C4-A76C44A3F5C6}" type="sibTrans" cxnId="{179687AA-4251-46B0-BBF5-089B1870E1E3}">
      <dgm:prSet/>
      <dgm:spPr/>
      <dgm:t>
        <a:bodyPr/>
        <a:lstStyle/>
        <a:p>
          <a:endParaRPr lang="es-EC"/>
        </a:p>
      </dgm:t>
    </dgm:pt>
    <dgm:pt modelId="{7BD89F0F-1823-4976-9A38-B6199BB570FC}">
      <dgm:prSet phldrT="[Texto]"/>
      <dgm:spPr/>
      <dgm:t>
        <a:bodyPr/>
        <a:lstStyle/>
        <a:p>
          <a:r>
            <a:rPr lang="es-ES_tradnl" b="1" dirty="0" smtClean="0"/>
            <a:t>DELIMITACIÓN TEMPORAL</a:t>
          </a:r>
          <a:endParaRPr lang="es-EC" b="1" dirty="0"/>
        </a:p>
      </dgm:t>
    </dgm:pt>
    <dgm:pt modelId="{B2039220-49AE-4B06-9BC6-2829A2475A27}" type="parTrans" cxnId="{A9DEE66E-8E98-455A-8C88-80C3F47AB6C6}">
      <dgm:prSet/>
      <dgm:spPr/>
      <dgm:t>
        <a:bodyPr/>
        <a:lstStyle/>
        <a:p>
          <a:endParaRPr lang="es-EC"/>
        </a:p>
      </dgm:t>
    </dgm:pt>
    <dgm:pt modelId="{B5AC3265-4117-4139-B6E8-020832412ED8}" type="sibTrans" cxnId="{A9DEE66E-8E98-455A-8C88-80C3F47AB6C6}">
      <dgm:prSet/>
      <dgm:spPr/>
      <dgm:t>
        <a:bodyPr/>
        <a:lstStyle/>
        <a:p>
          <a:endParaRPr lang="es-EC"/>
        </a:p>
      </dgm:t>
    </dgm:pt>
    <dgm:pt modelId="{7DCF3926-327F-4990-96CE-C411E058D5CA}">
      <dgm:prSet phldrT="[Texto]"/>
      <dgm:spPr/>
      <dgm:t>
        <a:bodyPr/>
        <a:lstStyle/>
        <a:p>
          <a:r>
            <a:rPr lang="es-ES_tradnl" b="1" dirty="0" smtClean="0"/>
            <a:t>Periodo Académico 2014 -2015 </a:t>
          </a:r>
          <a:endParaRPr lang="es-EC" b="1" dirty="0"/>
        </a:p>
      </dgm:t>
    </dgm:pt>
    <dgm:pt modelId="{EC48693D-266D-49B5-9236-79CD75021243}" type="parTrans" cxnId="{53062198-E672-4FC4-8C58-3782861A2550}">
      <dgm:prSet/>
      <dgm:spPr/>
      <dgm:t>
        <a:bodyPr/>
        <a:lstStyle/>
        <a:p>
          <a:endParaRPr lang="es-EC"/>
        </a:p>
      </dgm:t>
    </dgm:pt>
    <dgm:pt modelId="{6118752D-4BD6-4C79-9A4D-12CBBA6FC6B4}" type="sibTrans" cxnId="{53062198-E672-4FC4-8C58-3782861A2550}">
      <dgm:prSet/>
      <dgm:spPr/>
      <dgm:t>
        <a:bodyPr/>
        <a:lstStyle/>
        <a:p>
          <a:endParaRPr lang="es-EC"/>
        </a:p>
      </dgm:t>
    </dgm:pt>
    <dgm:pt modelId="{81FC4F75-A421-4113-836D-0ABA2E2F19E5}">
      <dgm:prSet phldrT="[Texto]"/>
      <dgm:spPr/>
      <dgm:t>
        <a:bodyPr/>
        <a:lstStyle/>
        <a:p>
          <a:r>
            <a:rPr lang="es-ES_tradnl" b="1" dirty="0" smtClean="0"/>
            <a:t>UNIDADES DE OBSERVACIÓN</a:t>
          </a:r>
          <a:endParaRPr lang="es-EC" b="1" dirty="0"/>
        </a:p>
      </dgm:t>
    </dgm:pt>
    <dgm:pt modelId="{4C454B67-AEEA-47E9-AA04-66B9B5F53B77}" type="parTrans" cxnId="{BFCEFE3C-EE24-495D-9277-0B43976B30ED}">
      <dgm:prSet/>
      <dgm:spPr/>
      <dgm:t>
        <a:bodyPr/>
        <a:lstStyle/>
        <a:p>
          <a:endParaRPr lang="es-EC"/>
        </a:p>
      </dgm:t>
    </dgm:pt>
    <dgm:pt modelId="{62D8F5E2-F081-4247-B3E5-A17074961105}" type="sibTrans" cxnId="{BFCEFE3C-EE24-495D-9277-0B43976B30ED}">
      <dgm:prSet/>
      <dgm:spPr/>
      <dgm:t>
        <a:bodyPr/>
        <a:lstStyle/>
        <a:p>
          <a:endParaRPr lang="es-EC"/>
        </a:p>
      </dgm:t>
    </dgm:pt>
    <dgm:pt modelId="{3D9A667D-627A-4B5F-84B8-015F8B9D54FF}">
      <dgm:prSet phldrT="[Texto]"/>
      <dgm:spPr/>
      <dgm:t>
        <a:bodyPr/>
        <a:lstStyle/>
        <a:p>
          <a:pPr algn="l"/>
          <a:r>
            <a:rPr lang="es-ES_tradnl" b="1" dirty="0" smtClean="0"/>
            <a:t>60 niños y niñas de 3 a 4 años</a:t>
          </a:r>
          <a:endParaRPr lang="es-EC" b="1" dirty="0"/>
        </a:p>
      </dgm:t>
    </dgm:pt>
    <dgm:pt modelId="{668C3F99-4FF9-4011-9396-B84A05C0F07F}" type="parTrans" cxnId="{1923E3EF-8165-4026-8C63-FC4F0A51A3F0}">
      <dgm:prSet/>
      <dgm:spPr/>
      <dgm:t>
        <a:bodyPr/>
        <a:lstStyle/>
        <a:p>
          <a:endParaRPr lang="es-EC"/>
        </a:p>
      </dgm:t>
    </dgm:pt>
    <dgm:pt modelId="{70132180-DD50-4B0F-8745-C3F2A5CA5F0E}" type="sibTrans" cxnId="{1923E3EF-8165-4026-8C63-FC4F0A51A3F0}">
      <dgm:prSet/>
      <dgm:spPr/>
      <dgm:t>
        <a:bodyPr/>
        <a:lstStyle/>
        <a:p>
          <a:endParaRPr lang="es-EC"/>
        </a:p>
      </dgm:t>
    </dgm:pt>
    <dgm:pt modelId="{1745BB9B-3BCD-4B7F-9958-BAD2A1EFB4AF}">
      <dgm:prSet phldrT="[Texto]"/>
      <dgm:spPr/>
      <dgm:t>
        <a:bodyPr/>
        <a:lstStyle/>
        <a:p>
          <a:pPr algn="just"/>
          <a:r>
            <a:rPr lang="es-ES_tradnl" b="1" dirty="0" smtClean="0"/>
            <a:t>3 Educadoras Infantiles</a:t>
          </a:r>
          <a:endParaRPr lang="es-EC" b="1" dirty="0"/>
        </a:p>
      </dgm:t>
    </dgm:pt>
    <dgm:pt modelId="{1C634222-A3A6-49C4-ABA1-11C717C97CC1}" type="parTrans" cxnId="{8CE55FCF-721B-4CA9-BD51-868B20467BE7}">
      <dgm:prSet/>
      <dgm:spPr/>
      <dgm:t>
        <a:bodyPr/>
        <a:lstStyle/>
        <a:p>
          <a:endParaRPr lang="es-EC"/>
        </a:p>
      </dgm:t>
    </dgm:pt>
    <dgm:pt modelId="{185EE331-C938-44AD-AABF-771F5CB3ADE9}" type="sibTrans" cxnId="{8CE55FCF-721B-4CA9-BD51-868B20467BE7}">
      <dgm:prSet/>
      <dgm:spPr/>
      <dgm:t>
        <a:bodyPr/>
        <a:lstStyle/>
        <a:p>
          <a:endParaRPr lang="es-EC"/>
        </a:p>
      </dgm:t>
    </dgm:pt>
    <dgm:pt modelId="{03B36DFA-AAFD-4F7F-B81C-8578FBFEDA01}" type="pres">
      <dgm:prSet presAssocID="{F3467355-C873-469F-AC55-CF78A1CFB7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6A430F-DBC5-4273-A948-752AD07D23D5}" type="pres">
      <dgm:prSet presAssocID="{D8FAEC44-E3FF-4B6F-8134-F818955C9FEF}" presName="linNode" presStyleCnt="0"/>
      <dgm:spPr/>
    </dgm:pt>
    <dgm:pt modelId="{51CA3BBA-D243-4151-94A5-61A9763D5FB0}" type="pres">
      <dgm:prSet presAssocID="{D8FAEC44-E3FF-4B6F-8134-F818955C9FEF}" presName="parentText" presStyleLbl="node1" presStyleIdx="0" presStyleCnt="3" custScaleY="9433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D29DA9-1389-4315-A594-1B304E93FBE7}" type="pres">
      <dgm:prSet presAssocID="{D8FAEC44-E3FF-4B6F-8134-F818955C9FE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C3347F-E8FB-4E5E-A7F5-219AC06DF511}" type="pres">
      <dgm:prSet presAssocID="{E1586EED-230B-4A22-9221-36C803150D05}" presName="sp" presStyleCnt="0"/>
      <dgm:spPr/>
    </dgm:pt>
    <dgm:pt modelId="{00DCBDC5-FD74-4B90-8C64-66B550B23C5F}" type="pres">
      <dgm:prSet presAssocID="{7BD89F0F-1823-4976-9A38-B6199BB570FC}" presName="linNode" presStyleCnt="0"/>
      <dgm:spPr/>
    </dgm:pt>
    <dgm:pt modelId="{A23CD0C3-4386-4899-A9BA-D187959388FC}" type="pres">
      <dgm:prSet presAssocID="{7BD89F0F-1823-4976-9A38-B6199BB570FC}" presName="parentText" presStyleLbl="node1" presStyleIdx="1" presStyleCnt="3" custScaleY="6362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295D07-3B61-4A74-BE4E-96B9BA3FD403}" type="pres">
      <dgm:prSet presAssocID="{7BD89F0F-1823-4976-9A38-B6199BB570FC}" presName="descendantText" presStyleLbl="alignAccFollowNode1" presStyleIdx="1" presStyleCnt="3" custScaleY="6228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BFA549C-586B-41E4-AAE3-0FCE8857DD3C}" type="pres">
      <dgm:prSet presAssocID="{B5AC3265-4117-4139-B6E8-020832412ED8}" presName="sp" presStyleCnt="0"/>
      <dgm:spPr/>
    </dgm:pt>
    <dgm:pt modelId="{B227D94C-1F6B-4482-B2B7-13D5259333AC}" type="pres">
      <dgm:prSet presAssocID="{81FC4F75-A421-4113-836D-0ABA2E2F19E5}" presName="linNode" presStyleCnt="0"/>
      <dgm:spPr/>
    </dgm:pt>
    <dgm:pt modelId="{DB0CA5E1-68F3-433D-B470-BA826C71434F}" type="pres">
      <dgm:prSet presAssocID="{81FC4F75-A421-4113-836D-0ABA2E2F19E5}" presName="parentText" presStyleLbl="node1" presStyleIdx="2" presStyleCnt="3" custScaleY="6419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4D7EA75-E1F8-4589-A6DE-DCBF4E5519F2}" type="pres">
      <dgm:prSet presAssocID="{81FC4F75-A421-4113-836D-0ABA2E2F19E5}" presName="descendantText" presStyleLbl="alignAccFollowNode1" presStyleIdx="2" presStyleCnt="3" custScaleX="96326" custScaleY="6088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763058E-030D-422A-82BB-0257FD4886DC}" type="presOf" srcId="{F3467355-C873-469F-AC55-CF78A1CFB729}" destId="{03B36DFA-AAFD-4F7F-B81C-8578FBFEDA01}" srcOrd="0" destOrd="0" presId="urn:microsoft.com/office/officeart/2005/8/layout/vList5"/>
    <dgm:cxn modelId="{7EB1F4BB-8738-4069-BAD3-C04A08D03FDA}" srcId="{F3467355-C873-469F-AC55-CF78A1CFB729}" destId="{D8FAEC44-E3FF-4B6F-8134-F818955C9FEF}" srcOrd="0" destOrd="0" parTransId="{AC187A9C-6DD0-4408-820D-00F7FA6918B1}" sibTransId="{E1586EED-230B-4A22-9221-36C803150D05}"/>
    <dgm:cxn modelId="{24433CE4-7DDA-4D18-BFB1-C205279FC177}" type="presOf" srcId="{3D9A667D-627A-4B5F-84B8-015F8B9D54FF}" destId="{74D7EA75-E1F8-4589-A6DE-DCBF4E5519F2}" srcOrd="0" destOrd="0" presId="urn:microsoft.com/office/officeart/2005/8/layout/vList5"/>
    <dgm:cxn modelId="{A9DEE66E-8E98-455A-8C88-80C3F47AB6C6}" srcId="{F3467355-C873-469F-AC55-CF78A1CFB729}" destId="{7BD89F0F-1823-4976-9A38-B6199BB570FC}" srcOrd="1" destOrd="0" parTransId="{B2039220-49AE-4B06-9BC6-2829A2475A27}" sibTransId="{B5AC3265-4117-4139-B6E8-020832412ED8}"/>
    <dgm:cxn modelId="{53062198-E672-4FC4-8C58-3782861A2550}" srcId="{7BD89F0F-1823-4976-9A38-B6199BB570FC}" destId="{7DCF3926-327F-4990-96CE-C411E058D5CA}" srcOrd="0" destOrd="0" parTransId="{EC48693D-266D-49B5-9236-79CD75021243}" sibTransId="{6118752D-4BD6-4C79-9A4D-12CBBA6FC6B4}"/>
    <dgm:cxn modelId="{BFCEFE3C-EE24-495D-9277-0B43976B30ED}" srcId="{F3467355-C873-469F-AC55-CF78A1CFB729}" destId="{81FC4F75-A421-4113-836D-0ABA2E2F19E5}" srcOrd="2" destOrd="0" parTransId="{4C454B67-AEEA-47E9-AA04-66B9B5F53B77}" sibTransId="{62D8F5E2-F081-4247-B3E5-A17074961105}"/>
    <dgm:cxn modelId="{179687AA-4251-46B0-BBF5-089B1870E1E3}" srcId="{D8FAEC44-E3FF-4B6F-8134-F818955C9FEF}" destId="{473ADB4B-A1B6-4A1C-92E6-B1B995CC3992}" srcOrd="0" destOrd="0" parTransId="{2D8FC41E-655B-449C-A631-D3F369BD636A}" sibTransId="{35893D25-AB40-4755-B0C4-A76C44A3F5C6}"/>
    <dgm:cxn modelId="{FFB5A21C-7582-4D9C-A696-10181310B42E}" type="presOf" srcId="{7BD89F0F-1823-4976-9A38-B6199BB570FC}" destId="{A23CD0C3-4386-4899-A9BA-D187959388FC}" srcOrd="0" destOrd="0" presId="urn:microsoft.com/office/officeart/2005/8/layout/vList5"/>
    <dgm:cxn modelId="{1923E3EF-8165-4026-8C63-FC4F0A51A3F0}" srcId="{81FC4F75-A421-4113-836D-0ABA2E2F19E5}" destId="{3D9A667D-627A-4B5F-84B8-015F8B9D54FF}" srcOrd="0" destOrd="0" parTransId="{668C3F99-4FF9-4011-9396-B84A05C0F07F}" sibTransId="{70132180-DD50-4B0F-8745-C3F2A5CA5F0E}"/>
    <dgm:cxn modelId="{8CE55FCF-721B-4CA9-BD51-868B20467BE7}" srcId="{81FC4F75-A421-4113-836D-0ABA2E2F19E5}" destId="{1745BB9B-3BCD-4B7F-9958-BAD2A1EFB4AF}" srcOrd="1" destOrd="0" parTransId="{1C634222-A3A6-49C4-ABA1-11C717C97CC1}" sibTransId="{185EE331-C938-44AD-AABF-771F5CB3ADE9}"/>
    <dgm:cxn modelId="{D383FDC6-D446-4FB0-B333-50AB5F6E558A}" type="presOf" srcId="{7DCF3926-327F-4990-96CE-C411E058D5CA}" destId="{9B295D07-3B61-4A74-BE4E-96B9BA3FD403}" srcOrd="0" destOrd="0" presId="urn:microsoft.com/office/officeart/2005/8/layout/vList5"/>
    <dgm:cxn modelId="{BABDFC19-8C82-4B93-82C0-6461C8927227}" type="presOf" srcId="{1745BB9B-3BCD-4B7F-9958-BAD2A1EFB4AF}" destId="{74D7EA75-E1F8-4589-A6DE-DCBF4E5519F2}" srcOrd="0" destOrd="1" presId="urn:microsoft.com/office/officeart/2005/8/layout/vList5"/>
    <dgm:cxn modelId="{A8F88B45-B27A-4F08-A530-F6DEDFFDCA1E}" type="presOf" srcId="{D8FAEC44-E3FF-4B6F-8134-F818955C9FEF}" destId="{51CA3BBA-D243-4151-94A5-61A9763D5FB0}" srcOrd="0" destOrd="0" presId="urn:microsoft.com/office/officeart/2005/8/layout/vList5"/>
    <dgm:cxn modelId="{BC911CCC-0586-4AE9-AE2E-A8DFEF95841D}" type="presOf" srcId="{81FC4F75-A421-4113-836D-0ABA2E2F19E5}" destId="{DB0CA5E1-68F3-433D-B470-BA826C71434F}" srcOrd="0" destOrd="0" presId="urn:microsoft.com/office/officeart/2005/8/layout/vList5"/>
    <dgm:cxn modelId="{AF624F5A-3759-4E70-83E6-D1C681A61E6F}" type="presOf" srcId="{473ADB4B-A1B6-4A1C-92E6-B1B995CC3992}" destId="{BDD29DA9-1389-4315-A594-1B304E93FBE7}" srcOrd="0" destOrd="0" presId="urn:microsoft.com/office/officeart/2005/8/layout/vList5"/>
    <dgm:cxn modelId="{736D9359-4E9E-4427-AA98-2FC6CF1204EA}" type="presParOf" srcId="{03B36DFA-AAFD-4F7F-B81C-8578FBFEDA01}" destId="{EC6A430F-DBC5-4273-A948-752AD07D23D5}" srcOrd="0" destOrd="0" presId="urn:microsoft.com/office/officeart/2005/8/layout/vList5"/>
    <dgm:cxn modelId="{F7481B87-56A0-433A-A0F0-601ACB05375A}" type="presParOf" srcId="{EC6A430F-DBC5-4273-A948-752AD07D23D5}" destId="{51CA3BBA-D243-4151-94A5-61A9763D5FB0}" srcOrd="0" destOrd="0" presId="urn:microsoft.com/office/officeart/2005/8/layout/vList5"/>
    <dgm:cxn modelId="{B84AAE48-55D7-4098-A8B7-3F970C416EAC}" type="presParOf" srcId="{EC6A430F-DBC5-4273-A948-752AD07D23D5}" destId="{BDD29DA9-1389-4315-A594-1B304E93FBE7}" srcOrd="1" destOrd="0" presId="urn:microsoft.com/office/officeart/2005/8/layout/vList5"/>
    <dgm:cxn modelId="{8539520D-8B32-4697-BABF-F1BDB3F8A2ED}" type="presParOf" srcId="{03B36DFA-AAFD-4F7F-B81C-8578FBFEDA01}" destId="{52C3347F-E8FB-4E5E-A7F5-219AC06DF511}" srcOrd="1" destOrd="0" presId="urn:microsoft.com/office/officeart/2005/8/layout/vList5"/>
    <dgm:cxn modelId="{0A334B03-152B-42D5-A832-E3AB56912F94}" type="presParOf" srcId="{03B36DFA-AAFD-4F7F-B81C-8578FBFEDA01}" destId="{00DCBDC5-FD74-4B90-8C64-66B550B23C5F}" srcOrd="2" destOrd="0" presId="urn:microsoft.com/office/officeart/2005/8/layout/vList5"/>
    <dgm:cxn modelId="{D414F54D-1A40-4DE0-B3EE-9483544DD90F}" type="presParOf" srcId="{00DCBDC5-FD74-4B90-8C64-66B550B23C5F}" destId="{A23CD0C3-4386-4899-A9BA-D187959388FC}" srcOrd="0" destOrd="0" presId="urn:microsoft.com/office/officeart/2005/8/layout/vList5"/>
    <dgm:cxn modelId="{3AF531BF-2929-4715-B0B6-FAB899FF845F}" type="presParOf" srcId="{00DCBDC5-FD74-4B90-8C64-66B550B23C5F}" destId="{9B295D07-3B61-4A74-BE4E-96B9BA3FD403}" srcOrd="1" destOrd="0" presId="urn:microsoft.com/office/officeart/2005/8/layout/vList5"/>
    <dgm:cxn modelId="{97761C49-3123-453E-A405-42BF74E9C218}" type="presParOf" srcId="{03B36DFA-AAFD-4F7F-B81C-8578FBFEDA01}" destId="{9BFA549C-586B-41E4-AAE3-0FCE8857DD3C}" srcOrd="3" destOrd="0" presId="urn:microsoft.com/office/officeart/2005/8/layout/vList5"/>
    <dgm:cxn modelId="{1A0A6CF8-79EA-4140-BA83-9DA325F9EC7B}" type="presParOf" srcId="{03B36DFA-AAFD-4F7F-B81C-8578FBFEDA01}" destId="{B227D94C-1F6B-4482-B2B7-13D5259333AC}" srcOrd="4" destOrd="0" presId="urn:microsoft.com/office/officeart/2005/8/layout/vList5"/>
    <dgm:cxn modelId="{2EC1A4E2-81A0-48B0-B8BB-6E69D6714DE3}" type="presParOf" srcId="{B227D94C-1F6B-4482-B2B7-13D5259333AC}" destId="{DB0CA5E1-68F3-433D-B470-BA826C71434F}" srcOrd="0" destOrd="0" presId="urn:microsoft.com/office/officeart/2005/8/layout/vList5"/>
    <dgm:cxn modelId="{F0BD5075-2B22-41E5-BD31-89423EBDB100}" type="presParOf" srcId="{B227D94C-1F6B-4482-B2B7-13D5259333AC}" destId="{74D7EA75-E1F8-4589-A6DE-DCBF4E5519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D63A17-E768-4885-9AD3-1CE46FD92E6F}" type="doc">
      <dgm:prSet loTypeId="urn:microsoft.com/office/officeart/2005/8/layout/vList6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8444EA10-5DC2-440A-B4B0-F5E3C6169C8A}">
      <dgm:prSet phldrT="[Texto]"/>
      <dgm:spPr/>
      <dgm:t>
        <a:bodyPr/>
        <a:lstStyle/>
        <a:p>
          <a:r>
            <a:rPr lang="es-ES_tradnl" b="1" dirty="0" smtClean="0"/>
            <a:t>ESQUEMA CORPORAL</a:t>
          </a:r>
          <a:endParaRPr lang="es-EC" b="1" dirty="0"/>
        </a:p>
      </dgm:t>
    </dgm:pt>
    <dgm:pt modelId="{156EE943-9737-4FC6-9C07-F096E8437784}" type="parTrans" cxnId="{FB88A6BB-5123-4C43-B62E-EA1978350F59}">
      <dgm:prSet/>
      <dgm:spPr/>
      <dgm:t>
        <a:bodyPr/>
        <a:lstStyle/>
        <a:p>
          <a:endParaRPr lang="es-EC"/>
        </a:p>
      </dgm:t>
    </dgm:pt>
    <dgm:pt modelId="{9DA8A237-6B06-47C5-83E2-25B142249F09}" type="sibTrans" cxnId="{FB88A6BB-5123-4C43-B62E-EA1978350F59}">
      <dgm:prSet/>
      <dgm:spPr/>
      <dgm:t>
        <a:bodyPr/>
        <a:lstStyle/>
        <a:p>
          <a:endParaRPr lang="es-EC"/>
        </a:p>
      </dgm:t>
    </dgm:pt>
    <dgm:pt modelId="{D2E8C108-A445-4595-BB90-43B8D45193A7}">
      <dgm:prSet phldrT="[Texto]"/>
      <dgm:spPr/>
      <dgm:t>
        <a:bodyPr/>
        <a:lstStyle/>
        <a:p>
          <a:r>
            <a:rPr lang="es-ES_tradnl" b="1" dirty="0" smtClean="0"/>
            <a:t>autoconocimiento</a:t>
          </a:r>
          <a:endParaRPr lang="es-EC" b="1" dirty="0"/>
        </a:p>
      </dgm:t>
    </dgm:pt>
    <dgm:pt modelId="{DA1F29C0-5D7F-4938-B5BE-D99EBB0A4A51}" type="parTrans" cxnId="{DECB33CA-B679-439D-91CA-BD2B4FF4DBEE}">
      <dgm:prSet/>
      <dgm:spPr/>
      <dgm:t>
        <a:bodyPr/>
        <a:lstStyle/>
        <a:p>
          <a:endParaRPr lang="es-EC"/>
        </a:p>
      </dgm:t>
    </dgm:pt>
    <dgm:pt modelId="{6114BE77-95CF-4B65-B431-2FE0A8FBB546}" type="sibTrans" cxnId="{DECB33CA-B679-439D-91CA-BD2B4FF4DBEE}">
      <dgm:prSet/>
      <dgm:spPr/>
      <dgm:t>
        <a:bodyPr/>
        <a:lstStyle/>
        <a:p>
          <a:endParaRPr lang="es-EC"/>
        </a:p>
      </dgm:t>
    </dgm:pt>
    <dgm:pt modelId="{461FCD1E-AE61-4229-AC4D-5CC07DBDE0E6}">
      <dgm:prSet phldrT="[Texto]"/>
      <dgm:spPr/>
      <dgm:t>
        <a:bodyPr/>
        <a:lstStyle/>
        <a:p>
          <a:r>
            <a:rPr lang="es-ES_tradnl" b="1" dirty="0" smtClean="0"/>
            <a:t>Formar parte de su entorno</a:t>
          </a:r>
          <a:endParaRPr lang="es-EC" b="1" dirty="0"/>
        </a:p>
      </dgm:t>
    </dgm:pt>
    <dgm:pt modelId="{B48B7C7B-1CD5-45DE-9948-ED46A9580B45}" type="parTrans" cxnId="{647CF4F8-BC0B-4ABD-A09D-074F4C8CDDBC}">
      <dgm:prSet/>
      <dgm:spPr/>
      <dgm:t>
        <a:bodyPr/>
        <a:lstStyle/>
        <a:p>
          <a:endParaRPr lang="es-EC"/>
        </a:p>
      </dgm:t>
    </dgm:pt>
    <dgm:pt modelId="{8D1DFD84-4320-4B9A-9A34-121D7714B3A1}" type="sibTrans" cxnId="{647CF4F8-BC0B-4ABD-A09D-074F4C8CDDBC}">
      <dgm:prSet/>
      <dgm:spPr/>
      <dgm:t>
        <a:bodyPr/>
        <a:lstStyle/>
        <a:p>
          <a:endParaRPr lang="es-EC"/>
        </a:p>
      </dgm:t>
    </dgm:pt>
    <dgm:pt modelId="{D5BB8248-6ADF-4336-8566-02D06340AD9C}">
      <dgm:prSet phldrT="[Texto]"/>
      <dgm:spPr/>
      <dgm:t>
        <a:bodyPr/>
        <a:lstStyle/>
        <a:p>
          <a:r>
            <a:rPr lang="es-ES_tradnl" b="1" dirty="0" smtClean="0"/>
            <a:t>POESÍA INFANTIL</a:t>
          </a:r>
          <a:endParaRPr lang="es-EC" b="1" dirty="0"/>
        </a:p>
      </dgm:t>
    </dgm:pt>
    <dgm:pt modelId="{34250998-1C21-4C2A-89C6-8A9CEF3F72EA}" type="parTrans" cxnId="{E70C01E7-B12C-457E-BDE6-9232616FAEAB}">
      <dgm:prSet/>
      <dgm:spPr/>
      <dgm:t>
        <a:bodyPr/>
        <a:lstStyle/>
        <a:p>
          <a:endParaRPr lang="es-EC"/>
        </a:p>
      </dgm:t>
    </dgm:pt>
    <dgm:pt modelId="{DAF6E873-0705-40A0-B450-33C39FAC8761}" type="sibTrans" cxnId="{E70C01E7-B12C-457E-BDE6-9232616FAEAB}">
      <dgm:prSet/>
      <dgm:spPr/>
      <dgm:t>
        <a:bodyPr/>
        <a:lstStyle/>
        <a:p>
          <a:endParaRPr lang="es-EC"/>
        </a:p>
      </dgm:t>
    </dgm:pt>
    <dgm:pt modelId="{F0263AAA-380D-4089-9363-8D6B1BD06EE1}">
      <dgm:prSet phldrT="[Texto]"/>
      <dgm:spPr/>
      <dgm:t>
        <a:bodyPr/>
        <a:lstStyle/>
        <a:p>
          <a:r>
            <a:rPr lang="es-ES_tradnl" b="1" dirty="0" smtClean="0"/>
            <a:t>Rescatar la unión</a:t>
          </a:r>
          <a:endParaRPr lang="es-EC" b="1" dirty="0"/>
        </a:p>
      </dgm:t>
    </dgm:pt>
    <dgm:pt modelId="{DAA4DA49-3765-4E5D-9C54-7D496575F952}" type="parTrans" cxnId="{B6D4F50A-984D-435F-A235-60ABB1B0B35B}">
      <dgm:prSet/>
      <dgm:spPr/>
      <dgm:t>
        <a:bodyPr/>
        <a:lstStyle/>
        <a:p>
          <a:endParaRPr lang="es-EC"/>
        </a:p>
      </dgm:t>
    </dgm:pt>
    <dgm:pt modelId="{D4E77205-1521-43EC-9488-784E02D89C8B}" type="sibTrans" cxnId="{B6D4F50A-984D-435F-A235-60ABB1B0B35B}">
      <dgm:prSet/>
      <dgm:spPr/>
      <dgm:t>
        <a:bodyPr/>
        <a:lstStyle/>
        <a:p>
          <a:endParaRPr lang="es-EC"/>
        </a:p>
      </dgm:t>
    </dgm:pt>
    <dgm:pt modelId="{F1A3978E-AEEC-4A34-BBF5-34902540766C}">
      <dgm:prSet phldrT="[Texto]"/>
      <dgm:spPr/>
      <dgm:t>
        <a:bodyPr/>
        <a:lstStyle/>
        <a:p>
          <a:r>
            <a:rPr lang="es-ES_tradnl" b="1" dirty="0" smtClean="0"/>
            <a:t>Ballesteros (1982)</a:t>
          </a:r>
          <a:endParaRPr lang="es-EC" b="1" dirty="0"/>
        </a:p>
      </dgm:t>
    </dgm:pt>
    <dgm:pt modelId="{1B3A502B-BE28-4985-BB66-3A9F3AEF2576}" type="parTrans" cxnId="{EB081CF6-698C-4F4A-BFDF-1A3E22C56FB0}">
      <dgm:prSet/>
      <dgm:spPr/>
      <dgm:t>
        <a:bodyPr/>
        <a:lstStyle/>
        <a:p>
          <a:endParaRPr lang="es-EC"/>
        </a:p>
      </dgm:t>
    </dgm:pt>
    <dgm:pt modelId="{07DAFDDA-8CAC-4CB8-8C28-055531AFEAD9}" type="sibTrans" cxnId="{EB081CF6-698C-4F4A-BFDF-1A3E22C56FB0}">
      <dgm:prSet/>
      <dgm:spPr/>
      <dgm:t>
        <a:bodyPr/>
        <a:lstStyle/>
        <a:p>
          <a:endParaRPr lang="es-EC"/>
        </a:p>
      </dgm:t>
    </dgm:pt>
    <dgm:pt modelId="{0F1EC08B-8E12-4884-BB08-38691B34CFE0}">
      <dgm:prSet phldrT="[Texto]"/>
      <dgm:spPr/>
      <dgm:t>
        <a:bodyPr/>
        <a:lstStyle/>
        <a:p>
          <a:r>
            <a:rPr lang="es-ES_tradnl" b="1" dirty="0" smtClean="0"/>
            <a:t>INNOVACIÓN</a:t>
          </a:r>
          <a:endParaRPr lang="es-EC" b="1" dirty="0"/>
        </a:p>
      </dgm:t>
    </dgm:pt>
    <dgm:pt modelId="{1533EA96-E60C-4DAE-918A-46595A74A1D6}" type="parTrans" cxnId="{0950249F-DD8C-4F94-87DE-5587A987FA47}">
      <dgm:prSet/>
      <dgm:spPr/>
      <dgm:t>
        <a:bodyPr/>
        <a:lstStyle/>
        <a:p>
          <a:endParaRPr lang="es-EC"/>
        </a:p>
      </dgm:t>
    </dgm:pt>
    <dgm:pt modelId="{03805B85-35EF-4BC2-9B39-41752DCC5A95}" type="sibTrans" cxnId="{0950249F-DD8C-4F94-87DE-5587A987FA47}">
      <dgm:prSet/>
      <dgm:spPr/>
      <dgm:t>
        <a:bodyPr/>
        <a:lstStyle/>
        <a:p>
          <a:endParaRPr lang="es-EC"/>
        </a:p>
      </dgm:t>
    </dgm:pt>
    <dgm:pt modelId="{B79BA03D-052B-472F-A584-DE6D09EB1ACA}">
      <dgm:prSet phldrT="[Texto]"/>
      <dgm:spPr/>
      <dgm:t>
        <a:bodyPr/>
        <a:lstStyle/>
        <a:p>
          <a:r>
            <a:rPr lang="es-ES_tradnl" b="1" dirty="0" smtClean="0"/>
            <a:t>Creatividad del docente </a:t>
          </a:r>
          <a:endParaRPr lang="es-EC" b="1" dirty="0"/>
        </a:p>
      </dgm:t>
    </dgm:pt>
    <dgm:pt modelId="{9786CC45-7A66-46C6-BAF2-FBAF956286F8}" type="parTrans" cxnId="{2E549DFB-0351-4896-8CF2-566D030E7025}">
      <dgm:prSet/>
      <dgm:spPr/>
      <dgm:t>
        <a:bodyPr/>
        <a:lstStyle/>
        <a:p>
          <a:endParaRPr lang="es-EC"/>
        </a:p>
      </dgm:t>
    </dgm:pt>
    <dgm:pt modelId="{9BA992AC-FA1C-4A73-9288-7A257C0ADB6E}" type="sibTrans" cxnId="{2E549DFB-0351-4896-8CF2-566D030E7025}">
      <dgm:prSet/>
      <dgm:spPr/>
      <dgm:t>
        <a:bodyPr/>
        <a:lstStyle/>
        <a:p>
          <a:endParaRPr lang="es-EC"/>
        </a:p>
      </dgm:t>
    </dgm:pt>
    <dgm:pt modelId="{BE4D5254-B38F-4939-94D6-6495AFCC5BB0}">
      <dgm:prSet phldrT="[Texto]"/>
      <dgm:spPr/>
      <dgm:t>
        <a:bodyPr/>
        <a:lstStyle/>
        <a:p>
          <a:r>
            <a:rPr lang="es-ES_tradnl" b="1" dirty="0" smtClean="0"/>
            <a:t>Fomentar trabajo en grupo</a:t>
          </a:r>
          <a:endParaRPr lang="es-EC" b="1" dirty="0"/>
        </a:p>
      </dgm:t>
    </dgm:pt>
    <dgm:pt modelId="{A97A8E66-BA6C-4194-9E1D-A97DE6D0A8FD}" type="parTrans" cxnId="{A5618CD7-9287-4008-AD72-ECF95BAF9725}">
      <dgm:prSet/>
      <dgm:spPr/>
      <dgm:t>
        <a:bodyPr/>
        <a:lstStyle/>
        <a:p>
          <a:endParaRPr lang="es-EC"/>
        </a:p>
      </dgm:t>
    </dgm:pt>
    <dgm:pt modelId="{7B1D486F-74E6-42DD-BA1F-65898E719912}" type="sibTrans" cxnId="{A5618CD7-9287-4008-AD72-ECF95BAF9725}">
      <dgm:prSet/>
      <dgm:spPr/>
      <dgm:t>
        <a:bodyPr/>
        <a:lstStyle/>
        <a:p>
          <a:endParaRPr lang="es-EC"/>
        </a:p>
      </dgm:t>
    </dgm:pt>
    <dgm:pt modelId="{3B67EE23-B266-4574-A596-282BA92559C8}">
      <dgm:prSet phldrT="[Texto]"/>
      <dgm:spPr/>
      <dgm:t>
        <a:bodyPr/>
        <a:lstStyle/>
        <a:p>
          <a:r>
            <a:rPr lang="es-ES_tradnl" b="1" dirty="0" smtClean="0"/>
            <a:t>Evitar sedentarismo </a:t>
          </a:r>
          <a:endParaRPr lang="es-EC" b="1" dirty="0"/>
        </a:p>
      </dgm:t>
    </dgm:pt>
    <dgm:pt modelId="{92B737F7-39C0-46E1-A364-FC21FD0962D8}" type="parTrans" cxnId="{BE4FEF4A-FD90-4846-AF91-6E75CB553D5D}">
      <dgm:prSet/>
      <dgm:spPr/>
      <dgm:t>
        <a:bodyPr/>
        <a:lstStyle/>
        <a:p>
          <a:endParaRPr lang="es-EC"/>
        </a:p>
      </dgm:t>
    </dgm:pt>
    <dgm:pt modelId="{65348F38-C4D5-4E08-82D3-FB910E4225F8}" type="sibTrans" cxnId="{BE4FEF4A-FD90-4846-AF91-6E75CB553D5D}">
      <dgm:prSet/>
      <dgm:spPr/>
      <dgm:t>
        <a:bodyPr/>
        <a:lstStyle/>
        <a:p>
          <a:endParaRPr lang="es-EC"/>
        </a:p>
      </dgm:t>
    </dgm:pt>
    <dgm:pt modelId="{7AF09BE9-4818-4B9C-A3A0-38A81F08E821}">
      <dgm:prSet phldrT="[Texto]"/>
      <dgm:spPr/>
      <dgm:t>
        <a:bodyPr/>
        <a:lstStyle/>
        <a:p>
          <a:endParaRPr lang="es-EC" b="1" dirty="0"/>
        </a:p>
      </dgm:t>
    </dgm:pt>
    <dgm:pt modelId="{C8E673A7-3D60-4F71-B98A-F34C1CE8984F}" type="parTrans" cxnId="{4365FC99-CD7D-40FA-A94B-87A508B69B91}">
      <dgm:prSet/>
      <dgm:spPr/>
      <dgm:t>
        <a:bodyPr/>
        <a:lstStyle/>
        <a:p>
          <a:endParaRPr lang="es-EC"/>
        </a:p>
      </dgm:t>
    </dgm:pt>
    <dgm:pt modelId="{CED7F799-B385-4944-9ECD-1B46C5F6C6C2}" type="sibTrans" cxnId="{4365FC99-CD7D-40FA-A94B-87A508B69B91}">
      <dgm:prSet/>
      <dgm:spPr/>
      <dgm:t>
        <a:bodyPr/>
        <a:lstStyle/>
        <a:p>
          <a:endParaRPr lang="es-EC"/>
        </a:p>
      </dgm:t>
    </dgm:pt>
    <dgm:pt modelId="{00CA18E4-A346-4D46-85EF-CE9381B41DF1}" type="pres">
      <dgm:prSet presAssocID="{64D63A17-E768-4885-9AD3-1CE46FD92E6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E84014C-4E56-4ADA-9E94-DB75991F8636}" type="pres">
      <dgm:prSet presAssocID="{8444EA10-5DC2-440A-B4B0-F5E3C6169C8A}" presName="linNode" presStyleCnt="0"/>
      <dgm:spPr/>
    </dgm:pt>
    <dgm:pt modelId="{C364369C-8D35-4162-A6D2-85C60ACFD59E}" type="pres">
      <dgm:prSet presAssocID="{8444EA10-5DC2-440A-B4B0-F5E3C6169C8A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F9C3EC-1B73-4601-8928-4DC865AF4A9A}" type="pres">
      <dgm:prSet presAssocID="{8444EA10-5DC2-440A-B4B0-F5E3C6169C8A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24DA81-B3C9-4881-8DC4-F8A932C5F836}" type="pres">
      <dgm:prSet presAssocID="{9DA8A237-6B06-47C5-83E2-25B142249F09}" presName="spacing" presStyleCnt="0"/>
      <dgm:spPr/>
    </dgm:pt>
    <dgm:pt modelId="{3F486D97-6979-4A2C-9A43-0269B6C62A41}" type="pres">
      <dgm:prSet presAssocID="{D5BB8248-6ADF-4336-8566-02D06340AD9C}" presName="linNode" presStyleCnt="0"/>
      <dgm:spPr/>
    </dgm:pt>
    <dgm:pt modelId="{3ACDFB6C-D23A-460A-B64A-D5E9E942813B}" type="pres">
      <dgm:prSet presAssocID="{D5BB8248-6ADF-4336-8566-02D06340AD9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08A6FB-9CBA-479D-AE69-F8F4376B86FF}" type="pres">
      <dgm:prSet presAssocID="{D5BB8248-6ADF-4336-8566-02D06340AD9C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B9FFBE-4F3F-465F-919B-29EC4FAFFA4F}" type="pres">
      <dgm:prSet presAssocID="{DAF6E873-0705-40A0-B450-33C39FAC8761}" presName="spacing" presStyleCnt="0"/>
      <dgm:spPr/>
    </dgm:pt>
    <dgm:pt modelId="{4B96B4A8-55F8-4EB2-B41A-2B2D2EB58283}" type="pres">
      <dgm:prSet presAssocID="{0F1EC08B-8E12-4884-BB08-38691B34CFE0}" presName="linNode" presStyleCnt="0"/>
      <dgm:spPr/>
    </dgm:pt>
    <dgm:pt modelId="{B6D381D2-2D5A-49A2-A123-1D383D089669}" type="pres">
      <dgm:prSet presAssocID="{0F1EC08B-8E12-4884-BB08-38691B34CFE0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3E978F-425E-4953-8A70-B0D85D4114A5}" type="pres">
      <dgm:prSet presAssocID="{0F1EC08B-8E12-4884-BB08-38691B34CFE0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B962DD5-30EB-4CE2-8ACB-EE212A80670B}" type="presOf" srcId="{3B67EE23-B266-4574-A596-282BA92559C8}" destId="{2C08A6FB-9CBA-479D-AE69-F8F4376B86FF}" srcOrd="0" destOrd="2" presId="urn:microsoft.com/office/officeart/2005/8/layout/vList6"/>
    <dgm:cxn modelId="{B5C2FC3F-3903-44C7-9268-51EFE3293AD6}" type="presOf" srcId="{D5BB8248-6ADF-4336-8566-02D06340AD9C}" destId="{3ACDFB6C-D23A-460A-B64A-D5E9E942813B}" srcOrd="0" destOrd="0" presId="urn:microsoft.com/office/officeart/2005/8/layout/vList6"/>
    <dgm:cxn modelId="{D046B2C9-4BC0-408F-B16B-2A40CBDD99A1}" type="presOf" srcId="{64D63A17-E768-4885-9AD3-1CE46FD92E6F}" destId="{00CA18E4-A346-4D46-85EF-CE9381B41DF1}" srcOrd="0" destOrd="0" presId="urn:microsoft.com/office/officeart/2005/8/layout/vList6"/>
    <dgm:cxn modelId="{1AA57B3D-7356-4E79-89C7-6FD4B46946CC}" type="presOf" srcId="{D2E8C108-A445-4595-BB90-43B8D45193A7}" destId="{65F9C3EC-1B73-4601-8928-4DC865AF4A9A}" srcOrd="0" destOrd="0" presId="urn:microsoft.com/office/officeart/2005/8/layout/vList6"/>
    <dgm:cxn modelId="{39E94D4C-4830-4F7A-955C-042745844013}" type="presOf" srcId="{0F1EC08B-8E12-4884-BB08-38691B34CFE0}" destId="{B6D381D2-2D5A-49A2-A123-1D383D089669}" srcOrd="0" destOrd="0" presId="urn:microsoft.com/office/officeart/2005/8/layout/vList6"/>
    <dgm:cxn modelId="{448B01AD-B45E-4C4B-93C8-BDDA400353EA}" type="presOf" srcId="{8444EA10-5DC2-440A-B4B0-F5E3C6169C8A}" destId="{C364369C-8D35-4162-A6D2-85C60ACFD59E}" srcOrd="0" destOrd="0" presId="urn:microsoft.com/office/officeart/2005/8/layout/vList6"/>
    <dgm:cxn modelId="{018D6BE6-6366-4260-BEB8-2DF6CC60D746}" type="presOf" srcId="{F0263AAA-380D-4089-9363-8D6B1BD06EE1}" destId="{2C08A6FB-9CBA-479D-AE69-F8F4376B86FF}" srcOrd="0" destOrd="0" presId="urn:microsoft.com/office/officeart/2005/8/layout/vList6"/>
    <dgm:cxn modelId="{647CF4F8-BC0B-4ABD-A09D-074F4C8CDDBC}" srcId="{8444EA10-5DC2-440A-B4B0-F5E3C6169C8A}" destId="{461FCD1E-AE61-4229-AC4D-5CC07DBDE0E6}" srcOrd="1" destOrd="0" parTransId="{B48B7C7B-1CD5-45DE-9948-ED46A9580B45}" sibTransId="{8D1DFD84-4320-4B9A-9A34-121D7714B3A1}"/>
    <dgm:cxn modelId="{848774F8-6F7D-46BA-A928-FC20E56181DD}" type="presOf" srcId="{F1A3978E-AEEC-4A34-BBF5-34902540766C}" destId="{65F9C3EC-1B73-4601-8928-4DC865AF4A9A}" srcOrd="0" destOrd="2" presId="urn:microsoft.com/office/officeart/2005/8/layout/vList6"/>
    <dgm:cxn modelId="{57F2C489-7366-46A0-BACC-C778CFFBDC90}" type="presOf" srcId="{B79BA03D-052B-472F-A584-DE6D09EB1ACA}" destId="{3D3E978F-425E-4953-8A70-B0D85D4114A5}" srcOrd="0" destOrd="1" presId="urn:microsoft.com/office/officeart/2005/8/layout/vList6"/>
    <dgm:cxn modelId="{EB081CF6-698C-4F4A-BFDF-1A3E22C56FB0}" srcId="{8444EA10-5DC2-440A-B4B0-F5E3C6169C8A}" destId="{F1A3978E-AEEC-4A34-BBF5-34902540766C}" srcOrd="2" destOrd="0" parTransId="{1B3A502B-BE28-4985-BB66-3A9F3AEF2576}" sibTransId="{07DAFDDA-8CAC-4CB8-8C28-055531AFEAD9}"/>
    <dgm:cxn modelId="{3AEA3C61-F07D-469F-B5CD-9CE51BD1B7C4}" type="presOf" srcId="{BE4D5254-B38F-4939-94D6-6495AFCC5BB0}" destId="{2C08A6FB-9CBA-479D-AE69-F8F4376B86FF}" srcOrd="0" destOrd="1" presId="urn:microsoft.com/office/officeart/2005/8/layout/vList6"/>
    <dgm:cxn modelId="{E70C01E7-B12C-457E-BDE6-9232616FAEAB}" srcId="{64D63A17-E768-4885-9AD3-1CE46FD92E6F}" destId="{D5BB8248-6ADF-4336-8566-02D06340AD9C}" srcOrd="1" destOrd="0" parTransId="{34250998-1C21-4C2A-89C6-8A9CEF3F72EA}" sibTransId="{DAF6E873-0705-40A0-B450-33C39FAC8761}"/>
    <dgm:cxn modelId="{FB88A6BB-5123-4C43-B62E-EA1978350F59}" srcId="{64D63A17-E768-4885-9AD3-1CE46FD92E6F}" destId="{8444EA10-5DC2-440A-B4B0-F5E3C6169C8A}" srcOrd="0" destOrd="0" parTransId="{156EE943-9737-4FC6-9C07-F096E8437784}" sibTransId="{9DA8A237-6B06-47C5-83E2-25B142249F09}"/>
    <dgm:cxn modelId="{BE4FEF4A-FD90-4846-AF91-6E75CB553D5D}" srcId="{D5BB8248-6ADF-4336-8566-02D06340AD9C}" destId="{3B67EE23-B266-4574-A596-282BA92559C8}" srcOrd="2" destOrd="0" parTransId="{92B737F7-39C0-46E1-A364-FC21FD0962D8}" sibTransId="{65348F38-C4D5-4E08-82D3-FB910E4225F8}"/>
    <dgm:cxn modelId="{B6D4F50A-984D-435F-A235-60ABB1B0B35B}" srcId="{D5BB8248-6ADF-4336-8566-02D06340AD9C}" destId="{F0263AAA-380D-4089-9363-8D6B1BD06EE1}" srcOrd="0" destOrd="0" parTransId="{DAA4DA49-3765-4E5D-9C54-7D496575F952}" sibTransId="{D4E77205-1521-43EC-9488-784E02D89C8B}"/>
    <dgm:cxn modelId="{CE13E82E-CA54-47E5-BAED-833CE03E54A0}" type="presOf" srcId="{7AF09BE9-4818-4B9C-A3A0-38A81F08E821}" destId="{3D3E978F-425E-4953-8A70-B0D85D4114A5}" srcOrd="0" destOrd="0" presId="urn:microsoft.com/office/officeart/2005/8/layout/vList6"/>
    <dgm:cxn modelId="{A9DC770A-367C-41D1-AB94-2B9B7C3BCA75}" type="presOf" srcId="{461FCD1E-AE61-4229-AC4D-5CC07DBDE0E6}" destId="{65F9C3EC-1B73-4601-8928-4DC865AF4A9A}" srcOrd="0" destOrd="1" presId="urn:microsoft.com/office/officeart/2005/8/layout/vList6"/>
    <dgm:cxn modelId="{4365FC99-CD7D-40FA-A94B-87A508B69B91}" srcId="{0F1EC08B-8E12-4884-BB08-38691B34CFE0}" destId="{7AF09BE9-4818-4B9C-A3A0-38A81F08E821}" srcOrd="0" destOrd="0" parTransId="{C8E673A7-3D60-4F71-B98A-F34C1CE8984F}" sibTransId="{CED7F799-B385-4944-9ECD-1B46C5F6C6C2}"/>
    <dgm:cxn modelId="{0950249F-DD8C-4F94-87DE-5587A987FA47}" srcId="{64D63A17-E768-4885-9AD3-1CE46FD92E6F}" destId="{0F1EC08B-8E12-4884-BB08-38691B34CFE0}" srcOrd="2" destOrd="0" parTransId="{1533EA96-E60C-4DAE-918A-46595A74A1D6}" sibTransId="{03805B85-35EF-4BC2-9B39-41752DCC5A95}"/>
    <dgm:cxn modelId="{2E549DFB-0351-4896-8CF2-566D030E7025}" srcId="{0F1EC08B-8E12-4884-BB08-38691B34CFE0}" destId="{B79BA03D-052B-472F-A584-DE6D09EB1ACA}" srcOrd="1" destOrd="0" parTransId="{9786CC45-7A66-46C6-BAF2-FBAF956286F8}" sibTransId="{9BA992AC-FA1C-4A73-9288-7A257C0ADB6E}"/>
    <dgm:cxn modelId="{A5618CD7-9287-4008-AD72-ECF95BAF9725}" srcId="{D5BB8248-6ADF-4336-8566-02D06340AD9C}" destId="{BE4D5254-B38F-4939-94D6-6495AFCC5BB0}" srcOrd="1" destOrd="0" parTransId="{A97A8E66-BA6C-4194-9E1D-A97DE6D0A8FD}" sibTransId="{7B1D486F-74E6-42DD-BA1F-65898E719912}"/>
    <dgm:cxn modelId="{DECB33CA-B679-439D-91CA-BD2B4FF4DBEE}" srcId="{8444EA10-5DC2-440A-B4B0-F5E3C6169C8A}" destId="{D2E8C108-A445-4595-BB90-43B8D45193A7}" srcOrd="0" destOrd="0" parTransId="{DA1F29C0-5D7F-4938-B5BE-D99EBB0A4A51}" sibTransId="{6114BE77-95CF-4B65-B431-2FE0A8FBB546}"/>
    <dgm:cxn modelId="{AB870519-B074-49C2-8704-3F23E843D39D}" type="presParOf" srcId="{00CA18E4-A346-4D46-85EF-CE9381B41DF1}" destId="{DE84014C-4E56-4ADA-9E94-DB75991F8636}" srcOrd="0" destOrd="0" presId="urn:microsoft.com/office/officeart/2005/8/layout/vList6"/>
    <dgm:cxn modelId="{DF6BB9F3-AD52-4056-AC72-0C7903FB0819}" type="presParOf" srcId="{DE84014C-4E56-4ADA-9E94-DB75991F8636}" destId="{C364369C-8D35-4162-A6D2-85C60ACFD59E}" srcOrd="0" destOrd="0" presId="urn:microsoft.com/office/officeart/2005/8/layout/vList6"/>
    <dgm:cxn modelId="{B4EA1A2C-015D-4340-BAAF-0084EFF04838}" type="presParOf" srcId="{DE84014C-4E56-4ADA-9E94-DB75991F8636}" destId="{65F9C3EC-1B73-4601-8928-4DC865AF4A9A}" srcOrd="1" destOrd="0" presId="urn:microsoft.com/office/officeart/2005/8/layout/vList6"/>
    <dgm:cxn modelId="{42503C45-AB0B-49A4-8162-2ADA2EABDB12}" type="presParOf" srcId="{00CA18E4-A346-4D46-85EF-CE9381B41DF1}" destId="{A824DA81-B3C9-4881-8DC4-F8A932C5F836}" srcOrd="1" destOrd="0" presId="urn:microsoft.com/office/officeart/2005/8/layout/vList6"/>
    <dgm:cxn modelId="{85337F90-F39E-4C48-839A-1FB4A7D00283}" type="presParOf" srcId="{00CA18E4-A346-4D46-85EF-CE9381B41DF1}" destId="{3F486D97-6979-4A2C-9A43-0269B6C62A41}" srcOrd="2" destOrd="0" presId="urn:microsoft.com/office/officeart/2005/8/layout/vList6"/>
    <dgm:cxn modelId="{91E6C504-0D56-469A-84E7-D4F34FCBEE2C}" type="presParOf" srcId="{3F486D97-6979-4A2C-9A43-0269B6C62A41}" destId="{3ACDFB6C-D23A-460A-B64A-D5E9E942813B}" srcOrd="0" destOrd="0" presId="urn:microsoft.com/office/officeart/2005/8/layout/vList6"/>
    <dgm:cxn modelId="{3B5AD04C-51CC-4781-BAE0-7ECACBB06567}" type="presParOf" srcId="{3F486D97-6979-4A2C-9A43-0269B6C62A41}" destId="{2C08A6FB-9CBA-479D-AE69-F8F4376B86FF}" srcOrd="1" destOrd="0" presId="urn:microsoft.com/office/officeart/2005/8/layout/vList6"/>
    <dgm:cxn modelId="{E5624ED1-CFF7-4E3B-ADC5-DA9E0A5CA5BC}" type="presParOf" srcId="{00CA18E4-A346-4D46-85EF-CE9381B41DF1}" destId="{8AB9FFBE-4F3F-465F-919B-29EC4FAFFA4F}" srcOrd="3" destOrd="0" presId="urn:microsoft.com/office/officeart/2005/8/layout/vList6"/>
    <dgm:cxn modelId="{BBCEB61D-1144-4B89-9B63-3FB68A9D824B}" type="presParOf" srcId="{00CA18E4-A346-4D46-85EF-CE9381B41DF1}" destId="{4B96B4A8-55F8-4EB2-B41A-2B2D2EB58283}" srcOrd="4" destOrd="0" presId="urn:microsoft.com/office/officeart/2005/8/layout/vList6"/>
    <dgm:cxn modelId="{A26975B6-D775-491E-9DF4-594EF05B3199}" type="presParOf" srcId="{4B96B4A8-55F8-4EB2-B41A-2B2D2EB58283}" destId="{B6D381D2-2D5A-49A2-A123-1D383D089669}" srcOrd="0" destOrd="0" presId="urn:microsoft.com/office/officeart/2005/8/layout/vList6"/>
    <dgm:cxn modelId="{25B0166A-3309-4CAD-9F70-CDB03C47A73F}" type="presParOf" srcId="{4B96B4A8-55F8-4EB2-B41A-2B2D2EB58283}" destId="{3D3E978F-425E-4953-8A70-B0D85D4114A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22A633-9378-420C-AD9D-922459A4294B}" type="doc">
      <dgm:prSet loTypeId="urn:microsoft.com/office/officeart/2005/8/layout/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D0A794C8-FECD-4AE2-902F-D9AFAFFDE252}">
      <dgm:prSet phldrT="[Texto]" custT="1"/>
      <dgm:spPr/>
      <dgm:t>
        <a:bodyPr/>
        <a:lstStyle/>
        <a:p>
          <a:r>
            <a:rPr lang="es-ES_tradnl" sz="2400" b="1" dirty="0" smtClean="0"/>
            <a:t>Desarrollo del lenguaje</a:t>
          </a:r>
        </a:p>
      </dgm:t>
    </dgm:pt>
    <dgm:pt modelId="{42EC1C76-1A25-4A6F-9B02-3ADE06595643}" type="parTrans" cxnId="{2BFB3956-CC52-41A6-9D58-863822AAF3E5}">
      <dgm:prSet/>
      <dgm:spPr/>
      <dgm:t>
        <a:bodyPr/>
        <a:lstStyle/>
        <a:p>
          <a:endParaRPr lang="es-EC"/>
        </a:p>
      </dgm:t>
    </dgm:pt>
    <dgm:pt modelId="{B9D33208-7CEB-4FAC-823F-C32D073DBEF0}" type="sibTrans" cxnId="{2BFB3956-CC52-41A6-9D58-863822AAF3E5}">
      <dgm:prSet/>
      <dgm:spPr/>
      <dgm:t>
        <a:bodyPr/>
        <a:lstStyle/>
        <a:p>
          <a:endParaRPr lang="es-EC"/>
        </a:p>
      </dgm:t>
    </dgm:pt>
    <dgm:pt modelId="{AA9563A8-DA63-4430-8BD9-F3161E7890D2}">
      <dgm:prSet phldrT="[Texto]" custT="1"/>
      <dgm:spPr/>
      <dgm:t>
        <a:bodyPr/>
        <a:lstStyle/>
        <a:p>
          <a:r>
            <a:rPr lang="es-ES_tradnl" sz="2400" b="1" dirty="0" smtClean="0"/>
            <a:t>Memoria </a:t>
          </a:r>
          <a:endParaRPr lang="es-EC" sz="2400" b="1" dirty="0"/>
        </a:p>
      </dgm:t>
    </dgm:pt>
    <dgm:pt modelId="{C2933A2F-A897-4D58-970F-24C8FFD6E618}" type="parTrans" cxnId="{4B51C0B2-45D3-44D4-B7C6-1142EF029804}">
      <dgm:prSet/>
      <dgm:spPr/>
      <dgm:t>
        <a:bodyPr/>
        <a:lstStyle/>
        <a:p>
          <a:endParaRPr lang="es-EC"/>
        </a:p>
      </dgm:t>
    </dgm:pt>
    <dgm:pt modelId="{86DB5C84-0A1D-4FB3-AC41-CE20D36AFB86}" type="sibTrans" cxnId="{4B51C0B2-45D3-44D4-B7C6-1142EF029804}">
      <dgm:prSet/>
      <dgm:spPr/>
      <dgm:t>
        <a:bodyPr/>
        <a:lstStyle/>
        <a:p>
          <a:endParaRPr lang="es-EC"/>
        </a:p>
      </dgm:t>
    </dgm:pt>
    <dgm:pt modelId="{7294C8EC-84D1-4826-9C15-E7427B5AEBA8}">
      <dgm:prSet phldrT="[Texto]" custT="1"/>
      <dgm:spPr/>
      <dgm:t>
        <a:bodyPr/>
        <a:lstStyle/>
        <a:p>
          <a:r>
            <a:rPr lang="es-ES_tradnl" sz="2400" b="1" dirty="0" smtClean="0"/>
            <a:t>Imaginación </a:t>
          </a:r>
          <a:endParaRPr lang="es-EC" sz="2400" b="1" dirty="0"/>
        </a:p>
      </dgm:t>
    </dgm:pt>
    <dgm:pt modelId="{75A5E7BB-23E8-4874-92FF-92ABECE7D572}" type="parTrans" cxnId="{7AC88A3E-B97E-4EA8-B5B3-D3C558BC9031}">
      <dgm:prSet/>
      <dgm:spPr/>
      <dgm:t>
        <a:bodyPr/>
        <a:lstStyle/>
        <a:p>
          <a:endParaRPr lang="es-EC"/>
        </a:p>
      </dgm:t>
    </dgm:pt>
    <dgm:pt modelId="{AC0D53F0-5B3E-434C-A297-37DE44B21C53}" type="sibTrans" cxnId="{7AC88A3E-B97E-4EA8-B5B3-D3C558BC9031}">
      <dgm:prSet/>
      <dgm:spPr/>
      <dgm:t>
        <a:bodyPr/>
        <a:lstStyle/>
        <a:p>
          <a:endParaRPr lang="es-EC"/>
        </a:p>
      </dgm:t>
    </dgm:pt>
    <dgm:pt modelId="{4003D843-8B4D-4615-BF69-BE5CCED951FD}">
      <dgm:prSet phldrT="[Texto]" custT="1"/>
      <dgm:spPr/>
      <dgm:t>
        <a:bodyPr/>
        <a:lstStyle/>
        <a:p>
          <a:r>
            <a:rPr lang="es-ES_tradnl" sz="2400" b="1" dirty="0" smtClean="0"/>
            <a:t>Dicción </a:t>
          </a:r>
          <a:endParaRPr lang="es-EC" sz="2400" b="1" dirty="0"/>
        </a:p>
      </dgm:t>
    </dgm:pt>
    <dgm:pt modelId="{59B33B65-C979-409E-856A-07E684F26DFB}" type="parTrans" cxnId="{DAC9C892-D352-40BB-9D18-2F12D3F34108}">
      <dgm:prSet/>
      <dgm:spPr/>
      <dgm:t>
        <a:bodyPr/>
        <a:lstStyle/>
        <a:p>
          <a:endParaRPr lang="es-EC"/>
        </a:p>
      </dgm:t>
    </dgm:pt>
    <dgm:pt modelId="{CDF05D63-0DF2-4F38-8746-471EC02594CE}" type="sibTrans" cxnId="{DAC9C892-D352-40BB-9D18-2F12D3F34108}">
      <dgm:prSet/>
      <dgm:spPr/>
      <dgm:t>
        <a:bodyPr/>
        <a:lstStyle/>
        <a:p>
          <a:endParaRPr lang="es-EC"/>
        </a:p>
      </dgm:t>
    </dgm:pt>
    <dgm:pt modelId="{6ED123D0-B473-41EF-9FFE-4F81438145B8}">
      <dgm:prSet phldrT="[Texto]" custT="1"/>
      <dgm:spPr/>
      <dgm:t>
        <a:bodyPr/>
        <a:lstStyle/>
        <a:p>
          <a:r>
            <a:rPr lang="es-ES_tradnl" sz="2400" b="1" dirty="0" smtClean="0"/>
            <a:t>Expresión corporal</a:t>
          </a:r>
          <a:endParaRPr lang="es-EC" sz="2400" b="1" dirty="0"/>
        </a:p>
      </dgm:t>
    </dgm:pt>
    <dgm:pt modelId="{61C0410C-A58C-40AE-95FD-EC8EE277E39E}" type="parTrans" cxnId="{339C5C55-A86E-4564-9529-127BB6F90721}">
      <dgm:prSet/>
      <dgm:spPr/>
      <dgm:t>
        <a:bodyPr/>
        <a:lstStyle/>
        <a:p>
          <a:endParaRPr lang="es-EC"/>
        </a:p>
      </dgm:t>
    </dgm:pt>
    <dgm:pt modelId="{61DAF35E-0250-4BD1-B204-60CFD1BFD89D}" type="sibTrans" cxnId="{339C5C55-A86E-4564-9529-127BB6F90721}">
      <dgm:prSet/>
      <dgm:spPr/>
      <dgm:t>
        <a:bodyPr/>
        <a:lstStyle/>
        <a:p>
          <a:endParaRPr lang="es-EC"/>
        </a:p>
      </dgm:t>
    </dgm:pt>
    <dgm:pt modelId="{188AB25C-2217-4CAF-8D7D-5DF86CD39C0F}" type="pres">
      <dgm:prSet presAssocID="{E222A633-9378-420C-AD9D-922459A429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D73451C-0A5B-4554-94DF-86450E334FF2}" type="pres">
      <dgm:prSet presAssocID="{D0A794C8-FECD-4AE2-902F-D9AFAFFDE2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4305FCF-711E-4ED3-928B-0D7964E7512C}" type="pres">
      <dgm:prSet presAssocID="{B9D33208-7CEB-4FAC-823F-C32D073DBEF0}" presName="sibTrans" presStyleLbl="sibTrans2D1" presStyleIdx="0" presStyleCnt="4"/>
      <dgm:spPr/>
      <dgm:t>
        <a:bodyPr/>
        <a:lstStyle/>
        <a:p>
          <a:endParaRPr lang="es-ES"/>
        </a:p>
      </dgm:t>
    </dgm:pt>
    <dgm:pt modelId="{9FA3A8AB-CC7C-477C-A8BE-7E5354604BA8}" type="pres">
      <dgm:prSet presAssocID="{B9D33208-7CEB-4FAC-823F-C32D073DBEF0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3B6B9ABF-CC19-466D-933A-A8484B815BE7}" type="pres">
      <dgm:prSet presAssocID="{AA9563A8-DA63-4430-8BD9-F3161E7890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9D78CC-16C2-46CB-9C6F-D0614E5052C6}" type="pres">
      <dgm:prSet presAssocID="{86DB5C84-0A1D-4FB3-AC41-CE20D36AFB86}" presName="sibTrans" presStyleLbl="sibTrans2D1" presStyleIdx="1" presStyleCnt="4"/>
      <dgm:spPr/>
      <dgm:t>
        <a:bodyPr/>
        <a:lstStyle/>
        <a:p>
          <a:endParaRPr lang="es-ES"/>
        </a:p>
      </dgm:t>
    </dgm:pt>
    <dgm:pt modelId="{15B58B1B-36FE-4263-8DFE-4430E7548C5F}" type="pres">
      <dgm:prSet presAssocID="{86DB5C84-0A1D-4FB3-AC41-CE20D36AFB86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026A77E4-02DB-4444-B545-F61A1DD16044}" type="pres">
      <dgm:prSet presAssocID="{7294C8EC-84D1-4826-9C15-E7427B5AEBA8}" presName="node" presStyleLbl="node1" presStyleIdx="2" presStyleCnt="5" custScaleX="1289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2C72EC-ED88-4A37-8706-AE596D03C03F}" type="pres">
      <dgm:prSet presAssocID="{AC0D53F0-5B3E-434C-A297-37DE44B21C53}" presName="sibTrans" presStyleLbl="sibTrans2D1" presStyleIdx="2" presStyleCnt="4"/>
      <dgm:spPr/>
      <dgm:t>
        <a:bodyPr/>
        <a:lstStyle/>
        <a:p>
          <a:endParaRPr lang="es-ES"/>
        </a:p>
      </dgm:t>
    </dgm:pt>
    <dgm:pt modelId="{7A1F0C7B-AA0B-425C-BDB3-54919BFF7D3E}" type="pres">
      <dgm:prSet presAssocID="{AC0D53F0-5B3E-434C-A297-37DE44B21C53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226423AD-63E9-49AB-A404-504468935F3A}" type="pres">
      <dgm:prSet presAssocID="{4003D843-8B4D-4615-BF69-BE5CCED951F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982E72-65C3-44A9-A462-71F900EC5726}" type="pres">
      <dgm:prSet presAssocID="{CDF05D63-0DF2-4F38-8746-471EC02594CE}" presName="sibTrans" presStyleLbl="sibTrans2D1" presStyleIdx="3" presStyleCnt="4"/>
      <dgm:spPr/>
      <dgm:t>
        <a:bodyPr/>
        <a:lstStyle/>
        <a:p>
          <a:endParaRPr lang="es-ES"/>
        </a:p>
      </dgm:t>
    </dgm:pt>
    <dgm:pt modelId="{355551FA-2648-4758-88DC-853CB5F1E53A}" type="pres">
      <dgm:prSet presAssocID="{CDF05D63-0DF2-4F38-8746-471EC02594CE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08A3E006-43DC-4605-A02A-03B3DC23A845}" type="pres">
      <dgm:prSet presAssocID="{6ED123D0-B473-41EF-9FFE-4F81438145B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A9F7E31-62EF-4A46-AFDB-7E7A0E3E9E06}" type="presOf" srcId="{B9D33208-7CEB-4FAC-823F-C32D073DBEF0}" destId="{9FA3A8AB-CC7C-477C-A8BE-7E5354604BA8}" srcOrd="1" destOrd="0" presId="urn:microsoft.com/office/officeart/2005/8/layout/process5"/>
    <dgm:cxn modelId="{DE719D1B-D421-47B9-91BC-FBA967DA7C4F}" type="presOf" srcId="{86DB5C84-0A1D-4FB3-AC41-CE20D36AFB86}" destId="{15B58B1B-36FE-4263-8DFE-4430E7548C5F}" srcOrd="1" destOrd="0" presId="urn:microsoft.com/office/officeart/2005/8/layout/process5"/>
    <dgm:cxn modelId="{1EC57410-EBAD-4EEC-B557-FB0224CE1251}" type="presOf" srcId="{AC0D53F0-5B3E-434C-A297-37DE44B21C53}" destId="{852C72EC-ED88-4A37-8706-AE596D03C03F}" srcOrd="0" destOrd="0" presId="urn:microsoft.com/office/officeart/2005/8/layout/process5"/>
    <dgm:cxn modelId="{B69F591C-F39F-4B2B-8E3B-2FB60A31E8DE}" type="presOf" srcId="{CDF05D63-0DF2-4F38-8746-471EC02594CE}" destId="{355551FA-2648-4758-88DC-853CB5F1E53A}" srcOrd="1" destOrd="0" presId="urn:microsoft.com/office/officeart/2005/8/layout/process5"/>
    <dgm:cxn modelId="{2BFB3956-CC52-41A6-9D58-863822AAF3E5}" srcId="{E222A633-9378-420C-AD9D-922459A4294B}" destId="{D0A794C8-FECD-4AE2-902F-D9AFAFFDE252}" srcOrd="0" destOrd="0" parTransId="{42EC1C76-1A25-4A6F-9B02-3ADE06595643}" sibTransId="{B9D33208-7CEB-4FAC-823F-C32D073DBEF0}"/>
    <dgm:cxn modelId="{DFEC3EE1-3D98-4BD4-B4CA-7FE1F88F8D5D}" type="presOf" srcId="{CDF05D63-0DF2-4F38-8746-471EC02594CE}" destId="{B7982E72-65C3-44A9-A462-71F900EC5726}" srcOrd="0" destOrd="0" presId="urn:microsoft.com/office/officeart/2005/8/layout/process5"/>
    <dgm:cxn modelId="{39005166-B8D3-45D8-A1AD-70CB251B418D}" type="presOf" srcId="{AC0D53F0-5B3E-434C-A297-37DE44B21C53}" destId="{7A1F0C7B-AA0B-425C-BDB3-54919BFF7D3E}" srcOrd="1" destOrd="0" presId="urn:microsoft.com/office/officeart/2005/8/layout/process5"/>
    <dgm:cxn modelId="{7AC88A3E-B97E-4EA8-B5B3-D3C558BC9031}" srcId="{E222A633-9378-420C-AD9D-922459A4294B}" destId="{7294C8EC-84D1-4826-9C15-E7427B5AEBA8}" srcOrd="2" destOrd="0" parTransId="{75A5E7BB-23E8-4874-92FF-92ABECE7D572}" sibTransId="{AC0D53F0-5B3E-434C-A297-37DE44B21C53}"/>
    <dgm:cxn modelId="{4E3805EF-542C-4F2B-AFDD-06CEAEC900D6}" type="presOf" srcId="{D0A794C8-FECD-4AE2-902F-D9AFAFFDE252}" destId="{4D73451C-0A5B-4554-94DF-86450E334FF2}" srcOrd="0" destOrd="0" presId="urn:microsoft.com/office/officeart/2005/8/layout/process5"/>
    <dgm:cxn modelId="{DAC9C892-D352-40BB-9D18-2F12D3F34108}" srcId="{E222A633-9378-420C-AD9D-922459A4294B}" destId="{4003D843-8B4D-4615-BF69-BE5CCED951FD}" srcOrd="3" destOrd="0" parTransId="{59B33B65-C979-409E-856A-07E684F26DFB}" sibTransId="{CDF05D63-0DF2-4F38-8746-471EC02594CE}"/>
    <dgm:cxn modelId="{CE03495E-B79F-48BF-8698-3964F50D3E1E}" type="presOf" srcId="{4003D843-8B4D-4615-BF69-BE5CCED951FD}" destId="{226423AD-63E9-49AB-A404-504468935F3A}" srcOrd="0" destOrd="0" presId="urn:microsoft.com/office/officeart/2005/8/layout/process5"/>
    <dgm:cxn modelId="{23CCBEB5-E4E6-4BFD-8F21-296AD9A8DF8E}" type="presOf" srcId="{E222A633-9378-420C-AD9D-922459A4294B}" destId="{188AB25C-2217-4CAF-8D7D-5DF86CD39C0F}" srcOrd="0" destOrd="0" presId="urn:microsoft.com/office/officeart/2005/8/layout/process5"/>
    <dgm:cxn modelId="{59F6B7CA-E100-4861-9370-C2C3AEC51918}" type="presOf" srcId="{B9D33208-7CEB-4FAC-823F-C32D073DBEF0}" destId="{04305FCF-711E-4ED3-928B-0D7964E7512C}" srcOrd="0" destOrd="0" presId="urn:microsoft.com/office/officeart/2005/8/layout/process5"/>
    <dgm:cxn modelId="{F9F6A26C-D0EC-4BD8-8274-E6843CBF4556}" type="presOf" srcId="{6ED123D0-B473-41EF-9FFE-4F81438145B8}" destId="{08A3E006-43DC-4605-A02A-03B3DC23A845}" srcOrd="0" destOrd="0" presId="urn:microsoft.com/office/officeart/2005/8/layout/process5"/>
    <dgm:cxn modelId="{3DBB1443-0554-4593-A3BF-0DF3884DE673}" type="presOf" srcId="{AA9563A8-DA63-4430-8BD9-F3161E7890D2}" destId="{3B6B9ABF-CC19-466D-933A-A8484B815BE7}" srcOrd="0" destOrd="0" presId="urn:microsoft.com/office/officeart/2005/8/layout/process5"/>
    <dgm:cxn modelId="{1084551B-A8E7-4172-9783-C8DCE6B7480D}" type="presOf" srcId="{7294C8EC-84D1-4826-9C15-E7427B5AEBA8}" destId="{026A77E4-02DB-4444-B545-F61A1DD16044}" srcOrd="0" destOrd="0" presId="urn:microsoft.com/office/officeart/2005/8/layout/process5"/>
    <dgm:cxn modelId="{339C5C55-A86E-4564-9529-127BB6F90721}" srcId="{E222A633-9378-420C-AD9D-922459A4294B}" destId="{6ED123D0-B473-41EF-9FFE-4F81438145B8}" srcOrd="4" destOrd="0" parTransId="{61C0410C-A58C-40AE-95FD-EC8EE277E39E}" sibTransId="{61DAF35E-0250-4BD1-B204-60CFD1BFD89D}"/>
    <dgm:cxn modelId="{4B51C0B2-45D3-44D4-B7C6-1142EF029804}" srcId="{E222A633-9378-420C-AD9D-922459A4294B}" destId="{AA9563A8-DA63-4430-8BD9-F3161E7890D2}" srcOrd="1" destOrd="0" parTransId="{C2933A2F-A897-4D58-970F-24C8FFD6E618}" sibTransId="{86DB5C84-0A1D-4FB3-AC41-CE20D36AFB86}"/>
    <dgm:cxn modelId="{2619DAB7-D082-4830-A194-510A665BB8A0}" type="presOf" srcId="{86DB5C84-0A1D-4FB3-AC41-CE20D36AFB86}" destId="{B29D78CC-16C2-46CB-9C6F-D0614E5052C6}" srcOrd="0" destOrd="0" presId="urn:microsoft.com/office/officeart/2005/8/layout/process5"/>
    <dgm:cxn modelId="{D0FA1345-0DB1-4F91-8673-8E95042F6967}" type="presParOf" srcId="{188AB25C-2217-4CAF-8D7D-5DF86CD39C0F}" destId="{4D73451C-0A5B-4554-94DF-86450E334FF2}" srcOrd="0" destOrd="0" presId="urn:microsoft.com/office/officeart/2005/8/layout/process5"/>
    <dgm:cxn modelId="{0363A6FA-2AAA-4494-BE71-729270CFB149}" type="presParOf" srcId="{188AB25C-2217-4CAF-8D7D-5DF86CD39C0F}" destId="{04305FCF-711E-4ED3-928B-0D7964E7512C}" srcOrd="1" destOrd="0" presId="urn:microsoft.com/office/officeart/2005/8/layout/process5"/>
    <dgm:cxn modelId="{1A84868E-C972-4D07-A8F1-8274FFD5CFD1}" type="presParOf" srcId="{04305FCF-711E-4ED3-928B-0D7964E7512C}" destId="{9FA3A8AB-CC7C-477C-A8BE-7E5354604BA8}" srcOrd="0" destOrd="0" presId="urn:microsoft.com/office/officeart/2005/8/layout/process5"/>
    <dgm:cxn modelId="{E3769F2B-D4F2-45C3-B10C-CA9F4B881A67}" type="presParOf" srcId="{188AB25C-2217-4CAF-8D7D-5DF86CD39C0F}" destId="{3B6B9ABF-CC19-466D-933A-A8484B815BE7}" srcOrd="2" destOrd="0" presId="urn:microsoft.com/office/officeart/2005/8/layout/process5"/>
    <dgm:cxn modelId="{8912FEE2-2EB3-4BCF-BEF0-CDF566A3477A}" type="presParOf" srcId="{188AB25C-2217-4CAF-8D7D-5DF86CD39C0F}" destId="{B29D78CC-16C2-46CB-9C6F-D0614E5052C6}" srcOrd="3" destOrd="0" presId="urn:microsoft.com/office/officeart/2005/8/layout/process5"/>
    <dgm:cxn modelId="{05040C37-EB3D-41D0-8AAB-B664DF068FCB}" type="presParOf" srcId="{B29D78CC-16C2-46CB-9C6F-D0614E5052C6}" destId="{15B58B1B-36FE-4263-8DFE-4430E7548C5F}" srcOrd="0" destOrd="0" presId="urn:microsoft.com/office/officeart/2005/8/layout/process5"/>
    <dgm:cxn modelId="{B0834500-AB0F-429D-B81B-0C102D569A25}" type="presParOf" srcId="{188AB25C-2217-4CAF-8D7D-5DF86CD39C0F}" destId="{026A77E4-02DB-4444-B545-F61A1DD16044}" srcOrd="4" destOrd="0" presId="urn:microsoft.com/office/officeart/2005/8/layout/process5"/>
    <dgm:cxn modelId="{10488006-9A7C-44B0-962D-0270BB4F5D5A}" type="presParOf" srcId="{188AB25C-2217-4CAF-8D7D-5DF86CD39C0F}" destId="{852C72EC-ED88-4A37-8706-AE596D03C03F}" srcOrd="5" destOrd="0" presId="urn:microsoft.com/office/officeart/2005/8/layout/process5"/>
    <dgm:cxn modelId="{82027E48-409E-473C-BDAB-25F758EA992C}" type="presParOf" srcId="{852C72EC-ED88-4A37-8706-AE596D03C03F}" destId="{7A1F0C7B-AA0B-425C-BDB3-54919BFF7D3E}" srcOrd="0" destOrd="0" presId="urn:microsoft.com/office/officeart/2005/8/layout/process5"/>
    <dgm:cxn modelId="{6CEDD6DC-0EBD-4A98-89D7-4C230E92E9F6}" type="presParOf" srcId="{188AB25C-2217-4CAF-8D7D-5DF86CD39C0F}" destId="{226423AD-63E9-49AB-A404-504468935F3A}" srcOrd="6" destOrd="0" presId="urn:microsoft.com/office/officeart/2005/8/layout/process5"/>
    <dgm:cxn modelId="{B2CBAC28-C63D-42EC-9FFB-A33897B86541}" type="presParOf" srcId="{188AB25C-2217-4CAF-8D7D-5DF86CD39C0F}" destId="{B7982E72-65C3-44A9-A462-71F900EC5726}" srcOrd="7" destOrd="0" presId="urn:microsoft.com/office/officeart/2005/8/layout/process5"/>
    <dgm:cxn modelId="{7A1FFB6E-8F28-4667-98B3-CFEC60E3C60B}" type="presParOf" srcId="{B7982E72-65C3-44A9-A462-71F900EC5726}" destId="{355551FA-2648-4758-88DC-853CB5F1E53A}" srcOrd="0" destOrd="0" presId="urn:microsoft.com/office/officeart/2005/8/layout/process5"/>
    <dgm:cxn modelId="{072D397C-59DE-4B64-9141-78423B27ABC2}" type="presParOf" srcId="{188AB25C-2217-4CAF-8D7D-5DF86CD39C0F}" destId="{08A3E006-43DC-4605-A02A-03B3DC23A84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0F5B36-E6B0-41E0-AB31-F4B8FDA9E169}" type="doc">
      <dgm:prSet loTypeId="urn:microsoft.com/office/officeart/2005/8/layout/chevron2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3C9F60C9-6AD2-4F92-991A-48FB553949A4}">
      <dgm:prSet phldrT="[Texto]" custT="1"/>
      <dgm:spPr/>
      <dgm:t>
        <a:bodyPr/>
        <a:lstStyle/>
        <a:p>
          <a:r>
            <a:rPr lang="es-ES" sz="2400" b="1" dirty="0" smtClean="0"/>
            <a:t>MODALIDAD </a:t>
          </a:r>
          <a:endParaRPr lang="es-ES" sz="2400" b="1" dirty="0"/>
        </a:p>
      </dgm:t>
    </dgm:pt>
    <dgm:pt modelId="{AA45CB0C-BFA6-4CDA-8F8E-0FFB42B0EBC4}" type="parTrans" cxnId="{D8DFF245-1352-4074-9B00-D947BA8A6B5B}">
      <dgm:prSet/>
      <dgm:spPr/>
      <dgm:t>
        <a:bodyPr/>
        <a:lstStyle/>
        <a:p>
          <a:endParaRPr lang="es-ES"/>
        </a:p>
      </dgm:t>
    </dgm:pt>
    <dgm:pt modelId="{45BC241A-0012-473A-83A6-1ECD6CA2887D}" type="sibTrans" cxnId="{D8DFF245-1352-4074-9B00-D947BA8A6B5B}">
      <dgm:prSet/>
      <dgm:spPr/>
      <dgm:t>
        <a:bodyPr/>
        <a:lstStyle/>
        <a:p>
          <a:endParaRPr lang="es-ES"/>
        </a:p>
      </dgm:t>
    </dgm:pt>
    <dgm:pt modelId="{DD16AF00-FAFC-4832-8FA8-D3B46078FA13}">
      <dgm:prSet phldrT="[Texto]" custT="1"/>
      <dgm:spPr/>
      <dgm:t>
        <a:bodyPr/>
        <a:lstStyle/>
        <a:p>
          <a:r>
            <a:rPr lang="es-ES" sz="2400" b="1" dirty="0" smtClean="0"/>
            <a:t>Bibliográfica </a:t>
          </a:r>
          <a:endParaRPr lang="es-ES" sz="2400" b="1" dirty="0"/>
        </a:p>
      </dgm:t>
    </dgm:pt>
    <dgm:pt modelId="{5D120136-4B40-449D-BAE8-0ADDD69A6610}" type="parTrans" cxnId="{3996BAF3-E16A-42FE-941E-6CE5B02EFFE3}">
      <dgm:prSet/>
      <dgm:spPr/>
      <dgm:t>
        <a:bodyPr/>
        <a:lstStyle/>
        <a:p>
          <a:endParaRPr lang="es-ES"/>
        </a:p>
      </dgm:t>
    </dgm:pt>
    <dgm:pt modelId="{BFD29566-D963-4D5F-94F2-CB47973FC5D1}" type="sibTrans" cxnId="{3996BAF3-E16A-42FE-941E-6CE5B02EFFE3}">
      <dgm:prSet/>
      <dgm:spPr/>
      <dgm:t>
        <a:bodyPr/>
        <a:lstStyle/>
        <a:p>
          <a:endParaRPr lang="es-ES"/>
        </a:p>
      </dgm:t>
    </dgm:pt>
    <dgm:pt modelId="{4CDD4D39-9E3C-441E-A667-64E3F522803B}">
      <dgm:prSet phldrT="[Texto]" custT="1"/>
      <dgm:spPr/>
      <dgm:t>
        <a:bodyPr/>
        <a:lstStyle/>
        <a:p>
          <a:r>
            <a:rPr lang="es-ES" sz="2400" b="1" dirty="0" smtClean="0"/>
            <a:t>De campo</a:t>
          </a:r>
          <a:endParaRPr lang="es-ES" sz="2400" b="1" dirty="0"/>
        </a:p>
      </dgm:t>
    </dgm:pt>
    <dgm:pt modelId="{F759C110-7887-4403-88BC-C9EF460F0AD4}" type="parTrans" cxnId="{7344DE31-BBC6-403F-85B2-1E94E0724AB9}">
      <dgm:prSet/>
      <dgm:spPr/>
      <dgm:t>
        <a:bodyPr/>
        <a:lstStyle/>
        <a:p>
          <a:endParaRPr lang="es-ES"/>
        </a:p>
      </dgm:t>
    </dgm:pt>
    <dgm:pt modelId="{2B739ECE-C9B8-49FE-B4D0-F349DE03DD2D}" type="sibTrans" cxnId="{7344DE31-BBC6-403F-85B2-1E94E0724AB9}">
      <dgm:prSet/>
      <dgm:spPr/>
      <dgm:t>
        <a:bodyPr/>
        <a:lstStyle/>
        <a:p>
          <a:endParaRPr lang="es-ES"/>
        </a:p>
      </dgm:t>
    </dgm:pt>
    <dgm:pt modelId="{00CC2922-ED1E-410C-9DDD-E41D7B0C3464}">
      <dgm:prSet phldrT="[Texto]" custT="1"/>
      <dgm:spPr/>
      <dgm:t>
        <a:bodyPr/>
        <a:lstStyle/>
        <a:p>
          <a:r>
            <a:rPr lang="es-ES" sz="2400" b="1" dirty="0" smtClean="0"/>
            <a:t>TIPO O NIVEL</a:t>
          </a:r>
          <a:endParaRPr lang="es-ES" sz="2400" b="1" dirty="0"/>
        </a:p>
      </dgm:t>
    </dgm:pt>
    <dgm:pt modelId="{98E3412D-5ECE-4EA2-A676-8B63E6AB632C}" type="parTrans" cxnId="{A09FB3AA-8D92-4CF9-8FDB-FEB909417519}">
      <dgm:prSet/>
      <dgm:spPr/>
      <dgm:t>
        <a:bodyPr/>
        <a:lstStyle/>
        <a:p>
          <a:endParaRPr lang="es-ES"/>
        </a:p>
      </dgm:t>
    </dgm:pt>
    <dgm:pt modelId="{B06D5EDE-E474-4862-9C23-373C1E01D1C9}" type="sibTrans" cxnId="{A09FB3AA-8D92-4CF9-8FDB-FEB909417519}">
      <dgm:prSet/>
      <dgm:spPr/>
      <dgm:t>
        <a:bodyPr/>
        <a:lstStyle/>
        <a:p>
          <a:endParaRPr lang="es-ES"/>
        </a:p>
      </dgm:t>
    </dgm:pt>
    <dgm:pt modelId="{20D413CA-B4F1-4303-A1EB-58D70826A2FE}">
      <dgm:prSet phldrT="[Texto]" custT="1"/>
      <dgm:spPr/>
      <dgm:t>
        <a:bodyPr/>
        <a:lstStyle/>
        <a:p>
          <a:r>
            <a:rPr lang="es-ES" sz="2400" b="1" dirty="0" smtClean="0"/>
            <a:t>No experimental</a:t>
          </a:r>
          <a:endParaRPr lang="es-ES" sz="2400" b="1" dirty="0"/>
        </a:p>
      </dgm:t>
    </dgm:pt>
    <dgm:pt modelId="{F7434888-7205-4CD7-AC24-E6255A5D1771}" type="parTrans" cxnId="{67DE663E-97B7-4BE3-B566-37B3507F920D}">
      <dgm:prSet/>
      <dgm:spPr/>
      <dgm:t>
        <a:bodyPr/>
        <a:lstStyle/>
        <a:p>
          <a:endParaRPr lang="es-ES"/>
        </a:p>
      </dgm:t>
    </dgm:pt>
    <dgm:pt modelId="{990510B1-FF9E-4F12-A699-7BBBD7688A8E}" type="sibTrans" cxnId="{67DE663E-97B7-4BE3-B566-37B3507F920D}">
      <dgm:prSet/>
      <dgm:spPr/>
      <dgm:t>
        <a:bodyPr/>
        <a:lstStyle/>
        <a:p>
          <a:endParaRPr lang="es-ES"/>
        </a:p>
      </dgm:t>
    </dgm:pt>
    <dgm:pt modelId="{7D9AA169-C35A-4AAB-A5EF-625281903C84}">
      <dgm:prSet phldrT="[Texto]" custT="1"/>
      <dgm:spPr/>
      <dgm:t>
        <a:bodyPr/>
        <a:lstStyle/>
        <a:p>
          <a:r>
            <a:rPr lang="es-ES" sz="2400" b="1" dirty="0" smtClean="0"/>
            <a:t>Alcance: descriptivo</a:t>
          </a:r>
          <a:endParaRPr lang="es-ES" sz="2400" b="1" dirty="0"/>
        </a:p>
      </dgm:t>
    </dgm:pt>
    <dgm:pt modelId="{50B05866-965C-4C17-8EA3-101DF597380F}" type="parTrans" cxnId="{A6AB3EA7-7715-40F6-9EDC-D2204318C1AB}">
      <dgm:prSet/>
      <dgm:spPr/>
      <dgm:t>
        <a:bodyPr/>
        <a:lstStyle/>
        <a:p>
          <a:endParaRPr lang="es-ES"/>
        </a:p>
      </dgm:t>
    </dgm:pt>
    <dgm:pt modelId="{8CC0F67A-855F-4516-A7B8-1049E9F61BEB}" type="sibTrans" cxnId="{A6AB3EA7-7715-40F6-9EDC-D2204318C1AB}">
      <dgm:prSet/>
      <dgm:spPr/>
      <dgm:t>
        <a:bodyPr/>
        <a:lstStyle/>
        <a:p>
          <a:endParaRPr lang="es-ES"/>
        </a:p>
      </dgm:t>
    </dgm:pt>
    <dgm:pt modelId="{6B950846-58F0-4759-870D-FD3176D4C44E}">
      <dgm:prSet phldrT="[Texto]" custT="1"/>
      <dgm:spPr/>
      <dgm:t>
        <a:bodyPr/>
        <a:lstStyle/>
        <a:p>
          <a:r>
            <a:rPr lang="es-ES" sz="2400" b="1" dirty="0" smtClean="0"/>
            <a:t>POBLACIÓN</a:t>
          </a:r>
          <a:endParaRPr lang="es-ES" sz="2400" b="1" dirty="0"/>
        </a:p>
      </dgm:t>
    </dgm:pt>
    <dgm:pt modelId="{B9593AC2-08A2-47D6-83B7-EEF14E8B2472}" type="parTrans" cxnId="{5456ADFE-66E9-492B-A810-5D8C1BF1BF8A}">
      <dgm:prSet/>
      <dgm:spPr/>
      <dgm:t>
        <a:bodyPr/>
        <a:lstStyle/>
        <a:p>
          <a:endParaRPr lang="es-ES"/>
        </a:p>
      </dgm:t>
    </dgm:pt>
    <dgm:pt modelId="{269B76AC-D13F-48C6-80CA-0921CB5614E6}" type="sibTrans" cxnId="{5456ADFE-66E9-492B-A810-5D8C1BF1BF8A}">
      <dgm:prSet/>
      <dgm:spPr/>
      <dgm:t>
        <a:bodyPr/>
        <a:lstStyle/>
        <a:p>
          <a:endParaRPr lang="es-ES"/>
        </a:p>
      </dgm:t>
    </dgm:pt>
    <dgm:pt modelId="{7057A89C-18FA-4AFC-8931-3DC1F0813E51}">
      <dgm:prSet phldrT="[Texto]" custT="1"/>
      <dgm:spPr/>
      <dgm:t>
        <a:bodyPr/>
        <a:lstStyle/>
        <a:p>
          <a:r>
            <a:rPr lang="es-ES" sz="2400" b="1" dirty="0" smtClean="0"/>
            <a:t>Niños de 3 y 4 años de edad</a:t>
          </a:r>
          <a:endParaRPr lang="es-ES" sz="2400" b="1" dirty="0"/>
        </a:p>
      </dgm:t>
    </dgm:pt>
    <dgm:pt modelId="{39FB1597-BF33-4FB2-B2F2-3E4E58DEC35B}" type="parTrans" cxnId="{9206514A-19CE-4C75-886F-E73B5B76B63E}">
      <dgm:prSet/>
      <dgm:spPr/>
      <dgm:t>
        <a:bodyPr/>
        <a:lstStyle/>
        <a:p>
          <a:endParaRPr lang="es-ES"/>
        </a:p>
      </dgm:t>
    </dgm:pt>
    <dgm:pt modelId="{0F2BA1BA-6C04-44B7-86A8-26433ADB1B56}" type="sibTrans" cxnId="{9206514A-19CE-4C75-886F-E73B5B76B63E}">
      <dgm:prSet/>
      <dgm:spPr/>
      <dgm:t>
        <a:bodyPr/>
        <a:lstStyle/>
        <a:p>
          <a:endParaRPr lang="es-ES"/>
        </a:p>
      </dgm:t>
    </dgm:pt>
    <dgm:pt modelId="{CA3BE5CF-DBC1-4327-8853-CF6B592C685C}">
      <dgm:prSet phldrT="[Texto]" custT="1"/>
      <dgm:spPr/>
      <dgm:t>
        <a:bodyPr/>
        <a:lstStyle/>
        <a:p>
          <a:r>
            <a:rPr lang="es-ES" sz="2400" b="1" dirty="0" smtClean="0"/>
            <a:t>Docentes </a:t>
          </a:r>
          <a:endParaRPr lang="es-ES" sz="2400" b="1" dirty="0"/>
        </a:p>
      </dgm:t>
    </dgm:pt>
    <dgm:pt modelId="{EC032B86-7FC4-4678-B696-079EA7A97A3C}" type="parTrans" cxnId="{B71D9908-5B53-4D39-977B-28141D57202E}">
      <dgm:prSet/>
      <dgm:spPr/>
      <dgm:t>
        <a:bodyPr/>
        <a:lstStyle/>
        <a:p>
          <a:endParaRPr lang="es-ES"/>
        </a:p>
      </dgm:t>
    </dgm:pt>
    <dgm:pt modelId="{1865AFF4-4A82-4317-9564-84646A9E1CDE}" type="sibTrans" cxnId="{B71D9908-5B53-4D39-977B-28141D57202E}">
      <dgm:prSet/>
      <dgm:spPr/>
      <dgm:t>
        <a:bodyPr/>
        <a:lstStyle/>
        <a:p>
          <a:endParaRPr lang="es-ES"/>
        </a:p>
      </dgm:t>
    </dgm:pt>
    <dgm:pt modelId="{311BB7CC-5138-4687-BCE3-40F4C9894821}" type="pres">
      <dgm:prSet presAssocID="{310F5B36-E6B0-41E0-AB31-F4B8FDA9E16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2DAC074-E7E2-45AA-8BE6-A25747089BB7}" type="pres">
      <dgm:prSet presAssocID="{3C9F60C9-6AD2-4F92-991A-48FB553949A4}" presName="composite" presStyleCnt="0"/>
      <dgm:spPr/>
    </dgm:pt>
    <dgm:pt modelId="{02DC9814-1127-40BA-B52F-E18C99707706}" type="pres">
      <dgm:prSet presAssocID="{3C9F60C9-6AD2-4F92-991A-48FB553949A4}" presName="parentText" presStyleLbl="alignNode1" presStyleIdx="0" presStyleCnt="3" custScaleX="19179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05327A-684D-4644-994D-856832447384}" type="pres">
      <dgm:prSet presAssocID="{3C9F60C9-6AD2-4F92-991A-48FB553949A4}" presName="descendantText" presStyleLbl="alignAcc1" presStyleIdx="0" presStyleCnt="3" custScaleX="679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6342DC-A883-455A-82A6-B0CA362520FE}" type="pres">
      <dgm:prSet presAssocID="{45BC241A-0012-473A-83A6-1ECD6CA2887D}" presName="sp" presStyleCnt="0"/>
      <dgm:spPr/>
    </dgm:pt>
    <dgm:pt modelId="{27F863B5-6EF1-43FA-A780-EC7C9590A68C}" type="pres">
      <dgm:prSet presAssocID="{00CC2922-ED1E-410C-9DDD-E41D7B0C3464}" presName="composite" presStyleCnt="0"/>
      <dgm:spPr/>
    </dgm:pt>
    <dgm:pt modelId="{E8019D14-392A-46C9-8DEF-FD6218C718C8}" type="pres">
      <dgm:prSet presAssocID="{00CC2922-ED1E-410C-9DDD-E41D7B0C3464}" presName="parentText" presStyleLbl="alignNode1" presStyleIdx="1" presStyleCnt="3" custScaleX="19525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758F46-C448-461D-845C-678B85E65362}" type="pres">
      <dgm:prSet presAssocID="{00CC2922-ED1E-410C-9DDD-E41D7B0C3464}" presName="descendantText" presStyleLbl="alignAcc1" presStyleIdx="1" presStyleCnt="3" custScaleX="639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222F29-94F3-430D-B636-0D288E8EC980}" type="pres">
      <dgm:prSet presAssocID="{B06D5EDE-E474-4862-9C23-373C1E01D1C9}" presName="sp" presStyleCnt="0"/>
      <dgm:spPr/>
    </dgm:pt>
    <dgm:pt modelId="{1889DC54-32DF-4B16-A847-0257BA09D2DA}" type="pres">
      <dgm:prSet presAssocID="{6B950846-58F0-4759-870D-FD3176D4C44E}" presName="composite" presStyleCnt="0"/>
      <dgm:spPr/>
    </dgm:pt>
    <dgm:pt modelId="{A4A35FBE-8DC9-4C46-A99F-D09E32913ED8}" type="pres">
      <dgm:prSet presAssocID="{6B950846-58F0-4759-870D-FD3176D4C44E}" presName="parentText" presStyleLbl="alignNode1" presStyleIdx="2" presStyleCnt="3" custScaleX="18263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3DF961-1138-4D67-99FD-8DC36FE9E73D}" type="pres">
      <dgm:prSet presAssocID="{6B950846-58F0-4759-870D-FD3176D4C44E}" presName="descendantText" presStyleLbl="alignAcc1" presStyleIdx="2" presStyleCnt="3" custScaleX="673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8D7224E-D0D2-4C5A-8ECA-420205313963}" type="presOf" srcId="{DD16AF00-FAFC-4832-8FA8-D3B46078FA13}" destId="{E505327A-684D-4644-994D-856832447384}" srcOrd="0" destOrd="0" presId="urn:microsoft.com/office/officeart/2005/8/layout/chevron2"/>
    <dgm:cxn modelId="{DA4CD38F-AF40-4570-A23A-994AC9B71C88}" type="presOf" srcId="{4CDD4D39-9E3C-441E-A667-64E3F522803B}" destId="{E505327A-684D-4644-994D-856832447384}" srcOrd="0" destOrd="1" presId="urn:microsoft.com/office/officeart/2005/8/layout/chevron2"/>
    <dgm:cxn modelId="{A6AB3EA7-7715-40F6-9EDC-D2204318C1AB}" srcId="{00CC2922-ED1E-410C-9DDD-E41D7B0C3464}" destId="{7D9AA169-C35A-4AAB-A5EF-625281903C84}" srcOrd="1" destOrd="0" parTransId="{50B05866-965C-4C17-8EA3-101DF597380F}" sibTransId="{8CC0F67A-855F-4516-A7B8-1049E9F61BEB}"/>
    <dgm:cxn modelId="{44C134E1-867D-4402-95DD-00CC75193069}" type="presOf" srcId="{20D413CA-B4F1-4303-A1EB-58D70826A2FE}" destId="{A6758F46-C448-461D-845C-678B85E65362}" srcOrd="0" destOrd="0" presId="urn:microsoft.com/office/officeart/2005/8/layout/chevron2"/>
    <dgm:cxn modelId="{E9519701-6B14-4990-B1E1-710F84D950E7}" type="presOf" srcId="{3C9F60C9-6AD2-4F92-991A-48FB553949A4}" destId="{02DC9814-1127-40BA-B52F-E18C99707706}" srcOrd="0" destOrd="0" presId="urn:microsoft.com/office/officeart/2005/8/layout/chevron2"/>
    <dgm:cxn modelId="{67DE663E-97B7-4BE3-B566-37B3507F920D}" srcId="{00CC2922-ED1E-410C-9DDD-E41D7B0C3464}" destId="{20D413CA-B4F1-4303-A1EB-58D70826A2FE}" srcOrd="0" destOrd="0" parTransId="{F7434888-7205-4CD7-AC24-E6255A5D1771}" sibTransId="{990510B1-FF9E-4F12-A699-7BBBD7688A8E}"/>
    <dgm:cxn modelId="{5456ADFE-66E9-492B-A810-5D8C1BF1BF8A}" srcId="{310F5B36-E6B0-41E0-AB31-F4B8FDA9E169}" destId="{6B950846-58F0-4759-870D-FD3176D4C44E}" srcOrd="2" destOrd="0" parTransId="{B9593AC2-08A2-47D6-83B7-EEF14E8B2472}" sibTransId="{269B76AC-D13F-48C6-80CA-0921CB5614E6}"/>
    <dgm:cxn modelId="{DAC12C53-F923-43A8-8B04-1354ADC19AA9}" type="presOf" srcId="{7057A89C-18FA-4AFC-8931-3DC1F0813E51}" destId="{2B3DF961-1138-4D67-99FD-8DC36FE9E73D}" srcOrd="0" destOrd="0" presId="urn:microsoft.com/office/officeart/2005/8/layout/chevron2"/>
    <dgm:cxn modelId="{3996BAF3-E16A-42FE-941E-6CE5B02EFFE3}" srcId="{3C9F60C9-6AD2-4F92-991A-48FB553949A4}" destId="{DD16AF00-FAFC-4832-8FA8-D3B46078FA13}" srcOrd="0" destOrd="0" parTransId="{5D120136-4B40-449D-BAE8-0ADDD69A6610}" sibTransId="{BFD29566-D963-4D5F-94F2-CB47973FC5D1}"/>
    <dgm:cxn modelId="{9206514A-19CE-4C75-886F-E73B5B76B63E}" srcId="{6B950846-58F0-4759-870D-FD3176D4C44E}" destId="{7057A89C-18FA-4AFC-8931-3DC1F0813E51}" srcOrd="0" destOrd="0" parTransId="{39FB1597-BF33-4FB2-B2F2-3E4E58DEC35B}" sibTransId="{0F2BA1BA-6C04-44B7-86A8-26433ADB1B56}"/>
    <dgm:cxn modelId="{D74A6E9B-7513-4D86-A6BF-CE9ED3913F7F}" type="presOf" srcId="{6B950846-58F0-4759-870D-FD3176D4C44E}" destId="{A4A35FBE-8DC9-4C46-A99F-D09E32913ED8}" srcOrd="0" destOrd="0" presId="urn:microsoft.com/office/officeart/2005/8/layout/chevron2"/>
    <dgm:cxn modelId="{96ACE8B4-A327-4EEC-B4E9-91F54838A336}" type="presOf" srcId="{00CC2922-ED1E-410C-9DDD-E41D7B0C3464}" destId="{E8019D14-392A-46C9-8DEF-FD6218C718C8}" srcOrd="0" destOrd="0" presId="urn:microsoft.com/office/officeart/2005/8/layout/chevron2"/>
    <dgm:cxn modelId="{19078FB8-4531-4FC7-A512-147D53E6A58F}" type="presOf" srcId="{310F5B36-E6B0-41E0-AB31-F4B8FDA9E169}" destId="{311BB7CC-5138-4687-BCE3-40F4C9894821}" srcOrd="0" destOrd="0" presId="urn:microsoft.com/office/officeart/2005/8/layout/chevron2"/>
    <dgm:cxn modelId="{A09FB3AA-8D92-4CF9-8FDB-FEB909417519}" srcId="{310F5B36-E6B0-41E0-AB31-F4B8FDA9E169}" destId="{00CC2922-ED1E-410C-9DDD-E41D7B0C3464}" srcOrd="1" destOrd="0" parTransId="{98E3412D-5ECE-4EA2-A676-8B63E6AB632C}" sibTransId="{B06D5EDE-E474-4862-9C23-373C1E01D1C9}"/>
    <dgm:cxn modelId="{B71D9908-5B53-4D39-977B-28141D57202E}" srcId="{6B950846-58F0-4759-870D-FD3176D4C44E}" destId="{CA3BE5CF-DBC1-4327-8853-CF6B592C685C}" srcOrd="1" destOrd="0" parTransId="{EC032B86-7FC4-4678-B696-079EA7A97A3C}" sibTransId="{1865AFF4-4A82-4317-9564-84646A9E1CDE}"/>
    <dgm:cxn modelId="{7344DE31-BBC6-403F-85B2-1E94E0724AB9}" srcId="{3C9F60C9-6AD2-4F92-991A-48FB553949A4}" destId="{4CDD4D39-9E3C-441E-A667-64E3F522803B}" srcOrd="1" destOrd="0" parTransId="{F759C110-7887-4403-88BC-C9EF460F0AD4}" sibTransId="{2B739ECE-C9B8-49FE-B4D0-F349DE03DD2D}"/>
    <dgm:cxn modelId="{40EA2D81-32A0-4ED1-9F7B-09CDFD5D622C}" type="presOf" srcId="{7D9AA169-C35A-4AAB-A5EF-625281903C84}" destId="{A6758F46-C448-461D-845C-678B85E65362}" srcOrd="0" destOrd="1" presId="urn:microsoft.com/office/officeart/2005/8/layout/chevron2"/>
    <dgm:cxn modelId="{D3AAE2CE-A3BB-432E-932D-DF2987284E51}" type="presOf" srcId="{CA3BE5CF-DBC1-4327-8853-CF6B592C685C}" destId="{2B3DF961-1138-4D67-99FD-8DC36FE9E73D}" srcOrd="0" destOrd="1" presId="urn:microsoft.com/office/officeart/2005/8/layout/chevron2"/>
    <dgm:cxn modelId="{D8DFF245-1352-4074-9B00-D947BA8A6B5B}" srcId="{310F5B36-E6B0-41E0-AB31-F4B8FDA9E169}" destId="{3C9F60C9-6AD2-4F92-991A-48FB553949A4}" srcOrd="0" destOrd="0" parTransId="{AA45CB0C-BFA6-4CDA-8F8E-0FFB42B0EBC4}" sibTransId="{45BC241A-0012-473A-83A6-1ECD6CA2887D}"/>
    <dgm:cxn modelId="{F64D6885-FFA7-47FF-A3BA-31AA8567B927}" type="presParOf" srcId="{311BB7CC-5138-4687-BCE3-40F4C9894821}" destId="{32DAC074-E7E2-45AA-8BE6-A25747089BB7}" srcOrd="0" destOrd="0" presId="urn:microsoft.com/office/officeart/2005/8/layout/chevron2"/>
    <dgm:cxn modelId="{438B4600-CA6C-465D-BEBF-C7F54168AFA7}" type="presParOf" srcId="{32DAC074-E7E2-45AA-8BE6-A25747089BB7}" destId="{02DC9814-1127-40BA-B52F-E18C99707706}" srcOrd="0" destOrd="0" presId="urn:microsoft.com/office/officeart/2005/8/layout/chevron2"/>
    <dgm:cxn modelId="{BA696BCF-0241-4D43-9D52-B13871554086}" type="presParOf" srcId="{32DAC074-E7E2-45AA-8BE6-A25747089BB7}" destId="{E505327A-684D-4644-994D-856832447384}" srcOrd="1" destOrd="0" presId="urn:microsoft.com/office/officeart/2005/8/layout/chevron2"/>
    <dgm:cxn modelId="{AE62BC35-FC40-4B1A-9405-3A9994628C94}" type="presParOf" srcId="{311BB7CC-5138-4687-BCE3-40F4C9894821}" destId="{156342DC-A883-455A-82A6-B0CA362520FE}" srcOrd="1" destOrd="0" presId="urn:microsoft.com/office/officeart/2005/8/layout/chevron2"/>
    <dgm:cxn modelId="{C1301DC9-DFE6-47AF-87CA-C04AFA6B315E}" type="presParOf" srcId="{311BB7CC-5138-4687-BCE3-40F4C9894821}" destId="{27F863B5-6EF1-43FA-A780-EC7C9590A68C}" srcOrd="2" destOrd="0" presId="urn:microsoft.com/office/officeart/2005/8/layout/chevron2"/>
    <dgm:cxn modelId="{E0C307D2-13BB-4C1B-8DDB-3C4821F0AC8B}" type="presParOf" srcId="{27F863B5-6EF1-43FA-A780-EC7C9590A68C}" destId="{E8019D14-392A-46C9-8DEF-FD6218C718C8}" srcOrd="0" destOrd="0" presId="urn:microsoft.com/office/officeart/2005/8/layout/chevron2"/>
    <dgm:cxn modelId="{F1C743AD-C152-4786-A725-629E6F047D3F}" type="presParOf" srcId="{27F863B5-6EF1-43FA-A780-EC7C9590A68C}" destId="{A6758F46-C448-461D-845C-678B85E65362}" srcOrd="1" destOrd="0" presId="urn:microsoft.com/office/officeart/2005/8/layout/chevron2"/>
    <dgm:cxn modelId="{4997F92A-F10C-494B-85BA-BA7129547124}" type="presParOf" srcId="{311BB7CC-5138-4687-BCE3-40F4C9894821}" destId="{6C222F29-94F3-430D-B636-0D288E8EC980}" srcOrd="3" destOrd="0" presId="urn:microsoft.com/office/officeart/2005/8/layout/chevron2"/>
    <dgm:cxn modelId="{753FCE8C-8228-47D8-B23F-C7E7B8DBE093}" type="presParOf" srcId="{311BB7CC-5138-4687-BCE3-40F4C9894821}" destId="{1889DC54-32DF-4B16-A847-0257BA09D2DA}" srcOrd="4" destOrd="0" presId="urn:microsoft.com/office/officeart/2005/8/layout/chevron2"/>
    <dgm:cxn modelId="{B2CC4486-6FD6-4CE5-B91A-8188D4E6CBD1}" type="presParOf" srcId="{1889DC54-32DF-4B16-A847-0257BA09D2DA}" destId="{A4A35FBE-8DC9-4C46-A99F-D09E32913ED8}" srcOrd="0" destOrd="0" presId="urn:microsoft.com/office/officeart/2005/8/layout/chevron2"/>
    <dgm:cxn modelId="{06B55F99-35FE-42CE-8571-6A46FBA66DD2}" type="presParOf" srcId="{1889DC54-32DF-4B16-A847-0257BA09D2DA}" destId="{2B3DF961-1138-4D67-99FD-8DC36FE9E73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871D6-69A4-40B6-A979-2D6B0C492A25}">
      <dsp:nvSpPr>
        <dsp:cNvPr id="0" name=""/>
        <dsp:cNvSpPr/>
      </dsp:nvSpPr>
      <dsp:spPr>
        <a:xfrm>
          <a:off x="246813" y="90735"/>
          <a:ext cx="3083816" cy="1602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DOCENTES</a:t>
          </a:r>
          <a:endParaRPr lang="es-EC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/>
            <a:t>Únicamente Material concreto</a:t>
          </a:r>
          <a:endParaRPr lang="es-EC" sz="2000" b="1" kern="1200" dirty="0"/>
        </a:p>
      </dsp:txBody>
      <dsp:txXfrm>
        <a:off x="293735" y="137657"/>
        <a:ext cx="2989972" cy="1508183"/>
      </dsp:txXfrm>
    </dsp:sp>
    <dsp:sp modelId="{7D19F96C-E7D5-4F5B-A3BE-CA057CCDAD8A}">
      <dsp:nvSpPr>
        <dsp:cNvPr id="0" name=""/>
        <dsp:cNvSpPr/>
      </dsp:nvSpPr>
      <dsp:spPr>
        <a:xfrm>
          <a:off x="3623588" y="478944"/>
          <a:ext cx="705762" cy="8256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500" kern="1200"/>
        </a:p>
      </dsp:txBody>
      <dsp:txXfrm>
        <a:off x="3623588" y="644066"/>
        <a:ext cx="494033" cy="495365"/>
      </dsp:txXfrm>
    </dsp:sp>
    <dsp:sp modelId="{D358E266-B485-41CD-803A-AD57625049C7}">
      <dsp:nvSpPr>
        <dsp:cNvPr id="0" name=""/>
        <dsp:cNvSpPr/>
      </dsp:nvSpPr>
      <dsp:spPr>
        <a:xfrm>
          <a:off x="4662257" y="72868"/>
          <a:ext cx="3329069" cy="1637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17465"/>
                <a:satOff val="-27042"/>
                <a:lumOff val="-392"/>
                <a:alphaOff val="0"/>
              </a:schemeClr>
            </a:gs>
            <a:gs pos="100000">
              <a:schemeClr val="accent3">
                <a:hueOff val="817465"/>
                <a:satOff val="-27042"/>
                <a:lumOff val="-392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NIÑOS</a:t>
          </a:r>
          <a:endParaRPr lang="es-EC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/>
            <a:t>Escaso dominio del esquema corporal</a:t>
          </a:r>
          <a:endParaRPr lang="es-EC" sz="2000" b="1" kern="1200" dirty="0"/>
        </a:p>
      </dsp:txBody>
      <dsp:txXfrm>
        <a:off x="4710225" y="120836"/>
        <a:ext cx="3233133" cy="1541826"/>
      </dsp:txXfrm>
    </dsp:sp>
    <dsp:sp modelId="{045A51F2-673B-4817-BC97-76989F84A39C}">
      <dsp:nvSpPr>
        <dsp:cNvPr id="0" name=""/>
        <dsp:cNvSpPr/>
      </dsp:nvSpPr>
      <dsp:spPr>
        <a:xfrm rot="5400000">
          <a:off x="5973911" y="1943665"/>
          <a:ext cx="705762" cy="8256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500" kern="1200"/>
        </a:p>
      </dsp:txBody>
      <dsp:txXfrm rot="-5400000">
        <a:off x="6079110" y="2003589"/>
        <a:ext cx="495365" cy="494033"/>
      </dsp:txXfrm>
    </dsp:sp>
    <dsp:sp modelId="{64E231FF-AD0A-488B-B3C0-91DAC4C97B16}">
      <dsp:nvSpPr>
        <dsp:cNvPr id="0" name=""/>
        <dsp:cNvSpPr/>
      </dsp:nvSpPr>
      <dsp:spPr>
        <a:xfrm>
          <a:off x="4662257" y="3042258"/>
          <a:ext cx="3329069" cy="1997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634930"/>
                <a:satOff val="-54083"/>
                <a:lumOff val="-784"/>
                <a:alphaOff val="0"/>
              </a:schemeClr>
            </a:gs>
            <a:gs pos="100000">
              <a:schemeClr val="accent3">
                <a:hueOff val="1634930"/>
                <a:satOff val="-54083"/>
                <a:lumOff val="-784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PERCEPCIÓN DE UNO MISMO</a:t>
          </a:r>
          <a:endParaRPr lang="es-EC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/>
            <a:t>Torpeza motriz ,equilibrio, lateralidad, control de postura</a:t>
          </a:r>
          <a:endParaRPr lang="es-EC" sz="2000" b="1" kern="1200" dirty="0"/>
        </a:p>
      </dsp:txBody>
      <dsp:txXfrm>
        <a:off x="4720760" y="3100761"/>
        <a:ext cx="3212063" cy="1880435"/>
      </dsp:txXfrm>
    </dsp:sp>
    <dsp:sp modelId="{2842E4CC-FDCC-4831-A88C-592ECE7BD9AE}">
      <dsp:nvSpPr>
        <dsp:cNvPr id="0" name=""/>
        <dsp:cNvSpPr/>
      </dsp:nvSpPr>
      <dsp:spPr>
        <a:xfrm rot="10800000">
          <a:off x="3663537" y="3628174"/>
          <a:ext cx="705762" cy="8256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500" kern="1200"/>
        </a:p>
      </dsp:txBody>
      <dsp:txXfrm rot="10800000">
        <a:off x="3875266" y="3793296"/>
        <a:ext cx="494033" cy="495365"/>
      </dsp:txXfrm>
    </dsp:sp>
    <dsp:sp modelId="{BE5399DB-F6ED-4DB9-9991-33D8D6DCFCC8}">
      <dsp:nvSpPr>
        <dsp:cNvPr id="0" name=""/>
        <dsp:cNvSpPr/>
      </dsp:nvSpPr>
      <dsp:spPr>
        <a:xfrm>
          <a:off x="1561" y="3042258"/>
          <a:ext cx="3329069" cy="1997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PERCEPCIÓN DEL ENTORNO</a:t>
          </a:r>
          <a:endParaRPr lang="es-EC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/>
            <a:t>Problemas de comunicación, socialización, agresividad</a:t>
          </a:r>
          <a:endParaRPr lang="es-EC" sz="2000" b="1" kern="1200" dirty="0"/>
        </a:p>
      </dsp:txBody>
      <dsp:txXfrm>
        <a:off x="60064" y="3100761"/>
        <a:ext cx="3212063" cy="1880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29DA9-1389-4315-A594-1B304E93FBE7}">
      <dsp:nvSpPr>
        <dsp:cNvPr id="0" name=""/>
        <dsp:cNvSpPr/>
      </dsp:nvSpPr>
      <dsp:spPr>
        <a:xfrm rot="5400000">
          <a:off x="3710573" y="-1109441"/>
          <a:ext cx="1795623" cy="4337303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/>
            <a:t>¿La poesía infantil se relaciona con el desarrollo del esquema corporal de los niños de 3 a 4 años de la Escuela Mixta Alejandro Andrade </a:t>
          </a:r>
          <a:r>
            <a:rPr lang="es-ES_tradnl" sz="2000" b="1" kern="1200" dirty="0" err="1" smtClean="0"/>
            <a:t>Coelllo</a:t>
          </a:r>
          <a:r>
            <a:rPr lang="es-ES_tradnl" sz="2000" b="1" kern="1200" dirty="0" smtClean="0"/>
            <a:t>?</a:t>
          </a:r>
          <a:endParaRPr lang="es-EC" sz="2000" b="1" kern="1200" dirty="0"/>
        </a:p>
      </dsp:txBody>
      <dsp:txXfrm rot="-5400000">
        <a:off x="2439734" y="249053"/>
        <a:ext cx="4249648" cy="1620313"/>
      </dsp:txXfrm>
    </dsp:sp>
    <dsp:sp modelId="{51CA3BBA-D243-4151-94A5-61A9763D5FB0}">
      <dsp:nvSpPr>
        <dsp:cNvPr id="0" name=""/>
        <dsp:cNvSpPr/>
      </dsp:nvSpPr>
      <dsp:spPr>
        <a:xfrm>
          <a:off x="0" y="488"/>
          <a:ext cx="2439733" cy="211744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FORMULACIÓN DEL PROBLEMA</a:t>
          </a:r>
          <a:endParaRPr lang="es-EC" sz="2200" b="1" kern="1200" dirty="0"/>
        </a:p>
      </dsp:txBody>
      <dsp:txXfrm>
        <a:off x="103365" y="103853"/>
        <a:ext cx="2233003" cy="1910714"/>
      </dsp:txXfrm>
    </dsp:sp>
    <dsp:sp modelId="{9B295D07-3B61-4A74-BE4E-96B9BA3FD403}">
      <dsp:nvSpPr>
        <dsp:cNvPr id="0" name=""/>
        <dsp:cNvSpPr/>
      </dsp:nvSpPr>
      <dsp:spPr>
        <a:xfrm rot="5400000">
          <a:off x="4049192" y="775537"/>
          <a:ext cx="1118386" cy="4337303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/>
            <a:t>Periodo Académico 2014 -2015 </a:t>
          </a:r>
          <a:endParaRPr lang="es-EC" sz="2000" b="1" kern="1200" dirty="0"/>
        </a:p>
      </dsp:txBody>
      <dsp:txXfrm rot="-5400000">
        <a:off x="2439734" y="2439591"/>
        <a:ext cx="4282708" cy="1009196"/>
      </dsp:txXfrm>
    </dsp:sp>
    <dsp:sp modelId="{A23CD0C3-4386-4899-A9BA-D187959388FC}">
      <dsp:nvSpPr>
        <dsp:cNvPr id="0" name=""/>
        <dsp:cNvSpPr/>
      </dsp:nvSpPr>
      <dsp:spPr>
        <a:xfrm>
          <a:off x="0" y="2230159"/>
          <a:ext cx="2439733" cy="1428059"/>
        </a:xfrm>
        <a:prstGeom prst="roundRect">
          <a:avLst/>
        </a:prstGeom>
        <a:solidFill>
          <a:schemeClr val="accent1">
            <a:shade val="50000"/>
            <a:hueOff val="430479"/>
            <a:satOff val="-36769"/>
            <a:lumOff val="3399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DELIMITACIÓN TEMPORAL</a:t>
          </a:r>
          <a:endParaRPr lang="es-EC" sz="2200" b="1" kern="1200" dirty="0"/>
        </a:p>
      </dsp:txBody>
      <dsp:txXfrm>
        <a:off x="69712" y="2299871"/>
        <a:ext cx="2300309" cy="1288635"/>
      </dsp:txXfrm>
    </dsp:sp>
    <dsp:sp modelId="{74D7EA75-E1F8-4589-A6DE-DCBF4E5519F2}">
      <dsp:nvSpPr>
        <dsp:cNvPr id="0" name=""/>
        <dsp:cNvSpPr/>
      </dsp:nvSpPr>
      <dsp:spPr>
        <a:xfrm rot="5400000">
          <a:off x="3982121" y="2401896"/>
          <a:ext cx="1093175" cy="417795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/>
            <a:t>60 niños y niñas de 3 a 4 años</a:t>
          </a:r>
          <a:endParaRPr lang="es-EC" sz="2000" b="1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/>
            <a:t>3 Educadoras Infantiles</a:t>
          </a:r>
          <a:endParaRPr lang="es-EC" sz="2000" b="1" kern="1200" dirty="0"/>
        </a:p>
      </dsp:txBody>
      <dsp:txXfrm rot="-5400000">
        <a:off x="2439733" y="3997648"/>
        <a:ext cx="4124587" cy="986447"/>
      </dsp:txXfrm>
    </dsp:sp>
    <dsp:sp modelId="{DB0CA5E1-68F3-433D-B470-BA826C71434F}">
      <dsp:nvSpPr>
        <dsp:cNvPr id="0" name=""/>
        <dsp:cNvSpPr/>
      </dsp:nvSpPr>
      <dsp:spPr>
        <a:xfrm>
          <a:off x="0" y="3770445"/>
          <a:ext cx="2439733" cy="1440853"/>
        </a:xfrm>
        <a:prstGeom prst="roundRect">
          <a:avLst/>
        </a:prstGeom>
        <a:solidFill>
          <a:schemeClr val="accent1">
            <a:shade val="50000"/>
            <a:hueOff val="430479"/>
            <a:satOff val="-36769"/>
            <a:lumOff val="3399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UNIDADES DE OBSERVACIÓN</a:t>
          </a:r>
          <a:endParaRPr lang="es-EC" sz="2200" b="1" kern="1200" dirty="0"/>
        </a:p>
      </dsp:txBody>
      <dsp:txXfrm>
        <a:off x="70337" y="3840782"/>
        <a:ext cx="2299059" cy="1300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6C51B-D55E-4B5B-AD9E-E4F612D72FD1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99F24-8D5B-47B5-AD31-2E9EC01023B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37288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99F24-8D5B-47B5-AD31-2E9EC01023B7}" type="slidenum">
              <a:rPr lang="es-EC" smtClean="0"/>
              <a:pPr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758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99F24-8D5B-47B5-AD31-2E9EC01023B7}" type="slidenum">
              <a:rPr lang="es-EC" smtClean="0"/>
              <a:pPr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72615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99F24-8D5B-47B5-AD31-2E9EC01023B7}" type="slidenum">
              <a:rPr lang="es-EC" smtClean="0"/>
              <a:pPr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893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3927837-70FA-448B-9368-C56EE485DD84}" type="datetimeFigureOut">
              <a:rPr lang="es-EC" smtClean="0"/>
              <a:pPr/>
              <a:t>20/06/2015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7D17FE-BB4F-4E3A-803A-6B3E8EC160A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38701" y="2852936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000" b="1" dirty="0" smtClean="0">
                <a:latin typeface="Cambria Math" pitchFamily="18" charset="0"/>
                <a:ea typeface="Cambria Math" pitchFamily="18" charset="0"/>
              </a:rPr>
              <a:t>DEFENSA  PÚBLICA DE TESIS</a:t>
            </a:r>
            <a:endParaRPr lang="es-EC" sz="4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33365" y="4760659"/>
            <a:ext cx="3309803" cy="1260629"/>
          </a:xfrm>
        </p:spPr>
        <p:txBody>
          <a:bodyPr>
            <a:normAutofit/>
          </a:bodyPr>
          <a:lstStyle/>
          <a:p>
            <a:r>
              <a:rPr lang="es-ES_tradnl" sz="2000" b="1" dirty="0" smtClean="0"/>
              <a:t>SOFÍA CAMPAÑA</a:t>
            </a:r>
          </a:p>
          <a:p>
            <a:r>
              <a:rPr lang="es-ES_tradnl" sz="2000" b="1" dirty="0" smtClean="0"/>
              <a:t>VANESSA LLUMIQUINGA</a:t>
            </a:r>
            <a:endParaRPr lang="es-EC" sz="2000" b="1" dirty="0"/>
          </a:p>
        </p:txBody>
      </p:sp>
      <p:pic>
        <p:nvPicPr>
          <p:cNvPr id="1026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9" t="12360" r="5634" b="7299"/>
          <a:stretch/>
        </p:blipFill>
        <p:spPr bwMode="auto">
          <a:xfrm>
            <a:off x="827584" y="785380"/>
            <a:ext cx="7568477" cy="19235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4932610" y="71414"/>
            <a:ext cx="29255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TRABAJO DE TITULACIÓN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4889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764704"/>
            <a:ext cx="7024744" cy="1143000"/>
          </a:xfrm>
        </p:spPr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IMPORTANCIA</a:t>
            </a:r>
            <a:endParaRPr lang="es-EC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723986"/>
              </p:ext>
            </p:extLst>
          </p:nvPr>
        </p:nvGraphicFramePr>
        <p:xfrm>
          <a:off x="827584" y="1961629"/>
          <a:ext cx="7560840" cy="3915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5004048" y="44624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TEÓRICO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493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-AIrTFFHOQ3o/TcC44UVp8eI/AAAAAAAAAfQ/6flw2vNuwvo/s1600/trabalengu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06" y="2506147"/>
            <a:ext cx="3097222" cy="22910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5004048" y="44624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TEÓRICO</a:t>
            </a:r>
            <a:endParaRPr lang="es-EC" b="1" dirty="0"/>
          </a:p>
        </p:txBody>
      </p:sp>
      <p:pic>
        <p:nvPicPr>
          <p:cNvPr id="2052" name="Picture 4" descr="http://www.nanitas.es/.cm4all/iproc.php/Adivinanza%202.jpg/downsize_1280_0/Adivinanza%2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15687"/>
            <a:ext cx="3614769" cy="2013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4716016" y="4365104"/>
            <a:ext cx="3398745" cy="187220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latin typeface="Curlz MT" pitchFamily="82" charset="0"/>
              </a:rPr>
              <a:t>RODILLA</a:t>
            </a:r>
          </a:p>
          <a:p>
            <a:pPr algn="ctr"/>
            <a:r>
              <a:rPr lang="es-ES_tradnl" sz="2400" b="1" dirty="0" smtClean="0">
                <a:latin typeface="Curlz MT" pitchFamily="82" charset="0"/>
              </a:rPr>
              <a:t>Es redonda como una mejilla</a:t>
            </a:r>
          </a:p>
          <a:p>
            <a:pPr algn="ctr"/>
            <a:r>
              <a:rPr lang="es-ES_tradnl" sz="2400" b="1" dirty="0" smtClean="0">
                <a:latin typeface="Curlz MT" pitchFamily="82" charset="0"/>
              </a:rPr>
              <a:t>Que me hace muchas cosquillas</a:t>
            </a:r>
            <a:endParaRPr lang="es-EC" sz="2400" b="1" dirty="0">
              <a:latin typeface="Curlz MT" pitchFamily="8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187624" y="1988840"/>
            <a:ext cx="2520280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TRABALENGUAS</a:t>
            </a:r>
            <a:endParaRPr lang="es-EC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5148064" y="836712"/>
            <a:ext cx="2520280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ADIVINAZAS</a:t>
            </a:r>
            <a:endParaRPr lang="es-EC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112060" y="3645024"/>
            <a:ext cx="2520280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RIMAS DISPARATADAS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3493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004048" y="44624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TEÓRICO</a:t>
            </a:r>
            <a:endParaRPr lang="es-EC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1187624" y="1916832"/>
            <a:ext cx="2520280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RONDAS</a:t>
            </a:r>
            <a:endParaRPr lang="es-EC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5364088" y="3904055"/>
            <a:ext cx="2520280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CANCIONES</a:t>
            </a:r>
            <a:endParaRPr lang="es-EC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5292080" y="980728"/>
            <a:ext cx="2520280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CUENTOS</a:t>
            </a:r>
            <a:endParaRPr lang="es-EC" b="1" dirty="0"/>
          </a:p>
        </p:txBody>
      </p:sp>
      <p:sp>
        <p:nvSpPr>
          <p:cNvPr id="9" name="AutoShape 2" descr="data:image/jpeg;base64,/9j/4AAQSkZJRgABAQAAAQABAAD/2wCEAAkGBxIQEhQUEBQWFBQVFxgaFhYYFRQVGBYXFRYWHRQaFxYaHSghGBolGxUUITEhJSkrLi4uGR80ODMsNygtLisBCgoKDg0OGxAQGywmHyYtLCwsLSwsLCwwLCwsLy0sLCw3LCwsLCwsNCwsLCwsLCwsLCwsLCwsLCwsLCwsLCwsLP/AABEIAOEA4QMBIgACEQEDEQH/xAAcAAEAAgMBAQEAAAAAAAAAAAAABgcBBAUDAgj/xAA4EAACAQIEBAQEBQIGAwAAAAABAgADEQQSITEFBkFREyJhcQcygZFCobHB0RRSFSMkYnKSM0Oy/8QAGQEBAAMBAQAAAAAAAAAAAAAAAAIDBAEF/8QAJREAAgIBBAICAwEBAAAAAAAAAAECAxEEEiExIkETcTJRYQUj/9oADAMBAAIRAxEAPwC8YiIAiIgCIiAIiIAiIgCIiAIiIAiIgCIiAIiIAiIgCIiAIiIAiIgCIiAIiIAiIgCIiAIiIAiIgCJgmeVTEoujMqnsSB+sA9onypvPqAIiIAiIgCfLOBqTYTi8z8y0sAqtVDEvcIFF7kDa/SU5x3jtbHVC1YnLfyU7nIo6adT6ymy5Q+y6qhz+i/EqBtQQR6G8+5+fuGcRqYVvEwzeGw3UHytbow2Il28K41SrrTIIDPSWrl10VtL397iK7lMW0uB1ImFMzLikREQBERAEREAREQBERAETBMAwDMREAREwYBFPiPzP/h2GzIR4tVslP0NvM1uthKSfipqFnqsWdvxMxYgdSSesm3xvrrUr4akTpTR3b0zFbfUhTIxylylTx4as5LIr5StytPRVJLFRmfUgZQQN9ZcpKuG5kkjocD+IOJT/AC8MwanTF8tQZr2G2a9xfp2lxcr8ep4/DpWpdR50uCabj5lb1BlU8X+GBpoamEqE4g2PmISnU3zLYXyk6ZenlA7mczkXlXi9XEgnxcHQzL47ElDVVTqqgfMTtm033kd0LFldhrB+gRE+V2jNKyJ9RMXi8A4POXBqOLw7LXuMvmVgQCrbC19Nb2tK2fkbEUx/5qWWxYZ1ZWsN7jXYessvmLEOhpgIXpsbPYFsp3RiBuLjX3vOfUw61kqpmJLhvN5iFLKVuL7W9PWY7sOXRpqlKMSqeE8KfEXJqKFzEDpcDdrdBJDwmmlJ3ola2KXIrNTpE3IUkZWbNpTF75RuZqY/lfE4aolPD06tcZPmCWAJ312k85E5XfCZqte3iuAAqm4RRra/Vid5GqD3dF9tkdvZLMKPKumXQadtNvpPWYEzNx54iIgCIiAIiIAiIgCamPx9OgM1Rgo1/IEn9JtGV38Qa9Q1kpuBkALL630N/Yyq6z445JQjueDb4rzrmUCgjXuLltBobkfUW19ZJuXMU1agtR7ZmLE22HmIAHsBIPwXh9FlD1rt5iAL2Hl3J79ftJpwbG0zemtly7AbWPaZqLZSlmTLJwSXB2ImBMzcUifFS9ja17aX2v0vPuYMApfmD4a8TxNepVq4ig+cnzEMoQdLLrsPWTHg/DalDDrSSrTZlvfwVCWuegYm+v6yQcdLOvh0z5uo7+kj9HAVaLr4jWLqdFJ0sdr/AGiSViw2aKoLGWzewqBBnqlzbQZit+1lVdB77zq4Li6VCRlK2HXt9JCuJViKoFjlBFwNNOv1k04bw+kAHS7Bhpc3Fj6Tqq2RO2qC4b5NipxKmOtz2F5zqlGtVcNYqp9RcWM7NPDouyqPYAT2lLrcvyZQml0c/wAGqvysD7zhc18ZxWFVDTTMCGzEIz2I16bC0lhkF+InMQRPApE5if8ANK/hS2q+50+kuph5cFdmXHg5+AxGOxFRalQjQ6KXCq2mo8vXW2uxmzzBx1qSFRTqU30uzEeQXBJUj5jpvNfgfFqD0FGdQyALlJA2JN/W9z9TNLmBUxFXD06bhrsqMBY/Ow69he0tS3W4lHhezK8wr4lyyT8mcyeOTRqNdgMyMd2Xr7kXkvAkbTlWjRqCrQUBlACr+EH+4epE7ODxgqaHysN1O4lVko7uDRVGSj5G5ExeZnCwREQBERAEREAREQBONzDwKni1GYlXS+V1tcX3FjoR6TszEjKKksM6nggHDuF+FScVySGbyFl8MAj5ibEgX3m3Q4lSRqY8QEswXy3IA6lm7aSUcXpq1GoHF1yNcdwBK8pUVUKe+0jTok3nJKVxZiVQdiD7Gfd5XuFISqhzmkL6sOg/iTJKLsARVuD1AGv1l1sHDrkri8nvUxyA2J1G81quNZ9KIv8A7uk8/wDBVL5mYnUEjuROlVYIpPQAn7CZ0py74J8Lo1MFgvDuzHM53Pb0E4uIxXi12OyoMq3/ADP3kf8AhzzXicdVxC1WDD56YygBVLtp9sv2k4Xh+Y5qliZoqaqeMENRVJ8ZIvi6YYn1nc5XR1Rlba/lHUX3+k6dLA001CieFFbVbDbWWXanKUUuCinT4luk+TozMwIlJoNXiuJ8KjVqf2Izf9VJEpHmPF2QuxzMTc9yTvLm5jUNhq6FlUvSqKCxAF2Qgan1tKQ/wjEYsrSRbMToSQouPWadO0ss5viuGz24jyjisIlKrXyAVNLIzEobXAa4tt2nQ5FxtOhjP9WwCZDkL7K4II16G15YXMXBa+IwC02KviECNceVXdPmtfa4vK6xxQKVqrkcbqwsQRLIz3xwzu1PstPAc0YSsAUqjVsuuhuPTsehm1xYKiNVNwUF7jew306ynOB8CxGIJejTfIv4/l1v+G/zHfaXJwfMaKh9xpr1A2mS6tJ4RBTas2+iPcv8wvXxjU1cVqLJnBsoNIi11uBqCT11kxEivAaC0cfi0UABkpsottYsWA9L1BJVKoZS5LrMZ4MxESZAREQBERAEREAREQDU4oCaVQKLko1h3JBlR4ziRRkA1VbgnoD0BPQ7y5XG84PAsNTai2ZFKsTmuosbd5ZXf8bw12ccNxWdXmdW0SxP5D37md7kvmw028KqP8tm0b+wnuP7f0kZxvCaA4lWTCFTSsr+U3VWa+ZQfcXt6zOHPgYrw6g8rC6npvY/npMV2onKefR71Gjp+HDXLWS8Ua40mKiBgQdiLH2M4HKvEg6mle5QC3/E/wAfxJDNEXlZPFsg4ScWRnlHk6jw41DTZnNSwuwAyqCbKLe+8k0zE6Rbb5Zp8XWqaNQYcgVcjeGTsGt5b/WU3h/iDjsHVCYwaobOlRcjN3Ifr6EaGXfPCvg6dS2dFa22ZQbe151MnXNRymsjA4kVaaOAQHUMAdCAwvrPeAtpmcKzi8e4L/U7nS1vY9xNXgvKlPD2JJZr3vrv77yRxO5KnTBy3Nci08auFR/mVW91B/We8ThafCoBoNBMgT6mDAINzLxFMDxGhWqtlpVEKsx2GW4b9aZnni/itglv4a1aoHVVsD7XMinxu4iXxNChfy00LsNNWc2H2C/nIVhcUlxt5ddR1lTk0zTGtSSbLy5e+IGCxj+GrmnUPypUGUt/xOxPpJWDPzRi6YcEqGFQG9wPltre8vH4c8afGYClUqm9QXR20GZqZylrDva/1koyyQsr28ok8REmUiIiAIiIAiIgHy+x9pE8WxXh1eylsysoA/3C321kmxtXKhI1NjYdzbSaPA6YNHKw73HeUz5lhE4vCyUvyfRqUn8NKTGo50Fhb79Np2/iVwarhxhaoZSApRxcgl2OYkdCu8siny+i1RUU2sb2t+82uLcIpYlVFZQ2U3X0PcSiuqza1Jcm6X+jJzjJLogXwsoVHd6zsoAUoE1LEkqbnpbSWaJxcFwBKTAoSLdLWnZEuoU1HE0ZNRd803I+oiJeUiIiAIiIAiIgCIiAJ8mfUj3MvMSYVWAK5wNz8qX2zEdT0G5kZzUFlgr74lcOp1ccatyctNVKlfKWVhcA/wDFx9ZAePU6dOoMqFDqGTqLH9ZNeJ1cTXI8J0r0qzklmGiuCo1JHkOwtpsJGqvLuOxFapTp0Q9SmQWysg0OxGa2kyRujOWE+TZXNKOHwzwWomQnOVsNQd+u3fWwlxfCPAGlw6mT/wC1mqC++Vz5fuADIVyt8LsRVdXx9qdJTrSBBZ/QkaKLy5qFIIoVQAqgAAaAACwAmmCKrpp8I9IiJYUCIiAIiIAiIgHjiqGcWvbsZy+HVTSc0n9we9+s7M4vNRCYd6p0NIZr9gN/paU2rHku0ST9M7QMSCcuc8iqypVXKraK9x12zDpOtjeecFSbKahYgkHIjsARvqBadhbGUc9EYef48klmZx+F8y4XEm1GqrN/abq2vowE695Ymn0daa7MxETpwREQBERAEREATBmZgwD5drC52EpPjfHKGIxdVWbwc7o9JyM3mSwGZToFNifYy5sdh/Epul7ZlIv2uJSfMPKmMw+IaoyHwqllqulihW4te+qi+WUXw3xwbNJVCzOXiXo2KtSymlRY161V/EYqpUeUW0UHSwUHXvJVy+18bha2xq0HRvUjKRf7GR74U4QLxDEAjahYD3cZrfS0l3J48PG4+jawRlNMdFVgNF7C5mWGk2zjNP3yU6jTzhbJSeWTUCZiJ6JSIiIAiIgCIiAIiIAnjiqC1FZHF1YEEdwRYz2mDAKB47wypgq7YVr5Sb031+Qny/uD7GeYxaqotYkWDEbaaX+0lXxZw3+ppMTcGla2txZj+t/ykKeiLW629NP4+k8+xJSwb9JCMK/E23xCFMwuGBBGtj1tr9/rLd5C4u+KwwaobsrFc1rZgACDr1sfylQYYrTVma1gLC/c7foZbnw6wRpYKnfdyX1vezbXv6ASzT5yNVjb/SUxETYYBERAEREAREQBERAMTmcx0g+GrKxCgo2pIAB6XJ21tOpNDivDxXUKToDexAIPoQdxrH2di8NMqDkRqicQptlIBBFS4KjK4JU3O9yunextJfy/SrHiteoKbillIao2azk5CmUnQ2taw2Am1guVKWFrFqbMWqHYk5V3tZetgWt2vpJfQpBVAGwlbS34i+Ear9Q7Hua7WD2EREsMgiIgCIiAIiIAiIgGCZgmfNU2BPYGUtzNxvEU8V4a1qiqpLIAxFjax/U/eI+U1BeycYZTZJ+a6SYjFvTJBIVR7aE/eRDiPAKlLVbMp0HQ6d7zVWnXasvhsWrVGAGpJYnuf36Tqcb4rWp2o4ikaVRN9cwa+xB7TNqtJdG1OPMfZCFkqVJxOPRwTE5msLa5dwT6ja0uzlniYxVBKlgD8rAbBl3sO0rrkjhVPH066litRWUqd7KQb+XqL/tJ7wTAjBDw/wAJN83c9T7zkFKD5XDIRnbZLdM78T5DCZvNRMzExefLuACToBqfaAfUSFcR57AJGGQOAbZ2NgfYDcTUw3PtVSPGogjqVJB+xveZXrKU8ZNC0lrWcFgTM0+G8Rp4hA9I3B+4PYjoZt3mlPKyihrHDMwZi8Ezpw0uJ47wVBtdmNlHc/xOPieJ1k1Z1B7BdPvM8x4jJWo32Ia3vpOdiD4in1/aePq9RNTcU8YLoRWDqcGxvjViXsGC3Ftjc2Nva35yQyDcvORiaY7hvyBv+gk5E1aCxzry+8kbFhmYiJuKxERAEREAREQBERAPiqtwR3BH3le1uQv6vFF8ULU1U5crWZm0F7jYSxYkHDMlL2icZuKaXsjfL/JuGwb+ImZ3/Czm5UHfL0EjfxaCL/TMR5iXF+4AU2vLHnM5g4UuLotSa1m7i+3bt7y5WuMtz5Irsrj4eYtTjlVNL0nzdLgZbD11tLWq0gwsReVzwjlipga3iILOAQptmzA7qftuLSx6ZJAJFjbaQlfG6TwsE5xxzk5FfDVw/kYZRtuT/E2jjHT50+onQiVKvHTI7s9nPqcXpqLnN9BeRrnrj6HCOtJjmcqh0YeVj5tfaSzE4KnUHnRT9JHubuC4cYOucoUimSpudGUXX8wJ2a/5tM7Xn5F+skKwlABA3RbXHp3m41BGuB0c/wDXLf8AcSPrjnp0QwBO1wN8v4iPW08H4yGYDDipYnZzfTrfQWnjUaN21ynlcHr23bZqOGTHk/jC4arWVr5GCsALaEEg7kdLSZLx6mygoGa/Qa//ADeR74fcIplKld1DM7WFwDlVOgvtreTdUA2Fp6WlhJUxWTzdS07Wcb+rrswZabZf7SAPqe02MZiKxUilTs/diLD+Z0rTDS743jtlLf8ACreaK9QumZWWqvmu17EbEe08cPzCLea4PUWvr6SUce4O7VWqN5gbWPYdBbpNehwwG2VFv3Ani20NzZCFkocYOdwEVcXWDUagpeGQ2YqCWve4VTvpe/vLITaRVa1LANeqQGZb262vraSfDV1qIrKbqwBB9DPU0dLrhyiyTk1lo9oiJrICIiAIiIAiIgCIiAIiIAmLTMQDGWLTMQBERAPlpTHxK49Uq4lqSsRTpG2S+hYbkgb9pc7SsOYvh1XxGKepTdAlRixLZri/oJbS4qXl0ej/AJllMLt1vWDT4RwupVwy4kJamVbS97BSQTbtoZxsZxiit8nn3tYfv7y4OCcKGHwtPDk5giZSbWzdzb1uZCsf8K0zA0KhC9VY/oQJjjodPvbecfo10azTuyXy9Z4+iUciYinUwdN6S5QfmBv8/wCLXrrJHObwHhgwtFKK6hBadKX4S/Ho8e2UZTbj1kTBmZgwVmnxWqiU2NRgo7k216Ty4PiEdDkIOU2JH3/eZ4zwtMVTNOpe1wbg2II2McG4VTwtPJTva9ySbknuftObI53eyfjs/p74rAUq1vFRXttmUNb2vPdKYUAAAAbAbCfQmZ0jl9CIiDgiIgCIiAIiIAiIgCIiAIiIAiIgCIiAIiIAiIgCIiAIiIAiIgCIiAIiIAiIgCIiAIiIAiIgCIiAIiIAiIgCIiAIiIAiIgCIiAIiIAiIgCIiAIiIAiIgCIiAIiIAiIgCIiAIiIAiIgCIiAIiIAiIgCIiAIiIAiIgCIiAIiIAiIgCIi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3076" name="Picture 4" descr="http://juegos.cuidadoinfantil.net/files/2012/05/Rondas-infantiles1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28" y="2996952"/>
            <a:ext cx="2857500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1.bp.blogspot.com/-fZ_G_MSQ9yM/VHcnYPVHMXI/AAAAAAAAQFk/ishiVhYUJHA/s1600/imagenpng_cuentos_infantiles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4"/>
          <a:stretch/>
        </p:blipFill>
        <p:spPr bwMode="auto">
          <a:xfrm>
            <a:off x="5220072" y="1538832"/>
            <a:ext cx="2520280" cy="21782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3080" name="Picture 8" descr="https://encrypted-tbn3.gstatic.com/images?q=tbn:ANd9GcRDv5FwT8Zdl4JIEGsPc7-LQsTArFWMJ2NsjIphQydUXR8BjKBQ_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758" y="4718982"/>
            <a:ext cx="2698626" cy="14463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2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ES_tradnl" b="1" dirty="0" smtClean="0"/>
              <a:t>ESQUEMA CORPORAL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_tradnl" dirty="0" smtClean="0"/>
              <a:t>                          aprendida en la interrelación VIGOTSKY         función superior</a:t>
            </a:r>
          </a:p>
          <a:p>
            <a:pPr marL="68580" indent="0">
              <a:buNone/>
            </a:pPr>
            <a:r>
              <a:rPr lang="es-ES_tradnl" dirty="0" smtClean="0"/>
              <a:t>                          desarrollo social y cognitivo </a:t>
            </a:r>
          </a:p>
          <a:p>
            <a:pPr marL="68580" indent="0">
              <a:buNone/>
            </a:pPr>
            <a:endParaRPr lang="es-ES_tradnl" dirty="0" smtClean="0"/>
          </a:p>
          <a:p>
            <a:pPr marL="68580" indent="0">
              <a:buNone/>
            </a:pPr>
            <a:r>
              <a:rPr lang="es-ES_tradnl" dirty="0" smtClean="0"/>
              <a:t>                representación mental del cuerpo</a:t>
            </a:r>
            <a:endParaRPr lang="es-ES_tradnl" dirty="0"/>
          </a:p>
          <a:p>
            <a:pPr marL="68580" indent="0">
              <a:buNone/>
            </a:pPr>
            <a:r>
              <a:rPr lang="es-ES_tradnl" dirty="0" smtClean="0"/>
              <a:t> SLADE </a:t>
            </a:r>
          </a:p>
          <a:p>
            <a:pPr marL="6858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          forma tamaño, factores biológicos</a:t>
            </a:r>
          </a:p>
          <a:p>
            <a:pPr marL="68580" indent="0">
              <a:buNone/>
            </a:pPr>
            <a:r>
              <a:rPr lang="es-ES_tradnl" dirty="0" smtClean="0"/>
              <a:t> (1994)    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2699792" y="2492896"/>
            <a:ext cx="432048" cy="36004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699792" y="2924944"/>
            <a:ext cx="432048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699792" y="3140968"/>
            <a:ext cx="432048" cy="19925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2263493" y="4293096"/>
            <a:ext cx="216024" cy="18002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2195736" y="4869160"/>
            <a:ext cx="216024" cy="21602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 redondeado"/>
          <p:cNvSpPr/>
          <p:nvPr/>
        </p:nvSpPr>
        <p:spPr>
          <a:xfrm>
            <a:off x="5004048" y="44624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TEÓRICO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4773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42852"/>
            <a:ext cx="7024744" cy="1143000"/>
          </a:xfrm>
        </p:spPr>
        <p:txBody>
          <a:bodyPr/>
          <a:lstStyle/>
          <a:p>
            <a:r>
              <a:rPr lang="es-ES_tradnl" b="1" dirty="0" smtClean="0"/>
              <a:t>ELEMENTOS (propio cuerpo)</a:t>
            </a:r>
            <a:endParaRPr lang="es-EC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TEÓRICO</a:t>
            </a:r>
            <a:endParaRPr lang="es-EC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642910" y="1423036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TONO MUSCULAR</a:t>
            </a:r>
            <a:endParaRPr lang="es-EC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2857488" y="3494738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EQUILIBRIO</a:t>
            </a:r>
            <a:endParaRPr lang="es-EC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1500166" y="2423168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TONO POSTURAL</a:t>
            </a:r>
            <a:endParaRPr lang="es-EC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5357818" y="5423564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LATERALIDAD</a:t>
            </a:r>
            <a:endParaRPr lang="es-EC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5643570" y="1785926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RESPIRACIÓN</a:t>
            </a:r>
            <a:endParaRPr lang="es-EC" b="1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4120572" y="4494870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COORDINACIÓN</a:t>
            </a:r>
            <a:endParaRPr lang="es-EC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785786" y="4643446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RELAJACIÓN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3130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ES_tradnl" b="1" dirty="0" smtClean="0"/>
              <a:t>PERCEPCIÓN DEL ENTORNO</a:t>
            </a:r>
            <a:endParaRPr lang="es-EC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TEÓRICO</a:t>
            </a:r>
            <a:endParaRPr lang="es-EC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1000100" y="2351730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ESPACIALIDAD</a:t>
            </a:r>
            <a:endParaRPr lang="es-EC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5292080" y="2351730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ESTRUCTURA ESPACIAL</a:t>
            </a:r>
            <a:endParaRPr lang="es-EC" b="1" dirty="0"/>
          </a:p>
        </p:txBody>
      </p:sp>
      <p:sp>
        <p:nvSpPr>
          <p:cNvPr id="10" name="9 Flecha derecha"/>
          <p:cNvSpPr/>
          <p:nvPr/>
        </p:nvSpPr>
        <p:spPr>
          <a:xfrm>
            <a:off x="4214810" y="2428868"/>
            <a:ext cx="928694" cy="5715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1142976" y="3851928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TEMPORALIDAD</a:t>
            </a:r>
            <a:endParaRPr lang="es-EC" b="1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357818" y="3851928"/>
            <a:ext cx="28803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ESTRUCTURA TEMPORAL</a:t>
            </a:r>
            <a:endParaRPr lang="es-EC" b="1" dirty="0"/>
          </a:p>
        </p:txBody>
      </p:sp>
      <p:sp>
        <p:nvSpPr>
          <p:cNvPr id="12" name="11 Flecha derecha"/>
          <p:cNvSpPr/>
          <p:nvPr/>
        </p:nvSpPr>
        <p:spPr>
          <a:xfrm>
            <a:off x="4286248" y="3929066"/>
            <a:ext cx="928694" cy="5715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44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114426" y="1382715"/>
          <a:ext cx="7386664" cy="4475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 METODOLÓGICO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ANÁLISIS E INTERPRETACIÓN</a:t>
            </a:r>
            <a:endParaRPr lang="es-EC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500042"/>
            <a:ext cx="342902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ENCUESTAA DOCENTES</a:t>
            </a:r>
            <a:endParaRPr lang="es-ES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76330" y="1762445"/>
          <a:ext cx="6096000" cy="202374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6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RESPUESTA</a:t>
                      </a:r>
                      <a:endParaRPr lang="es-ES" sz="1000" dirty="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Una vez por semana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Dos veces por semana.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Tres veces por semana.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Más de cuatro veces por semana.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Ninguna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DOCENTES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dirty="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00098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ITEM II: ¿Con qué frecuencia emplea a la poesía infantil en el aula? 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s-ES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ABLA </a:t>
            </a:r>
            <a:r>
              <a:rPr kumimoji="0" lang="es-ES" sz="1200" b="1" i="0" u="none" strike="noStrike" cap="none" normalizeH="0" baseline="0" dirty="0" smtClean="0" bmk="_Toc42110426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s-ES" sz="1100" b="0" i="0" u="none" strike="noStrike" cap="none" normalizeH="0" baseline="0" dirty="0" smtClean="0" bmk="_Toc42110426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 bmk="_Toc42110426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ENCUESTA A DOCENTES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47768" y="4605676"/>
          <a:ext cx="6096000" cy="182372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60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RESPUESTA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Cuento 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33.33%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Ronda 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Canción 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66.67%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Retahíla  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DOCENTES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00034" y="3786190"/>
            <a:ext cx="80724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ITEM V: Marque con un visto el  tipo de recursos literarios proporcionados por la poesía infantil que usted consideraría oportuna para desarrollar el esquema corporal en los niños.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s-ES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ABLA </a:t>
            </a:r>
            <a:r>
              <a:rPr kumimoji="0" lang="es-ES" sz="1200" b="1" i="0" u="none" strike="noStrike" cap="none" normalizeH="0" baseline="0" dirty="0" smtClean="0" bmk="_Toc42110426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endParaRPr kumimoji="0" lang="es-ES" sz="1100" b="0" i="0" u="none" strike="noStrike" cap="none" normalizeH="0" baseline="0" dirty="0" smtClean="0" bmk="_Toc421104263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 bmk="_Toc42110426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ENCUESTA A DOCENTES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ANÁLISIS E INTERPRETACIÓN</a:t>
            </a:r>
            <a:endParaRPr lang="es-EC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500042"/>
            <a:ext cx="342902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ENCUESTAA DOCENTES</a:t>
            </a:r>
            <a:endParaRPr lang="es-ES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85852" y="4749184"/>
          <a:ext cx="6096000" cy="139446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6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RESPUESTA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 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DOCENTES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71472" y="40433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ITEM X: Se necesita  contar con una guía referente a la poesía infantil y el esquema corporal. 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s-ES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ABLA </a:t>
            </a:r>
            <a:r>
              <a:rPr kumimoji="0" lang="es-ES" sz="1200" b="1" i="0" u="none" strike="noStrike" cap="none" normalizeH="0" baseline="0" dirty="0" smtClean="0" bmk="_Toc421104268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endParaRPr kumimoji="0" lang="es-ES" sz="1100" b="0" i="0" u="none" strike="noStrike" cap="none" normalizeH="0" baseline="0" dirty="0" smtClean="0" bmk="_Toc421104268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 bmk="_Toc421104268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ENCUESTA A DOCENTES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285852" y="2214554"/>
          <a:ext cx="6096000" cy="144653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60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RESPUESTA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 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DOCENTES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solidFill>
                          <a:srgbClr val="E36C0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00098" y="16144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ITEM III: ¿Considera a la poesía infantil una estrategia metodológica adecuada e importante?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s-ES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ABLA </a:t>
            </a:r>
            <a:r>
              <a:rPr kumimoji="0" lang="es-ES" sz="1200" b="1" i="0" u="none" strike="noStrike" cap="none" normalizeH="0" baseline="0" dirty="0" smtClean="0" bmk="_Toc42110426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s-ES" sz="1100" b="0" i="0" u="none" strike="noStrike" cap="none" normalizeH="0" baseline="0" dirty="0" smtClean="0" bmk="_Toc42110426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 bmk="_Toc42110426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ENCUESTA A DOCENTES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ANÁLISIS E INTERPRETACIÓN</a:t>
            </a:r>
            <a:endParaRPr lang="es-EC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1285852" y="857232"/>
            <a:ext cx="342902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GUÍA DE OBSERVACIÓN A NIÑOS</a:t>
            </a:r>
            <a:endParaRPr lang="es-ES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85852" y="2000240"/>
          <a:ext cx="6035040" cy="365760"/>
        </p:xfrm>
        <a:graphic>
          <a:graphicData uri="http://schemas.openxmlformats.org/drawingml/2006/table">
            <a:tbl>
              <a:tblPr/>
              <a:tblGrid>
                <a:gridCol w="4257675"/>
                <a:gridCol w="600109"/>
                <a:gridCol w="571504"/>
                <a:gridCol w="605752"/>
              </a:tblGrid>
              <a:tr h="32067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57200" algn="l"/>
                        </a:tabLs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Controla el equilibrio cuando permanece parado en un solo pie.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8,33%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56,66%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35%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57290" y="3714752"/>
          <a:ext cx="6035040" cy="399415"/>
        </p:xfrm>
        <a:graphic>
          <a:graphicData uri="http://schemas.openxmlformats.org/drawingml/2006/table">
            <a:tbl>
              <a:tblPr/>
              <a:tblGrid>
                <a:gridCol w="4257675"/>
                <a:gridCol w="600109"/>
                <a:gridCol w="571504"/>
                <a:gridCol w="605752"/>
              </a:tblGrid>
              <a:tr h="39941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57200" algn="l"/>
                        </a:tabLs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Identifica nociones arriba-abajo, delante-atrás  dentro-fuera en relación con las partes de su cuerpo.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38,33%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48,33%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13,33%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323042" y="2815271"/>
          <a:ext cx="6035040" cy="399415"/>
        </p:xfrm>
        <a:graphic>
          <a:graphicData uri="http://schemas.openxmlformats.org/drawingml/2006/table">
            <a:tbl>
              <a:tblPr/>
              <a:tblGrid>
                <a:gridCol w="4257675"/>
                <a:gridCol w="455295"/>
                <a:gridCol w="546100"/>
                <a:gridCol w="775970"/>
              </a:tblGrid>
              <a:tr h="3994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57200" algn="l"/>
                        </a:tabLs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Conserva una buena postura durante las clases. 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20%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15%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65%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357290" y="4714884"/>
          <a:ext cx="6035040" cy="415290"/>
        </p:xfrm>
        <a:graphic>
          <a:graphicData uri="http://schemas.openxmlformats.org/drawingml/2006/table">
            <a:tbl>
              <a:tblPr/>
              <a:tblGrid>
                <a:gridCol w="4257675"/>
                <a:gridCol w="457233"/>
                <a:gridCol w="714380"/>
                <a:gridCol w="605752"/>
              </a:tblGrid>
              <a:tr h="41529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57200" algn="l"/>
                        </a:tabLs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Dibuja su propio cuerpo con todas sus partes.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25%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66,66%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mbria"/>
                        </a:rPr>
                        <a:t>8,33%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  <p:sp>
        <p:nvSpPr>
          <p:cNvPr id="10" name="9 Rectángulo redondeado"/>
          <p:cNvSpPr/>
          <p:nvPr/>
        </p:nvSpPr>
        <p:spPr>
          <a:xfrm>
            <a:off x="5429256" y="1428736"/>
            <a:ext cx="2357454" cy="3571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     NO    AVECES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205880"/>
            <a:ext cx="7024744" cy="1143000"/>
          </a:xfrm>
        </p:spPr>
        <p:txBody>
          <a:bodyPr/>
          <a:lstStyle/>
          <a:p>
            <a:r>
              <a:rPr lang="es-ES_tradnl" b="1" dirty="0" smtClean="0"/>
              <a:t>TEMA DE INVESTIGACIÓN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708920"/>
            <a:ext cx="6777317" cy="350897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_tradnl" b="1" dirty="0" smtClean="0"/>
              <a:t>LA POESÍA INFANTIL Y SU RELACIÓN EN EL DESARROLLO DEL ESQUEMA CORPORAL DE NIÑOS Y NIÑAS DE 3 A 4 AÑOS DE LA ESCUELA MIXTA ALEJANDRO ANDRADE COELLO EN EL PERIODO 2014-2015</a:t>
            </a:r>
            <a:endParaRPr lang="es-EC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TEMA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140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285852" y="1785926"/>
          <a:ext cx="6035040" cy="42062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071966"/>
                <a:gridCol w="641004"/>
                <a:gridCol w="644880"/>
                <a:gridCol w="677190"/>
              </a:tblGrid>
              <a:tr h="3994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57200" algn="l"/>
                        </a:tabLst>
                      </a:pPr>
                      <a:r>
                        <a:rPr lang="es-ES" sz="1200" dirty="0"/>
                        <a:t>La maestra  utiliza recursos literarios cuyas temáticas </a:t>
                      </a:r>
                      <a:r>
                        <a:rPr lang="es-ES" sz="1200" dirty="0" smtClean="0"/>
                        <a:t>sean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dirty="0" smtClean="0"/>
                        <a:t>orientadas </a:t>
                      </a:r>
                      <a:r>
                        <a:rPr lang="es-ES" sz="1200" dirty="0"/>
                        <a:t>hacia el esquema corporal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/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285852" y="2786058"/>
          <a:ext cx="6072230" cy="42062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071966"/>
                <a:gridCol w="714380"/>
                <a:gridCol w="642942"/>
                <a:gridCol w="642942"/>
              </a:tblGrid>
              <a:tr h="4108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57200" algn="l"/>
                        </a:tabLst>
                      </a:pPr>
                      <a:r>
                        <a:rPr lang="es-ES" sz="1200" dirty="0" smtClean="0"/>
                        <a:t>La </a:t>
                      </a:r>
                      <a:r>
                        <a:rPr lang="es-ES" sz="1200" dirty="0"/>
                        <a:t>maestra realiza sesiones referentes al esquema corporal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18,33%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/>
                        <a:t>81,66%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285852" y="4714884"/>
          <a:ext cx="6072231" cy="50006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025181"/>
                <a:gridCol w="646904"/>
                <a:gridCol w="619394"/>
                <a:gridCol w="780752"/>
              </a:tblGrid>
              <a:tr h="5000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57200" algn="l"/>
                        </a:tabLst>
                      </a:pPr>
                      <a:r>
                        <a:rPr lang="es-ES" sz="1200" dirty="0"/>
                        <a:t>La actitud y aprendizaje que muestran los niños al trabajar con recursos literarios es favorable.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/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285852" y="3643314"/>
          <a:ext cx="6035040" cy="39941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071966"/>
                <a:gridCol w="641004"/>
                <a:gridCol w="644880"/>
                <a:gridCol w="677190"/>
              </a:tblGrid>
              <a:tr h="39941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57200" algn="l"/>
                        </a:tabLst>
                      </a:pPr>
                      <a:r>
                        <a:rPr lang="es-ES" sz="1200" dirty="0"/>
                        <a:t>La maestra utiliza los recursos literarios para desarrollar el esquema corporal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5%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95%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C" sz="1200" dirty="0"/>
                        <a:t>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9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ANÁLISIS E INTERPRETACIÓN</a:t>
            </a:r>
            <a:endParaRPr lang="es-EC" b="1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1285852" y="857232"/>
            <a:ext cx="342902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GUÍA DE OBSERVACIÓN A DOCENTES</a:t>
            </a:r>
            <a:endParaRPr lang="es-ES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5357818" y="1214422"/>
            <a:ext cx="2357454" cy="3571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     NO    AVECES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071546"/>
            <a:ext cx="6777317" cy="4761083"/>
          </a:xfrm>
        </p:spPr>
        <p:txBody>
          <a:bodyPr/>
          <a:lstStyle/>
          <a:p>
            <a:pPr algn="just"/>
            <a:r>
              <a:rPr lang="es-ES" dirty="0" smtClean="0"/>
              <a:t>Los niños de la Escuela Mixta Alejandro Andrade Coello presentan un bajo desarrollo del esquema corporal.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Docentes de la escuela Mixta Alejandro Andrade Coello poseen escasa información acerca de poesía infantil.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Docentes de la escuela Mixta Alejandro Andrade Coello no incluyen a la poesía infantil en sus planificaciones </a:t>
            </a:r>
          </a:p>
          <a:p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CONCLUSIONES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214422"/>
            <a:ext cx="6777317" cy="5000660"/>
          </a:xfrm>
        </p:spPr>
        <p:txBody>
          <a:bodyPr/>
          <a:lstStyle/>
          <a:p>
            <a:pPr algn="just"/>
            <a:r>
              <a:rPr lang="es-ES" dirty="0" smtClean="0"/>
              <a:t>A docentes incluir en sus planificaciones sesiones de esquema corporal que desarrollen tono postural, equilibrio, coordinación y lateralidad.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A la Institución considerar la apertura de talleres dirigidos a docentes para capacitar en cuanto literatura y poesía infantil en la primera infancia.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A docentes, utilizar poesía infantil para desarrollar el esquema corporal en niños.</a:t>
            </a:r>
          </a:p>
          <a:p>
            <a:pPr algn="just"/>
            <a:endParaRPr lang="es-ES" dirty="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RECOMENDACIONES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28860" y="1500174"/>
            <a:ext cx="4095786" cy="128588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6000" b="1" dirty="0" smtClean="0"/>
              <a:t>MANUAL</a:t>
            </a:r>
            <a:endParaRPr lang="es-ES" sz="6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3420485"/>
            <a:ext cx="6777317" cy="2080217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/>
              <a:t>ARCO IRIS DE MOVIMIENTOS</a:t>
            </a:r>
            <a:endParaRPr lang="es-ES" sz="4400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PROPUESTA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14414" y="1214422"/>
            <a:ext cx="671517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200" b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OBJETIVOS ESPECÍFICOS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Proponer Poesía Infantil específica como herramienta pedagógica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Proporcionar a docentes </a:t>
            </a:r>
            <a:r>
              <a:rPr kumimoji="0" lang="es-EC" sz="2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actividades modelo que den paso a la creación de nuevas planificaciones en relación al desarrollo del esquema corporal.</a:t>
            </a:r>
            <a:endParaRPr kumimoji="0" lang="es-ES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PROPUESTA</a:t>
            </a:r>
            <a:endParaRPr lang="es-EC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38" y="1357298"/>
            <a:ext cx="7143768" cy="476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3000" b="1" i="0" u="none" strike="noStrike" cap="none" normalizeH="0" baseline="0" dirty="0" smtClean="0">
                <a:ln>
                  <a:noFill/>
                </a:ln>
                <a:solidFill>
                  <a:srgbClr val="F79646"/>
                </a:solidFill>
                <a:effectLst/>
                <a:latin typeface="Arial" pitchFamily="34" charset="0"/>
                <a:cs typeface="Arial" pitchFamily="34" charset="0"/>
              </a:rPr>
              <a:t>RECOMENDACIONES PARA SU USO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3000" b="1" u="none" strike="noStrike" cap="none" normalizeH="0" baseline="0" dirty="0" smtClean="0">
              <a:ln>
                <a:noFill/>
              </a:ln>
              <a:solidFill>
                <a:srgbClr val="F79646"/>
              </a:solidFill>
              <a:effectLst/>
              <a:latin typeface="+mj-lt"/>
              <a:cs typeface="Aparajit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C" sz="2200" dirty="0" smtClean="0">
                <a:latin typeface="+mj-lt"/>
                <a:ea typeface="Calibri" pitchFamily="34" charset="0"/>
                <a:cs typeface="Arial" pitchFamily="34" charset="0"/>
              </a:rPr>
              <a:t>P</a:t>
            </a:r>
            <a:r>
              <a:rPr kumimoji="0" lang="es-EC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lanificar sesiones al menos tres veces por semana con objetivos específicos y material didáctico adecuado.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Escoger</a:t>
            </a:r>
            <a:r>
              <a:rPr kumimoji="0" lang="es-EC" sz="2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literatura </a:t>
            </a:r>
            <a:r>
              <a:rPr kumimoji="0" lang="es-EC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adecuada para la edad de sus estudiantes, según la etapa del desarrollo.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El material didáctico utilizado debe ser creativo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Preparar un ambiente propicio</a:t>
            </a:r>
            <a:endParaRPr kumimoji="0" lang="es-ES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PROPUESTA</a:t>
            </a:r>
            <a:endParaRPr lang="es-EC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thumbs.dreamstime.com/z/mariposas-del-arco-iris-10716464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984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3" name="4 Rectángulo redondeado"/>
          <p:cNvSpPr>
            <a:spLocks noChangeArrowheads="1"/>
          </p:cNvSpPr>
          <p:nvPr/>
        </p:nvSpPr>
        <p:spPr bwMode="auto">
          <a:xfrm>
            <a:off x="1142976" y="4071942"/>
            <a:ext cx="6851650" cy="2286016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25400">
            <a:solidFill>
              <a:srgbClr val="20586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Objetivo: desarrollar el predominio motor realizado  a través de actividades realizadas con las partes del cuerpo que propician el desarrollo de la </a:t>
            </a:r>
            <a:r>
              <a:rPr kumimoji="0" lang="es-EC" sz="2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Arial Black" pitchFamily="34" charset="0"/>
                <a:cs typeface="Arial" pitchFamily="34" charset="0"/>
              </a:rPr>
              <a:t>lateralidad. </a:t>
            </a:r>
            <a:endParaRPr kumimoji="0" lang="es-EC" sz="2200" b="1" i="0" u="none" strike="noStrike" cap="none" normalizeH="0" baseline="0" smtClean="0">
              <a:ln>
                <a:noFill/>
              </a:ln>
              <a:solidFill>
                <a:srgbClr val="373E4D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7902164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6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sz="65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sz="65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es-EC" sz="6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LATERALIDAD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262903"/>
              </p:ext>
            </p:extLst>
          </p:nvPr>
        </p:nvGraphicFramePr>
        <p:xfrm>
          <a:off x="611560" y="2204864"/>
          <a:ext cx="7858180" cy="3786214"/>
        </p:xfrm>
        <a:graphic>
          <a:graphicData uri="http://schemas.openxmlformats.org/drawingml/2006/table">
            <a:tbl>
              <a:tblPr/>
              <a:tblGrid>
                <a:gridCol w="1272868"/>
                <a:gridCol w="3067412"/>
                <a:gridCol w="1028546"/>
                <a:gridCol w="1312734"/>
                <a:gridCol w="1176620"/>
              </a:tblGrid>
              <a:tr h="68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DESTREZA CON CRITERIO DE DESEMPEÑO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ACTIVIDADES Y/O PROCESOS DIDÁCTICOS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RECURSOS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INDICADORES DE EVALUACIÓN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ACTIVIDADES DE EVALUACIÓN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104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Reconocer las partes del cuerpo desde la identificación y relación de su funcionalidad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CONOCIMIENTOS PREVIOS: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Estiramiento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músculos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movimiento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rotación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flexión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estiramiento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Escuchar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canción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ESQUEMA CONCEPTUAL DE PARTIDA: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Repetir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memorizar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canción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Realizar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movimiento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que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pide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en la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canción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CONSTRUCCIÓN DEL CONOCIMIENTO: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Recordar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los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movimientos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que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hace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cada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animal (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adelante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atrás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derecha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izquierda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Realizar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manualidades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gorras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animales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TRANSFERENCIA DEL CONOCIMIENTO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Representar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el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movimiento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que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corresponde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al animal el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cual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utilizo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para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su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manualidad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Canción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Fomix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gorras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Imágenes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animales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Distinguir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las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principales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nociones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relaciones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espaciales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con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referencia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sí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mismo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izquierda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derecha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delante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atrás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Reconoce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izquierda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derecha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 smtClean="0">
                          <a:latin typeface="Arial"/>
                          <a:ea typeface="Calibri"/>
                          <a:cs typeface="Times New Roman"/>
                        </a:rPr>
                        <a:t>delante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000" dirty="0" err="1" smtClean="0">
                          <a:latin typeface="Arial"/>
                          <a:ea typeface="Calibri"/>
                          <a:cs typeface="Times New Roman"/>
                        </a:rPr>
                        <a:t>atras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diferentes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momentos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de la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actividad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99" marR="5219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504" y="714357"/>
            <a:ext cx="764383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CREACI</a:t>
            </a:r>
            <a:r>
              <a:rPr kumimoji="0" lang="es-E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 PROPIA IMAGEN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mbito: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Expresi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corporal y motricidad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Objetivo: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mantener una postura correcta del cuerpo mediante la aplicaci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cuentos, rimas, rondas, desarrollando as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una educaci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integral en el estudiante.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TEMA: 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LATERALIDAD 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PROPUESTA</a:t>
            </a:r>
            <a:endParaRPr lang="es-EC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PROPUESTA</a:t>
            </a:r>
            <a:endParaRPr lang="es-EC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84" y="928670"/>
            <a:ext cx="70008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CANCI</a:t>
            </a: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Nombre del juego: 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baile de los animales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Edad de los participantes: 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 en adelante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Tiempo de duraci</a:t>
            </a: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n: 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 minutos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Desarrollo: 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escuchar la canci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y seguir las ordenes que nos indica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cocodrilo </a:t>
            </a:r>
            <a:r>
              <a:rPr kumimoji="0" lang="es-EC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dante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camina hacia adelante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elefante Blas camina hacia atr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pollito </a:t>
            </a:r>
            <a:r>
              <a:rPr kumimoji="0" lang="es-EC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lalo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camina hacia el costado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yo en mi bicicleta voy para el otro lado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Autores: </a:t>
            </a:r>
            <a:r>
              <a:rPr kumimoji="0" lang="es-EC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duo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tiempo de sol (</a:t>
            </a:r>
            <a:r>
              <a:rPr kumimoji="0" lang="es-EC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brujicanciones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Variaci</a:t>
            </a: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n: 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Durante la actividad podemos incluir m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ordenes, dependiendo del tema que se est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tratando, se puede a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adir movimientos r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pidos o lentos.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dirty="0" smtClean="0"/>
              <a:t>   La poesía infantil es una herramienta pedagógica que apoya al desarrolla el esquema corporal.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4000" dirty="0" smtClean="0">
                <a:solidFill>
                  <a:srgbClr val="92D050"/>
                </a:solidFill>
              </a:rPr>
              <a:t>RECOMENDACIÓN</a:t>
            </a:r>
          </a:p>
          <a:p>
            <a:pPr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   A docentes, utilizar a la poesía como una herramienta pedagógica para desarrollar el esquema corporal.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PROPUESTA</a:t>
            </a:r>
            <a:endParaRPr lang="es-EC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3356992"/>
            <a:ext cx="5256584" cy="86409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 smtClean="0"/>
              <a:t>PLANTEAMIENTO</a:t>
            </a:r>
            <a:br>
              <a:rPr lang="es-ES_tradnl" sz="2800" b="1" dirty="0" smtClean="0"/>
            </a:br>
            <a:r>
              <a:rPr lang="es-ES_tradnl" sz="2800" b="1" dirty="0" smtClean="0"/>
              <a:t> DEL </a:t>
            </a:r>
            <a:br>
              <a:rPr lang="es-ES_tradnl" sz="2800" b="1" dirty="0" smtClean="0"/>
            </a:br>
            <a:r>
              <a:rPr lang="es-ES_tradnl" sz="2800" b="1" dirty="0" smtClean="0"/>
              <a:t>PROBLEMA</a:t>
            </a:r>
            <a:endParaRPr lang="es-EC" sz="28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585777"/>
              </p:ext>
            </p:extLst>
          </p:nvPr>
        </p:nvGraphicFramePr>
        <p:xfrm>
          <a:off x="539552" y="1124744"/>
          <a:ext cx="79928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"/>
          <p:cNvSpPr/>
          <p:nvPr/>
        </p:nvSpPr>
        <p:spPr>
          <a:xfrm>
            <a:off x="4932040" y="11663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EL PROBLEMA</a:t>
            </a:r>
            <a:endParaRPr lang="es-EC" sz="2000" b="1" dirty="0"/>
          </a:p>
        </p:txBody>
      </p:sp>
    </p:spTree>
    <p:extLst>
      <p:ext uri="{BB962C8B-B14F-4D97-AF65-F5344CB8AC3E}">
        <p14:creationId xmlns:p14="http://schemas.microsoft.com/office/powerpoint/2010/main" val="2265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4857760"/>
            <a:ext cx="6777317" cy="12858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GRACIAS</a:t>
            </a:r>
            <a:r>
              <a:rPr lang="es-ES" sz="3600" b="1" dirty="0" smtClean="0"/>
              <a:t> </a:t>
            </a:r>
          </a:p>
          <a:p>
            <a:pPr algn="ctr">
              <a:buNone/>
            </a:pPr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</a:t>
            </a:r>
            <a:r>
              <a:rPr lang="es-ES" sz="3600" b="1" dirty="0" smtClean="0"/>
              <a:t> </a:t>
            </a:r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</a:t>
            </a:r>
            <a:r>
              <a:rPr lang="es-ES" sz="3600" b="1" dirty="0" smtClean="0"/>
              <a:t> </a:t>
            </a:r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ATENCIÓN</a:t>
            </a:r>
            <a:r>
              <a:rPr lang="es-ES" sz="3600" b="1" dirty="0" smtClean="0"/>
              <a:t>  </a:t>
            </a:r>
            <a:endParaRPr lang="es-ES" sz="3600" b="1" dirty="0"/>
          </a:p>
        </p:txBody>
      </p:sp>
      <p:pic>
        <p:nvPicPr>
          <p:cNvPr id="38914" name="Picture 2" descr="http://2.bp.blogspot.com/-fDxQnxHVJAQ/VICb4nswl1I/AAAAAAAACAo/fjQN3wAmP9k/s1600/edu%C3%A7a%C3%A7i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57274"/>
            <a:ext cx="6429420" cy="34432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5 Rectángulo redondeado"/>
          <p:cNvSpPr/>
          <p:nvPr/>
        </p:nvSpPr>
        <p:spPr>
          <a:xfrm>
            <a:off x="5004048" y="0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FIN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635992"/>
              </p:ext>
            </p:extLst>
          </p:nvPr>
        </p:nvGraphicFramePr>
        <p:xfrm>
          <a:off x="1179339" y="881509"/>
          <a:ext cx="6777037" cy="521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4860032" y="11663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EL PROBLEMA</a:t>
            </a:r>
            <a:endParaRPr lang="es-EC" sz="2000" b="1" dirty="0"/>
          </a:p>
        </p:txBody>
      </p:sp>
    </p:spTree>
    <p:extLst>
      <p:ext uri="{BB962C8B-B14F-4D97-AF65-F5344CB8AC3E}">
        <p14:creationId xmlns:p14="http://schemas.microsoft.com/office/powerpoint/2010/main" val="14381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0852" y="1357306"/>
            <a:ext cx="5662982" cy="1143000"/>
          </a:xfrm>
        </p:spPr>
        <p:txBody>
          <a:bodyPr/>
          <a:lstStyle/>
          <a:p>
            <a:r>
              <a:rPr lang="es-ES_tradnl" b="1" dirty="0" smtClean="0"/>
              <a:t>OBJETIVO GENERAL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23707" y="2991857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es-ES_tradnl" b="1" dirty="0" smtClean="0"/>
              <a:t>Analizar la aplicación de la poesía infantil y su relación en el desarrollo del esquema, aplicando instrumentos, para crear actividades de poesía infantil en relación con el esquema corporal.</a:t>
            </a:r>
            <a:endParaRPr lang="es-EC" b="1" dirty="0"/>
          </a:p>
        </p:txBody>
      </p:sp>
      <p:sp>
        <p:nvSpPr>
          <p:cNvPr id="4" name="3 Rectángulo"/>
          <p:cNvSpPr/>
          <p:nvPr/>
        </p:nvSpPr>
        <p:spPr>
          <a:xfrm>
            <a:off x="4860032" y="11663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EL PROBLEMA</a:t>
            </a:r>
            <a:endParaRPr lang="es-EC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4932040" y="11663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EL PROBLEMA</a:t>
            </a:r>
            <a:endParaRPr lang="es-EC" sz="2000" b="1" dirty="0"/>
          </a:p>
        </p:txBody>
      </p:sp>
    </p:spTree>
    <p:extLst>
      <p:ext uri="{BB962C8B-B14F-4D97-AF65-F5344CB8AC3E}">
        <p14:creationId xmlns:p14="http://schemas.microsoft.com/office/powerpoint/2010/main" val="34298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88" y="413792"/>
            <a:ext cx="7024744" cy="1143000"/>
          </a:xfrm>
        </p:spPr>
        <p:txBody>
          <a:bodyPr/>
          <a:lstStyle/>
          <a:p>
            <a:r>
              <a:rPr lang="es-ES_tradnl" b="1" dirty="0" smtClean="0"/>
              <a:t>OBJETIVOS ESPECÍFICOS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32048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b="1" dirty="0" smtClean="0"/>
              <a:t>Determinar conocimiento de docentes en poesía infantil.</a:t>
            </a:r>
          </a:p>
          <a:p>
            <a:pPr marL="68580" indent="0" algn="just">
              <a:buNone/>
            </a:pPr>
            <a:endParaRPr lang="es-ES_tradnl" b="1" dirty="0" smtClean="0"/>
          </a:p>
          <a:p>
            <a:pPr algn="just"/>
            <a:r>
              <a:rPr lang="es-ES_tradnl" b="1" dirty="0" smtClean="0"/>
              <a:t>Identificar nivel de esquema corporal en niños.</a:t>
            </a:r>
          </a:p>
          <a:p>
            <a:pPr marL="68580" indent="0" algn="just">
              <a:buNone/>
            </a:pPr>
            <a:endParaRPr lang="es-ES_tradnl" b="1" dirty="0" smtClean="0"/>
          </a:p>
          <a:p>
            <a:pPr algn="just"/>
            <a:r>
              <a:rPr lang="es-ES_tradnl" b="1" dirty="0" smtClean="0"/>
              <a:t>Analizar estrategias metodológicas de docentes para desarrollar esquema corporal.</a:t>
            </a:r>
          </a:p>
          <a:p>
            <a:pPr algn="just"/>
            <a:endParaRPr lang="es-ES_tradnl" b="1" dirty="0" smtClean="0"/>
          </a:p>
          <a:p>
            <a:pPr algn="just"/>
            <a:r>
              <a:rPr lang="es-ES_tradnl" b="1" dirty="0" smtClean="0"/>
              <a:t>Elaborar manual.</a:t>
            </a:r>
            <a:endParaRPr lang="es-EC" b="1" dirty="0"/>
          </a:p>
        </p:txBody>
      </p:sp>
      <p:sp>
        <p:nvSpPr>
          <p:cNvPr id="4" name="3 Rectángulo"/>
          <p:cNvSpPr/>
          <p:nvPr/>
        </p:nvSpPr>
        <p:spPr>
          <a:xfrm>
            <a:off x="4932040" y="11663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EL PROBLEMA</a:t>
            </a:r>
            <a:endParaRPr lang="es-EC" sz="2000" b="1" dirty="0"/>
          </a:p>
        </p:txBody>
      </p:sp>
    </p:spTree>
    <p:extLst>
      <p:ext uri="{BB962C8B-B14F-4D97-AF65-F5344CB8AC3E}">
        <p14:creationId xmlns:p14="http://schemas.microsoft.com/office/powerpoint/2010/main" val="27488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71792" y="404664"/>
            <a:ext cx="7024744" cy="1143000"/>
          </a:xfrm>
        </p:spPr>
        <p:txBody>
          <a:bodyPr/>
          <a:lstStyle/>
          <a:p>
            <a:r>
              <a:rPr lang="es-ES_tradnl" b="1" dirty="0" smtClean="0"/>
              <a:t>JUSTIFICACIÓN </a:t>
            </a:r>
            <a:endParaRPr lang="es-EC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730931"/>
              </p:ext>
            </p:extLst>
          </p:nvPr>
        </p:nvGraphicFramePr>
        <p:xfrm>
          <a:off x="970980" y="1700808"/>
          <a:ext cx="72014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4860032" y="11663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EL PROBLEMA</a:t>
            </a:r>
            <a:endParaRPr lang="es-EC" sz="2000" b="1" dirty="0"/>
          </a:p>
        </p:txBody>
      </p:sp>
    </p:spTree>
    <p:extLst>
      <p:ext uri="{BB962C8B-B14F-4D97-AF65-F5344CB8AC3E}">
        <p14:creationId xmlns:p14="http://schemas.microsoft.com/office/powerpoint/2010/main" val="40101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506" y="1518984"/>
            <a:ext cx="3960558" cy="829896"/>
          </a:xfrm>
        </p:spPr>
        <p:txBody>
          <a:bodyPr/>
          <a:lstStyle/>
          <a:p>
            <a:r>
              <a:rPr lang="es-ES_tradnl" b="1" dirty="0" smtClean="0"/>
              <a:t>ANTECEDENTES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79059" y="3232391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 smtClean="0"/>
              <a:t>No existen investigaciones que relacionen al esquema corporal y la poesía infantil</a:t>
            </a:r>
            <a:endParaRPr lang="es-EC" sz="28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44624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TEÓRICO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96669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582880"/>
            <a:ext cx="7024744" cy="829896"/>
          </a:xfrm>
        </p:spPr>
        <p:txBody>
          <a:bodyPr/>
          <a:lstStyle/>
          <a:p>
            <a:r>
              <a:rPr lang="es-ES_tradnl" b="1" dirty="0" smtClean="0"/>
              <a:t>POESÍA INFANTIL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17459"/>
            <a:ext cx="6777317" cy="4203829"/>
          </a:xfrm>
        </p:spPr>
        <p:txBody>
          <a:bodyPr/>
          <a:lstStyle/>
          <a:p>
            <a:pPr marL="68580" indent="0">
              <a:buNone/>
            </a:pPr>
            <a:r>
              <a:rPr lang="es-ES_tradnl" b="1" dirty="0" smtClean="0"/>
              <a:t>                                        palabra                  LOPEZ TAMÉS                  finalidad artística</a:t>
            </a:r>
          </a:p>
          <a:p>
            <a:pPr marL="68580" indent="0">
              <a:buNone/>
            </a:pPr>
            <a:r>
              <a:rPr lang="es-ES_tradnl" b="1" dirty="0" smtClean="0"/>
              <a:t>                                        lúdica</a:t>
            </a:r>
          </a:p>
          <a:p>
            <a:pPr marL="68580" indent="0">
              <a:buNone/>
            </a:pPr>
            <a:endParaRPr lang="es-ES_tradnl" b="1" dirty="0"/>
          </a:p>
          <a:p>
            <a:pPr marL="68580" indent="0">
              <a:buNone/>
            </a:pPr>
            <a:endParaRPr lang="es-ES_tradnl" b="1" dirty="0" smtClean="0"/>
          </a:p>
          <a:p>
            <a:pPr marL="68580" indent="0">
              <a:buNone/>
            </a:pPr>
            <a:r>
              <a:rPr lang="es-ES_tradnl" b="1" dirty="0" smtClean="0"/>
              <a:t>                                  Literatura Infantil   </a:t>
            </a:r>
          </a:p>
          <a:p>
            <a:pPr marL="68580" indent="0">
              <a:buNone/>
            </a:pPr>
            <a:r>
              <a:rPr lang="es-ES_tradnl" b="1" dirty="0" smtClean="0"/>
              <a:t>MELGAR ANA           </a:t>
            </a:r>
            <a:r>
              <a:rPr lang="es-ES_tradnl" b="1" dirty="0"/>
              <a:t>Creada para niños</a:t>
            </a:r>
            <a:r>
              <a:rPr lang="es-ES_tradnl" b="1" dirty="0" smtClean="0"/>
              <a:t>   </a:t>
            </a:r>
            <a:endParaRPr lang="es-ES_tradnl" b="1" dirty="0"/>
          </a:p>
          <a:p>
            <a:pPr marL="68580" indent="0">
              <a:buNone/>
            </a:pPr>
            <a:r>
              <a:rPr lang="es-ES_tradnl" b="1" dirty="0" smtClean="0"/>
              <a:t>                                  Forma viva del lenguaje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5004048" y="44624"/>
            <a:ext cx="2736304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MARCO TEÓRICO</a:t>
            </a:r>
            <a:endParaRPr lang="es-EC" b="1" dirty="0"/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3275856" y="2060848"/>
            <a:ext cx="1008112" cy="28803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275856" y="2573288"/>
            <a:ext cx="1008112" cy="20764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275856" y="2420888"/>
            <a:ext cx="1008112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3275856" y="4221088"/>
            <a:ext cx="720080" cy="28803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275856" y="4877544"/>
            <a:ext cx="720080" cy="20764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3275856" y="4653136"/>
            <a:ext cx="72008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1058</TotalTime>
  <Words>1332</Words>
  <Application>Microsoft Office PowerPoint</Application>
  <PresentationFormat>Presentación en pantalla (4:3)</PresentationFormat>
  <Paragraphs>331</Paragraphs>
  <Slides>30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Austin</vt:lpstr>
      <vt:lpstr>DEFENSA  PÚBLICA DE TESIS</vt:lpstr>
      <vt:lpstr>TEMA DE INVESTIGACIÓN</vt:lpstr>
      <vt:lpstr>PLANTEAMIENTO  DEL  PROBLEMA</vt:lpstr>
      <vt:lpstr>Presentación de PowerPoint</vt:lpstr>
      <vt:lpstr>OBJETIVO GENERAL</vt:lpstr>
      <vt:lpstr>OBJETIVOS ESPECÍFICOS</vt:lpstr>
      <vt:lpstr>JUSTIFICACIÓN </vt:lpstr>
      <vt:lpstr>ANTECEDENTES</vt:lpstr>
      <vt:lpstr>POESÍA INFANTIL</vt:lpstr>
      <vt:lpstr>IMPORTANCIA</vt:lpstr>
      <vt:lpstr>Presentación de PowerPoint</vt:lpstr>
      <vt:lpstr>Presentación de PowerPoint</vt:lpstr>
      <vt:lpstr>ESQUEMA CORPORAL</vt:lpstr>
      <vt:lpstr>ELEMENTOS (propio cuerpo)</vt:lpstr>
      <vt:lpstr>PERCEPCIÓN DEL ENTORNO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MANUAL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</dc:creator>
  <cp:lastModifiedBy>Vane</cp:lastModifiedBy>
  <cp:revision>133</cp:revision>
  <dcterms:created xsi:type="dcterms:W3CDTF">2015-06-10T21:50:53Z</dcterms:created>
  <dcterms:modified xsi:type="dcterms:W3CDTF">2015-06-20T11:43:56Z</dcterms:modified>
</cp:coreProperties>
</file>