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7" r:id="rId3"/>
    <p:sldId id="259" r:id="rId4"/>
    <p:sldId id="260" r:id="rId5"/>
    <p:sldId id="261" r:id="rId6"/>
    <p:sldId id="262" r:id="rId7"/>
    <p:sldId id="263" r:id="rId8"/>
    <p:sldId id="267" r:id="rId9"/>
    <p:sldId id="300" r:id="rId10"/>
    <p:sldId id="299" r:id="rId11"/>
    <p:sldId id="269" r:id="rId12"/>
    <p:sldId id="270" r:id="rId13"/>
    <p:sldId id="271" r:id="rId14"/>
    <p:sldId id="274" r:id="rId15"/>
    <p:sldId id="275" r:id="rId16"/>
    <p:sldId id="285" r:id="rId17"/>
    <p:sldId id="277" r:id="rId18"/>
    <p:sldId id="278" r:id="rId19"/>
    <p:sldId id="280" r:id="rId20"/>
    <p:sldId id="281" r:id="rId21"/>
    <p:sldId id="283" r:id="rId22"/>
    <p:sldId id="282" r:id="rId23"/>
    <p:sldId id="288" r:id="rId24"/>
    <p:sldId id="290" r:id="rId25"/>
    <p:sldId id="293" r:id="rId26"/>
    <p:sldId id="294" r:id="rId27"/>
    <p:sldId id="296" r:id="rId28"/>
    <p:sldId id="298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E177E-FB50-4FF5-B183-341300565F31}" type="doc">
      <dgm:prSet loTypeId="urn:microsoft.com/office/officeart/2005/8/layout/vList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1C069675-7BD1-4240-824A-4E1443409726}">
      <dgm:prSet phldrT="[Texto]"/>
      <dgm:spPr/>
      <dgm:t>
        <a:bodyPr/>
        <a:lstStyle/>
        <a:p>
          <a:r>
            <a:rPr lang="es-EC" dirty="0" smtClean="0"/>
            <a:t>MACRO</a:t>
          </a:r>
          <a:endParaRPr lang="es-EC" dirty="0"/>
        </a:p>
      </dgm:t>
    </dgm:pt>
    <dgm:pt modelId="{F711BDF6-ECF2-447D-B227-2F896D719B19}" type="parTrans" cxnId="{6DE786D0-D284-43E9-93B5-7F049154BC29}">
      <dgm:prSet/>
      <dgm:spPr/>
      <dgm:t>
        <a:bodyPr/>
        <a:lstStyle/>
        <a:p>
          <a:endParaRPr lang="es-EC"/>
        </a:p>
      </dgm:t>
    </dgm:pt>
    <dgm:pt modelId="{2ECBA142-825B-47C0-8305-72257C19D55D}" type="sibTrans" cxnId="{6DE786D0-D284-43E9-93B5-7F049154BC29}">
      <dgm:prSet/>
      <dgm:spPr/>
      <dgm:t>
        <a:bodyPr/>
        <a:lstStyle/>
        <a:p>
          <a:endParaRPr lang="es-EC"/>
        </a:p>
      </dgm:t>
    </dgm:pt>
    <dgm:pt modelId="{134E63AE-B45A-47F5-ABCE-FD3B0C0F4960}">
      <dgm:prSet phldrT="[Texto]"/>
      <dgm:spPr/>
      <dgm:t>
        <a:bodyPr/>
        <a:lstStyle/>
        <a:p>
          <a:r>
            <a:rPr lang="es-EC" dirty="0" smtClean="0"/>
            <a:t>Un nuevo modelo de televisión se generalizó en los años 80 en varias regiones del mundo: Estados Unidos y Europa (Francia).</a:t>
          </a:r>
          <a:endParaRPr lang="es-EC" dirty="0"/>
        </a:p>
      </dgm:t>
    </dgm:pt>
    <dgm:pt modelId="{4EA74DC5-BFD6-42CD-85E3-6B96FA493CF6}" type="parTrans" cxnId="{D60A295D-B9DB-42BD-9BDF-D37CD09AC62E}">
      <dgm:prSet/>
      <dgm:spPr/>
      <dgm:t>
        <a:bodyPr/>
        <a:lstStyle/>
        <a:p>
          <a:endParaRPr lang="es-EC"/>
        </a:p>
      </dgm:t>
    </dgm:pt>
    <dgm:pt modelId="{4D4843CE-6560-4206-8868-BAABCF594FE5}" type="sibTrans" cxnId="{D60A295D-B9DB-42BD-9BDF-D37CD09AC62E}">
      <dgm:prSet/>
      <dgm:spPr/>
      <dgm:t>
        <a:bodyPr/>
        <a:lstStyle/>
        <a:p>
          <a:endParaRPr lang="es-EC"/>
        </a:p>
      </dgm:t>
    </dgm:pt>
    <dgm:pt modelId="{1508B171-782E-47A3-9F5C-C0AB94A79215}">
      <dgm:prSet phldrT="[Texto]"/>
      <dgm:spPr/>
      <dgm:t>
        <a:bodyPr/>
        <a:lstStyle/>
        <a:p>
          <a:r>
            <a:rPr lang="es-EC" dirty="0" smtClean="0"/>
            <a:t>A partir de los años 80 se expandió el modelo PPV.</a:t>
          </a:r>
          <a:endParaRPr lang="es-EC" dirty="0"/>
        </a:p>
      </dgm:t>
    </dgm:pt>
    <dgm:pt modelId="{58CAB361-AB3A-443B-84ED-DE65BA1F81DA}" type="parTrans" cxnId="{2CBC7F3E-B19F-4207-8D0B-E367CF2B9767}">
      <dgm:prSet/>
      <dgm:spPr/>
      <dgm:t>
        <a:bodyPr/>
        <a:lstStyle/>
        <a:p>
          <a:endParaRPr lang="es-EC"/>
        </a:p>
      </dgm:t>
    </dgm:pt>
    <dgm:pt modelId="{C563F14C-FB95-4B61-A4B1-C8E9416DCC03}" type="sibTrans" cxnId="{2CBC7F3E-B19F-4207-8D0B-E367CF2B9767}">
      <dgm:prSet/>
      <dgm:spPr/>
      <dgm:t>
        <a:bodyPr/>
        <a:lstStyle/>
        <a:p>
          <a:endParaRPr lang="es-EC"/>
        </a:p>
      </dgm:t>
    </dgm:pt>
    <dgm:pt modelId="{FED0CCB5-A72A-4BB2-ABA4-77C9D0FF9863}">
      <dgm:prSet phldrT="[Texto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dirty="0" smtClean="0"/>
            <a:t>MESO</a:t>
          </a:r>
          <a:endParaRPr lang="es-EC" dirty="0"/>
        </a:p>
      </dgm:t>
    </dgm:pt>
    <dgm:pt modelId="{559D5067-A2B6-4F0E-8523-FB0861C7A2AE}" type="parTrans" cxnId="{007432CE-878B-45FF-836E-863F04012FF3}">
      <dgm:prSet/>
      <dgm:spPr/>
      <dgm:t>
        <a:bodyPr/>
        <a:lstStyle/>
        <a:p>
          <a:endParaRPr lang="es-EC"/>
        </a:p>
      </dgm:t>
    </dgm:pt>
    <dgm:pt modelId="{38832EC7-2C20-47B9-95C8-27990E387BA2}" type="sibTrans" cxnId="{007432CE-878B-45FF-836E-863F04012FF3}">
      <dgm:prSet/>
      <dgm:spPr/>
      <dgm:t>
        <a:bodyPr/>
        <a:lstStyle/>
        <a:p>
          <a:endParaRPr lang="es-EC"/>
        </a:p>
      </dgm:t>
    </dgm:pt>
    <dgm:pt modelId="{1E1A9156-794E-4BD7-934B-FAD9B705E8B7}">
      <dgm:prSet phldrT="[Texto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dirty="0" smtClean="0"/>
            <a:t>El servicio de televisión pagada tuvo una penetración del 26,38% entre la población ecuatoriana. </a:t>
          </a:r>
          <a:endParaRPr lang="es-EC" dirty="0"/>
        </a:p>
      </dgm:t>
    </dgm:pt>
    <dgm:pt modelId="{44B337F1-6E74-4C59-B2C2-178D85529308}" type="parTrans" cxnId="{5C65E468-B63B-46B7-920C-5C81F93A41FD}">
      <dgm:prSet/>
      <dgm:spPr/>
      <dgm:t>
        <a:bodyPr/>
        <a:lstStyle/>
        <a:p>
          <a:endParaRPr lang="es-EC"/>
        </a:p>
      </dgm:t>
    </dgm:pt>
    <dgm:pt modelId="{A1B106AB-2514-4D3F-8FF4-BDCDFE76397F}" type="sibTrans" cxnId="{5C65E468-B63B-46B7-920C-5C81F93A41FD}">
      <dgm:prSet/>
      <dgm:spPr/>
      <dgm:t>
        <a:bodyPr/>
        <a:lstStyle/>
        <a:p>
          <a:endParaRPr lang="es-EC"/>
        </a:p>
      </dgm:t>
    </dgm:pt>
    <dgm:pt modelId="{9F9DEA46-DF0E-4A28-ABAA-2B8BC7199EA3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MICRO</a:t>
          </a:r>
          <a:endParaRPr lang="es-EC" dirty="0"/>
        </a:p>
      </dgm:t>
    </dgm:pt>
    <dgm:pt modelId="{ECCAD664-DED4-4D26-8814-3728F8915C80}" type="parTrans" cxnId="{8A1EA0E2-5BAE-4190-9BF5-07A21E027F6C}">
      <dgm:prSet/>
      <dgm:spPr/>
      <dgm:t>
        <a:bodyPr/>
        <a:lstStyle/>
        <a:p>
          <a:endParaRPr lang="es-EC"/>
        </a:p>
      </dgm:t>
    </dgm:pt>
    <dgm:pt modelId="{9A3D3DE2-84CE-43CD-9042-F57B30786A11}" type="sibTrans" cxnId="{8A1EA0E2-5BAE-4190-9BF5-07A21E027F6C}">
      <dgm:prSet/>
      <dgm:spPr/>
      <dgm:t>
        <a:bodyPr/>
        <a:lstStyle/>
        <a:p>
          <a:endParaRPr lang="es-EC"/>
        </a:p>
      </dgm:t>
    </dgm:pt>
    <dgm:pt modelId="{9371FE0A-83E7-49E5-97EC-00260B8C26A2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El Distrito Metropolitano de Quito es una de las ciudades más grandes con 2’239.191 habitantes y 641.214 hogares.</a:t>
          </a:r>
          <a:endParaRPr lang="es-EC" dirty="0"/>
        </a:p>
      </dgm:t>
    </dgm:pt>
    <dgm:pt modelId="{E3488883-D844-4A2C-836D-3A0243783EED}" type="parTrans" cxnId="{DA4694B0-B536-48FE-8D98-ADFB46F78183}">
      <dgm:prSet/>
      <dgm:spPr/>
      <dgm:t>
        <a:bodyPr/>
        <a:lstStyle/>
        <a:p>
          <a:endParaRPr lang="es-EC"/>
        </a:p>
      </dgm:t>
    </dgm:pt>
    <dgm:pt modelId="{674C9196-9865-48E1-A07A-A275822A0CB3}" type="sibTrans" cxnId="{DA4694B0-B536-48FE-8D98-ADFB46F78183}">
      <dgm:prSet/>
      <dgm:spPr/>
      <dgm:t>
        <a:bodyPr/>
        <a:lstStyle/>
        <a:p>
          <a:endParaRPr lang="es-EC"/>
        </a:p>
      </dgm:t>
    </dgm:pt>
    <dgm:pt modelId="{BBC84660-DD73-437D-BEDD-19D69B1263E4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Tiene un gran crecimiento poblacional lo que genera es que la gente opte por comprar o adquirir servicios de entretenimiento para sus hogares.</a:t>
          </a:r>
          <a:endParaRPr lang="es-EC" dirty="0"/>
        </a:p>
      </dgm:t>
    </dgm:pt>
    <dgm:pt modelId="{5C23B6ED-6499-4D0F-B9EC-70CAE92BEFD1}" type="parTrans" cxnId="{CA8C2EC2-C6DD-4ED7-8D9E-3DD548787097}">
      <dgm:prSet/>
      <dgm:spPr/>
      <dgm:t>
        <a:bodyPr/>
        <a:lstStyle/>
        <a:p>
          <a:endParaRPr lang="es-EC"/>
        </a:p>
      </dgm:t>
    </dgm:pt>
    <dgm:pt modelId="{07BD2744-D801-4D73-9E42-88715D50C8A5}" type="sibTrans" cxnId="{CA8C2EC2-C6DD-4ED7-8D9E-3DD548787097}">
      <dgm:prSet/>
      <dgm:spPr/>
      <dgm:t>
        <a:bodyPr/>
        <a:lstStyle/>
        <a:p>
          <a:endParaRPr lang="es-EC"/>
        </a:p>
      </dgm:t>
    </dgm:pt>
    <dgm:pt modelId="{6C02C607-3244-48FD-BB3F-8A4F0CCDEBB5}">
      <dgm:prSet phldrT="[Texto]"/>
      <dgm:spPr/>
      <dgm:t>
        <a:bodyPr/>
        <a:lstStyle/>
        <a:p>
          <a:r>
            <a:rPr lang="es-EC" dirty="0" smtClean="0"/>
            <a:t>México se coloca como el país con mayor número de hogares con televisión de paga en toda América Latina.</a:t>
          </a:r>
          <a:endParaRPr lang="es-EC" dirty="0"/>
        </a:p>
      </dgm:t>
    </dgm:pt>
    <dgm:pt modelId="{014E5C09-5BE5-42CC-BC4E-EB3AF9B8E145}" type="parTrans" cxnId="{D5FDC8E6-9E03-402A-8A55-E92F93375227}">
      <dgm:prSet/>
      <dgm:spPr/>
      <dgm:t>
        <a:bodyPr/>
        <a:lstStyle/>
        <a:p>
          <a:endParaRPr lang="es-EC"/>
        </a:p>
      </dgm:t>
    </dgm:pt>
    <dgm:pt modelId="{1570688B-BD80-45D7-9685-E090BC893309}" type="sibTrans" cxnId="{D5FDC8E6-9E03-402A-8A55-E92F93375227}">
      <dgm:prSet/>
      <dgm:spPr/>
      <dgm:t>
        <a:bodyPr/>
        <a:lstStyle/>
        <a:p>
          <a:endParaRPr lang="es-EC"/>
        </a:p>
      </dgm:t>
    </dgm:pt>
    <dgm:pt modelId="{7C8C1E5A-0FED-4EA0-B252-374F316BA7D6}" type="pres">
      <dgm:prSet presAssocID="{882E177E-FB50-4FF5-B183-341300565F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FD6B86-2221-4817-984D-D75F18CA9457}" type="pres">
      <dgm:prSet presAssocID="{1C069675-7BD1-4240-824A-4E1443409726}" presName="comp" presStyleCnt="0"/>
      <dgm:spPr/>
    </dgm:pt>
    <dgm:pt modelId="{DB151723-67E6-428F-A0B0-E563AAF842CE}" type="pres">
      <dgm:prSet presAssocID="{1C069675-7BD1-4240-824A-4E1443409726}" presName="box" presStyleLbl="node1" presStyleIdx="0" presStyleCnt="3" custScaleY="89322"/>
      <dgm:spPr/>
      <dgm:t>
        <a:bodyPr/>
        <a:lstStyle/>
        <a:p>
          <a:endParaRPr lang="es-EC"/>
        </a:p>
      </dgm:t>
    </dgm:pt>
    <dgm:pt modelId="{412DC6C2-C7E2-446B-B02F-AFC259E20F76}" type="pres">
      <dgm:prSet presAssocID="{1C069675-7BD1-4240-824A-4E144340972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E36389-AA3F-418A-8F27-5E302E1E252E}" type="pres">
      <dgm:prSet presAssocID="{1C069675-7BD1-4240-824A-4E14434097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A2EAD-1C2E-44BF-BAD1-1FDD3ABA9E28}" type="pres">
      <dgm:prSet presAssocID="{2ECBA142-825B-47C0-8305-72257C19D55D}" presName="spacer" presStyleCnt="0"/>
      <dgm:spPr/>
    </dgm:pt>
    <dgm:pt modelId="{019AE730-612B-4987-B378-00191A672040}" type="pres">
      <dgm:prSet presAssocID="{FED0CCB5-A72A-4BB2-ABA4-77C9D0FF9863}" presName="comp" presStyleCnt="0"/>
      <dgm:spPr/>
    </dgm:pt>
    <dgm:pt modelId="{DC3066CD-F7A9-4C4E-B20E-6C3284612746}" type="pres">
      <dgm:prSet presAssocID="{FED0CCB5-A72A-4BB2-ABA4-77C9D0FF9863}" presName="box" presStyleLbl="node1" presStyleIdx="1" presStyleCnt="3" custScaleY="71901"/>
      <dgm:spPr/>
      <dgm:t>
        <a:bodyPr/>
        <a:lstStyle/>
        <a:p>
          <a:endParaRPr lang="es-EC"/>
        </a:p>
      </dgm:t>
    </dgm:pt>
    <dgm:pt modelId="{A25AC9DD-9539-454E-A1E5-C1E166231C8E}" type="pres">
      <dgm:prSet presAssocID="{FED0CCB5-A72A-4BB2-ABA4-77C9D0FF986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</dgm:pt>
    <dgm:pt modelId="{253147C1-DCB8-4EEA-9A39-70E2F3E12C78}" type="pres">
      <dgm:prSet presAssocID="{FED0CCB5-A72A-4BB2-ABA4-77C9D0FF98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849E5-6C1D-4C18-A6B4-60D3267F2787}" type="pres">
      <dgm:prSet presAssocID="{38832EC7-2C20-47B9-95C8-27990E387BA2}" presName="spacer" presStyleCnt="0"/>
      <dgm:spPr/>
    </dgm:pt>
    <dgm:pt modelId="{EF9A521E-D8D3-498F-A60E-F018DD274B0D}" type="pres">
      <dgm:prSet presAssocID="{9F9DEA46-DF0E-4A28-ABAA-2B8BC7199EA3}" presName="comp" presStyleCnt="0"/>
      <dgm:spPr/>
    </dgm:pt>
    <dgm:pt modelId="{AAC9ECD5-631F-40FD-B890-F4405E6AE47E}" type="pres">
      <dgm:prSet presAssocID="{9F9DEA46-DF0E-4A28-ABAA-2B8BC7199EA3}" presName="box" presStyleLbl="node1" presStyleIdx="2" presStyleCnt="3" custScaleY="73418"/>
      <dgm:spPr/>
      <dgm:t>
        <a:bodyPr/>
        <a:lstStyle/>
        <a:p>
          <a:endParaRPr lang="es-EC"/>
        </a:p>
      </dgm:t>
    </dgm:pt>
    <dgm:pt modelId="{D01655FA-B650-48A4-B1DA-3C2F9C7FB650}" type="pres">
      <dgm:prSet presAssocID="{9F9DEA46-DF0E-4A28-ABAA-2B8BC7199EA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291C5C-9869-4810-9088-A75DD9A00367}" type="pres">
      <dgm:prSet presAssocID="{9F9DEA46-DF0E-4A28-ABAA-2B8BC7199E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4D9FFF-5B63-478D-B5E1-34A752A95167}" type="presOf" srcId="{1E1A9156-794E-4BD7-934B-FAD9B705E8B7}" destId="{253147C1-DCB8-4EEA-9A39-70E2F3E12C78}" srcOrd="1" destOrd="1" presId="urn:microsoft.com/office/officeart/2005/8/layout/vList4"/>
    <dgm:cxn modelId="{007432CE-878B-45FF-836E-863F04012FF3}" srcId="{882E177E-FB50-4FF5-B183-341300565F31}" destId="{FED0CCB5-A72A-4BB2-ABA4-77C9D0FF9863}" srcOrd="1" destOrd="0" parTransId="{559D5067-A2B6-4F0E-8523-FB0861C7A2AE}" sibTransId="{38832EC7-2C20-47B9-95C8-27990E387BA2}"/>
    <dgm:cxn modelId="{D60A295D-B9DB-42BD-9BDF-D37CD09AC62E}" srcId="{1C069675-7BD1-4240-824A-4E1443409726}" destId="{134E63AE-B45A-47F5-ABCE-FD3B0C0F4960}" srcOrd="0" destOrd="0" parTransId="{4EA74DC5-BFD6-42CD-85E3-6B96FA493CF6}" sibTransId="{4D4843CE-6560-4206-8868-BAABCF594FE5}"/>
    <dgm:cxn modelId="{DA4694B0-B536-48FE-8D98-ADFB46F78183}" srcId="{9F9DEA46-DF0E-4A28-ABAA-2B8BC7199EA3}" destId="{9371FE0A-83E7-49E5-97EC-00260B8C26A2}" srcOrd="0" destOrd="0" parTransId="{E3488883-D844-4A2C-836D-3A0243783EED}" sibTransId="{674C9196-9865-48E1-A07A-A275822A0CB3}"/>
    <dgm:cxn modelId="{2CBC7F3E-B19F-4207-8D0B-E367CF2B9767}" srcId="{1C069675-7BD1-4240-824A-4E1443409726}" destId="{1508B171-782E-47A3-9F5C-C0AB94A79215}" srcOrd="1" destOrd="0" parTransId="{58CAB361-AB3A-443B-84ED-DE65BA1F81DA}" sibTransId="{C563F14C-FB95-4B61-A4B1-C8E9416DCC03}"/>
    <dgm:cxn modelId="{85CE9DE5-AE9E-4691-974C-0C4018410FE6}" type="presOf" srcId="{1C069675-7BD1-4240-824A-4E1443409726}" destId="{DB151723-67E6-428F-A0B0-E563AAF842CE}" srcOrd="0" destOrd="0" presId="urn:microsoft.com/office/officeart/2005/8/layout/vList4"/>
    <dgm:cxn modelId="{B3A81A5D-85B0-419D-A5B2-D2C82A62ADD8}" type="presOf" srcId="{BBC84660-DD73-437D-BEDD-19D69B1263E4}" destId="{5D291C5C-9869-4810-9088-A75DD9A00367}" srcOrd="1" destOrd="2" presId="urn:microsoft.com/office/officeart/2005/8/layout/vList4"/>
    <dgm:cxn modelId="{CA8C2EC2-C6DD-4ED7-8D9E-3DD548787097}" srcId="{9F9DEA46-DF0E-4A28-ABAA-2B8BC7199EA3}" destId="{BBC84660-DD73-437D-BEDD-19D69B1263E4}" srcOrd="1" destOrd="0" parTransId="{5C23B6ED-6499-4D0F-B9EC-70CAE92BEFD1}" sibTransId="{07BD2744-D801-4D73-9E42-88715D50C8A5}"/>
    <dgm:cxn modelId="{2F0921A4-D700-48B4-A58E-08C2834C2BC4}" type="presOf" srcId="{9F9DEA46-DF0E-4A28-ABAA-2B8BC7199EA3}" destId="{5D291C5C-9869-4810-9088-A75DD9A00367}" srcOrd="1" destOrd="0" presId="urn:microsoft.com/office/officeart/2005/8/layout/vList4"/>
    <dgm:cxn modelId="{C54DB1E2-7279-4391-BB33-C029354A3652}" type="presOf" srcId="{FED0CCB5-A72A-4BB2-ABA4-77C9D0FF9863}" destId="{DC3066CD-F7A9-4C4E-B20E-6C3284612746}" srcOrd="0" destOrd="0" presId="urn:microsoft.com/office/officeart/2005/8/layout/vList4"/>
    <dgm:cxn modelId="{5C65E468-B63B-46B7-920C-5C81F93A41FD}" srcId="{FED0CCB5-A72A-4BB2-ABA4-77C9D0FF9863}" destId="{1E1A9156-794E-4BD7-934B-FAD9B705E8B7}" srcOrd="0" destOrd="0" parTransId="{44B337F1-6E74-4C59-B2C2-178D85529308}" sibTransId="{A1B106AB-2514-4D3F-8FF4-BDCDFE76397F}"/>
    <dgm:cxn modelId="{1614054C-0D26-4A55-8348-707F9B382997}" type="presOf" srcId="{FED0CCB5-A72A-4BB2-ABA4-77C9D0FF9863}" destId="{253147C1-DCB8-4EEA-9A39-70E2F3E12C78}" srcOrd="1" destOrd="0" presId="urn:microsoft.com/office/officeart/2005/8/layout/vList4"/>
    <dgm:cxn modelId="{877AE205-D4A9-44A1-AC0D-67D241BC0D6D}" type="presOf" srcId="{1C069675-7BD1-4240-824A-4E1443409726}" destId="{14E36389-AA3F-418A-8F27-5E302E1E252E}" srcOrd="1" destOrd="0" presId="urn:microsoft.com/office/officeart/2005/8/layout/vList4"/>
    <dgm:cxn modelId="{8A1EA0E2-5BAE-4190-9BF5-07A21E027F6C}" srcId="{882E177E-FB50-4FF5-B183-341300565F31}" destId="{9F9DEA46-DF0E-4A28-ABAA-2B8BC7199EA3}" srcOrd="2" destOrd="0" parTransId="{ECCAD664-DED4-4D26-8814-3728F8915C80}" sibTransId="{9A3D3DE2-84CE-43CD-9042-F57B30786A11}"/>
    <dgm:cxn modelId="{D5FDC8E6-9E03-402A-8A55-E92F93375227}" srcId="{1C069675-7BD1-4240-824A-4E1443409726}" destId="{6C02C607-3244-48FD-BB3F-8A4F0CCDEBB5}" srcOrd="2" destOrd="0" parTransId="{014E5C09-5BE5-42CC-BC4E-EB3AF9B8E145}" sibTransId="{1570688B-BD80-45D7-9685-E090BC893309}"/>
    <dgm:cxn modelId="{E95CE93C-53FE-4FC7-BEC0-0010B697574C}" type="presOf" srcId="{1508B171-782E-47A3-9F5C-C0AB94A79215}" destId="{DB151723-67E6-428F-A0B0-E563AAF842CE}" srcOrd="0" destOrd="2" presId="urn:microsoft.com/office/officeart/2005/8/layout/vList4"/>
    <dgm:cxn modelId="{CE0958C8-0AA4-4BC2-86FA-4FC3AA2BA9D9}" type="presOf" srcId="{9F9DEA46-DF0E-4A28-ABAA-2B8BC7199EA3}" destId="{AAC9ECD5-631F-40FD-B890-F4405E6AE47E}" srcOrd="0" destOrd="0" presId="urn:microsoft.com/office/officeart/2005/8/layout/vList4"/>
    <dgm:cxn modelId="{12B906A4-2DDB-42EF-A376-DC57BAD8D739}" type="presOf" srcId="{9371FE0A-83E7-49E5-97EC-00260B8C26A2}" destId="{AAC9ECD5-631F-40FD-B890-F4405E6AE47E}" srcOrd="0" destOrd="1" presId="urn:microsoft.com/office/officeart/2005/8/layout/vList4"/>
    <dgm:cxn modelId="{6DE786D0-D284-43E9-93B5-7F049154BC29}" srcId="{882E177E-FB50-4FF5-B183-341300565F31}" destId="{1C069675-7BD1-4240-824A-4E1443409726}" srcOrd="0" destOrd="0" parTransId="{F711BDF6-ECF2-447D-B227-2F896D719B19}" sibTransId="{2ECBA142-825B-47C0-8305-72257C19D55D}"/>
    <dgm:cxn modelId="{8C58B254-E01D-4595-9646-49D57097EB05}" type="presOf" srcId="{6C02C607-3244-48FD-BB3F-8A4F0CCDEBB5}" destId="{14E36389-AA3F-418A-8F27-5E302E1E252E}" srcOrd="1" destOrd="3" presId="urn:microsoft.com/office/officeart/2005/8/layout/vList4"/>
    <dgm:cxn modelId="{44B6339F-5423-46F5-8821-5CA12F80A116}" type="presOf" srcId="{134E63AE-B45A-47F5-ABCE-FD3B0C0F4960}" destId="{DB151723-67E6-428F-A0B0-E563AAF842CE}" srcOrd="0" destOrd="1" presId="urn:microsoft.com/office/officeart/2005/8/layout/vList4"/>
    <dgm:cxn modelId="{A229EA91-6B63-48B4-A18E-399C4160CB8D}" type="presOf" srcId="{BBC84660-DD73-437D-BEDD-19D69B1263E4}" destId="{AAC9ECD5-631F-40FD-B890-F4405E6AE47E}" srcOrd="0" destOrd="2" presId="urn:microsoft.com/office/officeart/2005/8/layout/vList4"/>
    <dgm:cxn modelId="{DFD607AA-054E-4135-BFDF-21DA09CD5DA3}" type="presOf" srcId="{6C02C607-3244-48FD-BB3F-8A4F0CCDEBB5}" destId="{DB151723-67E6-428F-A0B0-E563AAF842CE}" srcOrd="0" destOrd="3" presId="urn:microsoft.com/office/officeart/2005/8/layout/vList4"/>
    <dgm:cxn modelId="{B26CBD23-4042-4114-BFE9-9E7119DB1A5D}" type="presOf" srcId="{882E177E-FB50-4FF5-B183-341300565F31}" destId="{7C8C1E5A-0FED-4EA0-B252-374F316BA7D6}" srcOrd="0" destOrd="0" presId="urn:microsoft.com/office/officeart/2005/8/layout/vList4"/>
    <dgm:cxn modelId="{F4DA4C12-1BA8-4D2A-AD69-C456869D7066}" type="presOf" srcId="{1508B171-782E-47A3-9F5C-C0AB94A79215}" destId="{14E36389-AA3F-418A-8F27-5E302E1E252E}" srcOrd="1" destOrd="2" presId="urn:microsoft.com/office/officeart/2005/8/layout/vList4"/>
    <dgm:cxn modelId="{B8CA2AAD-4C16-46DF-A613-62B49592635F}" type="presOf" srcId="{134E63AE-B45A-47F5-ABCE-FD3B0C0F4960}" destId="{14E36389-AA3F-418A-8F27-5E302E1E252E}" srcOrd="1" destOrd="1" presId="urn:microsoft.com/office/officeart/2005/8/layout/vList4"/>
    <dgm:cxn modelId="{D77AD4C4-AECE-4ECB-93BA-75F219300C84}" type="presOf" srcId="{9371FE0A-83E7-49E5-97EC-00260B8C26A2}" destId="{5D291C5C-9869-4810-9088-A75DD9A00367}" srcOrd="1" destOrd="1" presId="urn:microsoft.com/office/officeart/2005/8/layout/vList4"/>
    <dgm:cxn modelId="{C622445A-47C7-448D-B899-60DD3332E738}" type="presOf" srcId="{1E1A9156-794E-4BD7-934B-FAD9B705E8B7}" destId="{DC3066CD-F7A9-4C4E-B20E-6C3284612746}" srcOrd="0" destOrd="1" presId="urn:microsoft.com/office/officeart/2005/8/layout/vList4"/>
    <dgm:cxn modelId="{0CCFE80C-6C3D-4BE8-92F6-B40396836E16}" type="presParOf" srcId="{7C8C1E5A-0FED-4EA0-B252-374F316BA7D6}" destId="{30FD6B86-2221-4817-984D-D75F18CA9457}" srcOrd="0" destOrd="0" presId="urn:microsoft.com/office/officeart/2005/8/layout/vList4"/>
    <dgm:cxn modelId="{EE7D4830-550A-44FF-93D2-B4DE84856C35}" type="presParOf" srcId="{30FD6B86-2221-4817-984D-D75F18CA9457}" destId="{DB151723-67E6-428F-A0B0-E563AAF842CE}" srcOrd="0" destOrd="0" presId="urn:microsoft.com/office/officeart/2005/8/layout/vList4"/>
    <dgm:cxn modelId="{DC718F33-D170-4D3B-B7B1-5AF6859EDAB2}" type="presParOf" srcId="{30FD6B86-2221-4817-984D-D75F18CA9457}" destId="{412DC6C2-C7E2-446B-B02F-AFC259E20F76}" srcOrd="1" destOrd="0" presId="urn:microsoft.com/office/officeart/2005/8/layout/vList4"/>
    <dgm:cxn modelId="{764A1C71-0DDE-438E-BCEE-F927AC1E0B98}" type="presParOf" srcId="{30FD6B86-2221-4817-984D-D75F18CA9457}" destId="{14E36389-AA3F-418A-8F27-5E302E1E252E}" srcOrd="2" destOrd="0" presId="urn:microsoft.com/office/officeart/2005/8/layout/vList4"/>
    <dgm:cxn modelId="{57A2C354-3CE3-49CE-B8B8-26C8CC69CE05}" type="presParOf" srcId="{7C8C1E5A-0FED-4EA0-B252-374F316BA7D6}" destId="{8EBA2EAD-1C2E-44BF-BAD1-1FDD3ABA9E28}" srcOrd="1" destOrd="0" presId="urn:microsoft.com/office/officeart/2005/8/layout/vList4"/>
    <dgm:cxn modelId="{0F982B56-4781-4FE8-933A-2C0FE57B2FD8}" type="presParOf" srcId="{7C8C1E5A-0FED-4EA0-B252-374F316BA7D6}" destId="{019AE730-612B-4987-B378-00191A672040}" srcOrd="2" destOrd="0" presId="urn:microsoft.com/office/officeart/2005/8/layout/vList4"/>
    <dgm:cxn modelId="{8792C2F8-B283-4AE8-A82C-5ED00C437BA8}" type="presParOf" srcId="{019AE730-612B-4987-B378-00191A672040}" destId="{DC3066CD-F7A9-4C4E-B20E-6C3284612746}" srcOrd="0" destOrd="0" presId="urn:microsoft.com/office/officeart/2005/8/layout/vList4"/>
    <dgm:cxn modelId="{22791DC6-77A8-422F-826E-089F14C38627}" type="presParOf" srcId="{019AE730-612B-4987-B378-00191A672040}" destId="{A25AC9DD-9539-454E-A1E5-C1E166231C8E}" srcOrd="1" destOrd="0" presId="urn:microsoft.com/office/officeart/2005/8/layout/vList4"/>
    <dgm:cxn modelId="{AC724018-5FB8-4481-997F-8C19F4113412}" type="presParOf" srcId="{019AE730-612B-4987-B378-00191A672040}" destId="{253147C1-DCB8-4EEA-9A39-70E2F3E12C78}" srcOrd="2" destOrd="0" presId="urn:microsoft.com/office/officeart/2005/8/layout/vList4"/>
    <dgm:cxn modelId="{067AB0E5-2B5A-4E48-AB20-03ABDEDC2543}" type="presParOf" srcId="{7C8C1E5A-0FED-4EA0-B252-374F316BA7D6}" destId="{8AC849E5-6C1D-4C18-A6B4-60D3267F2787}" srcOrd="3" destOrd="0" presId="urn:microsoft.com/office/officeart/2005/8/layout/vList4"/>
    <dgm:cxn modelId="{A08B5962-59DD-494E-8C78-1DA98A473810}" type="presParOf" srcId="{7C8C1E5A-0FED-4EA0-B252-374F316BA7D6}" destId="{EF9A521E-D8D3-498F-A60E-F018DD274B0D}" srcOrd="4" destOrd="0" presId="urn:microsoft.com/office/officeart/2005/8/layout/vList4"/>
    <dgm:cxn modelId="{7F20F866-766E-4E9D-BA98-A8E416599D5A}" type="presParOf" srcId="{EF9A521E-D8D3-498F-A60E-F018DD274B0D}" destId="{AAC9ECD5-631F-40FD-B890-F4405E6AE47E}" srcOrd="0" destOrd="0" presId="urn:microsoft.com/office/officeart/2005/8/layout/vList4"/>
    <dgm:cxn modelId="{6BC18F79-6A20-4EB4-80A6-2922F4D83F7B}" type="presParOf" srcId="{EF9A521E-D8D3-498F-A60E-F018DD274B0D}" destId="{D01655FA-B650-48A4-B1DA-3C2F9C7FB650}" srcOrd="1" destOrd="0" presId="urn:microsoft.com/office/officeart/2005/8/layout/vList4"/>
    <dgm:cxn modelId="{A065E2DD-3F87-45BB-A8CB-7D532BF360E7}" type="presParOf" srcId="{EF9A521E-D8D3-498F-A60E-F018DD274B0D}" destId="{5D291C5C-9869-4810-9088-A75DD9A00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2F7670-ABEB-4590-BCC7-92851AF83921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7FB4CD-3494-4498-82B1-2405C9C34B2F}">
      <dgm:prSet phldrT="[Texto]"/>
      <dgm:spPr/>
      <dgm:t>
        <a:bodyPr/>
        <a:lstStyle/>
        <a:p>
          <a:r>
            <a:rPr lang="es-EC" dirty="0" smtClean="0"/>
            <a:t>Técnicas de investigación</a:t>
          </a:r>
          <a:endParaRPr lang="es-EC" dirty="0"/>
        </a:p>
      </dgm:t>
    </dgm:pt>
    <dgm:pt modelId="{FC74C78E-0080-4DAD-BC69-7FB7930D5A36}" type="parTrans" cxnId="{6D97719E-B8A5-45F9-8F87-DCEF03FB478D}">
      <dgm:prSet/>
      <dgm:spPr/>
      <dgm:t>
        <a:bodyPr/>
        <a:lstStyle/>
        <a:p>
          <a:endParaRPr lang="es-EC"/>
        </a:p>
      </dgm:t>
    </dgm:pt>
    <dgm:pt modelId="{20CE4337-1CDB-40AA-8FE3-2EFF10894855}" type="sibTrans" cxnId="{6D97719E-B8A5-45F9-8F87-DCEF03FB478D}">
      <dgm:prSet/>
      <dgm:spPr/>
      <dgm:t>
        <a:bodyPr/>
        <a:lstStyle/>
        <a:p>
          <a:endParaRPr lang="es-EC"/>
        </a:p>
      </dgm:t>
    </dgm:pt>
    <dgm:pt modelId="{15C3FF55-02C9-4F6A-AA44-9E25C6B4CC0D}">
      <dgm:prSet phldrT="[Texto]"/>
      <dgm:spPr/>
      <dgm:t>
        <a:bodyPr/>
        <a:lstStyle/>
        <a:p>
          <a:r>
            <a:rPr lang="es-EC" dirty="0" smtClean="0"/>
            <a:t>Instrumento de investigación</a:t>
          </a:r>
          <a:endParaRPr lang="es-EC" dirty="0"/>
        </a:p>
      </dgm:t>
    </dgm:pt>
    <dgm:pt modelId="{5070FAB9-C2EC-4D46-95CF-FC2363A8F2AC}" type="parTrans" cxnId="{6B1E0DF0-1222-4E24-BDF0-B2F91F23C413}">
      <dgm:prSet/>
      <dgm:spPr/>
      <dgm:t>
        <a:bodyPr/>
        <a:lstStyle/>
        <a:p>
          <a:endParaRPr lang="es-EC"/>
        </a:p>
      </dgm:t>
    </dgm:pt>
    <dgm:pt modelId="{654D83B6-2AF6-4604-A8FC-0C49251E5A88}" type="sibTrans" cxnId="{6B1E0DF0-1222-4E24-BDF0-B2F91F23C413}">
      <dgm:prSet/>
      <dgm:spPr/>
      <dgm:t>
        <a:bodyPr/>
        <a:lstStyle/>
        <a:p>
          <a:endParaRPr lang="es-EC"/>
        </a:p>
      </dgm:t>
    </dgm:pt>
    <dgm:pt modelId="{69DAC3E0-6F07-4328-A5EF-CF174CEDA6D3}">
      <dgm:prSet phldrT="[Texto]"/>
      <dgm:spPr/>
      <dgm:t>
        <a:bodyPr/>
        <a:lstStyle/>
        <a:p>
          <a:r>
            <a:rPr lang="es-EC" dirty="0" smtClean="0"/>
            <a:t>Cuestionario</a:t>
          </a:r>
          <a:endParaRPr lang="es-EC" dirty="0"/>
        </a:p>
      </dgm:t>
    </dgm:pt>
    <dgm:pt modelId="{D7B07762-BCEA-4547-A7E6-C315CDB4FAB8}" type="parTrans" cxnId="{77FF0AAB-8EDC-4E3D-99D4-CB535250411B}">
      <dgm:prSet/>
      <dgm:spPr/>
      <dgm:t>
        <a:bodyPr/>
        <a:lstStyle/>
        <a:p>
          <a:endParaRPr lang="es-EC"/>
        </a:p>
      </dgm:t>
    </dgm:pt>
    <dgm:pt modelId="{0605489A-3486-4327-9B66-E1A30CEC6761}" type="sibTrans" cxnId="{77FF0AAB-8EDC-4E3D-99D4-CB535250411B}">
      <dgm:prSet/>
      <dgm:spPr/>
      <dgm:t>
        <a:bodyPr/>
        <a:lstStyle/>
        <a:p>
          <a:endParaRPr lang="es-EC"/>
        </a:p>
      </dgm:t>
    </dgm:pt>
    <dgm:pt modelId="{A2FF755D-0B98-4C31-9C7F-A2B1CFD57539}">
      <dgm:prSet phldrT="[Texto]"/>
      <dgm:spPr/>
      <dgm:t>
        <a:bodyPr/>
        <a:lstStyle/>
        <a:p>
          <a:r>
            <a:rPr lang="es-EC" dirty="0" smtClean="0"/>
            <a:t>Tipo de Muestreo</a:t>
          </a:r>
          <a:endParaRPr lang="es-EC" dirty="0"/>
        </a:p>
      </dgm:t>
    </dgm:pt>
    <dgm:pt modelId="{B0034518-FAC3-48BE-B307-0C13B09C1B9C}" type="parTrans" cxnId="{E23C58C1-6FF7-4567-8412-C51D21F9BCB3}">
      <dgm:prSet/>
      <dgm:spPr/>
      <dgm:t>
        <a:bodyPr/>
        <a:lstStyle/>
        <a:p>
          <a:endParaRPr lang="es-EC"/>
        </a:p>
      </dgm:t>
    </dgm:pt>
    <dgm:pt modelId="{C306BD0F-D020-4B1D-B2DA-692DF33976C6}" type="sibTrans" cxnId="{E23C58C1-6FF7-4567-8412-C51D21F9BCB3}">
      <dgm:prSet/>
      <dgm:spPr/>
      <dgm:t>
        <a:bodyPr/>
        <a:lstStyle/>
        <a:p>
          <a:endParaRPr lang="es-EC"/>
        </a:p>
      </dgm:t>
    </dgm:pt>
    <dgm:pt modelId="{242CE5CA-80E8-4FBA-9699-8A2506B8AE77}">
      <dgm:prSet phldrT="[Texto]"/>
      <dgm:spPr/>
      <dgm:t>
        <a:bodyPr/>
        <a:lstStyle/>
        <a:p>
          <a:endParaRPr lang="es-EC" dirty="0"/>
        </a:p>
      </dgm:t>
    </dgm:pt>
    <dgm:pt modelId="{1BCF7419-D902-4B4D-9FAE-216CB3A00A0A}" type="parTrans" cxnId="{BF12EAB7-4BB2-47BA-B9C8-95E88F5DE020}">
      <dgm:prSet/>
      <dgm:spPr/>
      <dgm:t>
        <a:bodyPr/>
        <a:lstStyle/>
        <a:p>
          <a:endParaRPr lang="es-EC"/>
        </a:p>
      </dgm:t>
    </dgm:pt>
    <dgm:pt modelId="{00E0FBA5-FF16-44CB-9ECE-283B11500F00}" type="sibTrans" cxnId="{BF12EAB7-4BB2-47BA-B9C8-95E88F5DE020}">
      <dgm:prSet/>
      <dgm:spPr/>
      <dgm:t>
        <a:bodyPr/>
        <a:lstStyle/>
        <a:p>
          <a:endParaRPr lang="es-EC"/>
        </a:p>
      </dgm:t>
    </dgm:pt>
    <dgm:pt modelId="{D7B86905-B8E8-4D57-8939-221B3D9700B9}">
      <dgm:prSet phldrT="[Texto]"/>
      <dgm:spPr/>
      <dgm:t>
        <a:bodyPr/>
        <a:lstStyle/>
        <a:p>
          <a:endParaRPr lang="es-EC" dirty="0"/>
        </a:p>
      </dgm:t>
    </dgm:pt>
    <dgm:pt modelId="{2CF535FC-2AFB-46FE-9529-BAC1901D2304}" type="parTrans" cxnId="{F5908B75-7A40-4AED-8A66-03ECA7824A0D}">
      <dgm:prSet/>
      <dgm:spPr/>
      <dgm:t>
        <a:bodyPr/>
        <a:lstStyle/>
        <a:p>
          <a:endParaRPr lang="es-EC"/>
        </a:p>
      </dgm:t>
    </dgm:pt>
    <dgm:pt modelId="{DA2D472C-150E-46D8-AA31-85C1A4EE28DB}" type="sibTrans" cxnId="{F5908B75-7A40-4AED-8A66-03ECA7824A0D}">
      <dgm:prSet/>
      <dgm:spPr/>
      <dgm:t>
        <a:bodyPr/>
        <a:lstStyle/>
        <a:p>
          <a:endParaRPr lang="es-EC"/>
        </a:p>
      </dgm:t>
    </dgm:pt>
    <dgm:pt modelId="{93A02042-E40C-4789-A898-181EC12BFCAC}">
      <dgm:prSet phldrT="[Texto]"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9B6262E5-9C73-41F4-AF1A-8CE1CEF82349}" type="parTrans" cxnId="{96519A4F-2F3D-404E-ADFA-2BC119F8B5CD}">
      <dgm:prSet/>
      <dgm:spPr/>
      <dgm:t>
        <a:bodyPr/>
        <a:lstStyle/>
        <a:p>
          <a:endParaRPr lang="es-EC"/>
        </a:p>
      </dgm:t>
    </dgm:pt>
    <dgm:pt modelId="{B330C691-682D-4CBC-9030-8AB8C891ECB1}" type="sibTrans" cxnId="{96519A4F-2F3D-404E-ADFA-2BC119F8B5CD}">
      <dgm:prSet/>
      <dgm:spPr/>
      <dgm:t>
        <a:bodyPr/>
        <a:lstStyle/>
        <a:p>
          <a:endParaRPr lang="es-EC"/>
        </a:p>
      </dgm:t>
    </dgm:pt>
    <dgm:pt modelId="{1796A47F-71CA-43C4-807B-82835EDA068A}">
      <dgm:prSet phldrT="[Texto]"/>
      <dgm:spPr/>
      <dgm:t>
        <a:bodyPr/>
        <a:lstStyle/>
        <a:p>
          <a:r>
            <a:rPr lang="es-EC" dirty="0" smtClean="0"/>
            <a:t>Muestreo aleatorio estratificado</a:t>
          </a:r>
          <a:endParaRPr lang="es-EC" dirty="0"/>
        </a:p>
      </dgm:t>
    </dgm:pt>
    <dgm:pt modelId="{65BAEF7A-6549-48CB-B348-5C5C5FA8B246}" type="parTrans" cxnId="{A34C6680-8D2E-4FAD-B70B-7C9F64D66483}">
      <dgm:prSet/>
      <dgm:spPr/>
      <dgm:t>
        <a:bodyPr/>
        <a:lstStyle/>
        <a:p>
          <a:endParaRPr lang="es-EC"/>
        </a:p>
      </dgm:t>
    </dgm:pt>
    <dgm:pt modelId="{5F6DAE9F-923E-4F14-8B25-AA599AB29A41}" type="sibTrans" cxnId="{A34C6680-8D2E-4FAD-B70B-7C9F64D66483}">
      <dgm:prSet/>
      <dgm:spPr/>
      <dgm:t>
        <a:bodyPr/>
        <a:lstStyle/>
        <a:p>
          <a:endParaRPr lang="es-EC"/>
        </a:p>
      </dgm:t>
    </dgm:pt>
    <dgm:pt modelId="{BD36D36A-7BB2-447D-BB5C-B90627584BD3}" type="pres">
      <dgm:prSet presAssocID="{A02F7670-ABEB-4590-BCC7-92851AF83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AC03B3-9B12-4D93-A91C-4570D187047B}" type="pres">
      <dgm:prSet presAssocID="{5F7FB4CD-3494-4498-82B1-2405C9C34B2F}" presName="composite" presStyleCnt="0"/>
      <dgm:spPr/>
    </dgm:pt>
    <dgm:pt modelId="{768265BC-6EF7-4B74-9C37-8B2C5C36930D}" type="pres">
      <dgm:prSet presAssocID="{5F7FB4CD-3494-4498-82B1-2405C9C34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C61F13-4D43-4780-9E25-9F7CC88FB00C}" type="pres">
      <dgm:prSet presAssocID="{5F7FB4CD-3494-4498-82B1-2405C9C34B2F}" presName="parSh" presStyleLbl="node1" presStyleIdx="0" presStyleCnt="3"/>
      <dgm:spPr/>
      <dgm:t>
        <a:bodyPr/>
        <a:lstStyle/>
        <a:p>
          <a:endParaRPr lang="es-EC"/>
        </a:p>
      </dgm:t>
    </dgm:pt>
    <dgm:pt modelId="{17C52517-80DD-4DCA-AFDF-EFB8BCBAA6BB}" type="pres">
      <dgm:prSet presAssocID="{5F7FB4CD-3494-4498-82B1-2405C9C34B2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7AA607-55DD-4855-BBB5-0632D53EB918}" type="pres">
      <dgm:prSet presAssocID="{20CE4337-1CDB-40AA-8FE3-2EFF1089485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71ACFE3-0164-4907-9FE1-9BEB7249BF8D}" type="pres">
      <dgm:prSet presAssocID="{20CE4337-1CDB-40AA-8FE3-2EFF10894855}" presName="connTx" presStyleLbl="sibTrans2D1" presStyleIdx="0" presStyleCnt="2"/>
      <dgm:spPr/>
      <dgm:t>
        <a:bodyPr/>
        <a:lstStyle/>
        <a:p>
          <a:endParaRPr lang="es-EC"/>
        </a:p>
      </dgm:t>
    </dgm:pt>
    <dgm:pt modelId="{0D810552-9C78-4302-AF1D-A35FB93052EA}" type="pres">
      <dgm:prSet presAssocID="{15C3FF55-02C9-4F6A-AA44-9E25C6B4CC0D}" presName="composite" presStyleCnt="0"/>
      <dgm:spPr/>
    </dgm:pt>
    <dgm:pt modelId="{AC780ADF-4F0B-42B9-AFAA-9CF41E2FFC3E}" type="pres">
      <dgm:prSet presAssocID="{15C3FF55-02C9-4F6A-AA44-9E25C6B4CC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15075-050E-46D0-BF09-06795946B040}" type="pres">
      <dgm:prSet presAssocID="{15C3FF55-02C9-4F6A-AA44-9E25C6B4CC0D}" presName="parSh" presStyleLbl="node1" presStyleIdx="1" presStyleCnt="3"/>
      <dgm:spPr/>
      <dgm:t>
        <a:bodyPr/>
        <a:lstStyle/>
        <a:p>
          <a:endParaRPr lang="es-EC"/>
        </a:p>
      </dgm:t>
    </dgm:pt>
    <dgm:pt modelId="{F1C559FC-419D-4621-B6F2-0FAEFDE2CB34}" type="pres">
      <dgm:prSet presAssocID="{15C3FF55-02C9-4F6A-AA44-9E25C6B4CC0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B54361-103B-48BC-B8B7-DC718377B992}" type="pres">
      <dgm:prSet presAssocID="{654D83B6-2AF6-4604-A8FC-0C49251E5A8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8DB5F10-8EBC-4023-8A84-2A071C1537A8}" type="pres">
      <dgm:prSet presAssocID="{654D83B6-2AF6-4604-A8FC-0C49251E5A88}" presName="connTx" presStyleLbl="sibTrans2D1" presStyleIdx="1" presStyleCnt="2"/>
      <dgm:spPr/>
      <dgm:t>
        <a:bodyPr/>
        <a:lstStyle/>
        <a:p>
          <a:endParaRPr lang="es-EC"/>
        </a:p>
      </dgm:t>
    </dgm:pt>
    <dgm:pt modelId="{F94A0C97-FA6F-437A-89FD-37C9268BB5DA}" type="pres">
      <dgm:prSet presAssocID="{A2FF755D-0B98-4C31-9C7F-A2B1CFD57539}" presName="composite" presStyleCnt="0"/>
      <dgm:spPr/>
    </dgm:pt>
    <dgm:pt modelId="{ABDA380B-DFFA-4F1C-88DB-03236C5D4731}" type="pres">
      <dgm:prSet presAssocID="{A2FF755D-0B98-4C31-9C7F-A2B1CFD575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066F71-A541-4F5A-8A42-EE560C67CC99}" type="pres">
      <dgm:prSet presAssocID="{A2FF755D-0B98-4C31-9C7F-A2B1CFD57539}" presName="parSh" presStyleLbl="node1" presStyleIdx="2" presStyleCnt="3"/>
      <dgm:spPr/>
      <dgm:t>
        <a:bodyPr/>
        <a:lstStyle/>
        <a:p>
          <a:endParaRPr lang="es-EC"/>
        </a:p>
      </dgm:t>
    </dgm:pt>
    <dgm:pt modelId="{0AA412DE-2321-4F47-BB03-776C341E16F0}" type="pres">
      <dgm:prSet presAssocID="{A2FF755D-0B98-4C31-9C7F-A2B1CFD5753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FF0AAB-8EDC-4E3D-99D4-CB535250411B}" srcId="{15C3FF55-02C9-4F6A-AA44-9E25C6B4CC0D}" destId="{69DAC3E0-6F07-4328-A5EF-CF174CEDA6D3}" srcOrd="1" destOrd="0" parTransId="{D7B07762-BCEA-4547-A7E6-C315CDB4FAB8}" sibTransId="{0605489A-3486-4327-9B66-E1A30CEC6761}"/>
    <dgm:cxn modelId="{E646B912-EAE9-4A56-A4F6-78342AF3876B}" type="presOf" srcId="{D7B86905-B8E8-4D57-8939-221B3D9700B9}" destId="{F1C559FC-419D-4621-B6F2-0FAEFDE2CB34}" srcOrd="0" destOrd="0" presId="urn:microsoft.com/office/officeart/2005/8/layout/process3"/>
    <dgm:cxn modelId="{0074F494-1962-4D68-8789-50004ABA9B5A}" type="presOf" srcId="{A2FF755D-0B98-4C31-9C7F-A2B1CFD57539}" destId="{ABDA380B-DFFA-4F1C-88DB-03236C5D4731}" srcOrd="0" destOrd="0" presId="urn:microsoft.com/office/officeart/2005/8/layout/process3"/>
    <dgm:cxn modelId="{3CEC6F2A-D2ED-4B0D-A15A-B6A048A909D0}" type="presOf" srcId="{20CE4337-1CDB-40AA-8FE3-2EFF10894855}" destId="{F71ACFE3-0164-4907-9FE1-9BEB7249BF8D}" srcOrd="1" destOrd="0" presId="urn:microsoft.com/office/officeart/2005/8/layout/process3"/>
    <dgm:cxn modelId="{C7135096-1B02-4256-A670-EAE9E949AEAA}" type="presOf" srcId="{654D83B6-2AF6-4604-A8FC-0C49251E5A88}" destId="{18DB5F10-8EBC-4023-8A84-2A071C1537A8}" srcOrd="1" destOrd="0" presId="urn:microsoft.com/office/officeart/2005/8/layout/process3"/>
    <dgm:cxn modelId="{EF739A23-901B-45BF-9CED-0936D48B751C}" type="presOf" srcId="{93A02042-E40C-4789-A898-181EC12BFCAC}" destId="{17C52517-80DD-4DCA-AFDF-EFB8BCBAA6BB}" srcOrd="0" destOrd="1" presId="urn:microsoft.com/office/officeart/2005/8/layout/process3"/>
    <dgm:cxn modelId="{6D97719E-B8A5-45F9-8F87-DCEF03FB478D}" srcId="{A02F7670-ABEB-4590-BCC7-92851AF83921}" destId="{5F7FB4CD-3494-4498-82B1-2405C9C34B2F}" srcOrd="0" destOrd="0" parTransId="{FC74C78E-0080-4DAD-BC69-7FB7930D5A36}" sibTransId="{20CE4337-1CDB-40AA-8FE3-2EFF10894855}"/>
    <dgm:cxn modelId="{DFF2F347-96B0-4049-8F7B-45EF76A6DBBA}" type="presOf" srcId="{1796A47F-71CA-43C4-807B-82835EDA068A}" destId="{0AA412DE-2321-4F47-BB03-776C341E16F0}" srcOrd="0" destOrd="0" presId="urn:microsoft.com/office/officeart/2005/8/layout/process3"/>
    <dgm:cxn modelId="{280D0293-5506-4CB0-B1C6-55966D132B5B}" type="presOf" srcId="{5F7FB4CD-3494-4498-82B1-2405C9C34B2F}" destId="{768265BC-6EF7-4B74-9C37-8B2C5C36930D}" srcOrd="0" destOrd="0" presId="urn:microsoft.com/office/officeart/2005/8/layout/process3"/>
    <dgm:cxn modelId="{9258D2BE-ADB2-44A4-94E4-5CA8F23D8348}" type="presOf" srcId="{242CE5CA-80E8-4FBA-9699-8A2506B8AE77}" destId="{17C52517-80DD-4DCA-AFDF-EFB8BCBAA6BB}" srcOrd="0" destOrd="0" presId="urn:microsoft.com/office/officeart/2005/8/layout/process3"/>
    <dgm:cxn modelId="{4F819708-1363-4E95-83EA-925EE5E1B10A}" type="presOf" srcId="{654D83B6-2AF6-4604-A8FC-0C49251E5A88}" destId="{D2B54361-103B-48BC-B8B7-DC718377B992}" srcOrd="0" destOrd="0" presId="urn:microsoft.com/office/officeart/2005/8/layout/process3"/>
    <dgm:cxn modelId="{F5908B75-7A40-4AED-8A66-03ECA7824A0D}" srcId="{15C3FF55-02C9-4F6A-AA44-9E25C6B4CC0D}" destId="{D7B86905-B8E8-4D57-8939-221B3D9700B9}" srcOrd="0" destOrd="0" parTransId="{2CF535FC-2AFB-46FE-9529-BAC1901D2304}" sibTransId="{DA2D472C-150E-46D8-AA31-85C1A4EE28DB}"/>
    <dgm:cxn modelId="{96519A4F-2F3D-404E-ADFA-2BC119F8B5CD}" srcId="{5F7FB4CD-3494-4498-82B1-2405C9C34B2F}" destId="{93A02042-E40C-4789-A898-181EC12BFCAC}" srcOrd="1" destOrd="0" parTransId="{9B6262E5-9C73-41F4-AF1A-8CE1CEF82349}" sibTransId="{B330C691-682D-4CBC-9030-8AB8C891ECB1}"/>
    <dgm:cxn modelId="{4881CD4D-D5E9-4913-B65C-8EF4F2B48D0B}" type="presOf" srcId="{69DAC3E0-6F07-4328-A5EF-CF174CEDA6D3}" destId="{F1C559FC-419D-4621-B6F2-0FAEFDE2CB34}" srcOrd="0" destOrd="1" presId="urn:microsoft.com/office/officeart/2005/8/layout/process3"/>
    <dgm:cxn modelId="{53AEAD6D-A792-444B-96F4-44455D70475A}" type="presOf" srcId="{20CE4337-1CDB-40AA-8FE3-2EFF10894855}" destId="{897AA607-55DD-4855-BBB5-0632D53EB918}" srcOrd="0" destOrd="0" presId="urn:microsoft.com/office/officeart/2005/8/layout/process3"/>
    <dgm:cxn modelId="{ACAC9FB0-ADF8-4ADE-8DFC-26BBD261A80D}" type="presOf" srcId="{15C3FF55-02C9-4F6A-AA44-9E25C6B4CC0D}" destId="{BB215075-050E-46D0-BF09-06795946B040}" srcOrd="1" destOrd="0" presId="urn:microsoft.com/office/officeart/2005/8/layout/process3"/>
    <dgm:cxn modelId="{E23C58C1-6FF7-4567-8412-C51D21F9BCB3}" srcId="{A02F7670-ABEB-4590-BCC7-92851AF83921}" destId="{A2FF755D-0B98-4C31-9C7F-A2B1CFD57539}" srcOrd="2" destOrd="0" parTransId="{B0034518-FAC3-48BE-B307-0C13B09C1B9C}" sibTransId="{C306BD0F-D020-4B1D-B2DA-692DF33976C6}"/>
    <dgm:cxn modelId="{43060DC4-7A32-4B14-B8E9-0EAAF0049758}" type="presOf" srcId="{A02F7670-ABEB-4590-BCC7-92851AF83921}" destId="{BD36D36A-7BB2-447D-BB5C-B90627584BD3}" srcOrd="0" destOrd="0" presId="urn:microsoft.com/office/officeart/2005/8/layout/process3"/>
    <dgm:cxn modelId="{20334908-7414-4719-AB41-FC2958D2BA94}" type="presOf" srcId="{5F7FB4CD-3494-4498-82B1-2405C9C34B2F}" destId="{11C61F13-4D43-4780-9E25-9F7CC88FB00C}" srcOrd="1" destOrd="0" presId="urn:microsoft.com/office/officeart/2005/8/layout/process3"/>
    <dgm:cxn modelId="{2FFC8DE4-FA86-4F14-A854-0697ADABEAE6}" type="presOf" srcId="{A2FF755D-0B98-4C31-9C7F-A2B1CFD57539}" destId="{EA066F71-A541-4F5A-8A42-EE560C67CC99}" srcOrd="1" destOrd="0" presId="urn:microsoft.com/office/officeart/2005/8/layout/process3"/>
    <dgm:cxn modelId="{6B1E0DF0-1222-4E24-BDF0-B2F91F23C413}" srcId="{A02F7670-ABEB-4590-BCC7-92851AF83921}" destId="{15C3FF55-02C9-4F6A-AA44-9E25C6B4CC0D}" srcOrd="1" destOrd="0" parTransId="{5070FAB9-C2EC-4D46-95CF-FC2363A8F2AC}" sibTransId="{654D83B6-2AF6-4604-A8FC-0C49251E5A88}"/>
    <dgm:cxn modelId="{897711D1-B517-45EC-BE9B-E56337E1243D}" type="presOf" srcId="{15C3FF55-02C9-4F6A-AA44-9E25C6B4CC0D}" destId="{AC780ADF-4F0B-42B9-AFAA-9CF41E2FFC3E}" srcOrd="0" destOrd="0" presId="urn:microsoft.com/office/officeart/2005/8/layout/process3"/>
    <dgm:cxn modelId="{A34C6680-8D2E-4FAD-B70B-7C9F64D66483}" srcId="{A2FF755D-0B98-4C31-9C7F-A2B1CFD57539}" destId="{1796A47F-71CA-43C4-807B-82835EDA068A}" srcOrd="0" destOrd="0" parTransId="{65BAEF7A-6549-48CB-B348-5C5C5FA8B246}" sibTransId="{5F6DAE9F-923E-4F14-8B25-AA599AB29A41}"/>
    <dgm:cxn modelId="{BF12EAB7-4BB2-47BA-B9C8-95E88F5DE020}" srcId="{5F7FB4CD-3494-4498-82B1-2405C9C34B2F}" destId="{242CE5CA-80E8-4FBA-9699-8A2506B8AE77}" srcOrd="0" destOrd="0" parTransId="{1BCF7419-D902-4B4D-9FAE-216CB3A00A0A}" sibTransId="{00E0FBA5-FF16-44CB-9ECE-283B11500F00}"/>
    <dgm:cxn modelId="{E7124CC3-F15D-4ECB-9130-8FC7F3BD7387}" type="presParOf" srcId="{BD36D36A-7BB2-447D-BB5C-B90627584BD3}" destId="{38AC03B3-9B12-4D93-A91C-4570D187047B}" srcOrd="0" destOrd="0" presId="urn:microsoft.com/office/officeart/2005/8/layout/process3"/>
    <dgm:cxn modelId="{BC47C3C8-F91D-4872-AD1F-4704F5E7D33A}" type="presParOf" srcId="{38AC03B3-9B12-4D93-A91C-4570D187047B}" destId="{768265BC-6EF7-4B74-9C37-8B2C5C36930D}" srcOrd="0" destOrd="0" presId="urn:microsoft.com/office/officeart/2005/8/layout/process3"/>
    <dgm:cxn modelId="{441AC386-33AA-4120-9C9E-A98260460557}" type="presParOf" srcId="{38AC03B3-9B12-4D93-A91C-4570D187047B}" destId="{11C61F13-4D43-4780-9E25-9F7CC88FB00C}" srcOrd="1" destOrd="0" presId="urn:microsoft.com/office/officeart/2005/8/layout/process3"/>
    <dgm:cxn modelId="{A278236E-1AAC-4268-ADB8-A937ED6CC991}" type="presParOf" srcId="{38AC03B3-9B12-4D93-A91C-4570D187047B}" destId="{17C52517-80DD-4DCA-AFDF-EFB8BCBAA6BB}" srcOrd="2" destOrd="0" presId="urn:microsoft.com/office/officeart/2005/8/layout/process3"/>
    <dgm:cxn modelId="{614CEB15-6E9F-4D37-A177-4F62832FDD7C}" type="presParOf" srcId="{BD36D36A-7BB2-447D-BB5C-B90627584BD3}" destId="{897AA607-55DD-4855-BBB5-0632D53EB918}" srcOrd="1" destOrd="0" presId="urn:microsoft.com/office/officeart/2005/8/layout/process3"/>
    <dgm:cxn modelId="{473C15E1-A12A-404D-AFD3-F1DCA6988CBC}" type="presParOf" srcId="{897AA607-55DD-4855-BBB5-0632D53EB918}" destId="{F71ACFE3-0164-4907-9FE1-9BEB7249BF8D}" srcOrd="0" destOrd="0" presId="urn:microsoft.com/office/officeart/2005/8/layout/process3"/>
    <dgm:cxn modelId="{0973DEBD-816C-4C15-96B6-AEE7D837BAE1}" type="presParOf" srcId="{BD36D36A-7BB2-447D-BB5C-B90627584BD3}" destId="{0D810552-9C78-4302-AF1D-A35FB93052EA}" srcOrd="2" destOrd="0" presId="urn:microsoft.com/office/officeart/2005/8/layout/process3"/>
    <dgm:cxn modelId="{B667F540-1DC9-4306-96BB-3F6DE00B75BE}" type="presParOf" srcId="{0D810552-9C78-4302-AF1D-A35FB93052EA}" destId="{AC780ADF-4F0B-42B9-AFAA-9CF41E2FFC3E}" srcOrd="0" destOrd="0" presId="urn:microsoft.com/office/officeart/2005/8/layout/process3"/>
    <dgm:cxn modelId="{8FF8F185-D0BB-4621-97C3-25033D5E83E7}" type="presParOf" srcId="{0D810552-9C78-4302-AF1D-A35FB93052EA}" destId="{BB215075-050E-46D0-BF09-06795946B040}" srcOrd="1" destOrd="0" presId="urn:microsoft.com/office/officeart/2005/8/layout/process3"/>
    <dgm:cxn modelId="{0507ACF1-B5FB-417E-ADBC-23C8CE2DF7C3}" type="presParOf" srcId="{0D810552-9C78-4302-AF1D-A35FB93052EA}" destId="{F1C559FC-419D-4621-B6F2-0FAEFDE2CB34}" srcOrd="2" destOrd="0" presId="urn:microsoft.com/office/officeart/2005/8/layout/process3"/>
    <dgm:cxn modelId="{4147CA1C-343C-4BCD-B33C-F5004CA32436}" type="presParOf" srcId="{BD36D36A-7BB2-447D-BB5C-B90627584BD3}" destId="{D2B54361-103B-48BC-B8B7-DC718377B992}" srcOrd="3" destOrd="0" presId="urn:microsoft.com/office/officeart/2005/8/layout/process3"/>
    <dgm:cxn modelId="{11FA5F72-345B-4AC2-8352-764D328A3716}" type="presParOf" srcId="{D2B54361-103B-48BC-B8B7-DC718377B992}" destId="{18DB5F10-8EBC-4023-8A84-2A071C1537A8}" srcOrd="0" destOrd="0" presId="urn:microsoft.com/office/officeart/2005/8/layout/process3"/>
    <dgm:cxn modelId="{BCFB4975-5D07-4B5E-827A-105FC26DF9C5}" type="presParOf" srcId="{BD36D36A-7BB2-447D-BB5C-B90627584BD3}" destId="{F94A0C97-FA6F-437A-89FD-37C9268BB5DA}" srcOrd="4" destOrd="0" presId="urn:microsoft.com/office/officeart/2005/8/layout/process3"/>
    <dgm:cxn modelId="{6CC36BAB-D5EF-4AAA-BA0B-8907FDED47AD}" type="presParOf" srcId="{F94A0C97-FA6F-437A-89FD-37C9268BB5DA}" destId="{ABDA380B-DFFA-4F1C-88DB-03236C5D4731}" srcOrd="0" destOrd="0" presId="urn:microsoft.com/office/officeart/2005/8/layout/process3"/>
    <dgm:cxn modelId="{A02DE8DB-614B-42F2-A5D8-FF40B0E127FE}" type="presParOf" srcId="{F94A0C97-FA6F-437A-89FD-37C9268BB5DA}" destId="{EA066F71-A541-4F5A-8A42-EE560C67CC99}" srcOrd="1" destOrd="0" presId="urn:microsoft.com/office/officeart/2005/8/layout/process3"/>
    <dgm:cxn modelId="{BA6D7919-D9F5-4008-BCCE-0109D44FFC88}" type="presParOf" srcId="{F94A0C97-FA6F-437A-89FD-37C9268BB5DA}" destId="{0AA412DE-2321-4F47-BB03-776C341E16F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F119F-4D63-4E1A-90AB-57DB69E56F1D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316E88CF-8408-427F-83C2-4E75FDDDCFCF}">
      <dgm:prSet phldrT="[Texto]"/>
      <dgm:spPr/>
      <dgm:t>
        <a:bodyPr/>
        <a:lstStyle/>
        <a:p>
          <a:r>
            <a:rPr lang="es-EC" dirty="0" smtClean="0"/>
            <a:t>Población objetivo</a:t>
          </a:r>
          <a:endParaRPr lang="es-EC" dirty="0"/>
        </a:p>
      </dgm:t>
    </dgm:pt>
    <dgm:pt modelId="{A5E51AFB-2ECD-4FDE-B919-0D4390B0FB49}" type="parTrans" cxnId="{05634A07-2D43-4347-B590-E3549D5546B8}">
      <dgm:prSet/>
      <dgm:spPr/>
      <dgm:t>
        <a:bodyPr/>
        <a:lstStyle/>
        <a:p>
          <a:endParaRPr lang="es-EC"/>
        </a:p>
      </dgm:t>
    </dgm:pt>
    <dgm:pt modelId="{A63E0E33-B7D2-4BD8-9B28-ED2B8F91FB48}" type="sibTrans" cxnId="{05634A07-2D43-4347-B590-E3549D5546B8}">
      <dgm:prSet/>
      <dgm:spPr/>
      <dgm:t>
        <a:bodyPr/>
        <a:lstStyle/>
        <a:p>
          <a:endParaRPr lang="es-EC"/>
        </a:p>
      </dgm:t>
    </dgm:pt>
    <dgm:pt modelId="{CA6B29F5-F995-4C6F-B1B5-92E1A04986E6}">
      <dgm:prSet phldrT="[Texto]"/>
      <dgm:spPr/>
      <dgm:t>
        <a:bodyPr/>
        <a:lstStyle/>
        <a:p>
          <a:r>
            <a:rPr lang="es-EC" dirty="0" smtClean="0"/>
            <a:t>365.721 hogares</a:t>
          </a:r>
          <a:endParaRPr lang="es-EC" dirty="0"/>
        </a:p>
      </dgm:t>
    </dgm:pt>
    <dgm:pt modelId="{51821E6D-4E91-4B11-A1BF-A91B68444A7E}" type="parTrans" cxnId="{DADB7A20-160F-4CDC-A6D6-A5646D887502}">
      <dgm:prSet/>
      <dgm:spPr/>
      <dgm:t>
        <a:bodyPr/>
        <a:lstStyle/>
        <a:p>
          <a:endParaRPr lang="es-EC"/>
        </a:p>
      </dgm:t>
    </dgm:pt>
    <dgm:pt modelId="{1B702BDA-9484-4130-B7E2-497CD08722D9}" type="sibTrans" cxnId="{DADB7A20-160F-4CDC-A6D6-A5646D887502}">
      <dgm:prSet/>
      <dgm:spPr/>
      <dgm:t>
        <a:bodyPr/>
        <a:lstStyle/>
        <a:p>
          <a:endParaRPr lang="es-EC"/>
        </a:p>
      </dgm:t>
    </dgm:pt>
    <dgm:pt modelId="{077EF861-1E3D-4BB3-8CC7-A95903A8BD5F}" type="pres">
      <dgm:prSet presAssocID="{8D6F119F-4D63-4E1A-90AB-57DB69E56F1D}" presName="Name0" presStyleCnt="0">
        <dgm:presLayoutVars>
          <dgm:dir/>
          <dgm:resizeHandles val="exact"/>
        </dgm:presLayoutVars>
      </dgm:prSet>
      <dgm:spPr/>
    </dgm:pt>
    <dgm:pt modelId="{B3FD8CD5-CA03-46CB-B4AE-3D3D688DC533}" type="pres">
      <dgm:prSet presAssocID="{316E88CF-8408-427F-83C2-4E75FDDDCF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C4BA4-4D9B-4349-95B0-207A5BBC3464}" type="pres">
      <dgm:prSet presAssocID="{A63E0E33-B7D2-4BD8-9B28-ED2B8F91FB48}" presName="sibTrans" presStyleLbl="sibTrans2D1" presStyleIdx="0" presStyleCnt="1"/>
      <dgm:spPr/>
      <dgm:t>
        <a:bodyPr/>
        <a:lstStyle/>
        <a:p>
          <a:endParaRPr lang="es-EC"/>
        </a:p>
      </dgm:t>
    </dgm:pt>
    <dgm:pt modelId="{90618C17-FF39-4B69-8746-14C406E072B2}" type="pres">
      <dgm:prSet presAssocID="{A63E0E33-B7D2-4BD8-9B28-ED2B8F91FB48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A2B3ACE1-F1CE-4A65-BA27-EA3EFA14DC7F}" type="pres">
      <dgm:prSet presAssocID="{CA6B29F5-F995-4C6F-B1B5-92E1A04986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D0458F-C105-4C1C-B375-648B95E388F7}" type="presOf" srcId="{CA6B29F5-F995-4C6F-B1B5-92E1A04986E6}" destId="{A2B3ACE1-F1CE-4A65-BA27-EA3EFA14DC7F}" srcOrd="0" destOrd="0" presId="urn:microsoft.com/office/officeart/2005/8/layout/process1"/>
    <dgm:cxn modelId="{49D11A1E-57E2-4405-9B82-DEEB13BACBDF}" type="presOf" srcId="{316E88CF-8408-427F-83C2-4E75FDDDCFCF}" destId="{B3FD8CD5-CA03-46CB-B4AE-3D3D688DC533}" srcOrd="0" destOrd="0" presId="urn:microsoft.com/office/officeart/2005/8/layout/process1"/>
    <dgm:cxn modelId="{B3E6BAA3-C0CF-4F66-B249-7DB770FA832A}" type="presOf" srcId="{A63E0E33-B7D2-4BD8-9B28-ED2B8F91FB48}" destId="{C32C4BA4-4D9B-4349-95B0-207A5BBC3464}" srcOrd="0" destOrd="0" presId="urn:microsoft.com/office/officeart/2005/8/layout/process1"/>
    <dgm:cxn modelId="{05634A07-2D43-4347-B590-E3549D5546B8}" srcId="{8D6F119F-4D63-4E1A-90AB-57DB69E56F1D}" destId="{316E88CF-8408-427F-83C2-4E75FDDDCFCF}" srcOrd="0" destOrd="0" parTransId="{A5E51AFB-2ECD-4FDE-B919-0D4390B0FB49}" sibTransId="{A63E0E33-B7D2-4BD8-9B28-ED2B8F91FB48}"/>
    <dgm:cxn modelId="{71D9C327-0E17-4BB3-9C0A-3B82AF65D3F0}" type="presOf" srcId="{8D6F119F-4D63-4E1A-90AB-57DB69E56F1D}" destId="{077EF861-1E3D-4BB3-8CC7-A95903A8BD5F}" srcOrd="0" destOrd="0" presId="urn:microsoft.com/office/officeart/2005/8/layout/process1"/>
    <dgm:cxn modelId="{B9331CB8-4107-4B2D-928E-0FCED61E88CB}" type="presOf" srcId="{A63E0E33-B7D2-4BD8-9B28-ED2B8F91FB48}" destId="{90618C17-FF39-4B69-8746-14C406E072B2}" srcOrd="1" destOrd="0" presId="urn:microsoft.com/office/officeart/2005/8/layout/process1"/>
    <dgm:cxn modelId="{DADB7A20-160F-4CDC-A6D6-A5646D887502}" srcId="{8D6F119F-4D63-4E1A-90AB-57DB69E56F1D}" destId="{CA6B29F5-F995-4C6F-B1B5-92E1A04986E6}" srcOrd="1" destOrd="0" parTransId="{51821E6D-4E91-4B11-A1BF-A91B68444A7E}" sibTransId="{1B702BDA-9484-4130-B7E2-497CD08722D9}"/>
    <dgm:cxn modelId="{5AEF41EF-C432-4863-9FB8-8D45C75572F6}" type="presParOf" srcId="{077EF861-1E3D-4BB3-8CC7-A95903A8BD5F}" destId="{B3FD8CD5-CA03-46CB-B4AE-3D3D688DC533}" srcOrd="0" destOrd="0" presId="urn:microsoft.com/office/officeart/2005/8/layout/process1"/>
    <dgm:cxn modelId="{D15BDB22-2F3D-4970-BC83-F27DB6FDA181}" type="presParOf" srcId="{077EF861-1E3D-4BB3-8CC7-A95903A8BD5F}" destId="{C32C4BA4-4D9B-4349-95B0-207A5BBC3464}" srcOrd="1" destOrd="0" presId="urn:microsoft.com/office/officeart/2005/8/layout/process1"/>
    <dgm:cxn modelId="{20D41D10-18B2-4403-A6EA-7FC0E2474D28}" type="presParOf" srcId="{C32C4BA4-4D9B-4349-95B0-207A5BBC3464}" destId="{90618C17-FF39-4B69-8746-14C406E072B2}" srcOrd="0" destOrd="0" presId="urn:microsoft.com/office/officeart/2005/8/layout/process1"/>
    <dgm:cxn modelId="{ACF14152-1FDB-434B-92C4-815A346595C4}" type="presParOf" srcId="{077EF861-1E3D-4BB3-8CC7-A95903A8BD5F}" destId="{A2B3ACE1-F1CE-4A65-BA27-EA3EFA14DC7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6F119F-4D63-4E1A-90AB-57DB69E56F1D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316E88CF-8408-427F-83C2-4E75FDDDCFCF}">
      <dgm:prSet phldrT="[Texto]"/>
      <dgm:spPr/>
      <dgm:t>
        <a:bodyPr/>
        <a:lstStyle/>
        <a:p>
          <a:r>
            <a:rPr lang="es-EC" dirty="0" smtClean="0"/>
            <a:t>Muestra</a:t>
          </a:r>
          <a:endParaRPr lang="es-EC" dirty="0"/>
        </a:p>
      </dgm:t>
    </dgm:pt>
    <dgm:pt modelId="{A5E51AFB-2ECD-4FDE-B919-0D4390B0FB49}" type="parTrans" cxnId="{05634A07-2D43-4347-B590-E3549D5546B8}">
      <dgm:prSet/>
      <dgm:spPr/>
      <dgm:t>
        <a:bodyPr/>
        <a:lstStyle/>
        <a:p>
          <a:endParaRPr lang="es-EC"/>
        </a:p>
      </dgm:t>
    </dgm:pt>
    <dgm:pt modelId="{A63E0E33-B7D2-4BD8-9B28-ED2B8F91FB48}" type="sibTrans" cxnId="{05634A07-2D43-4347-B590-E3549D5546B8}">
      <dgm:prSet/>
      <dgm:spPr/>
      <dgm:t>
        <a:bodyPr/>
        <a:lstStyle/>
        <a:p>
          <a:endParaRPr lang="es-EC"/>
        </a:p>
      </dgm:t>
    </dgm:pt>
    <dgm:pt modelId="{CA6B29F5-F995-4C6F-B1B5-92E1A04986E6}">
      <dgm:prSet phldrT="[Texto]"/>
      <dgm:spPr/>
      <dgm:t>
        <a:bodyPr/>
        <a:lstStyle/>
        <a:p>
          <a:r>
            <a:rPr lang="es-EC" dirty="0" smtClean="0"/>
            <a:t>322 encuestas</a:t>
          </a:r>
          <a:endParaRPr lang="es-EC" dirty="0"/>
        </a:p>
      </dgm:t>
    </dgm:pt>
    <dgm:pt modelId="{51821E6D-4E91-4B11-A1BF-A91B68444A7E}" type="parTrans" cxnId="{DADB7A20-160F-4CDC-A6D6-A5646D887502}">
      <dgm:prSet/>
      <dgm:spPr/>
      <dgm:t>
        <a:bodyPr/>
        <a:lstStyle/>
        <a:p>
          <a:endParaRPr lang="es-EC"/>
        </a:p>
      </dgm:t>
    </dgm:pt>
    <dgm:pt modelId="{1B702BDA-9484-4130-B7E2-497CD08722D9}" type="sibTrans" cxnId="{DADB7A20-160F-4CDC-A6D6-A5646D887502}">
      <dgm:prSet/>
      <dgm:spPr/>
      <dgm:t>
        <a:bodyPr/>
        <a:lstStyle/>
        <a:p>
          <a:endParaRPr lang="es-EC"/>
        </a:p>
      </dgm:t>
    </dgm:pt>
    <dgm:pt modelId="{077EF861-1E3D-4BB3-8CC7-A95903A8BD5F}" type="pres">
      <dgm:prSet presAssocID="{8D6F119F-4D63-4E1A-90AB-57DB69E56F1D}" presName="Name0" presStyleCnt="0">
        <dgm:presLayoutVars>
          <dgm:dir/>
          <dgm:resizeHandles val="exact"/>
        </dgm:presLayoutVars>
      </dgm:prSet>
      <dgm:spPr/>
    </dgm:pt>
    <dgm:pt modelId="{B3FD8CD5-CA03-46CB-B4AE-3D3D688DC533}" type="pres">
      <dgm:prSet presAssocID="{316E88CF-8408-427F-83C2-4E75FDDDCF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C4BA4-4D9B-4349-95B0-207A5BBC3464}" type="pres">
      <dgm:prSet presAssocID="{A63E0E33-B7D2-4BD8-9B28-ED2B8F91FB48}" presName="sibTrans" presStyleLbl="sibTrans2D1" presStyleIdx="0" presStyleCnt="1"/>
      <dgm:spPr/>
      <dgm:t>
        <a:bodyPr/>
        <a:lstStyle/>
        <a:p>
          <a:endParaRPr lang="es-EC"/>
        </a:p>
      </dgm:t>
    </dgm:pt>
    <dgm:pt modelId="{90618C17-FF39-4B69-8746-14C406E072B2}" type="pres">
      <dgm:prSet presAssocID="{A63E0E33-B7D2-4BD8-9B28-ED2B8F91FB48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A2B3ACE1-F1CE-4A65-BA27-EA3EFA14DC7F}" type="pres">
      <dgm:prSet presAssocID="{CA6B29F5-F995-4C6F-B1B5-92E1A04986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F47824-60AF-4D93-A5E8-D5A70294AE32}" type="presOf" srcId="{8D6F119F-4D63-4E1A-90AB-57DB69E56F1D}" destId="{077EF861-1E3D-4BB3-8CC7-A95903A8BD5F}" srcOrd="0" destOrd="0" presId="urn:microsoft.com/office/officeart/2005/8/layout/process1"/>
    <dgm:cxn modelId="{855E57F8-DFEC-4BF7-B270-606354241144}" type="presOf" srcId="{316E88CF-8408-427F-83C2-4E75FDDDCFCF}" destId="{B3FD8CD5-CA03-46CB-B4AE-3D3D688DC533}" srcOrd="0" destOrd="0" presId="urn:microsoft.com/office/officeart/2005/8/layout/process1"/>
    <dgm:cxn modelId="{285CA63B-B0A1-44DC-BB1A-07243448F39C}" type="presOf" srcId="{CA6B29F5-F995-4C6F-B1B5-92E1A04986E6}" destId="{A2B3ACE1-F1CE-4A65-BA27-EA3EFA14DC7F}" srcOrd="0" destOrd="0" presId="urn:microsoft.com/office/officeart/2005/8/layout/process1"/>
    <dgm:cxn modelId="{791C3B55-A3D2-43AE-933F-49FF246340C1}" type="presOf" srcId="{A63E0E33-B7D2-4BD8-9B28-ED2B8F91FB48}" destId="{90618C17-FF39-4B69-8746-14C406E072B2}" srcOrd="1" destOrd="0" presId="urn:microsoft.com/office/officeart/2005/8/layout/process1"/>
    <dgm:cxn modelId="{05634A07-2D43-4347-B590-E3549D5546B8}" srcId="{8D6F119F-4D63-4E1A-90AB-57DB69E56F1D}" destId="{316E88CF-8408-427F-83C2-4E75FDDDCFCF}" srcOrd="0" destOrd="0" parTransId="{A5E51AFB-2ECD-4FDE-B919-0D4390B0FB49}" sibTransId="{A63E0E33-B7D2-4BD8-9B28-ED2B8F91FB48}"/>
    <dgm:cxn modelId="{F9C53B85-8885-4627-AA7B-F7F530243969}" type="presOf" srcId="{A63E0E33-B7D2-4BD8-9B28-ED2B8F91FB48}" destId="{C32C4BA4-4D9B-4349-95B0-207A5BBC3464}" srcOrd="0" destOrd="0" presId="urn:microsoft.com/office/officeart/2005/8/layout/process1"/>
    <dgm:cxn modelId="{DADB7A20-160F-4CDC-A6D6-A5646D887502}" srcId="{8D6F119F-4D63-4E1A-90AB-57DB69E56F1D}" destId="{CA6B29F5-F995-4C6F-B1B5-92E1A04986E6}" srcOrd="1" destOrd="0" parTransId="{51821E6D-4E91-4B11-A1BF-A91B68444A7E}" sibTransId="{1B702BDA-9484-4130-B7E2-497CD08722D9}"/>
    <dgm:cxn modelId="{B86E102A-2079-40C0-9F5F-0D95BAAB8475}" type="presParOf" srcId="{077EF861-1E3D-4BB3-8CC7-A95903A8BD5F}" destId="{B3FD8CD5-CA03-46CB-B4AE-3D3D688DC533}" srcOrd="0" destOrd="0" presId="urn:microsoft.com/office/officeart/2005/8/layout/process1"/>
    <dgm:cxn modelId="{8AB5B1B1-05B8-4BBB-A995-72FCAAF6E69B}" type="presParOf" srcId="{077EF861-1E3D-4BB3-8CC7-A95903A8BD5F}" destId="{C32C4BA4-4D9B-4349-95B0-207A5BBC3464}" srcOrd="1" destOrd="0" presId="urn:microsoft.com/office/officeart/2005/8/layout/process1"/>
    <dgm:cxn modelId="{658C8DCD-0469-40EB-9B66-85C4B13A5F7D}" type="presParOf" srcId="{C32C4BA4-4D9B-4349-95B0-207A5BBC3464}" destId="{90618C17-FF39-4B69-8746-14C406E072B2}" srcOrd="0" destOrd="0" presId="urn:microsoft.com/office/officeart/2005/8/layout/process1"/>
    <dgm:cxn modelId="{12FDD0DC-A3B2-4ED9-8ED3-6184930C6582}" type="presParOf" srcId="{077EF861-1E3D-4BB3-8CC7-A95903A8BD5F}" destId="{A2B3ACE1-F1CE-4A65-BA27-EA3EFA14DC7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654C65-B81C-4555-A755-E4D2C7740130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915FAFE-82DB-4681-9FC4-25CB4725174B}">
      <dgm:prSet phldrT="[Texto]" phldr="1" custT="1"/>
      <dgm:spPr/>
      <dgm:t>
        <a:bodyPr/>
        <a:lstStyle/>
        <a:p>
          <a:pPr algn="just"/>
          <a:endParaRPr lang="es-EC" sz="2400"/>
        </a:p>
      </dgm:t>
    </dgm:pt>
    <dgm:pt modelId="{49E112A1-5682-4A47-A9BC-A15E07594241}" type="parTrans" cxnId="{83C0D68D-9B17-4F7B-A665-A7ADEC665AC0}">
      <dgm:prSet/>
      <dgm:spPr/>
      <dgm:t>
        <a:bodyPr/>
        <a:lstStyle/>
        <a:p>
          <a:pPr algn="just"/>
          <a:endParaRPr lang="es-EC" sz="2000"/>
        </a:p>
      </dgm:t>
    </dgm:pt>
    <dgm:pt modelId="{0E487E3A-FD5F-4053-BECB-57B6A48A9641}" type="sibTrans" cxnId="{83C0D68D-9B17-4F7B-A665-A7ADEC665AC0}">
      <dgm:prSet/>
      <dgm:spPr/>
      <dgm:t>
        <a:bodyPr/>
        <a:lstStyle/>
        <a:p>
          <a:pPr algn="just"/>
          <a:endParaRPr lang="es-EC" sz="2000"/>
        </a:p>
      </dgm:t>
    </dgm:pt>
    <dgm:pt modelId="{55F1FFFA-1EF6-4FC7-AC32-0ACDEF8BFC49}">
      <dgm:prSet phldrT="[Texto]" custT="1"/>
      <dgm:spPr/>
      <dgm:t>
        <a:bodyPr/>
        <a:lstStyle/>
        <a:p>
          <a:pPr algn="just"/>
          <a:r>
            <a:rPr lang="es-ES" sz="1200" dirty="0" smtClean="0"/>
            <a:t>En el Ecuador se está aumentando el número de suscriptores, esto debido a factores como el precio de los paquetes que ofrecen (son accesibles), la calidad de la señal y el tipo de programación que ofrecen.</a:t>
          </a:r>
          <a:endParaRPr lang="es-EC" sz="1200" dirty="0"/>
        </a:p>
      </dgm:t>
    </dgm:pt>
    <dgm:pt modelId="{5B954A2A-9CE4-418D-AF8F-E343AB449F34}" type="parTrans" cxnId="{407E9C63-B348-4941-8ED5-528C9B98DC90}">
      <dgm:prSet/>
      <dgm:spPr/>
      <dgm:t>
        <a:bodyPr/>
        <a:lstStyle/>
        <a:p>
          <a:pPr algn="just"/>
          <a:endParaRPr lang="es-EC" sz="2000"/>
        </a:p>
      </dgm:t>
    </dgm:pt>
    <dgm:pt modelId="{24627ACB-E3B4-4D2E-BF77-33DFEA261BE1}" type="sibTrans" cxnId="{407E9C63-B348-4941-8ED5-528C9B98DC90}">
      <dgm:prSet/>
      <dgm:spPr/>
      <dgm:t>
        <a:bodyPr/>
        <a:lstStyle/>
        <a:p>
          <a:pPr algn="just"/>
          <a:endParaRPr lang="es-EC" sz="2000"/>
        </a:p>
      </dgm:t>
    </dgm:pt>
    <dgm:pt modelId="{E24021F7-F5D4-44C2-B738-CCFF3F823BA8}">
      <dgm:prSet phldrT="[Texto]" phldr="1" custT="1"/>
      <dgm:spPr/>
      <dgm:t>
        <a:bodyPr/>
        <a:lstStyle/>
        <a:p>
          <a:pPr algn="just"/>
          <a:endParaRPr lang="es-EC" sz="2400" dirty="0"/>
        </a:p>
      </dgm:t>
    </dgm:pt>
    <dgm:pt modelId="{CDB5BB3C-84F6-4E10-8299-91604CD72716}" type="parTrans" cxnId="{3A9FDD9E-03EF-4B7B-8D5F-0472483AB3C7}">
      <dgm:prSet/>
      <dgm:spPr/>
      <dgm:t>
        <a:bodyPr/>
        <a:lstStyle/>
        <a:p>
          <a:pPr algn="just"/>
          <a:endParaRPr lang="es-EC" sz="2000"/>
        </a:p>
      </dgm:t>
    </dgm:pt>
    <dgm:pt modelId="{888EAC02-7F4D-443C-A083-724D5AC948F8}" type="sibTrans" cxnId="{3A9FDD9E-03EF-4B7B-8D5F-0472483AB3C7}">
      <dgm:prSet/>
      <dgm:spPr/>
      <dgm:t>
        <a:bodyPr/>
        <a:lstStyle/>
        <a:p>
          <a:pPr algn="just"/>
          <a:endParaRPr lang="es-EC" sz="2000"/>
        </a:p>
      </dgm:t>
    </dgm:pt>
    <dgm:pt modelId="{667E793F-9D72-4E19-A609-921AD163F410}">
      <dgm:prSet phldrT="[Texto]" custT="1"/>
      <dgm:spPr/>
      <dgm:t>
        <a:bodyPr/>
        <a:lstStyle/>
        <a:p>
          <a:pPr algn="just"/>
          <a:r>
            <a:rPr lang="es-ES" sz="1200" dirty="0" smtClean="0"/>
            <a:t>El factor interno que más influyen en los consumidores a la hora de contratar el servicio de televisión pagada es la motivación, entre las cuales están el entretenimiento familiar, la diversión y distracción. El factor externo más influyente a la hora de tomar la decisión de contratar el servicio de televisión pagada es la familia.</a:t>
          </a:r>
          <a:endParaRPr lang="es-EC" sz="1200" dirty="0"/>
        </a:p>
      </dgm:t>
    </dgm:pt>
    <dgm:pt modelId="{8C36C0A7-9136-40F5-BF47-198082A0FB88}" type="parTrans" cxnId="{0FAE1075-902D-4A35-8CE5-FB076B47DA36}">
      <dgm:prSet/>
      <dgm:spPr/>
      <dgm:t>
        <a:bodyPr/>
        <a:lstStyle/>
        <a:p>
          <a:pPr algn="just"/>
          <a:endParaRPr lang="es-EC" sz="2000"/>
        </a:p>
      </dgm:t>
    </dgm:pt>
    <dgm:pt modelId="{16EBD565-0D2B-45A8-86C7-D5071B43B8AD}" type="sibTrans" cxnId="{0FAE1075-902D-4A35-8CE5-FB076B47DA36}">
      <dgm:prSet/>
      <dgm:spPr/>
      <dgm:t>
        <a:bodyPr/>
        <a:lstStyle/>
        <a:p>
          <a:pPr algn="just"/>
          <a:endParaRPr lang="es-EC" sz="2000"/>
        </a:p>
      </dgm:t>
    </dgm:pt>
    <dgm:pt modelId="{E7BEDA14-C8CA-4EF1-9420-62C0B83C003F}">
      <dgm:prSet phldrT="[Texto]" phldr="1" custT="1"/>
      <dgm:spPr/>
      <dgm:t>
        <a:bodyPr/>
        <a:lstStyle/>
        <a:p>
          <a:pPr algn="just"/>
          <a:endParaRPr lang="es-EC" sz="2400"/>
        </a:p>
      </dgm:t>
    </dgm:pt>
    <dgm:pt modelId="{DCEA0551-A13C-4A9C-B9B7-41D097DC2F4D}" type="parTrans" cxnId="{538B14E7-F556-4CA7-BD85-CFD76A3A6D81}">
      <dgm:prSet/>
      <dgm:spPr/>
      <dgm:t>
        <a:bodyPr/>
        <a:lstStyle/>
        <a:p>
          <a:pPr algn="just"/>
          <a:endParaRPr lang="es-EC" sz="2000"/>
        </a:p>
      </dgm:t>
    </dgm:pt>
    <dgm:pt modelId="{2A331EA4-D886-4568-9478-E11D133C1ED4}" type="sibTrans" cxnId="{538B14E7-F556-4CA7-BD85-CFD76A3A6D81}">
      <dgm:prSet/>
      <dgm:spPr/>
      <dgm:t>
        <a:bodyPr/>
        <a:lstStyle/>
        <a:p>
          <a:pPr algn="just"/>
          <a:endParaRPr lang="es-EC" sz="2000"/>
        </a:p>
      </dgm:t>
    </dgm:pt>
    <dgm:pt modelId="{54E955E5-0E3C-4BB4-BA6E-55E7EC3BE16D}">
      <dgm:prSet phldrT="[Texto]" custT="1"/>
      <dgm:spPr/>
      <dgm:t>
        <a:bodyPr/>
        <a:lstStyle/>
        <a:p>
          <a:pPr algn="just"/>
          <a:r>
            <a:rPr lang="es-EC" sz="1200" dirty="0" smtClean="0"/>
            <a:t>La necesidad cubierta con la compra del servicio de televisión pagada es la diversión o entretenimiento.</a:t>
          </a:r>
          <a:endParaRPr lang="es-EC" sz="1200" dirty="0"/>
        </a:p>
      </dgm:t>
    </dgm:pt>
    <dgm:pt modelId="{71C641ED-6B44-4390-B767-BF655DF3C4C3}" type="parTrans" cxnId="{45FC9BE5-6382-41FD-AC43-86D666DDAD12}">
      <dgm:prSet/>
      <dgm:spPr/>
      <dgm:t>
        <a:bodyPr/>
        <a:lstStyle/>
        <a:p>
          <a:pPr algn="just"/>
          <a:endParaRPr lang="es-EC" sz="2000"/>
        </a:p>
      </dgm:t>
    </dgm:pt>
    <dgm:pt modelId="{B3DB0543-9C43-4A6E-97BC-447AA0A33BDA}" type="sibTrans" cxnId="{45FC9BE5-6382-41FD-AC43-86D666DDAD12}">
      <dgm:prSet/>
      <dgm:spPr/>
      <dgm:t>
        <a:bodyPr/>
        <a:lstStyle/>
        <a:p>
          <a:pPr algn="just"/>
          <a:endParaRPr lang="es-EC" sz="2000"/>
        </a:p>
      </dgm:t>
    </dgm:pt>
    <dgm:pt modelId="{D786E4AC-774D-44F3-9BE4-A93B8459BA24}">
      <dgm:prSet phldrT="[Texto]" custT="1"/>
      <dgm:spPr/>
      <dgm:t>
        <a:bodyPr/>
        <a:lstStyle/>
        <a:p>
          <a:pPr algn="just"/>
          <a:r>
            <a:rPr lang="es-EC" sz="1200" dirty="0" smtClean="0"/>
            <a:t>Los hogares que tienen el servicio de televisión pagada tienden a mirar la televisión abierta o nacional únicamente con fines informativos, ya que consideran que el contenido de la programación nacional es regular.</a:t>
          </a:r>
          <a:endParaRPr lang="es-EC" sz="1200" dirty="0"/>
        </a:p>
      </dgm:t>
    </dgm:pt>
    <dgm:pt modelId="{F0429962-6775-4583-889C-5917F901F26B}" type="parTrans" cxnId="{F78CF5A8-DA01-4A1F-ACAB-0154162340C7}">
      <dgm:prSet/>
      <dgm:spPr/>
      <dgm:t>
        <a:bodyPr/>
        <a:lstStyle/>
        <a:p>
          <a:pPr algn="just"/>
          <a:endParaRPr lang="es-EC" sz="2000"/>
        </a:p>
      </dgm:t>
    </dgm:pt>
    <dgm:pt modelId="{2B391011-48B9-40D3-A8E9-DDB1DD86E1CF}" type="sibTrans" cxnId="{F78CF5A8-DA01-4A1F-ACAB-0154162340C7}">
      <dgm:prSet/>
      <dgm:spPr/>
      <dgm:t>
        <a:bodyPr/>
        <a:lstStyle/>
        <a:p>
          <a:pPr algn="just"/>
          <a:endParaRPr lang="es-EC" sz="2000"/>
        </a:p>
      </dgm:t>
    </dgm:pt>
    <dgm:pt modelId="{0FD2246F-6B29-45C9-9B2B-EE97A727DCFC}">
      <dgm:prSet phldrT="[Texto]" custT="1"/>
      <dgm:spPr/>
      <dgm:t>
        <a:bodyPr/>
        <a:lstStyle/>
        <a:p>
          <a:pPr algn="just"/>
          <a:endParaRPr lang="es-EC" sz="2400" dirty="0"/>
        </a:p>
      </dgm:t>
    </dgm:pt>
    <dgm:pt modelId="{5D3EBBF1-371C-4480-AA16-5600FBC8F9A4}" type="parTrans" cxnId="{F147D84E-D168-48E2-883B-081321068661}">
      <dgm:prSet/>
      <dgm:spPr/>
      <dgm:t>
        <a:bodyPr/>
        <a:lstStyle/>
        <a:p>
          <a:pPr algn="just"/>
          <a:endParaRPr lang="es-EC" sz="2000"/>
        </a:p>
      </dgm:t>
    </dgm:pt>
    <dgm:pt modelId="{6279CCDF-A07B-4197-9060-9B40C48D7C4D}" type="sibTrans" cxnId="{F147D84E-D168-48E2-883B-081321068661}">
      <dgm:prSet/>
      <dgm:spPr/>
      <dgm:t>
        <a:bodyPr/>
        <a:lstStyle/>
        <a:p>
          <a:pPr algn="just"/>
          <a:endParaRPr lang="es-EC" sz="2000"/>
        </a:p>
      </dgm:t>
    </dgm:pt>
    <dgm:pt modelId="{9EE45193-EC50-40EB-A087-840AEFB6907F}">
      <dgm:prSet phldrT="[Texto]" custT="1"/>
      <dgm:spPr/>
      <dgm:t>
        <a:bodyPr/>
        <a:lstStyle/>
        <a:p>
          <a:pPr algn="just"/>
          <a:r>
            <a:rPr lang="es-ES" sz="1100" dirty="0" smtClean="0"/>
            <a:t>Este estudio relacional del comportamiento de grupos de consumidores permitió determinar cuáles son en realidad los factores que intervienen en la formulación de sus deseos, y la posterior búsqueda de satisfacción de los mismos, igualmente contribuye para el diseño de estrategias más efectivas, como el tipo de programación a ofrecer.</a:t>
          </a:r>
          <a:endParaRPr lang="es-EC" sz="1100" dirty="0"/>
        </a:p>
      </dgm:t>
    </dgm:pt>
    <dgm:pt modelId="{07C6C4A7-8354-48B9-A022-DC3E0D89F94F}" type="parTrans" cxnId="{451D40A6-86BD-4E3E-9BCE-67805C78D923}">
      <dgm:prSet/>
      <dgm:spPr/>
      <dgm:t>
        <a:bodyPr/>
        <a:lstStyle/>
        <a:p>
          <a:pPr algn="just"/>
          <a:endParaRPr lang="es-EC" sz="2000"/>
        </a:p>
      </dgm:t>
    </dgm:pt>
    <dgm:pt modelId="{8FB82FFC-9953-46C3-857D-00532A1400B8}" type="sibTrans" cxnId="{451D40A6-86BD-4E3E-9BCE-67805C78D923}">
      <dgm:prSet/>
      <dgm:spPr/>
      <dgm:t>
        <a:bodyPr/>
        <a:lstStyle/>
        <a:p>
          <a:pPr algn="just"/>
          <a:endParaRPr lang="es-EC" sz="2000"/>
        </a:p>
      </dgm:t>
    </dgm:pt>
    <dgm:pt modelId="{F3DAA738-AAC0-4993-8950-30D79E9FEE75}">
      <dgm:prSet phldrT="[Texto]" custT="1"/>
      <dgm:spPr/>
      <dgm:t>
        <a:bodyPr/>
        <a:lstStyle/>
        <a:p>
          <a:pPr algn="just"/>
          <a:endParaRPr lang="es-EC" sz="2400" dirty="0"/>
        </a:p>
      </dgm:t>
    </dgm:pt>
    <dgm:pt modelId="{C92FFE38-5827-4959-B6C5-A497A6ADFE0E}" type="parTrans" cxnId="{4F6BA360-CA4B-4CB2-969F-543933E4CC88}">
      <dgm:prSet/>
      <dgm:spPr/>
      <dgm:t>
        <a:bodyPr/>
        <a:lstStyle/>
        <a:p>
          <a:pPr algn="just"/>
          <a:endParaRPr lang="es-EC" sz="2000"/>
        </a:p>
      </dgm:t>
    </dgm:pt>
    <dgm:pt modelId="{47C63609-024D-40EE-BF46-247439408BED}" type="sibTrans" cxnId="{4F6BA360-CA4B-4CB2-969F-543933E4CC88}">
      <dgm:prSet/>
      <dgm:spPr/>
      <dgm:t>
        <a:bodyPr/>
        <a:lstStyle/>
        <a:p>
          <a:pPr algn="just"/>
          <a:endParaRPr lang="es-EC" sz="2000"/>
        </a:p>
      </dgm:t>
    </dgm:pt>
    <dgm:pt modelId="{D6CEAB38-29A9-46E5-BF14-8AF8686EDF2A}" type="pres">
      <dgm:prSet presAssocID="{FF654C65-B81C-4555-A755-E4D2C77401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32B1F0-75E1-4854-A296-ACE2BBCB1FA6}" type="pres">
      <dgm:prSet presAssocID="{9915FAFE-82DB-4681-9FC4-25CB4725174B}" presName="composite" presStyleCnt="0"/>
      <dgm:spPr/>
    </dgm:pt>
    <dgm:pt modelId="{916B8900-46BA-440A-8AFF-9979D9A7CB70}" type="pres">
      <dgm:prSet presAssocID="{9915FAFE-82DB-4681-9FC4-25CB4725174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7EA6AC-C88D-4D26-B05F-FACE618FFDEB}" type="pres">
      <dgm:prSet presAssocID="{9915FAFE-82DB-4681-9FC4-25CB4725174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84DD9-C082-4521-9D3A-FE1812338FB1}" type="pres">
      <dgm:prSet presAssocID="{0E487E3A-FD5F-4053-BECB-57B6A48A9641}" presName="sp" presStyleCnt="0"/>
      <dgm:spPr/>
    </dgm:pt>
    <dgm:pt modelId="{400CC57C-E401-43CF-BD81-1042FA24817E}" type="pres">
      <dgm:prSet presAssocID="{E24021F7-F5D4-44C2-B738-CCFF3F823BA8}" presName="composite" presStyleCnt="0"/>
      <dgm:spPr/>
    </dgm:pt>
    <dgm:pt modelId="{9A22BEF6-E61B-4A25-B390-5074C7E0FA86}" type="pres">
      <dgm:prSet presAssocID="{E24021F7-F5D4-44C2-B738-CCFF3F823B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2CDE67-1CAA-4E26-9C15-678ADBDE3645}" type="pres">
      <dgm:prSet presAssocID="{E24021F7-F5D4-44C2-B738-CCFF3F823B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BD5FE1-AC9E-4861-8648-6752ACFA8569}" type="pres">
      <dgm:prSet presAssocID="{888EAC02-7F4D-443C-A083-724D5AC948F8}" presName="sp" presStyleCnt="0"/>
      <dgm:spPr/>
    </dgm:pt>
    <dgm:pt modelId="{3DA929D4-91D2-4322-9391-8C5815016A50}" type="pres">
      <dgm:prSet presAssocID="{E7BEDA14-C8CA-4EF1-9420-62C0B83C003F}" presName="composite" presStyleCnt="0"/>
      <dgm:spPr/>
    </dgm:pt>
    <dgm:pt modelId="{3AE09679-052C-4B01-B6A9-E60FBE6B3282}" type="pres">
      <dgm:prSet presAssocID="{E7BEDA14-C8CA-4EF1-9420-62C0B83C00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FA19E-958D-41A4-B0D5-5E31046CF757}" type="pres">
      <dgm:prSet presAssocID="{E7BEDA14-C8CA-4EF1-9420-62C0B83C00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6ED31-CAAB-4A4E-84A6-0C25C1852264}" type="pres">
      <dgm:prSet presAssocID="{2A331EA4-D886-4568-9478-E11D133C1ED4}" presName="sp" presStyleCnt="0"/>
      <dgm:spPr/>
    </dgm:pt>
    <dgm:pt modelId="{1614826E-970B-4663-8B70-558E5D12D847}" type="pres">
      <dgm:prSet presAssocID="{0FD2246F-6B29-45C9-9B2B-EE97A727DCFC}" presName="composite" presStyleCnt="0"/>
      <dgm:spPr/>
    </dgm:pt>
    <dgm:pt modelId="{C219DE04-7C15-4F27-A01F-CD3B0D79BBA4}" type="pres">
      <dgm:prSet presAssocID="{0FD2246F-6B29-45C9-9B2B-EE97A727DCF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60E6D-C51B-4065-849D-7EEEF36B121D}" type="pres">
      <dgm:prSet presAssocID="{0FD2246F-6B29-45C9-9B2B-EE97A727DCF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32F88B-8866-4ADD-83DB-09C68E78D399}" type="pres">
      <dgm:prSet presAssocID="{6279CCDF-A07B-4197-9060-9B40C48D7C4D}" presName="sp" presStyleCnt="0"/>
      <dgm:spPr/>
    </dgm:pt>
    <dgm:pt modelId="{3EDB5334-243F-4E53-B9AF-71B58D1AB1C2}" type="pres">
      <dgm:prSet presAssocID="{F3DAA738-AAC0-4993-8950-30D79E9FEE75}" presName="composite" presStyleCnt="0"/>
      <dgm:spPr/>
    </dgm:pt>
    <dgm:pt modelId="{2123CB34-3D33-4740-8529-5F5DA33A7895}" type="pres">
      <dgm:prSet presAssocID="{F3DAA738-AAC0-4993-8950-30D79E9FEE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CD593-106A-4238-AF69-B5E25E250583}" type="pres">
      <dgm:prSet presAssocID="{F3DAA738-AAC0-4993-8950-30D79E9FEE7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AE1075-902D-4A35-8CE5-FB076B47DA36}" srcId="{E24021F7-F5D4-44C2-B738-CCFF3F823BA8}" destId="{667E793F-9D72-4E19-A609-921AD163F410}" srcOrd="0" destOrd="0" parTransId="{8C36C0A7-9136-40F5-BF47-198082A0FB88}" sibTransId="{16EBD565-0D2B-45A8-86C7-D5071B43B8AD}"/>
    <dgm:cxn modelId="{83C0D68D-9B17-4F7B-A665-A7ADEC665AC0}" srcId="{FF654C65-B81C-4555-A755-E4D2C7740130}" destId="{9915FAFE-82DB-4681-9FC4-25CB4725174B}" srcOrd="0" destOrd="0" parTransId="{49E112A1-5682-4A47-A9BC-A15E07594241}" sibTransId="{0E487E3A-FD5F-4053-BECB-57B6A48A9641}"/>
    <dgm:cxn modelId="{8B641A6B-E230-4DB4-B6BC-9EA1F1C98F50}" type="presOf" srcId="{9915FAFE-82DB-4681-9FC4-25CB4725174B}" destId="{916B8900-46BA-440A-8AFF-9979D9A7CB70}" srcOrd="0" destOrd="0" presId="urn:microsoft.com/office/officeart/2005/8/layout/chevron2"/>
    <dgm:cxn modelId="{B22B52C4-6DFA-4266-AF99-996C4141ECF9}" type="presOf" srcId="{9EE45193-EC50-40EB-A087-840AEFB6907F}" destId="{980CD593-106A-4238-AF69-B5E25E250583}" srcOrd="0" destOrd="0" presId="urn:microsoft.com/office/officeart/2005/8/layout/chevron2"/>
    <dgm:cxn modelId="{28E538B1-B698-4307-AB62-C0B24B22ADA7}" type="presOf" srcId="{F3DAA738-AAC0-4993-8950-30D79E9FEE75}" destId="{2123CB34-3D33-4740-8529-5F5DA33A7895}" srcOrd="0" destOrd="0" presId="urn:microsoft.com/office/officeart/2005/8/layout/chevron2"/>
    <dgm:cxn modelId="{3A9FDD9E-03EF-4B7B-8D5F-0472483AB3C7}" srcId="{FF654C65-B81C-4555-A755-E4D2C7740130}" destId="{E24021F7-F5D4-44C2-B738-CCFF3F823BA8}" srcOrd="1" destOrd="0" parTransId="{CDB5BB3C-84F6-4E10-8299-91604CD72716}" sibTransId="{888EAC02-7F4D-443C-A083-724D5AC948F8}"/>
    <dgm:cxn modelId="{451D40A6-86BD-4E3E-9BCE-67805C78D923}" srcId="{F3DAA738-AAC0-4993-8950-30D79E9FEE75}" destId="{9EE45193-EC50-40EB-A087-840AEFB6907F}" srcOrd="0" destOrd="0" parTransId="{07C6C4A7-8354-48B9-A022-DC3E0D89F94F}" sibTransId="{8FB82FFC-9953-46C3-857D-00532A1400B8}"/>
    <dgm:cxn modelId="{EDAABA50-14D7-471E-91F5-F6ECB9218AC1}" type="presOf" srcId="{D786E4AC-774D-44F3-9BE4-A93B8459BA24}" destId="{8A960E6D-C51B-4065-849D-7EEEF36B121D}" srcOrd="0" destOrd="0" presId="urn:microsoft.com/office/officeart/2005/8/layout/chevron2"/>
    <dgm:cxn modelId="{F3E4CCC3-37DD-4023-A75D-7922576EBF98}" type="presOf" srcId="{54E955E5-0E3C-4BB4-BA6E-55E7EC3BE16D}" destId="{EF5FA19E-958D-41A4-B0D5-5E31046CF757}" srcOrd="0" destOrd="0" presId="urn:microsoft.com/office/officeart/2005/8/layout/chevron2"/>
    <dgm:cxn modelId="{5E400CED-2FD0-456A-AE8D-43576256A6EE}" type="presOf" srcId="{FF654C65-B81C-4555-A755-E4D2C7740130}" destId="{D6CEAB38-29A9-46E5-BF14-8AF8686EDF2A}" srcOrd="0" destOrd="0" presId="urn:microsoft.com/office/officeart/2005/8/layout/chevron2"/>
    <dgm:cxn modelId="{27B9E1D4-60EC-47B3-BE64-C54944132036}" type="presOf" srcId="{E24021F7-F5D4-44C2-B738-CCFF3F823BA8}" destId="{9A22BEF6-E61B-4A25-B390-5074C7E0FA86}" srcOrd="0" destOrd="0" presId="urn:microsoft.com/office/officeart/2005/8/layout/chevron2"/>
    <dgm:cxn modelId="{6F1AF17E-B0C8-408E-9164-829E2F024FF3}" type="presOf" srcId="{667E793F-9D72-4E19-A609-921AD163F410}" destId="{052CDE67-1CAA-4E26-9C15-678ADBDE3645}" srcOrd="0" destOrd="0" presId="urn:microsoft.com/office/officeart/2005/8/layout/chevron2"/>
    <dgm:cxn modelId="{F78CF5A8-DA01-4A1F-ACAB-0154162340C7}" srcId="{0FD2246F-6B29-45C9-9B2B-EE97A727DCFC}" destId="{D786E4AC-774D-44F3-9BE4-A93B8459BA24}" srcOrd="0" destOrd="0" parTransId="{F0429962-6775-4583-889C-5917F901F26B}" sibTransId="{2B391011-48B9-40D3-A8E9-DDB1DD86E1CF}"/>
    <dgm:cxn modelId="{96A1CC1F-5B4A-4BA7-AF62-F46A56C4FAB6}" type="presOf" srcId="{E7BEDA14-C8CA-4EF1-9420-62C0B83C003F}" destId="{3AE09679-052C-4B01-B6A9-E60FBE6B3282}" srcOrd="0" destOrd="0" presId="urn:microsoft.com/office/officeart/2005/8/layout/chevron2"/>
    <dgm:cxn modelId="{407E9C63-B348-4941-8ED5-528C9B98DC90}" srcId="{9915FAFE-82DB-4681-9FC4-25CB4725174B}" destId="{55F1FFFA-1EF6-4FC7-AC32-0ACDEF8BFC49}" srcOrd="0" destOrd="0" parTransId="{5B954A2A-9CE4-418D-AF8F-E343AB449F34}" sibTransId="{24627ACB-E3B4-4D2E-BF77-33DFEA261BE1}"/>
    <dgm:cxn modelId="{F147D84E-D168-48E2-883B-081321068661}" srcId="{FF654C65-B81C-4555-A755-E4D2C7740130}" destId="{0FD2246F-6B29-45C9-9B2B-EE97A727DCFC}" srcOrd="3" destOrd="0" parTransId="{5D3EBBF1-371C-4480-AA16-5600FBC8F9A4}" sibTransId="{6279CCDF-A07B-4197-9060-9B40C48D7C4D}"/>
    <dgm:cxn modelId="{88A5CFC5-78BB-4479-9C2F-884F7BD913F1}" type="presOf" srcId="{0FD2246F-6B29-45C9-9B2B-EE97A727DCFC}" destId="{C219DE04-7C15-4F27-A01F-CD3B0D79BBA4}" srcOrd="0" destOrd="0" presId="urn:microsoft.com/office/officeart/2005/8/layout/chevron2"/>
    <dgm:cxn modelId="{4F6BA360-CA4B-4CB2-969F-543933E4CC88}" srcId="{FF654C65-B81C-4555-A755-E4D2C7740130}" destId="{F3DAA738-AAC0-4993-8950-30D79E9FEE75}" srcOrd="4" destOrd="0" parTransId="{C92FFE38-5827-4959-B6C5-A497A6ADFE0E}" sibTransId="{47C63609-024D-40EE-BF46-247439408BED}"/>
    <dgm:cxn modelId="{538B14E7-F556-4CA7-BD85-CFD76A3A6D81}" srcId="{FF654C65-B81C-4555-A755-E4D2C7740130}" destId="{E7BEDA14-C8CA-4EF1-9420-62C0B83C003F}" srcOrd="2" destOrd="0" parTransId="{DCEA0551-A13C-4A9C-B9B7-41D097DC2F4D}" sibTransId="{2A331EA4-D886-4568-9478-E11D133C1ED4}"/>
    <dgm:cxn modelId="{45FC9BE5-6382-41FD-AC43-86D666DDAD12}" srcId="{E7BEDA14-C8CA-4EF1-9420-62C0B83C003F}" destId="{54E955E5-0E3C-4BB4-BA6E-55E7EC3BE16D}" srcOrd="0" destOrd="0" parTransId="{71C641ED-6B44-4390-B767-BF655DF3C4C3}" sibTransId="{B3DB0543-9C43-4A6E-97BC-447AA0A33BDA}"/>
    <dgm:cxn modelId="{EE1A2358-7D02-4775-BC34-93CCC7F73BC5}" type="presOf" srcId="{55F1FFFA-1EF6-4FC7-AC32-0ACDEF8BFC49}" destId="{247EA6AC-C88D-4D26-B05F-FACE618FFDEB}" srcOrd="0" destOrd="0" presId="urn:microsoft.com/office/officeart/2005/8/layout/chevron2"/>
    <dgm:cxn modelId="{BE42D4BC-E274-42C2-83AE-7C703EFE6E64}" type="presParOf" srcId="{D6CEAB38-29A9-46E5-BF14-8AF8686EDF2A}" destId="{DA32B1F0-75E1-4854-A296-ACE2BBCB1FA6}" srcOrd="0" destOrd="0" presId="urn:microsoft.com/office/officeart/2005/8/layout/chevron2"/>
    <dgm:cxn modelId="{C48D18C6-B033-4AFC-B70A-3A2B048B8634}" type="presParOf" srcId="{DA32B1F0-75E1-4854-A296-ACE2BBCB1FA6}" destId="{916B8900-46BA-440A-8AFF-9979D9A7CB70}" srcOrd="0" destOrd="0" presId="urn:microsoft.com/office/officeart/2005/8/layout/chevron2"/>
    <dgm:cxn modelId="{FB83A16F-AA21-4629-9714-FC74467FFEB7}" type="presParOf" srcId="{DA32B1F0-75E1-4854-A296-ACE2BBCB1FA6}" destId="{247EA6AC-C88D-4D26-B05F-FACE618FFDEB}" srcOrd="1" destOrd="0" presId="urn:microsoft.com/office/officeart/2005/8/layout/chevron2"/>
    <dgm:cxn modelId="{D2D2923F-8E60-485A-9871-B6E3D0B2837D}" type="presParOf" srcId="{D6CEAB38-29A9-46E5-BF14-8AF8686EDF2A}" destId="{FA484DD9-C082-4521-9D3A-FE1812338FB1}" srcOrd="1" destOrd="0" presId="urn:microsoft.com/office/officeart/2005/8/layout/chevron2"/>
    <dgm:cxn modelId="{0ABC4FEA-5618-44CE-96F2-E1B6B52E6CC4}" type="presParOf" srcId="{D6CEAB38-29A9-46E5-BF14-8AF8686EDF2A}" destId="{400CC57C-E401-43CF-BD81-1042FA24817E}" srcOrd="2" destOrd="0" presId="urn:microsoft.com/office/officeart/2005/8/layout/chevron2"/>
    <dgm:cxn modelId="{6DFB9DC6-9F43-4E23-9237-B815AB1C4C97}" type="presParOf" srcId="{400CC57C-E401-43CF-BD81-1042FA24817E}" destId="{9A22BEF6-E61B-4A25-B390-5074C7E0FA86}" srcOrd="0" destOrd="0" presId="urn:microsoft.com/office/officeart/2005/8/layout/chevron2"/>
    <dgm:cxn modelId="{5E416956-8FE0-47BE-A6F4-F3DE239EB3E0}" type="presParOf" srcId="{400CC57C-E401-43CF-BD81-1042FA24817E}" destId="{052CDE67-1CAA-4E26-9C15-678ADBDE3645}" srcOrd="1" destOrd="0" presId="urn:microsoft.com/office/officeart/2005/8/layout/chevron2"/>
    <dgm:cxn modelId="{5AFFE533-26D3-40C3-9065-A1CE53039AC9}" type="presParOf" srcId="{D6CEAB38-29A9-46E5-BF14-8AF8686EDF2A}" destId="{57BD5FE1-AC9E-4861-8648-6752ACFA8569}" srcOrd="3" destOrd="0" presId="urn:microsoft.com/office/officeart/2005/8/layout/chevron2"/>
    <dgm:cxn modelId="{CDF3B708-9FAB-420C-82AC-860C741CB88D}" type="presParOf" srcId="{D6CEAB38-29A9-46E5-BF14-8AF8686EDF2A}" destId="{3DA929D4-91D2-4322-9391-8C5815016A50}" srcOrd="4" destOrd="0" presId="urn:microsoft.com/office/officeart/2005/8/layout/chevron2"/>
    <dgm:cxn modelId="{34CC6F39-A02F-416A-821E-D514AA101240}" type="presParOf" srcId="{3DA929D4-91D2-4322-9391-8C5815016A50}" destId="{3AE09679-052C-4B01-B6A9-E60FBE6B3282}" srcOrd="0" destOrd="0" presId="urn:microsoft.com/office/officeart/2005/8/layout/chevron2"/>
    <dgm:cxn modelId="{E419C10B-3671-48ED-B465-969CF0587B57}" type="presParOf" srcId="{3DA929D4-91D2-4322-9391-8C5815016A50}" destId="{EF5FA19E-958D-41A4-B0D5-5E31046CF757}" srcOrd="1" destOrd="0" presId="urn:microsoft.com/office/officeart/2005/8/layout/chevron2"/>
    <dgm:cxn modelId="{ED951C49-EBA9-4E48-98CB-789D68CB7563}" type="presParOf" srcId="{D6CEAB38-29A9-46E5-BF14-8AF8686EDF2A}" destId="{FB56ED31-CAAB-4A4E-84A6-0C25C1852264}" srcOrd="5" destOrd="0" presId="urn:microsoft.com/office/officeart/2005/8/layout/chevron2"/>
    <dgm:cxn modelId="{8E409A54-3711-4094-8B8A-1DBF44846DFC}" type="presParOf" srcId="{D6CEAB38-29A9-46E5-BF14-8AF8686EDF2A}" destId="{1614826E-970B-4663-8B70-558E5D12D847}" srcOrd="6" destOrd="0" presId="urn:microsoft.com/office/officeart/2005/8/layout/chevron2"/>
    <dgm:cxn modelId="{586D273D-0EA5-4B6C-B2B3-001AD1DC93CC}" type="presParOf" srcId="{1614826E-970B-4663-8B70-558E5D12D847}" destId="{C219DE04-7C15-4F27-A01F-CD3B0D79BBA4}" srcOrd="0" destOrd="0" presId="urn:microsoft.com/office/officeart/2005/8/layout/chevron2"/>
    <dgm:cxn modelId="{4DA6EA5A-F60D-4577-AB8F-22359D37FAF8}" type="presParOf" srcId="{1614826E-970B-4663-8B70-558E5D12D847}" destId="{8A960E6D-C51B-4065-849D-7EEEF36B121D}" srcOrd="1" destOrd="0" presId="urn:microsoft.com/office/officeart/2005/8/layout/chevron2"/>
    <dgm:cxn modelId="{C2B65B72-07A0-40E0-A508-4B2F1E092AF7}" type="presParOf" srcId="{D6CEAB38-29A9-46E5-BF14-8AF8686EDF2A}" destId="{A332F88B-8866-4ADD-83DB-09C68E78D399}" srcOrd="7" destOrd="0" presId="urn:microsoft.com/office/officeart/2005/8/layout/chevron2"/>
    <dgm:cxn modelId="{70F52D90-2E0E-4AD7-882B-BE48D74E35CE}" type="presParOf" srcId="{D6CEAB38-29A9-46E5-BF14-8AF8686EDF2A}" destId="{3EDB5334-243F-4E53-B9AF-71B58D1AB1C2}" srcOrd="8" destOrd="0" presId="urn:microsoft.com/office/officeart/2005/8/layout/chevron2"/>
    <dgm:cxn modelId="{14ECF4CA-8160-473A-822D-2B5F0240EE7A}" type="presParOf" srcId="{3EDB5334-243F-4E53-B9AF-71B58D1AB1C2}" destId="{2123CB34-3D33-4740-8529-5F5DA33A7895}" srcOrd="0" destOrd="0" presId="urn:microsoft.com/office/officeart/2005/8/layout/chevron2"/>
    <dgm:cxn modelId="{9D9B9372-5473-4903-8D29-DC2037507B61}" type="presParOf" srcId="{3EDB5334-243F-4E53-B9AF-71B58D1AB1C2}" destId="{980CD593-106A-4238-AF69-B5E25E2505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E9FC2-C1D1-4B63-801E-6BE4C71104BA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40F258B-752C-433F-AF63-F2010F12CB58}">
      <dgm:prSet phldrT="[Texto]" phldr="1" custT="1"/>
      <dgm:spPr/>
      <dgm:t>
        <a:bodyPr/>
        <a:lstStyle/>
        <a:p>
          <a:endParaRPr lang="es-EC" sz="2400"/>
        </a:p>
      </dgm:t>
    </dgm:pt>
    <dgm:pt modelId="{8F05E23B-17A9-4691-8D68-1A005CE06A91}" type="parTrans" cxnId="{44DAFD80-783A-455D-BCAE-7279E099197A}">
      <dgm:prSet/>
      <dgm:spPr/>
      <dgm:t>
        <a:bodyPr/>
        <a:lstStyle/>
        <a:p>
          <a:endParaRPr lang="es-EC" sz="1800"/>
        </a:p>
      </dgm:t>
    </dgm:pt>
    <dgm:pt modelId="{58F9C4FD-D791-4BBA-8107-049824815FEE}" type="sibTrans" cxnId="{44DAFD80-783A-455D-BCAE-7279E099197A}">
      <dgm:prSet/>
      <dgm:spPr/>
      <dgm:t>
        <a:bodyPr/>
        <a:lstStyle/>
        <a:p>
          <a:endParaRPr lang="es-EC" sz="1800"/>
        </a:p>
      </dgm:t>
    </dgm:pt>
    <dgm:pt modelId="{7540F0D8-E1B1-4820-95C0-B422407CD935}">
      <dgm:prSet phldrT="[Texto]" custT="1"/>
      <dgm:spPr/>
      <dgm:t>
        <a:bodyPr/>
        <a:lstStyle/>
        <a:p>
          <a:r>
            <a:rPr lang="es-EC" sz="1200" dirty="0" smtClean="0"/>
            <a:t>El estado a más de apoyar a la producción nacional con la aplicación de diferentes tipos de leyes, debería apoyar con recursos económicos, tecnológicos y educativos.</a:t>
          </a:r>
          <a:endParaRPr lang="es-EC" sz="1200" dirty="0"/>
        </a:p>
      </dgm:t>
    </dgm:pt>
    <dgm:pt modelId="{39DA7E58-6816-4E4D-97E5-2DE4E83BE03C}" type="parTrans" cxnId="{42F85EE9-D789-4212-9148-63B8DF692FE3}">
      <dgm:prSet/>
      <dgm:spPr/>
      <dgm:t>
        <a:bodyPr/>
        <a:lstStyle/>
        <a:p>
          <a:endParaRPr lang="es-EC" sz="1800"/>
        </a:p>
      </dgm:t>
    </dgm:pt>
    <dgm:pt modelId="{860452CB-A685-4BB0-A71D-728C31B6B49D}" type="sibTrans" cxnId="{42F85EE9-D789-4212-9148-63B8DF692FE3}">
      <dgm:prSet/>
      <dgm:spPr/>
      <dgm:t>
        <a:bodyPr/>
        <a:lstStyle/>
        <a:p>
          <a:endParaRPr lang="es-EC" sz="1800"/>
        </a:p>
      </dgm:t>
    </dgm:pt>
    <dgm:pt modelId="{F55A2B7E-FAFA-41B1-99F9-4BF58FEC50A7}">
      <dgm:prSet phldrT="[Texto]" phldr="1" custT="1"/>
      <dgm:spPr/>
      <dgm:t>
        <a:bodyPr/>
        <a:lstStyle/>
        <a:p>
          <a:endParaRPr lang="es-EC" sz="2400"/>
        </a:p>
      </dgm:t>
    </dgm:pt>
    <dgm:pt modelId="{AF76D58A-3659-417F-91B5-693C0CCFB066}" type="parTrans" cxnId="{4BC27D82-0B93-4532-B388-309AB51E7EF6}">
      <dgm:prSet/>
      <dgm:spPr/>
      <dgm:t>
        <a:bodyPr/>
        <a:lstStyle/>
        <a:p>
          <a:endParaRPr lang="es-EC" sz="1800"/>
        </a:p>
      </dgm:t>
    </dgm:pt>
    <dgm:pt modelId="{74C60DE9-C50A-4FC5-822B-F51C00772FE9}" type="sibTrans" cxnId="{4BC27D82-0B93-4532-B388-309AB51E7EF6}">
      <dgm:prSet/>
      <dgm:spPr/>
      <dgm:t>
        <a:bodyPr/>
        <a:lstStyle/>
        <a:p>
          <a:endParaRPr lang="es-EC" sz="1800"/>
        </a:p>
      </dgm:t>
    </dgm:pt>
    <dgm:pt modelId="{83A53777-E566-4142-B022-1BAD12D32CEF}">
      <dgm:prSet phldrT="[Texto]" custT="1"/>
      <dgm:spPr/>
      <dgm:t>
        <a:bodyPr/>
        <a:lstStyle/>
        <a:p>
          <a:r>
            <a:rPr lang="es-EC" sz="1200" dirty="0" smtClean="0"/>
            <a:t>Se recomienda la ejecución de estudios enfocados en el comportamiento de los consumidores frente a los servicios tanto de televisión pagada como los servicios de la señal abierta.</a:t>
          </a:r>
          <a:endParaRPr lang="es-EC" sz="1200" dirty="0"/>
        </a:p>
      </dgm:t>
    </dgm:pt>
    <dgm:pt modelId="{07EB06EE-0D71-4FC9-9AB2-CB60709521B0}" type="parTrans" cxnId="{CDC6F67B-786F-4F3C-BF41-BF2257A7E71A}">
      <dgm:prSet/>
      <dgm:spPr/>
      <dgm:t>
        <a:bodyPr/>
        <a:lstStyle/>
        <a:p>
          <a:endParaRPr lang="es-EC" sz="1800"/>
        </a:p>
      </dgm:t>
    </dgm:pt>
    <dgm:pt modelId="{FF741A01-2D46-4758-84EE-2373729EDCB3}" type="sibTrans" cxnId="{CDC6F67B-786F-4F3C-BF41-BF2257A7E71A}">
      <dgm:prSet/>
      <dgm:spPr/>
      <dgm:t>
        <a:bodyPr/>
        <a:lstStyle/>
        <a:p>
          <a:endParaRPr lang="es-EC" sz="1800"/>
        </a:p>
      </dgm:t>
    </dgm:pt>
    <dgm:pt modelId="{17A2D3DC-9813-4BED-9811-C989F3EC56DF}">
      <dgm:prSet phldrT="[Texto]" phldr="1" custT="1"/>
      <dgm:spPr/>
      <dgm:t>
        <a:bodyPr/>
        <a:lstStyle/>
        <a:p>
          <a:endParaRPr lang="es-EC" sz="2400"/>
        </a:p>
      </dgm:t>
    </dgm:pt>
    <dgm:pt modelId="{6570C56D-8AC7-49B1-BD8E-CDB0BAD865E2}" type="parTrans" cxnId="{72E66489-9C8F-426D-A931-D868746B963A}">
      <dgm:prSet/>
      <dgm:spPr/>
      <dgm:t>
        <a:bodyPr/>
        <a:lstStyle/>
        <a:p>
          <a:endParaRPr lang="es-EC" sz="1800"/>
        </a:p>
      </dgm:t>
    </dgm:pt>
    <dgm:pt modelId="{2496555A-6B65-48DE-8786-FEE827F5E3A9}" type="sibTrans" cxnId="{72E66489-9C8F-426D-A931-D868746B963A}">
      <dgm:prSet/>
      <dgm:spPr/>
      <dgm:t>
        <a:bodyPr/>
        <a:lstStyle/>
        <a:p>
          <a:endParaRPr lang="es-EC" sz="1800"/>
        </a:p>
      </dgm:t>
    </dgm:pt>
    <dgm:pt modelId="{B0C604EF-87D6-4E7B-8B6F-08A32A159389}">
      <dgm:prSet phldrT="[Texto]" custT="1"/>
      <dgm:spPr/>
      <dgm:t>
        <a:bodyPr/>
        <a:lstStyle/>
        <a:p>
          <a:r>
            <a:rPr lang="es-EC" sz="1200" dirty="0" smtClean="0"/>
            <a:t>Se debería impulsar por parte de los canales nacionales la transmisión de programas y producción de mas programas nacionales que son de interés  y aceptación entre los consumidores.</a:t>
          </a:r>
          <a:endParaRPr lang="es-EC" sz="1200" dirty="0"/>
        </a:p>
      </dgm:t>
    </dgm:pt>
    <dgm:pt modelId="{E9F0D2C6-504A-4C46-8866-C963C2A7AAEC}" type="parTrans" cxnId="{B4CB8C17-07D7-4273-B958-6585EEC84918}">
      <dgm:prSet/>
      <dgm:spPr/>
      <dgm:t>
        <a:bodyPr/>
        <a:lstStyle/>
        <a:p>
          <a:endParaRPr lang="es-EC" sz="1800"/>
        </a:p>
      </dgm:t>
    </dgm:pt>
    <dgm:pt modelId="{5CA0973C-1653-430D-A207-F526BD2B38A7}" type="sibTrans" cxnId="{B4CB8C17-07D7-4273-B958-6585EEC84918}">
      <dgm:prSet/>
      <dgm:spPr/>
      <dgm:t>
        <a:bodyPr/>
        <a:lstStyle/>
        <a:p>
          <a:endParaRPr lang="es-EC" sz="1800"/>
        </a:p>
      </dgm:t>
    </dgm:pt>
    <dgm:pt modelId="{8151A9E7-FC99-4D3C-926F-0FC6372FDE48}">
      <dgm:prSet custT="1"/>
      <dgm:spPr/>
      <dgm:t>
        <a:bodyPr/>
        <a:lstStyle/>
        <a:p>
          <a:r>
            <a:rPr lang="es-EC" sz="1200" dirty="0" smtClean="0"/>
            <a:t>Se recomienda la mejora oportuna del tipo de programación que ofrecen los canales nacionales, de tal manera que se pueda incrementar la programación con fines educativos, culturales y que contengan información de calidad que aporte al desarrollo de todos los ecuatorianos. </a:t>
          </a:r>
          <a:endParaRPr lang="es-EC" sz="1200" dirty="0"/>
        </a:p>
      </dgm:t>
    </dgm:pt>
    <dgm:pt modelId="{2C58B5D5-7C64-4F06-9061-B1B1231AE33F}" type="parTrans" cxnId="{F8E5DA18-0AE5-4357-B824-D70DD6AB11FF}">
      <dgm:prSet/>
      <dgm:spPr/>
      <dgm:t>
        <a:bodyPr/>
        <a:lstStyle/>
        <a:p>
          <a:endParaRPr lang="es-EC" sz="1800"/>
        </a:p>
      </dgm:t>
    </dgm:pt>
    <dgm:pt modelId="{3C3BE8CF-70BD-4797-A096-1CEEE736DBED}" type="sibTrans" cxnId="{F8E5DA18-0AE5-4357-B824-D70DD6AB11FF}">
      <dgm:prSet/>
      <dgm:spPr/>
      <dgm:t>
        <a:bodyPr/>
        <a:lstStyle/>
        <a:p>
          <a:endParaRPr lang="es-EC" sz="1800"/>
        </a:p>
      </dgm:t>
    </dgm:pt>
    <dgm:pt modelId="{A0625BB6-A3A5-44A9-A418-3A964D0DAAD7}">
      <dgm:prSet custT="1"/>
      <dgm:spPr/>
      <dgm:t>
        <a:bodyPr/>
        <a:lstStyle/>
        <a:p>
          <a:endParaRPr lang="es-EC" sz="2800" dirty="0"/>
        </a:p>
      </dgm:t>
    </dgm:pt>
    <dgm:pt modelId="{924BE1D7-7209-4C18-8A63-22CFA8F6BB54}" type="parTrans" cxnId="{7C050B10-CDB5-44A4-9A2D-A094B6C8EB3C}">
      <dgm:prSet/>
      <dgm:spPr/>
      <dgm:t>
        <a:bodyPr/>
        <a:lstStyle/>
        <a:p>
          <a:endParaRPr lang="es-EC" sz="1800"/>
        </a:p>
      </dgm:t>
    </dgm:pt>
    <dgm:pt modelId="{6C6DDD6D-A420-48D3-A7B4-88A0CA3AD465}" type="sibTrans" cxnId="{7C050B10-CDB5-44A4-9A2D-A094B6C8EB3C}">
      <dgm:prSet/>
      <dgm:spPr/>
      <dgm:t>
        <a:bodyPr/>
        <a:lstStyle/>
        <a:p>
          <a:endParaRPr lang="es-EC" sz="1800"/>
        </a:p>
      </dgm:t>
    </dgm:pt>
    <dgm:pt modelId="{5FB33918-003E-4E5A-AC1A-ACE2576E10B2}" type="pres">
      <dgm:prSet presAssocID="{1CAE9FC2-C1D1-4B63-801E-6BE4C71104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A440F5-A2BF-44C7-824C-7653825E98C2}" type="pres">
      <dgm:prSet presAssocID="{740F258B-752C-433F-AF63-F2010F12CB58}" presName="composite" presStyleCnt="0"/>
      <dgm:spPr/>
    </dgm:pt>
    <dgm:pt modelId="{32EB7C8A-6F23-404B-807B-33CE5772B06D}" type="pres">
      <dgm:prSet presAssocID="{740F258B-752C-433F-AF63-F2010F12CB5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D32628-BCD4-4CE1-BD33-C84BC183E230}" type="pres">
      <dgm:prSet presAssocID="{740F258B-752C-433F-AF63-F2010F12CB5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22352-7F9C-41B7-A21A-B3EA9BEE9239}" type="pres">
      <dgm:prSet presAssocID="{58F9C4FD-D791-4BBA-8107-049824815FEE}" presName="sp" presStyleCnt="0"/>
      <dgm:spPr/>
    </dgm:pt>
    <dgm:pt modelId="{0CC41BEA-7AFE-4A42-A5D0-2927B568F277}" type="pres">
      <dgm:prSet presAssocID="{F55A2B7E-FAFA-41B1-99F9-4BF58FEC50A7}" presName="composite" presStyleCnt="0"/>
      <dgm:spPr/>
    </dgm:pt>
    <dgm:pt modelId="{4C7B9A90-D3BE-4BD9-B242-52D692D7F2DD}" type="pres">
      <dgm:prSet presAssocID="{F55A2B7E-FAFA-41B1-99F9-4BF58FEC50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D33A78-01E5-4CCB-B012-215C965DBFC3}" type="pres">
      <dgm:prSet presAssocID="{F55A2B7E-FAFA-41B1-99F9-4BF58FEC50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900091-8914-49FA-8BB3-D1BFE0E2BB8D}" type="pres">
      <dgm:prSet presAssocID="{74C60DE9-C50A-4FC5-822B-F51C00772FE9}" presName="sp" presStyleCnt="0"/>
      <dgm:spPr/>
    </dgm:pt>
    <dgm:pt modelId="{20509121-6616-4A96-87EE-5D188FCDA8BA}" type="pres">
      <dgm:prSet presAssocID="{17A2D3DC-9813-4BED-9811-C989F3EC56DF}" presName="composite" presStyleCnt="0"/>
      <dgm:spPr/>
    </dgm:pt>
    <dgm:pt modelId="{02A07ED9-DAD0-435B-B4D0-CC911E3F3F5E}" type="pres">
      <dgm:prSet presAssocID="{17A2D3DC-9813-4BED-9811-C989F3EC56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98DD8-77D5-4083-97BF-AA4ECBB3BEC3}" type="pres">
      <dgm:prSet presAssocID="{17A2D3DC-9813-4BED-9811-C989F3EC56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0F3634-CE1A-446D-AE7F-664F8D639905}" type="pres">
      <dgm:prSet presAssocID="{2496555A-6B65-48DE-8786-FEE827F5E3A9}" presName="sp" presStyleCnt="0"/>
      <dgm:spPr/>
    </dgm:pt>
    <dgm:pt modelId="{64CAF88D-DAB2-4816-A645-C0BA00B2C143}" type="pres">
      <dgm:prSet presAssocID="{A0625BB6-A3A5-44A9-A418-3A964D0DAAD7}" presName="composite" presStyleCnt="0"/>
      <dgm:spPr/>
    </dgm:pt>
    <dgm:pt modelId="{CFB0EED0-76B6-46E7-BE7E-D7C342C529D3}" type="pres">
      <dgm:prSet presAssocID="{A0625BB6-A3A5-44A9-A418-3A964D0DAA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34F94-F3DE-45B0-BACE-8FF38385A755}" type="pres">
      <dgm:prSet presAssocID="{A0625BB6-A3A5-44A9-A418-3A964D0DAA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9F26D3-8CB8-4D6F-B4FA-C2FA9873090A}" type="presOf" srcId="{1CAE9FC2-C1D1-4B63-801E-6BE4C71104BA}" destId="{5FB33918-003E-4E5A-AC1A-ACE2576E10B2}" srcOrd="0" destOrd="0" presId="urn:microsoft.com/office/officeart/2005/8/layout/chevron2"/>
    <dgm:cxn modelId="{B4CB8C17-07D7-4273-B958-6585EEC84918}" srcId="{17A2D3DC-9813-4BED-9811-C989F3EC56DF}" destId="{B0C604EF-87D6-4E7B-8B6F-08A32A159389}" srcOrd="0" destOrd="0" parTransId="{E9F0D2C6-504A-4C46-8866-C963C2A7AAEC}" sibTransId="{5CA0973C-1653-430D-A207-F526BD2B38A7}"/>
    <dgm:cxn modelId="{44DAFD80-783A-455D-BCAE-7279E099197A}" srcId="{1CAE9FC2-C1D1-4B63-801E-6BE4C71104BA}" destId="{740F258B-752C-433F-AF63-F2010F12CB58}" srcOrd="0" destOrd="0" parTransId="{8F05E23B-17A9-4691-8D68-1A005CE06A91}" sibTransId="{58F9C4FD-D791-4BBA-8107-049824815FEE}"/>
    <dgm:cxn modelId="{F8E5DA18-0AE5-4357-B824-D70DD6AB11FF}" srcId="{A0625BB6-A3A5-44A9-A418-3A964D0DAAD7}" destId="{8151A9E7-FC99-4D3C-926F-0FC6372FDE48}" srcOrd="0" destOrd="0" parTransId="{2C58B5D5-7C64-4F06-9061-B1B1231AE33F}" sibTransId="{3C3BE8CF-70BD-4797-A096-1CEEE736DBED}"/>
    <dgm:cxn modelId="{4BC27D82-0B93-4532-B388-309AB51E7EF6}" srcId="{1CAE9FC2-C1D1-4B63-801E-6BE4C71104BA}" destId="{F55A2B7E-FAFA-41B1-99F9-4BF58FEC50A7}" srcOrd="1" destOrd="0" parTransId="{AF76D58A-3659-417F-91B5-693C0CCFB066}" sibTransId="{74C60DE9-C50A-4FC5-822B-F51C00772FE9}"/>
    <dgm:cxn modelId="{17398D1F-0D92-4FFC-BDB8-675A785E85AA}" type="presOf" srcId="{17A2D3DC-9813-4BED-9811-C989F3EC56DF}" destId="{02A07ED9-DAD0-435B-B4D0-CC911E3F3F5E}" srcOrd="0" destOrd="0" presId="urn:microsoft.com/office/officeart/2005/8/layout/chevron2"/>
    <dgm:cxn modelId="{72E66489-9C8F-426D-A931-D868746B963A}" srcId="{1CAE9FC2-C1D1-4B63-801E-6BE4C71104BA}" destId="{17A2D3DC-9813-4BED-9811-C989F3EC56DF}" srcOrd="2" destOrd="0" parTransId="{6570C56D-8AC7-49B1-BD8E-CDB0BAD865E2}" sibTransId="{2496555A-6B65-48DE-8786-FEE827F5E3A9}"/>
    <dgm:cxn modelId="{42F85EE9-D789-4212-9148-63B8DF692FE3}" srcId="{740F258B-752C-433F-AF63-F2010F12CB58}" destId="{7540F0D8-E1B1-4820-95C0-B422407CD935}" srcOrd="0" destOrd="0" parTransId="{39DA7E58-6816-4E4D-97E5-2DE4E83BE03C}" sibTransId="{860452CB-A685-4BB0-A71D-728C31B6B49D}"/>
    <dgm:cxn modelId="{B7983345-6C78-4711-9226-E7906A34ADDA}" type="presOf" srcId="{8151A9E7-FC99-4D3C-926F-0FC6372FDE48}" destId="{B7034F94-F3DE-45B0-BACE-8FF38385A755}" srcOrd="0" destOrd="0" presId="urn:microsoft.com/office/officeart/2005/8/layout/chevron2"/>
    <dgm:cxn modelId="{FE558E61-1B37-4243-802B-8B9DF846D049}" type="presOf" srcId="{740F258B-752C-433F-AF63-F2010F12CB58}" destId="{32EB7C8A-6F23-404B-807B-33CE5772B06D}" srcOrd="0" destOrd="0" presId="urn:microsoft.com/office/officeart/2005/8/layout/chevron2"/>
    <dgm:cxn modelId="{367C3BE6-7C9D-44A9-8848-CD877FF8DEA5}" type="presOf" srcId="{7540F0D8-E1B1-4820-95C0-B422407CD935}" destId="{19D32628-BCD4-4CE1-BD33-C84BC183E230}" srcOrd="0" destOrd="0" presId="urn:microsoft.com/office/officeart/2005/8/layout/chevron2"/>
    <dgm:cxn modelId="{D883ECD4-3909-429A-B3FE-D480B4DD74F0}" type="presOf" srcId="{B0C604EF-87D6-4E7B-8B6F-08A32A159389}" destId="{24898DD8-77D5-4083-97BF-AA4ECBB3BEC3}" srcOrd="0" destOrd="0" presId="urn:microsoft.com/office/officeart/2005/8/layout/chevron2"/>
    <dgm:cxn modelId="{C2ADF3E7-2AC3-4059-A1EA-B7B44031EE4A}" type="presOf" srcId="{F55A2B7E-FAFA-41B1-99F9-4BF58FEC50A7}" destId="{4C7B9A90-D3BE-4BD9-B242-52D692D7F2DD}" srcOrd="0" destOrd="0" presId="urn:microsoft.com/office/officeart/2005/8/layout/chevron2"/>
    <dgm:cxn modelId="{0F9A8D9A-0C4D-4048-AB64-BBF6C37D64F6}" type="presOf" srcId="{83A53777-E566-4142-B022-1BAD12D32CEF}" destId="{A4D33A78-01E5-4CCB-B012-215C965DBFC3}" srcOrd="0" destOrd="0" presId="urn:microsoft.com/office/officeart/2005/8/layout/chevron2"/>
    <dgm:cxn modelId="{7C050B10-CDB5-44A4-9A2D-A094B6C8EB3C}" srcId="{1CAE9FC2-C1D1-4B63-801E-6BE4C71104BA}" destId="{A0625BB6-A3A5-44A9-A418-3A964D0DAAD7}" srcOrd="3" destOrd="0" parTransId="{924BE1D7-7209-4C18-8A63-22CFA8F6BB54}" sibTransId="{6C6DDD6D-A420-48D3-A7B4-88A0CA3AD465}"/>
    <dgm:cxn modelId="{443E075D-CFBE-4ADD-83DF-420AAC4B446D}" type="presOf" srcId="{A0625BB6-A3A5-44A9-A418-3A964D0DAAD7}" destId="{CFB0EED0-76B6-46E7-BE7E-D7C342C529D3}" srcOrd="0" destOrd="0" presId="urn:microsoft.com/office/officeart/2005/8/layout/chevron2"/>
    <dgm:cxn modelId="{CDC6F67B-786F-4F3C-BF41-BF2257A7E71A}" srcId="{F55A2B7E-FAFA-41B1-99F9-4BF58FEC50A7}" destId="{83A53777-E566-4142-B022-1BAD12D32CEF}" srcOrd="0" destOrd="0" parTransId="{07EB06EE-0D71-4FC9-9AB2-CB60709521B0}" sibTransId="{FF741A01-2D46-4758-84EE-2373729EDCB3}"/>
    <dgm:cxn modelId="{887CD959-6A49-4582-9B53-F4E8E8426B2C}" type="presParOf" srcId="{5FB33918-003E-4E5A-AC1A-ACE2576E10B2}" destId="{03A440F5-A2BF-44C7-824C-7653825E98C2}" srcOrd="0" destOrd="0" presId="urn:microsoft.com/office/officeart/2005/8/layout/chevron2"/>
    <dgm:cxn modelId="{ED8106D3-D6EE-49A3-99AD-781564DCDE85}" type="presParOf" srcId="{03A440F5-A2BF-44C7-824C-7653825E98C2}" destId="{32EB7C8A-6F23-404B-807B-33CE5772B06D}" srcOrd="0" destOrd="0" presId="urn:microsoft.com/office/officeart/2005/8/layout/chevron2"/>
    <dgm:cxn modelId="{CE91F45D-1204-4117-B489-9F2C00415A39}" type="presParOf" srcId="{03A440F5-A2BF-44C7-824C-7653825E98C2}" destId="{19D32628-BCD4-4CE1-BD33-C84BC183E230}" srcOrd="1" destOrd="0" presId="urn:microsoft.com/office/officeart/2005/8/layout/chevron2"/>
    <dgm:cxn modelId="{04074944-8F6C-4E32-92A3-62685B49A3E2}" type="presParOf" srcId="{5FB33918-003E-4E5A-AC1A-ACE2576E10B2}" destId="{08D22352-7F9C-41B7-A21A-B3EA9BEE9239}" srcOrd="1" destOrd="0" presId="urn:microsoft.com/office/officeart/2005/8/layout/chevron2"/>
    <dgm:cxn modelId="{7CDD6B74-5BFC-42BE-8473-1FBC2CD462D5}" type="presParOf" srcId="{5FB33918-003E-4E5A-AC1A-ACE2576E10B2}" destId="{0CC41BEA-7AFE-4A42-A5D0-2927B568F277}" srcOrd="2" destOrd="0" presId="urn:microsoft.com/office/officeart/2005/8/layout/chevron2"/>
    <dgm:cxn modelId="{EB78CB58-9AFE-4A01-B91F-E177477FE165}" type="presParOf" srcId="{0CC41BEA-7AFE-4A42-A5D0-2927B568F277}" destId="{4C7B9A90-D3BE-4BD9-B242-52D692D7F2DD}" srcOrd="0" destOrd="0" presId="urn:microsoft.com/office/officeart/2005/8/layout/chevron2"/>
    <dgm:cxn modelId="{BDCFD470-6A71-4328-9946-2106DF729AA9}" type="presParOf" srcId="{0CC41BEA-7AFE-4A42-A5D0-2927B568F277}" destId="{A4D33A78-01E5-4CCB-B012-215C965DBFC3}" srcOrd="1" destOrd="0" presId="urn:microsoft.com/office/officeart/2005/8/layout/chevron2"/>
    <dgm:cxn modelId="{F52E9B2C-28C5-49A9-971C-17639E83DEF1}" type="presParOf" srcId="{5FB33918-003E-4E5A-AC1A-ACE2576E10B2}" destId="{65900091-8914-49FA-8BB3-D1BFE0E2BB8D}" srcOrd="3" destOrd="0" presId="urn:microsoft.com/office/officeart/2005/8/layout/chevron2"/>
    <dgm:cxn modelId="{E8533D2B-318B-441A-9B6F-4ECBEB91486E}" type="presParOf" srcId="{5FB33918-003E-4E5A-AC1A-ACE2576E10B2}" destId="{20509121-6616-4A96-87EE-5D188FCDA8BA}" srcOrd="4" destOrd="0" presId="urn:microsoft.com/office/officeart/2005/8/layout/chevron2"/>
    <dgm:cxn modelId="{3B934FC5-604D-4C78-8D84-A7BC3993FF7D}" type="presParOf" srcId="{20509121-6616-4A96-87EE-5D188FCDA8BA}" destId="{02A07ED9-DAD0-435B-B4D0-CC911E3F3F5E}" srcOrd="0" destOrd="0" presId="urn:microsoft.com/office/officeart/2005/8/layout/chevron2"/>
    <dgm:cxn modelId="{B69CC6D0-D020-425F-86C6-B78AFAC2D0A9}" type="presParOf" srcId="{20509121-6616-4A96-87EE-5D188FCDA8BA}" destId="{24898DD8-77D5-4083-97BF-AA4ECBB3BEC3}" srcOrd="1" destOrd="0" presId="urn:microsoft.com/office/officeart/2005/8/layout/chevron2"/>
    <dgm:cxn modelId="{1970415E-6F15-438D-B35F-08E768805B2E}" type="presParOf" srcId="{5FB33918-003E-4E5A-AC1A-ACE2576E10B2}" destId="{870F3634-CE1A-446D-AE7F-664F8D639905}" srcOrd="5" destOrd="0" presId="urn:microsoft.com/office/officeart/2005/8/layout/chevron2"/>
    <dgm:cxn modelId="{F1302032-2701-4D10-8C74-84093CCF41DB}" type="presParOf" srcId="{5FB33918-003E-4E5A-AC1A-ACE2576E10B2}" destId="{64CAF88D-DAB2-4816-A645-C0BA00B2C143}" srcOrd="6" destOrd="0" presId="urn:microsoft.com/office/officeart/2005/8/layout/chevron2"/>
    <dgm:cxn modelId="{6EC1F249-8A64-43FC-8A7E-D9353A705ABF}" type="presParOf" srcId="{64CAF88D-DAB2-4816-A645-C0BA00B2C143}" destId="{CFB0EED0-76B6-46E7-BE7E-D7C342C529D3}" srcOrd="0" destOrd="0" presId="urn:microsoft.com/office/officeart/2005/8/layout/chevron2"/>
    <dgm:cxn modelId="{059C0A4D-9E35-4192-A328-3654152BDBC1}" type="presParOf" srcId="{64CAF88D-DAB2-4816-A645-C0BA00B2C143}" destId="{B7034F94-F3DE-45B0-BACE-8FF38385A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85DD25-F628-4186-B956-A2A6CEA12E9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6286ADD-6D42-45BC-B945-06481A4E77DE}">
      <dgm:prSet phldrT="[Texto]"/>
      <dgm:spPr/>
      <dgm:t>
        <a:bodyPr/>
        <a:lstStyle/>
        <a:p>
          <a:r>
            <a:rPr lang="es-EC" dirty="0" smtClean="0"/>
            <a:t>Antecedentes</a:t>
          </a:r>
          <a:endParaRPr lang="es-EC" dirty="0"/>
        </a:p>
      </dgm:t>
    </dgm:pt>
    <dgm:pt modelId="{E372ACB2-C7E5-467C-8295-FCF56B4F2C99}" type="parTrans" cxnId="{20945273-D450-4C8B-B40D-C01CC2FE9A3E}">
      <dgm:prSet/>
      <dgm:spPr/>
      <dgm:t>
        <a:bodyPr/>
        <a:lstStyle/>
        <a:p>
          <a:endParaRPr lang="es-EC"/>
        </a:p>
      </dgm:t>
    </dgm:pt>
    <dgm:pt modelId="{313A5FBB-5A48-475D-8373-B419B0325C34}" type="sibTrans" cxnId="{20945273-D450-4C8B-B40D-C01CC2FE9A3E}">
      <dgm:prSet/>
      <dgm:spPr/>
      <dgm:t>
        <a:bodyPr/>
        <a:lstStyle/>
        <a:p>
          <a:endParaRPr lang="es-EC"/>
        </a:p>
      </dgm:t>
    </dgm:pt>
    <dgm:pt modelId="{5F873A4D-3C04-417F-9079-F0E3E1796C59}">
      <dgm:prSet phldrT="[Texto]"/>
      <dgm:spPr/>
      <dgm:t>
        <a:bodyPr/>
        <a:lstStyle/>
        <a:p>
          <a:r>
            <a:rPr lang="es-EC" dirty="0" smtClean="0"/>
            <a:t>La información obtenida en el estudio previo, permitió conocer de una manera amplia el comportamiento de los hogares </a:t>
          </a:r>
          <a:r>
            <a:rPr lang="es-ES" dirty="0" smtClean="0"/>
            <a:t>Administraciones Zonales </a:t>
          </a:r>
          <a:r>
            <a:rPr lang="es-EC" dirty="0" smtClean="0"/>
            <a:t>Eugenio Espejo, Eloy Alfaro y Manuela Sáenz del Distrito Metropolitano de Quito </a:t>
          </a:r>
          <a:endParaRPr lang="es-EC" dirty="0"/>
        </a:p>
      </dgm:t>
    </dgm:pt>
    <dgm:pt modelId="{B17249E6-A92C-46BE-BCF4-AE79314C2DE2}" type="parTrans" cxnId="{7396D52A-FF60-493B-9F63-5B4A08326521}">
      <dgm:prSet/>
      <dgm:spPr/>
      <dgm:t>
        <a:bodyPr/>
        <a:lstStyle/>
        <a:p>
          <a:endParaRPr lang="es-EC"/>
        </a:p>
      </dgm:t>
    </dgm:pt>
    <dgm:pt modelId="{B0C51F93-E144-4042-9900-968BC5F4C364}" type="sibTrans" cxnId="{7396D52A-FF60-493B-9F63-5B4A08326521}">
      <dgm:prSet/>
      <dgm:spPr/>
      <dgm:t>
        <a:bodyPr/>
        <a:lstStyle/>
        <a:p>
          <a:endParaRPr lang="es-EC"/>
        </a:p>
      </dgm:t>
    </dgm:pt>
    <dgm:pt modelId="{6469B9ED-B872-4B59-B682-968F5ABC275A}">
      <dgm:prSet phldrT="[Texto]"/>
      <dgm:spPr/>
      <dgm:t>
        <a:bodyPr/>
        <a:lstStyle/>
        <a:p>
          <a:r>
            <a:rPr lang="es-EC" dirty="0" smtClean="0"/>
            <a:t>Justificación</a:t>
          </a:r>
          <a:endParaRPr lang="es-EC" dirty="0"/>
        </a:p>
      </dgm:t>
    </dgm:pt>
    <dgm:pt modelId="{EC56FEE9-622F-4F10-948E-D4BAF380B191}" type="parTrans" cxnId="{6C90091F-E0B9-48E2-B3BF-37798A44E039}">
      <dgm:prSet/>
      <dgm:spPr/>
      <dgm:t>
        <a:bodyPr/>
        <a:lstStyle/>
        <a:p>
          <a:endParaRPr lang="es-EC"/>
        </a:p>
      </dgm:t>
    </dgm:pt>
    <dgm:pt modelId="{59259326-3983-4052-9444-FB7117F5598C}" type="sibTrans" cxnId="{6C90091F-E0B9-48E2-B3BF-37798A44E039}">
      <dgm:prSet/>
      <dgm:spPr/>
      <dgm:t>
        <a:bodyPr/>
        <a:lstStyle/>
        <a:p>
          <a:endParaRPr lang="es-EC"/>
        </a:p>
      </dgm:t>
    </dgm:pt>
    <dgm:pt modelId="{D84A5058-055F-4D02-9342-2313EC600038}">
      <dgm:prSet phldrT="[Texto]"/>
      <dgm:spPr/>
      <dgm:t>
        <a:bodyPr/>
        <a:lstStyle/>
        <a:p>
          <a:r>
            <a:rPr lang="es-ES" dirty="0" smtClean="0"/>
            <a:t>Incluirá el tipo de programación, que programas son de mayor aceptación en la población, los horarios y días, para que de esta manera se ofrezca a los ecuatorianas un verdadero fuente de distracción y entretenimiento.</a:t>
          </a:r>
          <a:endParaRPr lang="es-EC" dirty="0"/>
        </a:p>
      </dgm:t>
    </dgm:pt>
    <dgm:pt modelId="{E881DCA7-EC74-4EBD-A4F8-829D3A5163B2}" type="parTrans" cxnId="{063CA9D1-13D1-4F4B-9480-A73F5BB7CA07}">
      <dgm:prSet/>
      <dgm:spPr/>
      <dgm:t>
        <a:bodyPr/>
        <a:lstStyle/>
        <a:p>
          <a:endParaRPr lang="es-EC"/>
        </a:p>
      </dgm:t>
    </dgm:pt>
    <dgm:pt modelId="{BAC39129-6FB3-437D-8646-44E1A55E2DB9}" type="sibTrans" cxnId="{063CA9D1-13D1-4F4B-9480-A73F5BB7CA07}">
      <dgm:prSet/>
      <dgm:spPr/>
      <dgm:t>
        <a:bodyPr/>
        <a:lstStyle/>
        <a:p>
          <a:endParaRPr lang="es-EC"/>
        </a:p>
      </dgm:t>
    </dgm:pt>
    <dgm:pt modelId="{59EAA7B6-203C-4EDA-B697-8E865C396B22}">
      <dgm:prSet phldrT="[Texto]"/>
      <dgm:spPr/>
      <dgm:t>
        <a:bodyPr/>
        <a:lstStyle/>
        <a:p>
          <a:r>
            <a:rPr lang="es-EC" dirty="0" smtClean="0"/>
            <a:t>Objetivo</a:t>
          </a:r>
          <a:endParaRPr lang="es-EC" dirty="0"/>
        </a:p>
      </dgm:t>
    </dgm:pt>
    <dgm:pt modelId="{D390C9D6-4666-4B5B-B77C-66A5325DCA57}" type="parTrans" cxnId="{0E90A514-A2CD-4398-8875-76F8B9D21DDE}">
      <dgm:prSet/>
      <dgm:spPr/>
      <dgm:t>
        <a:bodyPr/>
        <a:lstStyle/>
        <a:p>
          <a:endParaRPr lang="es-EC"/>
        </a:p>
      </dgm:t>
    </dgm:pt>
    <dgm:pt modelId="{110E0397-3B34-45FC-9D73-C456F79495D1}" type="sibTrans" cxnId="{0E90A514-A2CD-4398-8875-76F8B9D21DDE}">
      <dgm:prSet/>
      <dgm:spPr/>
      <dgm:t>
        <a:bodyPr/>
        <a:lstStyle/>
        <a:p>
          <a:endParaRPr lang="es-EC"/>
        </a:p>
      </dgm:t>
    </dgm:pt>
    <dgm:pt modelId="{3B538860-703E-4FAB-B0D7-020D550E1D06}">
      <dgm:prSet phldrT="[Texto]"/>
      <dgm:spPr/>
      <dgm:t>
        <a:bodyPr/>
        <a:lstStyle/>
        <a:p>
          <a:r>
            <a:rPr lang="es-EC" b="1" i="1" dirty="0" smtClean="0"/>
            <a:t>General</a:t>
          </a:r>
          <a:endParaRPr lang="es-EC" b="1" i="1" dirty="0"/>
        </a:p>
      </dgm:t>
    </dgm:pt>
    <dgm:pt modelId="{1DD1FD2A-4A60-486C-B365-6E7E479EBFB1}" type="parTrans" cxnId="{99C6C4A5-D7D5-48C6-862D-29878C702E75}">
      <dgm:prSet/>
      <dgm:spPr/>
      <dgm:t>
        <a:bodyPr/>
        <a:lstStyle/>
        <a:p>
          <a:endParaRPr lang="es-EC"/>
        </a:p>
      </dgm:t>
    </dgm:pt>
    <dgm:pt modelId="{B2C0909D-5A09-48D7-B15C-07F9FD4A2BEB}" type="sibTrans" cxnId="{99C6C4A5-D7D5-48C6-862D-29878C702E75}">
      <dgm:prSet/>
      <dgm:spPr/>
      <dgm:t>
        <a:bodyPr/>
        <a:lstStyle/>
        <a:p>
          <a:endParaRPr lang="es-EC"/>
        </a:p>
      </dgm:t>
    </dgm:pt>
    <dgm:pt modelId="{BD7DFC91-DB88-4FBE-9056-7349EA06B72F}">
      <dgm:prSet phldrT="[Texto]"/>
      <dgm:spPr/>
      <dgm:t>
        <a:bodyPr/>
        <a:lstStyle/>
        <a:p>
          <a:r>
            <a:rPr lang="es-ES" dirty="0" smtClean="0"/>
            <a:t>Elaborar una propuesta dirigida a mejorar y modificar la programación de la televisión nacional, que permita ofrecer a los televidentes una programación con alto contenido educativo, cultural e intelectual.</a:t>
          </a:r>
          <a:endParaRPr lang="es-EC" dirty="0"/>
        </a:p>
      </dgm:t>
    </dgm:pt>
    <dgm:pt modelId="{E5EC6DBC-CC48-4D04-AE6A-7D55033B9824}" type="parTrans" cxnId="{98916102-70ED-433D-BD2A-868F66056CD1}">
      <dgm:prSet/>
      <dgm:spPr/>
      <dgm:t>
        <a:bodyPr/>
        <a:lstStyle/>
        <a:p>
          <a:endParaRPr lang="es-EC"/>
        </a:p>
      </dgm:t>
    </dgm:pt>
    <dgm:pt modelId="{5BDF0FF5-7214-4462-8BE4-F0379E62FBFF}" type="sibTrans" cxnId="{98916102-70ED-433D-BD2A-868F66056CD1}">
      <dgm:prSet/>
      <dgm:spPr/>
      <dgm:t>
        <a:bodyPr/>
        <a:lstStyle/>
        <a:p>
          <a:endParaRPr lang="es-EC"/>
        </a:p>
      </dgm:t>
    </dgm:pt>
    <dgm:pt modelId="{A9C4EC83-D2F5-45ED-876D-E950798CBFAE}" type="pres">
      <dgm:prSet presAssocID="{9085DD25-F628-4186-B956-A2A6CEA12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391735-E4A4-44CD-A82B-6C9FFBED3B34}" type="pres">
      <dgm:prSet presAssocID="{E6286ADD-6D42-45BC-B945-06481A4E77DE}" presName="linNode" presStyleCnt="0"/>
      <dgm:spPr/>
    </dgm:pt>
    <dgm:pt modelId="{960D26D9-8684-49E8-B8EF-A6465B31A86E}" type="pres">
      <dgm:prSet presAssocID="{E6286ADD-6D42-45BC-B945-06481A4E77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AE4-6281-470B-BAC1-EC691DFF025A}" type="pres">
      <dgm:prSet presAssocID="{E6286ADD-6D42-45BC-B945-06481A4E77D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54AAC-8859-490B-B177-79BB5021E94F}" type="pres">
      <dgm:prSet presAssocID="{313A5FBB-5A48-475D-8373-B419B0325C34}" presName="sp" presStyleCnt="0"/>
      <dgm:spPr/>
    </dgm:pt>
    <dgm:pt modelId="{5F3909F6-30A3-4E3E-814B-53FD33A6FBCF}" type="pres">
      <dgm:prSet presAssocID="{6469B9ED-B872-4B59-B682-968F5ABC275A}" presName="linNode" presStyleCnt="0"/>
      <dgm:spPr/>
    </dgm:pt>
    <dgm:pt modelId="{B7A376F0-DB45-45CD-A6A7-EC7E20D15D71}" type="pres">
      <dgm:prSet presAssocID="{6469B9ED-B872-4B59-B682-968F5ABC27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87BB6-32B5-473D-AE8C-8E12BA6C388F}" type="pres">
      <dgm:prSet presAssocID="{6469B9ED-B872-4B59-B682-968F5ABC27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8B633-C0DA-4D66-96E6-03F547D6BC56}" type="pres">
      <dgm:prSet presAssocID="{59259326-3983-4052-9444-FB7117F5598C}" presName="sp" presStyleCnt="0"/>
      <dgm:spPr/>
    </dgm:pt>
    <dgm:pt modelId="{67E49889-A126-45EC-BC00-F5DB75FECCBD}" type="pres">
      <dgm:prSet presAssocID="{59EAA7B6-203C-4EDA-B697-8E865C396B22}" presName="linNode" presStyleCnt="0"/>
      <dgm:spPr/>
    </dgm:pt>
    <dgm:pt modelId="{EDE12969-C212-423F-ADA0-711EC5D5F037}" type="pres">
      <dgm:prSet presAssocID="{59EAA7B6-203C-4EDA-B697-8E865C396B2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24D77A-814B-4D44-9C4D-86D2E9759109}" type="pres">
      <dgm:prSet presAssocID="{59EAA7B6-203C-4EDA-B697-8E865C396B2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D99B8E-01C4-4F19-BF26-F9DC3102A724}" type="presOf" srcId="{BD7DFC91-DB88-4FBE-9056-7349EA06B72F}" destId="{1124D77A-814B-4D44-9C4D-86D2E9759109}" srcOrd="0" destOrd="1" presId="urn:microsoft.com/office/officeart/2005/8/layout/vList5"/>
    <dgm:cxn modelId="{BF9A8A9A-0430-40C0-981F-C1CD28CCA17B}" type="presOf" srcId="{9085DD25-F628-4186-B956-A2A6CEA12E96}" destId="{A9C4EC83-D2F5-45ED-876D-E950798CBFAE}" srcOrd="0" destOrd="0" presId="urn:microsoft.com/office/officeart/2005/8/layout/vList5"/>
    <dgm:cxn modelId="{0E90A514-A2CD-4398-8875-76F8B9D21DDE}" srcId="{9085DD25-F628-4186-B956-A2A6CEA12E96}" destId="{59EAA7B6-203C-4EDA-B697-8E865C396B22}" srcOrd="2" destOrd="0" parTransId="{D390C9D6-4666-4B5B-B77C-66A5325DCA57}" sibTransId="{110E0397-3B34-45FC-9D73-C456F79495D1}"/>
    <dgm:cxn modelId="{20945273-D450-4C8B-B40D-C01CC2FE9A3E}" srcId="{9085DD25-F628-4186-B956-A2A6CEA12E96}" destId="{E6286ADD-6D42-45BC-B945-06481A4E77DE}" srcOrd="0" destOrd="0" parTransId="{E372ACB2-C7E5-467C-8295-FCF56B4F2C99}" sibTransId="{313A5FBB-5A48-475D-8373-B419B0325C34}"/>
    <dgm:cxn modelId="{7396D52A-FF60-493B-9F63-5B4A08326521}" srcId="{E6286ADD-6D42-45BC-B945-06481A4E77DE}" destId="{5F873A4D-3C04-417F-9079-F0E3E1796C59}" srcOrd="0" destOrd="0" parTransId="{B17249E6-A92C-46BE-BCF4-AE79314C2DE2}" sibTransId="{B0C51F93-E144-4042-9900-968BC5F4C364}"/>
    <dgm:cxn modelId="{C5813008-A5BC-4892-B6AD-AE74ED7F12B5}" type="presOf" srcId="{E6286ADD-6D42-45BC-B945-06481A4E77DE}" destId="{960D26D9-8684-49E8-B8EF-A6465B31A86E}" srcOrd="0" destOrd="0" presId="urn:microsoft.com/office/officeart/2005/8/layout/vList5"/>
    <dgm:cxn modelId="{B4C37C26-80E8-47EE-8FF0-47377A1B00FC}" type="presOf" srcId="{6469B9ED-B872-4B59-B682-968F5ABC275A}" destId="{B7A376F0-DB45-45CD-A6A7-EC7E20D15D71}" srcOrd="0" destOrd="0" presId="urn:microsoft.com/office/officeart/2005/8/layout/vList5"/>
    <dgm:cxn modelId="{603BDDFB-6E0C-48A5-B0D0-ADB5AC0621A5}" type="presOf" srcId="{3B538860-703E-4FAB-B0D7-020D550E1D06}" destId="{1124D77A-814B-4D44-9C4D-86D2E9759109}" srcOrd="0" destOrd="0" presId="urn:microsoft.com/office/officeart/2005/8/layout/vList5"/>
    <dgm:cxn modelId="{D2DE6CA3-025A-455E-B855-3489115FA63D}" type="presOf" srcId="{5F873A4D-3C04-417F-9079-F0E3E1796C59}" destId="{06A2BAE4-6281-470B-BAC1-EC691DFF025A}" srcOrd="0" destOrd="0" presId="urn:microsoft.com/office/officeart/2005/8/layout/vList5"/>
    <dgm:cxn modelId="{6C90091F-E0B9-48E2-B3BF-37798A44E039}" srcId="{9085DD25-F628-4186-B956-A2A6CEA12E96}" destId="{6469B9ED-B872-4B59-B682-968F5ABC275A}" srcOrd="1" destOrd="0" parTransId="{EC56FEE9-622F-4F10-948E-D4BAF380B191}" sibTransId="{59259326-3983-4052-9444-FB7117F5598C}"/>
    <dgm:cxn modelId="{063CA9D1-13D1-4F4B-9480-A73F5BB7CA07}" srcId="{6469B9ED-B872-4B59-B682-968F5ABC275A}" destId="{D84A5058-055F-4D02-9342-2313EC600038}" srcOrd="0" destOrd="0" parTransId="{E881DCA7-EC74-4EBD-A4F8-829D3A5163B2}" sibTransId="{BAC39129-6FB3-437D-8646-44E1A55E2DB9}"/>
    <dgm:cxn modelId="{BD06F5AD-1C52-41E6-AAF8-9351E1D59526}" type="presOf" srcId="{59EAA7B6-203C-4EDA-B697-8E865C396B22}" destId="{EDE12969-C212-423F-ADA0-711EC5D5F037}" srcOrd="0" destOrd="0" presId="urn:microsoft.com/office/officeart/2005/8/layout/vList5"/>
    <dgm:cxn modelId="{12D989E2-F115-4FD4-ACC2-BC91D07DBD32}" type="presOf" srcId="{D84A5058-055F-4D02-9342-2313EC600038}" destId="{B3887BB6-32B5-473D-AE8C-8E12BA6C388F}" srcOrd="0" destOrd="0" presId="urn:microsoft.com/office/officeart/2005/8/layout/vList5"/>
    <dgm:cxn modelId="{99C6C4A5-D7D5-48C6-862D-29878C702E75}" srcId="{59EAA7B6-203C-4EDA-B697-8E865C396B22}" destId="{3B538860-703E-4FAB-B0D7-020D550E1D06}" srcOrd="0" destOrd="0" parTransId="{1DD1FD2A-4A60-486C-B365-6E7E479EBFB1}" sibTransId="{B2C0909D-5A09-48D7-B15C-07F9FD4A2BEB}"/>
    <dgm:cxn modelId="{98916102-70ED-433D-BD2A-868F66056CD1}" srcId="{59EAA7B6-203C-4EDA-B697-8E865C396B22}" destId="{BD7DFC91-DB88-4FBE-9056-7349EA06B72F}" srcOrd="1" destOrd="0" parTransId="{E5EC6DBC-CC48-4D04-AE6A-7D55033B9824}" sibTransId="{5BDF0FF5-7214-4462-8BE4-F0379E62FBFF}"/>
    <dgm:cxn modelId="{C6C1FE73-2056-4659-82A3-ABE109057131}" type="presParOf" srcId="{A9C4EC83-D2F5-45ED-876D-E950798CBFAE}" destId="{5B391735-E4A4-44CD-A82B-6C9FFBED3B34}" srcOrd="0" destOrd="0" presId="urn:microsoft.com/office/officeart/2005/8/layout/vList5"/>
    <dgm:cxn modelId="{B015DBFE-B79A-4017-949E-C2E1FA9C2C2A}" type="presParOf" srcId="{5B391735-E4A4-44CD-A82B-6C9FFBED3B34}" destId="{960D26D9-8684-49E8-B8EF-A6465B31A86E}" srcOrd="0" destOrd="0" presId="urn:microsoft.com/office/officeart/2005/8/layout/vList5"/>
    <dgm:cxn modelId="{B86C0A8B-F23E-4DD4-9B6C-41871A507D03}" type="presParOf" srcId="{5B391735-E4A4-44CD-A82B-6C9FFBED3B34}" destId="{06A2BAE4-6281-470B-BAC1-EC691DFF025A}" srcOrd="1" destOrd="0" presId="urn:microsoft.com/office/officeart/2005/8/layout/vList5"/>
    <dgm:cxn modelId="{9F162354-1BFE-4F06-A31F-12096E943617}" type="presParOf" srcId="{A9C4EC83-D2F5-45ED-876D-E950798CBFAE}" destId="{2B754AAC-8859-490B-B177-79BB5021E94F}" srcOrd="1" destOrd="0" presId="urn:microsoft.com/office/officeart/2005/8/layout/vList5"/>
    <dgm:cxn modelId="{8DCCA774-0FA0-47AF-A42A-A40097B83484}" type="presParOf" srcId="{A9C4EC83-D2F5-45ED-876D-E950798CBFAE}" destId="{5F3909F6-30A3-4E3E-814B-53FD33A6FBCF}" srcOrd="2" destOrd="0" presId="urn:microsoft.com/office/officeart/2005/8/layout/vList5"/>
    <dgm:cxn modelId="{5202FF46-0435-4FB9-9EB8-36398C33919D}" type="presParOf" srcId="{5F3909F6-30A3-4E3E-814B-53FD33A6FBCF}" destId="{B7A376F0-DB45-45CD-A6A7-EC7E20D15D71}" srcOrd="0" destOrd="0" presId="urn:microsoft.com/office/officeart/2005/8/layout/vList5"/>
    <dgm:cxn modelId="{084D1AD7-0203-49EA-8714-7F455A077AD3}" type="presParOf" srcId="{5F3909F6-30A3-4E3E-814B-53FD33A6FBCF}" destId="{B3887BB6-32B5-473D-AE8C-8E12BA6C388F}" srcOrd="1" destOrd="0" presId="urn:microsoft.com/office/officeart/2005/8/layout/vList5"/>
    <dgm:cxn modelId="{F3F27459-1B20-423D-B534-C8DE7A75B71C}" type="presParOf" srcId="{A9C4EC83-D2F5-45ED-876D-E950798CBFAE}" destId="{5DB8B633-C0DA-4D66-96E6-03F547D6BC56}" srcOrd="3" destOrd="0" presId="urn:microsoft.com/office/officeart/2005/8/layout/vList5"/>
    <dgm:cxn modelId="{985E5E7C-5AE1-4BB0-A671-6BCED204245E}" type="presParOf" srcId="{A9C4EC83-D2F5-45ED-876D-E950798CBFAE}" destId="{67E49889-A126-45EC-BC00-F5DB75FECCBD}" srcOrd="4" destOrd="0" presId="urn:microsoft.com/office/officeart/2005/8/layout/vList5"/>
    <dgm:cxn modelId="{C509B067-9C65-401E-A741-CB1F05E00E9A}" type="presParOf" srcId="{67E49889-A126-45EC-BC00-F5DB75FECCBD}" destId="{EDE12969-C212-423F-ADA0-711EC5D5F037}" srcOrd="0" destOrd="0" presId="urn:microsoft.com/office/officeart/2005/8/layout/vList5"/>
    <dgm:cxn modelId="{6EF67688-5499-4068-96E6-792AC402BD0B}" type="presParOf" srcId="{67E49889-A126-45EC-BC00-F5DB75FECCBD}" destId="{1124D77A-814B-4D44-9C4D-86D2E97591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86A83-E965-40E4-9197-B2F8ACE249CA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388D37-B96F-4754-943A-FAF0877C2EFB}">
      <dgm:prSet phldrT="[Texto]" custT="1"/>
      <dgm:spPr/>
      <dgm:t>
        <a:bodyPr/>
        <a:lstStyle/>
        <a:p>
          <a:r>
            <a:rPr lang="es-EC" sz="1400" dirty="0" smtClean="0"/>
            <a:t>Línea de investigación</a:t>
          </a:r>
          <a:endParaRPr lang="es-EC" sz="1400" dirty="0"/>
        </a:p>
      </dgm:t>
    </dgm:pt>
    <dgm:pt modelId="{0AB6A43A-1E7F-47F2-881A-A4EF6E0D76CA}" type="parTrans" cxnId="{913D9D7C-61F8-4864-A13D-7C0D7574B879}">
      <dgm:prSet/>
      <dgm:spPr/>
      <dgm:t>
        <a:bodyPr/>
        <a:lstStyle/>
        <a:p>
          <a:endParaRPr lang="es-EC" sz="2000"/>
        </a:p>
      </dgm:t>
    </dgm:pt>
    <dgm:pt modelId="{57E65AE5-BBE6-4BB2-BE1D-2A346E6F0EDC}" type="sibTrans" cxnId="{913D9D7C-61F8-4864-A13D-7C0D7574B879}">
      <dgm:prSet/>
      <dgm:spPr/>
      <dgm:t>
        <a:bodyPr/>
        <a:lstStyle/>
        <a:p>
          <a:endParaRPr lang="es-EC" sz="2000"/>
        </a:p>
      </dgm:t>
    </dgm:pt>
    <dgm:pt modelId="{4548322E-F58B-42CB-9361-C67C056EC335}">
      <dgm:prSet phldrT="[Texto]" custT="1"/>
      <dgm:spPr/>
      <dgm:t>
        <a:bodyPr/>
        <a:lstStyle/>
        <a:p>
          <a:r>
            <a:rPr lang="es-EC" sz="1400" dirty="0" smtClean="0"/>
            <a:t>Economía Aplicada y Administración</a:t>
          </a:r>
          <a:endParaRPr lang="es-EC" sz="1400" dirty="0"/>
        </a:p>
      </dgm:t>
    </dgm:pt>
    <dgm:pt modelId="{4B06FCD6-4A0A-4BBA-BA87-CED841715807}" type="parTrans" cxnId="{48004791-50BE-4767-9211-A5EFC51143F5}">
      <dgm:prSet/>
      <dgm:spPr/>
      <dgm:t>
        <a:bodyPr/>
        <a:lstStyle/>
        <a:p>
          <a:endParaRPr lang="es-EC" sz="2000"/>
        </a:p>
      </dgm:t>
    </dgm:pt>
    <dgm:pt modelId="{352DB862-78A2-4539-B64F-36A5C0E1B6A8}" type="sibTrans" cxnId="{48004791-50BE-4767-9211-A5EFC51143F5}">
      <dgm:prSet/>
      <dgm:spPr/>
      <dgm:t>
        <a:bodyPr/>
        <a:lstStyle/>
        <a:p>
          <a:endParaRPr lang="es-EC" sz="2000"/>
        </a:p>
      </dgm:t>
    </dgm:pt>
    <dgm:pt modelId="{9F6CD4B6-6941-4932-B566-20A88448CA8A}">
      <dgm:prSet phldrT="[Texto]" custT="1"/>
      <dgm:spPr/>
      <dgm:t>
        <a:bodyPr/>
        <a:lstStyle/>
        <a:p>
          <a:r>
            <a:rPr lang="es-EC" sz="1600" dirty="0" smtClean="0"/>
            <a:t>Mercadotecnia</a:t>
          </a:r>
          <a:endParaRPr lang="es-EC" sz="1600" dirty="0"/>
        </a:p>
      </dgm:t>
    </dgm:pt>
    <dgm:pt modelId="{1149BBA3-C181-455E-9DF3-9EFC2A5C7D7F}" type="parTrans" cxnId="{F9C0FAA6-C06E-4175-8047-E0547182BC98}">
      <dgm:prSet/>
      <dgm:spPr/>
      <dgm:t>
        <a:bodyPr/>
        <a:lstStyle/>
        <a:p>
          <a:endParaRPr lang="es-EC" sz="2000"/>
        </a:p>
      </dgm:t>
    </dgm:pt>
    <dgm:pt modelId="{A9DEA8A7-D2BD-497F-9EFE-0205A2470664}" type="sibTrans" cxnId="{F9C0FAA6-C06E-4175-8047-E0547182BC98}">
      <dgm:prSet/>
      <dgm:spPr/>
      <dgm:t>
        <a:bodyPr/>
        <a:lstStyle/>
        <a:p>
          <a:endParaRPr lang="es-EC" sz="2000"/>
        </a:p>
      </dgm:t>
    </dgm:pt>
    <dgm:pt modelId="{45D636C2-FF26-4EEE-9F14-2B7E3841E255}">
      <dgm:prSet phldrT="[Texto]" custT="1"/>
      <dgm:spPr/>
      <dgm:t>
        <a:bodyPr/>
        <a:lstStyle/>
        <a:p>
          <a:r>
            <a:rPr lang="es-EC" sz="1400" dirty="0" smtClean="0"/>
            <a:t>Delimitación Espacial</a:t>
          </a:r>
          <a:endParaRPr lang="es-EC" sz="1400" dirty="0"/>
        </a:p>
      </dgm:t>
    </dgm:pt>
    <dgm:pt modelId="{79DA12E7-151A-4262-B9F5-8516329F14CB}" type="parTrans" cxnId="{0F1A1EFA-95A8-453D-9664-8F0B6275EEA2}">
      <dgm:prSet/>
      <dgm:spPr/>
      <dgm:t>
        <a:bodyPr/>
        <a:lstStyle/>
        <a:p>
          <a:endParaRPr lang="es-EC" sz="2000"/>
        </a:p>
      </dgm:t>
    </dgm:pt>
    <dgm:pt modelId="{571A2551-F314-42F3-9A8F-D67BB5921FF5}" type="sibTrans" cxnId="{0F1A1EFA-95A8-453D-9664-8F0B6275EEA2}">
      <dgm:prSet/>
      <dgm:spPr/>
      <dgm:t>
        <a:bodyPr/>
        <a:lstStyle/>
        <a:p>
          <a:endParaRPr lang="es-EC" sz="2000"/>
        </a:p>
      </dgm:t>
    </dgm:pt>
    <dgm:pt modelId="{8EB89EE0-A22A-451A-86C9-725AC6E849A9}">
      <dgm:prSet phldrT="[Texto]" custT="1"/>
      <dgm:spPr/>
      <dgm:t>
        <a:bodyPr/>
        <a:lstStyle/>
        <a:p>
          <a:r>
            <a:rPr lang="es-EC" sz="1400" dirty="0" smtClean="0"/>
            <a:t>Distrito Metropolitano de Quito</a:t>
          </a:r>
          <a:endParaRPr lang="es-EC" sz="1400" dirty="0"/>
        </a:p>
      </dgm:t>
    </dgm:pt>
    <dgm:pt modelId="{DB4C0480-5911-48B5-8DC2-EA68B9C06CA2}" type="parTrans" cxnId="{5590247E-ACAE-4CBE-9851-9F1BDABCDC14}">
      <dgm:prSet/>
      <dgm:spPr/>
      <dgm:t>
        <a:bodyPr/>
        <a:lstStyle/>
        <a:p>
          <a:endParaRPr lang="es-EC" sz="2000"/>
        </a:p>
      </dgm:t>
    </dgm:pt>
    <dgm:pt modelId="{7CA401D8-9EDA-4E07-9E62-A72C2BA8BD77}" type="sibTrans" cxnId="{5590247E-ACAE-4CBE-9851-9F1BDABCDC14}">
      <dgm:prSet/>
      <dgm:spPr/>
      <dgm:t>
        <a:bodyPr/>
        <a:lstStyle/>
        <a:p>
          <a:endParaRPr lang="es-EC" sz="2000"/>
        </a:p>
      </dgm:t>
    </dgm:pt>
    <dgm:pt modelId="{815E7B2E-86B7-46E0-9BFA-76AEE5855BF6}">
      <dgm:prSet phldrT="[Texto]" custT="1"/>
      <dgm:spPr/>
      <dgm:t>
        <a:bodyPr/>
        <a:lstStyle/>
        <a:p>
          <a:r>
            <a:rPr lang="es-EC" sz="1200" dirty="0" smtClean="0"/>
            <a:t>Administraciones Zonales Eugenio Espejo, Eloy Alfaro y Manuela Sáenz</a:t>
          </a:r>
          <a:endParaRPr lang="es-EC" sz="1200" dirty="0"/>
        </a:p>
      </dgm:t>
    </dgm:pt>
    <dgm:pt modelId="{62E73B1E-6AFD-424A-8365-E60BC68B52A3}" type="parTrans" cxnId="{91215DB1-8A89-4E21-8F3E-2FF2A4CE7731}">
      <dgm:prSet/>
      <dgm:spPr/>
      <dgm:t>
        <a:bodyPr/>
        <a:lstStyle/>
        <a:p>
          <a:endParaRPr lang="es-EC" sz="2000"/>
        </a:p>
      </dgm:t>
    </dgm:pt>
    <dgm:pt modelId="{AC36901A-DBAF-4F27-905F-547F6891AAFD}" type="sibTrans" cxnId="{91215DB1-8A89-4E21-8F3E-2FF2A4CE7731}">
      <dgm:prSet/>
      <dgm:spPr/>
      <dgm:t>
        <a:bodyPr/>
        <a:lstStyle/>
        <a:p>
          <a:endParaRPr lang="es-EC" sz="2000"/>
        </a:p>
      </dgm:t>
    </dgm:pt>
    <dgm:pt modelId="{7B9F0126-361E-44CA-8BAF-63A02A34012D}">
      <dgm:prSet phldrT="[Texto]" custT="1"/>
      <dgm:spPr/>
      <dgm:t>
        <a:bodyPr/>
        <a:lstStyle/>
        <a:p>
          <a:r>
            <a:rPr lang="es-EC" sz="1400" dirty="0" smtClean="0"/>
            <a:t>Delimitación Temporal</a:t>
          </a:r>
          <a:endParaRPr lang="es-EC" sz="1400" dirty="0"/>
        </a:p>
      </dgm:t>
    </dgm:pt>
    <dgm:pt modelId="{37B07727-D649-40D9-BFD1-CFC4F897256C}" type="parTrans" cxnId="{D9B3F782-99D1-46EA-9140-0A0C1BEE7076}">
      <dgm:prSet/>
      <dgm:spPr/>
      <dgm:t>
        <a:bodyPr/>
        <a:lstStyle/>
        <a:p>
          <a:endParaRPr lang="es-EC" sz="2000"/>
        </a:p>
      </dgm:t>
    </dgm:pt>
    <dgm:pt modelId="{22210BF7-F71B-4703-99E2-BE4B8FB1981D}" type="sibTrans" cxnId="{D9B3F782-99D1-46EA-9140-0A0C1BEE7076}">
      <dgm:prSet/>
      <dgm:spPr/>
      <dgm:t>
        <a:bodyPr/>
        <a:lstStyle/>
        <a:p>
          <a:endParaRPr lang="es-EC" sz="2000"/>
        </a:p>
      </dgm:t>
    </dgm:pt>
    <dgm:pt modelId="{525F5256-D129-4FA8-869C-70E58783DB8E}">
      <dgm:prSet phldrT="[Texto]" custT="1"/>
      <dgm:spPr/>
      <dgm:t>
        <a:bodyPr/>
        <a:lstStyle/>
        <a:p>
          <a:r>
            <a:rPr lang="es-EC" sz="1400" dirty="0" smtClean="0"/>
            <a:t>Unidades de Observación</a:t>
          </a:r>
          <a:endParaRPr lang="es-EC" sz="1400" dirty="0"/>
        </a:p>
      </dgm:t>
    </dgm:pt>
    <dgm:pt modelId="{5EAD135E-88E1-4500-8CFE-3EDD6893FBC6}" type="parTrans" cxnId="{3FCF9E56-7A45-4AF2-AE81-AAAC928014D4}">
      <dgm:prSet/>
      <dgm:spPr/>
      <dgm:t>
        <a:bodyPr/>
        <a:lstStyle/>
        <a:p>
          <a:endParaRPr lang="es-EC" sz="2000"/>
        </a:p>
      </dgm:t>
    </dgm:pt>
    <dgm:pt modelId="{FC1B3F0B-4BE4-44EE-8865-6DC1891CB43E}" type="sibTrans" cxnId="{3FCF9E56-7A45-4AF2-AE81-AAAC928014D4}">
      <dgm:prSet/>
      <dgm:spPr/>
      <dgm:t>
        <a:bodyPr/>
        <a:lstStyle/>
        <a:p>
          <a:endParaRPr lang="es-EC" sz="2000"/>
        </a:p>
      </dgm:t>
    </dgm:pt>
    <dgm:pt modelId="{867912E0-0271-4C36-BD88-6AE7CAE89667}">
      <dgm:prSet phldrT="[Texto]" custT="1"/>
      <dgm:spPr/>
      <dgm:t>
        <a:bodyPr/>
        <a:lstStyle/>
        <a:p>
          <a:r>
            <a:rPr lang="es-EC" sz="1400" dirty="0" smtClean="0"/>
            <a:t>Desde Enero 2013 a Mayo 2015.</a:t>
          </a:r>
          <a:endParaRPr lang="es-EC" sz="1400" dirty="0"/>
        </a:p>
      </dgm:t>
    </dgm:pt>
    <dgm:pt modelId="{689C93AC-984B-4ECA-B421-186D2483E51D}" type="parTrans" cxnId="{0A8C11C1-4C1D-437A-9AE1-CE2967774DBB}">
      <dgm:prSet/>
      <dgm:spPr/>
      <dgm:t>
        <a:bodyPr/>
        <a:lstStyle/>
        <a:p>
          <a:endParaRPr lang="es-EC" sz="2000"/>
        </a:p>
      </dgm:t>
    </dgm:pt>
    <dgm:pt modelId="{205020EE-63C0-48F3-A369-CA65BC33DA74}" type="sibTrans" cxnId="{0A8C11C1-4C1D-437A-9AE1-CE2967774DBB}">
      <dgm:prSet/>
      <dgm:spPr/>
      <dgm:t>
        <a:bodyPr/>
        <a:lstStyle/>
        <a:p>
          <a:endParaRPr lang="es-EC" sz="2000"/>
        </a:p>
      </dgm:t>
    </dgm:pt>
    <dgm:pt modelId="{2A1B44D5-B27C-4E54-B646-3F075E52FFF9}">
      <dgm:prSet phldrT="[Texto]" custT="1"/>
      <dgm:spPr/>
      <dgm:t>
        <a:bodyPr/>
        <a:lstStyle/>
        <a:p>
          <a:r>
            <a:rPr lang="es-EC" sz="1400" dirty="0" smtClean="0"/>
            <a:t>Hogares de las administraciones zonales .</a:t>
          </a:r>
          <a:endParaRPr lang="es-EC" sz="1400" dirty="0"/>
        </a:p>
      </dgm:t>
    </dgm:pt>
    <dgm:pt modelId="{324A2B3C-86FA-4F4B-9A42-2B5D0250A149}" type="parTrans" cxnId="{FB0F5639-5288-4723-BA9B-F4A9D0BE1781}">
      <dgm:prSet/>
      <dgm:spPr/>
      <dgm:t>
        <a:bodyPr/>
        <a:lstStyle/>
        <a:p>
          <a:endParaRPr lang="es-EC" sz="2000"/>
        </a:p>
      </dgm:t>
    </dgm:pt>
    <dgm:pt modelId="{D1A2E913-37A7-41D9-A2BC-52AC40234481}" type="sibTrans" cxnId="{FB0F5639-5288-4723-BA9B-F4A9D0BE1781}">
      <dgm:prSet/>
      <dgm:spPr/>
      <dgm:t>
        <a:bodyPr/>
        <a:lstStyle/>
        <a:p>
          <a:endParaRPr lang="es-EC" sz="2000"/>
        </a:p>
      </dgm:t>
    </dgm:pt>
    <dgm:pt modelId="{C01373CF-7A18-441B-9B75-609DAF594B6E}" type="pres">
      <dgm:prSet presAssocID="{1D686A83-E965-40E4-9197-B2F8ACE249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82A36B6-B081-433B-B493-D591F89C12B0}" type="pres">
      <dgm:prSet presAssocID="{5F388D37-B96F-4754-943A-FAF0877C2EFB}" presName="root" presStyleCnt="0"/>
      <dgm:spPr/>
    </dgm:pt>
    <dgm:pt modelId="{421788C4-F205-48BB-9093-01E4D1DF92F0}" type="pres">
      <dgm:prSet presAssocID="{5F388D37-B96F-4754-943A-FAF0877C2EFB}" presName="rootComposite" presStyleCnt="0"/>
      <dgm:spPr/>
    </dgm:pt>
    <dgm:pt modelId="{A55775E2-4BEA-410A-BAD7-F16E19F8207E}" type="pres">
      <dgm:prSet presAssocID="{5F388D37-B96F-4754-943A-FAF0877C2EFB}" presName="rootText" presStyleLbl="node1" presStyleIdx="0" presStyleCnt="4"/>
      <dgm:spPr/>
      <dgm:t>
        <a:bodyPr/>
        <a:lstStyle/>
        <a:p>
          <a:endParaRPr lang="es-EC"/>
        </a:p>
      </dgm:t>
    </dgm:pt>
    <dgm:pt modelId="{115ED59A-4EA3-4C67-91E9-02C963FF1D72}" type="pres">
      <dgm:prSet presAssocID="{5F388D37-B96F-4754-943A-FAF0877C2EFB}" presName="rootConnector" presStyleLbl="node1" presStyleIdx="0" presStyleCnt="4"/>
      <dgm:spPr/>
      <dgm:t>
        <a:bodyPr/>
        <a:lstStyle/>
        <a:p>
          <a:endParaRPr lang="es-EC"/>
        </a:p>
      </dgm:t>
    </dgm:pt>
    <dgm:pt modelId="{774C2C70-9A4C-424A-AC87-72AAEBB3DDAB}" type="pres">
      <dgm:prSet presAssocID="{5F388D37-B96F-4754-943A-FAF0877C2EFB}" presName="childShape" presStyleCnt="0"/>
      <dgm:spPr/>
    </dgm:pt>
    <dgm:pt modelId="{266243CB-FCDB-4F42-A003-D46A57195C23}" type="pres">
      <dgm:prSet presAssocID="{4B06FCD6-4A0A-4BBA-BA87-CED841715807}" presName="Name13" presStyleLbl="parChTrans1D2" presStyleIdx="0" presStyleCnt="6"/>
      <dgm:spPr/>
      <dgm:t>
        <a:bodyPr/>
        <a:lstStyle/>
        <a:p>
          <a:endParaRPr lang="es-EC"/>
        </a:p>
      </dgm:t>
    </dgm:pt>
    <dgm:pt modelId="{DCEE0822-86C0-431E-A35F-738D2C456EBC}" type="pres">
      <dgm:prSet presAssocID="{4548322E-F58B-42CB-9361-C67C056EC33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BBF0F-F14F-4717-85B8-72B51CBBAA34}" type="pres">
      <dgm:prSet presAssocID="{1149BBA3-C181-455E-9DF3-9EFC2A5C7D7F}" presName="Name13" presStyleLbl="parChTrans1D2" presStyleIdx="1" presStyleCnt="6"/>
      <dgm:spPr/>
      <dgm:t>
        <a:bodyPr/>
        <a:lstStyle/>
        <a:p>
          <a:endParaRPr lang="es-EC"/>
        </a:p>
      </dgm:t>
    </dgm:pt>
    <dgm:pt modelId="{7EF94099-5FF8-4744-AB9D-CB118FFE9484}" type="pres">
      <dgm:prSet presAssocID="{9F6CD4B6-6941-4932-B566-20A88448CA8A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6C05B-8874-4D8D-A710-6E2A7FF92FCC}" type="pres">
      <dgm:prSet presAssocID="{45D636C2-FF26-4EEE-9F14-2B7E3841E255}" presName="root" presStyleCnt="0"/>
      <dgm:spPr/>
    </dgm:pt>
    <dgm:pt modelId="{E5B5A72E-8042-464E-9874-AD858BD3E3EC}" type="pres">
      <dgm:prSet presAssocID="{45D636C2-FF26-4EEE-9F14-2B7E3841E255}" presName="rootComposite" presStyleCnt="0"/>
      <dgm:spPr/>
    </dgm:pt>
    <dgm:pt modelId="{DFBDCF5D-856C-4232-B8F4-6BDE017543D8}" type="pres">
      <dgm:prSet presAssocID="{45D636C2-FF26-4EEE-9F14-2B7E3841E255}" presName="rootText" presStyleLbl="node1" presStyleIdx="1" presStyleCnt="4"/>
      <dgm:spPr/>
      <dgm:t>
        <a:bodyPr/>
        <a:lstStyle/>
        <a:p>
          <a:endParaRPr lang="es-EC"/>
        </a:p>
      </dgm:t>
    </dgm:pt>
    <dgm:pt modelId="{8555C0F6-A33B-411A-BF8D-BB0F378511FD}" type="pres">
      <dgm:prSet presAssocID="{45D636C2-FF26-4EEE-9F14-2B7E3841E255}" presName="rootConnector" presStyleLbl="node1" presStyleIdx="1" presStyleCnt="4"/>
      <dgm:spPr/>
      <dgm:t>
        <a:bodyPr/>
        <a:lstStyle/>
        <a:p>
          <a:endParaRPr lang="es-EC"/>
        </a:p>
      </dgm:t>
    </dgm:pt>
    <dgm:pt modelId="{948FA088-F901-4BC2-B3E2-E03275463BB4}" type="pres">
      <dgm:prSet presAssocID="{45D636C2-FF26-4EEE-9F14-2B7E3841E255}" presName="childShape" presStyleCnt="0"/>
      <dgm:spPr/>
    </dgm:pt>
    <dgm:pt modelId="{09890A50-CE01-449A-9526-12E73C39608E}" type="pres">
      <dgm:prSet presAssocID="{DB4C0480-5911-48B5-8DC2-EA68B9C06CA2}" presName="Name13" presStyleLbl="parChTrans1D2" presStyleIdx="2" presStyleCnt="6"/>
      <dgm:spPr/>
      <dgm:t>
        <a:bodyPr/>
        <a:lstStyle/>
        <a:p>
          <a:endParaRPr lang="es-EC"/>
        </a:p>
      </dgm:t>
    </dgm:pt>
    <dgm:pt modelId="{5EE7F3AD-0990-425F-87F9-53950BB0A153}" type="pres">
      <dgm:prSet presAssocID="{8EB89EE0-A22A-451A-86C9-725AC6E849A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555789-5017-4B09-B0E7-12DB9D482C85}" type="pres">
      <dgm:prSet presAssocID="{62E73B1E-6AFD-424A-8365-E60BC68B52A3}" presName="Name13" presStyleLbl="parChTrans1D2" presStyleIdx="3" presStyleCnt="6"/>
      <dgm:spPr/>
      <dgm:t>
        <a:bodyPr/>
        <a:lstStyle/>
        <a:p>
          <a:endParaRPr lang="es-EC"/>
        </a:p>
      </dgm:t>
    </dgm:pt>
    <dgm:pt modelId="{961E2200-1C89-4141-A13A-A58D655703C0}" type="pres">
      <dgm:prSet presAssocID="{815E7B2E-86B7-46E0-9BFA-76AEE5855BF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B8392E-1282-4DAC-81EC-B0F35491CC70}" type="pres">
      <dgm:prSet presAssocID="{7B9F0126-361E-44CA-8BAF-63A02A34012D}" presName="root" presStyleCnt="0"/>
      <dgm:spPr/>
    </dgm:pt>
    <dgm:pt modelId="{CD122D52-15D0-4647-8BC3-51B57651CE2F}" type="pres">
      <dgm:prSet presAssocID="{7B9F0126-361E-44CA-8BAF-63A02A34012D}" presName="rootComposite" presStyleCnt="0"/>
      <dgm:spPr/>
    </dgm:pt>
    <dgm:pt modelId="{88B4C3EF-7B6D-45A2-9A12-31777617A909}" type="pres">
      <dgm:prSet presAssocID="{7B9F0126-361E-44CA-8BAF-63A02A34012D}" presName="rootText" presStyleLbl="node1" presStyleIdx="2" presStyleCnt="4"/>
      <dgm:spPr/>
      <dgm:t>
        <a:bodyPr/>
        <a:lstStyle/>
        <a:p>
          <a:endParaRPr lang="es-EC"/>
        </a:p>
      </dgm:t>
    </dgm:pt>
    <dgm:pt modelId="{D7264F3C-EDD5-402D-9970-EDAFED77EE0D}" type="pres">
      <dgm:prSet presAssocID="{7B9F0126-361E-44CA-8BAF-63A02A34012D}" presName="rootConnector" presStyleLbl="node1" presStyleIdx="2" presStyleCnt="4"/>
      <dgm:spPr/>
      <dgm:t>
        <a:bodyPr/>
        <a:lstStyle/>
        <a:p>
          <a:endParaRPr lang="es-EC"/>
        </a:p>
      </dgm:t>
    </dgm:pt>
    <dgm:pt modelId="{50E828F2-2561-40B5-8DC2-09C6CEF01F7E}" type="pres">
      <dgm:prSet presAssocID="{7B9F0126-361E-44CA-8BAF-63A02A34012D}" presName="childShape" presStyleCnt="0"/>
      <dgm:spPr/>
    </dgm:pt>
    <dgm:pt modelId="{B5081E88-1F5E-48C0-8608-1200365AAC4B}" type="pres">
      <dgm:prSet presAssocID="{689C93AC-984B-4ECA-B421-186D2483E51D}" presName="Name13" presStyleLbl="parChTrans1D2" presStyleIdx="4" presStyleCnt="6"/>
      <dgm:spPr/>
      <dgm:t>
        <a:bodyPr/>
        <a:lstStyle/>
        <a:p>
          <a:endParaRPr lang="es-EC"/>
        </a:p>
      </dgm:t>
    </dgm:pt>
    <dgm:pt modelId="{01915927-C122-4C34-92E9-6E00C582C04D}" type="pres">
      <dgm:prSet presAssocID="{867912E0-0271-4C36-BD88-6AE7CAE89667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6D814A-F9DC-4B08-83F1-00BF6AFD24C3}" type="pres">
      <dgm:prSet presAssocID="{525F5256-D129-4FA8-869C-70E58783DB8E}" presName="root" presStyleCnt="0"/>
      <dgm:spPr/>
    </dgm:pt>
    <dgm:pt modelId="{EFCA7388-7082-49BA-BC03-35DC29A33394}" type="pres">
      <dgm:prSet presAssocID="{525F5256-D129-4FA8-869C-70E58783DB8E}" presName="rootComposite" presStyleCnt="0"/>
      <dgm:spPr/>
    </dgm:pt>
    <dgm:pt modelId="{1A46DAE7-B687-4E7E-AAE6-B0A231D8C37D}" type="pres">
      <dgm:prSet presAssocID="{525F5256-D129-4FA8-869C-70E58783DB8E}" presName="rootText" presStyleLbl="node1" presStyleIdx="3" presStyleCnt="4"/>
      <dgm:spPr/>
      <dgm:t>
        <a:bodyPr/>
        <a:lstStyle/>
        <a:p>
          <a:endParaRPr lang="es-EC"/>
        </a:p>
      </dgm:t>
    </dgm:pt>
    <dgm:pt modelId="{DD68265E-E397-42E4-91FB-7A0465F6D70D}" type="pres">
      <dgm:prSet presAssocID="{525F5256-D129-4FA8-869C-70E58783DB8E}" presName="rootConnector" presStyleLbl="node1" presStyleIdx="3" presStyleCnt="4"/>
      <dgm:spPr/>
      <dgm:t>
        <a:bodyPr/>
        <a:lstStyle/>
        <a:p>
          <a:endParaRPr lang="es-EC"/>
        </a:p>
      </dgm:t>
    </dgm:pt>
    <dgm:pt modelId="{66DB01C4-5842-4D8D-BE60-6F7D13C5E439}" type="pres">
      <dgm:prSet presAssocID="{525F5256-D129-4FA8-869C-70E58783DB8E}" presName="childShape" presStyleCnt="0"/>
      <dgm:spPr/>
    </dgm:pt>
    <dgm:pt modelId="{EB5866EA-5D61-414C-8362-250026DAD46A}" type="pres">
      <dgm:prSet presAssocID="{324A2B3C-86FA-4F4B-9A42-2B5D0250A149}" presName="Name13" presStyleLbl="parChTrans1D2" presStyleIdx="5" presStyleCnt="6"/>
      <dgm:spPr/>
      <dgm:t>
        <a:bodyPr/>
        <a:lstStyle/>
        <a:p>
          <a:endParaRPr lang="es-EC"/>
        </a:p>
      </dgm:t>
    </dgm:pt>
    <dgm:pt modelId="{E9FAD83D-6B6E-40B8-9156-8D6B092A0AC8}" type="pres">
      <dgm:prSet presAssocID="{2A1B44D5-B27C-4E54-B646-3F075E52FFF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2DE33C-398C-4C10-8B49-5C69EFED1B00}" type="presOf" srcId="{4548322E-F58B-42CB-9361-C67C056EC335}" destId="{DCEE0822-86C0-431E-A35F-738D2C456EBC}" srcOrd="0" destOrd="0" presId="urn:microsoft.com/office/officeart/2005/8/layout/hierarchy3"/>
    <dgm:cxn modelId="{AC172C90-933D-4E9D-94E5-30DC468B1FAE}" type="presOf" srcId="{45D636C2-FF26-4EEE-9F14-2B7E3841E255}" destId="{DFBDCF5D-856C-4232-B8F4-6BDE017543D8}" srcOrd="0" destOrd="0" presId="urn:microsoft.com/office/officeart/2005/8/layout/hierarchy3"/>
    <dgm:cxn modelId="{48004791-50BE-4767-9211-A5EFC51143F5}" srcId="{5F388D37-B96F-4754-943A-FAF0877C2EFB}" destId="{4548322E-F58B-42CB-9361-C67C056EC335}" srcOrd="0" destOrd="0" parTransId="{4B06FCD6-4A0A-4BBA-BA87-CED841715807}" sibTransId="{352DB862-78A2-4539-B64F-36A5C0E1B6A8}"/>
    <dgm:cxn modelId="{3BAA2949-7E93-4494-9F81-77D3B40D7BB1}" type="presOf" srcId="{DB4C0480-5911-48B5-8DC2-EA68B9C06CA2}" destId="{09890A50-CE01-449A-9526-12E73C39608E}" srcOrd="0" destOrd="0" presId="urn:microsoft.com/office/officeart/2005/8/layout/hierarchy3"/>
    <dgm:cxn modelId="{DA2ABC35-26F7-43D3-8107-26D899DC0B83}" type="presOf" srcId="{1D686A83-E965-40E4-9197-B2F8ACE249CA}" destId="{C01373CF-7A18-441B-9B75-609DAF594B6E}" srcOrd="0" destOrd="0" presId="urn:microsoft.com/office/officeart/2005/8/layout/hierarchy3"/>
    <dgm:cxn modelId="{AB7A1F7B-D503-41AC-B67C-1E41DCC15791}" type="presOf" srcId="{815E7B2E-86B7-46E0-9BFA-76AEE5855BF6}" destId="{961E2200-1C89-4141-A13A-A58D655703C0}" srcOrd="0" destOrd="0" presId="urn:microsoft.com/office/officeart/2005/8/layout/hierarchy3"/>
    <dgm:cxn modelId="{D276B4E6-DE30-40A6-B1EA-FFF11E76489C}" type="presOf" srcId="{1149BBA3-C181-455E-9DF3-9EFC2A5C7D7F}" destId="{9E1BBF0F-F14F-4717-85B8-72B51CBBAA34}" srcOrd="0" destOrd="0" presId="urn:microsoft.com/office/officeart/2005/8/layout/hierarchy3"/>
    <dgm:cxn modelId="{0B283A70-3C5B-4900-A814-B45428F1358B}" type="presOf" srcId="{5F388D37-B96F-4754-943A-FAF0877C2EFB}" destId="{A55775E2-4BEA-410A-BAD7-F16E19F8207E}" srcOrd="0" destOrd="0" presId="urn:microsoft.com/office/officeart/2005/8/layout/hierarchy3"/>
    <dgm:cxn modelId="{5590247E-ACAE-4CBE-9851-9F1BDABCDC14}" srcId="{45D636C2-FF26-4EEE-9F14-2B7E3841E255}" destId="{8EB89EE0-A22A-451A-86C9-725AC6E849A9}" srcOrd="0" destOrd="0" parTransId="{DB4C0480-5911-48B5-8DC2-EA68B9C06CA2}" sibTransId="{7CA401D8-9EDA-4E07-9E62-A72C2BA8BD77}"/>
    <dgm:cxn modelId="{FEB9AE59-89DE-464A-90F4-0F6D10BF5712}" type="presOf" srcId="{7B9F0126-361E-44CA-8BAF-63A02A34012D}" destId="{88B4C3EF-7B6D-45A2-9A12-31777617A909}" srcOrd="0" destOrd="0" presId="urn:microsoft.com/office/officeart/2005/8/layout/hierarchy3"/>
    <dgm:cxn modelId="{7B8DDA20-C122-49C9-B3A6-E35C56E30533}" type="presOf" srcId="{62E73B1E-6AFD-424A-8365-E60BC68B52A3}" destId="{D8555789-5017-4B09-B0E7-12DB9D482C85}" srcOrd="0" destOrd="0" presId="urn:microsoft.com/office/officeart/2005/8/layout/hierarchy3"/>
    <dgm:cxn modelId="{913D9D7C-61F8-4864-A13D-7C0D7574B879}" srcId="{1D686A83-E965-40E4-9197-B2F8ACE249CA}" destId="{5F388D37-B96F-4754-943A-FAF0877C2EFB}" srcOrd="0" destOrd="0" parTransId="{0AB6A43A-1E7F-47F2-881A-A4EF6E0D76CA}" sibTransId="{57E65AE5-BBE6-4BB2-BE1D-2A346E6F0EDC}"/>
    <dgm:cxn modelId="{41D6EC64-DC07-485F-B081-A16A8980C861}" type="presOf" srcId="{8EB89EE0-A22A-451A-86C9-725AC6E849A9}" destId="{5EE7F3AD-0990-425F-87F9-53950BB0A153}" srcOrd="0" destOrd="0" presId="urn:microsoft.com/office/officeart/2005/8/layout/hierarchy3"/>
    <dgm:cxn modelId="{6519177C-F472-41D8-9A34-B047688E7DE9}" type="presOf" srcId="{867912E0-0271-4C36-BD88-6AE7CAE89667}" destId="{01915927-C122-4C34-92E9-6E00C582C04D}" srcOrd="0" destOrd="0" presId="urn:microsoft.com/office/officeart/2005/8/layout/hierarchy3"/>
    <dgm:cxn modelId="{FB0F5639-5288-4723-BA9B-F4A9D0BE1781}" srcId="{525F5256-D129-4FA8-869C-70E58783DB8E}" destId="{2A1B44D5-B27C-4E54-B646-3F075E52FFF9}" srcOrd="0" destOrd="0" parTransId="{324A2B3C-86FA-4F4B-9A42-2B5D0250A149}" sibTransId="{D1A2E913-37A7-41D9-A2BC-52AC40234481}"/>
    <dgm:cxn modelId="{F9C0FAA6-C06E-4175-8047-E0547182BC98}" srcId="{5F388D37-B96F-4754-943A-FAF0877C2EFB}" destId="{9F6CD4B6-6941-4932-B566-20A88448CA8A}" srcOrd="1" destOrd="0" parTransId="{1149BBA3-C181-455E-9DF3-9EFC2A5C7D7F}" sibTransId="{A9DEA8A7-D2BD-497F-9EFE-0205A2470664}"/>
    <dgm:cxn modelId="{45133C73-B5C2-48EF-8492-367AAA68FC72}" type="presOf" srcId="{7B9F0126-361E-44CA-8BAF-63A02A34012D}" destId="{D7264F3C-EDD5-402D-9970-EDAFED77EE0D}" srcOrd="1" destOrd="0" presId="urn:microsoft.com/office/officeart/2005/8/layout/hierarchy3"/>
    <dgm:cxn modelId="{0A8C11C1-4C1D-437A-9AE1-CE2967774DBB}" srcId="{7B9F0126-361E-44CA-8BAF-63A02A34012D}" destId="{867912E0-0271-4C36-BD88-6AE7CAE89667}" srcOrd="0" destOrd="0" parTransId="{689C93AC-984B-4ECA-B421-186D2483E51D}" sibTransId="{205020EE-63C0-48F3-A369-CA65BC33DA74}"/>
    <dgm:cxn modelId="{0F1A1EFA-95A8-453D-9664-8F0B6275EEA2}" srcId="{1D686A83-E965-40E4-9197-B2F8ACE249CA}" destId="{45D636C2-FF26-4EEE-9F14-2B7E3841E255}" srcOrd="1" destOrd="0" parTransId="{79DA12E7-151A-4262-B9F5-8516329F14CB}" sibTransId="{571A2551-F314-42F3-9A8F-D67BB5921FF5}"/>
    <dgm:cxn modelId="{D9B3F782-99D1-46EA-9140-0A0C1BEE7076}" srcId="{1D686A83-E965-40E4-9197-B2F8ACE249CA}" destId="{7B9F0126-361E-44CA-8BAF-63A02A34012D}" srcOrd="2" destOrd="0" parTransId="{37B07727-D649-40D9-BFD1-CFC4F897256C}" sibTransId="{22210BF7-F71B-4703-99E2-BE4B8FB1981D}"/>
    <dgm:cxn modelId="{D28D3674-2D73-4E68-9D72-76FAFE50FD3F}" type="presOf" srcId="{5F388D37-B96F-4754-943A-FAF0877C2EFB}" destId="{115ED59A-4EA3-4C67-91E9-02C963FF1D72}" srcOrd="1" destOrd="0" presId="urn:microsoft.com/office/officeart/2005/8/layout/hierarchy3"/>
    <dgm:cxn modelId="{C6E2D1D9-6095-4443-B082-151E4F0CF9FE}" type="presOf" srcId="{2A1B44D5-B27C-4E54-B646-3F075E52FFF9}" destId="{E9FAD83D-6B6E-40B8-9156-8D6B092A0AC8}" srcOrd="0" destOrd="0" presId="urn:microsoft.com/office/officeart/2005/8/layout/hierarchy3"/>
    <dgm:cxn modelId="{B89D6352-5CC2-423D-9BD8-8688016A7AF4}" type="presOf" srcId="{9F6CD4B6-6941-4932-B566-20A88448CA8A}" destId="{7EF94099-5FF8-4744-AB9D-CB118FFE9484}" srcOrd="0" destOrd="0" presId="urn:microsoft.com/office/officeart/2005/8/layout/hierarchy3"/>
    <dgm:cxn modelId="{91215DB1-8A89-4E21-8F3E-2FF2A4CE7731}" srcId="{45D636C2-FF26-4EEE-9F14-2B7E3841E255}" destId="{815E7B2E-86B7-46E0-9BFA-76AEE5855BF6}" srcOrd="1" destOrd="0" parTransId="{62E73B1E-6AFD-424A-8365-E60BC68B52A3}" sibTransId="{AC36901A-DBAF-4F27-905F-547F6891AAFD}"/>
    <dgm:cxn modelId="{3942A2B4-D356-4A71-AD6D-559E5CA32C54}" type="presOf" srcId="{45D636C2-FF26-4EEE-9F14-2B7E3841E255}" destId="{8555C0F6-A33B-411A-BF8D-BB0F378511FD}" srcOrd="1" destOrd="0" presId="urn:microsoft.com/office/officeart/2005/8/layout/hierarchy3"/>
    <dgm:cxn modelId="{1CB089C7-D8D1-463A-802C-6A5AC0CA5DE4}" type="presOf" srcId="{525F5256-D129-4FA8-869C-70E58783DB8E}" destId="{DD68265E-E397-42E4-91FB-7A0465F6D70D}" srcOrd="1" destOrd="0" presId="urn:microsoft.com/office/officeart/2005/8/layout/hierarchy3"/>
    <dgm:cxn modelId="{13511779-D432-42C7-BF26-C6DBBA8027EB}" type="presOf" srcId="{525F5256-D129-4FA8-869C-70E58783DB8E}" destId="{1A46DAE7-B687-4E7E-AAE6-B0A231D8C37D}" srcOrd="0" destOrd="0" presId="urn:microsoft.com/office/officeart/2005/8/layout/hierarchy3"/>
    <dgm:cxn modelId="{3FCF9E56-7A45-4AF2-AE81-AAAC928014D4}" srcId="{1D686A83-E965-40E4-9197-B2F8ACE249CA}" destId="{525F5256-D129-4FA8-869C-70E58783DB8E}" srcOrd="3" destOrd="0" parTransId="{5EAD135E-88E1-4500-8CFE-3EDD6893FBC6}" sibTransId="{FC1B3F0B-4BE4-44EE-8865-6DC1891CB43E}"/>
    <dgm:cxn modelId="{95C67C32-4450-432B-8BC7-23715DE707C0}" type="presOf" srcId="{4B06FCD6-4A0A-4BBA-BA87-CED841715807}" destId="{266243CB-FCDB-4F42-A003-D46A57195C23}" srcOrd="0" destOrd="0" presId="urn:microsoft.com/office/officeart/2005/8/layout/hierarchy3"/>
    <dgm:cxn modelId="{6083FE0D-B868-4D47-AF16-6BD56CA12354}" type="presOf" srcId="{689C93AC-984B-4ECA-B421-186D2483E51D}" destId="{B5081E88-1F5E-48C0-8608-1200365AAC4B}" srcOrd="0" destOrd="0" presId="urn:microsoft.com/office/officeart/2005/8/layout/hierarchy3"/>
    <dgm:cxn modelId="{16E8B1A8-CBC4-43DA-9C87-2B5C5903FCC5}" type="presOf" srcId="{324A2B3C-86FA-4F4B-9A42-2B5D0250A149}" destId="{EB5866EA-5D61-414C-8362-250026DAD46A}" srcOrd="0" destOrd="0" presId="urn:microsoft.com/office/officeart/2005/8/layout/hierarchy3"/>
    <dgm:cxn modelId="{80D08F29-16C0-4543-A1B4-51BF45F40951}" type="presParOf" srcId="{C01373CF-7A18-441B-9B75-609DAF594B6E}" destId="{482A36B6-B081-433B-B493-D591F89C12B0}" srcOrd="0" destOrd="0" presId="urn:microsoft.com/office/officeart/2005/8/layout/hierarchy3"/>
    <dgm:cxn modelId="{11E9FA64-72E9-426A-ADF0-024C19E56E45}" type="presParOf" srcId="{482A36B6-B081-433B-B493-D591F89C12B0}" destId="{421788C4-F205-48BB-9093-01E4D1DF92F0}" srcOrd="0" destOrd="0" presId="urn:microsoft.com/office/officeart/2005/8/layout/hierarchy3"/>
    <dgm:cxn modelId="{F662AEA9-F7CE-4B21-BC74-0E6A3F2A3032}" type="presParOf" srcId="{421788C4-F205-48BB-9093-01E4D1DF92F0}" destId="{A55775E2-4BEA-410A-BAD7-F16E19F8207E}" srcOrd="0" destOrd="0" presId="urn:microsoft.com/office/officeart/2005/8/layout/hierarchy3"/>
    <dgm:cxn modelId="{26F6E1E5-2F9A-4922-A506-2760F4B62D5A}" type="presParOf" srcId="{421788C4-F205-48BB-9093-01E4D1DF92F0}" destId="{115ED59A-4EA3-4C67-91E9-02C963FF1D72}" srcOrd="1" destOrd="0" presId="urn:microsoft.com/office/officeart/2005/8/layout/hierarchy3"/>
    <dgm:cxn modelId="{2BE10D17-D886-44BA-96E7-FCDA7ED76B75}" type="presParOf" srcId="{482A36B6-B081-433B-B493-D591F89C12B0}" destId="{774C2C70-9A4C-424A-AC87-72AAEBB3DDAB}" srcOrd="1" destOrd="0" presId="urn:microsoft.com/office/officeart/2005/8/layout/hierarchy3"/>
    <dgm:cxn modelId="{B315C570-0950-4DA3-8A3D-D3E788AB4A4E}" type="presParOf" srcId="{774C2C70-9A4C-424A-AC87-72AAEBB3DDAB}" destId="{266243CB-FCDB-4F42-A003-D46A57195C23}" srcOrd="0" destOrd="0" presId="urn:microsoft.com/office/officeart/2005/8/layout/hierarchy3"/>
    <dgm:cxn modelId="{FDC43CBD-166E-4729-BECC-8639DED305C5}" type="presParOf" srcId="{774C2C70-9A4C-424A-AC87-72AAEBB3DDAB}" destId="{DCEE0822-86C0-431E-A35F-738D2C456EBC}" srcOrd="1" destOrd="0" presId="urn:microsoft.com/office/officeart/2005/8/layout/hierarchy3"/>
    <dgm:cxn modelId="{A605ADBA-E98C-47F8-9D79-09E066259042}" type="presParOf" srcId="{774C2C70-9A4C-424A-AC87-72AAEBB3DDAB}" destId="{9E1BBF0F-F14F-4717-85B8-72B51CBBAA34}" srcOrd="2" destOrd="0" presId="urn:microsoft.com/office/officeart/2005/8/layout/hierarchy3"/>
    <dgm:cxn modelId="{12E56647-7029-4984-9124-4FF4D7167DFC}" type="presParOf" srcId="{774C2C70-9A4C-424A-AC87-72AAEBB3DDAB}" destId="{7EF94099-5FF8-4744-AB9D-CB118FFE9484}" srcOrd="3" destOrd="0" presId="urn:microsoft.com/office/officeart/2005/8/layout/hierarchy3"/>
    <dgm:cxn modelId="{879164C4-F2A2-4E08-B62C-C626AA1CC338}" type="presParOf" srcId="{C01373CF-7A18-441B-9B75-609DAF594B6E}" destId="{9336C05B-8874-4D8D-A710-6E2A7FF92FCC}" srcOrd="1" destOrd="0" presId="urn:microsoft.com/office/officeart/2005/8/layout/hierarchy3"/>
    <dgm:cxn modelId="{C432CE77-9767-4EB3-846C-2DBF916BFECB}" type="presParOf" srcId="{9336C05B-8874-4D8D-A710-6E2A7FF92FCC}" destId="{E5B5A72E-8042-464E-9874-AD858BD3E3EC}" srcOrd="0" destOrd="0" presId="urn:microsoft.com/office/officeart/2005/8/layout/hierarchy3"/>
    <dgm:cxn modelId="{2637F04B-2468-4FE3-9CDE-A23D2205A09C}" type="presParOf" srcId="{E5B5A72E-8042-464E-9874-AD858BD3E3EC}" destId="{DFBDCF5D-856C-4232-B8F4-6BDE017543D8}" srcOrd="0" destOrd="0" presId="urn:microsoft.com/office/officeart/2005/8/layout/hierarchy3"/>
    <dgm:cxn modelId="{B245A3F4-D241-4577-8068-F8513C0C329D}" type="presParOf" srcId="{E5B5A72E-8042-464E-9874-AD858BD3E3EC}" destId="{8555C0F6-A33B-411A-BF8D-BB0F378511FD}" srcOrd="1" destOrd="0" presId="urn:microsoft.com/office/officeart/2005/8/layout/hierarchy3"/>
    <dgm:cxn modelId="{FF60D059-4153-4E3A-B050-A3584D850BE3}" type="presParOf" srcId="{9336C05B-8874-4D8D-A710-6E2A7FF92FCC}" destId="{948FA088-F901-4BC2-B3E2-E03275463BB4}" srcOrd="1" destOrd="0" presId="urn:microsoft.com/office/officeart/2005/8/layout/hierarchy3"/>
    <dgm:cxn modelId="{05B4A5D0-8869-47AB-A204-5F4DDE26D2C7}" type="presParOf" srcId="{948FA088-F901-4BC2-B3E2-E03275463BB4}" destId="{09890A50-CE01-449A-9526-12E73C39608E}" srcOrd="0" destOrd="0" presId="urn:microsoft.com/office/officeart/2005/8/layout/hierarchy3"/>
    <dgm:cxn modelId="{7C27546E-325B-43C2-88FB-47D81F4D443F}" type="presParOf" srcId="{948FA088-F901-4BC2-B3E2-E03275463BB4}" destId="{5EE7F3AD-0990-425F-87F9-53950BB0A153}" srcOrd="1" destOrd="0" presId="urn:microsoft.com/office/officeart/2005/8/layout/hierarchy3"/>
    <dgm:cxn modelId="{FFF875DB-6C7E-4C33-BD31-B048FB1F8DBB}" type="presParOf" srcId="{948FA088-F901-4BC2-B3E2-E03275463BB4}" destId="{D8555789-5017-4B09-B0E7-12DB9D482C85}" srcOrd="2" destOrd="0" presId="urn:microsoft.com/office/officeart/2005/8/layout/hierarchy3"/>
    <dgm:cxn modelId="{9841F320-4B4F-4679-81A8-4090408694B3}" type="presParOf" srcId="{948FA088-F901-4BC2-B3E2-E03275463BB4}" destId="{961E2200-1C89-4141-A13A-A58D655703C0}" srcOrd="3" destOrd="0" presId="urn:microsoft.com/office/officeart/2005/8/layout/hierarchy3"/>
    <dgm:cxn modelId="{F2340D32-8EA6-4DE0-9E5E-81F6D50931FD}" type="presParOf" srcId="{C01373CF-7A18-441B-9B75-609DAF594B6E}" destId="{E7B8392E-1282-4DAC-81EC-B0F35491CC70}" srcOrd="2" destOrd="0" presId="urn:microsoft.com/office/officeart/2005/8/layout/hierarchy3"/>
    <dgm:cxn modelId="{75718C68-F07C-4D02-A5A2-A4ACC9F47BAE}" type="presParOf" srcId="{E7B8392E-1282-4DAC-81EC-B0F35491CC70}" destId="{CD122D52-15D0-4647-8BC3-51B57651CE2F}" srcOrd="0" destOrd="0" presId="urn:microsoft.com/office/officeart/2005/8/layout/hierarchy3"/>
    <dgm:cxn modelId="{AB63623F-A986-45F4-BE1E-8F6601CD5CF8}" type="presParOf" srcId="{CD122D52-15D0-4647-8BC3-51B57651CE2F}" destId="{88B4C3EF-7B6D-45A2-9A12-31777617A909}" srcOrd="0" destOrd="0" presId="urn:microsoft.com/office/officeart/2005/8/layout/hierarchy3"/>
    <dgm:cxn modelId="{187AEB63-FCDB-48D6-92C1-5AE3AF399F3B}" type="presParOf" srcId="{CD122D52-15D0-4647-8BC3-51B57651CE2F}" destId="{D7264F3C-EDD5-402D-9970-EDAFED77EE0D}" srcOrd="1" destOrd="0" presId="urn:microsoft.com/office/officeart/2005/8/layout/hierarchy3"/>
    <dgm:cxn modelId="{F9FEA288-12AE-4B0D-9B11-B7FFBDA30104}" type="presParOf" srcId="{E7B8392E-1282-4DAC-81EC-B0F35491CC70}" destId="{50E828F2-2561-40B5-8DC2-09C6CEF01F7E}" srcOrd="1" destOrd="0" presId="urn:microsoft.com/office/officeart/2005/8/layout/hierarchy3"/>
    <dgm:cxn modelId="{33CFAE55-A9CA-43FB-BE14-037B10F5D383}" type="presParOf" srcId="{50E828F2-2561-40B5-8DC2-09C6CEF01F7E}" destId="{B5081E88-1F5E-48C0-8608-1200365AAC4B}" srcOrd="0" destOrd="0" presId="urn:microsoft.com/office/officeart/2005/8/layout/hierarchy3"/>
    <dgm:cxn modelId="{8FE2F49E-2AC0-4DB8-A328-B8B731614481}" type="presParOf" srcId="{50E828F2-2561-40B5-8DC2-09C6CEF01F7E}" destId="{01915927-C122-4C34-92E9-6E00C582C04D}" srcOrd="1" destOrd="0" presId="urn:microsoft.com/office/officeart/2005/8/layout/hierarchy3"/>
    <dgm:cxn modelId="{088D1614-5EE4-4F54-8CE2-FA29ECDECE91}" type="presParOf" srcId="{C01373CF-7A18-441B-9B75-609DAF594B6E}" destId="{AC6D814A-F9DC-4B08-83F1-00BF6AFD24C3}" srcOrd="3" destOrd="0" presId="urn:microsoft.com/office/officeart/2005/8/layout/hierarchy3"/>
    <dgm:cxn modelId="{295730F9-1B72-4BD0-9655-04C7DD29BB72}" type="presParOf" srcId="{AC6D814A-F9DC-4B08-83F1-00BF6AFD24C3}" destId="{EFCA7388-7082-49BA-BC03-35DC29A33394}" srcOrd="0" destOrd="0" presId="urn:microsoft.com/office/officeart/2005/8/layout/hierarchy3"/>
    <dgm:cxn modelId="{7E2E04EC-393B-4657-8EAE-065C1AB1849F}" type="presParOf" srcId="{EFCA7388-7082-49BA-BC03-35DC29A33394}" destId="{1A46DAE7-B687-4E7E-AAE6-B0A231D8C37D}" srcOrd="0" destOrd="0" presId="urn:microsoft.com/office/officeart/2005/8/layout/hierarchy3"/>
    <dgm:cxn modelId="{68D072F2-912A-4D8F-B0DB-9147FCEF2987}" type="presParOf" srcId="{EFCA7388-7082-49BA-BC03-35DC29A33394}" destId="{DD68265E-E397-42E4-91FB-7A0465F6D70D}" srcOrd="1" destOrd="0" presId="urn:microsoft.com/office/officeart/2005/8/layout/hierarchy3"/>
    <dgm:cxn modelId="{DAFE2A5E-FD20-48B9-A494-87984192A642}" type="presParOf" srcId="{AC6D814A-F9DC-4B08-83F1-00BF6AFD24C3}" destId="{66DB01C4-5842-4D8D-BE60-6F7D13C5E439}" srcOrd="1" destOrd="0" presId="urn:microsoft.com/office/officeart/2005/8/layout/hierarchy3"/>
    <dgm:cxn modelId="{F4F710DD-67F6-42C0-9E3F-C02B15F75263}" type="presParOf" srcId="{66DB01C4-5842-4D8D-BE60-6F7D13C5E439}" destId="{EB5866EA-5D61-414C-8362-250026DAD46A}" srcOrd="0" destOrd="0" presId="urn:microsoft.com/office/officeart/2005/8/layout/hierarchy3"/>
    <dgm:cxn modelId="{81DEE23A-6543-457C-A0E0-FAD1BBB06CA2}" type="presParOf" srcId="{66DB01C4-5842-4D8D-BE60-6F7D13C5E439}" destId="{E9FAD83D-6B6E-40B8-9156-8D6B092A0AC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89755-F904-40E6-A2FD-DD731CB7B238}" type="doc">
      <dgm:prSet loTypeId="urn:microsoft.com/office/officeart/2005/8/layout/funnel1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9BA8FD57-4847-4B78-A883-CE7392A36737}">
      <dgm:prSet phldrT="[Texto]" custT="1"/>
      <dgm:spPr/>
      <dgm:t>
        <a:bodyPr/>
        <a:lstStyle/>
        <a:p>
          <a:r>
            <a:rPr lang="es-EC" sz="1000" dirty="0" smtClean="0"/>
            <a:t>Bienes y servicios de optima calidad</a:t>
          </a:r>
          <a:endParaRPr lang="es-EC" sz="1000" dirty="0"/>
        </a:p>
      </dgm:t>
    </dgm:pt>
    <dgm:pt modelId="{47126CE4-FE5D-4068-9323-459373F0D082}" type="parTrans" cxnId="{C1F34960-C2E5-48B1-B25D-1239BA966FBC}">
      <dgm:prSet/>
      <dgm:spPr/>
      <dgm:t>
        <a:bodyPr/>
        <a:lstStyle/>
        <a:p>
          <a:endParaRPr lang="es-EC"/>
        </a:p>
      </dgm:t>
    </dgm:pt>
    <dgm:pt modelId="{053C4728-BA8C-4133-9BBB-4AB6CF2CB91F}" type="sibTrans" cxnId="{C1F34960-C2E5-48B1-B25D-1239BA966FBC}">
      <dgm:prSet/>
      <dgm:spPr/>
      <dgm:t>
        <a:bodyPr/>
        <a:lstStyle/>
        <a:p>
          <a:endParaRPr lang="es-EC"/>
        </a:p>
      </dgm:t>
    </dgm:pt>
    <dgm:pt modelId="{98A32531-7D86-48E7-BF9C-5024F26B618F}">
      <dgm:prSet phldrT="[Texto]" custT="1"/>
      <dgm:spPr/>
      <dgm:t>
        <a:bodyPr/>
        <a:lstStyle/>
        <a:p>
          <a:r>
            <a:rPr lang="es-EC" sz="1000" dirty="0" smtClean="0"/>
            <a:t>Información precisa y no engañosa</a:t>
          </a:r>
          <a:endParaRPr lang="es-EC" sz="1000" dirty="0"/>
        </a:p>
      </dgm:t>
    </dgm:pt>
    <dgm:pt modelId="{8E1FBD4E-4DA2-42A5-A11C-73374CA96A7D}" type="parTrans" cxnId="{75FDFDEF-E01A-44D0-9799-C8962799C680}">
      <dgm:prSet/>
      <dgm:spPr/>
      <dgm:t>
        <a:bodyPr/>
        <a:lstStyle/>
        <a:p>
          <a:endParaRPr lang="es-EC"/>
        </a:p>
      </dgm:t>
    </dgm:pt>
    <dgm:pt modelId="{4AFBA0DE-07FE-4AEA-B87B-779BD679E694}" type="sibTrans" cxnId="{75FDFDEF-E01A-44D0-9799-C8962799C680}">
      <dgm:prSet/>
      <dgm:spPr/>
      <dgm:t>
        <a:bodyPr/>
        <a:lstStyle/>
        <a:p>
          <a:endParaRPr lang="es-EC"/>
        </a:p>
      </dgm:t>
    </dgm:pt>
    <dgm:pt modelId="{392DBC70-6814-4AD7-833E-EAE13165BCAD}">
      <dgm:prSet phldrT="[Texto]" phldr="1"/>
      <dgm:spPr/>
      <dgm:t>
        <a:bodyPr/>
        <a:lstStyle/>
        <a:p>
          <a:endParaRPr lang="es-EC" dirty="0"/>
        </a:p>
      </dgm:t>
    </dgm:pt>
    <dgm:pt modelId="{5ECCFB0F-E849-487D-B8BA-7423C3BEFCD0}" type="sibTrans" cxnId="{47A83BB7-A59F-4D6E-951F-D9B57EEE099B}">
      <dgm:prSet/>
      <dgm:spPr/>
      <dgm:t>
        <a:bodyPr/>
        <a:lstStyle/>
        <a:p>
          <a:endParaRPr lang="es-EC"/>
        </a:p>
      </dgm:t>
    </dgm:pt>
    <dgm:pt modelId="{34D10C06-C6B0-44AF-8496-897B74D567BC}" type="parTrans" cxnId="{47A83BB7-A59F-4D6E-951F-D9B57EEE099B}">
      <dgm:prSet/>
      <dgm:spPr/>
      <dgm:t>
        <a:bodyPr/>
        <a:lstStyle/>
        <a:p>
          <a:endParaRPr lang="es-EC"/>
        </a:p>
      </dgm:t>
    </dgm:pt>
    <dgm:pt modelId="{0BCF761A-BFCC-4C01-9116-09D26BC179DB}">
      <dgm:prSet phldrT="[Texto]"/>
      <dgm:spPr/>
      <dgm:t>
        <a:bodyPr/>
        <a:lstStyle/>
        <a:p>
          <a:r>
            <a:rPr lang="es-EC" dirty="0" smtClean="0"/>
            <a:t>Incorporar valor agregado</a:t>
          </a:r>
          <a:endParaRPr lang="es-EC" dirty="0"/>
        </a:p>
      </dgm:t>
    </dgm:pt>
    <dgm:pt modelId="{892935B3-B3EF-4561-909A-1EA0573BB287}" type="sibTrans" cxnId="{959191E6-80E3-4D3E-A450-0E113070FC50}">
      <dgm:prSet/>
      <dgm:spPr/>
      <dgm:t>
        <a:bodyPr/>
        <a:lstStyle/>
        <a:p>
          <a:endParaRPr lang="es-EC"/>
        </a:p>
      </dgm:t>
    </dgm:pt>
    <dgm:pt modelId="{32405F6C-24EC-4317-8FEF-467C29B37AF7}" type="parTrans" cxnId="{959191E6-80E3-4D3E-A450-0E113070FC50}">
      <dgm:prSet/>
      <dgm:spPr/>
      <dgm:t>
        <a:bodyPr/>
        <a:lstStyle/>
        <a:p>
          <a:endParaRPr lang="es-EC"/>
        </a:p>
      </dgm:t>
    </dgm:pt>
    <dgm:pt modelId="{6027AB41-F454-4EA3-B106-FD4B65131FD4}" type="pres">
      <dgm:prSet presAssocID="{82389755-F904-40E6-A2FD-DD731CB7B2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0BD5E6-3D73-4B06-BF87-3B534076CC42}" type="pres">
      <dgm:prSet presAssocID="{82389755-F904-40E6-A2FD-DD731CB7B238}" presName="ellipse" presStyleLbl="trBgShp" presStyleIdx="0" presStyleCnt="1"/>
      <dgm:spPr/>
      <dgm:t>
        <a:bodyPr/>
        <a:lstStyle/>
        <a:p>
          <a:endParaRPr lang="es-EC"/>
        </a:p>
      </dgm:t>
    </dgm:pt>
    <dgm:pt modelId="{BBF31D61-7480-47E3-B6A0-09780FDBC3A9}" type="pres">
      <dgm:prSet presAssocID="{82389755-F904-40E6-A2FD-DD731CB7B238}" presName="arrow1" presStyleLbl="fgShp" presStyleIdx="0" presStyleCnt="1"/>
      <dgm:spPr/>
      <dgm:t>
        <a:bodyPr/>
        <a:lstStyle/>
        <a:p>
          <a:endParaRPr lang="es-EC"/>
        </a:p>
      </dgm:t>
    </dgm:pt>
    <dgm:pt modelId="{91872D93-1F89-4B4D-83CE-1A10B0EE4A74}" type="pres">
      <dgm:prSet presAssocID="{82389755-F904-40E6-A2FD-DD731CB7B2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B0E453-A707-4325-83F3-D326BB666F96}" type="pres">
      <dgm:prSet presAssocID="{98A32531-7D86-48E7-BF9C-5024F26B618F}" presName="item1" presStyleLbl="node1" presStyleIdx="0" presStyleCnt="3" custLinFactNeighborX="10766" custLinFactNeighborY="-8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C9D1F1-2BFA-444C-8B50-194471E78EF8}" type="pres">
      <dgm:prSet presAssocID="{0BCF761A-BFCC-4C01-9116-09D26BC179DB}" presName="item2" presStyleLbl="node1" presStyleIdx="1" presStyleCnt="3" custScaleX="126601" custScaleY="127828" custLinFactNeighborX="6778" custLinFactNeighborY="-88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22A71-D804-4A17-9AAF-3B62973307E6}" type="pres">
      <dgm:prSet presAssocID="{392DBC70-6814-4AD7-833E-EAE13165BCAD}" presName="item3" presStyleLbl="node1" presStyleIdx="2" presStyleCnt="3" custScaleX="113550" custScaleY="115040" custLinFactNeighborX="15739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71068A-981A-4BA7-98D2-6B1C792C4C16}" type="pres">
      <dgm:prSet presAssocID="{82389755-F904-40E6-A2FD-DD731CB7B238}" presName="funnel" presStyleLbl="trAlignAcc1" presStyleIdx="0" presStyleCnt="1" custLinFactNeighborX="-1422" custLinFactNeighborY="-2024"/>
      <dgm:spPr/>
      <dgm:t>
        <a:bodyPr/>
        <a:lstStyle/>
        <a:p>
          <a:endParaRPr lang="es-EC"/>
        </a:p>
      </dgm:t>
    </dgm:pt>
  </dgm:ptLst>
  <dgm:cxnLst>
    <dgm:cxn modelId="{B3D9DF5F-9CE2-425A-B774-A2671AF33EF0}" type="presOf" srcId="{82389755-F904-40E6-A2FD-DD731CB7B238}" destId="{6027AB41-F454-4EA3-B106-FD4B65131FD4}" srcOrd="0" destOrd="0" presId="urn:microsoft.com/office/officeart/2005/8/layout/funnel1"/>
    <dgm:cxn modelId="{C1F34960-C2E5-48B1-B25D-1239BA966FBC}" srcId="{82389755-F904-40E6-A2FD-DD731CB7B238}" destId="{9BA8FD57-4847-4B78-A883-CE7392A36737}" srcOrd="0" destOrd="0" parTransId="{47126CE4-FE5D-4068-9323-459373F0D082}" sibTransId="{053C4728-BA8C-4133-9BBB-4AB6CF2CB91F}"/>
    <dgm:cxn modelId="{959191E6-80E3-4D3E-A450-0E113070FC50}" srcId="{82389755-F904-40E6-A2FD-DD731CB7B238}" destId="{0BCF761A-BFCC-4C01-9116-09D26BC179DB}" srcOrd="2" destOrd="0" parTransId="{32405F6C-24EC-4317-8FEF-467C29B37AF7}" sibTransId="{892935B3-B3EF-4561-909A-1EA0573BB287}"/>
    <dgm:cxn modelId="{6D2FF1CA-B33A-4FD9-84E1-79BAB8E54477}" type="presOf" srcId="{98A32531-7D86-48E7-BF9C-5024F26B618F}" destId="{9EC9D1F1-2BFA-444C-8B50-194471E78EF8}" srcOrd="0" destOrd="0" presId="urn:microsoft.com/office/officeart/2005/8/layout/funnel1"/>
    <dgm:cxn modelId="{8A2729BB-9525-4320-8931-758C40DBB8A5}" type="presOf" srcId="{9BA8FD57-4847-4B78-A883-CE7392A36737}" destId="{53522A71-D804-4A17-9AAF-3B62973307E6}" srcOrd="0" destOrd="0" presId="urn:microsoft.com/office/officeart/2005/8/layout/funnel1"/>
    <dgm:cxn modelId="{75FDFDEF-E01A-44D0-9799-C8962799C680}" srcId="{82389755-F904-40E6-A2FD-DD731CB7B238}" destId="{98A32531-7D86-48E7-BF9C-5024F26B618F}" srcOrd="1" destOrd="0" parTransId="{8E1FBD4E-4DA2-42A5-A11C-73374CA96A7D}" sibTransId="{4AFBA0DE-07FE-4AEA-B87B-779BD679E694}"/>
    <dgm:cxn modelId="{47A83BB7-A59F-4D6E-951F-D9B57EEE099B}" srcId="{82389755-F904-40E6-A2FD-DD731CB7B238}" destId="{392DBC70-6814-4AD7-833E-EAE13165BCAD}" srcOrd="3" destOrd="0" parTransId="{34D10C06-C6B0-44AF-8496-897B74D567BC}" sibTransId="{5ECCFB0F-E849-487D-B8BA-7423C3BEFCD0}"/>
    <dgm:cxn modelId="{310CD798-7577-450F-A5BC-6127E8A08B5E}" type="presOf" srcId="{392DBC70-6814-4AD7-833E-EAE13165BCAD}" destId="{91872D93-1F89-4B4D-83CE-1A10B0EE4A74}" srcOrd="0" destOrd="0" presId="urn:microsoft.com/office/officeart/2005/8/layout/funnel1"/>
    <dgm:cxn modelId="{E9560EB7-1EC8-46FC-8580-557F6CCEB606}" type="presOf" srcId="{0BCF761A-BFCC-4C01-9116-09D26BC179DB}" destId="{25B0E453-A707-4325-83F3-D326BB666F96}" srcOrd="0" destOrd="0" presId="urn:microsoft.com/office/officeart/2005/8/layout/funnel1"/>
    <dgm:cxn modelId="{12BDF770-A850-4D41-9AA4-40AD4C0AAB9A}" type="presParOf" srcId="{6027AB41-F454-4EA3-B106-FD4B65131FD4}" destId="{690BD5E6-3D73-4B06-BF87-3B534076CC42}" srcOrd="0" destOrd="0" presId="urn:microsoft.com/office/officeart/2005/8/layout/funnel1"/>
    <dgm:cxn modelId="{5DEE5CA4-D2CF-4C95-B70E-F3B3C158ECDF}" type="presParOf" srcId="{6027AB41-F454-4EA3-B106-FD4B65131FD4}" destId="{BBF31D61-7480-47E3-B6A0-09780FDBC3A9}" srcOrd="1" destOrd="0" presId="urn:microsoft.com/office/officeart/2005/8/layout/funnel1"/>
    <dgm:cxn modelId="{41D87F26-C893-4797-B56F-4FB9FA7AE792}" type="presParOf" srcId="{6027AB41-F454-4EA3-B106-FD4B65131FD4}" destId="{91872D93-1F89-4B4D-83CE-1A10B0EE4A74}" srcOrd="2" destOrd="0" presId="urn:microsoft.com/office/officeart/2005/8/layout/funnel1"/>
    <dgm:cxn modelId="{7547D5FE-8FC1-4A62-9C56-BF0C60AF28D1}" type="presParOf" srcId="{6027AB41-F454-4EA3-B106-FD4B65131FD4}" destId="{25B0E453-A707-4325-83F3-D326BB666F96}" srcOrd="3" destOrd="0" presId="urn:microsoft.com/office/officeart/2005/8/layout/funnel1"/>
    <dgm:cxn modelId="{D65AFE7F-2B29-43EA-9B1A-76697E29BED3}" type="presParOf" srcId="{6027AB41-F454-4EA3-B106-FD4B65131FD4}" destId="{9EC9D1F1-2BFA-444C-8B50-194471E78EF8}" srcOrd="4" destOrd="0" presId="urn:microsoft.com/office/officeart/2005/8/layout/funnel1"/>
    <dgm:cxn modelId="{BEDC48A7-F1B9-4AC4-BF25-22507AA68E75}" type="presParOf" srcId="{6027AB41-F454-4EA3-B106-FD4B65131FD4}" destId="{53522A71-D804-4A17-9AAF-3B62973307E6}" srcOrd="5" destOrd="0" presId="urn:microsoft.com/office/officeart/2005/8/layout/funnel1"/>
    <dgm:cxn modelId="{BA270499-E157-46BF-8F4D-CFC4EA224750}" type="presParOf" srcId="{6027AB41-F454-4EA3-B106-FD4B65131FD4}" destId="{1171068A-981A-4BA7-98D2-6B1C792C4C1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65505-A5F6-4B34-B063-7DD415A6E700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8045047-D70F-4249-A17B-2EAE4C997A76}">
      <dgm:prSet phldrT="[Texto]"/>
      <dgm:spPr/>
      <dgm:t>
        <a:bodyPr/>
        <a:lstStyle/>
        <a:p>
          <a:r>
            <a:rPr lang="es-EC" dirty="0" smtClean="0"/>
            <a:t>Interés</a:t>
          </a:r>
          <a:endParaRPr lang="es-EC" dirty="0"/>
        </a:p>
      </dgm:t>
    </dgm:pt>
    <dgm:pt modelId="{A423996B-A78E-411C-BC8D-17B5A37B5388}" type="parTrans" cxnId="{CEA345B7-C59C-44D7-8AF1-E5E77238260A}">
      <dgm:prSet/>
      <dgm:spPr/>
      <dgm:t>
        <a:bodyPr/>
        <a:lstStyle/>
        <a:p>
          <a:endParaRPr lang="es-EC"/>
        </a:p>
      </dgm:t>
    </dgm:pt>
    <dgm:pt modelId="{3D56E4D1-61B1-4AE4-AAF3-6615267C1082}" type="sibTrans" cxnId="{CEA345B7-C59C-44D7-8AF1-E5E77238260A}">
      <dgm:prSet/>
      <dgm:spPr/>
      <dgm:t>
        <a:bodyPr/>
        <a:lstStyle/>
        <a:p>
          <a:endParaRPr lang="es-EC"/>
        </a:p>
      </dgm:t>
    </dgm:pt>
    <dgm:pt modelId="{96238BB7-1B75-440B-A71F-4B9270E6F6D1}">
      <dgm:prSet phldrT="[Texto]"/>
      <dgm:spPr/>
      <dgm:t>
        <a:bodyPr/>
        <a:lstStyle/>
        <a:p>
          <a:r>
            <a:rPr lang="es-EC" dirty="0" smtClean="0"/>
            <a:t>Generar información para el bien de la comunidad</a:t>
          </a:r>
          <a:endParaRPr lang="es-EC" dirty="0"/>
        </a:p>
      </dgm:t>
    </dgm:pt>
    <dgm:pt modelId="{BABA005B-6F48-40AE-A6F4-332DE59C5BD3}" type="parTrans" cxnId="{2850A45B-1F80-4631-83D4-704158CE2E5D}">
      <dgm:prSet/>
      <dgm:spPr/>
      <dgm:t>
        <a:bodyPr/>
        <a:lstStyle/>
        <a:p>
          <a:endParaRPr lang="es-EC"/>
        </a:p>
      </dgm:t>
    </dgm:pt>
    <dgm:pt modelId="{B3096FC4-E8EB-494C-9777-C3C71944625D}" type="sibTrans" cxnId="{2850A45B-1F80-4631-83D4-704158CE2E5D}">
      <dgm:prSet/>
      <dgm:spPr/>
      <dgm:t>
        <a:bodyPr/>
        <a:lstStyle/>
        <a:p>
          <a:endParaRPr lang="es-EC"/>
        </a:p>
      </dgm:t>
    </dgm:pt>
    <dgm:pt modelId="{27A3E115-5D90-43FB-99E3-F1972990E590}">
      <dgm:prSet phldrT="[Texto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 smtClean="0"/>
            <a:t>Aporta</a:t>
          </a:r>
          <a:endParaRPr lang="es-EC" dirty="0"/>
        </a:p>
      </dgm:t>
    </dgm:pt>
    <dgm:pt modelId="{874E40AD-D55C-4728-8CA3-135A7B19645B}" type="parTrans" cxnId="{0FEC0ACE-ED59-4296-B5E5-24FFB8A1312F}">
      <dgm:prSet/>
      <dgm:spPr/>
      <dgm:t>
        <a:bodyPr/>
        <a:lstStyle/>
        <a:p>
          <a:endParaRPr lang="es-EC"/>
        </a:p>
      </dgm:t>
    </dgm:pt>
    <dgm:pt modelId="{FE4FC6F0-C824-47C3-A31C-C743FB127761}" type="sibTrans" cxnId="{0FEC0ACE-ED59-4296-B5E5-24FFB8A1312F}">
      <dgm:prSet/>
      <dgm:spPr/>
      <dgm:t>
        <a:bodyPr/>
        <a:lstStyle/>
        <a:p>
          <a:endParaRPr lang="es-EC"/>
        </a:p>
      </dgm:t>
    </dgm:pt>
    <dgm:pt modelId="{5191596F-28ED-40F6-B81B-86C59DA31BA1}">
      <dgm:prSet phldrT="[Texto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C" dirty="0" smtClean="0"/>
            <a:t>Al desarrollo de uno de los objetivos del Plan Nacional del Buen Vivir</a:t>
          </a:r>
          <a:endParaRPr lang="es-EC" dirty="0"/>
        </a:p>
      </dgm:t>
    </dgm:pt>
    <dgm:pt modelId="{E8E732C7-32D4-47F8-B2D7-BB55F02CE72C}" type="parTrans" cxnId="{CDA866B7-99E7-4F54-B026-6D6C392FCC7F}">
      <dgm:prSet/>
      <dgm:spPr/>
      <dgm:t>
        <a:bodyPr/>
        <a:lstStyle/>
        <a:p>
          <a:endParaRPr lang="es-EC"/>
        </a:p>
      </dgm:t>
    </dgm:pt>
    <dgm:pt modelId="{E99DBD1C-6F13-4A9C-A03F-D1586A917EF5}" type="sibTrans" cxnId="{CDA866B7-99E7-4F54-B026-6D6C392FCC7F}">
      <dgm:prSet/>
      <dgm:spPr/>
      <dgm:t>
        <a:bodyPr/>
        <a:lstStyle/>
        <a:p>
          <a:endParaRPr lang="es-EC"/>
        </a:p>
      </dgm:t>
    </dgm:pt>
    <dgm:pt modelId="{D5F44119-2EE1-4056-8904-2AD17F1FA5F2}">
      <dgm:prSet phldrT="[Texto]"/>
      <dgm:spPr/>
      <dgm:t>
        <a:bodyPr/>
        <a:lstStyle/>
        <a:p>
          <a:r>
            <a:rPr lang="es-EC" dirty="0" smtClean="0"/>
            <a:t>Importancia</a:t>
          </a:r>
          <a:endParaRPr lang="es-EC" dirty="0"/>
        </a:p>
      </dgm:t>
    </dgm:pt>
    <dgm:pt modelId="{BC42C296-F1AB-4120-BBAC-40A756188DEB}" type="parTrans" cxnId="{80982625-AFB4-40E7-BCB5-BC2CBCBD0C37}">
      <dgm:prSet/>
      <dgm:spPr/>
      <dgm:t>
        <a:bodyPr/>
        <a:lstStyle/>
        <a:p>
          <a:endParaRPr lang="es-EC"/>
        </a:p>
      </dgm:t>
    </dgm:pt>
    <dgm:pt modelId="{B2998698-C1F4-4195-BD97-4932C3A93283}" type="sibTrans" cxnId="{80982625-AFB4-40E7-BCB5-BC2CBCBD0C37}">
      <dgm:prSet/>
      <dgm:spPr/>
      <dgm:t>
        <a:bodyPr/>
        <a:lstStyle/>
        <a:p>
          <a:endParaRPr lang="es-EC"/>
        </a:p>
      </dgm:t>
    </dgm:pt>
    <dgm:pt modelId="{87F1AFF0-A362-4BD3-9E9B-ED87350F871C}">
      <dgm:prSet phldrT="[Texto]"/>
      <dgm:spPr/>
      <dgm:t>
        <a:bodyPr/>
        <a:lstStyle/>
        <a:p>
          <a:r>
            <a:rPr lang="es-ES" dirty="0" smtClean="0"/>
            <a:t>Puede ser utilizado en un futuro como una fuente de información para investigaciones.</a:t>
          </a:r>
          <a:endParaRPr lang="es-EC" dirty="0"/>
        </a:p>
      </dgm:t>
    </dgm:pt>
    <dgm:pt modelId="{2F1193AD-BCED-4805-895D-823C2410F0F5}" type="parTrans" cxnId="{7C9DC1E0-05D5-42C5-86D8-45168AF0C7EC}">
      <dgm:prSet/>
      <dgm:spPr/>
      <dgm:t>
        <a:bodyPr/>
        <a:lstStyle/>
        <a:p>
          <a:endParaRPr lang="es-EC"/>
        </a:p>
      </dgm:t>
    </dgm:pt>
    <dgm:pt modelId="{87F832DB-840D-4389-979A-7DB95DF1558F}" type="sibTrans" cxnId="{7C9DC1E0-05D5-42C5-86D8-45168AF0C7EC}">
      <dgm:prSet/>
      <dgm:spPr/>
      <dgm:t>
        <a:bodyPr/>
        <a:lstStyle/>
        <a:p>
          <a:endParaRPr lang="es-EC"/>
        </a:p>
      </dgm:t>
    </dgm:pt>
    <dgm:pt modelId="{A43BAF51-EE71-46BB-AED6-93964F804D59}" type="pres">
      <dgm:prSet presAssocID="{B0165505-A5F6-4B34-B063-7DD415A6E7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CB6352-9396-4DDD-B20E-C7DB9ADC819A}" type="pres">
      <dgm:prSet presAssocID="{B0165505-A5F6-4B34-B063-7DD415A6E700}" presName="tSp" presStyleCnt="0"/>
      <dgm:spPr/>
    </dgm:pt>
    <dgm:pt modelId="{72A2779B-D911-4B0F-9248-7C645F594D30}" type="pres">
      <dgm:prSet presAssocID="{B0165505-A5F6-4B34-B063-7DD415A6E700}" presName="bSp" presStyleCnt="0"/>
      <dgm:spPr/>
    </dgm:pt>
    <dgm:pt modelId="{4B206053-A708-4B49-AAF9-1B1A69FA9451}" type="pres">
      <dgm:prSet presAssocID="{B0165505-A5F6-4B34-B063-7DD415A6E700}" presName="process" presStyleCnt="0"/>
      <dgm:spPr/>
    </dgm:pt>
    <dgm:pt modelId="{969B19CA-8226-41A0-B2DE-047013988961}" type="pres">
      <dgm:prSet presAssocID="{18045047-D70F-4249-A17B-2EAE4C997A76}" presName="composite1" presStyleCnt="0"/>
      <dgm:spPr/>
    </dgm:pt>
    <dgm:pt modelId="{67FBFA8D-1C0B-40E8-AFCD-DDA2DD1CDD23}" type="pres">
      <dgm:prSet presAssocID="{18045047-D70F-4249-A17B-2EAE4C997A76}" presName="dummyNode1" presStyleLbl="node1" presStyleIdx="0" presStyleCnt="3"/>
      <dgm:spPr/>
    </dgm:pt>
    <dgm:pt modelId="{BC15C636-5D1E-4002-AE51-F7CEC6B59379}" type="pres">
      <dgm:prSet presAssocID="{18045047-D70F-4249-A17B-2EAE4C997A7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FC6C7-9B72-45D2-B3CA-6FD62F9EEFE2}" type="pres">
      <dgm:prSet presAssocID="{18045047-D70F-4249-A17B-2EAE4C997A7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D6ED0-3A8D-4D06-ABFB-A0D519C05822}" type="pres">
      <dgm:prSet presAssocID="{18045047-D70F-4249-A17B-2EAE4C997A7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FFE84B-95B8-4F57-AC39-0E0803A05972}" type="pres">
      <dgm:prSet presAssocID="{18045047-D70F-4249-A17B-2EAE4C997A76}" presName="connSite1" presStyleCnt="0"/>
      <dgm:spPr/>
    </dgm:pt>
    <dgm:pt modelId="{DFE29A43-4BC0-44B9-8934-4114D2C33232}" type="pres">
      <dgm:prSet presAssocID="{3D56E4D1-61B1-4AE4-AAF3-6615267C1082}" presName="Name9" presStyleLbl="sibTrans2D1" presStyleIdx="0" presStyleCnt="2"/>
      <dgm:spPr/>
      <dgm:t>
        <a:bodyPr/>
        <a:lstStyle/>
        <a:p>
          <a:endParaRPr lang="es-EC"/>
        </a:p>
      </dgm:t>
    </dgm:pt>
    <dgm:pt modelId="{910AAB7D-98C3-4970-9180-CEB8E4033F68}" type="pres">
      <dgm:prSet presAssocID="{27A3E115-5D90-43FB-99E3-F1972990E590}" presName="composite2" presStyleCnt="0"/>
      <dgm:spPr/>
    </dgm:pt>
    <dgm:pt modelId="{85FC45C2-4E24-4D0A-BEC6-C4DD085BBC9E}" type="pres">
      <dgm:prSet presAssocID="{27A3E115-5D90-43FB-99E3-F1972990E590}" presName="dummyNode2" presStyleLbl="node1" presStyleIdx="0" presStyleCnt="3"/>
      <dgm:spPr/>
    </dgm:pt>
    <dgm:pt modelId="{199ED4FB-A1BC-4147-9B1E-F3060683F2D1}" type="pres">
      <dgm:prSet presAssocID="{27A3E115-5D90-43FB-99E3-F1972990E59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980D7F-2DCF-428C-BA06-0564019D8B28}" type="pres">
      <dgm:prSet presAssocID="{27A3E115-5D90-43FB-99E3-F1972990E5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12332-B6FA-4697-927C-3403567E9B2D}" type="pres">
      <dgm:prSet presAssocID="{27A3E115-5D90-43FB-99E3-F1972990E59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C4E63-6E4E-4A8B-A34C-AB6CE55DF1D0}" type="pres">
      <dgm:prSet presAssocID="{27A3E115-5D90-43FB-99E3-F1972990E590}" presName="connSite2" presStyleCnt="0"/>
      <dgm:spPr/>
    </dgm:pt>
    <dgm:pt modelId="{3693E3F4-91BC-4EEC-B656-7F330C3B2B44}" type="pres">
      <dgm:prSet presAssocID="{FE4FC6F0-C824-47C3-A31C-C743FB127761}" presName="Name18" presStyleLbl="sibTrans2D1" presStyleIdx="1" presStyleCnt="2"/>
      <dgm:spPr/>
      <dgm:t>
        <a:bodyPr/>
        <a:lstStyle/>
        <a:p>
          <a:endParaRPr lang="es-EC"/>
        </a:p>
      </dgm:t>
    </dgm:pt>
    <dgm:pt modelId="{64A05927-C867-4E64-9E41-F67881A6F7A8}" type="pres">
      <dgm:prSet presAssocID="{D5F44119-2EE1-4056-8904-2AD17F1FA5F2}" presName="composite1" presStyleCnt="0"/>
      <dgm:spPr/>
    </dgm:pt>
    <dgm:pt modelId="{7AD80E94-FB3D-4028-A142-F44EDAF2D83D}" type="pres">
      <dgm:prSet presAssocID="{D5F44119-2EE1-4056-8904-2AD17F1FA5F2}" presName="dummyNode1" presStyleLbl="node1" presStyleIdx="1" presStyleCnt="3"/>
      <dgm:spPr/>
    </dgm:pt>
    <dgm:pt modelId="{FBD60689-37B4-4F89-AB5C-25AC5AF2FB40}" type="pres">
      <dgm:prSet presAssocID="{D5F44119-2EE1-4056-8904-2AD17F1FA5F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51D46A-DBED-4E6F-BE78-DE39A8D41B19}" type="pres">
      <dgm:prSet presAssocID="{D5F44119-2EE1-4056-8904-2AD17F1FA5F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264FF-36D0-4FD9-A55F-37150B199509}" type="pres">
      <dgm:prSet presAssocID="{D5F44119-2EE1-4056-8904-2AD17F1FA5F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ADCD99-AFC6-40F8-9FDB-084907CEE7D4}" type="pres">
      <dgm:prSet presAssocID="{D5F44119-2EE1-4056-8904-2AD17F1FA5F2}" presName="connSite1" presStyleCnt="0"/>
      <dgm:spPr/>
    </dgm:pt>
  </dgm:ptLst>
  <dgm:cxnLst>
    <dgm:cxn modelId="{AA276696-97E4-4146-B502-078187E4BDDA}" type="presOf" srcId="{5191596F-28ED-40F6-B81B-86C59DA31BA1}" destId="{199ED4FB-A1BC-4147-9B1E-F3060683F2D1}" srcOrd="0" destOrd="0" presId="urn:microsoft.com/office/officeart/2005/8/layout/hProcess4"/>
    <dgm:cxn modelId="{25FDD6B1-F3E8-4341-8837-44D677594D96}" type="presOf" srcId="{96238BB7-1B75-440B-A71F-4B9270E6F6D1}" destId="{BC15C636-5D1E-4002-AE51-F7CEC6B59379}" srcOrd="0" destOrd="0" presId="urn:microsoft.com/office/officeart/2005/8/layout/hProcess4"/>
    <dgm:cxn modelId="{A3CB532E-6B0D-40CD-9370-F0570AEAC742}" type="presOf" srcId="{5191596F-28ED-40F6-B81B-86C59DA31BA1}" destId="{5F980D7F-2DCF-428C-BA06-0564019D8B28}" srcOrd="1" destOrd="0" presId="urn:microsoft.com/office/officeart/2005/8/layout/hProcess4"/>
    <dgm:cxn modelId="{CDA866B7-99E7-4F54-B026-6D6C392FCC7F}" srcId="{27A3E115-5D90-43FB-99E3-F1972990E590}" destId="{5191596F-28ED-40F6-B81B-86C59DA31BA1}" srcOrd="0" destOrd="0" parTransId="{E8E732C7-32D4-47F8-B2D7-BB55F02CE72C}" sibTransId="{E99DBD1C-6F13-4A9C-A03F-D1586A917EF5}"/>
    <dgm:cxn modelId="{CEA345B7-C59C-44D7-8AF1-E5E77238260A}" srcId="{B0165505-A5F6-4B34-B063-7DD415A6E700}" destId="{18045047-D70F-4249-A17B-2EAE4C997A76}" srcOrd="0" destOrd="0" parTransId="{A423996B-A78E-411C-BC8D-17B5A37B5388}" sibTransId="{3D56E4D1-61B1-4AE4-AAF3-6615267C1082}"/>
    <dgm:cxn modelId="{AD6B98E9-DFC8-4239-9DD2-4B96E6113186}" type="presOf" srcId="{3D56E4D1-61B1-4AE4-AAF3-6615267C1082}" destId="{DFE29A43-4BC0-44B9-8934-4114D2C33232}" srcOrd="0" destOrd="0" presId="urn:microsoft.com/office/officeart/2005/8/layout/hProcess4"/>
    <dgm:cxn modelId="{EAF08F4A-0426-49DB-A881-D6625C70812F}" type="presOf" srcId="{87F1AFF0-A362-4BD3-9E9B-ED87350F871C}" destId="{FBD60689-37B4-4F89-AB5C-25AC5AF2FB40}" srcOrd="0" destOrd="0" presId="urn:microsoft.com/office/officeart/2005/8/layout/hProcess4"/>
    <dgm:cxn modelId="{F73DCF49-D007-4476-B8D6-70E8F4C54ED9}" type="presOf" srcId="{FE4FC6F0-C824-47C3-A31C-C743FB127761}" destId="{3693E3F4-91BC-4EEC-B656-7F330C3B2B44}" srcOrd="0" destOrd="0" presId="urn:microsoft.com/office/officeart/2005/8/layout/hProcess4"/>
    <dgm:cxn modelId="{AFBFD06C-38FE-4743-8EBB-7D4CBE00DEDE}" type="presOf" srcId="{87F1AFF0-A362-4BD3-9E9B-ED87350F871C}" destId="{3051D46A-DBED-4E6F-BE78-DE39A8D41B19}" srcOrd="1" destOrd="0" presId="urn:microsoft.com/office/officeart/2005/8/layout/hProcess4"/>
    <dgm:cxn modelId="{B13D10C3-794A-4761-BFD6-75F101617A3D}" type="presOf" srcId="{96238BB7-1B75-440B-A71F-4B9270E6F6D1}" destId="{5BBFC6C7-9B72-45D2-B3CA-6FD62F9EEFE2}" srcOrd="1" destOrd="0" presId="urn:microsoft.com/office/officeart/2005/8/layout/hProcess4"/>
    <dgm:cxn modelId="{258389AD-CCF0-4E08-AEB5-C0F1A78D1478}" type="presOf" srcId="{D5F44119-2EE1-4056-8904-2AD17F1FA5F2}" destId="{016264FF-36D0-4FD9-A55F-37150B199509}" srcOrd="0" destOrd="0" presId="urn:microsoft.com/office/officeart/2005/8/layout/hProcess4"/>
    <dgm:cxn modelId="{EEF13E2A-178E-42B4-AEC1-1E20E7971AE6}" type="presOf" srcId="{B0165505-A5F6-4B34-B063-7DD415A6E700}" destId="{A43BAF51-EE71-46BB-AED6-93964F804D59}" srcOrd="0" destOrd="0" presId="urn:microsoft.com/office/officeart/2005/8/layout/hProcess4"/>
    <dgm:cxn modelId="{80982625-AFB4-40E7-BCB5-BC2CBCBD0C37}" srcId="{B0165505-A5F6-4B34-B063-7DD415A6E700}" destId="{D5F44119-2EE1-4056-8904-2AD17F1FA5F2}" srcOrd="2" destOrd="0" parTransId="{BC42C296-F1AB-4120-BBAC-40A756188DEB}" sibTransId="{B2998698-C1F4-4195-BD97-4932C3A93283}"/>
    <dgm:cxn modelId="{7C9DC1E0-05D5-42C5-86D8-45168AF0C7EC}" srcId="{D5F44119-2EE1-4056-8904-2AD17F1FA5F2}" destId="{87F1AFF0-A362-4BD3-9E9B-ED87350F871C}" srcOrd="0" destOrd="0" parTransId="{2F1193AD-BCED-4805-895D-823C2410F0F5}" sibTransId="{87F832DB-840D-4389-979A-7DB95DF1558F}"/>
    <dgm:cxn modelId="{9F1259D7-0592-4881-AEAE-074A26A41CA2}" type="presOf" srcId="{27A3E115-5D90-43FB-99E3-F1972990E590}" destId="{E9212332-B6FA-4697-927C-3403567E9B2D}" srcOrd="0" destOrd="0" presId="urn:microsoft.com/office/officeart/2005/8/layout/hProcess4"/>
    <dgm:cxn modelId="{0FEC0ACE-ED59-4296-B5E5-24FFB8A1312F}" srcId="{B0165505-A5F6-4B34-B063-7DD415A6E700}" destId="{27A3E115-5D90-43FB-99E3-F1972990E590}" srcOrd="1" destOrd="0" parTransId="{874E40AD-D55C-4728-8CA3-135A7B19645B}" sibTransId="{FE4FC6F0-C824-47C3-A31C-C743FB127761}"/>
    <dgm:cxn modelId="{832FB553-23EE-43AA-ACA6-1EF50595ABE7}" type="presOf" srcId="{18045047-D70F-4249-A17B-2EAE4C997A76}" destId="{E9DD6ED0-3A8D-4D06-ABFB-A0D519C05822}" srcOrd="0" destOrd="0" presId="urn:microsoft.com/office/officeart/2005/8/layout/hProcess4"/>
    <dgm:cxn modelId="{2850A45B-1F80-4631-83D4-704158CE2E5D}" srcId="{18045047-D70F-4249-A17B-2EAE4C997A76}" destId="{96238BB7-1B75-440B-A71F-4B9270E6F6D1}" srcOrd="0" destOrd="0" parTransId="{BABA005B-6F48-40AE-A6F4-332DE59C5BD3}" sibTransId="{B3096FC4-E8EB-494C-9777-C3C71944625D}"/>
    <dgm:cxn modelId="{E58F09B0-CAC8-437D-9194-2249DC653641}" type="presParOf" srcId="{A43BAF51-EE71-46BB-AED6-93964F804D59}" destId="{2CCB6352-9396-4DDD-B20E-C7DB9ADC819A}" srcOrd="0" destOrd="0" presId="urn:microsoft.com/office/officeart/2005/8/layout/hProcess4"/>
    <dgm:cxn modelId="{596A2FE9-9933-441D-A185-063FFD5AAB29}" type="presParOf" srcId="{A43BAF51-EE71-46BB-AED6-93964F804D59}" destId="{72A2779B-D911-4B0F-9248-7C645F594D30}" srcOrd="1" destOrd="0" presId="urn:microsoft.com/office/officeart/2005/8/layout/hProcess4"/>
    <dgm:cxn modelId="{6D8DD5D9-1100-401D-AE1C-60FBCC856867}" type="presParOf" srcId="{A43BAF51-EE71-46BB-AED6-93964F804D59}" destId="{4B206053-A708-4B49-AAF9-1B1A69FA9451}" srcOrd="2" destOrd="0" presId="urn:microsoft.com/office/officeart/2005/8/layout/hProcess4"/>
    <dgm:cxn modelId="{5E0EA47E-D23B-41B4-A353-E570AE669EB0}" type="presParOf" srcId="{4B206053-A708-4B49-AAF9-1B1A69FA9451}" destId="{969B19CA-8226-41A0-B2DE-047013988961}" srcOrd="0" destOrd="0" presId="urn:microsoft.com/office/officeart/2005/8/layout/hProcess4"/>
    <dgm:cxn modelId="{DD212C56-DA6D-470E-BE5D-BBAC5426A6E9}" type="presParOf" srcId="{969B19CA-8226-41A0-B2DE-047013988961}" destId="{67FBFA8D-1C0B-40E8-AFCD-DDA2DD1CDD23}" srcOrd="0" destOrd="0" presId="urn:microsoft.com/office/officeart/2005/8/layout/hProcess4"/>
    <dgm:cxn modelId="{52FBB367-E2D3-4768-B911-DA3D10B3E636}" type="presParOf" srcId="{969B19CA-8226-41A0-B2DE-047013988961}" destId="{BC15C636-5D1E-4002-AE51-F7CEC6B59379}" srcOrd="1" destOrd="0" presId="urn:microsoft.com/office/officeart/2005/8/layout/hProcess4"/>
    <dgm:cxn modelId="{1DBDFBC5-E3FA-4BF1-B4F1-F7A567B993F0}" type="presParOf" srcId="{969B19CA-8226-41A0-B2DE-047013988961}" destId="{5BBFC6C7-9B72-45D2-B3CA-6FD62F9EEFE2}" srcOrd="2" destOrd="0" presId="urn:microsoft.com/office/officeart/2005/8/layout/hProcess4"/>
    <dgm:cxn modelId="{6F6921F0-9DB0-4AC1-962B-F74D55999822}" type="presParOf" srcId="{969B19CA-8226-41A0-B2DE-047013988961}" destId="{E9DD6ED0-3A8D-4D06-ABFB-A0D519C05822}" srcOrd="3" destOrd="0" presId="urn:microsoft.com/office/officeart/2005/8/layout/hProcess4"/>
    <dgm:cxn modelId="{1DF2120A-747E-482A-B940-DBB727AB5F18}" type="presParOf" srcId="{969B19CA-8226-41A0-B2DE-047013988961}" destId="{A5FFE84B-95B8-4F57-AC39-0E0803A05972}" srcOrd="4" destOrd="0" presId="urn:microsoft.com/office/officeart/2005/8/layout/hProcess4"/>
    <dgm:cxn modelId="{34846851-DD20-428E-9E99-3ADE96A7D61E}" type="presParOf" srcId="{4B206053-A708-4B49-AAF9-1B1A69FA9451}" destId="{DFE29A43-4BC0-44B9-8934-4114D2C33232}" srcOrd="1" destOrd="0" presId="urn:microsoft.com/office/officeart/2005/8/layout/hProcess4"/>
    <dgm:cxn modelId="{17A3E130-EAB6-49A1-810B-31189095A089}" type="presParOf" srcId="{4B206053-A708-4B49-AAF9-1B1A69FA9451}" destId="{910AAB7D-98C3-4970-9180-CEB8E4033F68}" srcOrd="2" destOrd="0" presId="urn:microsoft.com/office/officeart/2005/8/layout/hProcess4"/>
    <dgm:cxn modelId="{1B0A39C4-F49A-481A-9A99-6CF948B5DB49}" type="presParOf" srcId="{910AAB7D-98C3-4970-9180-CEB8E4033F68}" destId="{85FC45C2-4E24-4D0A-BEC6-C4DD085BBC9E}" srcOrd="0" destOrd="0" presId="urn:microsoft.com/office/officeart/2005/8/layout/hProcess4"/>
    <dgm:cxn modelId="{DD73A784-9E45-4E1E-A24A-3B29F6027211}" type="presParOf" srcId="{910AAB7D-98C3-4970-9180-CEB8E4033F68}" destId="{199ED4FB-A1BC-4147-9B1E-F3060683F2D1}" srcOrd="1" destOrd="0" presId="urn:microsoft.com/office/officeart/2005/8/layout/hProcess4"/>
    <dgm:cxn modelId="{54872DDA-FE12-445F-8CF5-355A19C32664}" type="presParOf" srcId="{910AAB7D-98C3-4970-9180-CEB8E4033F68}" destId="{5F980D7F-2DCF-428C-BA06-0564019D8B28}" srcOrd="2" destOrd="0" presId="urn:microsoft.com/office/officeart/2005/8/layout/hProcess4"/>
    <dgm:cxn modelId="{466AAB59-C0DB-468C-864D-3D3FA9F37489}" type="presParOf" srcId="{910AAB7D-98C3-4970-9180-CEB8E4033F68}" destId="{E9212332-B6FA-4697-927C-3403567E9B2D}" srcOrd="3" destOrd="0" presId="urn:microsoft.com/office/officeart/2005/8/layout/hProcess4"/>
    <dgm:cxn modelId="{E02A9749-F62C-4514-BEC2-061027974FD4}" type="presParOf" srcId="{910AAB7D-98C3-4970-9180-CEB8E4033F68}" destId="{617C4E63-6E4E-4A8B-A34C-AB6CE55DF1D0}" srcOrd="4" destOrd="0" presId="urn:microsoft.com/office/officeart/2005/8/layout/hProcess4"/>
    <dgm:cxn modelId="{749E0F96-A5B3-4C5F-B5D5-8EE16D2429BE}" type="presParOf" srcId="{4B206053-A708-4B49-AAF9-1B1A69FA9451}" destId="{3693E3F4-91BC-4EEC-B656-7F330C3B2B44}" srcOrd="3" destOrd="0" presId="urn:microsoft.com/office/officeart/2005/8/layout/hProcess4"/>
    <dgm:cxn modelId="{53351B5A-B7DC-40E9-8B64-51A8DDE7C80C}" type="presParOf" srcId="{4B206053-A708-4B49-AAF9-1B1A69FA9451}" destId="{64A05927-C867-4E64-9E41-F67881A6F7A8}" srcOrd="4" destOrd="0" presId="urn:microsoft.com/office/officeart/2005/8/layout/hProcess4"/>
    <dgm:cxn modelId="{074EE43A-8ACC-48DC-9E18-63D141919EB5}" type="presParOf" srcId="{64A05927-C867-4E64-9E41-F67881A6F7A8}" destId="{7AD80E94-FB3D-4028-A142-F44EDAF2D83D}" srcOrd="0" destOrd="0" presId="urn:microsoft.com/office/officeart/2005/8/layout/hProcess4"/>
    <dgm:cxn modelId="{A9278A69-22DB-422A-842C-0CE48859470B}" type="presParOf" srcId="{64A05927-C867-4E64-9E41-F67881A6F7A8}" destId="{FBD60689-37B4-4F89-AB5C-25AC5AF2FB40}" srcOrd="1" destOrd="0" presId="urn:microsoft.com/office/officeart/2005/8/layout/hProcess4"/>
    <dgm:cxn modelId="{D6426839-34CD-4FC9-B2DA-ADD202F4F37A}" type="presParOf" srcId="{64A05927-C867-4E64-9E41-F67881A6F7A8}" destId="{3051D46A-DBED-4E6F-BE78-DE39A8D41B19}" srcOrd="2" destOrd="0" presId="urn:microsoft.com/office/officeart/2005/8/layout/hProcess4"/>
    <dgm:cxn modelId="{8BDA8D2A-1E82-4448-8A19-83AD7D672EF1}" type="presParOf" srcId="{64A05927-C867-4E64-9E41-F67881A6F7A8}" destId="{016264FF-36D0-4FD9-A55F-37150B199509}" srcOrd="3" destOrd="0" presId="urn:microsoft.com/office/officeart/2005/8/layout/hProcess4"/>
    <dgm:cxn modelId="{C639919A-FA92-487F-BD31-EC4EF4A4C5C2}" type="presParOf" srcId="{64A05927-C867-4E64-9E41-F67881A6F7A8}" destId="{52ADCD99-AFC6-40F8-9FDB-084907CEE7D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AD6B9-DDC3-46AA-A2F7-E3FCCED37D50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688982CF-33C9-42BE-995B-19735930E8A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2800" b="1" dirty="0" smtClean="0"/>
            <a:t>Específicos</a:t>
          </a:r>
          <a:endParaRPr lang="es-EC" sz="2800" b="1" dirty="0"/>
        </a:p>
      </dgm:t>
    </dgm:pt>
    <dgm:pt modelId="{3A2F7565-2335-44E1-A1FD-EBAEB1BCF8BA}" type="parTrans" cxnId="{D42E9494-59D0-4863-B0C3-E6CD14EF215D}">
      <dgm:prSet/>
      <dgm:spPr/>
      <dgm:t>
        <a:bodyPr/>
        <a:lstStyle/>
        <a:p>
          <a:endParaRPr lang="es-EC" sz="1400"/>
        </a:p>
      </dgm:t>
    </dgm:pt>
    <dgm:pt modelId="{EC207489-ECF3-4FC7-B87F-D726962A5866}" type="sibTrans" cxnId="{D42E9494-59D0-4863-B0C3-E6CD14EF215D}">
      <dgm:prSet/>
      <dgm:spPr/>
      <dgm:t>
        <a:bodyPr/>
        <a:lstStyle/>
        <a:p>
          <a:endParaRPr lang="es-EC" sz="1400"/>
        </a:p>
      </dgm:t>
    </dgm:pt>
    <dgm:pt modelId="{51B52191-9754-4534-BB2F-21269BA3D10B}">
      <dgm:prSet phldrT="[Texto]" custT="1"/>
      <dgm:spPr/>
      <dgm:t>
        <a:bodyPr/>
        <a:lstStyle/>
        <a:p>
          <a:r>
            <a:rPr lang="es-EC" sz="1400" dirty="0" smtClean="0"/>
            <a:t>Diagnostico Situacional.</a:t>
          </a:r>
          <a:endParaRPr lang="es-EC" sz="1400" dirty="0"/>
        </a:p>
      </dgm:t>
    </dgm:pt>
    <dgm:pt modelId="{D2612873-5422-436D-93D7-E7833188A977}" type="parTrans" cxnId="{FDE665D7-54E4-4309-AF16-6CA2F19DD252}">
      <dgm:prSet/>
      <dgm:spPr/>
      <dgm:t>
        <a:bodyPr/>
        <a:lstStyle/>
        <a:p>
          <a:endParaRPr lang="es-EC" sz="1400"/>
        </a:p>
      </dgm:t>
    </dgm:pt>
    <dgm:pt modelId="{A1148FF6-15FB-464E-A933-F491BB067319}" type="sibTrans" cxnId="{FDE665D7-54E4-4309-AF16-6CA2F19DD252}">
      <dgm:prSet/>
      <dgm:spPr/>
      <dgm:t>
        <a:bodyPr/>
        <a:lstStyle/>
        <a:p>
          <a:endParaRPr lang="es-EC" sz="1400"/>
        </a:p>
      </dgm:t>
    </dgm:pt>
    <dgm:pt modelId="{82D3874F-F7AC-4706-9281-3AF005CA0B21}">
      <dgm:prSet phldrT="[Texto]" custT="1"/>
      <dgm:spPr/>
      <dgm:t>
        <a:bodyPr/>
        <a:lstStyle/>
        <a:p>
          <a:r>
            <a:rPr lang="es-EC" sz="1400" dirty="0" smtClean="0"/>
            <a:t>Factores internos y externos.</a:t>
          </a:r>
          <a:endParaRPr lang="es-EC" sz="1400" dirty="0"/>
        </a:p>
      </dgm:t>
    </dgm:pt>
    <dgm:pt modelId="{C1E55B26-645E-43E1-A807-0A7B7E3C3158}" type="parTrans" cxnId="{F0009CC4-4B20-455C-8327-F3598D30CA0A}">
      <dgm:prSet/>
      <dgm:spPr/>
      <dgm:t>
        <a:bodyPr/>
        <a:lstStyle/>
        <a:p>
          <a:endParaRPr lang="es-EC" sz="1400"/>
        </a:p>
      </dgm:t>
    </dgm:pt>
    <dgm:pt modelId="{BB62A918-57B5-4480-BB82-B4EF70C9749E}" type="sibTrans" cxnId="{F0009CC4-4B20-455C-8327-F3598D30CA0A}">
      <dgm:prSet/>
      <dgm:spPr/>
      <dgm:t>
        <a:bodyPr/>
        <a:lstStyle/>
        <a:p>
          <a:endParaRPr lang="es-EC" sz="1400"/>
        </a:p>
      </dgm:t>
    </dgm:pt>
    <dgm:pt modelId="{51908B06-0CA7-46AD-852A-0019470E66E9}">
      <dgm:prSet phldrT="[Texto]" custT="1"/>
      <dgm:spPr/>
      <dgm:t>
        <a:bodyPr/>
        <a:lstStyle/>
        <a:p>
          <a:r>
            <a:rPr lang="es-ES" sz="1400" dirty="0" smtClean="0"/>
            <a:t>Percepción referente a la programación  de la televisión pagada y programación de la televisión abierta.</a:t>
          </a:r>
          <a:endParaRPr lang="es-EC" sz="1400" dirty="0"/>
        </a:p>
      </dgm:t>
    </dgm:pt>
    <dgm:pt modelId="{8950B003-5DA2-4EE8-930E-80F10DB3657C}" type="parTrans" cxnId="{A003916A-9FDF-473F-9462-51A29019DD31}">
      <dgm:prSet/>
      <dgm:spPr/>
      <dgm:t>
        <a:bodyPr/>
        <a:lstStyle/>
        <a:p>
          <a:endParaRPr lang="es-EC" sz="1400"/>
        </a:p>
      </dgm:t>
    </dgm:pt>
    <dgm:pt modelId="{8EE81426-E84D-4482-8F06-FA021004C467}" type="sibTrans" cxnId="{A003916A-9FDF-473F-9462-51A29019DD31}">
      <dgm:prSet/>
      <dgm:spPr/>
      <dgm:t>
        <a:bodyPr/>
        <a:lstStyle/>
        <a:p>
          <a:endParaRPr lang="es-EC" sz="1400"/>
        </a:p>
      </dgm:t>
    </dgm:pt>
    <dgm:pt modelId="{DC948889-D5C5-4F7D-8E6B-C5DC2A5BF3A7}">
      <dgm:prSet phldrT="[Texto]" custT="1"/>
      <dgm:spPr/>
      <dgm:t>
        <a:bodyPr/>
        <a:lstStyle/>
        <a:p>
          <a:r>
            <a:rPr lang="es-EC" sz="1400" dirty="0" smtClean="0"/>
            <a:t>Propuesta.</a:t>
          </a:r>
          <a:endParaRPr lang="es-EC" sz="1400" dirty="0"/>
        </a:p>
      </dgm:t>
    </dgm:pt>
    <dgm:pt modelId="{2E4CABFE-B58C-429C-9778-9D41E5591EE1}" type="parTrans" cxnId="{50248D74-C0AD-4CAE-942C-54197480B4F9}">
      <dgm:prSet/>
      <dgm:spPr/>
      <dgm:t>
        <a:bodyPr/>
        <a:lstStyle/>
        <a:p>
          <a:endParaRPr lang="es-EC" sz="1400"/>
        </a:p>
      </dgm:t>
    </dgm:pt>
    <dgm:pt modelId="{AB886B25-2A14-4E71-B547-F67F04E7F1E2}" type="sibTrans" cxnId="{50248D74-C0AD-4CAE-942C-54197480B4F9}">
      <dgm:prSet/>
      <dgm:spPr/>
      <dgm:t>
        <a:bodyPr/>
        <a:lstStyle/>
        <a:p>
          <a:endParaRPr lang="es-EC" sz="1400"/>
        </a:p>
      </dgm:t>
    </dgm:pt>
    <dgm:pt modelId="{201235B0-D01F-4FF1-BBB0-74565847F6C4}" type="pres">
      <dgm:prSet presAssocID="{39CAD6B9-DDC3-46AA-A2F7-E3FCCED37D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61A091-2A39-4ED8-BA56-55D2E6B19621}" type="pres">
      <dgm:prSet presAssocID="{688982CF-33C9-42BE-995B-19735930E8AA}" presName="linNode" presStyleCnt="0"/>
      <dgm:spPr/>
    </dgm:pt>
    <dgm:pt modelId="{E93CC044-DE3B-48A2-8603-31A223F43AE3}" type="pres">
      <dgm:prSet presAssocID="{688982CF-33C9-42BE-995B-19735930E8A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2B13F7-7FE8-4161-803A-C7CD6B9D8185}" type="pres">
      <dgm:prSet presAssocID="{688982CF-33C9-42BE-995B-19735930E8A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DCB3A7-A47B-4C1F-BEF0-83168650DFE4}" type="presOf" srcId="{51B52191-9754-4534-BB2F-21269BA3D10B}" destId="{BF2B13F7-7FE8-4161-803A-C7CD6B9D8185}" srcOrd="0" destOrd="0" presId="urn:microsoft.com/office/officeart/2005/8/layout/vList5"/>
    <dgm:cxn modelId="{017CDA47-D799-4FB2-8DF6-60D9CE02362C}" type="presOf" srcId="{688982CF-33C9-42BE-995B-19735930E8AA}" destId="{E93CC044-DE3B-48A2-8603-31A223F43AE3}" srcOrd="0" destOrd="0" presId="urn:microsoft.com/office/officeart/2005/8/layout/vList5"/>
    <dgm:cxn modelId="{50248D74-C0AD-4CAE-942C-54197480B4F9}" srcId="{688982CF-33C9-42BE-995B-19735930E8AA}" destId="{DC948889-D5C5-4F7D-8E6B-C5DC2A5BF3A7}" srcOrd="3" destOrd="0" parTransId="{2E4CABFE-B58C-429C-9778-9D41E5591EE1}" sibTransId="{AB886B25-2A14-4E71-B547-F67F04E7F1E2}"/>
    <dgm:cxn modelId="{019ED9BD-A44B-41E0-B306-33F1C131119D}" type="presOf" srcId="{39CAD6B9-DDC3-46AA-A2F7-E3FCCED37D50}" destId="{201235B0-D01F-4FF1-BBB0-74565847F6C4}" srcOrd="0" destOrd="0" presId="urn:microsoft.com/office/officeart/2005/8/layout/vList5"/>
    <dgm:cxn modelId="{A003916A-9FDF-473F-9462-51A29019DD31}" srcId="{688982CF-33C9-42BE-995B-19735930E8AA}" destId="{51908B06-0CA7-46AD-852A-0019470E66E9}" srcOrd="2" destOrd="0" parTransId="{8950B003-5DA2-4EE8-930E-80F10DB3657C}" sibTransId="{8EE81426-E84D-4482-8F06-FA021004C467}"/>
    <dgm:cxn modelId="{FDE665D7-54E4-4309-AF16-6CA2F19DD252}" srcId="{688982CF-33C9-42BE-995B-19735930E8AA}" destId="{51B52191-9754-4534-BB2F-21269BA3D10B}" srcOrd="0" destOrd="0" parTransId="{D2612873-5422-436D-93D7-E7833188A977}" sibTransId="{A1148FF6-15FB-464E-A933-F491BB067319}"/>
    <dgm:cxn modelId="{D42E9494-59D0-4863-B0C3-E6CD14EF215D}" srcId="{39CAD6B9-DDC3-46AA-A2F7-E3FCCED37D50}" destId="{688982CF-33C9-42BE-995B-19735930E8AA}" srcOrd="0" destOrd="0" parTransId="{3A2F7565-2335-44E1-A1FD-EBAEB1BCF8BA}" sibTransId="{EC207489-ECF3-4FC7-B87F-D726962A5866}"/>
    <dgm:cxn modelId="{F0009CC4-4B20-455C-8327-F3598D30CA0A}" srcId="{688982CF-33C9-42BE-995B-19735930E8AA}" destId="{82D3874F-F7AC-4706-9281-3AF005CA0B21}" srcOrd="1" destOrd="0" parTransId="{C1E55B26-645E-43E1-A807-0A7B7E3C3158}" sibTransId="{BB62A918-57B5-4480-BB82-B4EF70C9749E}"/>
    <dgm:cxn modelId="{F9334736-933B-49E3-9053-51D3A5EA6904}" type="presOf" srcId="{82D3874F-F7AC-4706-9281-3AF005CA0B21}" destId="{BF2B13F7-7FE8-4161-803A-C7CD6B9D8185}" srcOrd="0" destOrd="1" presId="urn:microsoft.com/office/officeart/2005/8/layout/vList5"/>
    <dgm:cxn modelId="{1096EE1F-D3FC-4B66-9AAA-A23449E3EBDD}" type="presOf" srcId="{51908B06-0CA7-46AD-852A-0019470E66E9}" destId="{BF2B13F7-7FE8-4161-803A-C7CD6B9D8185}" srcOrd="0" destOrd="2" presId="urn:microsoft.com/office/officeart/2005/8/layout/vList5"/>
    <dgm:cxn modelId="{44A0E0BE-CBD4-4D36-846D-813EC60FA6BC}" type="presOf" srcId="{DC948889-D5C5-4F7D-8E6B-C5DC2A5BF3A7}" destId="{BF2B13F7-7FE8-4161-803A-C7CD6B9D8185}" srcOrd="0" destOrd="3" presId="urn:microsoft.com/office/officeart/2005/8/layout/vList5"/>
    <dgm:cxn modelId="{F43FB363-D9CD-4304-8B61-B4559468BA40}" type="presParOf" srcId="{201235B0-D01F-4FF1-BBB0-74565847F6C4}" destId="{6261A091-2A39-4ED8-BA56-55D2E6B19621}" srcOrd="0" destOrd="0" presId="urn:microsoft.com/office/officeart/2005/8/layout/vList5"/>
    <dgm:cxn modelId="{19F38106-135B-453A-A75B-C4DE6E8120CC}" type="presParOf" srcId="{6261A091-2A39-4ED8-BA56-55D2E6B19621}" destId="{E93CC044-DE3B-48A2-8603-31A223F43AE3}" srcOrd="0" destOrd="0" presId="urn:microsoft.com/office/officeart/2005/8/layout/vList5"/>
    <dgm:cxn modelId="{87CB5A2E-DBB4-49DE-9210-8686A989D353}" type="presParOf" srcId="{6261A091-2A39-4ED8-BA56-55D2E6B19621}" destId="{BF2B13F7-7FE8-4161-803A-C7CD6B9D81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E2EF7-DFD6-4D8D-964F-9E9CF8528787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67D2AB49-863D-4282-9231-E62FF240BC5A}">
      <dgm:prSet phldrT="[Texto]"/>
      <dgm:spPr/>
      <dgm:t>
        <a:bodyPr/>
        <a:lstStyle/>
        <a:p>
          <a:r>
            <a:rPr lang="es-ES" dirty="0" smtClean="0"/>
            <a:t>Realizar un análisis relacional del comportamiento de los consumidores</a:t>
          </a:r>
          <a:endParaRPr lang="es-EC" dirty="0"/>
        </a:p>
      </dgm:t>
    </dgm:pt>
    <dgm:pt modelId="{9311871C-1F94-4874-AE75-9B7C93232395}" type="parTrans" cxnId="{E7937BE3-7B13-4212-8870-D4F5168E30B4}">
      <dgm:prSet/>
      <dgm:spPr/>
      <dgm:t>
        <a:bodyPr/>
        <a:lstStyle/>
        <a:p>
          <a:endParaRPr lang="es-EC"/>
        </a:p>
      </dgm:t>
    </dgm:pt>
    <dgm:pt modelId="{6572FB05-2832-4B12-BED1-F8054A63B59E}" type="sibTrans" cxnId="{E7937BE3-7B13-4212-8870-D4F5168E30B4}">
      <dgm:prSet/>
      <dgm:spPr/>
      <dgm:t>
        <a:bodyPr/>
        <a:lstStyle/>
        <a:p>
          <a:endParaRPr lang="es-EC"/>
        </a:p>
      </dgm:t>
    </dgm:pt>
    <dgm:pt modelId="{52CB6A48-E57C-4C1D-BBFD-67087744DC7C}">
      <dgm:prSet phldrT="[Texto]"/>
      <dgm:spPr/>
      <dgm:t>
        <a:bodyPr/>
        <a:lstStyle/>
        <a:p>
          <a:r>
            <a:rPr lang="es-ES" dirty="0" smtClean="0"/>
            <a:t>En los hogares </a:t>
          </a:r>
          <a:r>
            <a:rPr lang="es-EC" dirty="0" smtClean="0"/>
            <a:t>de las administraciones zonales</a:t>
          </a:r>
          <a:endParaRPr lang="es-EC" dirty="0"/>
        </a:p>
      </dgm:t>
    </dgm:pt>
    <dgm:pt modelId="{58AF0E85-9522-4446-B712-4CAE838087B3}" type="parTrans" cxnId="{F367DDA9-891D-41C4-97CB-5AA74755CEC4}">
      <dgm:prSet/>
      <dgm:spPr/>
      <dgm:t>
        <a:bodyPr/>
        <a:lstStyle/>
        <a:p>
          <a:endParaRPr lang="es-EC"/>
        </a:p>
      </dgm:t>
    </dgm:pt>
    <dgm:pt modelId="{AEBFE48E-7CE6-432F-A6E2-0F70ACA16914}" type="sibTrans" cxnId="{F367DDA9-891D-41C4-97CB-5AA74755CEC4}">
      <dgm:prSet/>
      <dgm:spPr/>
      <dgm:t>
        <a:bodyPr/>
        <a:lstStyle/>
        <a:p>
          <a:endParaRPr lang="es-EC"/>
        </a:p>
      </dgm:t>
    </dgm:pt>
    <dgm:pt modelId="{B1175D4A-956A-41AB-96D7-A5EA2DAA043B}">
      <dgm:prSet phldrT="[Texto]"/>
      <dgm:spPr/>
      <dgm:t>
        <a:bodyPr/>
        <a:lstStyle/>
        <a:p>
          <a:r>
            <a:rPr lang="es-ES" dirty="0" smtClean="0"/>
            <a:t>Mediante un estudio de mercado y de comportamiento</a:t>
          </a:r>
          <a:endParaRPr lang="es-EC" dirty="0"/>
        </a:p>
      </dgm:t>
    </dgm:pt>
    <dgm:pt modelId="{55E7A605-AF2D-4D96-B641-96509553776A}" type="parTrans" cxnId="{A109A71B-AE4C-45B4-B2AA-1FCE5E836BC0}">
      <dgm:prSet/>
      <dgm:spPr/>
      <dgm:t>
        <a:bodyPr/>
        <a:lstStyle/>
        <a:p>
          <a:endParaRPr lang="es-EC"/>
        </a:p>
      </dgm:t>
    </dgm:pt>
    <dgm:pt modelId="{DEE505F5-BAA0-413E-A7D2-79078F8171E6}" type="sibTrans" cxnId="{A109A71B-AE4C-45B4-B2AA-1FCE5E836BC0}">
      <dgm:prSet/>
      <dgm:spPr/>
      <dgm:t>
        <a:bodyPr/>
        <a:lstStyle/>
        <a:p>
          <a:endParaRPr lang="es-EC"/>
        </a:p>
      </dgm:t>
    </dgm:pt>
    <dgm:pt modelId="{836DF0AA-1A8F-4554-92D7-3159B3322BB0}">
      <dgm:prSet phldrT="[Texto]"/>
      <dgm:spPr/>
      <dgm:t>
        <a:bodyPr/>
        <a:lstStyle/>
        <a:p>
          <a:r>
            <a:rPr lang="es-ES" dirty="0" smtClean="0"/>
            <a:t>Para establecer gustos y preferencias de los consumidores. </a:t>
          </a:r>
          <a:endParaRPr lang="es-EC" dirty="0"/>
        </a:p>
      </dgm:t>
    </dgm:pt>
    <dgm:pt modelId="{0360E6E8-3535-4370-9B84-976CC0B2C74A}" type="parTrans" cxnId="{BB12883D-6007-4EF3-AD8F-3B0A96AB8D8F}">
      <dgm:prSet/>
      <dgm:spPr/>
      <dgm:t>
        <a:bodyPr/>
        <a:lstStyle/>
        <a:p>
          <a:endParaRPr lang="es-EC"/>
        </a:p>
      </dgm:t>
    </dgm:pt>
    <dgm:pt modelId="{7039B831-2A12-4D5B-BDDD-C9A62BBE3BC6}" type="sibTrans" cxnId="{BB12883D-6007-4EF3-AD8F-3B0A96AB8D8F}">
      <dgm:prSet/>
      <dgm:spPr/>
      <dgm:t>
        <a:bodyPr/>
        <a:lstStyle/>
        <a:p>
          <a:endParaRPr lang="es-EC"/>
        </a:p>
      </dgm:t>
    </dgm:pt>
    <dgm:pt modelId="{AA65C19A-AC37-4ED0-AE64-364ABC3867B1}" type="pres">
      <dgm:prSet presAssocID="{320E2EF7-DFD6-4D8D-964F-9E9CF8528787}" presName="Name0" presStyleCnt="0">
        <dgm:presLayoutVars>
          <dgm:dir/>
          <dgm:resizeHandles val="exact"/>
        </dgm:presLayoutVars>
      </dgm:prSet>
      <dgm:spPr/>
    </dgm:pt>
    <dgm:pt modelId="{FF35A2B3-8B2E-4FA1-B476-860FA3086A18}" type="pres">
      <dgm:prSet presAssocID="{67D2AB49-863D-4282-9231-E62FF240BC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01E3EE-482F-4AF8-A1A8-4200A766395C}" type="pres">
      <dgm:prSet presAssocID="{6572FB05-2832-4B12-BED1-F8054A63B59E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BF7C7C0-BCA1-4F8C-93B1-4D70255AB259}" type="pres">
      <dgm:prSet presAssocID="{6572FB05-2832-4B12-BED1-F8054A63B59E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D9D7F474-2E2F-4612-A7BF-EFC3C2E30F55}" type="pres">
      <dgm:prSet presAssocID="{52CB6A48-E57C-4C1D-BBFD-67087744DC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85B16A-2B2F-442E-912A-B41956BCF89D}" type="pres">
      <dgm:prSet presAssocID="{AEBFE48E-7CE6-432F-A6E2-0F70ACA1691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0CF64A36-63D6-4AB5-98AD-4D36E833A819}" type="pres">
      <dgm:prSet presAssocID="{AEBFE48E-7CE6-432F-A6E2-0F70ACA16914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E5F896D-B7F2-4C4C-9ED2-D5381C9DAAB1}" type="pres">
      <dgm:prSet presAssocID="{B1175D4A-956A-41AB-96D7-A5EA2DAA04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10C226-EB6B-41F5-A689-0F1281A085E2}" type="pres">
      <dgm:prSet presAssocID="{DEE505F5-BAA0-413E-A7D2-79078F8171E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F566B34-9185-4781-9780-739C1F1F3F3A}" type="pres">
      <dgm:prSet presAssocID="{DEE505F5-BAA0-413E-A7D2-79078F8171E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8DB83CAD-9011-4C32-B0F8-77D7EF09ABA5}" type="pres">
      <dgm:prSet presAssocID="{836DF0AA-1A8F-4554-92D7-3159B3322B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0AF056-DB43-4671-85E4-8945265EE6EB}" type="presOf" srcId="{DEE505F5-BAA0-413E-A7D2-79078F8171E6}" destId="{BF566B34-9185-4781-9780-739C1F1F3F3A}" srcOrd="1" destOrd="0" presId="urn:microsoft.com/office/officeart/2005/8/layout/process1"/>
    <dgm:cxn modelId="{F0FA9786-7345-465F-A8B3-1F349260A9FE}" type="presOf" srcId="{320E2EF7-DFD6-4D8D-964F-9E9CF8528787}" destId="{AA65C19A-AC37-4ED0-AE64-364ABC3867B1}" srcOrd="0" destOrd="0" presId="urn:microsoft.com/office/officeart/2005/8/layout/process1"/>
    <dgm:cxn modelId="{D86F3E77-0EEA-4B4A-9EA0-62C2A4ACCFD0}" type="presOf" srcId="{6572FB05-2832-4B12-BED1-F8054A63B59E}" destId="{6BF7C7C0-BCA1-4F8C-93B1-4D70255AB259}" srcOrd="1" destOrd="0" presId="urn:microsoft.com/office/officeart/2005/8/layout/process1"/>
    <dgm:cxn modelId="{34D8E899-E62C-4C21-BD9A-44FE131A0B5A}" type="presOf" srcId="{67D2AB49-863D-4282-9231-E62FF240BC5A}" destId="{FF35A2B3-8B2E-4FA1-B476-860FA3086A18}" srcOrd="0" destOrd="0" presId="urn:microsoft.com/office/officeart/2005/8/layout/process1"/>
    <dgm:cxn modelId="{A109A71B-AE4C-45B4-B2AA-1FCE5E836BC0}" srcId="{320E2EF7-DFD6-4D8D-964F-9E9CF8528787}" destId="{B1175D4A-956A-41AB-96D7-A5EA2DAA043B}" srcOrd="2" destOrd="0" parTransId="{55E7A605-AF2D-4D96-B641-96509553776A}" sibTransId="{DEE505F5-BAA0-413E-A7D2-79078F8171E6}"/>
    <dgm:cxn modelId="{55FCED33-8536-4A7A-941C-758D5E578B01}" type="presOf" srcId="{AEBFE48E-7CE6-432F-A6E2-0F70ACA16914}" destId="{0CF64A36-63D6-4AB5-98AD-4D36E833A819}" srcOrd="1" destOrd="0" presId="urn:microsoft.com/office/officeart/2005/8/layout/process1"/>
    <dgm:cxn modelId="{E21F894B-9969-4EDB-BD5E-32E6242A5B99}" type="presOf" srcId="{836DF0AA-1A8F-4554-92D7-3159B3322BB0}" destId="{8DB83CAD-9011-4C32-B0F8-77D7EF09ABA5}" srcOrd="0" destOrd="0" presId="urn:microsoft.com/office/officeart/2005/8/layout/process1"/>
    <dgm:cxn modelId="{9994119E-9684-440A-858E-2FD70FAEE494}" type="presOf" srcId="{DEE505F5-BAA0-413E-A7D2-79078F8171E6}" destId="{2D10C226-EB6B-41F5-A689-0F1281A085E2}" srcOrd="0" destOrd="0" presId="urn:microsoft.com/office/officeart/2005/8/layout/process1"/>
    <dgm:cxn modelId="{E7937BE3-7B13-4212-8870-D4F5168E30B4}" srcId="{320E2EF7-DFD6-4D8D-964F-9E9CF8528787}" destId="{67D2AB49-863D-4282-9231-E62FF240BC5A}" srcOrd="0" destOrd="0" parTransId="{9311871C-1F94-4874-AE75-9B7C93232395}" sibTransId="{6572FB05-2832-4B12-BED1-F8054A63B59E}"/>
    <dgm:cxn modelId="{BE7F791B-1B66-4DED-8588-90FE0E60EBCA}" type="presOf" srcId="{52CB6A48-E57C-4C1D-BBFD-67087744DC7C}" destId="{D9D7F474-2E2F-4612-A7BF-EFC3C2E30F55}" srcOrd="0" destOrd="0" presId="urn:microsoft.com/office/officeart/2005/8/layout/process1"/>
    <dgm:cxn modelId="{F367DDA9-891D-41C4-97CB-5AA74755CEC4}" srcId="{320E2EF7-DFD6-4D8D-964F-9E9CF8528787}" destId="{52CB6A48-E57C-4C1D-BBFD-67087744DC7C}" srcOrd="1" destOrd="0" parTransId="{58AF0E85-9522-4446-B712-4CAE838087B3}" sibTransId="{AEBFE48E-7CE6-432F-A6E2-0F70ACA16914}"/>
    <dgm:cxn modelId="{93012E15-F3BE-47A0-BD13-48DE5D90E045}" type="presOf" srcId="{B1175D4A-956A-41AB-96D7-A5EA2DAA043B}" destId="{6E5F896D-B7F2-4C4C-9ED2-D5381C9DAAB1}" srcOrd="0" destOrd="0" presId="urn:microsoft.com/office/officeart/2005/8/layout/process1"/>
    <dgm:cxn modelId="{E794684B-66C2-4753-A061-409EBB092E3C}" type="presOf" srcId="{6572FB05-2832-4B12-BED1-F8054A63B59E}" destId="{B301E3EE-482F-4AF8-A1A8-4200A766395C}" srcOrd="0" destOrd="0" presId="urn:microsoft.com/office/officeart/2005/8/layout/process1"/>
    <dgm:cxn modelId="{EBD1FD90-C0F6-4698-BDC9-B05C74DB5A95}" type="presOf" srcId="{AEBFE48E-7CE6-432F-A6E2-0F70ACA16914}" destId="{1985B16A-2B2F-442E-912A-B41956BCF89D}" srcOrd="0" destOrd="0" presId="urn:microsoft.com/office/officeart/2005/8/layout/process1"/>
    <dgm:cxn modelId="{BB12883D-6007-4EF3-AD8F-3B0A96AB8D8F}" srcId="{320E2EF7-DFD6-4D8D-964F-9E9CF8528787}" destId="{836DF0AA-1A8F-4554-92D7-3159B3322BB0}" srcOrd="3" destOrd="0" parTransId="{0360E6E8-3535-4370-9B84-976CC0B2C74A}" sibTransId="{7039B831-2A12-4D5B-BDDD-C9A62BBE3BC6}"/>
    <dgm:cxn modelId="{167089D9-C8F6-4C0C-B0BE-7A579443F68E}" type="presParOf" srcId="{AA65C19A-AC37-4ED0-AE64-364ABC3867B1}" destId="{FF35A2B3-8B2E-4FA1-B476-860FA3086A18}" srcOrd="0" destOrd="0" presId="urn:microsoft.com/office/officeart/2005/8/layout/process1"/>
    <dgm:cxn modelId="{CB8FD571-9EF0-48F1-B779-8F31B70B17B0}" type="presParOf" srcId="{AA65C19A-AC37-4ED0-AE64-364ABC3867B1}" destId="{B301E3EE-482F-4AF8-A1A8-4200A766395C}" srcOrd="1" destOrd="0" presId="urn:microsoft.com/office/officeart/2005/8/layout/process1"/>
    <dgm:cxn modelId="{97069397-3477-4968-8B5C-D94545AC9AEF}" type="presParOf" srcId="{B301E3EE-482F-4AF8-A1A8-4200A766395C}" destId="{6BF7C7C0-BCA1-4F8C-93B1-4D70255AB259}" srcOrd="0" destOrd="0" presId="urn:microsoft.com/office/officeart/2005/8/layout/process1"/>
    <dgm:cxn modelId="{B6879B0B-36C3-4FA7-83FD-028D9169925C}" type="presParOf" srcId="{AA65C19A-AC37-4ED0-AE64-364ABC3867B1}" destId="{D9D7F474-2E2F-4612-A7BF-EFC3C2E30F55}" srcOrd="2" destOrd="0" presId="urn:microsoft.com/office/officeart/2005/8/layout/process1"/>
    <dgm:cxn modelId="{6AC40917-7677-47DA-95C4-E72011EFB923}" type="presParOf" srcId="{AA65C19A-AC37-4ED0-AE64-364ABC3867B1}" destId="{1985B16A-2B2F-442E-912A-B41956BCF89D}" srcOrd="3" destOrd="0" presId="urn:microsoft.com/office/officeart/2005/8/layout/process1"/>
    <dgm:cxn modelId="{4666CBBB-ACF8-4AB9-860B-8A7D5975F9FA}" type="presParOf" srcId="{1985B16A-2B2F-442E-912A-B41956BCF89D}" destId="{0CF64A36-63D6-4AB5-98AD-4D36E833A819}" srcOrd="0" destOrd="0" presId="urn:microsoft.com/office/officeart/2005/8/layout/process1"/>
    <dgm:cxn modelId="{657A4EDA-DC8D-4E0E-B5E8-9B1686413630}" type="presParOf" srcId="{AA65C19A-AC37-4ED0-AE64-364ABC3867B1}" destId="{6E5F896D-B7F2-4C4C-9ED2-D5381C9DAAB1}" srcOrd="4" destOrd="0" presId="urn:microsoft.com/office/officeart/2005/8/layout/process1"/>
    <dgm:cxn modelId="{C7ED4166-732B-43D1-8DC9-3277651913FD}" type="presParOf" srcId="{AA65C19A-AC37-4ED0-AE64-364ABC3867B1}" destId="{2D10C226-EB6B-41F5-A689-0F1281A085E2}" srcOrd="5" destOrd="0" presId="urn:microsoft.com/office/officeart/2005/8/layout/process1"/>
    <dgm:cxn modelId="{7F586A04-D28C-4C3B-9B8C-937E05D01CC7}" type="presParOf" srcId="{2D10C226-EB6B-41F5-A689-0F1281A085E2}" destId="{BF566B34-9185-4781-9780-739C1F1F3F3A}" srcOrd="0" destOrd="0" presId="urn:microsoft.com/office/officeart/2005/8/layout/process1"/>
    <dgm:cxn modelId="{37E1DF7C-B1D8-4D83-B7F8-4183F02B03A9}" type="presParOf" srcId="{AA65C19A-AC37-4ED0-AE64-364ABC3867B1}" destId="{8DB83CAD-9011-4C32-B0F8-77D7EF09ABA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88DD9C-4797-4B86-B8DC-A46A6F7F35A0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EFD9FC6-054E-43FE-89FE-DEEF016C50F5}">
      <dgm:prSet phldrT="[Texto]"/>
      <dgm:spPr/>
      <dgm:t>
        <a:bodyPr/>
        <a:lstStyle/>
        <a:p>
          <a:r>
            <a:rPr lang="es-EC" dirty="0" smtClean="0"/>
            <a:t>Gustos y preferencias</a:t>
          </a:r>
          <a:endParaRPr lang="es-EC" dirty="0"/>
        </a:p>
      </dgm:t>
    </dgm:pt>
    <dgm:pt modelId="{7E0FF229-FB0D-43F7-840F-9C080377C1B6}" type="parTrans" cxnId="{AE1FDCCA-1F51-463F-9BE7-1A403FF4ADD5}">
      <dgm:prSet/>
      <dgm:spPr/>
      <dgm:t>
        <a:bodyPr/>
        <a:lstStyle/>
        <a:p>
          <a:endParaRPr lang="es-EC"/>
        </a:p>
      </dgm:t>
    </dgm:pt>
    <dgm:pt modelId="{5A492D7A-0C38-4E92-9C5C-89904121F845}" type="sibTrans" cxnId="{AE1FDCCA-1F51-463F-9BE7-1A403FF4ADD5}">
      <dgm:prSet/>
      <dgm:spPr/>
      <dgm:t>
        <a:bodyPr/>
        <a:lstStyle/>
        <a:p>
          <a:endParaRPr lang="es-EC"/>
        </a:p>
      </dgm:t>
    </dgm:pt>
    <dgm:pt modelId="{4D282B78-B30F-4F88-AE30-0385C88DC3CA}">
      <dgm:prSet phldrT="[Texto]"/>
      <dgm:spPr/>
      <dgm:t>
        <a:bodyPr/>
        <a:lstStyle/>
        <a:p>
          <a:r>
            <a:rPr lang="es-EC" dirty="0" smtClean="0"/>
            <a:t>Tipo de programación</a:t>
          </a:r>
          <a:endParaRPr lang="es-EC" dirty="0"/>
        </a:p>
      </dgm:t>
    </dgm:pt>
    <dgm:pt modelId="{43A42F59-F854-404F-9081-5F04E8E97094}" type="parTrans" cxnId="{D58E14E0-F3CF-4EE5-9342-8D02E16B7015}">
      <dgm:prSet/>
      <dgm:spPr/>
      <dgm:t>
        <a:bodyPr/>
        <a:lstStyle/>
        <a:p>
          <a:endParaRPr lang="es-EC"/>
        </a:p>
      </dgm:t>
    </dgm:pt>
    <dgm:pt modelId="{C236E0CE-D566-4B4E-A780-FE46D957CCDF}" type="sibTrans" cxnId="{D58E14E0-F3CF-4EE5-9342-8D02E16B7015}">
      <dgm:prSet/>
      <dgm:spPr/>
      <dgm:t>
        <a:bodyPr/>
        <a:lstStyle/>
        <a:p>
          <a:endParaRPr lang="es-EC"/>
        </a:p>
      </dgm:t>
    </dgm:pt>
    <dgm:pt modelId="{7C0D731B-17D5-4307-B204-D428A823D275}">
      <dgm:prSet phldrT="[Texto]"/>
      <dgm:spPr/>
      <dgm:t>
        <a:bodyPr/>
        <a:lstStyle/>
        <a:p>
          <a:r>
            <a:rPr lang="es-EC" dirty="0" smtClean="0"/>
            <a:t>Diferencias</a:t>
          </a:r>
          <a:endParaRPr lang="es-EC" dirty="0"/>
        </a:p>
      </dgm:t>
    </dgm:pt>
    <dgm:pt modelId="{97F26FD3-50A1-4B6A-B01E-5D8EC5911B55}" type="parTrans" cxnId="{24DF90B0-90F6-4DA2-8F15-F4718692A542}">
      <dgm:prSet/>
      <dgm:spPr/>
      <dgm:t>
        <a:bodyPr/>
        <a:lstStyle/>
        <a:p>
          <a:endParaRPr lang="es-EC"/>
        </a:p>
      </dgm:t>
    </dgm:pt>
    <dgm:pt modelId="{7BC13E70-E1BA-47AE-96C1-610E2EC59148}" type="sibTrans" cxnId="{24DF90B0-90F6-4DA2-8F15-F4718692A542}">
      <dgm:prSet/>
      <dgm:spPr/>
      <dgm:t>
        <a:bodyPr/>
        <a:lstStyle/>
        <a:p>
          <a:endParaRPr lang="es-EC"/>
        </a:p>
      </dgm:t>
    </dgm:pt>
    <dgm:pt modelId="{68D4F06B-910B-420B-AD82-D699EC5842E2}">
      <dgm:prSet phldrT="[Texto]"/>
      <dgm:spPr/>
      <dgm:t>
        <a:bodyPr/>
        <a:lstStyle/>
        <a:p>
          <a:r>
            <a:rPr lang="es-EC" dirty="0" smtClean="0"/>
            <a:t>Factores internos y externos</a:t>
          </a:r>
          <a:endParaRPr lang="es-EC" dirty="0"/>
        </a:p>
      </dgm:t>
    </dgm:pt>
    <dgm:pt modelId="{FE9EC96A-4AD0-4A77-9481-382834929E3C}" type="parTrans" cxnId="{2B973723-3C32-499C-8C4B-20D1AD4F5525}">
      <dgm:prSet/>
      <dgm:spPr/>
      <dgm:t>
        <a:bodyPr/>
        <a:lstStyle/>
        <a:p>
          <a:endParaRPr lang="es-EC"/>
        </a:p>
      </dgm:t>
    </dgm:pt>
    <dgm:pt modelId="{95168F1C-961B-41A0-AC69-5EF34753BA7A}" type="sibTrans" cxnId="{2B973723-3C32-499C-8C4B-20D1AD4F5525}">
      <dgm:prSet/>
      <dgm:spPr/>
      <dgm:t>
        <a:bodyPr/>
        <a:lstStyle/>
        <a:p>
          <a:endParaRPr lang="es-EC"/>
        </a:p>
      </dgm:t>
    </dgm:pt>
    <dgm:pt modelId="{DAD832CE-BC14-4AA7-BA52-E13D4162C660}" type="pres">
      <dgm:prSet presAssocID="{2E88DD9C-4797-4B86-B8DC-A46A6F7F35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D12C12-8873-45D2-A9EA-56DEC7A13111}" type="pres">
      <dgm:prSet presAssocID="{2E88DD9C-4797-4B86-B8DC-A46A6F7F35A0}" presName="dummyMaxCanvas" presStyleCnt="0">
        <dgm:presLayoutVars/>
      </dgm:prSet>
      <dgm:spPr/>
    </dgm:pt>
    <dgm:pt modelId="{8ABDE5E9-E114-4DF8-BF35-FD1374A5DC15}" type="pres">
      <dgm:prSet presAssocID="{2E88DD9C-4797-4B86-B8DC-A46A6F7F35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E25817-B78D-4A08-B52D-DCE714116024}" type="pres">
      <dgm:prSet presAssocID="{2E88DD9C-4797-4B86-B8DC-A46A6F7F35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FC2335-99D2-476B-8ABC-735AFB85062A}" type="pres">
      <dgm:prSet presAssocID="{2E88DD9C-4797-4B86-B8DC-A46A6F7F35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DED62-4EA7-4554-B08C-C320C849D52D}" type="pres">
      <dgm:prSet presAssocID="{2E88DD9C-4797-4B86-B8DC-A46A6F7F35A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D6C635-8601-40E0-84FD-E4354AFA24C6}" type="pres">
      <dgm:prSet presAssocID="{2E88DD9C-4797-4B86-B8DC-A46A6F7F35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156AAC-87FF-4316-9A65-3BBAB3C7EF5E}" type="pres">
      <dgm:prSet presAssocID="{2E88DD9C-4797-4B86-B8DC-A46A6F7F35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E6CC4-085B-4737-BB0C-58D5FF8B203C}" type="pres">
      <dgm:prSet presAssocID="{2E88DD9C-4797-4B86-B8DC-A46A6F7F35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B2154-DCB5-4524-8EF2-871AC9B74A1A}" type="pres">
      <dgm:prSet presAssocID="{2E88DD9C-4797-4B86-B8DC-A46A6F7F35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A6B4D7-784E-4B1E-B2AE-F296C9FC9F68}" type="pres">
      <dgm:prSet presAssocID="{2E88DD9C-4797-4B86-B8DC-A46A6F7F35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CAF5E6-0987-4FCE-86AC-7378A54A4AAC}" type="pres">
      <dgm:prSet presAssocID="{2E88DD9C-4797-4B86-B8DC-A46A6F7F35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7DC0B7-68CC-4362-982F-080581BEA8CB}" type="pres">
      <dgm:prSet presAssocID="{2E88DD9C-4797-4B86-B8DC-A46A6F7F35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3D3A0E-1BE4-4E1D-9B0D-D87010B15965}" type="presOf" srcId="{4D282B78-B30F-4F88-AE30-0385C88DC3CA}" destId="{63A6B4D7-784E-4B1E-B2AE-F296C9FC9F68}" srcOrd="1" destOrd="0" presId="urn:microsoft.com/office/officeart/2005/8/layout/vProcess5"/>
    <dgm:cxn modelId="{05BF7CCD-2F26-4F0E-BDF3-9DCA13753447}" type="presOf" srcId="{6EFD9FC6-054E-43FE-89FE-DEEF016C50F5}" destId="{2E7B2154-DCB5-4524-8EF2-871AC9B74A1A}" srcOrd="1" destOrd="0" presId="urn:microsoft.com/office/officeart/2005/8/layout/vProcess5"/>
    <dgm:cxn modelId="{AE1FDCCA-1F51-463F-9BE7-1A403FF4ADD5}" srcId="{2E88DD9C-4797-4B86-B8DC-A46A6F7F35A0}" destId="{6EFD9FC6-054E-43FE-89FE-DEEF016C50F5}" srcOrd="0" destOrd="0" parTransId="{7E0FF229-FB0D-43F7-840F-9C080377C1B6}" sibTransId="{5A492D7A-0C38-4E92-9C5C-89904121F845}"/>
    <dgm:cxn modelId="{0D4740B0-3961-4DF6-8CE4-8855ECC76012}" type="presOf" srcId="{6EFD9FC6-054E-43FE-89FE-DEEF016C50F5}" destId="{8ABDE5E9-E114-4DF8-BF35-FD1374A5DC15}" srcOrd="0" destOrd="0" presId="urn:microsoft.com/office/officeart/2005/8/layout/vProcess5"/>
    <dgm:cxn modelId="{2B973723-3C32-499C-8C4B-20D1AD4F5525}" srcId="{2E88DD9C-4797-4B86-B8DC-A46A6F7F35A0}" destId="{68D4F06B-910B-420B-AD82-D699EC5842E2}" srcOrd="3" destOrd="0" parTransId="{FE9EC96A-4AD0-4A77-9481-382834929E3C}" sibTransId="{95168F1C-961B-41A0-AC69-5EF34753BA7A}"/>
    <dgm:cxn modelId="{24DF90B0-90F6-4DA2-8F15-F4718692A542}" srcId="{2E88DD9C-4797-4B86-B8DC-A46A6F7F35A0}" destId="{7C0D731B-17D5-4307-B204-D428A823D275}" srcOrd="2" destOrd="0" parTransId="{97F26FD3-50A1-4B6A-B01E-5D8EC5911B55}" sibTransId="{7BC13E70-E1BA-47AE-96C1-610E2EC59148}"/>
    <dgm:cxn modelId="{B86133E7-B20F-46DA-A3F4-5EF2C2135A0A}" type="presOf" srcId="{C236E0CE-D566-4B4E-A780-FE46D957CCDF}" destId="{13156AAC-87FF-4316-9A65-3BBAB3C7EF5E}" srcOrd="0" destOrd="0" presId="urn:microsoft.com/office/officeart/2005/8/layout/vProcess5"/>
    <dgm:cxn modelId="{E2AD0411-77CF-4356-AFDA-00078E691487}" type="presOf" srcId="{2E88DD9C-4797-4B86-B8DC-A46A6F7F35A0}" destId="{DAD832CE-BC14-4AA7-BA52-E13D4162C660}" srcOrd="0" destOrd="0" presId="urn:microsoft.com/office/officeart/2005/8/layout/vProcess5"/>
    <dgm:cxn modelId="{52D13A43-A599-4FBD-92D1-57759F41B618}" type="presOf" srcId="{7C0D731B-17D5-4307-B204-D428A823D275}" destId="{82CAF5E6-0987-4FCE-86AC-7378A54A4AAC}" srcOrd="1" destOrd="0" presId="urn:microsoft.com/office/officeart/2005/8/layout/vProcess5"/>
    <dgm:cxn modelId="{E670DE90-63D1-4736-8F40-6AF9E576704D}" type="presOf" srcId="{4D282B78-B30F-4F88-AE30-0385C88DC3CA}" destId="{CDE25817-B78D-4A08-B52D-DCE714116024}" srcOrd="0" destOrd="0" presId="urn:microsoft.com/office/officeart/2005/8/layout/vProcess5"/>
    <dgm:cxn modelId="{357B4F1E-A243-4E5E-B12E-2B92F1AA1E7D}" type="presOf" srcId="{7C0D731B-17D5-4307-B204-D428A823D275}" destId="{D3FC2335-99D2-476B-8ABC-735AFB85062A}" srcOrd="0" destOrd="0" presId="urn:microsoft.com/office/officeart/2005/8/layout/vProcess5"/>
    <dgm:cxn modelId="{D58E14E0-F3CF-4EE5-9342-8D02E16B7015}" srcId="{2E88DD9C-4797-4B86-B8DC-A46A6F7F35A0}" destId="{4D282B78-B30F-4F88-AE30-0385C88DC3CA}" srcOrd="1" destOrd="0" parTransId="{43A42F59-F854-404F-9081-5F04E8E97094}" sibTransId="{C236E0CE-D566-4B4E-A780-FE46D957CCDF}"/>
    <dgm:cxn modelId="{925516AD-DFD4-45DF-9BAA-B5E6364A4653}" type="presOf" srcId="{68D4F06B-910B-420B-AD82-D699EC5842E2}" destId="{E49DED62-4EA7-4554-B08C-C320C849D52D}" srcOrd="0" destOrd="0" presId="urn:microsoft.com/office/officeart/2005/8/layout/vProcess5"/>
    <dgm:cxn modelId="{0AD32DB3-3F52-4DB1-9DC2-2AA7602774FA}" type="presOf" srcId="{7BC13E70-E1BA-47AE-96C1-610E2EC59148}" destId="{951E6CC4-085B-4737-BB0C-58D5FF8B203C}" srcOrd="0" destOrd="0" presId="urn:microsoft.com/office/officeart/2005/8/layout/vProcess5"/>
    <dgm:cxn modelId="{94E6085A-3BB9-4A51-91E4-A4105F064B2F}" type="presOf" srcId="{68D4F06B-910B-420B-AD82-D699EC5842E2}" destId="{937DC0B7-68CC-4362-982F-080581BEA8CB}" srcOrd="1" destOrd="0" presId="urn:microsoft.com/office/officeart/2005/8/layout/vProcess5"/>
    <dgm:cxn modelId="{9E4BA180-CD55-4F67-89F7-C0FE7D151D80}" type="presOf" srcId="{5A492D7A-0C38-4E92-9C5C-89904121F845}" destId="{9AD6C635-8601-40E0-84FD-E4354AFA24C6}" srcOrd="0" destOrd="0" presId="urn:microsoft.com/office/officeart/2005/8/layout/vProcess5"/>
    <dgm:cxn modelId="{20F9787A-3A0D-414D-9286-D74BC338F151}" type="presParOf" srcId="{DAD832CE-BC14-4AA7-BA52-E13D4162C660}" destId="{D6D12C12-8873-45D2-A9EA-56DEC7A13111}" srcOrd="0" destOrd="0" presId="urn:microsoft.com/office/officeart/2005/8/layout/vProcess5"/>
    <dgm:cxn modelId="{ECD0B8E2-689B-4E31-91DB-31E04DAC6166}" type="presParOf" srcId="{DAD832CE-BC14-4AA7-BA52-E13D4162C660}" destId="{8ABDE5E9-E114-4DF8-BF35-FD1374A5DC15}" srcOrd="1" destOrd="0" presId="urn:microsoft.com/office/officeart/2005/8/layout/vProcess5"/>
    <dgm:cxn modelId="{8EA539AC-D1B1-42EB-982F-3D88718D3E85}" type="presParOf" srcId="{DAD832CE-BC14-4AA7-BA52-E13D4162C660}" destId="{CDE25817-B78D-4A08-B52D-DCE714116024}" srcOrd="2" destOrd="0" presId="urn:microsoft.com/office/officeart/2005/8/layout/vProcess5"/>
    <dgm:cxn modelId="{CA5E9DC4-C17F-4680-AFDE-EFE90F485A19}" type="presParOf" srcId="{DAD832CE-BC14-4AA7-BA52-E13D4162C660}" destId="{D3FC2335-99D2-476B-8ABC-735AFB85062A}" srcOrd="3" destOrd="0" presId="urn:microsoft.com/office/officeart/2005/8/layout/vProcess5"/>
    <dgm:cxn modelId="{5E0B668B-675E-48F1-9290-6B5E88382D51}" type="presParOf" srcId="{DAD832CE-BC14-4AA7-BA52-E13D4162C660}" destId="{E49DED62-4EA7-4554-B08C-C320C849D52D}" srcOrd="4" destOrd="0" presId="urn:microsoft.com/office/officeart/2005/8/layout/vProcess5"/>
    <dgm:cxn modelId="{CBDAEC6A-C670-4BBC-947A-29790717720A}" type="presParOf" srcId="{DAD832CE-BC14-4AA7-BA52-E13D4162C660}" destId="{9AD6C635-8601-40E0-84FD-E4354AFA24C6}" srcOrd="5" destOrd="0" presId="urn:microsoft.com/office/officeart/2005/8/layout/vProcess5"/>
    <dgm:cxn modelId="{6D0074B6-4E8E-418F-8039-5B07B52E6279}" type="presParOf" srcId="{DAD832CE-BC14-4AA7-BA52-E13D4162C660}" destId="{13156AAC-87FF-4316-9A65-3BBAB3C7EF5E}" srcOrd="6" destOrd="0" presId="urn:microsoft.com/office/officeart/2005/8/layout/vProcess5"/>
    <dgm:cxn modelId="{652372ED-E290-4335-9275-4BA11E24F2C8}" type="presParOf" srcId="{DAD832CE-BC14-4AA7-BA52-E13D4162C660}" destId="{951E6CC4-085B-4737-BB0C-58D5FF8B203C}" srcOrd="7" destOrd="0" presId="urn:microsoft.com/office/officeart/2005/8/layout/vProcess5"/>
    <dgm:cxn modelId="{271C3197-F195-4574-A15B-DBC6F73C8CF0}" type="presParOf" srcId="{DAD832CE-BC14-4AA7-BA52-E13D4162C660}" destId="{2E7B2154-DCB5-4524-8EF2-871AC9B74A1A}" srcOrd="8" destOrd="0" presId="urn:microsoft.com/office/officeart/2005/8/layout/vProcess5"/>
    <dgm:cxn modelId="{5A81ED49-90FF-48C0-9C07-FBC9B4496E75}" type="presParOf" srcId="{DAD832CE-BC14-4AA7-BA52-E13D4162C660}" destId="{63A6B4D7-784E-4B1E-B2AE-F296C9FC9F68}" srcOrd="9" destOrd="0" presId="urn:microsoft.com/office/officeart/2005/8/layout/vProcess5"/>
    <dgm:cxn modelId="{8F12DD30-C92A-4CF7-9BF0-6ABA7340755F}" type="presParOf" srcId="{DAD832CE-BC14-4AA7-BA52-E13D4162C660}" destId="{82CAF5E6-0987-4FCE-86AC-7378A54A4AAC}" srcOrd="10" destOrd="0" presId="urn:microsoft.com/office/officeart/2005/8/layout/vProcess5"/>
    <dgm:cxn modelId="{F99DABB6-7184-417A-9828-B9D6B0A85A08}" type="presParOf" srcId="{DAD832CE-BC14-4AA7-BA52-E13D4162C660}" destId="{937DC0B7-68CC-4362-982F-080581BEA8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E81F7B-A662-44E6-AF6B-88520AD5D15E}" type="doc">
      <dgm:prSet loTypeId="urn:microsoft.com/office/officeart/2005/8/layout/process2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C94756F-CE98-4D6C-B143-CA33A99F07E8}">
      <dgm:prSet phldrT="[Texto]" custT="1"/>
      <dgm:spPr/>
      <dgm:t>
        <a:bodyPr/>
        <a:lstStyle/>
        <a:p>
          <a:r>
            <a:rPr lang="es-EC" sz="2800" dirty="0" smtClean="0"/>
            <a:t>Marketing</a:t>
          </a:r>
          <a:endParaRPr lang="es-EC" sz="2800" dirty="0"/>
        </a:p>
      </dgm:t>
    </dgm:pt>
    <dgm:pt modelId="{4F4D42BC-A7C8-4586-BCD6-C305464189D9}" type="parTrans" cxnId="{50FDA47E-42D4-43A3-A87A-786E54BDFC54}">
      <dgm:prSet/>
      <dgm:spPr/>
      <dgm:t>
        <a:bodyPr/>
        <a:lstStyle/>
        <a:p>
          <a:endParaRPr lang="es-EC"/>
        </a:p>
      </dgm:t>
    </dgm:pt>
    <dgm:pt modelId="{7B242C5B-D29D-4FCD-8A7A-5625EF1CB8E5}" type="sibTrans" cxnId="{50FDA47E-42D4-43A3-A87A-786E54BDFC54}">
      <dgm:prSet/>
      <dgm:spPr/>
      <dgm:t>
        <a:bodyPr/>
        <a:lstStyle/>
        <a:p>
          <a:endParaRPr lang="es-EC"/>
        </a:p>
      </dgm:t>
    </dgm:pt>
    <dgm:pt modelId="{C0F5E9A0-82A9-4469-960B-7EF96FC6A1BB}">
      <dgm:prSet phldrT="[Texto]" custT="1"/>
      <dgm:spPr/>
      <dgm:t>
        <a:bodyPr/>
        <a:lstStyle/>
        <a:p>
          <a:r>
            <a:rPr lang="es-EC" sz="2800" dirty="0" smtClean="0"/>
            <a:t>Comportamiento del consumidor</a:t>
          </a:r>
          <a:endParaRPr lang="es-EC" sz="2800" dirty="0"/>
        </a:p>
      </dgm:t>
    </dgm:pt>
    <dgm:pt modelId="{E27CC57F-DDDD-4DDF-AD86-F23B82538C30}" type="parTrans" cxnId="{21E2B9C6-43ED-430C-B12C-77FA016A28E0}">
      <dgm:prSet/>
      <dgm:spPr/>
      <dgm:t>
        <a:bodyPr/>
        <a:lstStyle/>
        <a:p>
          <a:endParaRPr lang="es-EC"/>
        </a:p>
      </dgm:t>
    </dgm:pt>
    <dgm:pt modelId="{A22BB56F-7CDE-4AA4-94F1-EF20553458EF}" type="sibTrans" cxnId="{21E2B9C6-43ED-430C-B12C-77FA016A28E0}">
      <dgm:prSet/>
      <dgm:spPr/>
      <dgm:t>
        <a:bodyPr/>
        <a:lstStyle/>
        <a:p>
          <a:endParaRPr lang="es-EC"/>
        </a:p>
      </dgm:t>
    </dgm:pt>
    <dgm:pt modelId="{9A1BD249-6942-4465-9A70-FEDD9A2B10DC}">
      <dgm:prSet phldrT="[Texto]" custT="1"/>
      <dgm:spPr/>
      <dgm:t>
        <a:bodyPr/>
        <a:lstStyle/>
        <a:p>
          <a:r>
            <a:rPr lang="es-EC" sz="2800" dirty="0" smtClean="0"/>
            <a:t>Necesidades</a:t>
          </a:r>
          <a:endParaRPr lang="es-EC" sz="2800" dirty="0"/>
        </a:p>
      </dgm:t>
    </dgm:pt>
    <dgm:pt modelId="{45581F3E-CB68-4EFD-88E1-B658DC21307D}" type="parTrans" cxnId="{909A8DAE-03B7-47BC-AC1B-1337DD2C7972}">
      <dgm:prSet/>
      <dgm:spPr/>
      <dgm:t>
        <a:bodyPr/>
        <a:lstStyle/>
        <a:p>
          <a:endParaRPr lang="es-EC"/>
        </a:p>
      </dgm:t>
    </dgm:pt>
    <dgm:pt modelId="{9F97FA96-71D2-43C8-87AE-8EBD75CAF91D}" type="sibTrans" cxnId="{909A8DAE-03B7-47BC-AC1B-1337DD2C7972}">
      <dgm:prSet/>
      <dgm:spPr/>
      <dgm:t>
        <a:bodyPr/>
        <a:lstStyle/>
        <a:p>
          <a:endParaRPr lang="es-EC"/>
        </a:p>
      </dgm:t>
    </dgm:pt>
    <dgm:pt modelId="{839AFE42-C5AF-453D-B082-F8D5F0DA22DD}" type="pres">
      <dgm:prSet presAssocID="{8BE81F7B-A662-44E6-AF6B-88520AD5D15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C84B78-BF70-4232-AA44-BCA3F9B700BE}" type="pres">
      <dgm:prSet presAssocID="{1C94756F-CE98-4D6C-B143-CA33A99F07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E8D76-5EAC-43DA-B93C-2B3E0FBB1253}" type="pres">
      <dgm:prSet presAssocID="{7B242C5B-D29D-4FCD-8A7A-5625EF1CB8E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FBA0E93-CE0D-47BF-AAA7-0DF6D94B83AE}" type="pres">
      <dgm:prSet presAssocID="{7B242C5B-D29D-4FCD-8A7A-5625EF1CB8E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E0578EB-57BF-4007-9F1D-ADDE23A547D1}" type="pres">
      <dgm:prSet presAssocID="{C0F5E9A0-82A9-4469-960B-7EF96FC6A1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7994B8-E354-4BF0-BCC6-82748135B7EC}" type="pres">
      <dgm:prSet presAssocID="{A22BB56F-7CDE-4AA4-94F1-EF20553458E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ADB3802-3879-499A-A3B6-6CDE1A769D8A}" type="pres">
      <dgm:prSet presAssocID="{A22BB56F-7CDE-4AA4-94F1-EF20553458E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7F8A720-4C01-4A77-B929-D74F7826B8A7}" type="pres">
      <dgm:prSet presAssocID="{9A1BD249-6942-4465-9A70-FEDD9A2B10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995ADB-D6D3-43FE-8390-45E3B26CDA6D}" type="presOf" srcId="{C0F5E9A0-82A9-4469-960B-7EF96FC6A1BB}" destId="{9E0578EB-57BF-4007-9F1D-ADDE23A547D1}" srcOrd="0" destOrd="0" presId="urn:microsoft.com/office/officeart/2005/8/layout/process2"/>
    <dgm:cxn modelId="{6DA1BF79-247D-4A3B-A427-CEFC27CAA3E2}" type="presOf" srcId="{7B242C5B-D29D-4FCD-8A7A-5625EF1CB8E5}" destId="{307E8D76-5EAC-43DA-B93C-2B3E0FBB1253}" srcOrd="0" destOrd="0" presId="urn:microsoft.com/office/officeart/2005/8/layout/process2"/>
    <dgm:cxn modelId="{A6F3E64A-DA9D-4324-8E3B-4D0E4518F70E}" type="presOf" srcId="{1C94756F-CE98-4D6C-B143-CA33A99F07E8}" destId="{37C84B78-BF70-4232-AA44-BCA3F9B700BE}" srcOrd="0" destOrd="0" presId="urn:microsoft.com/office/officeart/2005/8/layout/process2"/>
    <dgm:cxn modelId="{BA67EF37-6C96-4C5D-96C8-E3A66E77FBE1}" type="presOf" srcId="{A22BB56F-7CDE-4AA4-94F1-EF20553458EF}" destId="{0C7994B8-E354-4BF0-BCC6-82748135B7EC}" srcOrd="0" destOrd="0" presId="urn:microsoft.com/office/officeart/2005/8/layout/process2"/>
    <dgm:cxn modelId="{909A8DAE-03B7-47BC-AC1B-1337DD2C7972}" srcId="{8BE81F7B-A662-44E6-AF6B-88520AD5D15E}" destId="{9A1BD249-6942-4465-9A70-FEDD9A2B10DC}" srcOrd="2" destOrd="0" parTransId="{45581F3E-CB68-4EFD-88E1-B658DC21307D}" sibTransId="{9F97FA96-71D2-43C8-87AE-8EBD75CAF91D}"/>
    <dgm:cxn modelId="{5AD605EB-E2A5-41DD-A9B6-EA9B27ED79A6}" type="presOf" srcId="{A22BB56F-7CDE-4AA4-94F1-EF20553458EF}" destId="{DADB3802-3879-499A-A3B6-6CDE1A769D8A}" srcOrd="1" destOrd="0" presId="urn:microsoft.com/office/officeart/2005/8/layout/process2"/>
    <dgm:cxn modelId="{BC7DBBF0-6179-4C4E-A828-095AC6981AED}" type="presOf" srcId="{8BE81F7B-A662-44E6-AF6B-88520AD5D15E}" destId="{839AFE42-C5AF-453D-B082-F8D5F0DA22DD}" srcOrd="0" destOrd="0" presId="urn:microsoft.com/office/officeart/2005/8/layout/process2"/>
    <dgm:cxn modelId="{FF3123AB-874D-4038-9E5F-23CF44549B1C}" type="presOf" srcId="{9A1BD249-6942-4465-9A70-FEDD9A2B10DC}" destId="{A7F8A720-4C01-4A77-B929-D74F7826B8A7}" srcOrd="0" destOrd="0" presId="urn:microsoft.com/office/officeart/2005/8/layout/process2"/>
    <dgm:cxn modelId="{50FDA47E-42D4-43A3-A87A-786E54BDFC54}" srcId="{8BE81F7B-A662-44E6-AF6B-88520AD5D15E}" destId="{1C94756F-CE98-4D6C-B143-CA33A99F07E8}" srcOrd="0" destOrd="0" parTransId="{4F4D42BC-A7C8-4586-BCD6-C305464189D9}" sibTransId="{7B242C5B-D29D-4FCD-8A7A-5625EF1CB8E5}"/>
    <dgm:cxn modelId="{49BF74EB-603A-4CC0-AD74-B6630D6E67A0}" type="presOf" srcId="{7B242C5B-D29D-4FCD-8A7A-5625EF1CB8E5}" destId="{AFBA0E93-CE0D-47BF-AAA7-0DF6D94B83AE}" srcOrd="1" destOrd="0" presId="urn:microsoft.com/office/officeart/2005/8/layout/process2"/>
    <dgm:cxn modelId="{21E2B9C6-43ED-430C-B12C-77FA016A28E0}" srcId="{8BE81F7B-A662-44E6-AF6B-88520AD5D15E}" destId="{C0F5E9A0-82A9-4469-960B-7EF96FC6A1BB}" srcOrd="1" destOrd="0" parTransId="{E27CC57F-DDDD-4DDF-AD86-F23B82538C30}" sibTransId="{A22BB56F-7CDE-4AA4-94F1-EF20553458EF}"/>
    <dgm:cxn modelId="{973592C7-642A-4C5B-BF4E-2C3AEEFEEE56}" type="presParOf" srcId="{839AFE42-C5AF-453D-B082-F8D5F0DA22DD}" destId="{37C84B78-BF70-4232-AA44-BCA3F9B700BE}" srcOrd="0" destOrd="0" presId="urn:microsoft.com/office/officeart/2005/8/layout/process2"/>
    <dgm:cxn modelId="{7BF0CEEC-01BE-4934-85A4-7F5867331B88}" type="presParOf" srcId="{839AFE42-C5AF-453D-B082-F8D5F0DA22DD}" destId="{307E8D76-5EAC-43DA-B93C-2B3E0FBB1253}" srcOrd="1" destOrd="0" presId="urn:microsoft.com/office/officeart/2005/8/layout/process2"/>
    <dgm:cxn modelId="{A3AD37F6-7DB6-4F80-A32D-F8F10E35FABD}" type="presParOf" srcId="{307E8D76-5EAC-43DA-B93C-2B3E0FBB1253}" destId="{AFBA0E93-CE0D-47BF-AAA7-0DF6D94B83AE}" srcOrd="0" destOrd="0" presId="urn:microsoft.com/office/officeart/2005/8/layout/process2"/>
    <dgm:cxn modelId="{25284A7A-53E1-46ED-B63E-C56526003502}" type="presParOf" srcId="{839AFE42-C5AF-453D-B082-F8D5F0DA22DD}" destId="{9E0578EB-57BF-4007-9F1D-ADDE23A547D1}" srcOrd="2" destOrd="0" presId="urn:microsoft.com/office/officeart/2005/8/layout/process2"/>
    <dgm:cxn modelId="{C245E945-76C9-4FB4-8C04-89999614305C}" type="presParOf" srcId="{839AFE42-C5AF-453D-B082-F8D5F0DA22DD}" destId="{0C7994B8-E354-4BF0-BCC6-82748135B7EC}" srcOrd="3" destOrd="0" presId="urn:microsoft.com/office/officeart/2005/8/layout/process2"/>
    <dgm:cxn modelId="{A3514657-5F3D-4EB7-9911-199B213F6619}" type="presParOf" srcId="{0C7994B8-E354-4BF0-BCC6-82748135B7EC}" destId="{DADB3802-3879-499A-A3B6-6CDE1A769D8A}" srcOrd="0" destOrd="0" presId="urn:microsoft.com/office/officeart/2005/8/layout/process2"/>
    <dgm:cxn modelId="{16C5767E-7A7E-4F8A-94FC-F88A965DF7D4}" type="presParOf" srcId="{839AFE42-C5AF-453D-B082-F8D5F0DA22DD}" destId="{A7F8A720-4C01-4A77-B929-D74F7826B8A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2F7670-ABEB-4590-BCC7-92851AF83921}" type="doc">
      <dgm:prSet loTypeId="urn:microsoft.com/office/officeart/2005/8/layout/process3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5F7FB4CD-3494-4498-82B1-2405C9C34B2F}">
      <dgm:prSet phldrT="[Texto]"/>
      <dgm:spPr/>
      <dgm:t>
        <a:bodyPr/>
        <a:lstStyle/>
        <a:p>
          <a:r>
            <a:rPr lang="es-EC" dirty="0" smtClean="0"/>
            <a:t>Enfoque de la investigación</a:t>
          </a:r>
          <a:endParaRPr lang="es-EC" dirty="0"/>
        </a:p>
      </dgm:t>
    </dgm:pt>
    <dgm:pt modelId="{FC74C78E-0080-4DAD-BC69-7FB7930D5A36}" type="parTrans" cxnId="{6D97719E-B8A5-45F9-8F87-DCEF03FB478D}">
      <dgm:prSet/>
      <dgm:spPr/>
      <dgm:t>
        <a:bodyPr/>
        <a:lstStyle/>
        <a:p>
          <a:endParaRPr lang="es-EC"/>
        </a:p>
      </dgm:t>
    </dgm:pt>
    <dgm:pt modelId="{20CE4337-1CDB-40AA-8FE3-2EFF10894855}" type="sibTrans" cxnId="{6D97719E-B8A5-45F9-8F87-DCEF03FB478D}">
      <dgm:prSet/>
      <dgm:spPr/>
      <dgm:t>
        <a:bodyPr/>
        <a:lstStyle/>
        <a:p>
          <a:endParaRPr lang="es-EC"/>
        </a:p>
      </dgm:t>
    </dgm:pt>
    <dgm:pt modelId="{15C3FF55-02C9-4F6A-AA44-9E25C6B4CC0D}">
      <dgm:prSet phldrT="[Texto]"/>
      <dgm:spPr/>
      <dgm:t>
        <a:bodyPr/>
        <a:lstStyle/>
        <a:p>
          <a:r>
            <a:rPr lang="es-EC" dirty="0" smtClean="0"/>
            <a:t>Modalidad de la investigación</a:t>
          </a:r>
          <a:endParaRPr lang="es-EC" dirty="0"/>
        </a:p>
      </dgm:t>
    </dgm:pt>
    <dgm:pt modelId="{5070FAB9-C2EC-4D46-95CF-FC2363A8F2AC}" type="parTrans" cxnId="{6B1E0DF0-1222-4E24-BDF0-B2F91F23C413}">
      <dgm:prSet/>
      <dgm:spPr/>
      <dgm:t>
        <a:bodyPr/>
        <a:lstStyle/>
        <a:p>
          <a:endParaRPr lang="es-EC"/>
        </a:p>
      </dgm:t>
    </dgm:pt>
    <dgm:pt modelId="{654D83B6-2AF6-4604-A8FC-0C49251E5A88}" type="sibTrans" cxnId="{6B1E0DF0-1222-4E24-BDF0-B2F91F23C413}">
      <dgm:prSet/>
      <dgm:spPr/>
      <dgm:t>
        <a:bodyPr/>
        <a:lstStyle/>
        <a:p>
          <a:endParaRPr lang="es-EC"/>
        </a:p>
      </dgm:t>
    </dgm:pt>
    <dgm:pt modelId="{A2FF755D-0B98-4C31-9C7F-A2B1CFD57539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s-EC" dirty="0"/>
        </a:p>
      </dgm:t>
    </dgm:pt>
    <dgm:pt modelId="{B0034518-FAC3-48BE-B307-0C13B09C1B9C}" type="parTrans" cxnId="{E23C58C1-6FF7-4567-8412-C51D21F9BCB3}">
      <dgm:prSet/>
      <dgm:spPr/>
      <dgm:t>
        <a:bodyPr/>
        <a:lstStyle/>
        <a:p>
          <a:endParaRPr lang="es-EC"/>
        </a:p>
      </dgm:t>
    </dgm:pt>
    <dgm:pt modelId="{C306BD0F-D020-4B1D-B2DA-692DF33976C6}" type="sibTrans" cxnId="{E23C58C1-6FF7-4567-8412-C51D21F9BCB3}">
      <dgm:prSet/>
      <dgm:spPr/>
      <dgm:t>
        <a:bodyPr/>
        <a:lstStyle/>
        <a:p>
          <a:endParaRPr lang="es-EC"/>
        </a:p>
      </dgm:t>
    </dgm:pt>
    <dgm:pt modelId="{E335B45F-64B2-45A5-B490-9EA8FBF0AF10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2B0E7017-78F4-4E30-9339-47E737D30D56}" type="parTrans" cxnId="{B709468B-CDAC-44F9-9178-A488C578FC34}">
      <dgm:prSet/>
      <dgm:spPr/>
      <dgm:t>
        <a:bodyPr/>
        <a:lstStyle/>
        <a:p>
          <a:endParaRPr lang="es-EC"/>
        </a:p>
      </dgm:t>
    </dgm:pt>
    <dgm:pt modelId="{507E5ABE-C87E-4EEE-A07E-C68C4784A799}" type="sibTrans" cxnId="{B709468B-CDAC-44F9-9178-A488C578FC34}">
      <dgm:prSet/>
      <dgm:spPr/>
      <dgm:t>
        <a:bodyPr/>
        <a:lstStyle/>
        <a:p>
          <a:endParaRPr lang="es-EC"/>
        </a:p>
      </dgm:t>
    </dgm:pt>
    <dgm:pt modelId="{242CE5CA-80E8-4FBA-9699-8A2506B8AE77}">
      <dgm:prSet phldrT="[Texto]"/>
      <dgm:spPr/>
      <dgm:t>
        <a:bodyPr/>
        <a:lstStyle/>
        <a:p>
          <a:r>
            <a:rPr lang="es-EC" dirty="0" smtClean="0"/>
            <a:t>Cuantitativo</a:t>
          </a:r>
          <a:endParaRPr lang="es-EC" dirty="0"/>
        </a:p>
      </dgm:t>
    </dgm:pt>
    <dgm:pt modelId="{1BCF7419-D902-4B4D-9FAE-216CB3A00A0A}" type="parTrans" cxnId="{BF12EAB7-4BB2-47BA-B9C8-95E88F5DE020}">
      <dgm:prSet/>
      <dgm:spPr/>
      <dgm:t>
        <a:bodyPr/>
        <a:lstStyle/>
        <a:p>
          <a:endParaRPr lang="es-EC"/>
        </a:p>
      </dgm:t>
    </dgm:pt>
    <dgm:pt modelId="{00E0FBA5-FF16-44CB-9ECE-283B11500F00}" type="sibTrans" cxnId="{BF12EAB7-4BB2-47BA-B9C8-95E88F5DE020}">
      <dgm:prSet/>
      <dgm:spPr/>
      <dgm:t>
        <a:bodyPr/>
        <a:lstStyle/>
        <a:p>
          <a:endParaRPr lang="es-EC"/>
        </a:p>
      </dgm:t>
    </dgm:pt>
    <dgm:pt modelId="{D7B86905-B8E8-4D57-8939-221B3D9700B9}">
      <dgm:prSet phldrT="[Texto]"/>
      <dgm:spPr/>
      <dgm:t>
        <a:bodyPr/>
        <a:lstStyle/>
        <a:p>
          <a:r>
            <a:rPr lang="es-EC" dirty="0" smtClean="0"/>
            <a:t>Investigación de campo</a:t>
          </a:r>
          <a:endParaRPr lang="es-EC" dirty="0"/>
        </a:p>
      </dgm:t>
    </dgm:pt>
    <dgm:pt modelId="{2CF535FC-2AFB-46FE-9529-BAC1901D2304}" type="parTrans" cxnId="{F5908B75-7A40-4AED-8A66-03ECA7824A0D}">
      <dgm:prSet/>
      <dgm:spPr/>
      <dgm:t>
        <a:bodyPr/>
        <a:lstStyle/>
        <a:p>
          <a:endParaRPr lang="es-EC"/>
        </a:p>
      </dgm:t>
    </dgm:pt>
    <dgm:pt modelId="{DA2D472C-150E-46D8-AA31-85C1A4EE28DB}" type="sibTrans" cxnId="{F5908B75-7A40-4AED-8A66-03ECA7824A0D}">
      <dgm:prSet/>
      <dgm:spPr/>
      <dgm:t>
        <a:bodyPr/>
        <a:lstStyle/>
        <a:p>
          <a:endParaRPr lang="es-EC"/>
        </a:p>
      </dgm:t>
    </dgm:pt>
    <dgm:pt modelId="{1796A47F-71CA-43C4-807B-82835EDA068A}">
      <dgm:prSet phldrT="[Texto]"/>
      <dgm:spPr/>
      <dgm:t>
        <a:bodyPr/>
        <a:lstStyle/>
        <a:p>
          <a:endParaRPr lang="es-EC" dirty="0"/>
        </a:p>
      </dgm:t>
    </dgm:pt>
    <dgm:pt modelId="{65BAEF7A-6549-48CB-B348-5C5C5FA8B246}" type="parTrans" cxnId="{A34C6680-8D2E-4FAD-B70B-7C9F64D66483}">
      <dgm:prSet/>
      <dgm:spPr/>
      <dgm:t>
        <a:bodyPr/>
        <a:lstStyle/>
        <a:p>
          <a:endParaRPr lang="es-EC"/>
        </a:p>
      </dgm:t>
    </dgm:pt>
    <dgm:pt modelId="{5F6DAE9F-923E-4F14-8B25-AA599AB29A41}" type="sibTrans" cxnId="{A34C6680-8D2E-4FAD-B70B-7C9F64D66483}">
      <dgm:prSet/>
      <dgm:spPr/>
      <dgm:t>
        <a:bodyPr/>
        <a:lstStyle/>
        <a:p>
          <a:endParaRPr lang="es-EC"/>
        </a:p>
      </dgm:t>
    </dgm:pt>
    <dgm:pt modelId="{423A65A9-9B46-4385-B964-9373F11E3ECB}">
      <dgm:prSet phldrT="[Texto]"/>
      <dgm:spPr/>
      <dgm:t>
        <a:bodyPr/>
        <a:lstStyle/>
        <a:p>
          <a:endParaRPr lang="es-EC" dirty="0"/>
        </a:p>
      </dgm:t>
    </dgm:pt>
    <dgm:pt modelId="{FB8F4430-01F0-4141-8ACB-A151DBAEA795}" type="parTrans" cxnId="{48EB4DA9-D8AB-4404-B60C-A02A8CF6C645}">
      <dgm:prSet/>
      <dgm:spPr/>
      <dgm:t>
        <a:bodyPr/>
        <a:lstStyle/>
        <a:p>
          <a:endParaRPr lang="es-EC"/>
        </a:p>
      </dgm:t>
    </dgm:pt>
    <dgm:pt modelId="{D7403AA3-6BF9-4C4C-BFC6-12951E79EC1C}" type="sibTrans" cxnId="{48EB4DA9-D8AB-4404-B60C-A02A8CF6C645}">
      <dgm:prSet/>
      <dgm:spPr/>
      <dgm:t>
        <a:bodyPr/>
        <a:lstStyle/>
        <a:p>
          <a:endParaRPr lang="es-EC"/>
        </a:p>
      </dgm:t>
    </dgm:pt>
    <dgm:pt modelId="{545FA522-87E5-430D-A7DA-450E6A0D5975}">
      <dgm:prSet phldrT="[Texto]"/>
      <dgm:spPr/>
      <dgm:t>
        <a:bodyPr/>
        <a:lstStyle/>
        <a:p>
          <a:endParaRPr lang="es-EC" dirty="0"/>
        </a:p>
      </dgm:t>
    </dgm:pt>
    <dgm:pt modelId="{7B6C3392-E3E3-4AB4-9A1A-979CB63558E0}" type="parTrans" cxnId="{83D30EFE-412F-4C60-9A85-B38A7525B541}">
      <dgm:prSet/>
      <dgm:spPr/>
      <dgm:t>
        <a:bodyPr/>
        <a:lstStyle/>
        <a:p>
          <a:endParaRPr lang="es-EC"/>
        </a:p>
      </dgm:t>
    </dgm:pt>
    <dgm:pt modelId="{C2B25483-F34F-4429-902E-D146EC0FA13A}" type="sibTrans" cxnId="{83D30EFE-412F-4C60-9A85-B38A7525B541}">
      <dgm:prSet/>
      <dgm:spPr/>
      <dgm:t>
        <a:bodyPr/>
        <a:lstStyle/>
        <a:p>
          <a:endParaRPr lang="es-EC"/>
        </a:p>
      </dgm:t>
    </dgm:pt>
    <dgm:pt modelId="{BD36D36A-7BB2-447D-BB5C-B90627584BD3}" type="pres">
      <dgm:prSet presAssocID="{A02F7670-ABEB-4590-BCC7-92851AF83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AC03B3-9B12-4D93-A91C-4570D187047B}" type="pres">
      <dgm:prSet presAssocID="{5F7FB4CD-3494-4498-82B1-2405C9C34B2F}" presName="composite" presStyleCnt="0"/>
      <dgm:spPr/>
    </dgm:pt>
    <dgm:pt modelId="{768265BC-6EF7-4B74-9C37-8B2C5C36930D}" type="pres">
      <dgm:prSet presAssocID="{5F7FB4CD-3494-4498-82B1-2405C9C34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C61F13-4D43-4780-9E25-9F7CC88FB00C}" type="pres">
      <dgm:prSet presAssocID="{5F7FB4CD-3494-4498-82B1-2405C9C34B2F}" presName="parSh" presStyleLbl="node1" presStyleIdx="0" presStyleCnt="3"/>
      <dgm:spPr/>
      <dgm:t>
        <a:bodyPr/>
        <a:lstStyle/>
        <a:p>
          <a:endParaRPr lang="es-EC"/>
        </a:p>
      </dgm:t>
    </dgm:pt>
    <dgm:pt modelId="{17C52517-80DD-4DCA-AFDF-EFB8BCBAA6BB}" type="pres">
      <dgm:prSet presAssocID="{5F7FB4CD-3494-4498-82B1-2405C9C34B2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7AA607-55DD-4855-BBB5-0632D53EB918}" type="pres">
      <dgm:prSet presAssocID="{20CE4337-1CDB-40AA-8FE3-2EFF1089485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71ACFE3-0164-4907-9FE1-9BEB7249BF8D}" type="pres">
      <dgm:prSet presAssocID="{20CE4337-1CDB-40AA-8FE3-2EFF10894855}" presName="connTx" presStyleLbl="sibTrans2D1" presStyleIdx="0" presStyleCnt="2"/>
      <dgm:spPr/>
      <dgm:t>
        <a:bodyPr/>
        <a:lstStyle/>
        <a:p>
          <a:endParaRPr lang="es-EC"/>
        </a:p>
      </dgm:t>
    </dgm:pt>
    <dgm:pt modelId="{0D810552-9C78-4302-AF1D-A35FB93052EA}" type="pres">
      <dgm:prSet presAssocID="{15C3FF55-02C9-4F6A-AA44-9E25C6B4CC0D}" presName="composite" presStyleCnt="0"/>
      <dgm:spPr/>
    </dgm:pt>
    <dgm:pt modelId="{AC780ADF-4F0B-42B9-AFAA-9CF41E2FFC3E}" type="pres">
      <dgm:prSet presAssocID="{15C3FF55-02C9-4F6A-AA44-9E25C6B4CC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15075-050E-46D0-BF09-06795946B040}" type="pres">
      <dgm:prSet presAssocID="{15C3FF55-02C9-4F6A-AA44-9E25C6B4CC0D}" presName="parSh" presStyleLbl="node1" presStyleIdx="1" presStyleCnt="3"/>
      <dgm:spPr/>
      <dgm:t>
        <a:bodyPr/>
        <a:lstStyle/>
        <a:p>
          <a:endParaRPr lang="es-EC"/>
        </a:p>
      </dgm:t>
    </dgm:pt>
    <dgm:pt modelId="{F1C559FC-419D-4621-B6F2-0FAEFDE2CB34}" type="pres">
      <dgm:prSet presAssocID="{15C3FF55-02C9-4F6A-AA44-9E25C6B4CC0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B54361-103B-48BC-B8B7-DC718377B992}" type="pres">
      <dgm:prSet presAssocID="{654D83B6-2AF6-4604-A8FC-0C49251E5A8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8DB5F10-8EBC-4023-8A84-2A071C1537A8}" type="pres">
      <dgm:prSet presAssocID="{654D83B6-2AF6-4604-A8FC-0C49251E5A88}" presName="connTx" presStyleLbl="sibTrans2D1" presStyleIdx="1" presStyleCnt="2"/>
      <dgm:spPr/>
      <dgm:t>
        <a:bodyPr/>
        <a:lstStyle/>
        <a:p>
          <a:endParaRPr lang="es-EC"/>
        </a:p>
      </dgm:t>
    </dgm:pt>
    <dgm:pt modelId="{F94A0C97-FA6F-437A-89FD-37C9268BB5DA}" type="pres">
      <dgm:prSet presAssocID="{A2FF755D-0B98-4C31-9C7F-A2B1CFD57539}" presName="composite" presStyleCnt="0"/>
      <dgm:spPr/>
    </dgm:pt>
    <dgm:pt modelId="{ABDA380B-DFFA-4F1C-88DB-03236C5D4731}" type="pres">
      <dgm:prSet presAssocID="{A2FF755D-0B98-4C31-9C7F-A2B1CFD575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066F71-A541-4F5A-8A42-EE560C67CC99}" type="pres">
      <dgm:prSet presAssocID="{A2FF755D-0B98-4C31-9C7F-A2B1CFD57539}" presName="parSh" presStyleLbl="node1" presStyleIdx="2" presStyleCnt="3"/>
      <dgm:spPr/>
      <dgm:t>
        <a:bodyPr/>
        <a:lstStyle/>
        <a:p>
          <a:endParaRPr lang="es-EC"/>
        </a:p>
      </dgm:t>
    </dgm:pt>
    <dgm:pt modelId="{0AA412DE-2321-4F47-BB03-776C341E16F0}" type="pres">
      <dgm:prSet presAssocID="{A2FF755D-0B98-4C31-9C7F-A2B1CFD5753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E261FE-6DEE-423F-8AC3-FFBF469B5D24}" type="presOf" srcId="{242CE5CA-80E8-4FBA-9699-8A2506B8AE77}" destId="{17C52517-80DD-4DCA-AFDF-EFB8BCBAA6BB}" srcOrd="0" destOrd="1" presId="urn:microsoft.com/office/officeart/2005/8/layout/process3"/>
    <dgm:cxn modelId="{E215F739-94A0-42EC-ABCB-AEFDE68A1544}" type="presOf" srcId="{423A65A9-9B46-4385-B964-9373F11E3ECB}" destId="{17C52517-80DD-4DCA-AFDF-EFB8BCBAA6BB}" srcOrd="0" destOrd="0" presId="urn:microsoft.com/office/officeart/2005/8/layout/process3"/>
    <dgm:cxn modelId="{48F37079-CAF7-4E80-A657-1B8E790CA930}" type="presOf" srcId="{15C3FF55-02C9-4F6A-AA44-9E25C6B4CC0D}" destId="{AC780ADF-4F0B-42B9-AFAA-9CF41E2FFC3E}" srcOrd="0" destOrd="0" presId="urn:microsoft.com/office/officeart/2005/8/layout/process3"/>
    <dgm:cxn modelId="{BE6A254D-9064-47C9-804E-5304FF553973}" type="presOf" srcId="{654D83B6-2AF6-4604-A8FC-0C49251E5A88}" destId="{D2B54361-103B-48BC-B8B7-DC718377B992}" srcOrd="0" destOrd="0" presId="urn:microsoft.com/office/officeart/2005/8/layout/process3"/>
    <dgm:cxn modelId="{0C5AD68F-813A-42AB-9FB0-6AEB179E4450}" type="presOf" srcId="{5F7FB4CD-3494-4498-82B1-2405C9C34B2F}" destId="{11C61F13-4D43-4780-9E25-9F7CC88FB00C}" srcOrd="1" destOrd="0" presId="urn:microsoft.com/office/officeart/2005/8/layout/process3"/>
    <dgm:cxn modelId="{0707CE31-B1AD-4C5D-AC36-1ADECEADFA9C}" type="presOf" srcId="{D7B86905-B8E8-4D57-8939-221B3D9700B9}" destId="{F1C559FC-419D-4621-B6F2-0FAEFDE2CB34}" srcOrd="0" destOrd="1" presId="urn:microsoft.com/office/officeart/2005/8/layout/process3"/>
    <dgm:cxn modelId="{83D30EFE-412F-4C60-9A85-B38A7525B541}" srcId="{15C3FF55-02C9-4F6A-AA44-9E25C6B4CC0D}" destId="{545FA522-87E5-430D-A7DA-450E6A0D5975}" srcOrd="0" destOrd="0" parTransId="{7B6C3392-E3E3-4AB4-9A1A-979CB63558E0}" sibTransId="{C2B25483-F34F-4429-902E-D146EC0FA13A}"/>
    <dgm:cxn modelId="{F8DB07B7-21FE-48E0-BA55-BD6F2E05BAF7}" type="presOf" srcId="{15C3FF55-02C9-4F6A-AA44-9E25C6B4CC0D}" destId="{BB215075-050E-46D0-BF09-06795946B040}" srcOrd="1" destOrd="0" presId="urn:microsoft.com/office/officeart/2005/8/layout/process3"/>
    <dgm:cxn modelId="{6B1E0DF0-1222-4E24-BDF0-B2F91F23C413}" srcId="{A02F7670-ABEB-4590-BCC7-92851AF83921}" destId="{15C3FF55-02C9-4F6A-AA44-9E25C6B4CC0D}" srcOrd="1" destOrd="0" parTransId="{5070FAB9-C2EC-4D46-95CF-FC2363A8F2AC}" sibTransId="{654D83B6-2AF6-4604-A8FC-0C49251E5A88}"/>
    <dgm:cxn modelId="{909430C0-63D9-429F-9AFE-A438183AA9CF}" type="presOf" srcId="{5F7FB4CD-3494-4498-82B1-2405C9C34B2F}" destId="{768265BC-6EF7-4B74-9C37-8B2C5C36930D}" srcOrd="0" destOrd="0" presId="urn:microsoft.com/office/officeart/2005/8/layout/process3"/>
    <dgm:cxn modelId="{6D97719E-B8A5-45F9-8F87-DCEF03FB478D}" srcId="{A02F7670-ABEB-4590-BCC7-92851AF83921}" destId="{5F7FB4CD-3494-4498-82B1-2405C9C34B2F}" srcOrd="0" destOrd="0" parTransId="{FC74C78E-0080-4DAD-BC69-7FB7930D5A36}" sibTransId="{20CE4337-1CDB-40AA-8FE3-2EFF10894855}"/>
    <dgm:cxn modelId="{3AB4A91D-B23E-463C-B4EA-98F9C58ED03E}" type="presOf" srcId="{A02F7670-ABEB-4590-BCC7-92851AF83921}" destId="{BD36D36A-7BB2-447D-BB5C-B90627584BD3}" srcOrd="0" destOrd="0" presId="urn:microsoft.com/office/officeart/2005/8/layout/process3"/>
    <dgm:cxn modelId="{FA78C362-EA29-4B07-8AFA-D27D0171A119}" type="presOf" srcId="{20CE4337-1CDB-40AA-8FE3-2EFF10894855}" destId="{F71ACFE3-0164-4907-9FE1-9BEB7249BF8D}" srcOrd="1" destOrd="0" presId="urn:microsoft.com/office/officeart/2005/8/layout/process3"/>
    <dgm:cxn modelId="{F96FB800-FF5F-445D-B359-06E05E7669A1}" type="presOf" srcId="{A2FF755D-0B98-4C31-9C7F-A2B1CFD57539}" destId="{EA066F71-A541-4F5A-8A42-EE560C67CC99}" srcOrd="1" destOrd="0" presId="urn:microsoft.com/office/officeart/2005/8/layout/process3"/>
    <dgm:cxn modelId="{B709468B-CDAC-44F9-9178-A488C578FC34}" srcId="{A2FF755D-0B98-4C31-9C7F-A2B1CFD57539}" destId="{E335B45F-64B2-45A5-B490-9EA8FBF0AF10}" srcOrd="1" destOrd="0" parTransId="{2B0E7017-78F4-4E30-9339-47E737D30D56}" sibTransId="{507E5ABE-C87E-4EEE-A07E-C68C4784A799}"/>
    <dgm:cxn modelId="{9E444BCE-E796-4FAB-95BD-BF5C12BAD18F}" type="presOf" srcId="{545FA522-87E5-430D-A7DA-450E6A0D5975}" destId="{F1C559FC-419D-4621-B6F2-0FAEFDE2CB34}" srcOrd="0" destOrd="0" presId="urn:microsoft.com/office/officeart/2005/8/layout/process3"/>
    <dgm:cxn modelId="{A34C6680-8D2E-4FAD-B70B-7C9F64D66483}" srcId="{A2FF755D-0B98-4C31-9C7F-A2B1CFD57539}" destId="{1796A47F-71CA-43C4-807B-82835EDA068A}" srcOrd="0" destOrd="0" parTransId="{65BAEF7A-6549-48CB-B348-5C5C5FA8B246}" sibTransId="{5F6DAE9F-923E-4F14-8B25-AA599AB29A41}"/>
    <dgm:cxn modelId="{F5908B75-7A40-4AED-8A66-03ECA7824A0D}" srcId="{15C3FF55-02C9-4F6A-AA44-9E25C6B4CC0D}" destId="{D7B86905-B8E8-4D57-8939-221B3D9700B9}" srcOrd="1" destOrd="0" parTransId="{2CF535FC-2AFB-46FE-9529-BAC1901D2304}" sibTransId="{DA2D472C-150E-46D8-AA31-85C1A4EE28DB}"/>
    <dgm:cxn modelId="{9C0B2B7A-4CFB-471A-ABE4-D981A6B2EE0F}" type="presOf" srcId="{E335B45F-64B2-45A5-B490-9EA8FBF0AF10}" destId="{0AA412DE-2321-4F47-BB03-776C341E16F0}" srcOrd="0" destOrd="1" presId="urn:microsoft.com/office/officeart/2005/8/layout/process3"/>
    <dgm:cxn modelId="{BF12EAB7-4BB2-47BA-B9C8-95E88F5DE020}" srcId="{5F7FB4CD-3494-4498-82B1-2405C9C34B2F}" destId="{242CE5CA-80E8-4FBA-9699-8A2506B8AE77}" srcOrd="1" destOrd="0" parTransId="{1BCF7419-D902-4B4D-9FAE-216CB3A00A0A}" sibTransId="{00E0FBA5-FF16-44CB-9ECE-283B11500F00}"/>
    <dgm:cxn modelId="{EF73B8EA-4942-4F55-A5E2-7FCAE3AE4633}" type="presOf" srcId="{A2FF755D-0B98-4C31-9C7F-A2B1CFD57539}" destId="{ABDA380B-DFFA-4F1C-88DB-03236C5D4731}" srcOrd="0" destOrd="0" presId="urn:microsoft.com/office/officeart/2005/8/layout/process3"/>
    <dgm:cxn modelId="{CD9B546F-E655-43B7-91A4-5B91B678CB07}" type="presOf" srcId="{1796A47F-71CA-43C4-807B-82835EDA068A}" destId="{0AA412DE-2321-4F47-BB03-776C341E16F0}" srcOrd="0" destOrd="0" presId="urn:microsoft.com/office/officeart/2005/8/layout/process3"/>
    <dgm:cxn modelId="{5FFE8302-7775-4D88-8E88-13CA108792E5}" type="presOf" srcId="{20CE4337-1CDB-40AA-8FE3-2EFF10894855}" destId="{897AA607-55DD-4855-BBB5-0632D53EB918}" srcOrd="0" destOrd="0" presId="urn:microsoft.com/office/officeart/2005/8/layout/process3"/>
    <dgm:cxn modelId="{48EB4DA9-D8AB-4404-B60C-A02A8CF6C645}" srcId="{5F7FB4CD-3494-4498-82B1-2405C9C34B2F}" destId="{423A65A9-9B46-4385-B964-9373F11E3ECB}" srcOrd="0" destOrd="0" parTransId="{FB8F4430-01F0-4141-8ACB-A151DBAEA795}" sibTransId="{D7403AA3-6BF9-4C4C-BFC6-12951E79EC1C}"/>
    <dgm:cxn modelId="{A867A2B3-9ABB-4853-AAE3-BC89E7BE64C3}" type="presOf" srcId="{654D83B6-2AF6-4604-A8FC-0C49251E5A88}" destId="{18DB5F10-8EBC-4023-8A84-2A071C1537A8}" srcOrd="1" destOrd="0" presId="urn:microsoft.com/office/officeart/2005/8/layout/process3"/>
    <dgm:cxn modelId="{E23C58C1-6FF7-4567-8412-C51D21F9BCB3}" srcId="{A02F7670-ABEB-4590-BCC7-92851AF83921}" destId="{A2FF755D-0B98-4C31-9C7F-A2B1CFD57539}" srcOrd="2" destOrd="0" parTransId="{B0034518-FAC3-48BE-B307-0C13B09C1B9C}" sibTransId="{C306BD0F-D020-4B1D-B2DA-692DF33976C6}"/>
    <dgm:cxn modelId="{2090AB6B-D553-4130-9F03-42DDF8263469}" type="presParOf" srcId="{BD36D36A-7BB2-447D-BB5C-B90627584BD3}" destId="{38AC03B3-9B12-4D93-A91C-4570D187047B}" srcOrd="0" destOrd="0" presId="urn:microsoft.com/office/officeart/2005/8/layout/process3"/>
    <dgm:cxn modelId="{B5D746C6-3D27-45F3-B61C-840F8D3978D4}" type="presParOf" srcId="{38AC03B3-9B12-4D93-A91C-4570D187047B}" destId="{768265BC-6EF7-4B74-9C37-8B2C5C36930D}" srcOrd="0" destOrd="0" presId="urn:microsoft.com/office/officeart/2005/8/layout/process3"/>
    <dgm:cxn modelId="{B3F1873D-37EE-47CC-98FB-070BD03D4902}" type="presParOf" srcId="{38AC03B3-9B12-4D93-A91C-4570D187047B}" destId="{11C61F13-4D43-4780-9E25-9F7CC88FB00C}" srcOrd="1" destOrd="0" presId="urn:microsoft.com/office/officeart/2005/8/layout/process3"/>
    <dgm:cxn modelId="{EFCB4BBF-AC58-4956-915A-87AE83CE4BC7}" type="presParOf" srcId="{38AC03B3-9B12-4D93-A91C-4570D187047B}" destId="{17C52517-80DD-4DCA-AFDF-EFB8BCBAA6BB}" srcOrd="2" destOrd="0" presId="urn:microsoft.com/office/officeart/2005/8/layout/process3"/>
    <dgm:cxn modelId="{FD32231D-F7F0-42FF-B1AB-4E75B164E177}" type="presParOf" srcId="{BD36D36A-7BB2-447D-BB5C-B90627584BD3}" destId="{897AA607-55DD-4855-BBB5-0632D53EB918}" srcOrd="1" destOrd="0" presId="urn:microsoft.com/office/officeart/2005/8/layout/process3"/>
    <dgm:cxn modelId="{4EBCFCFF-B68E-4680-B756-A85B5AC331B5}" type="presParOf" srcId="{897AA607-55DD-4855-BBB5-0632D53EB918}" destId="{F71ACFE3-0164-4907-9FE1-9BEB7249BF8D}" srcOrd="0" destOrd="0" presId="urn:microsoft.com/office/officeart/2005/8/layout/process3"/>
    <dgm:cxn modelId="{20A88D40-8533-45D2-8DE7-E33E8CAF7D86}" type="presParOf" srcId="{BD36D36A-7BB2-447D-BB5C-B90627584BD3}" destId="{0D810552-9C78-4302-AF1D-A35FB93052EA}" srcOrd="2" destOrd="0" presId="urn:microsoft.com/office/officeart/2005/8/layout/process3"/>
    <dgm:cxn modelId="{5AE65060-ED17-49CD-9EDF-ECCFF1058E1D}" type="presParOf" srcId="{0D810552-9C78-4302-AF1D-A35FB93052EA}" destId="{AC780ADF-4F0B-42B9-AFAA-9CF41E2FFC3E}" srcOrd="0" destOrd="0" presId="urn:microsoft.com/office/officeart/2005/8/layout/process3"/>
    <dgm:cxn modelId="{9F756DC1-A9D5-4BA5-ACFC-18D51F2067D5}" type="presParOf" srcId="{0D810552-9C78-4302-AF1D-A35FB93052EA}" destId="{BB215075-050E-46D0-BF09-06795946B040}" srcOrd="1" destOrd="0" presId="urn:microsoft.com/office/officeart/2005/8/layout/process3"/>
    <dgm:cxn modelId="{68FDFC2B-00C2-4481-8DDB-9375569BC0A5}" type="presParOf" srcId="{0D810552-9C78-4302-AF1D-A35FB93052EA}" destId="{F1C559FC-419D-4621-B6F2-0FAEFDE2CB34}" srcOrd="2" destOrd="0" presId="urn:microsoft.com/office/officeart/2005/8/layout/process3"/>
    <dgm:cxn modelId="{65F33F64-E3AA-4178-B34C-F798547931D2}" type="presParOf" srcId="{BD36D36A-7BB2-447D-BB5C-B90627584BD3}" destId="{D2B54361-103B-48BC-B8B7-DC718377B992}" srcOrd="3" destOrd="0" presId="urn:microsoft.com/office/officeart/2005/8/layout/process3"/>
    <dgm:cxn modelId="{4332B28C-C71F-41F9-9898-788B4F0869CD}" type="presParOf" srcId="{D2B54361-103B-48BC-B8B7-DC718377B992}" destId="{18DB5F10-8EBC-4023-8A84-2A071C1537A8}" srcOrd="0" destOrd="0" presId="urn:microsoft.com/office/officeart/2005/8/layout/process3"/>
    <dgm:cxn modelId="{28AA7520-D253-4639-AC57-B98D187777CA}" type="presParOf" srcId="{BD36D36A-7BB2-447D-BB5C-B90627584BD3}" destId="{F94A0C97-FA6F-437A-89FD-37C9268BB5DA}" srcOrd="4" destOrd="0" presId="urn:microsoft.com/office/officeart/2005/8/layout/process3"/>
    <dgm:cxn modelId="{2EC33F1F-F81A-4377-8073-648A9A2744C0}" type="presParOf" srcId="{F94A0C97-FA6F-437A-89FD-37C9268BB5DA}" destId="{ABDA380B-DFFA-4F1C-88DB-03236C5D4731}" srcOrd="0" destOrd="0" presId="urn:microsoft.com/office/officeart/2005/8/layout/process3"/>
    <dgm:cxn modelId="{ACFCD8CD-B439-4D32-BBEB-CB668664FD3F}" type="presParOf" srcId="{F94A0C97-FA6F-437A-89FD-37C9268BB5DA}" destId="{EA066F71-A541-4F5A-8A42-EE560C67CC99}" srcOrd="1" destOrd="0" presId="urn:microsoft.com/office/officeart/2005/8/layout/process3"/>
    <dgm:cxn modelId="{AFD8C842-388B-44CD-9393-9A4D548C350A}" type="presParOf" srcId="{F94A0C97-FA6F-437A-89FD-37C9268BB5DA}" destId="{0AA412DE-2321-4F47-BB03-776C341E16F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51723-67E6-428F-A0B0-E563AAF842CE}">
      <dsp:nvSpPr>
        <dsp:cNvPr id="0" name=""/>
        <dsp:cNvSpPr/>
      </dsp:nvSpPr>
      <dsp:spPr>
        <a:xfrm>
          <a:off x="0" y="0"/>
          <a:ext cx="8496944" cy="1742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MACRO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Un nuevo modelo de televisión se generalizó en los años 80 en varias regiones del mundo: Estados Unidos y Europa (Francia).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 partir de los años 80 se expandió el modelo PPV.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México se coloca como el país con mayor número de hogares con televisión de paga en toda América Latina.</a:t>
          </a:r>
          <a:endParaRPr lang="es-EC" sz="1600" kern="1200" dirty="0"/>
        </a:p>
      </dsp:txBody>
      <dsp:txXfrm>
        <a:off x="1894457" y="0"/>
        <a:ext cx="6602486" cy="1742391"/>
      </dsp:txXfrm>
    </dsp:sp>
    <dsp:sp modelId="{412DC6C2-C7E2-446B-B02F-AFC259E20F76}">
      <dsp:nvSpPr>
        <dsp:cNvPr id="0" name=""/>
        <dsp:cNvSpPr/>
      </dsp:nvSpPr>
      <dsp:spPr>
        <a:xfrm>
          <a:off x="195068" y="90921"/>
          <a:ext cx="1699388" cy="1560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066CD-F7A9-4C4E-B20E-6C3284612746}">
      <dsp:nvSpPr>
        <dsp:cNvPr id="0" name=""/>
        <dsp:cNvSpPr/>
      </dsp:nvSpPr>
      <dsp:spPr>
        <a:xfrm>
          <a:off x="0" y="2016452"/>
          <a:ext cx="8496944" cy="1402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MESO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 servicio de televisión pagada tuvo una penetración del 26,38% entre la población ecuatoriana. </a:t>
          </a:r>
          <a:endParaRPr lang="es-EC" sz="1600" kern="1200" dirty="0"/>
        </a:p>
      </dsp:txBody>
      <dsp:txXfrm>
        <a:off x="1894457" y="2016452"/>
        <a:ext cx="6602486" cy="1402562"/>
      </dsp:txXfrm>
    </dsp:sp>
    <dsp:sp modelId="{A25AC9DD-9539-454E-A1E5-C1E166231C8E}">
      <dsp:nvSpPr>
        <dsp:cNvPr id="0" name=""/>
        <dsp:cNvSpPr/>
      </dsp:nvSpPr>
      <dsp:spPr>
        <a:xfrm>
          <a:off x="195068" y="1937459"/>
          <a:ext cx="1699388" cy="1560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9ECD5-631F-40FD-B890-F4405E6AE47E}">
      <dsp:nvSpPr>
        <dsp:cNvPr id="0" name=""/>
        <dsp:cNvSpPr/>
      </dsp:nvSpPr>
      <dsp:spPr>
        <a:xfrm>
          <a:off x="0" y="3757273"/>
          <a:ext cx="8496944" cy="1432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MICRO</a:t>
          </a:r>
          <a:endParaRPr lang="es-EC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 Distrito Metropolitano de Quito es una de las ciudades más grandes con 2’239.191 habitantes y 641.214 hogares.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Tiene un gran crecimiento poblacional lo que genera es que la gente opte por comprar o adquirir servicios de entretenimiento para sus hogares.</a:t>
          </a:r>
          <a:endParaRPr lang="es-EC" sz="1600" kern="1200" dirty="0"/>
        </a:p>
      </dsp:txBody>
      <dsp:txXfrm>
        <a:off x="1894457" y="3757273"/>
        <a:ext cx="6602486" cy="1432154"/>
      </dsp:txXfrm>
    </dsp:sp>
    <dsp:sp modelId="{D01655FA-B650-48A4-B1DA-3C2F9C7FB650}">
      <dsp:nvSpPr>
        <dsp:cNvPr id="0" name=""/>
        <dsp:cNvSpPr/>
      </dsp:nvSpPr>
      <dsp:spPr>
        <a:xfrm>
          <a:off x="195068" y="3693076"/>
          <a:ext cx="1699388" cy="1560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C61F13-4D43-4780-9E25-9F7CC88FB00C}">
      <dsp:nvSpPr>
        <dsp:cNvPr id="0" name=""/>
        <dsp:cNvSpPr/>
      </dsp:nvSpPr>
      <dsp:spPr>
        <a:xfrm>
          <a:off x="4082" y="4649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Técnicas de investigación</a:t>
          </a:r>
          <a:endParaRPr lang="es-EC" sz="1900" kern="1200" dirty="0"/>
        </a:p>
      </dsp:txBody>
      <dsp:txXfrm>
        <a:off x="4082" y="464937"/>
        <a:ext cx="1856384" cy="712029"/>
      </dsp:txXfrm>
    </dsp:sp>
    <dsp:sp modelId="{17C52517-80DD-4DCA-AFDF-EFB8BCBAA6BB}">
      <dsp:nvSpPr>
        <dsp:cNvPr id="0" name=""/>
        <dsp:cNvSpPr/>
      </dsp:nvSpPr>
      <dsp:spPr>
        <a:xfrm>
          <a:off x="384306" y="1176966"/>
          <a:ext cx="185638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Encuesta</a:t>
          </a:r>
          <a:endParaRPr lang="es-EC" sz="1900" kern="1200" dirty="0"/>
        </a:p>
      </dsp:txBody>
      <dsp:txXfrm>
        <a:off x="384306" y="1176966"/>
        <a:ext cx="1856384" cy="1094400"/>
      </dsp:txXfrm>
    </dsp:sp>
    <dsp:sp modelId="{897AA607-55DD-4855-BBB5-0632D53EB918}">
      <dsp:nvSpPr>
        <dsp:cNvPr id="0" name=""/>
        <dsp:cNvSpPr/>
      </dsp:nvSpPr>
      <dsp:spPr>
        <a:xfrm>
          <a:off x="2141888" y="589858"/>
          <a:ext cx="596612" cy="462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2141888" y="589858"/>
        <a:ext cx="596612" cy="462186"/>
      </dsp:txXfrm>
    </dsp:sp>
    <dsp:sp modelId="{BB215075-050E-46D0-BF09-06795946B040}">
      <dsp:nvSpPr>
        <dsp:cNvPr id="0" name=""/>
        <dsp:cNvSpPr/>
      </dsp:nvSpPr>
      <dsp:spPr>
        <a:xfrm>
          <a:off x="2986152" y="4649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7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Instrumento de investigación</a:t>
          </a:r>
          <a:endParaRPr lang="es-EC" sz="1900" kern="1200" dirty="0"/>
        </a:p>
      </dsp:txBody>
      <dsp:txXfrm>
        <a:off x="2986152" y="464937"/>
        <a:ext cx="1856384" cy="712029"/>
      </dsp:txXfrm>
    </dsp:sp>
    <dsp:sp modelId="{F1C559FC-419D-4621-B6F2-0FAEFDE2CB34}">
      <dsp:nvSpPr>
        <dsp:cNvPr id="0" name=""/>
        <dsp:cNvSpPr/>
      </dsp:nvSpPr>
      <dsp:spPr>
        <a:xfrm>
          <a:off x="3366375" y="1176966"/>
          <a:ext cx="185638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Cuestionario</a:t>
          </a:r>
          <a:endParaRPr lang="es-EC" sz="1900" kern="1200" dirty="0"/>
        </a:p>
      </dsp:txBody>
      <dsp:txXfrm>
        <a:off x="3366375" y="1176966"/>
        <a:ext cx="1856384" cy="1094400"/>
      </dsp:txXfrm>
    </dsp:sp>
    <dsp:sp modelId="{D2B54361-103B-48BC-B8B7-DC718377B992}">
      <dsp:nvSpPr>
        <dsp:cNvPr id="0" name=""/>
        <dsp:cNvSpPr/>
      </dsp:nvSpPr>
      <dsp:spPr>
        <a:xfrm>
          <a:off x="5123957" y="589858"/>
          <a:ext cx="596612" cy="462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123957" y="589858"/>
        <a:ext cx="596612" cy="462186"/>
      </dsp:txXfrm>
    </dsp:sp>
    <dsp:sp modelId="{EA066F71-A541-4F5A-8A42-EE560C67CC99}">
      <dsp:nvSpPr>
        <dsp:cNvPr id="0" name=""/>
        <dsp:cNvSpPr/>
      </dsp:nvSpPr>
      <dsp:spPr>
        <a:xfrm>
          <a:off x="5968221" y="4649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Tipo de Muestreo</a:t>
          </a:r>
          <a:endParaRPr lang="es-EC" sz="1900" kern="1200" dirty="0"/>
        </a:p>
      </dsp:txBody>
      <dsp:txXfrm>
        <a:off x="5968221" y="464937"/>
        <a:ext cx="1856384" cy="712029"/>
      </dsp:txXfrm>
    </dsp:sp>
    <dsp:sp modelId="{0AA412DE-2321-4F47-BB03-776C341E16F0}">
      <dsp:nvSpPr>
        <dsp:cNvPr id="0" name=""/>
        <dsp:cNvSpPr/>
      </dsp:nvSpPr>
      <dsp:spPr>
        <a:xfrm>
          <a:off x="6348444" y="1176966"/>
          <a:ext cx="185638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Muestreo aleatorio estratificado</a:t>
          </a:r>
          <a:endParaRPr lang="es-EC" sz="1900" kern="1200" dirty="0"/>
        </a:p>
      </dsp:txBody>
      <dsp:txXfrm>
        <a:off x="6348444" y="1176966"/>
        <a:ext cx="1856384" cy="1094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D8CD5-CA03-46CB-B4AE-3D3D688DC533}">
      <dsp:nvSpPr>
        <dsp:cNvPr id="0" name=""/>
        <dsp:cNvSpPr/>
      </dsp:nvSpPr>
      <dsp:spPr>
        <a:xfrm>
          <a:off x="665" y="302129"/>
          <a:ext cx="1419461" cy="851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Población objetivo</a:t>
          </a:r>
          <a:endParaRPr lang="es-EC" sz="2300" kern="1200" dirty="0"/>
        </a:p>
      </dsp:txBody>
      <dsp:txXfrm>
        <a:off x="665" y="302129"/>
        <a:ext cx="1419461" cy="851677"/>
      </dsp:txXfrm>
    </dsp:sp>
    <dsp:sp modelId="{C32C4BA4-4D9B-4349-95B0-207A5BBC3464}">
      <dsp:nvSpPr>
        <dsp:cNvPr id="0" name=""/>
        <dsp:cNvSpPr/>
      </dsp:nvSpPr>
      <dsp:spPr>
        <a:xfrm>
          <a:off x="1562073" y="551954"/>
          <a:ext cx="300925" cy="35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562073" y="551954"/>
        <a:ext cx="300925" cy="352026"/>
      </dsp:txXfrm>
    </dsp:sp>
    <dsp:sp modelId="{A2B3ACE1-F1CE-4A65-BA27-EA3EFA14DC7F}">
      <dsp:nvSpPr>
        <dsp:cNvPr id="0" name=""/>
        <dsp:cNvSpPr/>
      </dsp:nvSpPr>
      <dsp:spPr>
        <a:xfrm>
          <a:off x="1987912" y="302129"/>
          <a:ext cx="1419461" cy="851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365.721 hogares</a:t>
          </a:r>
          <a:endParaRPr lang="es-EC" sz="2300" kern="1200" dirty="0"/>
        </a:p>
      </dsp:txBody>
      <dsp:txXfrm>
        <a:off x="1987912" y="302129"/>
        <a:ext cx="1419461" cy="8516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D8CD5-CA03-46CB-B4AE-3D3D688DC533}">
      <dsp:nvSpPr>
        <dsp:cNvPr id="0" name=""/>
        <dsp:cNvSpPr/>
      </dsp:nvSpPr>
      <dsp:spPr>
        <a:xfrm>
          <a:off x="665" y="302129"/>
          <a:ext cx="1419461" cy="851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Muestra</a:t>
          </a:r>
          <a:endParaRPr lang="es-EC" sz="2300" kern="1200" dirty="0"/>
        </a:p>
      </dsp:txBody>
      <dsp:txXfrm>
        <a:off x="665" y="302129"/>
        <a:ext cx="1419461" cy="851677"/>
      </dsp:txXfrm>
    </dsp:sp>
    <dsp:sp modelId="{C32C4BA4-4D9B-4349-95B0-207A5BBC3464}">
      <dsp:nvSpPr>
        <dsp:cNvPr id="0" name=""/>
        <dsp:cNvSpPr/>
      </dsp:nvSpPr>
      <dsp:spPr>
        <a:xfrm>
          <a:off x="1562073" y="551954"/>
          <a:ext cx="300925" cy="352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562073" y="551954"/>
        <a:ext cx="300925" cy="352026"/>
      </dsp:txXfrm>
    </dsp:sp>
    <dsp:sp modelId="{A2B3ACE1-F1CE-4A65-BA27-EA3EFA14DC7F}">
      <dsp:nvSpPr>
        <dsp:cNvPr id="0" name=""/>
        <dsp:cNvSpPr/>
      </dsp:nvSpPr>
      <dsp:spPr>
        <a:xfrm>
          <a:off x="1987912" y="302129"/>
          <a:ext cx="1419461" cy="851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322 encuestas</a:t>
          </a:r>
          <a:endParaRPr lang="es-EC" sz="2300" kern="1200" dirty="0"/>
        </a:p>
      </dsp:txBody>
      <dsp:txXfrm>
        <a:off x="1987912" y="302129"/>
        <a:ext cx="1419461" cy="85167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B8900-46BA-440A-8AFF-9979D9A7CB70}">
      <dsp:nvSpPr>
        <dsp:cNvPr id="0" name=""/>
        <dsp:cNvSpPr/>
      </dsp:nvSpPr>
      <dsp:spPr>
        <a:xfrm rot="5400000">
          <a:off x="-177792" y="182923"/>
          <a:ext cx="1185285" cy="8296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5400000">
        <a:off x="-177792" y="182923"/>
        <a:ext cx="1185285" cy="829699"/>
      </dsp:txXfrm>
    </dsp:sp>
    <dsp:sp modelId="{247EA6AC-C88D-4D26-B05F-FACE618FFDEB}">
      <dsp:nvSpPr>
        <dsp:cNvPr id="0" name=""/>
        <dsp:cNvSpPr/>
      </dsp:nvSpPr>
      <dsp:spPr>
        <a:xfrm rot="5400000">
          <a:off x="4350112" y="-3515281"/>
          <a:ext cx="770435" cy="7811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En el Ecuador se está aumentando el número de suscriptores, esto debido a factores como el precio de los paquetes que ofrecen (son accesibles), la calidad de la señal y el tipo de programación que ofrecen.</a:t>
          </a:r>
          <a:endParaRPr lang="es-EC" sz="1200" kern="1200" dirty="0"/>
        </a:p>
      </dsp:txBody>
      <dsp:txXfrm rot="5400000">
        <a:off x="4350112" y="-3515281"/>
        <a:ext cx="770435" cy="7811260"/>
      </dsp:txXfrm>
    </dsp:sp>
    <dsp:sp modelId="{9A22BEF6-E61B-4A25-B390-5074C7E0FA86}">
      <dsp:nvSpPr>
        <dsp:cNvPr id="0" name=""/>
        <dsp:cNvSpPr/>
      </dsp:nvSpPr>
      <dsp:spPr>
        <a:xfrm rot="5400000">
          <a:off x="-177792" y="1252188"/>
          <a:ext cx="1185285" cy="829699"/>
        </a:xfrm>
        <a:prstGeom prst="chevron">
          <a:avLst/>
        </a:prstGeom>
        <a:gradFill rotWithShape="0">
          <a:gsLst>
            <a:gs pos="0">
              <a:schemeClr val="accent5">
                <a:hueOff val="1679638"/>
                <a:satOff val="2370"/>
                <a:lumOff val="-294"/>
                <a:alphaOff val="0"/>
                <a:shade val="51000"/>
                <a:satMod val="130000"/>
              </a:schemeClr>
            </a:gs>
            <a:gs pos="80000">
              <a:schemeClr val="accent5">
                <a:hueOff val="1679638"/>
                <a:satOff val="2370"/>
                <a:lumOff val="-294"/>
                <a:alphaOff val="0"/>
                <a:shade val="93000"/>
                <a:satMod val="130000"/>
              </a:schemeClr>
            </a:gs>
            <a:gs pos="100000">
              <a:schemeClr val="accent5">
                <a:hueOff val="1679638"/>
                <a:satOff val="2370"/>
                <a:lumOff val="-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679638"/>
              <a:satOff val="2370"/>
              <a:lumOff val="-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5400000">
        <a:off x="-177792" y="1252188"/>
        <a:ext cx="1185285" cy="829699"/>
      </dsp:txXfrm>
    </dsp:sp>
    <dsp:sp modelId="{052CDE67-1CAA-4E26-9C15-678ADBDE3645}">
      <dsp:nvSpPr>
        <dsp:cNvPr id="0" name=""/>
        <dsp:cNvSpPr/>
      </dsp:nvSpPr>
      <dsp:spPr>
        <a:xfrm rot="5400000">
          <a:off x="4350112" y="-2446016"/>
          <a:ext cx="770435" cy="7811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79638"/>
              <a:satOff val="2370"/>
              <a:lumOff val="-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El factor interno que más influyen en los consumidores a la hora de contratar el servicio de televisión pagada es la motivación, entre las cuales están el entretenimiento familiar, la diversión y distracción. El factor externo más influyente a la hora de tomar la decisión de contratar el servicio de televisión pagada es la familia.</a:t>
          </a:r>
          <a:endParaRPr lang="es-EC" sz="1200" kern="1200" dirty="0"/>
        </a:p>
      </dsp:txBody>
      <dsp:txXfrm rot="5400000">
        <a:off x="4350112" y="-2446016"/>
        <a:ext cx="770435" cy="7811260"/>
      </dsp:txXfrm>
    </dsp:sp>
    <dsp:sp modelId="{3AE09679-052C-4B01-B6A9-E60FBE6B3282}">
      <dsp:nvSpPr>
        <dsp:cNvPr id="0" name=""/>
        <dsp:cNvSpPr/>
      </dsp:nvSpPr>
      <dsp:spPr>
        <a:xfrm rot="5400000">
          <a:off x="-177792" y="2321454"/>
          <a:ext cx="1185285" cy="829699"/>
        </a:xfrm>
        <a:prstGeom prst="chevron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7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5400000">
        <a:off x="-177792" y="2321454"/>
        <a:ext cx="1185285" cy="829699"/>
      </dsp:txXfrm>
    </dsp:sp>
    <dsp:sp modelId="{EF5FA19E-958D-41A4-B0D5-5E31046CF757}">
      <dsp:nvSpPr>
        <dsp:cNvPr id="0" name=""/>
        <dsp:cNvSpPr/>
      </dsp:nvSpPr>
      <dsp:spPr>
        <a:xfrm rot="5400000">
          <a:off x="4350112" y="-1376751"/>
          <a:ext cx="770435" cy="7811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 necesidad cubierta con la compra del servicio de televisión pagada es la diversión o entretenimiento.</a:t>
          </a:r>
          <a:endParaRPr lang="es-EC" sz="1200" kern="1200" dirty="0"/>
        </a:p>
      </dsp:txBody>
      <dsp:txXfrm rot="5400000">
        <a:off x="4350112" y="-1376751"/>
        <a:ext cx="770435" cy="7811260"/>
      </dsp:txXfrm>
    </dsp:sp>
    <dsp:sp modelId="{C219DE04-7C15-4F27-A01F-CD3B0D79BBA4}">
      <dsp:nvSpPr>
        <dsp:cNvPr id="0" name=""/>
        <dsp:cNvSpPr/>
      </dsp:nvSpPr>
      <dsp:spPr>
        <a:xfrm rot="5400000">
          <a:off x="-177792" y="3390719"/>
          <a:ext cx="1185285" cy="829699"/>
        </a:xfrm>
        <a:prstGeom prst="chevron">
          <a:avLst/>
        </a:prstGeom>
        <a:gradFill rotWithShape="0">
          <a:gsLst>
            <a:gs pos="0">
              <a:schemeClr val="accent5">
                <a:hueOff val="5038915"/>
                <a:satOff val="7109"/>
                <a:lumOff val="-882"/>
                <a:alphaOff val="0"/>
                <a:shade val="51000"/>
                <a:satMod val="130000"/>
              </a:schemeClr>
            </a:gs>
            <a:gs pos="80000">
              <a:schemeClr val="accent5">
                <a:hueOff val="5038915"/>
                <a:satOff val="7109"/>
                <a:lumOff val="-882"/>
                <a:alphaOff val="0"/>
                <a:shade val="93000"/>
                <a:satMod val="130000"/>
              </a:schemeClr>
            </a:gs>
            <a:gs pos="100000">
              <a:schemeClr val="accent5">
                <a:hueOff val="5038915"/>
                <a:satOff val="7109"/>
                <a:lumOff val="-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038915"/>
              <a:satOff val="7109"/>
              <a:lumOff val="-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5400000">
        <a:off x="-177792" y="3390719"/>
        <a:ext cx="1185285" cy="829699"/>
      </dsp:txXfrm>
    </dsp:sp>
    <dsp:sp modelId="{8A960E6D-C51B-4065-849D-7EEEF36B121D}">
      <dsp:nvSpPr>
        <dsp:cNvPr id="0" name=""/>
        <dsp:cNvSpPr/>
      </dsp:nvSpPr>
      <dsp:spPr>
        <a:xfrm rot="5400000">
          <a:off x="4350112" y="-307485"/>
          <a:ext cx="770435" cy="7811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038915"/>
              <a:satOff val="7109"/>
              <a:lumOff val="-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Los hogares que tienen el servicio de televisión pagada tienden a mirar la televisión abierta o nacional únicamente con fines informativos, ya que consideran que el contenido de la programación nacional es regular.</a:t>
          </a:r>
          <a:endParaRPr lang="es-EC" sz="1200" kern="1200" dirty="0"/>
        </a:p>
      </dsp:txBody>
      <dsp:txXfrm rot="5400000">
        <a:off x="4350112" y="-307485"/>
        <a:ext cx="770435" cy="7811260"/>
      </dsp:txXfrm>
    </dsp:sp>
    <dsp:sp modelId="{2123CB34-3D33-4740-8529-5F5DA33A7895}">
      <dsp:nvSpPr>
        <dsp:cNvPr id="0" name=""/>
        <dsp:cNvSpPr/>
      </dsp:nvSpPr>
      <dsp:spPr>
        <a:xfrm rot="5400000">
          <a:off x="-177792" y="4459984"/>
          <a:ext cx="1185285" cy="829699"/>
        </a:xfrm>
        <a:prstGeom prst="chevron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5400000">
        <a:off x="-177792" y="4459984"/>
        <a:ext cx="1185285" cy="829699"/>
      </dsp:txXfrm>
    </dsp:sp>
    <dsp:sp modelId="{980CD593-106A-4238-AF69-B5E25E250583}">
      <dsp:nvSpPr>
        <dsp:cNvPr id="0" name=""/>
        <dsp:cNvSpPr/>
      </dsp:nvSpPr>
      <dsp:spPr>
        <a:xfrm rot="5400000">
          <a:off x="4350112" y="761779"/>
          <a:ext cx="770435" cy="7811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Este estudio relacional del comportamiento de grupos de consumidores permitió determinar cuáles son en realidad los factores que intervienen en la formulación de sus deseos, y la posterior búsqueda de satisfacción de los mismos, igualmente contribuye para el diseño de estrategias más efectivas, como el tipo de programación a ofrecer.</a:t>
          </a:r>
          <a:endParaRPr lang="es-EC" sz="1100" kern="1200" dirty="0"/>
        </a:p>
      </dsp:txBody>
      <dsp:txXfrm rot="5400000">
        <a:off x="4350112" y="761779"/>
        <a:ext cx="770435" cy="78112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B7C8A-6F23-404B-807B-33CE5772B06D}">
      <dsp:nvSpPr>
        <dsp:cNvPr id="0" name=""/>
        <dsp:cNvSpPr/>
      </dsp:nvSpPr>
      <dsp:spPr>
        <a:xfrm rot="5400000">
          <a:off x="-213292" y="215048"/>
          <a:ext cx="1421947" cy="99536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5400000">
        <a:off x="-213292" y="215048"/>
        <a:ext cx="1421947" cy="995362"/>
      </dsp:txXfrm>
    </dsp:sp>
    <dsp:sp modelId="{19D32628-BCD4-4CE1-BD33-C84BC183E230}">
      <dsp:nvSpPr>
        <dsp:cNvPr id="0" name=""/>
        <dsp:cNvSpPr/>
      </dsp:nvSpPr>
      <dsp:spPr>
        <a:xfrm rot="5400000">
          <a:off x="4320024" y="-3322905"/>
          <a:ext cx="924265" cy="7573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El estado a más de apoyar a la producción nacional con la aplicación de diferentes tipos de leyes, debería apoyar con recursos económicos, tecnológicos y educativos.</a:t>
          </a:r>
          <a:endParaRPr lang="es-EC" sz="1200" kern="1200" dirty="0"/>
        </a:p>
      </dsp:txBody>
      <dsp:txXfrm rot="5400000">
        <a:off x="4320024" y="-3322905"/>
        <a:ext cx="924265" cy="7573589"/>
      </dsp:txXfrm>
    </dsp:sp>
    <dsp:sp modelId="{4C7B9A90-D3BE-4BD9-B242-52D692D7F2DD}">
      <dsp:nvSpPr>
        <dsp:cNvPr id="0" name=""/>
        <dsp:cNvSpPr/>
      </dsp:nvSpPr>
      <dsp:spPr>
        <a:xfrm rot="5400000">
          <a:off x="-213292" y="1492089"/>
          <a:ext cx="1421947" cy="995362"/>
        </a:xfrm>
        <a:prstGeom prst="chevron">
          <a:avLst/>
        </a:prstGeom>
        <a:gradFill rotWithShape="0">
          <a:gsLst>
            <a:gs pos="0">
              <a:schemeClr val="accent5">
                <a:hueOff val="2239518"/>
                <a:satOff val="3160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2239518"/>
                <a:satOff val="3160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2239518"/>
                <a:satOff val="3160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239518"/>
              <a:satOff val="3160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5400000">
        <a:off x="-213292" y="1492089"/>
        <a:ext cx="1421947" cy="995362"/>
      </dsp:txXfrm>
    </dsp:sp>
    <dsp:sp modelId="{A4D33A78-01E5-4CCB-B012-215C965DBFC3}">
      <dsp:nvSpPr>
        <dsp:cNvPr id="0" name=""/>
        <dsp:cNvSpPr/>
      </dsp:nvSpPr>
      <dsp:spPr>
        <a:xfrm rot="5400000">
          <a:off x="4320024" y="-2045863"/>
          <a:ext cx="924265" cy="7573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518"/>
              <a:satOff val="3160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Se recomienda la ejecución de estudios enfocados en el comportamiento de los consumidores frente a los servicios tanto de televisión pagada como los servicios de la señal abierta.</a:t>
          </a:r>
          <a:endParaRPr lang="es-EC" sz="1200" kern="1200" dirty="0"/>
        </a:p>
      </dsp:txBody>
      <dsp:txXfrm rot="5400000">
        <a:off x="4320024" y="-2045863"/>
        <a:ext cx="924265" cy="7573589"/>
      </dsp:txXfrm>
    </dsp:sp>
    <dsp:sp modelId="{02A07ED9-DAD0-435B-B4D0-CC911E3F3F5E}">
      <dsp:nvSpPr>
        <dsp:cNvPr id="0" name=""/>
        <dsp:cNvSpPr/>
      </dsp:nvSpPr>
      <dsp:spPr>
        <a:xfrm rot="5400000">
          <a:off x="-213292" y="2769131"/>
          <a:ext cx="1421947" cy="995362"/>
        </a:xfrm>
        <a:prstGeom prst="chevron">
          <a:avLst/>
        </a:prstGeom>
        <a:gradFill rotWithShape="0">
          <a:gsLst>
            <a:gs pos="0">
              <a:schemeClr val="accent5">
                <a:hueOff val="4479036"/>
                <a:satOff val="6319"/>
                <a:lumOff val="-784"/>
                <a:alphaOff val="0"/>
                <a:shade val="51000"/>
                <a:satMod val="130000"/>
              </a:schemeClr>
            </a:gs>
            <a:gs pos="80000">
              <a:schemeClr val="accent5">
                <a:hueOff val="4479036"/>
                <a:satOff val="6319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5">
                <a:hueOff val="4479036"/>
                <a:satOff val="6319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479036"/>
              <a:satOff val="6319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5400000">
        <a:off x="-213292" y="2769131"/>
        <a:ext cx="1421947" cy="995362"/>
      </dsp:txXfrm>
    </dsp:sp>
    <dsp:sp modelId="{24898DD8-77D5-4083-97BF-AA4ECBB3BEC3}">
      <dsp:nvSpPr>
        <dsp:cNvPr id="0" name=""/>
        <dsp:cNvSpPr/>
      </dsp:nvSpPr>
      <dsp:spPr>
        <a:xfrm rot="5400000">
          <a:off x="4320024" y="-768822"/>
          <a:ext cx="924265" cy="7573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036"/>
              <a:satOff val="6319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Se debería impulsar por parte de los canales nacionales la transmisión de programas y producción de mas programas nacionales que son de interés  y aceptación entre los consumidores.</a:t>
          </a:r>
          <a:endParaRPr lang="es-EC" sz="1200" kern="1200" dirty="0"/>
        </a:p>
      </dsp:txBody>
      <dsp:txXfrm rot="5400000">
        <a:off x="4320024" y="-768822"/>
        <a:ext cx="924265" cy="7573589"/>
      </dsp:txXfrm>
    </dsp:sp>
    <dsp:sp modelId="{CFB0EED0-76B6-46E7-BE7E-D7C342C529D3}">
      <dsp:nvSpPr>
        <dsp:cNvPr id="0" name=""/>
        <dsp:cNvSpPr/>
      </dsp:nvSpPr>
      <dsp:spPr>
        <a:xfrm rot="5400000">
          <a:off x="-213292" y="4046172"/>
          <a:ext cx="1421947" cy="995362"/>
        </a:xfrm>
        <a:prstGeom prst="chevron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 rot="5400000">
        <a:off x="-213292" y="4046172"/>
        <a:ext cx="1421947" cy="995362"/>
      </dsp:txXfrm>
    </dsp:sp>
    <dsp:sp modelId="{B7034F94-F3DE-45B0-BACE-8FF38385A755}">
      <dsp:nvSpPr>
        <dsp:cNvPr id="0" name=""/>
        <dsp:cNvSpPr/>
      </dsp:nvSpPr>
      <dsp:spPr>
        <a:xfrm rot="5400000">
          <a:off x="4320024" y="508218"/>
          <a:ext cx="924265" cy="7573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Se recomienda la mejora oportuna del tipo de programación que ofrecen los canales nacionales, de tal manera que se pueda incrementar la programación con fines educativos, culturales y que contengan información de calidad que aporte al desarrollo de todos los ecuatorianos. </a:t>
          </a:r>
          <a:endParaRPr lang="es-EC" sz="1200" kern="1200" dirty="0"/>
        </a:p>
      </dsp:txBody>
      <dsp:txXfrm rot="5400000">
        <a:off x="4320024" y="508218"/>
        <a:ext cx="924265" cy="757358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2BAE4-6281-470B-BAC1-EC691DFF025A}">
      <dsp:nvSpPr>
        <dsp:cNvPr id="0" name=""/>
        <dsp:cNvSpPr/>
      </dsp:nvSpPr>
      <dsp:spPr>
        <a:xfrm rot="5400000">
          <a:off x="5039513" y="-1869914"/>
          <a:ext cx="1280954" cy="53458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La información obtenida en el estudio previo, permitió conocer de una manera amplia el comportamiento de los hogares </a:t>
          </a:r>
          <a:r>
            <a:rPr lang="es-ES" sz="1600" kern="1200" dirty="0" smtClean="0"/>
            <a:t>Administraciones Zonales </a:t>
          </a:r>
          <a:r>
            <a:rPr lang="es-EC" sz="1600" kern="1200" dirty="0" smtClean="0"/>
            <a:t>Eugenio Espejo, Eloy Alfaro y Manuela Sáenz del Distrito Metropolitano de Quito </a:t>
          </a:r>
          <a:endParaRPr lang="es-EC" sz="1600" kern="1200" dirty="0"/>
        </a:p>
      </dsp:txBody>
      <dsp:txXfrm rot="5400000">
        <a:off x="5039513" y="-1869914"/>
        <a:ext cx="1280954" cy="5345873"/>
      </dsp:txXfrm>
    </dsp:sp>
    <dsp:sp modelId="{960D26D9-8684-49E8-B8EF-A6465B31A86E}">
      <dsp:nvSpPr>
        <dsp:cNvPr id="0" name=""/>
        <dsp:cNvSpPr/>
      </dsp:nvSpPr>
      <dsp:spPr>
        <a:xfrm>
          <a:off x="0" y="2426"/>
          <a:ext cx="3007054" cy="16011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Antecedentes</a:t>
          </a:r>
          <a:endParaRPr lang="es-EC" sz="3500" kern="1200" dirty="0"/>
        </a:p>
      </dsp:txBody>
      <dsp:txXfrm>
        <a:off x="0" y="2426"/>
        <a:ext cx="3007054" cy="1601193"/>
      </dsp:txXfrm>
    </dsp:sp>
    <dsp:sp modelId="{B3887BB6-32B5-473D-AE8C-8E12BA6C388F}">
      <dsp:nvSpPr>
        <dsp:cNvPr id="0" name=""/>
        <dsp:cNvSpPr/>
      </dsp:nvSpPr>
      <dsp:spPr>
        <a:xfrm rot="5400000">
          <a:off x="5039513" y="-188660"/>
          <a:ext cx="1280954" cy="5345873"/>
        </a:xfrm>
        <a:prstGeom prst="round2SameRect">
          <a:avLst/>
        </a:prstGeom>
        <a:solidFill>
          <a:schemeClr val="accent5">
            <a:tint val="40000"/>
            <a:alpha val="90000"/>
            <a:hueOff val="3439670"/>
            <a:satOff val="1139"/>
            <a:lumOff val="-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39670"/>
              <a:satOff val="1139"/>
              <a:lumOff val="-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Incluirá el tipo de programación, que programas son de mayor aceptación en la población, los horarios y días, para que de esta manera se ofrezca a los ecuatorianas un verdadero fuente de distracción y entretenimiento.</a:t>
          </a:r>
          <a:endParaRPr lang="es-EC" sz="1600" kern="1200" dirty="0"/>
        </a:p>
      </dsp:txBody>
      <dsp:txXfrm rot="5400000">
        <a:off x="5039513" y="-188660"/>
        <a:ext cx="1280954" cy="5345873"/>
      </dsp:txXfrm>
    </dsp:sp>
    <dsp:sp modelId="{B7A376F0-DB45-45CD-A6A7-EC7E20D15D71}">
      <dsp:nvSpPr>
        <dsp:cNvPr id="0" name=""/>
        <dsp:cNvSpPr/>
      </dsp:nvSpPr>
      <dsp:spPr>
        <a:xfrm>
          <a:off x="0" y="1683679"/>
          <a:ext cx="3007054" cy="1601193"/>
        </a:xfrm>
        <a:prstGeom prst="roundRect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7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Justificación</a:t>
          </a:r>
          <a:endParaRPr lang="es-EC" sz="3500" kern="1200" dirty="0"/>
        </a:p>
      </dsp:txBody>
      <dsp:txXfrm>
        <a:off x="0" y="1683679"/>
        <a:ext cx="3007054" cy="1601193"/>
      </dsp:txXfrm>
    </dsp:sp>
    <dsp:sp modelId="{1124D77A-814B-4D44-9C4D-86D2E9759109}">
      <dsp:nvSpPr>
        <dsp:cNvPr id="0" name=""/>
        <dsp:cNvSpPr/>
      </dsp:nvSpPr>
      <dsp:spPr>
        <a:xfrm rot="5400000">
          <a:off x="5039513" y="1492592"/>
          <a:ext cx="1280954" cy="5345873"/>
        </a:xfrm>
        <a:prstGeom prst="round2SameRect">
          <a:avLst/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79340"/>
              <a:satOff val="2278"/>
              <a:lumOff val="-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General</a:t>
          </a:r>
          <a:endParaRPr lang="es-EC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Elaborar una propuesta dirigida a mejorar y modificar la programación de la televisión nacional, que permita ofrecer a los televidentes una programación con alto contenido educativo, cultural e intelectual.</a:t>
          </a:r>
          <a:endParaRPr lang="es-EC" sz="1600" kern="1200" dirty="0"/>
        </a:p>
      </dsp:txBody>
      <dsp:txXfrm rot="5400000">
        <a:off x="5039513" y="1492592"/>
        <a:ext cx="1280954" cy="5345873"/>
      </dsp:txXfrm>
    </dsp:sp>
    <dsp:sp modelId="{EDE12969-C212-423F-ADA0-711EC5D5F037}">
      <dsp:nvSpPr>
        <dsp:cNvPr id="0" name=""/>
        <dsp:cNvSpPr/>
      </dsp:nvSpPr>
      <dsp:spPr>
        <a:xfrm>
          <a:off x="0" y="3364932"/>
          <a:ext cx="3007054" cy="1601193"/>
        </a:xfrm>
        <a:prstGeom prst="roundRect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Objetivo</a:t>
          </a:r>
          <a:endParaRPr lang="es-EC" sz="3500" kern="1200" dirty="0"/>
        </a:p>
      </dsp:txBody>
      <dsp:txXfrm>
        <a:off x="0" y="3364932"/>
        <a:ext cx="3007054" cy="1601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775E2-4BEA-410A-BAD7-F16E19F8207E}">
      <dsp:nvSpPr>
        <dsp:cNvPr id="0" name=""/>
        <dsp:cNvSpPr/>
      </dsp:nvSpPr>
      <dsp:spPr>
        <a:xfrm>
          <a:off x="1529" y="190058"/>
          <a:ext cx="1757867" cy="8789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Línea de investigación</a:t>
          </a:r>
          <a:endParaRPr lang="es-EC" sz="1400" kern="1200" dirty="0"/>
        </a:p>
      </dsp:txBody>
      <dsp:txXfrm>
        <a:off x="1529" y="190058"/>
        <a:ext cx="1757867" cy="878933"/>
      </dsp:txXfrm>
    </dsp:sp>
    <dsp:sp modelId="{266243CB-FCDB-4F42-A003-D46A57195C23}">
      <dsp:nvSpPr>
        <dsp:cNvPr id="0" name=""/>
        <dsp:cNvSpPr/>
      </dsp:nvSpPr>
      <dsp:spPr>
        <a:xfrm>
          <a:off x="177316" y="1068991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E0822-86C0-431E-A35F-738D2C456EBC}">
      <dsp:nvSpPr>
        <dsp:cNvPr id="0" name=""/>
        <dsp:cNvSpPr/>
      </dsp:nvSpPr>
      <dsp:spPr>
        <a:xfrm>
          <a:off x="353102" y="1288725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Economía Aplicada y Administración</a:t>
          </a:r>
          <a:endParaRPr lang="es-EC" sz="1400" kern="1200" dirty="0"/>
        </a:p>
      </dsp:txBody>
      <dsp:txXfrm>
        <a:off x="353102" y="1288725"/>
        <a:ext cx="1406293" cy="878933"/>
      </dsp:txXfrm>
    </dsp:sp>
    <dsp:sp modelId="{9E1BBF0F-F14F-4717-85B8-72B51CBBAA34}">
      <dsp:nvSpPr>
        <dsp:cNvPr id="0" name=""/>
        <dsp:cNvSpPr/>
      </dsp:nvSpPr>
      <dsp:spPr>
        <a:xfrm>
          <a:off x="177316" y="1068991"/>
          <a:ext cx="175786" cy="175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867"/>
              </a:lnTo>
              <a:lnTo>
                <a:pt x="175786" y="17578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94099-5FF8-4744-AB9D-CB118FFE9484}">
      <dsp:nvSpPr>
        <dsp:cNvPr id="0" name=""/>
        <dsp:cNvSpPr/>
      </dsp:nvSpPr>
      <dsp:spPr>
        <a:xfrm>
          <a:off x="353102" y="2387392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43711"/>
              <a:satOff val="1896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Mercadotecnia</a:t>
          </a:r>
          <a:endParaRPr lang="es-EC" sz="1600" kern="1200" dirty="0"/>
        </a:p>
      </dsp:txBody>
      <dsp:txXfrm>
        <a:off x="353102" y="2387392"/>
        <a:ext cx="1406293" cy="878933"/>
      </dsp:txXfrm>
    </dsp:sp>
    <dsp:sp modelId="{DFBDCF5D-856C-4232-B8F4-6BDE017543D8}">
      <dsp:nvSpPr>
        <dsp:cNvPr id="0" name=""/>
        <dsp:cNvSpPr/>
      </dsp:nvSpPr>
      <dsp:spPr>
        <a:xfrm>
          <a:off x="2198863" y="190058"/>
          <a:ext cx="1757867" cy="878933"/>
        </a:xfrm>
        <a:prstGeom prst="roundRect">
          <a:avLst>
            <a:gd name="adj" fmla="val 10000"/>
          </a:avLst>
        </a:prstGeom>
        <a:solidFill>
          <a:schemeClr val="accent5">
            <a:hueOff val="2239518"/>
            <a:satOff val="3160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Delimitación Espacial</a:t>
          </a:r>
          <a:endParaRPr lang="es-EC" sz="1400" kern="1200" dirty="0"/>
        </a:p>
      </dsp:txBody>
      <dsp:txXfrm>
        <a:off x="2198863" y="190058"/>
        <a:ext cx="1757867" cy="878933"/>
      </dsp:txXfrm>
    </dsp:sp>
    <dsp:sp modelId="{09890A50-CE01-449A-9526-12E73C39608E}">
      <dsp:nvSpPr>
        <dsp:cNvPr id="0" name=""/>
        <dsp:cNvSpPr/>
      </dsp:nvSpPr>
      <dsp:spPr>
        <a:xfrm>
          <a:off x="2374650" y="1068991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F3AD-0990-425F-87F9-53950BB0A153}">
      <dsp:nvSpPr>
        <dsp:cNvPr id="0" name=""/>
        <dsp:cNvSpPr/>
      </dsp:nvSpPr>
      <dsp:spPr>
        <a:xfrm>
          <a:off x="2550436" y="1288725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687421"/>
              <a:satOff val="3792"/>
              <a:lumOff val="-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Distrito Metropolitano de Quito</a:t>
          </a:r>
          <a:endParaRPr lang="es-EC" sz="1400" kern="1200" dirty="0"/>
        </a:p>
      </dsp:txBody>
      <dsp:txXfrm>
        <a:off x="2550436" y="1288725"/>
        <a:ext cx="1406293" cy="878933"/>
      </dsp:txXfrm>
    </dsp:sp>
    <dsp:sp modelId="{D8555789-5017-4B09-B0E7-12DB9D482C85}">
      <dsp:nvSpPr>
        <dsp:cNvPr id="0" name=""/>
        <dsp:cNvSpPr/>
      </dsp:nvSpPr>
      <dsp:spPr>
        <a:xfrm>
          <a:off x="2374650" y="1068991"/>
          <a:ext cx="175786" cy="175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867"/>
              </a:lnTo>
              <a:lnTo>
                <a:pt x="175786" y="17578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E2200-1C89-4141-A13A-A58D655703C0}">
      <dsp:nvSpPr>
        <dsp:cNvPr id="0" name=""/>
        <dsp:cNvSpPr/>
      </dsp:nvSpPr>
      <dsp:spPr>
        <a:xfrm>
          <a:off x="2550436" y="2387392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031132"/>
              <a:satOff val="5687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Administraciones Zonales Eugenio Espejo, Eloy Alfaro y Manuela Sáenz</a:t>
          </a:r>
          <a:endParaRPr lang="es-EC" sz="1200" kern="1200" dirty="0"/>
        </a:p>
      </dsp:txBody>
      <dsp:txXfrm>
        <a:off x="2550436" y="2387392"/>
        <a:ext cx="1406293" cy="878933"/>
      </dsp:txXfrm>
    </dsp:sp>
    <dsp:sp modelId="{88B4C3EF-7B6D-45A2-9A12-31777617A909}">
      <dsp:nvSpPr>
        <dsp:cNvPr id="0" name=""/>
        <dsp:cNvSpPr/>
      </dsp:nvSpPr>
      <dsp:spPr>
        <a:xfrm>
          <a:off x="4396197" y="190058"/>
          <a:ext cx="1757867" cy="878933"/>
        </a:xfrm>
        <a:prstGeom prst="roundRect">
          <a:avLst>
            <a:gd name="adj" fmla="val 10000"/>
          </a:avLst>
        </a:prstGeom>
        <a:solidFill>
          <a:schemeClr val="accent5">
            <a:hueOff val="4479036"/>
            <a:satOff val="6319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Delimitación Temporal</a:t>
          </a:r>
          <a:endParaRPr lang="es-EC" sz="1400" kern="1200" dirty="0"/>
        </a:p>
      </dsp:txBody>
      <dsp:txXfrm>
        <a:off x="4396197" y="190058"/>
        <a:ext cx="1757867" cy="878933"/>
      </dsp:txXfrm>
    </dsp:sp>
    <dsp:sp modelId="{B5081E88-1F5E-48C0-8608-1200365AAC4B}">
      <dsp:nvSpPr>
        <dsp:cNvPr id="0" name=""/>
        <dsp:cNvSpPr/>
      </dsp:nvSpPr>
      <dsp:spPr>
        <a:xfrm>
          <a:off x="4571984" y="1068991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15927-C122-4C34-92E9-6E00C582C04D}">
      <dsp:nvSpPr>
        <dsp:cNvPr id="0" name=""/>
        <dsp:cNvSpPr/>
      </dsp:nvSpPr>
      <dsp:spPr>
        <a:xfrm>
          <a:off x="4747770" y="1288725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74843"/>
              <a:satOff val="7583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Desde Enero 2013 a Mayo 2015.</a:t>
          </a:r>
          <a:endParaRPr lang="es-EC" sz="1400" kern="1200" dirty="0"/>
        </a:p>
      </dsp:txBody>
      <dsp:txXfrm>
        <a:off x="4747770" y="1288725"/>
        <a:ext cx="1406293" cy="878933"/>
      </dsp:txXfrm>
    </dsp:sp>
    <dsp:sp modelId="{1A46DAE7-B687-4E7E-AAE6-B0A231D8C37D}">
      <dsp:nvSpPr>
        <dsp:cNvPr id="0" name=""/>
        <dsp:cNvSpPr/>
      </dsp:nvSpPr>
      <dsp:spPr>
        <a:xfrm>
          <a:off x="6593531" y="190058"/>
          <a:ext cx="1757867" cy="878933"/>
        </a:xfrm>
        <a:prstGeom prst="roundRect">
          <a:avLst>
            <a:gd name="adj" fmla="val 1000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Unidades de Observación</a:t>
          </a:r>
          <a:endParaRPr lang="es-EC" sz="1400" kern="1200" dirty="0"/>
        </a:p>
      </dsp:txBody>
      <dsp:txXfrm>
        <a:off x="6593531" y="190058"/>
        <a:ext cx="1757867" cy="878933"/>
      </dsp:txXfrm>
    </dsp:sp>
    <dsp:sp modelId="{EB5866EA-5D61-414C-8362-250026DAD46A}">
      <dsp:nvSpPr>
        <dsp:cNvPr id="0" name=""/>
        <dsp:cNvSpPr/>
      </dsp:nvSpPr>
      <dsp:spPr>
        <a:xfrm>
          <a:off x="6769318" y="1068991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AD83D-6B6E-40B8-9156-8D6B092A0AC8}">
      <dsp:nvSpPr>
        <dsp:cNvPr id="0" name=""/>
        <dsp:cNvSpPr/>
      </dsp:nvSpPr>
      <dsp:spPr>
        <a:xfrm>
          <a:off x="6945104" y="1288725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Hogares de las administraciones zonales .</a:t>
          </a:r>
          <a:endParaRPr lang="es-EC" sz="1400" kern="1200" dirty="0"/>
        </a:p>
      </dsp:txBody>
      <dsp:txXfrm>
        <a:off x="6945104" y="1288725"/>
        <a:ext cx="1406293" cy="878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0BD5E6-3D73-4B06-BF87-3B534076CC42}">
      <dsp:nvSpPr>
        <dsp:cNvPr id="0" name=""/>
        <dsp:cNvSpPr/>
      </dsp:nvSpPr>
      <dsp:spPr>
        <a:xfrm>
          <a:off x="635256" y="1219891"/>
          <a:ext cx="2321474" cy="806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31D61-7480-47E3-B6A0-09780FDBC3A9}">
      <dsp:nvSpPr>
        <dsp:cNvPr id="0" name=""/>
        <dsp:cNvSpPr/>
      </dsp:nvSpPr>
      <dsp:spPr>
        <a:xfrm>
          <a:off x="1574643" y="3194044"/>
          <a:ext cx="449898" cy="28793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872D93-1F89-4B4D-83CE-1A10B0EE4A74}">
      <dsp:nvSpPr>
        <dsp:cNvPr id="0" name=""/>
        <dsp:cNvSpPr/>
      </dsp:nvSpPr>
      <dsp:spPr>
        <a:xfrm>
          <a:off x="719836" y="3424392"/>
          <a:ext cx="215951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719836" y="3424392"/>
        <a:ext cx="2159511" cy="539877"/>
      </dsp:txXfrm>
    </dsp:sp>
    <dsp:sp modelId="{25B0E453-A707-4325-83F3-D326BB666F96}">
      <dsp:nvSpPr>
        <dsp:cNvPr id="0" name=""/>
        <dsp:cNvSpPr/>
      </dsp:nvSpPr>
      <dsp:spPr>
        <a:xfrm>
          <a:off x="1566449" y="2016228"/>
          <a:ext cx="809816" cy="8098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Incorporar valor agregado</a:t>
          </a:r>
          <a:endParaRPr lang="es-EC" sz="1000" kern="1200" dirty="0"/>
        </a:p>
      </dsp:txBody>
      <dsp:txXfrm>
        <a:off x="1566449" y="2016228"/>
        <a:ext cx="809816" cy="809816"/>
      </dsp:txXfrm>
    </dsp:sp>
    <dsp:sp modelId="{9EC9D1F1-2BFA-444C-8B50-194471E78EF8}">
      <dsp:nvSpPr>
        <dsp:cNvPr id="0" name=""/>
        <dsp:cNvSpPr/>
      </dsp:nvSpPr>
      <dsp:spPr>
        <a:xfrm>
          <a:off x="846975" y="1296145"/>
          <a:ext cx="1025235" cy="10351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Información precisa y no engañosa</a:t>
          </a:r>
          <a:endParaRPr lang="es-EC" sz="1000" kern="1200" dirty="0"/>
        </a:p>
      </dsp:txBody>
      <dsp:txXfrm>
        <a:off x="846975" y="1296145"/>
        <a:ext cx="1025235" cy="1035172"/>
      </dsp:txXfrm>
    </dsp:sp>
    <dsp:sp modelId="{53522A71-D804-4A17-9AAF-3B62973307E6}">
      <dsp:nvSpPr>
        <dsp:cNvPr id="0" name=""/>
        <dsp:cNvSpPr/>
      </dsp:nvSpPr>
      <dsp:spPr>
        <a:xfrm>
          <a:off x="1800200" y="1224138"/>
          <a:ext cx="919546" cy="9316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Bienes y servicios de optima calidad</a:t>
          </a:r>
          <a:endParaRPr lang="es-EC" sz="1000" kern="1200" dirty="0"/>
        </a:p>
      </dsp:txBody>
      <dsp:txXfrm>
        <a:off x="1800200" y="1224138"/>
        <a:ext cx="919546" cy="931613"/>
      </dsp:txXfrm>
    </dsp:sp>
    <dsp:sp modelId="{1171068A-981A-4BA7-98D2-6B1C792C4C16}">
      <dsp:nvSpPr>
        <dsp:cNvPr id="0" name=""/>
        <dsp:cNvSpPr/>
      </dsp:nvSpPr>
      <dsp:spPr>
        <a:xfrm>
          <a:off x="504051" y="1080119"/>
          <a:ext cx="2519429" cy="20155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5C636-5D1E-4002-AE51-F7CEC6B59379}">
      <dsp:nvSpPr>
        <dsp:cNvPr id="0" name=""/>
        <dsp:cNvSpPr/>
      </dsp:nvSpPr>
      <dsp:spPr>
        <a:xfrm>
          <a:off x="1312" y="739792"/>
          <a:ext cx="1649240" cy="136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Generar información para el bien de la comunidad</a:t>
          </a:r>
          <a:endParaRPr lang="es-EC" sz="1400" kern="1200" dirty="0"/>
        </a:p>
      </dsp:txBody>
      <dsp:txXfrm>
        <a:off x="1312" y="739792"/>
        <a:ext cx="1649240" cy="1068790"/>
      </dsp:txXfrm>
    </dsp:sp>
    <dsp:sp modelId="{DFE29A43-4BC0-44B9-8934-4114D2C33232}">
      <dsp:nvSpPr>
        <dsp:cNvPr id="0" name=""/>
        <dsp:cNvSpPr/>
      </dsp:nvSpPr>
      <dsp:spPr>
        <a:xfrm>
          <a:off x="920653" y="1036873"/>
          <a:ext cx="1858538" cy="1858538"/>
        </a:xfrm>
        <a:prstGeom prst="leftCircularArrow">
          <a:avLst>
            <a:gd name="adj1" fmla="val 3367"/>
            <a:gd name="adj2" fmla="val 416398"/>
            <a:gd name="adj3" fmla="val 2191909"/>
            <a:gd name="adj4" fmla="val 9024489"/>
            <a:gd name="adj5" fmla="val 39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D6ED0-3A8D-4D06-ABFB-A0D519C05822}">
      <dsp:nvSpPr>
        <dsp:cNvPr id="0" name=""/>
        <dsp:cNvSpPr/>
      </dsp:nvSpPr>
      <dsp:spPr>
        <a:xfrm>
          <a:off x="367810" y="1808582"/>
          <a:ext cx="1465991" cy="5829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Interés</a:t>
          </a:r>
          <a:endParaRPr lang="es-EC" sz="2100" kern="1200" dirty="0"/>
        </a:p>
      </dsp:txBody>
      <dsp:txXfrm>
        <a:off x="367810" y="1808582"/>
        <a:ext cx="1465991" cy="582976"/>
      </dsp:txXfrm>
    </dsp:sp>
    <dsp:sp modelId="{199ED4FB-A1BC-4147-9B1E-F3060683F2D1}">
      <dsp:nvSpPr>
        <dsp:cNvPr id="0" name=""/>
        <dsp:cNvSpPr/>
      </dsp:nvSpPr>
      <dsp:spPr>
        <a:xfrm>
          <a:off x="2131755" y="739792"/>
          <a:ext cx="1649240" cy="136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Al desarrollo de uno de los objetivos del Plan Nacional del Buen Vivir</a:t>
          </a:r>
          <a:endParaRPr lang="es-EC" sz="1400" kern="1200" dirty="0"/>
        </a:p>
      </dsp:txBody>
      <dsp:txXfrm>
        <a:off x="2131755" y="1031281"/>
        <a:ext cx="1649240" cy="1068790"/>
      </dsp:txXfrm>
    </dsp:sp>
    <dsp:sp modelId="{3693E3F4-91BC-4EEC-B656-7F330C3B2B44}">
      <dsp:nvSpPr>
        <dsp:cNvPr id="0" name=""/>
        <dsp:cNvSpPr/>
      </dsp:nvSpPr>
      <dsp:spPr>
        <a:xfrm>
          <a:off x="3037353" y="-108883"/>
          <a:ext cx="2069274" cy="2069274"/>
        </a:xfrm>
        <a:prstGeom prst="circularArrow">
          <a:avLst>
            <a:gd name="adj1" fmla="val 3024"/>
            <a:gd name="adj2" fmla="val 370972"/>
            <a:gd name="adj3" fmla="val 19453517"/>
            <a:gd name="adj4" fmla="val 12575511"/>
            <a:gd name="adj5" fmla="val 3528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2332-B6FA-4697-927C-3403567E9B2D}">
      <dsp:nvSpPr>
        <dsp:cNvPr id="0" name=""/>
        <dsp:cNvSpPr/>
      </dsp:nvSpPr>
      <dsp:spPr>
        <a:xfrm>
          <a:off x="2498253" y="448304"/>
          <a:ext cx="1465991" cy="5829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Aporta</a:t>
          </a:r>
          <a:endParaRPr lang="es-EC" sz="2100" kern="1200" dirty="0"/>
        </a:p>
      </dsp:txBody>
      <dsp:txXfrm>
        <a:off x="2498253" y="448304"/>
        <a:ext cx="1465991" cy="582976"/>
      </dsp:txXfrm>
    </dsp:sp>
    <dsp:sp modelId="{FBD60689-37B4-4F89-AB5C-25AC5AF2FB40}">
      <dsp:nvSpPr>
        <dsp:cNvPr id="0" name=""/>
        <dsp:cNvSpPr/>
      </dsp:nvSpPr>
      <dsp:spPr>
        <a:xfrm>
          <a:off x="4262198" y="739792"/>
          <a:ext cx="1649240" cy="136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Puede ser utilizado en un futuro como una fuente de información para investigaciones.</a:t>
          </a:r>
          <a:endParaRPr lang="es-EC" sz="1400" kern="1200" dirty="0"/>
        </a:p>
      </dsp:txBody>
      <dsp:txXfrm>
        <a:off x="4262198" y="739792"/>
        <a:ext cx="1649240" cy="1068790"/>
      </dsp:txXfrm>
    </dsp:sp>
    <dsp:sp modelId="{016264FF-36D0-4FD9-A55F-37150B199509}">
      <dsp:nvSpPr>
        <dsp:cNvPr id="0" name=""/>
        <dsp:cNvSpPr/>
      </dsp:nvSpPr>
      <dsp:spPr>
        <a:xfrm>
          <a:off x="4628696" y="1808582"/>
          <a:ext cx="1465991" cy="582976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Importancia</a:t>
          </a:r>
          <a:endParaRPr lang="es-EC" sz="2100" kern="1200" dirty="0"/>
        </a:p>
      </dsp:txBody>
      <dsp:txXfrm>
        <a:off x="4628696" y="1808582"/>
        <a:ext cx="1465991" cy="5829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B13F7-7FE8-4161-803A-C7CD6B9D8185}">
      <dsp:nvSpPr>
        <dsp:cNvPr id="0" name=""/>
        <dsp:cNvSpPr/>
      </dsp:nvSpPr>
      <dsp:spPr>
        <a:xfrm rot="5400000">
          <a:off x="3756668" y="-1183811"/>
          <a:ext cx="1496303" cy="4239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Diagnostico Situacional.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Factores internos y externos.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Percepción referente a la programación  de la televisión pagada y programación de la televisión abierta.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Propuesta.</a:t>
          </a:r>
          <a:endParaRPr lang="es-EC" sz="1400" kern="1200" dirty="0"/>
        </a:p>
      </dsp:txBody>
      <dsp:txXfrm rot="5400000">
        <a:off x="3756668" y="-1183811"/>
        <a:ext cx="1496303" cy="4239831"/>
      </dsp:txXfrm>
    </dsp:sp>
    <dsp:sp modelId="{E93CC044-DE3B-48A2-8603-31A223F43AE3}">
      <dsp:nvSpPr>
        <dsp:cNvPr id="0" name=""/>
        <dsp:cNvSpPr/>
      </dsp:nvSpPr>
      <dsp:spPr>
        <a:xfrm>
          <a:off x="0" y="914"/>
          <a:ext cx="2384904" cy="18703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Específicos</a:t>
          </a:r>
          <a:endParaRPr lang="es-EC" sz="2800" b="1" kern="1200" dirty="0"/>
        </a:p>
      </dsp:txBody>
      <dsp:txXfrm>
        <a:off x="0" y="914"/>
        <a:ext cx="2384904" cy="18703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5A2B3-8B2E-4FA1-B476-860FA3086A18}">
      <dsp:nvSpPr>
        <dsp:cNvPr id="0" name=""/>
        <dsp:cNvSpPr/>
      </dsp:nvSpPr>
      <dsp:spPr>
        <a:xfrm>
          <a:off x="3164" y="334364"/>
          <a:ext cx="1383552" cy="12192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Realizar un análisis relacional del comportamiento de los consumidores</a:t>
          </a:r>
          <a:endParaRPr lang="es-EC" sz="1300" kern="1200" dirty="0"/>
        </a:p>
      </dsp:txBody>
      <dsp:txXfrm>
        <a:off x="3164" y="334364"/>
        <a:ext cx="1383552" cy="1219255"/>
      </dsp:txXfrm>
    </dsp:sp>
    <dsp:sp modelId="{B301E3EE-482F-4AF8-A1A8-4200A766395C}">
      <dsp:nvSpPr>
        <dsp:cNvPr id="0" name=""/>
        <dsp:cNvSpPr/>
      </dsp:nvSpPr>
      <dsp:spPr>
        <a:xfrm>
          <a:off x="1525071" y="772431"/>
          <a:ext cx="293313" cy="34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1525071" y="772431"/>
        <a:ext cx="293313" cy="343120"/>
      </dsp:txXfrm>
    </dsp:sp>
    <dsp:sp modelId="{D9D7F474-2E2F-4612-A7BF-EFC3C2E30F55}">
      <dsp:nvSpPr>
        <dsp:cNvPr id="0" name=""/>
        <dsp:cNvSpPr/>
      </dsp:nvSpPr>
      <dsp:spPr>
        <a:xfrm>
          <a:off x="1940137" y="334364"/>
          <a:ext cx="1383552" cy="12192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 los hogares </a:t>
          </a:r>
          <a:r>
            <a:rPr lang="es-EC" sz="1300" kern="1200" dirty="0" smtClean="0"/>
            <a:t>de las administraciones zonales</a:t>
          </a:r>
          <a:endParaRPr lang="es-EC" sz="1300" kern="1200" dirty="0"/>
        </a:p>
      </dsp:txBody>
      <dsp:txXfrm>
        <a:off x="1940137" y="334364"/>
        <a:ext cx="1383552" cy="1219255"/>
      </dsp:txXfrm>
    </dsp:sp>
    <dsp:sp modelId="{1985B16A-2B2F-442E-912A-B41956BCF89D}">
      <dsp:nvSpPr>
        <dsp:cNvPr id="0" name=""/>
        <dsp:cNvSpPr/>
      </dsp:nvSpPr>
      <dsp:spPr>
        <a:xfrm>
          <a:off x="3462044" y="772431"/>
          <a:ext cx="293313" cy="34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462044" y="772431"/>
        <a:ext cx="293313" cy="343120"/>
      </dsp:txXfrm>
    </dsp:sp>
    <dsp:sp modelId="{6E5F896D-B7F2-4C4C-9ED2-D5381C9DAAB1}">
      <dsp:nvSpPr>
        <dsp:cNvPr id="0" name=""/>
        <dsp:cNvSpPr/>
      </dsp:nvSpPr>
      <dsp:spPr>
        <a:xfrm>
          <a:off x="3877110" y="334364"/>
          <a:ext cx="1383552" cy="12192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Mediante un estudio de mercado y de comportamiento</a:t>
          </a:r>
          <a:endParaRPr lang="es-EC" sz="1300" kern="1200" dirty="0"/>
        </a:p>
      </dsp:txBody>
      <dsp:txXfrm>
        <a:off x="3877110" y="334364"/>
        <a:ext cx="1383552" cy="1219255"/>
      </dsp:txXfrm>
    </dsp:sp>
    <dsp:sp modelId="{2D10C226-EB6B-41F5-A689-0F1281A085E2}">
      <dsp:nvSpPr>
        <dsp:cNvPr id="0" name=""/>
        <dsp:cNvSpPr/>
      </dsp:nvSpPr>
      <dsp:spPr>
        <a:xfrm>
          <a:off x="5399017" y="772431"/>
          <a:ext cx="293313" cy="34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5399017" y="772431"/>
        <a:ext cx="293313" cy="343120"/>
      </dsp:txXfrm>
    </dsp:sp>
    <dsp:sp modelId="{8DB83CAD-9011-4C32-B0F8-77D7EF09ABA5}">
      <dsp:nvSpPr>
        <dsp:cNvPr id="0" name=""/>
        <dsp:cNvSpPr/>
      </dsp:nvSpPr>
      <dsp:spPr>
        <a:xfrm>
          <a:off x="5814083" y="334364"/>
          <a:ext cx="1383552" cy="12192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Para establecer gustos y preferencias de los consumidores. </a:t>
          </a:r>
          <a:endParaRPr lang="es-EC" sz="1300" kern="1200" dirty="0"/>
        </a:p>
      </dsp:txBody>
      <dsp:txXfrm>
        <a:off x="5814083" y="334364"/>
        <a:ext cx="1383552" cy="12192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DE5E9-E114-4DF8-BF35-FD1374A5DC15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Gustos y preferencias</a:t>
          </a:r>
          <a:endParaRPr lang="es-EC" sz="2500" kern="1200" dirty="0"/>
        </a:p>
      </dsp:txBody>
      <dsp:txXfrm>
        <a:off x="0" y="0"/>
        <a:ext cx="3888841" cy="894080"/>
      </dsp:txXfrm>
    </dsp:sp>
    <dsp:sp modelId="{CDE25817-B78D-4A08-B52D-DCE714116024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239518"/>
                <a:satOff val="3160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2239518"/>
                <a:satOff val="3160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2239518"/>
                <a:satOff val="3160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Tipo de programación</a:t>
          </a:r>
          <a:endParaRPr lang="es-EC" sz="2500" kern="1200" dirty="0"/>
        </a:p>
      </dsp:txBody>
      <dsp:txXfrm>
        <a:off x="408432" y="1056640"/>
        <a:ext cx="3887216" cy="894080"/>
      </dsp:txXfrm>
    </dsp:sp>
    <dsp:sp modelId="{D3FC2335-99D2-476B-8ABC-735AFB85062A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479036"/>
                <a:satOff val="6319"/>
                <a:lumOff val="-784"/>
                <a:alphaOff val="0"/>
                <a:shade val="51000"/>
                <a:satMod val="130000"/>
              </a:schemeClr>
            </a:gs>
            <a:gs pos="80000">
              <a:schemeClr val="accent5">
                <a:hueOff val="4479036"/>
                <a:satOff val="6319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5">
                <a:hueOff val="4479036"/>
                <a:satOff val="6319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Diferencias</a:t>
          </a:r>
          <a:endParaRPr lang="es-EC" sz="2500" kern="1200" dirty="0"/>
        </a:p>
      </dsp:txBody>
      <dsp:txXfrm>
        <a:off x="810768" y="2113280"/>
        <a:ext cx="3893311" cy="894079"/>
      </dsp:txXfrm>
    </dsp:sp>
    <dsp:sp modelId="{E49DED62-4EA7-4554-B08C-C320C849D52D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Factores internos y externos</a:t>
          </a:r>
          <a:endParaRPr lang="es-EC" sz="2500" kern="1200" dirty="0"/>
        </a:p>
      </dsp:txBody>
      <dsp:txXfrm>
        <a:off x="1219200" y="3169919"/>
        <a:ext cx="3887215" cy="894080"/>
      </dsp:txXfrm>
    </dsp:sp>
    <dsp:sp modelId="{9AD6C635-8601-40E0-84FD-E4354AFA24C6}">
      <dsp:nvSpPr>
        <dsp:cNvPr id="0" name=""/>
        <dsp:cNvSpPr/>
      </dsp:nvSpPr>
      <dsp:spPr>
        <a:xfrm>
          <a:off x="4295648" y="68478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4295648" y="684784"/>
        <a:ext cx="581152" cy="581152"/>
      </dsp:txXfrm>
    </dsp:sp>
    <dsp:sp modelId="{13156AAC-87FF-4316-9A65-3BBAB3C7EF5E}">
      <dsp:nvSpPr>
        <dsp:cNvPr id="0" name=""/>
        <dsp:cNvSpPr/>
      </dsp:nvSpPr>
      <dsp:spPr>
        <a:xfrm>
          <a:off x="4704080" y="174142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439670"/>
            <a:satOff val="1139"/>
            <a:lumOff val="-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4704080" y="1741424"/>
        <a:ext cx="581152" cy="581152"/>
      </dsp:txXfrm>
    </dsp:sp>
    <dsp:sp modelId="{951E6CC4-085B-4737-BB0C-58D5FF8B203C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5106415" y="2798064"/>
        <a:ext cx="581152" cy="58115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C84B78-BF70-4232-AA44-BCA3F9B700BE}">
      <dsp:nvSpPr>
        <dsp:cNvPr id="0" name=""/>
        <dsp:cNvSpPr/>
      </dsp:nvSpPr>
      <dsp:spPr>
        <a:xfrm>
          <a:off x="1679575" y="0"/>
          <a:ext cx="2736849" cy="1015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Marketing</a:t>
          </a:r>
          <a:endParaRPr lang="es-EC" sz="2800" kern="1200" dirty="0"/>
        </a:p>
      </dsp:txBody>
      <dsp:txXfrm>
        <a:off x="1679575" y="0"/>
        <a:ext cx="2736849" cy="1015999"/>
      </dsp:txXfrm>
    </dsp:sp>
    <dsp:sp modelId="{307E8D76-5EAC-43DA-B93C-2B3E0FBB1253}">
      <dsp:nvSpPr>
        <dsp:cNvPr id="0" name=""/>
        <dsp:cNvSpPr/>
      </dsp:nvSpPr>
      <dsp:spPr>
        <a:xfrm rot="5400000">
          <a:off x="2857500" y="1041399"/>
          <a:ext cx="380999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5400000">
        <a:off x="2857500" y="1041399"/>
        <a:ext cx="380999" cy="457199"/>
      </dsp:txXfrm>
    </dsp:sp>
    <dsp:sp modelId="{9E0578EB-57BF-4007-9F1D-ADDE23A547D1}">
      <dsp:nvSpPr>
        <dsp:cNvPr id="0" name=""/>
        <dsp:cNvSpPr/>
      </dsp:nvSpPr>
      <dsp:spPr>
        <a:xfrm>
          <a:off x="1679575" y="1523999"/>
          <a:ext cx="2736849" cy="1015999"/>
        </a:xfrm>
        <a:prstGeom prst="roundRect">
          <a:avLst>
            <a:gd name="adj" fmla="val 10000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Comportamiento del consumidor</a:t>
          </a:r>
          <a:endParaRPr lang="es-EC" sz="2800" kern="1200" dirty="0"/>
        </a:p>
      </dsp:txBody>
      <dsp:txXfrm>
        <a:off x="1679575" y="1523999"/>
        <a:ext cx="2736849" cy="1015999"/>
      </dsp:txXfrm>
    </dsp:sp>
    <dsp:sp modelId="{0C7994B8-E354-4BF0-BCC6-82748135B7EC}">
      <dsp:nvSpPr>
        <dsp:cNvPr id="0" name=""/>
        <dsp:cNvSpPr/>
      </dsp:nvSpPr>
      <dsp:spPr>
        <a:xfrm rot="5400000">
          <a:off x="2857500" y="2565399"/>
          <a:ext cx="381000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5400000">
        <a:off x="2857500" y="2565399"/>
        <a:ext cx="381000" cy="457199"/>
      </dsp:txXfrm>
    </dsp:sp>
    <dsp:sp modelId="{A7F8A720-4C01-4A77-B929-D74F7826B8A7}">
      <dsp:nvSpPr>
        <dsp:cNvPr id="0" name=""/>
        <dsp:cNvSpPr/>
      </dsp:nvSpPr>
      <dsp:spPr>
        <a:xfrm>
          <a:off x="1679575" y="3047999"/>
          <a:ext cx="2736849" cy="1015999"/>
        </a:xfrm>
        <a:prstGeom prst="roundRect">
          <a:avLst>
            <a:gd name="adj" fmla="val 1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Necesidades</a:t>
          </a:r>
          <a:endParaRPr lang="es-EC" sz="2800" kern="1200" dirty="0"/>
        </a:p>
      </dsp:txBody>
      <dsp:txXfrm>
        <a:off x="1679575" y="3047999"/>
        <a:ext cx="2736849" cy="10159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C61F13-4D43-4780-9E25-9F7CC88FB00C}">
      <dsp:nvSpPr>
        <dsp:cNvPr id="0" name=""/>
        <dsp:cNvSpPr/>
      </dsp:nvSpPr>
      <dsp:spPr>
        <a:xfrm>
          <a:off x="4082" y="4478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Enfoque de la investigación</a:t>
          </a:r>
          <a:endParaRPr lang="es-EC" sz="1900" kern="1200" dirty="0"/>
        </a:p>
      </dsp:txBody>
      <dsp:txXfrm>
        <a:off x="4082" y="447837"/>
        <a:ext cx="1856384" cy="712029"/>
      </dsp:txXfrm>
    </dsp:sp>
    <dsp:sp modelId="{17C52517-80DD-4DCA-AFDF-EFB8BCBAA6BB}">
      <dsp:nvSpPr>
        <dsp:cNvPr id="0" name=""/>
        <dsp:cNvSpPr/>
      </dsp:nvSpPr>
      <dsp:spPr>
        <a:xfrm>
          <a:off x="384306" y="1159866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Cuantitativo</a:t>
          </a:r>
          <a:endParaRPr lang="es-EC" sz="1900" kern="1200" dirty="0"/>
        </a:p>
      </dsp:txBody>
      <dsp:txXfrm>
        <a:off x="384306" y="1159866"/>
        <a:ext cx="1856384" cy="1128600"/>
      </dsp:txXfrm>
    </dsp:sp>
    <dsp:sp modelId="{897AA607-55DD-4855-BBB5-0632D53EB918}">
      <dsp:nvSpPr>
        <dsp:cNvPr id="0" name=""/>
        <dsp:cNvSpPr/>
      </dsp:nvSpPr>
      <dsp:spPr>
        <a:xfrm>
          <a:off x="2141888" y="572758"/>
          <a:ext cx="596612" cy="462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2141888" y="572758"/>
        <a:ext cx="596612" cy="462186"/>
      </dsp:txXfrm>
    </dsp:sp>
    <dsp:sp modelId="{BB215075-050E-46D0-BF09-06795946B040}">
      <dsp:nvSpPr>
        <dsp:cNvPr id="0" name=""/>
        <dsp:cNvSpPr/>
      </dsp:nvSpPr>
      <dsp:spPr>
        <a:xfrm>
          <a:off x="2986152" y="4478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285397"/>
                <a:satOff val="-18030"/>
                <a:lumOff val="3114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Modalidad de la investigación</a:t>
          </a:r>
          <a:endParaRPr lang="es-EC" sz="1900" kern="1200" dirty="0"/>
        </a:p>
      </dsp:txBody>
      <dsp:txXfrm>
        <a:off x="2986152" y="447837"/>
        <a:ext cx="1856384" cy="712029"/>
      </dsp:txXfrm>
    </dsp:sp>
    <dsp:sp modelId="{F1C559FC-419D-4621-B6F2-0FAEFDE2CB34}">
      <dsp:nvSpPr>
        <dsp:cNvPr id="0" name=""/>
        <dsp:cNvSpPr/>
      </dsp:nvSpPr>
      <dsp:spPr>
        <a:xfrm>
          <a:off x="3366375" y="1159866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85397"/>
              <a:satOff val="-18030"/>
              <a:lumOff val="311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Investigación de campo</a:t>
          </a:r>
          <a:endParaRPr lang="es-EC" sz="1900" kern="1200" dirty="0"/>
        </a:p>
      </dsp:txBody>
      <dsp:txXfrm>
        <a:off x="3366375" y="1159866"/>
        <a:ext cx="1856384" cy="1128600"/>
      </dsp:txXfrm>
    </dsp:sp>
    <dsp:sp modelId="{D2B54361-103B-48BC-B8B7-DC718377B992}">
      <dsp:nvSpPr>
        <dsp:cNvPr id="0" name=""/>
        <dsp:cNvSpPr/>
      </dsp:nvSpPr>
      <dsp:spPr>
        <a:xfrm>
          <a:off x="5123957" y="572758"/>
          <a:ext cx="596612" cy="4621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437935"/>
                <a:satOff val="-25663"/>
                <a:lumOff val="39364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437935"/>
                <a:satOff val="-25663"/>
                <a:lumOff val="39364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437935"/>
                <a:satOff val="-25663"/>
                <a:lumOff val="393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123957" y="572758"/>
        <a:ext cx="596612" cy="462186"/>
      </dsp:txXfrm>
    </dsp:sp>
    <dsp:sp modelId="{EA066F71-A541-4F5A-8A42-EE560C67CC99}">
      <dsp:nvSpPr>
        <dsp:cNvPr id="0" name=""/>
        <dsp:cNvSpPr/>
      </dsp:nvSpPr>
      <dsp:spPr>
        <a:xfrm>
          <a:off x="5968221" y="447837"/>
          <a:ext cx="1856384" cy="1068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285397"/>
                <a:satOff val="-18030"/>
                <a:lumOff val="3114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Tipo de investigación</a:t>
          </a:r>
          <a:endParaRPr lang="es-EC" sz="1900" kern="1200" dirty="0"/>
        </a:p>
      </dsp:txBody>
      <dsp:txXfrm>
        <a:off x="5968221" y="447837"/>
        <a:ext cx="1856384" cy="712029"/>
      </dsp:txXfrm>
    </dsp:sp>
    <dsp:sp modelId="{0AA412DE-2321-4F47-BB03-776C341E16F0}">
      <dsp:nvSpPr>
        <dsp:cNvPr id="0" name=""/>
        <dsp:cNvSpPr/>
      </dsp:nvSpPr>
      <dsp:spPr>
        <a:xfrm>
          <a:off x="6348444" y="1159866"/>
          <a:ext cx="1856384" cy="112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85397"/>
              <a:satOff val="-18030"/>
              <a:lumOff val="311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Descriptiva</a:t>
          </a:r>
          <a:endParaRPr lang="es-EC" sz="1900" kern="1200" dirty="0"/>
        </a:p>
      </dsp:txBody>
      <dsp:txXfrm>
        <a:off x="6348444" y="1159866"/>
        <a:ext cx="1856384" cy="112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B09D-1442-4E8A-AAC7-8A973B105F88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540DB-C3DA-43E7-91DB-8875626E21A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540DB-C3DA-43E7-91DB-8875626E21A8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7"/>
          <a:ext cx="9144000" cy="5616575"/>
        </p:xfrm>
        <a:graphic>
          <a:graphicData uri="http://schemas.openxmlformats.org/presentationml/2006/ole">
            <p:oleObj spid="_x0000_s2050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22938"/>
            <a:ext cx="9144000" cy="1135063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2" y="115889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7"/>
          <a:ext cx="9144000" cy="5616575"/>
        </p:xfrm>
        <a:graphic>
          <a:graphicData uri="http://schemas.openxmlformats.org/presentationml/2006/ole">
            <p:oleObj spid="_x0000_s307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22938"/>
            <a:ext cx="9144000" cy="1135063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2" y="115889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5DC5-2904-400E-A06E-0BEC20008EB7}" type="datetimeFigureOut">
              <a:rPr lang="es-EC" smtClean="0"/>
              <a:pPr/>
              <a:t>21/05/2015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BFE1-8A08-4859-9BA7-645A59D5B3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2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2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2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732588" y="5949951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 thruBlk="1"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6"/>
          <a:stretch>
            <a:fillRect/>
          </a:stretch>
        </p:blipFill>
        <p:spPr bwMode="auto">
          <a:xfrm>
            <a:off x="107504" y="1"/>
            <a:ext cx="3168352" cy="10034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115616" y="130360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UNIVERSIDAD DE LAS FUERZAS ARMADAS – ESPE</a:t>
            </a:r>
          </a:p>
          <a:p>
            <a:pPr algn="ctr"/>
            <a:endParaRPr lang="es-EC" sz="1400" dirty="0" smtClean="0">
              <a:latin typeface="+mn-lt"/>
            </a:endParaRPr>
          </a:p>
          <a:p>
            <a:pPr algn="ctr"/>
            <a:r>
              <a:rPr lang="es-EC" sz="1400" dirty="0" smtClean="0">
                <a:latin typeface="+mn-lt"/>
              </a:rPr>
              <a:t> </a:t>
            </a:r>
            <a:r>
              <a:rPr lang="es-EC" sz="1200" b="1" dirty="0" smtClean="0">
                <a:latin typeface="+mn-lt"/>
              </a:rPr>
              <a:t>DEPARTAMENTO DE CIENCIAS ECONÓMICAS, </a:t>
            </a:r>
          </a:p>
          <a:p>
            <a:pPr algn="ctr"/>
            <a:r>
              <a:rPr lang="es-EC" sz="1200" b="1" dirty="0" smtClean="0">
                <a:latin typeface="+mn-lt"/>
              </a:rPr>
              <a:t>ADMINISTRATIVAS Y DE COMERCIO</a:t>
            </a:r>
          </a:p>
          <a:p>
            <a:pPr algn="ctr"/>
            <a:endParaRPr lang="es-EC" sz="1200" dirty="0">
              <a:latin typeface="+mn-lt"/>
            </a:endParaRPr>
          </a:p>
          <a:p>
            <a:pPr algn="ctr"/>
            <a:r>
              <a:rPr lang="es-EC" sz="1200" b="1" dirty="0" smtClean="0">
                <a:latin typeface="+mn-lt"/>
              </a:rPr>
              <a:t>INGENIERÍA EN MERCADOTECNIA</a:t>
            </a:r>
          </a:p>
          <a:p>
            <a:pPr algn="ctr"/>
            <a:r>
              <a:rPr lang="es-EC" sz="1200" b="1" dirty="0" smtClean="0">
                <a:latin typeface="+mn-lt"/>
              </a:rPr>
              <a:t>Modalidad Presencial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2961526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>
                <a:latin typeface="+mn-lt"/>
              </a:rPr>
              <a:t>Tema:</a:t>
            </a:r>
          </a:p>
          <a:p>
            <a:pPr algn="ctr"/>
            <a:r>
              <a:rPr lang="es-EC" sz="1100" b="1" dirty="0" smtClean="0">
                <a:latin typeface="+mn-lt"/>
              </a:rPr>
              <a:t> “</a:t>
            </a:r>
            <a:r>
              <a:rPr lang="es-EC" sz="1100" b="1" dirty="0"/>
              <a:t>ESTUDIO RELACIONAL ENTRE EL SERVICIO DE TELEVISIÓN PAGADA Y EL SERVICIO DE TELEVISIÓN DE SEÑAL ABIERTA, EN LOS HOGARES DE LAS ADMINISTRACIONES ZONALES EUGENIO ESPEJO, ELOY ALFARO Y MANUELA SÁENZ DEL DISTRITO METROPOLITANO DE QUITO, DESDE ENERO 2013 A MAYO 2015.</a:t>
            </a:r>
            <a:r>
              <a:rPr lang="es-EC" sz="1100" b="1" dirty="0" smtClean="0">
                <a:latin typeface="+mn-lt"/>
              </a:rPr>
              <a:t>”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Autor:</a:t>
            </a:r>
          </a:p>
          <a:p>
            <a:pPr algn="ctr"/>
            <a:r>
              <a:rPr lang="es-EC" sz="1100" dirty="0" smtClean="0">
                <a:latin typeface="+mn-lt"/>
              </a:rPr>
              <a:t>LUIS STEVE MOLINA RAMOS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Director: </a:t>
            </a:r>
            <a:r>
              <a:rPr lang="es-EC" sz="1100" dirty="0" smtClean="0">
                <a:latin typeface="+mn-lt"/>
              </a:rPr>
              <a:t>DRA. </a:t>
            </a:r>
            <a:r>
              <a:rPr lang="es-EC" sz="1100" dirty="0" smtClean="0"/>
              <a:t>XIMENA TAPIA PAZMIÑO, </a:t>
            </a:r>
            <a:r>
              <a:rPr lang="es-EC" sz="1100" dirty="0" err="1" smtClean="0"/>
              <a:t>MSc</a:t>
            </a:r>
            <a:endParaRPr lang="es-EC" sz="1100" dirty="0" smtClean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Codirector: </a:t>
            </a:r>
            <a:r>
              <a:rPr lang="es-EC" sz="1100" dirty="0" smtClean="0">
                <a:latin typeface="+mn-lt"/>
              </a:rPr>
              <a:t>ING. </a:t>
            </a:r>
            <a:r>
              <a:rPr lang="es-EC" sz="1100" dirty="0" smtClean="0"/>
              <a:t>ALONSO ALVEAR</a:t>
            </a:r>
            <a:endParaRPr lang="es-EC" sz="1100" dirty="0" smtClean="0">
              <a:latin typeface="+mn-lt"/>
            </a:endParaRPr>
          </a:p>
          <a:p>
            <a:pPr algn="ctr"/>
            <a:endParaRPr lang="es-EC" sz="1100" b="1" dirty="0" smtClean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SANGOLQUÍ, MAYO 2015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Diagrama"/>
          <p:cNvGraphicFramePr/>
          <p:nvPr/>
        </p:nvGraphicFramePr>
        <p:xfrm>
          <a:off x="539552" y="620688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539552" y="3356992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Metodología de la Investigación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Muestra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39552" y="692696"/>
          <a:ext cx="340804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403648" y="1916832"/>
          <a:ext cx="340804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Rectángulo"/>
          <p:cNvSpPr/>
          <p:nvPr/>
        </p:nvSpPr>
        <p:spPr>
          <a:xfrm>
            <a:off x="5670376" y="213575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El tamaño de la muestra se </a:t>
            </a:r>
            <a:r>
              <a:rPr lang="es-EC" sz="1600" dirty="0" smtClean="0"/>
              <a:t>dividió </a:t>
            </a:r>
            <a:r>
              <a:rPr lang="es-EC" sz="1600" dirty="0"/>
              <a:t>proporcionalmente según el peso que tiene cada una de las administraciones </a:t>
            </a:r>
            <a:r>
              <a:rPr lang="es-EC" sz="1600" dirty="0" smtClean="0"/>
              <a:t>zonales.</a:t>
            </a:r>
            <a:endParaRPr lang="es-EC" sz="16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95936" y="3887316"/>
          <a:ext cx="5040560" cy="1485900"/>
        </p:xfrm>
        <a:graphic>
          <a:graphicData uri="http://schemas.openxmlformats.org/drawingml/2006/table">
            <a:tbl>
              <a:tblPr/>
              <a:tblGrid>
                <a:gridCol w="1584176"/>
                <a:gridCol w="1429149"/>
                <a:gridCol w="947115"/>
                <a:gridCol w="1080120"/>
              </a:tblGrid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Zonal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Viviendas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Muestra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Eugenio Espejo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151.160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Eloy Alfaro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138.395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Manuela Saenz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76.166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Universo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365.721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5076056" y="24928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9938" name="Picture 2" descr="http://wiki11estadistica.wikispaces.com/file/view/poblacion2.jpg/330793126/400x230/poblacion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3573016"/>
            <a:ext cx="3810000" cy="2190750"/>
          </a:xfrm>
          <a:prstGeom prst="rect">
            <a:avLst/>
          </a:prstGeom>
          <a:noFill/>
        </p:spPr>
      </p:pic>
      <p:sp>
        <p:nvSpPr>
          <p:cNvPr id="13" name="12 Flecha abajo"/>
          <p:cNvSpPr/>
          <p:nvPr/>
        </p:nvSpPr>
        <p:spPr>
          <a:xfrm>
            <a:off x="6948264" y="3284984"/>
            <a:ext cx="288032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13 Imagen"/>
          <p:cNvPicPr/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6383" r="3095" b="2128"/>
          <a:stretch>
            <a:fillRect/>
          </a:stretch>
        </p:blipFill>
        <p:spPr bwMode="auto">
          <a:xfrm>
            <a:off x="0" y="692696"/>
            <a:ext cx="52920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2120" y="1628800"/>
            <a:ext cx="2736304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/>
            </a:r>
            <a:br>
              <a:rPr lang="es-EC" sz="2400" dirty="0" smtClean="0">
                <a:solidFill>
                  <a:schemeClr val="tx1"/>
                </a:solidFill>
              </a:rPr>
            </a:br>
            <a:r>
              <a:rPr lang="es-EC" sz="1800" dirty="0" smtClean="0">
                <a:solidFill>
                  <a:schemeClr val="tx1"/>
                </a:solidFill>
              </a:rPr>
              <a:t>Zona de residencia * Día que mas mira televisión</a:t>
            </a:r>
            <a:r>
              <a:rPr lang="es-EC" sz="2400" dirty="0" smtClean="0">
                <a:solidFill>
                  <a:schemeClr val="tx1"/>
                </a:solidFill>
              </a:rPr>
              <a:t/>
            </a:r>
            <a:br>
              <a:rPr lang="es-EC" sz="2400" dirty="0" smtClean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 cstate="print"/>
          <a:srcRect r="10399" b="4619"/>
          <a:stretch>
            <a:fillRect/>
          </a:stretch>
        </p:blipFill>
        <p:spPr bwMode="auto">
          <a:xfrm>
            <a:off x="4283968" y="3140968"/>
            <a:ext cx="48600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3096344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de residencia * Horario en que mira la televisión</a:t>
            </a: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32656"/>
            <a:ext cx="82296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220072" y="1772816"/>
            <a:ext cx="288032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 flipH="1">
            <a:off x="3923928" y="4509120"/>
            <a:ext cx="28803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115616" y="1340768"/>
            <a:ext cx="28803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2267744" y="2204864"/>
            <a:ext cx="28803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3419872" y="1052736"/>
            <a:ext cx="28803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4667" r="10043" b="6222"/>
          <a:stretch>
            <a:fillRect/>
          </a:stretch>
        </p:blipFill>
        <p:spPr bwMode="auto">
          <a:xfrm>
            <a:off x="539552" y="836712"/>
            <a:ext cx="820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2000" dirty="0" smtClean="0">
                <a:solidFill>
                  <a:schemeClr val="tx1"/>
                </a:solidFill>
              </a:rPr>
              <a:t>Día en el que mira la televisión * Horario que acostumbra a mirar la televisión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4067944" y="1124744"/>
            <a:ext cx="1440160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4545" r="8797"/>
          <a:stretch>
            <a:fillRect/>
          </a:stretch>
        </p:blipFill>
        <p:spPr bwMode="auto">
          <a:xfrm>
            <a:off x="0" y="620688"/>
            <a:ext cx="51125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2040" y="1556792"/>
            <a:ext cx="4338228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1600" dirty="0" smtClean="0">
                <a:solidFill>
                  <a:schemeClr val="tx1"/>
                </a:solidFill>
              </a:rPr>
              <a:t>Zona de residencia * Tiene el servicio de televisión pagada</a:t>
            </a:r>
            <a:endParaRPr lang="es-EC" sz="1600" dirty="0"/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 cstate="print"/>
          <a:srcRect r="7550" b="4651"/>
          <a:stretch>
            <a:fillRect/>
          </a:stretch>
        </p:blipFill>
        <p:spPr bwMode="auto">
          <a:xfrm>
            <a:off x="4247456" y="3068960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4499992" y="1772816"/>
            <a:ext cx="288032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4437112"/>
            <a:ext cx="3744416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de residencia * Proveedor del servicio de televisión pagada</a:t>
            </a:r>
            <a:endParaRPr kumimoji="0" lang="es-EC" sz="1600" b="1" i="1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Flecha derecha"/>
          <p:cNvSpPr/>
          <p:nvPr/>
        </p:nvSpPr>
        <p:spPr>
          <a:xfrm flipH="1">
            <a:off x="3779912" y="4509120"/>
            <a:ext cx="28803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332656"/>
            <a:ext cx="82296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116" t="1832" r="879" b="2074"/>
          <a:stretch>
            <a:fillRect/>
          </a:stretch>
        </p:blipFill>
        <p:spPr bwMode="auto">
          <a:xfrm>
            <a:off x="755576" y="692696"/>
            <a:ext cx="7795879" cy="5256584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000" dirty="0" smtClean="0">
                <a:solidFill>
                  <a:schemeClr val="tx1"/>
                </a:solidFill>
              </a:rPr>
              <a:t>Zona de residencia * Motivos de contratación de la televisión pagada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270" t="1232" r="907" b="2217"/>
          <a:stretch>
            <a:fillRect/>
          </a:stretch>
        </p:blipFill>
        <p:spPr bwMode="auto">
          <a:xfrm>
            <a:off x="467544" y="620688"/>
            <a:ext cx="8064896" cy="5184576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Proveedor de televisión pagada * Motivos de contratación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412" t="5454" r="10043" b="4444"/>
          <a:stretch>
            <a:fillRect/>
          </a:stretch>
        </p:blipFill>
        <p:spPr bwMode="auto">
          <a:xfrm>
            <a:off x="179512" y="692696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2060848"/>
            <a:ext cx="3888432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1600" dirty="0" smtClean="0">
                <a:solidFill>
                  <a:schemeClr val="tx1"/>
                </a:solidFill>
              </a:rPr>
              <a:t>Zona de residencia * Quien toma la decisión de compra de televisión pagada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Flecha derecha"/>
          <p:cNvSpPr/>
          <p:nvPr/>
        </p:nvSpPr>
        <p:spPr>
          <a:xfrm>
            <a:off x="4427984" y="2204864"/>
            <a:ext cx="288032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 t="4444" r="5057" b="5778"/>
          <a:stretch>
            <a:fillRect/>
          </a:stretch>
        </p:blipFill>
        <p:spPr bwMode="auto">
          <a:xfrm>
            <a:off x="4139952" y="3021878"/>
            <a:ext cx="4680520" cy="29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 flipH="1">
            <a:off x="3779912" y="4509120"/>
            <a:ext cx="288032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4365104"/>
            <a:ext cx="3528392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de residencia * Forma de pago de la televisión pagada</a:t>
            </a:r>
            <a:endParaRPr kumimoji="0" lang="es-EC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332656"/>
            <a:ext cx="82296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2889" r="5413" b="4889"/>
          <a:stretch>
            <a:fillRect/>
          </a:stretch>
        </p:blipFill>
        <p:spPr bwMode="auto">
          <a:xfrm>
            <a:off x="827584" y="600665"/>
            <a:ext cx="7776864" cy="52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Zona de residencia * La programación nacional 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r="9331"/>
          <a:stretch>
            <a:fillRect/>
          </a:stretch>
        </p:blipFill>
        <p:spPr bwMode="auto">
          <a:xfrm>
            <a:off x="611560" y="620688"/>
            <a:ext cx="79208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Zona de residencia * Mira la televisión nacional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Contextualización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76470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3333" r="10043" b="4222"/>
          <a:stretch>
            <a:fillRect/>
          </a:stretch>
        </p:blipFill>
        <p:spPr bwMode="auto">
          <a:xfrm>
            <a:off x="1187624" y="620688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676456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Tiene el servicio de televisión pagada * Mira la televisión nacional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l="1096" t="1689" r="2632" b="3716"/>
          <a:stretch>
            <a:fillRect/>
          </a:stretch>
        </p:blipFill>
        <p:spPr bwMode="auto">
          <a:xfrm>
            <a:off x="1907704" y="3212976"/>
            <a:ext cx="6408712" cy="2808312"/>
          </a:xfrm>
          <a:prstGeom prst="rect">
            <a:avLst/>
          </a:prstGeom>
          <a:noFill/>
        </p:spPr>
      </p:pic>
      <p:pic>
        <p:nvPicPr>
          <p:cNvPr id="4" name="3 Imagen"/>
          <p:cNvPicPr/>
          <p:nvPr/>
        </p:nvPicPr>
        <p:blipFill>
          <a:blip r:embed="rId3" cstate="print"/>
          <a:srcRect l="1033" t="2055" r="1419" b="2740"/>
          <a:stretch>
            <a:fillRect/>
          </a:stretch>
        </p:blipFill>
        <p:spPr bwMode="auto">
          <a:xfrm>
            <a:off x="1835696" y="620688"/>
            <a:ext cx="6408712" cy="273630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889248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Tipo de Programación en la televisión abierta y televisión pagada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323528" y="134076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Televisión abierta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41490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Televisión pagada</a:t>
            </a:r>
            <a:endParaRPr lang="es-EC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Conclusiones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/>
        </p:nvGraphicFramePr>
        <p:xfrm>
          <a:off x="323528" y="692696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Recomendaciones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/>
        </p:nvGraphicFramePr>
        <p:xfrm>
          <a:off x="395536" y="836712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Propuesta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95536" y="764704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Propuesta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436" t="10930" r="2000" b="4175"/>
          <a:stretch>
            <a:fillRect/>
          </a:stretch>
        </p:blipFill>
        <p:spPr bwMode="auto">
          <a:xfrm>
            <a:off x="251520" y="1124744"/>
            <a:ext cx="3707904" cy="2304256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 cstate="print"/>
          <a:srcRect l="988" t="1538" r="2028" b="2051"/>
          <a:stretch>
            <a:fillRect/>
          </a:stretch>
        </p:blipFill>
        <p:spPr bwMode="auto">
          <a:xfrm>
            <a:off x="4548058" y="980729"/>
            <a:ext cx="4595942" cy="2592287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5" cstate="print"/>
          <a:srcRect l="959" t="2432" r="1434" b="2089"/>
          <a:stretch>
            <a:fillRect/>
          </a:stretch>
        </p:blipFill>
        <p:spPr bwMode="auto">
          <a:xfrm>
            <a:off x="395536" y="3933056"/>
            <a:ext cx="3672408" cy="2232248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6" cstate="print"/>
          <a:srcRect l="1207" t="2397" r="931" b="2656"/>
          <a:stretch>
            <a:fillRect/>
          </a:stretch>
        </p:blipFill>
        <p:spPr bwMode="auto">
          <a:xfrm>
            <a:off x="5004048" y="3933056"/>
            <a:ext cx="3744416" cy="2088232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>
          <a:xfrm>
            <a:off x="4499992" y="620688"/>
            <a:ext cx="0" cy="5616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818641" y="620688"/>
            <a:ext cx="22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Tipo de Programación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48064" y="620688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Programas de mayor aceptación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357301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Horario de la Programación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88525" y="356372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Días de la Programación</a:t>
            </a:r>
            <a:endParaRPr lang="es-EC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Descripción de la Propuesta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692696"/>
          <a:ext cx="8064896" cy="5390222"/>
        </p:xfrm>
        <a:graphic>
          <a:graphicData uri="http://schemas.openxmlformats.org/drawingml/2006/table">
            <a:tbl>
              <a:tblPr/>
              <a:tblGrid>
                <a:gridCol w="1512168"/>
                <a:gridCol w="1018032"/>
                <a:gridCol w="1430240"/>
                <a:gridCol w="4104456"/>
              </a:tblGrid>
              <a:tr h="213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Tipo de Programación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Día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Horario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Películas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Fines de semana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Tarde - Noche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Transmitir películas de tipo familiar, en los cuales se pueda disfrutar con toda la familia de un momento sano.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Noticias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Todos los días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En los tres horarios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Se debería informar a la ciudadanía sobre temas de actualidad y no con temas polémicos o reportajes que contengan violencia y muertes, ya que al transmitirse en los tres horarios está disponible para cualquier persona de cualquier edad.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Documentales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Fines de semana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Mañana - Noche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Producir más documentales de fechas que han marcado la historia del Ecuador, no se han elaborado ningún tipo de documental de ese tipo, donde muestren vivencias reales de los protagonistas.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Series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Todos los días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Producir </a:t>
                      </a:r>
                      <a:r>
                        <a:rPr lang="es-ES" sz="1000" dirty="0">
                          <a:latin typeface="Times New Roman"/>
                          <a:ea typeface="Times New Roman"/>
                        </a:rPr>
                        <a:t>series nacionales pero con un alto contenido informativo y cultural, se han producido muchas series nacionales, sin embargo estas están dentro de los programas que no generan interés en las personas.</a:t>
                      </a:r>
                      <a:r>
                        <a:rPr lang="es-EC" sz="1000" dirty="0">
                          <a:latin typeface="Calibri"/>
                          <a:ea typeface="Times New Roman"/>
                        </a:rPr>
                        <a:t> </a:t>
                      </a: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Deportes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Fines de semana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Noche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Mejorar la escenografía, los reportajes y entrevistas.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Telenovelas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Lunes a viernes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Noche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Lograr producir telenovelas nacionales, con temas de la historia del Ecuador y temas que nos indiquen problemas sociales y sus posibles soluciones.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Infantiles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Lunes a viernes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Incluir programas interactivos con los más pequeños en el hogar, hay que aprovechar el tipo de tecnología que se dispone para generar mayor interés entre los más pequeños.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Variedades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Lunes a viernes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Dentro de los temas a tratar de los programas de variedades, deberían disminuir el tiempo a reportajes de farándula, dando mayor interés a temas educativos, tips de salud, entre otros.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Educativos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Lunes a viernes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Se han comenzado a transmitir en los canales nacionales este tipo de programa con un alto contenido educativo, sin embargo se debería mejorar la producción ya que los programas son aburridos y no genera interés en las personas, produciendo un cambio de canal inmediato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1" marR="30961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73263" y="1146175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fJaxZXaSmcI/VKHZCub0X-I/AAAAAAAA5ss/18iOj1mZV_4/s1600/Ateismo%2Bcristianos%2Breligion%2Bfe%2Bdios%2Bjesus%2Bbiblia%2Btestamento%2Bevangelio%2Bsagrado%2Biglesia%2Bnoe%2Bmolina%2Baniversario%2B5%2Ba%C3%B1os%2Blustro%2Bcelebracion%2Bblog%2Baniversario%2Bgraci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98733">
            <a:off x="1370824" y="979574"/>
            <a:ext cx="7570573" cy="4000484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Descripción del Problema - Ishikawa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424936" cy="4824536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764704"/>
            <a:ext cx="7992888" cy="15841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¿De qué manera el análisis relacional del comportamiento de los consumidores del servicio de televisión pagada y el servicio de televisión en señal abierta, en los hogares </a:t>
            </a:r>
            <a:r>
              <a:rPr lang="es-EC" sz="1600" dirty="0">
                <a:solidFill>
                  <a:schemeClr val="tx1"/>
                </a:solidFill>
              </a:rPr>
              <a:t>de las administraciones zonales Eugenio Espejo, Eloy Alfaro y Manuela Sáenz del Distrito Metropolitano de Quito</a:t>
            </a:r>
            <a:r>
              <a:rPr lang="es-ES" sz="1600" dirty="0">
                <a:solidFill>
                  <a:schemeClr val="tx1"/>
                </a:solidFill>
              </a:rPr>
              <a:t>, desde enero 2013 a </a:t>
            </a:r>
            <a:r>
              <a:rPr lang="es-ES" sz="1600" dirty="0" smtClean="0">
                <a:solidFill>
                  <a:schemeClr val="tx1"/>
                </a:solidFill>
              </a:rPr>
              <a:t>mayo </a:t>
            </a:r>
            <a:r>
              <a:rPr lang="es-ES" sz="1600" dirty="0">
                <a:solidFill>
                  <a:schemeClr val="tx1"/>
                </a:solidFill>
              </a:rPr>
              <a:t>2015, mediante un estudio de mercado y de </a:t>
            </a:r>
            <a:r>
              <a:rPr lang="es-ES" sz="1600" dirty="0" smtClean="0">
                <a:solidFill>
                  <a:schemeClr val="tx1"/>
                </a:solidFill>
              </a:rPr>
              <a:t>comportamiento, </a:t>
            </a:r>
            <a:r>
              <a:rPr lang="es-ES" sz="1600" b="1" dirty="0" smtClean="0">
                <a:solidFill>
                  <a:schemeClr val="tx1"/>
                </a:solidFill>
              </a:rPr>
              <a:t>nos permitirá conocer los gustos y preferencias de los consumidores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Formulación del Problema 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611560" y="2708920"/>
          <a:ext cx="83529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abajo"/>
          <p:cNvSpPr/>
          <p:nvPr/>
        </p:nvSpPr>
        <p:spPr>
          <a:xfrm>
            <a:off x="4499992" y="2420888"/>
            <a:ext cx="576064" cy="5040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/>
          <p:cNvPicPr/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Justificación del Problema 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-252536" y="260648"/>
          <a:ext cx="359918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embassyecuador.eu/site/images/Plan%20Nacional%20del%20Buen%20Vivir.bmp"/>
          <p:cNvPicPr>
            <a:picLocks noChangeAspect="1" noChangeArrowheads="1"/>
          </p:cNvPicPr>
          <p:nvPr/>
        </p:nvPicPr>
        <p:blipFill>
          <a:blip r:embed="rId7" cstate="print"/>
          <a:srcRect l="21468" t="18037" r="23887" b="21824"/>
          <a:stretch>
            <a:fillRect/>
          </a:stretch>
        </p:blipFill>
        <p:spPr bwMode="auto">
          <a:xfrm>
            <a:off x="827584" y="3789040"/>
            <a:ext cx="1512168" cy="1224136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2987824" y="1669256"/>
          <a:ext cx="6096000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8 Imagen"/>
          <p:cNvPicPr/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Objetivos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979712" y="4005064"/>
          <a:ext cx="66247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331640" y="1556792"/>
          <a:ext cx="72008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619672" y="31502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¿</a:t>
            </a:r>
            <a:r>
              <a:rPr lang="es-EC" dirty="0" smtClean="0"/>
              <a:t>Qué?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94589" y="31409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¿Dónde?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38805" y="31502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¿Cómo?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08304" y="31409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¿Para qu</a:t>
            </a:r>
            <a:r>
              <a:rPr lang="es-EC" dirty="0"/>
              <a:t>é</a:t>
            </a:r>
            <a:r>
              <a:rPr lang="es-EC" dirty="0" smtClean="0"/>
              <a:t>?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3275856" y="836712"/>
            <a:ext cx="324036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/>
              <a:t>General</a:t>
            </a:r>
            <a:endParaRPr lang="es-EC" sz="4000" b="1" dirty="0"/>
          </a:p>
        </p:txBody>
      </p:sp>
      <p:pic>
        <p:nvPicPr>
          <p:cNvPr id="32772" name="Picture 4" descr="http://rogeriocastilho.com.br/blog/wp-content/uploads/2013/03/targe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573016"/>
            <a:ext cx="1971929" cy="1584176"/>
          </a:xfrm>
          <a:prstGeom prst="rect">
            <a:avLst/>
          </a:prstGeom>
          <a:noFill/>
        </p:spPr>
      </p:pic>
      <p:pic>
        <p:nvPicPr>
          <p:cNvPr id="15" name="14 Imagen"/>
          <p:cNvPicPr/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dan1ser.com/wp-content/uploads/2013/05/pregunta-197x30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tretch>
            <a:fillRect/>
          </a:stretch>
        </p:blipFill>
        <p:spPr bwMode="auto">
          <a:xfrm>
            <a:off x="6155160" y="980728"/>
            <a:ext cx="2988840" cy="4551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Preguntas de Investigación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3283"/>
            <a:ext cx="2304256" cy="768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Diagrama"/>
          <p:cNvGraphicFramePr/>
          <p:nvPr/>
        </p:nvGraphicFramePr>
        <p:xfrm>
          <a:off x="13218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32656"/>
            <a:ext cx="8229600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Marco Teórico</a:t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697532693"/>
              </p:ext>
            </p:extLst>
          </p:nvPr>
        </p:nvGraphicFramePr>
        <p:xfrm>
          <a:off x="304800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 descr="http://thumbs.dreamstime.com/z/hombre-que-empuja-un-carro-de-compras-vac%C3%ADo-19880286.jpg"/>
          <p:cNvPicPr>
            <a:picLocks noChangeAspect="1" noChangeArrowheads="1"/>
          </p:cNvPicPr>
          <p:nvPr/>
        </p:nvPicPr>
        <p:blipFill>
          <a:blip r:embed="rId7" cstate="print"/>
          <a:srcRect b="7067"/>
          <a:stretch>
            <a:fillRect/>
          </a:stretch>
        </p:blipFill>
        <p:spPr bwMode="auto">
          <a:xfrm>
            <a:off x="755576" y="1484784"/>
            <a:ext cx="3031384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>Situación actual del Ecuador</a:t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554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4941"/>
            <a:ext cx="5381625" cy="15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763688" y="836712"/>
            <a:ext cx="3327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i="1" dirty="0" smtClean="0"/>
              <a:t>Servicio de Televisión Pagada</a:t>
            </a:r>
            <a:endParaRPr lang="es-EC" sz="2000" b="1" i="1" dirty="0"/>
          </a:p>
        </p:txBody>
      </p:sp>
      <p:sp>
        <p:nvSpPr>
          <p:cNvPr id="13" name="12 Flecha abajo"/>
          <p:cNvSpPr/>
          <p:nvPr/>
        </p:nvSpPr>
        <p:spPr>
          <a:xfrm>
            <a:off x="4139952" y="3140968"/>
            <a:ext cx="576064" cy="50405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lan de T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1443</Words>
  <Application>Microsoft Office PowerPoint</Application>
  <PresentationFormat>Presentación en pantalla (4:3)</PresentationFormat>
  <Paragraphs>199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Tema de Office</vt:lpstr>
      <vt:lpstr>Diseño predeterminado</vt:lpstr>
      <vt:lpstr>CorelDRAW</vt:lpstr>
      <vt:lpstr>Diapositiva 1</vt:lpstr>
      <vt:lpstr> Contextualización  </vt:lpstr>
      <vt:lpstr> Descripción del Problema - Ishikawa  </vt:lpstr>
      <vt:lpstr> Formulación del Problema   </vt:lpstr>
      <vt:lpstr> Justificación del Problema   </vt:lpstr>
      <vt:lpstr> Objetivos  </vt:lpstr>
      <vt:lpstr> Preguntas de Investigación  </vt:lpstr>
      <vt:lpstr>Diapositiva 8</vt:lpstr>
      <vt:lpstr> Situación actual del Ecuador  </vt:lpstr>
      <vt:lpstr> Metodología de la Investigación  </vt:lpstr>
      <vt:lpstr> Muestra  </vt:lpstr>
      <vt:lpstr> Zona de residencia * Día que mas mira televisión </vt:lpstr>
      <vt:lpstr> Día en el que mira la televisión * Horario que acostumbra a mirar la televisión</vt:lpstr>
      <vt:lpstr>Zona de residencia * Tiene el servicio de televisión pagada</vt:lpstr>
      <vt:lpstr>Zona de residencia * Motivos de contratación de la televisión pagada</vt:lpstr>
      <vt:lpstr>Proveedor de televisión pagada * Motivos de contratación</vt:lpstr>
      <vt:lpstr>Zona de residencia * Quien toma la decisión de compra de televisión pagada</vt:lpstr>
      <vt:lpstr>Zona de residencia * La programación nacional es</vt:lpstr>
      <vt:lpstr>Zona de residencia * Mira la televisión nacional</vt:lpstr>
      <vt:lpstr>Tiene el servicio de televisión pagada * Mira la televisión nacional</vt:lpstr>
      <vt:lpstr>Tipo de Programación en la televisión abierta y televisión pagada</vt:lpstr>
      <vt:lpstr> Conclusiones  </vt:lpstr>
      <vt:lpstr> Recomendaciones  </vt:lpstr>
      <vt:lpstr> Propuesta  </vt:lpstr>
      <vt:lpstr> Propuesta  </vt:lpstr>
      <vt:lpstr> Descripción de la Propuesta  </vt:lpstr>
      <vt:lpstr>Diapositiva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LuiSteve Molina</dc:creator>
  <cp:lastModifiedBy>LuiSteve Molina</cp:lastModifiedBy>
  <cp:revision>91</cp:revision>
  <dcterms:created xsi:type="dcterms:W3CDTF">2015-05-09T20:57:35Z</dcterms:created>
  <dcterms:modified xsi:type="dcterms:W3CDTF">2015-05-21T15:43:21Z</dcterms:modified>
</cp:coreProperties>
</file>