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2">
  <p:sldMasterIdLst>
    <p:sldMasterId id="2147483648" r:id="rId1"/>
  </p:sldMasterIdLst>
  <p:notesMasterIdLst>
    <p:notesMasterId r:id="rId23"/>
  </p:notesMasterIdLst>
  <p:sldIdLst>
    <p:sldId id="311" r:id="rId2"/>
    <p:sldId id="340" r:id="rId3"/>
    <p:sldId id="342" r:id="rId4"/>
    <p:sldId id="312" r:id="rId5"/>
    <p:sldId id="341" r:id="rId6"/>
    <p:sldId id="319" r:id="rId7"/>
    <p:sldId id="320" r:id="rId8"/>
    <p:sldId id="344" r:id="rId9"/>
    <p:sldId id="323" r:id="rId10"/>
    <p:sldId id="322" r:id="rId11"/>
    <p:sldId id="324" r:id="rId12"/>
    <p:sldId id="345" r:id="rId13"/>
    <p:sldId id="325" r:id="rId14"/>
    <p:sldId id="346" r:id="rId15"/>
    <p:sldId id="326" r:id="rId16"/>
    <p:sldId id="327" r:id="rId17"/>
    <p:sldId id="328" r:id="rId18"/>
    <p:sldId id="329" r:id="rId19"/>
    <p:sldId id="332" r:id="rId20"/>
    <p:sldId id="333" r:id="rId21"/>
    <p:sldId id="339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76" autoAdjust="0"/>
  </p:normalViewPr>
  <p:slideViewPr>
    <p:cSldViewPr>
      <p:cViewPr varScale="1">
        <p:scale>
          <a:sx n="83" d="100"/>
          <a:sy n="83" d="100"/>
        </p:scale>
        <p:origin x="-15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04"/>
    </p:cViewPr>
  </p:sorterViewPr>
  <p:notesViewPr>
    <p:cSldViewPr>
      <p:cViewPr varScale="1">
        <p:scale>
          <a:sx n="66" d="100"/>
          <a:sy n="66" d="100"/>
        </p:scale>
        <p:origin x="-199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17D173-35BF-4392-ABF3-A82E4A18EF4A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s-EC"/>
        </a:p>
      </dgm:t>
    </dgm:pt>
    <dgm:pt modelId="{173FFE61-01BF-4056-B455-E12ADF47C66C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Transformación de metales</a:t>
          </a:r>
          <a:endParaRPr lang="es-EC" b="1" dirty="0">
            <a:solidFill>
              <a:schemeClr val="tx1"/>
            </a:solidFill>
          </a:endParaRPr>
        </a:p>
      </dgm:t>
    </dgm:pt>
    <dgm:pt modelId="{C44CE728-C230-4203-9FB8-F466200A88F5}" type="parTrans" cxnId="{153CE91F-8F94-4DF2-9A42-7EE38C130083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10C77226-DA0A-427B-86FA-1074F2C41619}" type="sibTrans" cxnId="{153CE91F-8F94-4DF2-9A42-7EE38C130083}">
      <dgm:prSet/>
      <dgm:spPr/>
      <dgm:t>
        <a:bodyPr/>
        <a:lstStyle/>
        <a:p>
          <a:pPr algn="ctr"/>
          <a:r>
            <a:rPr lang="es-EC" b="1" smtClean="0">
              <a:solidFill>
                <a:schemeClr val="tx1"/>
              </a:solidFill>
            </a:rPr>
            <a:t>METALMECÁNICA</a:t>
          </a:r>
          <a:endParaRPr lang="es-EC" b="1" dirty="0">
            <a:solidFill>
              <a:schemeClr val="tx1"/>
            </a:solidFill>
          </a:endParaRPr>
        </a:p>
      </dgm:t>
    </dgm:pt>
    <dgm:pt modelId="{63E697E7-878F-4C61-B3AF-E79FA379469B}">
      <dgm:prSet phldrT="[Texto]" custT="1"/>
      <dgm:spPr/>
      <dgm:t>
        <a:bodyPr/>
        <a:lstStyle/>
        <a:p>
          <a:pPr algn="l"/>
          <a:r>
            <a:rPr lang="es-EC" sz="900" b="1" smtClean="0">
              <a:solidFill>
                <a:schemeClr val="tx1"/>
              </a:solidFill>
            </a:rPr>
            <a:t>Metálicas  comunes</a:t>
          </a:r>
        </a:p>
        <a:p>
          <a:pPr algn="l"/>
          <a:r>
            <a:rPr lang="es-EC" sz="900" b="1" smtClean="0">
              <a:solidFill>
                <a:schemeClr val="tx1"/>
              </a:solidFill>
            </a:rPr>
            <a:t>Elaborado de metal</a:t>
          </a:r>
        </a:p>
        <a:p>
          <a:pPr algn="l"/>
          <a:r>
            <a:rPr lang="es-EC" sz="900" b="1" smtClean="0">
              <a:solidFill>
                <a:schemeClr val="tx1"/>
              </a:solidFill>
            </a:rPr>
            <a:t>Maquinaria y equipo</a:t>
          </a:r>
        </a:p>
        <a:p>
          <a:pPr algn="l"/>
          <a:r>
            <a:rPr lang="es-EC" sz="900" b="1" smtClean="0">
              <a:solidFill>
                <a:schemeClr val="tx1"/>
              </a:solidFill>
            </a:rPr>
            <a:t>Reparación </a:t>
          </a:r>
        </a:p>
        <a:p>
          <a:pPr algn="l"/>
          <a:endParaRPr lang="es-EC" sz="900" b="1" dirty="0">
            <a:solidFill>
              <a:schemeClr val="tx1"/>
            </a:solidFill>
          </a:endParaRPr>
        </a:p>
      </dgm:t>
    </dgm:pt>
    <dgm:pt modelId="{49508F1E-5A0C-40AF-AFD0-1D276A885830}" type="parTrans" cxnId="{B90A9F29-731B-4FF7-A5ED-73A80705AA52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81072B28-1129-488F-9A7B-828647399E4C}" type="sibTrans" cxnId="{B90A9F29-731B-4FF7-A5ED-73A80705AA52}">
      <dgm:prSet custT="1"/>
      <dgm:spPr/>
      <dgm:t>
        <a:bodyPr/>
        <a:lstStyle/>
        <a:p>
          <a:pPr algn="ctr"/>
          <a:r>
            <a:rPr lang="es-EC" sz="1400" b="1" smtClean="0">
              <a:solidFill>
                <a:schemeClr val="tx1"/>
              </a:solidFill>
            </a:rPr>
            <a:t>CLASIFICACIÓN</a:t>
          </a:r>
          <a:endParaRPr lang="es-EC" sz="1400" b="1" dirty="0">
            <a:solidFill>
              <a:schemeClr val="tx1"/>
            </a:solidFill>
          </a:endParaRPr>
        </a:p>
      </dgm:t>
    </dgm:pt>
    <dgm:pt modelId="{8732D62B-E3CB-4B1D-95B6-C7FEAB1E0D97}">
      <dgm:prSet phldrT="[Texto]"/>
      <dgm:spPr/>
      <dgm:t>
        <a:bodyPr/>
        <a:lstStyle/>
        <a:p>
          <a:pPr algn="l"/>
          <a:r>
            <a:rPr lang="es-EC" b="1" dirty="0" smtClean="0">
              <a:solidFill>
                <a:schemeClr val="tx1"/>
              </a:solidFill>
            </a:rPr>
            <a:t>FEDIMETAL</a:t>
          </a:r>
        </a:p>
        <a:p>
          <a:pPr algn="l"/>
          <a:r>
            <a:rPr lang="es-EC" b="1" dirty="0" smtClean="0">
              <a:solidFill>
                <a:schemeClr val="tx1"/>
              </a:solidFill>
            </a:rPr>
            <a:t>CAPEIPI</a:t>
          </a:r>
          <a:endParaRPr lang="es-EC" b="1" dirty="0">
            <a:solidFill>
              <a:schemeClr val="tx1"/>
            </a:solidFill>
          </a:endParaRPr>
        </a:p>
      </dgm:t>
    </dgm:pt>
    <dgm:pt modelId="{638C92EB-62AB-43FE-9A80-62CD07B4158B}" type="parTrans" cxnId="{CDF9FA5A-B39C-40E0-96D9-BB940E98E23C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C11AA2D0-DBAB-4331-A564-15BF5D8524C5}" type="sibTrans" cxnId="{CDF9FA5A-B39C-40E0-96D9-BB940E98E23C}">
      <dgm:prSet custT="1"/>
      <dgm:spPr/>
      <dgm:t>
        <a:bodyPr/>
        <a:lstStyle/>
        <a:p>
          <a:pPr algn="ctr"/>
          <a:r>
            <a:rPr lang="es-EC" sz="1400" b="1" smtClean="0">
              <a:solidFill>
                <a:schemeClr val="tx1"/>
              </a:solidFill>
            </a:rPr>
            <a:t>GREMIOS</a:t>
          </a:r>
          <a:endParaRPr lang="es-EC" sz="1400" b="1" dirty="0">
            <a:solidFill>
              <a:schemeClr val="tx1"/>
            </a:solidFill>
          </a:endParaRPr>
        </a:p>
      </dgm:t>
    </dgm:pt>
    <dgm:pt modelId="{DB795F29-17B4-4A86-A629-2399F26D7BC4}">
      <dgm:prSet phldrT="[Texto]"/>
      <dgm:spPr/>
      <dgm:t>
        <a:bodyPr/>
        <a:lstStyle/>
        <a:p>
          <a:pPr algn="just"/>
          <a:r>
            <a:rPr lang="es-EC" b="1" dirty="0" smtClean="0">
              <a:solidFill>
                <a:schemeClr val="tx1"/>
              </a:solidFill>
            </a:rPr>
            <a:t>Código Orgánico de la Producción</a:t>
          </a:r>
        </a:p>
        <a:p>
          <a:pPr algn="l"/>
          <a:r>
            <a:rPr lang="es-EC" b="1" dirty="0" smtClean="0">
              <a:solidFill>
                <a:schemeClr val="tx1"/>
              </a:solidFill>
            </a:rPr>
            <a:t>MIPRO</a:t>
          </a:r>
        </a:p>
        <a:p>
          <a:pPr algn="l"/>
          <a:endParaRPr lang="es-EC" b="1" dirty="0">
            <a:solidFill>
              <a:schemeClr val="tx1"/>
            </a:solidFill>
          </a:endParaRPr>
        </a:p>
      </dgm:t>
    </dgm:pt>
    <dgm:pt modelId="{6334D3E1-8F52-4C8A-A358-3F15C7F46A44}" type="parTrans" cxnId="{4A25674B-56B6-46D9-997B-E5018471F286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CA4220A2-0F6E-4E88-9553-59F30C16A99E}" type="sibTrans" cxnId="{4A25674B-56B6-46D9-997B-E5018471F286}">
      <dgm:prSet/>
      <dgm:spPr/>
      <dgm:t>
        <a:bodyPr/>
        <a:lstStyle/>
        <a:p>
          <a:pPr algn="ctr"/>
          <a:r>
            <a:rPr lang="es-EC" b="1" smtClean="0">
              <a:solidFill>
                <a:schemeClr val="tx1"/>
              </a:solidFill>
            </a:rPr>
            <a:t>MARCO NORMATIVO</a:t>
          </a:r>
          <a:endParaRPr lang="es-EC" b="1" dirty="0">
            <a:solidFill>
              <a:schemeClr val="tx1"/>
            </a:solidFill>
          </a:endParaRPr>
        </a:p>
      </dgm:t>
    </dgm:pt>
    <dgm:pt modelId="{E6F54B6C-E1D1-43E6-BC5C-8E7BACBA0205}" type="pres">
      <dgm:prSet presAssocID="{5D17D173-35BF-4392-ABF3-A82E4A18EF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E17659B4-39BB-4234-989F-8B47B50AF3C3}" type="pres">
      <dgm:prSet presAssocID="{173FFE61-01BF-4056-B455-E12ADF47C66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5FC426E3-4043-4C83-8568-D25379BAD2C7}" type="pres">
      <dgm:prSet presAssocID="{173FFE61-01BF-4056-B455-E12ADF47C66C}" presName="rootComposite1" presStyleCnt="0"/>
      <dgm:spPr/>
      <dgm:t>
        <a:bodyPr/>
        <a:lstStyle/>
        <a:p>
          <a:endParaRPr lang="es-EC"/>
        </a:p>
      </dgm:t>
    </dgm:pt>
    <dgm:pt modelId="{45F1CAA4-52C1-4C95-A55D-6F6FF0217AB8}" type="pres">
      <dgm:prSet presAssocID="{173FFE61-01BF-4056-B455-E12ADF47C66C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s-EC"/>
        </a:p>
      </dgm:t>
    </dgm:pt>
    <dgm:pt modelId="{89366E7E-70B9-493D-852A-4F5957A15B29}" type="pres">
      <dgm:prSet presAssocID="{173FFE61-01BF-4056-B455-E12ADF47C66C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141175C7-1605-44F8-A351-7037E7B97FBC}" type="pres">
      <dgm:prSet presAssocID="{173FFE61-01BF-4056-B455-E12ADF47C66C}" presName="rootConnector1" presStyleLbl="node1" presStyleIdx="0" presStyleCnt="3"/>
      <dgm:spPr/>
      <dgm:t>
        <a:bodyPr/>
        <a:lstStyle/>
        <a:p>
          <a:endParaRPr lang="es-EC"/>
        </a:p>
      </dgm:t>
    </dgm:pt>
    <dgm:pt modelId="{932BEE47-894B-4D54-9BC0-0A66234A17B5}" type="pres">
      <dgm:prSet presAssocID="{173FFE61-01BF-4056-B455-E12ADF47C66C}" presName="hierChild2" presStyleCnt="0"/>
      <dgm:spPr/>
      <dgm:t>
        <a:bodyPr/>
        <a:lstStyle/>
        <a:p>
          <a:endParaRPr lang="es-EC"/>
        </a:p>
      </dgm:t>
    </dgm:pt>
    <dgm:pt modelId="{06113CA5-4CCB-49EF-AA9A-DB83E0A34937}" type="pres">
      <dgm:prSet presAssocID="{49508F1E-5A0C-40AF-AFD0-1D276A885830}" presName="Name37" presStyleLbl="parChTrans1D2" presStyleIdx="0" presStyleCnt="3"/>
      <dgm:spPr/>
      <dgm:t>
        <a:bodyPr/>
        <a:lstStyle/>
        <a:p>
          <a:endParaRPr lang="es-EC"/>
        </a:p>
      </dgm:t>
    </dgm:pt>
    <dgm:pt modelId="{E6D6F19C-043D-4D98-95E0-FC64EE680E71}" type="pres">
      <dgm:prSet presAssocID="{63E697E7-878F-4C61-B3AF-E79FA379469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7CA27B36-A28B-4478-A8B1-F7A2CABAE821}" type="pres">
      <dgm:prSet presAssocID="{63E697E7-878F-4C61-B3AF-E79FA379469B}" presName="rootComposite" presStyleCnt="0"/>
      <dgm:spPr/>
      <dgm:t>
        <a:bodyPr/>
        <a:lstStyle/>
        <a:p>
          <a:endParaRPr lang="es-EC"/>
        </a:p>
      </dgm:t>
    </dgm:pt>
    <dgm:pt modelId="{07170E50-DE0B-44EC-B5A1-243086794727}" type="pres">
      <dgm:prSet presAssocID="{63E697E7-878F-4C61-B3AF-E79FA379469B}" presName="rootText" presStyleLbl="node1" presStyleIdx="0" presStyleCnt="3">
        <dgm:presLayoutVars>
          <dgm:chMax/>
          <dgm:chPref val="3"/>
        </dgm:presLayoutVars>
      </dgm:prSet>
      <dgm:spPr/>
      <dgm:t>
        <a:bodyPr/>
        <a:lstStyle/>
        <a:p>
          <a:endParaRPr lang="es-EC"/>
        </a:p>
      </dgm:t>
    </dgm:pt>
    <dgm:pt modelId="{EF804FCC-5CAE-4FEC-BA46-4D2C35B78BA9}" type="pres">
      <dgm:prSet presAssocID="{63E697E7-878F-4C61-B3AF-E79FA379469B}" presName="titleText2" presStyleLbl="fgAcc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A8FD6CCC-61F8-4549-9C90-1B1AFA44FDA3}" type="pres">
      <dgm:prSet presAssocID="{63E697E7-878F-4C61-B3AF-E79FA379469B}" presName="rootConnector" presStyleLbl="node2" presStyleIdx="0" presStyleCnt="0"/>
      <dgm:spPr/>
      <dgm:t>
        <a:bodyPr/>
        <a:lstStyle/>
        <a:p>
          <a:endParaRPr lang="es-EC"/>
        </a:p>
      </dgm:t>
    </dgm:pt>
    <dgm:pt modelId="{BF1DE9C2-DFA3-461E-B67A-F2192734CC0F}" type="pres">
      <dgm:prSet presAssocID="{63E697E7-878F-4C61-B3AF-E79FA379469B}" presName="hierChild4" presStyleCnt="0"/>
      <dgm:spPr/>
      <dgm:t>
        <a:bodyPr/>
        <a:lstStyle/>
        <a:p>
          <a:endParaRPr lang="es-EC"/>
        </a:p>
      </dgm:t>
    </dgm:pt>
    <dgm:pt modelId="{121F8EF0-6EEB-4AF4-8794-E109C2FEB6E7}" type="pres">
      <dgm:prSet presAssocID="{63E697E7-878F-4C61-B3AF-E79FA379469B}" presName="hierChild5" presStyleCnt="0"/>
      <dgm:spPr/>
      <dgm:t>
        <a:bodyPr/>
        <a:lstStyle/>
        <a:p>
          <a:endParaRPr lang="es-EC"/>
        </a:p>
      </dgm:t>
    </dgm:pt>
    <dgm:pt modelId="{C13235F2-080C-451A-B044-A2378AE6E46F}" type="pres">
      <dgm:prSet presAssocID="{638C92EB-62AB-43FE-9A80-62CD07B4158B}" presName="Name37" presStyleLbl="parChTrans1D2" presStyleIdx="1" presStyleCnt="3"/>
      <dgm:spPr/>
      <dgm:t>
        <a:bodyPr/>
        <a:lstStyle/>
        <a:p>
          <a:endParaRPr lang="es-EC"/>
        </a:p>
      </dgm:t>
    </dgm:pt>
    <dgm:pt modelId="{DD1589CA-F6FA-4EEA-866C-BC3C08E75B5D}" type="pres">
      <dgm:prSet presAssocID="{8732D62B-E3CB-4B1D-95B6-C7FEAB1E0D9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B4275E81-C02D-4075-BA73-55217D4057CD}" type="pres">
      <dgm:prSet presAssocID="{8732D62B-E3CB-4B1D-95B6-C7FEAB1E0D97}" presName="rootComposite" presStyleCnt="0"/>
      <dgm:spPr/>
      <dgm:t>
        <a:bodyPr/>
        <a:lstStyle/>
        <a:p>
          <a:endParaRPr lang="es-EC"/>
        </a:p>
      </dgm:t>
    </dgm:pt>
    <dgm:pt modelId="{B9EF5B21-95B3-472F-8FDF-54EB0FA1754D}" type="pres">
      <dgm:prSet presAssocID="{8732D62B-E3CB-4B1D-95B6-C7FEAB1E0D97}" presName="rootText" presStyleLbl="node1" presStyleIdx="1" presStyleCnt="3">
        <dgm:presLayoutVars>
          <dgm:chMax/>
          <dgm:chPref val="3"/>
        </dgm:presLayoutVars>
      </dgm:prSet>
      <dgm:spPr/>
      <dgm:t>
        <a:bodyPr/>
        <a:lstStyle/>
        <a:p>
          <a:endParaRPr lang="es-EC"/>
        </a:p>
      </dgm:t>
    </dgm:pt>
    <dgm:pt modelId="{50C80212-9377-43F4-9F6D-939A6C55F263}" type="pres">
      <dgm:prSet presAssocID="{8732D62B-E3CB-4B1D-95B6-C7FEAB1E0D97}" presName="titleText2" presStyleLbl="fgAcc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8B06E1F7-3494-4706-BA59-0A859C3DCFCC}" type="pres">
      <dgm:prSet presAssocID="{8732D62B-E3CB-4B1D-95B6-C7FEAB1E0D97}" presName="rootConnector" presStyleLbl="node2" presStyleIdx="0" presStyleCnt="0"/>
      <dgm:spPr/>
      <dgm:t>
        <a:bodyPr/>
        <a:lstStyle/>
        <a:p>
          <a:endParaRPr lang="es-EC"/>
        </a:p>
      </dgm:t>
    </dgm:pt>
    <dgm:pt modelId="{08D054FF-2CC9-4186-BB97-87A4623D5753}" type="pres">
      <dgm:prSet presAssocID="{8732D62B-E3CB-4B1D-95B6-C7FEAB1E0D97}" presName="hierChild4" presStyleCnt="0"/>
      <dgm:spPr/>
      <dgm:t>
        <a:bodyPr/>
        <a:lstStyle/>
        <a:p>
          <a:endParaRPr lang="es-EC"/>
        </a:p>
      </dgm:t>
    </dgm:pt>
    <dgm:pt modelId="{275793BE-D6A9-42EB-B8D5-A8A7F9A65B5F}" type="pres">
      <dgm:prSet presAssocID="{8732D62B-E3CB-4B1D-95B6-C7FEAB1E0D97}" presName="hierChild5" presStyleCnt="0"/>
      <dgm:spPr/>
      <dgm:t>
        <a:bodyPr/>
        <a:lstStyle/>
        <a:p>
          <a:endParaRPr lang="es-EC"/>
        </a:p>
      </dgm:t>
    </dgm:pt>
    <dgm:pt modelId="{8863437C-A70C-4AD7-A712-4D09DA3B445C}" type="pres">
      <dgm:prSet presAssocID="{6334D3E1-8F52-4C8A-A358-3F15C7F46A44}" presName="Name37" presStyleLbl="parChTrans1D2" presStyleIdx="2" presStyleCnt="3"/>
      <dgm:spPr/>
      <dgm:t>
        <a:bodyPr/>
        <a:lstStyle/>
        <a:p>
          <a:endParaRPr lang="es-EC"/>
        </a:p>
      </dgm:t>
    </dgm:pt>
    <dgm:pt modelId="{CCBD8404-9033-4D91-8471-9E5935F363F6}" type="pres">
      <dgm:prSet presAssocID="{DB795F29-17B4-4A86-A629-2399F26D7B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6EF3B469-BE68-41FC-8F75-AD45C7ABA9A0}" type="pres">
      <dgm:prSet presAssocID="{DB795F29-17B4-4A86-A629-2399F26D7BC4}" presName="rootComposite" presStyleCnt="0"/>
      <dgm:spPr/>
      <dgm:t>
        <a:bodyPr/>
        <a:lstStyle/>
        <a:p>
          <a:endParaRPr lang="es-EC"/>
        </a:p>
      </dgm:t>
    </dgm:pt>
    <dgm:pt modelId="{E7A1B998-7058-47E0-9505-10BE2E3B6413}" type="pres">
      <dgm:prSet presAssocID="{DB795F29-17B4-4A86-A629-2399F26D7BC4}" presName="rootText" presStyleLbl="node1" presStyleIdx="2" presStyleCnt="3">
        <dgm:presLayoutVars>
          <dgm:chMax/>
          <dgm:chPref val="3"/>
        </dgm:presLayoutVars>
      </dgm:prSet>
      <dgm:spPr/>
      <dgm:t>
        <a:bodyPr/>
        <a:lstStyle/>
        <a:p>
          <a:endParaRPr lang="es-EC"/>
        </a:p>
      </dgm:t>
    </dgm:pt>
    <dgm:pt modelId="{F02AEF54-6FB9-45F4-BF02-C3C4711D69DE}" type="pres">
      <dgm:prSet presAssocID="{DB795F29-17B4-4A86-A629-2399F26D7BC4}" presName="titleText2" presStyleLbl="fgAcc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AA68C4A1-A216-43E4-BA03-D962F68348D6}" type="pres">
      <dgm:prSet presAssocID="{DB795F29-17B4-4A86-A629-2399F26D7BC4}" presName="rootConnector" presStyleLbl="node2" presStyleIdx="0" presStyleCnt="0"/>
      <dgm:spPr/>
      <dgm:t>
        <a:bodyPr/>
        <a:lstStyle/>
        <a:p>
          <a:endParaRPr lang="es-EC"/>
        </a:p>
      </dgm:t>
    </dgm:pt>
    <dgm:pt modelId="{1E4FF8B6-503F-4A6C-91AB-83E5C4A14DBE}" type="pres">
      <dgm:prSet presAssocID="{DB795F29-17B4-4A86-A629-2399F26D7BC4}" presName="hierChild4" presStyleCnt="0"/>
      <dgm:spPr/>
      <dgm:t>
        <a:bodyPr/>
        <a:lstStyle/>
        <a:p>
          <a:endParaRPr lang="es-EC"/>
        </a:p>
      </dgm:t>
    </dgm:pt>
    <dgm:pt modelId="{D33A9F79-F406-4347-AB89-76F39E59A141}" type="pres">
      <dgm:prSet presAssocID="{DB795F29-17B4-4A86-A629-2399F26D7BC4}" presName="hierChild5" presStyleCnt="0"/>
      <dgm:spPr/>
      <dgm:t>
        <a:bodyPr/>
        <a:lstStyle/>
        <a:p>
          <a:endParaRPr lang="es-EC"/>
        </a:p>
      </dgm:t>
    </dgm:pt>
    <dgm:pt modelId="{C1360DAD-9901-4D11-965F-3C1483B806F8}" type="pres">
      <dgm:prSet presAssocID="{173FFE61-01BF-4056-B455-E12ADF47C66C}" presName="hierChild3" presStyleCnt="0"/>
      <dgm:spPr/>
      <dgm:t>
        <a:bodyPr/>
        <a:lstStyle/>
        <a:p>
          <a:endParaRPr lang="es-EC"/>
        </a:p>
      </dgm:t>
    </dgm:pt>
  </dgm:ptLst>
  <dgm:cxnLst>
    <dgm:cxn modelId="{2CCE6554-AF8A-4419-BEA9-FD288759845D}" type="presOf" srcId="{CA4220A2-0F6E-4E88-9553-59F30C16A99E}" destId="{F02AEF54-6FB9-45F4-BF02-C3C4711D69DE}" srcOrd="0" destOrd="0" presId="urn:microsoft.com/office/officeart/2008/layout/NameandTitleOrganizationalChart"/>
    <dgm:cxn modelId="{541B4F1D-1D5A-496B-B6FE-FF85958472CB}" type="presOf" srcId="{63E697E7-878F-4C61-B3AF-E79FA379469B}" destId="{07170E50-DE0B-44EC-B5A1-243086794727}" srcOrd="0" destOrd="0" presId="urn:microsoft.com/office/officeart/2008/layout/NameandTitleOrganizationalChart"/>
    <dgm:cxn modelId="{F0879782-3474-4830-927D-0502AFE28282}" type="presOf" srcId="{6334D3E1-8F52-4C8A-A358-3F15C7F46A44}" destId="{8863437C-A70C-4AD7-A712-4D09DA3B445C}" srcOrd="0" destOrd="0" presId="urn:microsoft.com/office/officeart/2008/layout/NameandTitleOrganizationalChart"/>
    <dgm:cxn modelId="{88C0FB85-666C-45F1-AF65-F30F152C50A8}" type="presOf" srcId="{8732D62B-E3CB-4B1D-95B6-C7FEAB1E0D97}" destId="{B9EF5B21-95B3-472F-8FDF-54EB0FA1754D}" srcOrd="0" destOrd="0" presId="urn:microsoft.com/office/officeart/2008/layout/NameandTitleOrganizationalChart"/>
    <dgm:cxn modelId="{DA07E0DF-5546-45E2-840E-72297B6B9150}" type="presOf" srcId="{10C77226-DA0A-427B-86FA-1074F2C41619}" destId="{89366E7E-70B9-493D-852A-4F5957A15B29}" srcOrd="0" destOrd="0" presId="urn:microsoft.com/office/officeart/2008/layout/NameandTitleOrganizationalChart"/>
    <dgm:cxn modelId="{C5B9B466-8274-4E1B-9916-F70A37C14FC1}" type="presOf" srcId="{173FFE61-01BF-4056-B455-E12ADF47C66C}" destId="{45F1CAA4-52C1-4C95-A55D-6F6FF0217AB8}" srcOrd="0" destOrd="0" presId="urn:microsoft.com/office/officeart/2008/layout/NameandTitleOrganizationalChart"/>
    <dgm:cxn modelId="{153CE91F-8F94-4DF2-9A42-7EE38C130083}" srcId="{5D17D173-35BF-4392-ABF3-A82E4A18EF4A}" destId="{173FFE61-01BF-4056-B455-E12ADF47C66C}" srcOrd="0" destOrd="0" parTransId="{C44CE728-C230-4203-9FB8-F466200A88F5}" sibTransId="{10C77226-DA0A-427B-86FA-1074F2C41619}"/>
    <dgm:cxn modelId="{F82607C8-FB0B-4C9A-88AA-9E65A54A2917}" type="presOf" srcId="{63E697E7-878F-4C61-B3AF-E79FA379469B}" destId="{A8FD6CCC-61F8-4549-9C90-1B1AFA44FDA3}" srcOrd="1" destOrd="0" presId="urn:microsoft.com/office/officeart/2008/layout/NameandTitleOrganizationalChart"/>
    <dgm:cxn modelId="{B90A9F29-731B-4FF7-A5ED-73A80705AA52}" srcId="{173FFE61-01BF-4056-B455-E12ADF47C66C}" destId="{63E697E7-878F-4C61-B3AF-E79FA379469B}" srcOrd="0" destOrd="0" parTransId="{49508F1E-5A0C-40AF-AFD0-1D276A885830}" sibTransId="{81072B28-1129-488F-9A7B-828647399E4C}"/>
    <dgm:cxn modelId="{3A511731-0636-4FF8-9118-C715B97CE365}" type="presOf" srcId="{81072B28-1129-488F-9A7B-828647399E4C}" destId="{EF804FCC-5CAE-4FEC-BA46-4D2C35B78BA9}" srcOrd="0" destOrd="0" presId="urn:microsoft.com/office/officeart/2008/layout/NameandTitleOrganizationalChart"/>
    <dgm:cxn modelId="{4A25674B-56B6-46D9-997B-E5018471F286}" srcId="{173FFE61-01BF-4056-B455-E12ADF47C66C}" destId="{DB795F29-17B4-4A86-A629-2399F26D7BC4}" srcOrd="2" destOrd="0" parTransId="{6334D3E1-8F52-4C8A-A358-3F15C7F46A44}" sibTransId="{CA4220A2-0F6E-4E88-9553-59F30C16A99E}"/>
    <dgm:cxn modelId="{D036701F-0899-4249-B73D-44B18A61B785}" type="presOf" srcId="{173FFE61-01BF-4056-B455-E12ADF47C66C}" destId="{141175C7-1605-44F8-A351-7037E7B97FBC}" srcOrd="1" destOrd="0" presId="urn:microsoft.com/office/officeart/2008/layout/NameandTitleOrganizationalChart"/>
    <dgm:cxn modelId="{AB1A71EB-BEFF-4B04-A5BF-8ABCA1F102D6}" type="presOf" srcId="{DB795F29-17B4-4A86-A629-2399F26D7BC4}" destId="{E7A1B998-7058-47E0-9505-10BE2E3B6413}" srcOrd="0" destOrd="0" presId="urn:microsoft.com/office/officeart/2008/layout/NameandTitleOrganizationalChart"/>
    <dgm:cxn modelId="{3BE57E62-BB73-4808-A037-C4077054F15E}" type="presOf" srcId="{C11AA2D0-DBAB-4331-A564-15BF5D8524C5}" destId="{50C80212-9377-43F4-9F6D-939A6C55F263}" srcOrd="0" destOrd="0" presId="urn:microsoft.com/office/officeart/2008/layout/NameandTitleOrganizationalChart"/>
    <dgm:cxn modelId="{B83EAE13-CC14-429C-B8AF-7BD882A37383}" type="presOf" srcId="{5D17D173-35BF-4392-ABF3-A82E4A18EF4A}" destId="{E6F54B6C-E1D1-43E6-BC5C-8E7BACBA0205}" srcOrd="0" destOrd="0" presId="urn:microsoft.com/office/officeart/2008/layout/NameandTitleOrganizationalChart"/>
    <dgm:cxn modelId="{CDF9FA5A-B39C-40E0-96D9-BB940E98E23C}" srcId="{173FFE61-01BF-4056-B455-E12ADF47C66C}" destId="{8732D62B-E3CB-4B1D-95B6-C7FEAB1E0D97}" srcOrd="1" destOrd="0" parTransId="{638C92EB-62AB-43FE-9A80-62CD07B4158B}" sibTransId="{C11AA2D0-DBAB-4331-A564-15BF5D8524C5}"/>
    <dgm:cxn modelId="{45451196-1315-4424-9103-AD51D8A21031}" type="presOf" srcId="{DB795F29-17B4-4A86-A629-2399F26D7BC4}" destId="{AA68C4A1-A216-43E4-BA03-D962F68348D6}" srcOrd="1" destOrd="0" presId="urn:microsoft.com/office/officeart/2008/layout/NameandTitleOrganizationalChart"/>
    <dgm:cxn modelId="{DCE2752C-6177-4A3C-ADDF-8FDA4462BB46}" type="presOf" srcId="{638C92EB-62AB-43FE-9A80-62CD07B4158B}" destId="{C13235F2-080C-451A-B044-A2378AE6E46F}" srcOrd="0" destOrd="0" presId="urn:microsoft.com/office/officeart/2008/layout/NameandTitleOrganizationalChart"/>
    <dgm:cxn modelId="{DABFD726-6493-4F57-AE32-45945D5EAACF}" type="presOf" srcId="{8732D62B-E3CB-4B1D-95B6-C7FEAB1E0D97}" destId="{8B06E1F7-3494-4706-BA59-0A859C3DCFCC}" srcOrd="1" destOrd="0" presId="urn:microsoft.com/office/officeart/2008/layout/NameandTitleOrganizationalChart"/>
    <dgm:cxn modelId="{DBFDFD4F-7466-4604-8D1C-D7133D72AFCF}" type="presOf" srcId="{49508F1E-5A0C-40AF-AFD0-1D276A885830}" destId="{06113CA5-4CCB-49EF-AA9A-DB83E0A34937}" srcOrd="0" destOrd="0" presId="urn:microsoft.com/office/officeart/2008/layout/NameandTitleOrganizationalChart"/>
    <dgm:cxn modelId="{FC0CC256-0485-4139-94F1-8261CB0F7271}" type="presParOf" srcId="{E6F54B6C-E1D1-43E6-BC5C-8E7BACBA0205}" destId="{E17659B4-39BB-4234-989F-8B47B50AF3C3}" srcOrd="0" destOrd="0" presId="urn:microsoft.com/office/officeart/2008/layout/NameandTitleOrganizationalChart"/>
    <dgm:cxn modelId="{61953CEC-0052-4F6A-9512-23C1549D2D95}" type="presParOf" srcId="{E17659B4-39BB-4234-989F-8B47B50AF3C3}" destId="{5FC426E3-4043-4C83-8568-D25379BAD2C7}" srcOrd="0" destOrd="0" presId="urn:microsoft.com/office/officeart/2008/layout/NameandTitleOrganizationalChart"/>
    <dgm:cxn modelId="{FDFDE139-8931-47DD-AB3A-6D8B73F7CBA6}" type="presParOf" srcId="{5FC426E3-4043-4C83-8568-D25379BAD2C7}" destId="{45F1CAA4-52C1-4C95-A55D-6F6FF0217AB8}" srcOrd="0" destOrd="0" presId="urn:microsoft.com/office/officeart/2008/layout/NameandTitleOrganizationalChart"/>
    <dgm:cxn modelId="{B549C494-1E40-46CB-955E-BC8A35507782}" type="presParOf" srcId="{5FC426E3-4043-4C83-8568-D25379BAD2C7}" destId="{89366E7E-70B9-493D-852A-4F5957A15B29}" srcOrd="1" destOrd="0" presId="urn:microsoft.com/office/officeart/2008/layout/NameandTitleOrganizationalChart"/>
    <dgm:cxn modelId="{4532EA81-9C88-4795-9EBE-F6A9DF34CF8A}" type="presParOf" srcId="{5FC426E3-4043-4C83-8568-D25379BAD2C7}" destId="{141175C7-1605-44F8-A351-7037E7B97FBC}" srcOrd="2" destOrd="0" presId="urn:microsoft.com/office/officeart/2008/layout/NameandTitleOrganizationalChart"/>
    <dgm:cxn modelId="{92E3C1B0-45FB-41FF-8006-D0B294D7C6B5}" type="presParOf" srcId="{E17659B4-39BB-4234-989F-8B47B50AF3C3}" destId="{932BEE47-894B-4D54-9BC0-0A66234A17B5}" srcOrd="1" destOrd="0" presId="urn:microsoft.com/office/officeart/2008/layout/NameandTitleOrganizationalChart"/>
    <dgm:cxn modelId="{4EE58B4E-4514-4E0C-881B-B94D6EC9D57C}" type="presParOf" srcId="{932BEE47-894B-4D54-9BC0-0A66234A17B5}" destId="{06113CA5-4CCB-49EF-AA9A-DB83E0A34937}" srcOrd="0" destOrd="0" presId="urn:microsoft.com/office/officeart/2008/layout/NameandTitleOrganizationalChart"/>
    <dgm:cxn modelId="{DEB53B6F-A95B-4F69-9C28-ED9E3396EBA1}" type="presParOf" srcId="{932BEE47-894B-4D54-9BC0-0A66234A17B5}" destId="{E6D6F19C-043D-4D98-95E0-FC64EE680E71}" srcOrd="1" destOrd="0" presId="urn:microsoft.com/office/officeart/2008/layout/NameandTitleOrganizationalChart"/>
    <dgm:cxn modelId="{7F59D47B-069D-425C-8C00-01799427A3E7}" type="presParOf" srcId="{E6D6F19C-043D-4D98-95E0-FC64EE680E71}" destId="{7CA27B36-A28B-4478-A8B1-F7A2CABAE821}" srcOrd="0" destOrd="0" presId="urn:microsoft.com/office/officeart/2008/layout/NameandTitleOrganizationalChart"/>
    <dgm:cxn modelId="{991E312A-F319-4036-A71A-0D51B025A2CB}" type="presParOf" srcId="{7CA27B36-A28B-4478-A8B1-F7A2CABAE821}" destId="{07170E50-DE0B-44EC-B5A1-243086794727}" srcOrd="0" destOrd="0" presId="urn:microsoft.com/office/officeart/2008/layout/NameandTitleOrganizationalChart"/>
    <dgm:cxn modelId="{C1A39927-F11B-4C9B-9AF6-B6E31DC31D89}" type="presParOf" srcId="{7CA27B36-A28B-4478-A8B1-F7A2CABAE821}" destId="{EF804FCC-5CAE-4FEC-BA46-4D2C35B78BA9}" srcOrd="1" destOrd="0" presId="urn:microsoft.com/office/officeart/2008/layout/NameandTitleOrganizationalChart"/>
    <dgm:cxn modelId="{8B06EE10-856B-4EDD-A33D-DE20FCCAD9AD}" type="presParOf" srcId="{7CA27B36-A28B-4478-A8B1-F7A2CABAE821}" destId="{A8FD6CCC-61F8-4549-9C90-1B1AFA44FDA3}" srcOrd="2" destOrd="0" presId="urn:microsoft.com/office/officeart/2008/layout/NameandTitleOrganizationalChart"/>
    <dgm:cxn modelId="{867F7CE7-6238-4788-8D1D-0C4BEE2E1EC4}" type="presParOf" srcId="{E6D6F19C-043D-4D98-95E0-FC64EE680E71}" destId="{BF1DE9C2-DFA3-461E-B67A-F2192734CC0F}" srcOrd="1" destOrd="0" presId="urn:microsoft.com/office/officeart/2008/layout/NameandTitleOrganizationalChart"/>
    <dgm:cxn modelId="{F7E1F8C7-574C-42CF-838D-749005266DD1}" type="presParOf" srcId="{E6D6F19C-043D-4D98-95E0-FC64EE680E71}" destId="{121F8EF0-6EEB-4AF4-8794-E109C2FEB6E7}" srcOrd="2" destOrd="0" presId="urn:microsoft.com/office/officeart/2008/layout/NameandTitleOrganizationalChart"/>
    <dgm:cxn modelId="{1794E502-C5A9-4AA7-840A-EDF6CBA5AFDA}" type="presParOf" srcId="{932BEE47-894B-4D54-9BC0-0A66234A17B5}" destId="{C13235F2-080C-451A-B044-A2378AE6E46F}" srcOrd="2" destOrd="0" presId="urn:microsoft.com/office/officeart/2008/layout/NameandTitleOrganizationalChart"/>
    <dgm:cxn modelId="{A801DB9B-ED20-4735-8DB7-0B6D12381DFC}" type="presParOf" srcId="{932BEE47-894B-4D54-9BC0-0A66234A17B5}" destId="{DD1589CA-F6FA-4EEA-866C-BC3C08E75B5D}" srcOrd="3" destOrd="0" presId="urn:microsoft.com/office/officeart/2008/layout/NameandTitleOrganizationalChart"/>
    <dgm:cxn modelId="{E479B2FA-51C5-489E-891B-732991EF05A9}" type="presParOf" srcId="{DD1589CA-F6FA-4EEA-866C-BC3C08E75B5D}" destId="{B4275E81-C02D-4075-BA73-55217D4057CD}" srcOrd="0" destOrd="0" presId="urn:microsoft.com/office/officeart/2008/layout/NameandTitleOrganizationalChart"/>
    <dgm:cxn modelId="{E8E9B081-C9D1-4F89-8743-7F7498E8AD08}" type="presParOf" srcId="{B4275E81-C02D-4075-BA73-55217D4057CD}" destId="{B9EF5B21-95B3-472F-8FDF-54EB0FA1754D}" srcOrd="0" destOrd="0" presId="urn:microsoft.com/office/officeart/2008/layout/NameandTitleOrganizationalChart"/>
    <dgm:cxn modelId="{3125B60B-ACB5-4987-896E-A7EBBC2182D4}" type="presParOf" srcId="{B4275E81-C02D-4075-BA73-55217D4057CD}" destId="{50C80212-9377-43F4-9F6D-939A6C55F263}" srcOrd="1" destOrd="0" presId="urn:microsoft.com/office/officeart/2008/layout/NameandTitleOrganizationalChart"/>
    <dgm:cxn modelId="{9ADBCD4E-6322-4521-8A6D-62E8EB7F2ECA}" type="presParOf" srcId="{B4275E81-C02D-4075-BA73-55217D4057CD}" destId="{8B06E1F7-3494-4706-BA59-0A859C3DCFCC}" srcOrd="2" destOrd="0" presId="urn:microsoft.com/office/officeart/2008/layout/NameandTitleOrganizationalChart"/>
    <dgm:cxn modelId="{1A16B695-32D6-4784-8B05-6E54BB787659}" type="presParOf" srcId="{DD1589CA-F6FA-4EEA-866C-BC3C08E75B5D}" destId="{08D054FF-2CC9-4186-BB97-87A4623D5753}" srcOrd="1" destOrd="0" presId="urn:microsoft.com/office/officeart/2008/layout/NameandTitleOrganizationalChart"/>
    <dgm:cxn modelId="{BBABDC32-FECF-4196-9302-3625636EB339}" type="presParOf" srcId="{DD1589CA-F6FA-4EEA-866C-BC3C08E75B5D}" destId="{275793BE-D6A9-42EB-B8D5-A8A7F9A65B5F}" srcOrd="2" destOrd="0" presId="urn:microsoft.com/office/officeart/2008/layout/NameandTitleOrganizationalChart"/>
    <dgm:cxn modelId="{B76A1245-632A-4482-8A1C-FD6709837CED}" type="presParOf" srcId="{932BEE47-894B-4D54-9BC0-0A66234A17B5}" destId="{8863437C-A70C-4AD7-A712-4D09DA3B445C}" srcOrd="4" destOrd="0" presId="urn:microsoft.com/office/officeart/2008/layout/NameandTitleOrganizationalChart"/>
    <dgm:cxn modelId="{2115DA90-162E-43D0-917B-E94D964A482E}" type="presParOf" srcId="{932BEE47-894B-4D54-9BC0-0A66234A17B5}" destId="{CCBD8404-9033-4D91-8471-9E5935F363F6}" srcOrd="5" destOrd="0" presId="urn:microsoft.com/office/officeart/2008/layout/NameandTitleOrganizationalChart"/>
    <dgm:cxn modelId="{71E4B8B8-9547-45A2-AA9E-9B6C4786FA60}" type="presParOf" srcId="{CCBD8404-9033-4D91-8471-9E5935F363F6}" destId="{6EF3B469-BE68-41FC-8F75-AD45C7ABA9A0}" srcOrd="0" destOrd="0" presId="urn:microsoft.com/office/officeart/2008/layout/NameandTitleOrganizationalChart"/>
    <dgm:cxn modelId="{01E00291-1F90-4875-84F7-330E364997FE}" type="presParOf" srcId="{6EF3B469-BE68-41FC-8F75-AD45C7ABA9A0}" destId="{E7A1B998-7058-47E0-9505-10BE2E3B6413}" srcOrd="0" destOrd="0" presId="urn:microsoft.com/office/officeart/2008/layout/NameandTitleOrganizationalChart"/>
    <dgm:cxn modelId="{ADE7EAB9-4526-4C5B-8791-3C2875BCBC38}" type="presParOf" srcId="{6EF3B469-BE68-41FC-8F75-AD45C7ABA9A0}" destId="{F02AEF54-6FB9-45F4-BF02-C3C4711D69DE}" srcOrd="1" destOrd="0" presId="urn:microsoft.com/office/officeart/2008/layout/NameandTitleOrganizationalChart"/>
    <dgm:cxn modelId="{0BE3DD53-2A36-4AE4-B2DB-98212AF5ADF2}" type="presParOf" srcId="{6EF3B469-BE68-41FC-8F75-AD45C7ABA9A0}" destId="{AA68C4A1-A216-43E4-BA03-D962F68348D6}" srcOrd="2" destOrd="0" presId="urn:microsoft.com/office/officeart/2008/layout/NameandTitleOrganizationalChart"/>
    <dgm:cxn modelId="{7C3CB359-CBD4-4954-BC0C-1C16B980EBB3}" type="presParOf" srcId="{CCBD8404-9033-4D91-8471-9E5935F363F6}" destId="{1E4FF8B6-503F-4A6C-91AB-83E5C4A14DBE}" srcOrd="1" destOrd="0" presId="urn:microsoft.com/office/officeart/2008/layout/NameandTitleOrganizationalChart"/>
    <dgm:cxn modelId="{DAAF79A3-806E-43D1-BA94-9913D59A821A}" type="presParOf" srcId="{CCBD8404-9033-4D91-8471-9E5935F363F6}" destId="{D33A9F79-F406-4347-AB89-76F39E59A141}" srcOrd="2" destOrd="0" presId="urn:microsoft.com/office/officeart/2008/layout/NameandTitleOrganizationalChart"/>
    <dgm:cxn modelId="{0621925D-17EA-4997-9556-3971AC49D16A}" type="presParOf" srcId="{E17659B4-39BB-4234-989F-8B47B50AF3C3}" destId="{C1360DAD-9901-4D11-965F-3C1483B806F8}" srcOrd="2" destOrd="0" presId="urn:microsoft.com/office/officeart/2008/layout/NameandTitleOrganizationalChart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6FFD1C-D7CE-4800-A756-A9EBE4B2908F}" type="doc">
      <dgm:prSet loTypeId="urn:microsoft.com/office/officeart/2005/8/layout/vProcess5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BF944150-A3E4-4830-BF53-B335D033D133}">
      <dgm:prSet phldrT="[Texto]"/>
      <dgm:spPr/>
      <dgm:t>
        <a:bodyPr/>
        <a:lstStyle/>
        <a:p>
          <a:r>
            <a:rPr lang="es-EC" smtClean="0">
              <a:solidFill>
                <a:schemeClr val="tx1"/>
              </a:solidFill>
            </a:rPr>
            <a:t>REGISTROS EMPÍRICOS</a:t>
          </a:r>
          <a:endParaRPr lang="es-EC" dirty="0">
            <a:solidFill>
              <a:schemeClr val="tx1"/>
            </a:solidFill>
          </a:endParaRPr>
        </a:p>
      </dgm:t>
    </dgm:pt>
    <dgm:pt modelId="{E05C2EED-7EBA-45F8-9CCB-C43F5193BF9D}" type="parTrans" cxnId="{560CC282-F9A2-4A37-9329-A692C0561B6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51D719B-D8F6-4FF2-AF94-C7AFB8ACD56F}" type="sibTrans" cxnId="{560CC282-F9A2-4A37-9329-A692C0561B6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C3C0BC6-239B-4F08-BC75-7434FDE023E2}">
      <dgm:prSet phldrT="[Texto]"/>
      <dgm:spPr/>
      <dgm:t>
        <a:bodyPr/>
        <a:lstStyle/>
        <a:p>
          <a:r>
            <a:rPr lang="es-EC" smtClean="0">
              <a:solidFill>
                <a:schemeClr val="tx1"/>
              </a:solidFill>
            </a:rPr>
            <a:t>DESCONOCIMIENTO</a:t>
          </a:r>
          <a:endParaRPr lang="es-EC" dirty="0">
            <a:solidFill>
              <a:schemeClr val="tx1"/>
            </a:solidFill>
          </a:endParaRPr>
        </a:p>
      </dgm:t>
    </dgm:pt>
    <dgm:pt modelId="{6B9C3B0E-F1D3-4012-8FD9-983AF08DE24B}" type="parTrans" cxnId="{EE027110-3A78-48E6-9983-080DB340E71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CB9E2DA-C682-44C7-B8DD-50942CF0F400}" type="sibTrans" cxnId="{EE027110-3A78-48E6-9983-080DB340E71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219A870-9C97-4477-8776-8340A32ECF44}">
      <dgm:prSet phldrT="[Texto]"/>
      <dgm:spPr/>
      <dgm:t>
        <a:bodyPr/>
        <a:lstStyle/>
        <a:p>
          <a:r>
            <a:rPr lang="es-EC" smtClean="0">
              <a:solidFill>
                <a:schemeClr val="tx1"/>
              </a:solidFill>
            </a:rPr>
            <a:t>NO EXISTE CONTROL DE ELEMENTOS DEL COSTO</a:t>
          </a:r>
          <a:endParaRPr lang="es-EC" dirty="0">
            <a:solidFill>
              <a:schemeClr val="tx1"/>
            </a:solidFill>
          </a:endParaRPr>
        </a:p>
      </dgm:t>
    </dgm:pt>
    <dgm:pt modelId="{02C5DA74-F62E-4BC7-BB4B-5E5671F2CCCB}" type="parTrans" cxnId="{6DC74F1B-0BA6-4F05-BB30-73117F7CAD4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8EA7DAB-D732-45B4-80C4-67146837F8BE}" type="sibTrans" cxnId="{6DC74F1B-0BA6-4F05-BB30-73117F7CAD4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2BE6E64-AA2A-43BF-A63C-A16A8B3673E0}">
      <dgm:prSet phldrT="[Texto]"/>
      <dgm:spPr/>
      <dgm:t>
        <a:bodyPr/>
        <a:lstStyle/>
        <a:p>
          <a:r>
            <a:rPr lang="es-EC" smtClean="0">
              <a:solidFill>
                <a:schemeClr val="tx1"/>
              </a:solidFill>
            </a:rPr>
            <a:t>PRESUPUESTO LIMITADO</a:t>
          </a:r>
          <a:endParaRPr lang="es-EC" dirty="0">
            <a:solidFill>
              <a:schemeClr val="tx1"/>
            </a:solidFill>
          </a:endParaRPr>
        </a:p>
      </dgm:t>
    </dgm:pt>
    <dgm:pt modelId="{68FBBE77-EB38-4EBF-BD44-E2AF2438E001}" type="parTrans" cxnId="{50731466-9FF0-454F-A75B-DE0AF100CE5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13DDBA4-F4BC-4116-83EB-26EE82E9046D}" type="sibTrans" cxnId="{50731466-9FF0-454F-A75B-DE0AF100CE5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B8DE92E-3CD1-443A-AC70-B1A5C9D12BE5}">
      <dgm:prSet phldrT="[Texto]"/>
      <dgm:spPr/>
      <dgm:t>
        <a:bodyPr/>
        <a:lstStyle/>
        <a:p>
          <a:endParaRPr lang="es-EC"/>
        </a:p>
      </dgm:t>
    </dgm:pt>
    <dgm:pt modelId="{1B8829DC-4B12-4231-BD04-24ADC826B982}" type="parTrans" cxnId="{DDFA39BC-5598-4820-BCD5-2352B955396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B3A728C-0F7E-48B8-9D83-4BA3206368A0}" type="sibTrans" cxnId="{DDFA39BC-5598-4820-BCD5-2352B955396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F7CA9DE-A50F-436E-ADDD-10B8176F8D94}">
      <dgm:prSet/>
      <dgm:spPr/>
      <dgm:t>
        <a:bodyPr/>
        <a:lstStyle/>
        <a:p>
          <a:r>
            <a:rPr lang="es-EC" smtClean="0">
              <a:solidFill>
                <a:schemeClr val="tx1"/>
              </a:solidFill>
            </a:rPr>
            <a:t>DIVERSIDAD DE PRODUCTOS</a:t>
          </a:r>
          <a:endParaRPr lang="es-EC" dirty="0">
            <a:solidFill>
              <a:schemeClr val="tx1"/>
            </a:solidFill>
          </a:endParaRPr>
        </a:p>
      </dgm:t>
    </dgm:pt>
    <dgm:pt modelId="{BA067086-D1D8-4B3A-BC42-73343E91DF79}" type="parTrans" cxnId="{71B753EA-D818-4E98-A284-3C7F7E66F94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B3E80D4-F0FD-4B12-A5D4-ABF7F6DEF67E}" type="sibTrans" cxnId="{71B753EA-D818-4E98-A284-3C7F7E66F94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866ACF7-82A0-426B-A46A-A6A9E1C509DB}" type="pres">
      <dgm:prSet presAssocID="{6F6FFD1C-D7CE-4800-A756-A9EBE4B2908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E8A2406-42A8-4F37-9B43-A7E2D7A2D5B2}" type="pres">
      <dgm:prSet presAssocID="{6F6FFD1C-D7CE-4800-A756-A9EBE4B2908F}" presName="dummyMaxCanvas" presStyleCnt="0">
        <dgm:presLayoutVars/>
      </dgm:prSet>
      <dgm:spPr/>
    </dgm:pt>
    <dgm:pt modelId="{DA123406-B522-4F3A-B7FD-DB71556EF3BE}" type="pres">
      <dgm:prSet presAssocID="{6F6FFD1C-D7CE-4800-A756-A9EBE4B2908F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E75E14-D646-4B9D-9D8C-49560B58E988}" type="pres">
      <dgm:prSet presAssocID="{6F6FFD1C-D7CE-4800-A756-A9EBE4B2908F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45CBA6-610A-4F53-B963-17335C75B945}" type="pres">
      <dgm:prSet presAssocID="{6F6FFD1C-D7CE-4800-A756-A9EBE4B2908F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637F6C-1198-4D5E-9EAD-3DDEF163D16A}" type="pres">
      <dgm:prSet presAssocID="{6F6FFD1C-D7CE-4800-A756-A9EBE4B2908F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0B8916-055D-4EAB-8E01-4F082957C512}" type="pres">
      <dgm:prSet presAssocID="{6F6FFD1C-D7CE-4800-A756-A9EBE4B2908F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E13372-9C37-4724-A08F-5C27E1C46ED2}" type="pres">
      <dgm:prSet presAssocID="{6F6FFD1C-D7CE-4800-A756-A9EBE4B2908F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9478C1-0AE0-42AA-A3B8-4C4907DD3D81}" type="pres">
      <dgm:prSet presAssocID="{6F6FFD1C-D7CE-4800-A756-A9EBE4B2908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2BEC95-BB99-4A59-8578-70B20FE43407}" type="pres">
      <dgm:prSet presAssocID="{6F6FFD1C-D7CE-4800-A756-A9EBE4B2908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30F985-E122-42FC-98CB-4402CA93651B}" type="pres">
      <dgm:prSet presAssocID="{6F6FFD1C-D7CE-4800-A756-A9EBE4B2908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A5D557-35C8-4A80-98A9-35702AE169E2}" type="pres">
      <dgm:prSet presAssocID="{6F6FFD1C-D7CE-4800-A756-A9EBE4B2908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C5FBA4-1BCF-4AF3-8BCD-C8F464D7B3A4}" type="pres">
      <dgm:prSet presAssocID="{6F6FFD1C-D7CE-4800-A756-A9EBE4B2908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5466D6-E581-4FF0-B5FC-21EAB12D1E00}" type="pres">
      <dgm:prSet presAssocID="{6F6FFD1C-D7CE-4800-A756-A9EBE4B2908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CA1693-1340-482E-A4DC-9992ECDCF645}" type="pres">
      <dgm:prSet presAssocID="{6F6FFD1C-D7CE-4800-A756-A9EBE4B2908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FEE349-9714-4DBB-9F3D-31893AAA83F6}" type="pres">
      <dgm:prSet presAssocID="{6F6FFD1C-D7CE-4800-A756-A9EBE4B2908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C67C5C9-94D4-4D9A-8775-813164777FA5}" type="presOf" srcId="{C2BE6E64-AA2A-43BF-A63C-A16A8B3673E0}" destId="{00637F6C-1198-4D5E-9EAD-3DDEF163D16A}" srcOrd="0" destOrd="0" presId="urn:microsoft.com/office/officeart/2005/8/layout/vProcess5"/>
    <dgm:cxn modelId="{EE027110-3A78-48E6-9983-080DB340E714}" srcId="{6F6FFD1C-D7CE-4800-A756-A9EBE4B2908F}" destId="{DC3C0BC6-239B-4F08-BC75-7434FDE023E2}" srcOrd="1" destOrd="0" parTransId="{6B9C3B0E-F1D3-4012-8FD9-983AF08DE24B}" sibTransId="{5CB9E2DA-C682-44C7-B8DD-50942CF0F400}"/>
    <dgm:cxn modelId="{CCF90F9B-5DF1-4D0B-8166-04E7A20BE06B}" type="presOf" srcId="{C2BE6E64-AA2A-43BF-A63C-A16A8B3673E0}" destId="{6DCA1693-1340-482E-A4DC-9992ECDCF645}" srcOrd="1" destOrd="0" presId="urn:microsoft.com/office/officeart/2005/8/layout/vProcess5"/>
    <dgm:cxn modelId="{560CC282-F9A2-4A37-9329-A692C0561B63}" srcId="{6F6FFD1C-D7CE-4800-A756-A9EBE4B2908F}" destId="{BF944150-A3E4-4830-BF53-B335D033D133}" srcOrd="0" destOrd="0" parTransId="{E05C2EED-7EBA-45F8-9CCB-C43F5193BF9D}" sibTransId="{B51D719B-D8F6-4FF2-AF94-C7AFB8ACD56F}"/>
    <dgm:cxn modelId="{2A66E607-8C01-40DE-8D09-88FD3EE3E492}" type="presOf" srcId="{BF944150-A3E4-4830-BF53-B335D033D133}" destId="{DA123406-B522-4F3A-B7FD-DB71556EF3BE}" srcOrd="0" destOrd="0" presId="urn:microsoft.com/office/officeart/2005/8/layout/vProcess5"/>
    <dgm:cxn modelId="{E39F74D7-E736-4F40-8EEC-C1C515BB0CC0}" type="presOf" srcId="{DC3C0BC6-239B-4F08-BC75-7434FDE023E2}" destId="{CDE75E14-D646-4B9D-9D8C-49560B58E988}" srcOrd="0" destOrd="0" presId="urn:microsoft.com/office/officeart/2005/8/layout/vProcess5"/>
    <dgm:cxn modelId="{EE4FEC03-6700-433D-BBB0-9789CCB1F6FD}" type="presOf" srcId="{7F7CA9DE-A50F-436E-ADDD-10B8176F8D94}" destId="{62FEE349-9714-4DBB-9F3D-31893AAA83F6}" srcOrd="1" destOrd="0" presId="urn:microsoft.com/office/officeart/2005/8/layout/vProcess5"/>
    <dgm:cxn modelId="{6DC74F1B-0BA6-4F05-BB30-73117F7CAD47}" srcId="{6F6FFD1C-D7CE-4800-A756-A9EBE4B2908F}" destId="{3219A870-9C97-4477-8776-8340A32ECF44}" srcOrd="2" destOrd="0" parTransId="{02C5DA74-F62E-4BC7-BB4B-5E5671F2CCCB}" sibTransId="{18EA7DAB-D732-45B4-80C4-67146837F8BE}"/>
    <dgm:cxn modelId="{EC12A32C-9CEB-42C3-90B4-FA9CE63F6E37}" type="presOf" srcId="{B51D719B-D8F6-4FF2-AF94-C7AFB8ACD56F}" destId="{53E13372-9C37-4724-A08F-5C27E1C46ED2}" srcOrd="0" destOrd="0" presId="urn:microsoft.com/office/officeart/2005/8/layout/vProcess5"/>
    <dgm:cxn modelId="{50731466-9FF0-454F-A75B-DE0AF100CE50}" srcId="{6F6FFD1C-D7CE-4800-A756-A9EBE4B2908F}" destId="{C2BE6E64-AA2A-43BF-A63C-A16A8B3673E0}" srcOrd="3" destOrd="0" parTransId="{68FBBE77-EB38-4EBF-BD44-E2AF2438E001}" sibTransId="{113DDBA4-F4BC-4116-83EB-26EE82E9046D}"/>
    <dgm:cxn modelId="{0EB70127-1B25-4662-902E-9FACFF48554C}" type="presOf" srcId="{3219A870-9C97-4477-8776-8340A32ECF44}" destId="{FF5466D6-E581-4FF0-B5FC-21EAB12D1E00}" srcOrd="1" destOrd="0" presId="urn:microsoft.com/office/officeart/2005/8/layout/vProcess5"/>
    <dgm:cxn modelId="{C735A482-278C-4E5D-A0CC-E87FB1767282}" type="presOf" srcId="{7F7CA9DE-A50F-436E-ADDD-10B8176F8D94}" destId="{A90B8916-055D-4EAB-8E01-4F082957C512}" srcOrd="0" destOrd="0" presId="urn:microsoft.com/office/officeart/2005/8/layout/vProcess5"/>
    <dgm:cxn modelId="{7D9231E8-2A77-40D4-900E-6756AA43AA81}" type="presOf" srcId="{6F6FFD1C-D7CE-4800-A756-A9EBE4B2908F}" destId="{B866ACF7-82A0-426B-A46A-A6A9E1C509DB}" srcOrd="0" destOrd="0" presId="urn:microsoft.com/office/officeart/2005/8/layout/vProcess5"/>
    <dgm:cxn modelId="{6E45161A-AD57-4AFD-AD25-3DC8EDC06322}" type="presOf" srcId="{5CB9E2DA-C682-44C7-B8DD-50942CF0F400}" destId="{749478C1-0AE0-42AA-A3B8-4C4907DD3D81}" srcOrd="0" destOrd="0" presId="urn:microsoft.com/office/officeart/2005/8/layout/vProcess5"/>
    <dgm:cxn modelId="{71B753EA-D818-4E98-A284-3C7F7E66F942}" srcId="{6F6FFD1C-D7CE-4800-A756-A9EBE4B2908F}" destId="{7F7CA9DE-A50F-436E-ADDD-10B8176F8D94}" srcOrd="4" destOrd="0" parTransId="{BA067086-D1D8-4B3A-BC42-73343E91DF79}" sibTransId="{2B3E80D4-F0FD-4B12-A5D4-ABF7F6DEF67E}"/>
    <dgm:cxn modelId="{112F2256-304E-47A3-8488-2001E5F4655B}" type="presOf" srcId="{DC3C0BC6-239B-4F08-BC75-7434FDE023E2}" destId="{12C5FBA4-1BCF-4AF3-8BCD-C8F464D7B3A4}" srcOrd="1" destOrd="0" presId="urn:microsoft.com/office/officeart/2005/8/layout/vProcess5"/>
    <dgm:cxn modelId="{E6AC59F1-1649-497E-91B7-955012B081B4}" type="presOf" srcId="{BF944150-A3E4-4830-BF53-B335D033D133}" destId="{D0A5D557-35C8-4A80-98A9-35702AE169E2}" srcOrd="1" destOrd="0" presId="urn:microsoft.com/office/officeart/2005/8/layout/vProcess5"/>
    <dgm:cxn modelId="{0843DFE8-CB19-4897-BDB6-6EE407FA1955}" type="presOf" srcId="{113DDBA4-F4BC-4116-83EB-26EE82E9046D}" destId="{C130F985-E122-42FC-98CB-4402CA93651B}" srcOrd="0" destOrd="0" presId="urn:microsoft.com/office/officeart/2005/8/layout/vProcess5"/>
    <dgm:cxn modelId="{DDFA39BC-5598-4820-BCD5-2352B955396D}" srcId="{6F6FFD1C-D7CE-4800-A756-A9EBE4B2908F}" destId="{AB8DE92E-3CD1-443A-AC70-B1A5C9D12BE5}" srcOrd="5" destOrd="0" parTransId="{1B8829DC-4B12-4231-BD04-24ADC826B982}" sibTransId="{1B3A728C-0F7E-48B8-9D83-4BA3206368A0}"/>
    <dgm:cxn modelId="{03354621-5327-41FF-8696-62B453E926A6}" type="presOf" srcId="{18EA7DAB-D732-45B4-80C4-67146837F8BE}" destId="{8C2BEC95-BB99-4A59-8578-70B20FE43407}" srcOrd="0" destOrd="0" presId="urn:microsoft.com/office/officeart/2005/8/layout/vProcess5"/>
    <dgm:cxn modelId="{25404152-F754-43A2-B1D3-237DD8BEF971}" type="presOf" srcId="{3219A870-9C97-4477-8776-8340A32ECF44}" destId="{5545CBA6-610A-4F53-B963-17335C75B945}" srcOrd="0" destOrd="0" presId="urn:microsoft.com/office/officeart/2005/8/layout/vProcess5"/>
    <dgm:cxn modelId="{50820715-5333-4F1B-8985-DE591EF85B08}" type="presParOf" srcId="{B866ACF7-82A0-426B-A46A-A6A9E1C509DB}" destId="{0E8A2406-42A8-4F37-9B43-A7E2D7A2D5B2}" srcOrd="0" destOrd="0" presId="urn:microsoft.com/office/officeart/2005/8/layout/vProcess5"/>
    <dgm:cxn modelId="{E2A51559-AC15-44A0-84A9-D3826E7277C6}" type="presParOf" srcId="{B866ACF7-82A0-426B-A46A-A6A9E1C509DB}" destId="{DA123406-B522-4F3A-B7FD-DB71556EF3BE}" srcOrd="1" destOrd="0" presId="urn:microsoft.com/office/officeart/2005/8/layout/vProcess5"/>
    <dgm:cxn modelId="{2EDA8BFF-9B27-4319-B06C-154BA6094257}" type="presParOf" srcId="{B866ACF7-82A0-426B-A46A-A6A9E1C509DB}" destId="{CDE75E14-D646-4B9D-9D8C-49560B58E988}" srcOrd="2" destOrd="0" presId="urn:microsoft.com/office/officeart/2005/8/layout/vProcess5"/>
    <dgm:cxn modelId="{C1EECA46-5044-4BFB-B568-72B03CAF14C4}" type="presParOf" srcId="{B866ACF7-82A0-426B-A46A-A6A9E1C509DB}" destId="{5545CBA6-610A-4F53-B963-17335C75B945}" srcOrd="3" destOrd="0" presId="urn:microsoft.com/office/officeart/2005/8/layout/vProcess5"/>
    <dgm:cxn modelId="{0F01E26E-5A4E-4539-A69B-680D692C748A}" type="presParOf" srcId="{B866ACF7-82A0-426B-A46A-A6A9E1C509DB}" destId="{00637F6C-1198-4D5E-9EAD-3DDEF163D16A}" srcOrd="4" destOrd="0" presId="urn:microsoft.com/office/officeart/2005/8/layout/vProcess5"/>
    <dgm:cxn modelId="{3854661F-E617-46D0-A9B1-1A1DDA03FA65}" type="presParOf" srcId="{B866ACF7-82A0-426B-A46A-A6A9E1C509DB}" destId="{A90B8916-055D-4EAB-8E01-4F082957C512}" srcOrd="5" destOrd="0" presId="urn:microsoft.com/office/officeart/2005/8/layout/vProcess5"/>
    <dgm:cxn modelId="{7B6F334D-4A4C-4DAD-9DDB-E66554430730}" type="presParOf" srcId="{B866ACF7-82A0-426B-A46A-A6A9E1C509DB}" destId="{53E13372-9C37-4724-A08F-5C27E1C46ED2}" srcOrd="6" destOrd="0" presId="urn:microsoft.com/office/officeart/2005/8/layout/vProcess5"/>
    <dgm:cxn modelId="{497E6435-BCB2-4EC8-8D3B-EBCD8A156ADF}" type="presParOf" srcId="{B866ACF7-82A0-426B-A46A-A6A9E1C509DB}" destId="{749478C1-0AE0-42AA-A3B8-4C4907DD3D81}" srcOrd="7" destOrd="0" presId="urn:microsoft.com/office/officeart/2005/8/layout/vProcess5"/>
    <dgm:cxn modelId="{BB69C010-556B-4B5E-9C98-1C1EE82A0DDE}" type="presParOf" srcId="{B866ACF7-82A0-426B-A46A-A6A9E1C509DB}" destId="{8C2BEC95-BB99-4A59-8578-70B20FE43407}" srcOrd="8" destOrd="0" presId="urn:microsoft.com/office/officeart/2005/8/layout/vProcess5"/>
    <dgm:cxn modelId="{CA5FED78-439B-425B-93A9-83C709F274B0}" type="presParOf" srcId="{B866ACF7-82A0-426B-A46A-A6A9E1C509DB}" destId="{C130F985-E122-42FC-98CB-4402CA93651B}" srcOrd="9" destOrd="0" presId="urn:microsoft.com/office/officeart/2005/8/layout/vProcess5"/>
    <dgm:cxn modelId="{B319CA78-4F6F-4569-9256-149164304261}" type="presParOf" srcId="{B866ACF7-82A0-426B-A46A-A6A9E1C509DB}" destId="{D0A5D557-35C8-4A80-98A9-35702AE169E2}" srcOrd="10" destOrd="0" presId="urn:microsoft.com/office/officeart/2005/8/layout/vProcess5"/>
    <dgm:cxn modelId="{671C8621-500C-437F-87B0-35F434E0D096}" type="presParOf" srcId="{B866ACF7-82A0-426B-A46A-A6A9E1C509DB}" destId="{12C5FBA4-1BCF-4AF3-8BCD-C8F464D7B3A4}" srcOrd="11" destOrd="0" presId="urn:microsoft.com/office/officeart/2005/8/layout/vProcess5"/>
    <dgm:cxn modelId="{9BA57953-BA1C-44C4-91FC-B035C0338551}" type="presParOf" srcId="{B866ACF7-82A0-426B-A46A-A6A9E1C509DB}" destId="{FF5466D6-E581-4FF0-B5FC-21EAB12D1E00}" srcOrd="12" destOrd="0" presId="urn:microsoft.com/office/officeart/2005/8/layout/vProcess5"/>
    <dgm:cxn modelId="{86DB77F4-61CE-462E-BF6C-9DE9501FCC64}" type="presParOf" srcId="{B866ACF7-82A0-426B-A46A-A6A9E1C509DB}" destId="{6DCA1693-1340-482E-A4DC-9992ECDCF645}" srcOrd="13" destOrd="0" presId="urn:microsoft.com/office/officeart/2005/8/layout/vProcess5"/>
    <dgm:cxn modelId="{29FA5BE3-646D-470F-8D7F-C518AD1EE9F1}" type="presParOf" srcId="{B866ACF7-82A0-426B-A46A-A6A9E1C509DB}" destId="{62FEE349-9714-4DBB-9F3D-31893AAA83F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68C457-1B95-48A8-976A-4BF97094F625}" type="doc">
      <dgm:prSet loTypeId="urn:microsoft.com/office/officeart/2008/layout/NameandTitleOrganizationalChart" loCatId="hierarchy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86C923C7-8695-4618-898C-118EAD3ED1E4}">
      <dgm:prSet phldrT="[Texto]" custT="1"/>
      <dgm:spPr/>
      <dgm:t>
        <a:bodyPr/>
        <a:lstStyle/>
        <a:p>
          <a:r>
            <a:rPr lang="es-EC" sz="1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Direccionamiento y ejecución de las actividades con el personal operativo</a:t>
          </a:r>
          <a:endParaRPr lang="es-EC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6542CA-F6C5-46A9-A7F1-F9F337C97FBA}" type="parTrans" cxnId="{5AEBD54B-2B01-411B-889F-DEDEF3ECA947}">
      <dgm:prSet/>
      <dgm:spPr/>
      <dgm:t>
        <a:bodyPr/>
        <a:lstStyle/>
        <a:p>
          <a:endParaRPr lang="es-EC" sz="10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581450-0F29-4A82-BB45-8954D346C213}" type="sibTrans" cxnId="{5AEBD54B-2B01-411B-889F-DEDEF3ECA947}">
      <dgm:prSet custT="1"/>
      <dgm:spPr/>
      <dgm:t>
        <a:bodyPr/>
        <a:lstStyle/>
        <a:p>
          <a:pPr algn="ctr"/>
          <a:r>
            <a: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Gerencia</a:t>
          </a:r>
          <a:endParaRPr lang="es-EC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75956A-A4F4-4852-AA37-5328ECFC0445}" type="asst">
      <dgm:prSet phldrT="[Texto]" custT="1"/>
      <dgm:spPr/>
      <dgm:t>
        <a:bodyPr/>
        <a:lstStyle/>
        <a:p>
          <a:r>
            <a:rPr lang="es-EC" sz="1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Se encarga de la recepción, digitación y archivo de documentos y dar soporte a todos los departamentos</a:t>
          </a:r>
          <a:endParaRPr lang="es-EC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D76BE9-73DD-439D-AC96-74EAFC7B5E20}" type="parTrans" cxnId="{AC2BBF54-DB11-4591-BA87-DC468CF49FA1}">
      <dgm:prSet/>
      <dgm:spPr/>
      <dgm:t>
        <a:bodyPr/>
        <a:lstStyle/>
        <a:p>
          <a:endParaRPr lang="es-EC" sz="10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986768-4FCF-487A-A5E8-AA7263D39122}" type="sibTrans" cxnId="{AC2BBF54-DB11-4591-BA87-DC468CF49FA1}">
      <dgm:prSet custT="1"/>
      <dgm:spPr/>
      <dgm:t>
        <a:bodyPr/>
        <a:lstStyle/>
        <a:p>
          <a:pPr algn="ctr"/>
          <a:r>
            <a: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Secretaría</a:t>
          </a:r>
          <a:endParaRPr lang="es-EC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2038AD-9D26-467A-BB5A-07ECDA19C51B}">
      <dgm:prSet phldrT="[Texto]" custT="1"/>
      <dgm:spPr/>
      <dgm:t>
        <a:bodyPr/>
        <a:lstStyle/>
        <a:p>
          <a:r>
            <a:rPr lang="es-EC" sz="1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Manejo de la contabilidad de la empresa</a:t>
          </a:r>
          <a:endParaRPr lang="es-EC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43EBF4-7C2C-4B7D-ABC5-D204C9A206D0}" type="parTrans" cxnId="{EC4AF91F-DC59-45BC-82C0-B90BEF1A22DA}">
      <dgm:prSet/>
      <dgm:spPr/>
      <dgm:t>
        <a:bodyPr/>
        <a:lstStyle/>
        <a:p>
          <a:endParaRPr lang="es-EC" sz="10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429AAA-8908-41A5-89C8-19BE0AE113D0}" type="sibTrans" cxnId="{EC4AF91F-DC59-45BC-82C0-B90BEF1A22DA}">
      <dgm:prSet custT="1"/>
      <dgm:spPr/>
      <dgm:t>
        <a:bodyPr/>
        <a:lstStyle/>
        <a:p>
          <a:pPr algn="ctr"/>
          <a:r>
            <a: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Departamento contable</a:t>
          </a:r>
          <a:endParaRPr lang="es-EC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308FDE-254D-4D37-93B3-BA1C140699AA}">
      <dgm:prSet phldrT="[Texto]" custT="1"/>
      <dgm:spPr/>
      <dgm:t>
        <a:bodyPr/>
        <a:lstStyle/>
        <a:p>
          <a:r>
            <a:rPr lang="es-EC" sz="1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Construcción de maquinaria industrial, automatización, asesoramiento técnico, y  compra de materiales</a:t>
          </a:r>
          <a:endParaRPr lang="es-EC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E7A6A2-4D91-4D06-9180-8462F4DDA394}" type="parTrans" cxnId="{13863A5E-A2A7-41A1-A167-B354662ED136}">
      <dgm:prSet/>
      <dgm:spPr/>
      <dgm:t>
        <a:bodyPr/>
        <a:lstStyle/>
        <a:p>
          <a:endParaRPr lang="es-EC" sz="10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16AD3D-D71D-42A5-8DA3-E6D7E1E486CA}" type="sibTrans" cxnId="{13863A5E-A2A7-41A1-A167-B354662ED136}">
      <dgm:prSet custT="1"/>
      <dgm:spPr/>
      <dgm:t>
        <a:bodyPr/>
        <a:lstStyle/>
        <a:p>
          <a:pPr algn="ctr"/>
          <a:r>
            <a: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Departamento Técnico</a:t>
          </a:r>
          <a:endParaRPr lang="es-EC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5DD985-B71D-4352-B404-FCE854A86E74}">
      <dgm:prSet phldrT="[Texto]" custT="1"/>
      <dgm:spPr/>
      <dgm:t>
        <a:bodyPr/>
        <a:lstStyle/>
        <a:p>
          <a:r>
            <a:rPr lang="es-EC" sz="1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Realiza  ventas y marketing</a:t>
          </a:r>
          <a:endParaRPr lang="es-EC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94EA9D-6B8A-475B-A3CD-8E0F3D818D55}" type="parTrans" cxnId="{63C76349-003E-4340-A8F7-4769A4B1C1E3}">
      <dgm:prSet/>
      <dgm:spPr/>
      <dgm:t>
        <a:bodyPr/>
        <a:lstStyle/>
        <a:p>
          <a:endParaRPr lang="es-EC" sz="10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6D5013-79AE-493D-957C-8567B4A443E6}" type="sibTrans" cxnId="{63C76349-003E-4340-A8F7-4769A4B1C1E3}">
      <dgm:prSet custT="1"/>
      <dgm:spPr/>
      <dgm:t>
        <a:bodyPr/>
        <a:lstStyle/>
        <a:p>
          <a:pPr algn="ctr"/>
          <a:r>
            <a: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Departamento de  Ventas</a:t>
          </a:r>
          <a:endParaRPr lang="es-EC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841838-19AA-4964-856A-4FA706BE6243}" type="asst">
      <dgm:prSet custT="1"/>
      <dgm:spPr/>
      <dgm:t>
        <a:bodyPr/>
        <a:lstStyle/>
        <a:p>
          <a:r>
            <a:rPr lang="es-EC" sz="1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Apoyo Legal en la creación de la empresa  y  cuando sea necesario</a:t>
          </a:r>
          <a:endParaRPr lang="es-EC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7B15CE-44FA-4D3C-AA41-51D171D3A2DA}" type="parTrans" cxnId="{4E59135F-EE8B-4CBB-8586-A96C04E80C8C}">
      <dgm:prSet/>
      <dgm:spPr/>
      <dgm:t>
        <a:bodyPr/>
        <a:lstStyle/>
        <a:p>
          <a:endParaRPr lang="es-EC" sz="10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F850CB-EC26-48A0-A2FE-A729B5805744}" type="sibTrans" cxnId="{4E59135F-EE8B-4CBB-8586-A96C04E80C8C}">
      <dgm:prSet custT="1"/>
      <dgm:spPr/>
      <dgm:t>
        <a:bodyPr/>
        <a:lstStyle/>
        <a:p>
          <a:pPr algn="ctr"/>
          <a:r>
            <a:rPr lang="es-EC" sz="1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Asesoría Legal</a:t>
          </a:r>
          <a:endParaRPr lang="es-EC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68283E-62F3-4DF9-B473-21187AADF842}" type="pres">
      <dgm:prSet presAssocID="{D868C457-1B95-48A8-976A-4BF97094F62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C59D2D54-279E-412A-A078-65855986383B}" type="pres">
      <dgm:prSet presAssocID="{86C923C7-8695-4618-898C-118EAD3ED1E4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E466CEE1-8EEC-44F1-8CBB-1991D0700109}" type="pres">
      <dgm:prSet presAssocID="{86C923C7-8695-4618-898C-118EAD3ED1E4}" presName="rootComposite1" presStyleCnt="0"/>
      <dgm:spPr/>
      <dgm:t>
        <a:bodyPr/>
        <a:lstStyle/>
        <a:p>
          <a:endParaRPr lang="es-EC"/>
        </a:p>
      </dgm:t>
    </dgm:pt>
    <dgm:pt modelId="{D5051DB4-5E2D-4F00-BECD-706F10DACBC2}" type="pres">
      <dgm:prSet presAssocID="{86C923C7-8695-4618-898C-118EAD3ED1E4}" presName="rootText1" presStyleLbl="node0" presStyleIdx="0" presStyleCnt="1" custScaleX="131825">
        <dgm:presLayoutVars>
          <dgm:chMax/>
          <dgm:chPref val="3"/>
        </dgm:presLayoutVars>
      </dgm:prSet>
      <dgm:spPr/>
      <dgm:t>
        <a:bodyPr/>
        <a:lstStyle/>
        <a:p>
          <a:endParaRPr lang="es-EC"/>
        </a:p>
      </dgm:t>
    </dgm:pt>
    <dgm:pt modelId="{206AA796-79CC-494D-AB4B-0A6FE45A7123}" type="pres">
      <dgm:prSet presAssocID="{86C923C7-8695-4618-898C-118EAD3ED1E4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E793678B-933D-4F78-8A8A-AAC5DF21E526}" type="pres">
      <dgm:prSet presAssocID="{86C923C7-8695-4618-898C-118EAD3ED1E4}" presName="rootConnector1" presStyleLbl="node1" presStyleIdx="0" presStyleCnt="3"/>
      <dgm:spPr/>
      <dgm:t>
        <a:bodyPr/>
        <a:lstStyle/>
        <a:p>
          <a:endParaRPr lang="es-EC"/>
        </a:p>
      </dgm:t>
    </dgm:pt>
    <dgm:pt modelId="{6BABEFB1-B804-45E3-9CEA-D95BDC78F761}" type="pres">
      <dgm:prSet presAssocID="{86C923C7-8695-4618-898C-118EAD3ED1E4}" presName="hierChild2" presStyleCnt="0"/>
      <dgm:spPr/>
      <dgm:t>
        <a:bodyPr/>
        <a:lstStyle/>
        <a:p>
          <a:endParaRPr lang="es-EC"/>
        </a:p>
      </dgm:t>
    </dgm:pt>
    <dgm:pt modelId="{83FD2C80-D2FD-4C7E-9FCA-71AEB452EA8D}" type="pres">
      <dgm:prSet presAssocID="{8B43EBF4-7C2C-4B7D-ABC5-D204C9A206D0}" presName="Name37" presStyleLbl="parChTrans1D2" presStyleIdx="0" presStyleCnt="5"/>
      <dgm:spPr/>
      <dgm:t>
        <a:bodyPr/>
        <a:lstStyle/>
        <a:p>
          <a:endParaRPr lang="es-EC"/>
        </a:p>
      </dgm:t>
    </dgm:pt>
    <dgm:pt modelId="{089FE7CE-6675-41EF-ABBF-AC50BE680CBD}" type="pres">
      <dgm:prSet presAssocID="{312038AD-9D26-467A-BB5A-07ECDA19C51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FF5EBE64-E429-4F9A-9F7D-3CDD98BD27E4}" type="pres">
      <dgm:prSet presAssocID="{312038AD-9D26-467A-BB5A-07ECDA19C51B}" presName="rootComposite" presStyleCnt="0"/>
      <dgm:spPr/>
      <dgm:t>
        <a:bodyPr/>
        <a:lstStyle/>
        <a:p>
          <a:endParaRPr lang="es-EC"/>
        </a:p>
      </dgm:t>
    </dgm:pt>
    <dgm:pt modelId="{AAF3C90A-D8F8-4357-B890-5213BAFD44AD}" type="pres">
      <dgm:prSet presAssocID="{312038AD-9D26-467A-BB5A-07ECDA19C51B}" presName="rootText" presStyleLbl="node1" presStyleIdx="0" presStyleCnt="3" custScaleX="117296">
        <dgm:presLayoutVars>
          <dgm:chMax/>
          <dgm:chPref val="3"/>
        </dgm:presLayoutVars>
      </dgm:prSet>
      <dgm:spPr/>
      <dgm:t>
        <a:bodyPr/>
        <a:lstStyle/>
        <a:p>
          <a:endParaRPr lang="es-EC"/>
        </a:p>
      </dgm:t>
    </dgm:pt>
    <dgm:pt modelId="{B6A130D9-CD66-4EBD-8A41-7CDDD22BBB78}" type="pres">
      <dgm:prSet presAssocID="{312038AD-9D26-467A-BB5A-07ECDA19C51B}" presName="titleText2" presStyleLbl="fgAcc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DB011B4B-054D-422A-99CD-2985D1AD322D}" type="pres">
      <dgm:prSet presAssocID="{312038AD-9D26-467A-BB5A-07ECDA19C51B}" presName="rootConnector" presStyleLbl="node2" presStyleIdx="0" presStyleCnt="0"/>
      <dgm:spPr/>
      <dgm:t>
        <a:bodyPr/>
        <a:lstStyle/>
        <a:p>
          <a:endParaRPr lang="es-EC"/>
        </a:p>
      </dgm:t>
    </dgm:pt>
    <dgm:pt modelId="{225D8B2C-02AD-4B74-8DF7-60E3DEAB10E5}" type="pres">
      <dgm:prSet presAssocID="{312038AD-9D26-467A-BB5A-07ECDA19C51B}" presName="hierChild4" presStyleCnt="0"/>
      <dgm:spPr/>
      <dgm:t>
        <a:bodyPr/>
        <a:lstStyle/>
        <a:p>
          <a:endParaRPr lang="es-EC"/>
        </a:p>
      </dgm:t>
    </dgm:pt>
    <dgm:pt modelId="{9BF9A745-5A3E-4F13-B76C-EB276E1DBBC5}" type="pres">
      <dgm:prSet presAssocID="{312038AD-9D26-467A-BB5A-07ECDA19C51B}" presName="hierChild5" presStyleCnt="0"/>
      <dgm:spPr/>
      <dgm:t>
        <a:bodyPr/>
        <a:lstStyle/>
        <a:p>
          <a:endParaRPr lang="es-EC"/>
        </a:p>
      </dgm:t>
    </dgm:pt>
    <dgm:pt modelId="{C2979D31-A12A-4330-9195-9C12A9C8F62E}" type="pres">
      <dgm:prSet presAssocID="{66E7A6A2-4D91-4D06-9180-8462F4DDA394}" presName="Name37" presStyleLbl="parChTrans1D2" presStyleIdx="1" presStyleCnt="5"/>
      <dgm:spPr/>
      <dgm:t>
        <a:bodyPr/>
        <a:lstStyle/>
        <a:p>
          <a:endParaRPr lang="es-EC"/>
        </a:p>
      </dgm:t>
    </dgm:pt>
    <dgm:pt modelId="{371F8299-E319-445F-A58A-4D010C955DB1}" type="pres">
      <dgm:prSet presAssocID="{22308FDE-254D-4D37-93B3-BA1C140699A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E8D486AE-BDBB-4F0B-B38E-8374D5B442A1}" type="pres">
      <dgm:prSet presAssocID="{22308FDE-254D-4D37-93B3-BA1C140699AA}" presName="rootComposite" presStyleCnt="0"/>
      <dgm:spPr/>
      <dgm:t>
        <a:bodyPr/>
        <a:lstStyle/>
        <a:p>
          <a:endParaRPr lang="es-EC"/>
        </a:p>
      </dgm:t>
    </dgm:pt>
    <dgm:pt modelId="{8E5D7830-7967-4084-B7E9-00F2984F6B9F}" type="pres">
      <dgm:prSet presAssocID="{22308FDE-254D-4D37-93B3-BA1C140699AA}" presName="rootText" presStyleLbl="node1" presStyleIdx="1" presStyleCnt="3" custScaleX="115890">
        <dgm:presLayoutVars>
          <dgm:chMax/>
          <dgm:chPref val="3"/>
        </dgm:presLayoutVars>
      </dgm:prSet>
      <dgm:spPr/>
      <dgm:t>
        <a:bodyPr/>
        <a:lstStyle/>
        <a:p>
          <a:endParaRPr lang="es-EC"/>
        </a:p>
      </dgm:t>
    </dgm:pt>
    <dgm:pt modelId="{26C99325-3B53-4E22-A504-83AFD3EBF644}" type="pres">
      <dgm:prSet presAssocID="{22308FDE-254D-4D37-93B3-BA1C140699AA}" presName="titleText2" presStyleLbl="fgAcc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8D4C6326-C84E-4C27-9AF0-BD0BA6990F56}" type="pres">
      <dgm:prSet presAssocID="{22308FDE-254D-4D37-93B3-BA1C140699AA}" presName="rootConnector" presStyleLbl="node2" presStyleIdx="0" presStyleCnt="0"/>
      <dgm:spPr/>
      <dgm:t>
        <a:bodyPr/>
        <a:lstStyle/>
        <a:p>
          <a:endParaRPr lang="es-EC"/>
        </a:p>
      </dgm:t>
    </dgm:pt>
    <dgm:pt modelId="{2CEDBEAF-87C8-4ED3-8030-CD079D634A6C}" type="pres">
      <dgm:prSet presAssocID="{22308FDE-254D-4D37-93B3-BA1C140699AA}" presName="hierChild4" presStyleCnt="0"/>
      <dgm:spPr/>
      <dgm:t>
        <a:bodyPr/>
        <a:lstStyle/>
        <a:p>
          <a:endParaRPr lang="es-EC"/>
        </a:p>
      </dgm:t>
    </dgm:pt>
    <dgm:pt modelId="{E7456E9F-3DA7-4C33-9AC9-E22C077FDAB9}" type="pres">
      <dgm:prSet presAssocID="{22308FDE-254D-4D37-93B3-BA1C140699AA}" presName="hierChild5" presStyleCnt="0"/>
      <dgm:spPr/>
      <dgm:t>
        <a:bodyPr/>
        <a:lstStyle/>
        <a:p>
          <a:endParaRPr lang="es-EC"/>
        </a:p>
      </dgm:t>
    </dgm:pt>
    <dgm:pt modelId="{C846414C-02E3-43D2-9080-B1CE5B9F942A}" type="pres">
      <dgm:prSet presAssocID="{0994EA9D-6B8A-475B-A3CD-8E0F3D818D55}" presName="Name37" presStyleLbl="parChTrans1D2" presStyleIdx="2" presStyleCnt="5"/>
      <dgm:spPr/>
      <dgm:t>
        <a:bodyPr/>
        <a:lstStyle/>
        <a:p>
          <a:endParaRPr lang="es-EC"/>
        </a:p>
      </dgm:t>
    </dgm:pt>
    <dgm:pt modelId="{B0A867A8-AB5E-4FA0-99FE-31D102CDF210}" type="pres">
      <dgm:prSet presAssocID="{1A5DD985-B71D-4352-B404-FCE854A86E7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64EB46E4-D228-41C6-A0FC-54147F4D46EB}" type="pres">
      <dgm:prSet presAssocID="{1A5DD985-B71D-4352-B404-FCE854A86E74}" presName="rootComposite" presStyleCnt="0"/>
      <dgm:spPr/>
      <dgm:t>
        <a:bodyPr/>
        <a:lstStyle/>
        <a:p>
          <a:endParaRPr lang="es-EC"/>
        </a:p>
      </dgm:t>
    </dgm:pt>
    <dgm:pt modelId="{AFAFDE38-5922-4C29-8362-A3442073B5D4}" type="pres">
      <dgm:prSet presAssocID="{1A5DD985-B71D-4352-B404-FCE854A86E74}" presName="rootText" presStyleLbl="node1" presStyleIdx="2" presStyleCnt="3" custScaleX="105924">
        <dgm:presLayoutVars>
          <dgm:chMax/>
          <dgm:chPref val="3"/>
        </dgm:presLayoutVars>
      </dgm:prSet>
      <dgm:spPr/>
      <dgm:t>
        <a:bodyPr/>
        <a:lstStyle/>
        <a:p>
          <a:endParaRPr lang="es-EC"/>
        </a:p>
      </dgm:t>
    </dgm:pt>
    <dgm:pt modelId="{DA8066F7-88FB-4213-8CFC-3372020FEC6E}" type="pres">
      <dgm:prSet presAssocID="{1A5DD985-B71D-4352-B404-FCE854A86E74}" presName="titleText2" presStyleLbl="fgAcc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FF1D2E13-B5F1-4666-9BFA-1D2A3C1961A3}" type="pres">
      <dgm:prSet presAssocID="{1A5DD985-B71D-4352-B404-FCE854A86E74}" presName="rootConnector" presStyleLbl="node2" presStyleIdx="0" presStyleCnt="0"/>
      <dgm:spPr/>
      <dgm:t>
        <a:bodyPr/>
        <a:lstStyle/>
        <a:p>
          <a:endParaRPr lang="es-EC"/>
        </a:p>
      </dgm:t>
    </dgm:pt>
    <dgm:pt modelId="{C896AD2D-22EC-4A75-96F8-AABA515FF025}" type="pres">
      <dgm:prSet presAssocID="{1A5DD985-B71D-4352-B404-FCE854A86E74}" presName="hierChild4" presStyleCnt="0"/>
      <dgm:spPr/>
      <dgm:t>
        <a:bodyPr/>
        <a:lstStyle/>
        <a:p>
          <a:endParaRPr lang="es-EC"/>
        </a:p>
      </dgm:t>
    </dgm:pt>
    <dgm:pt modelId="{62FEE0A2-3B6C-4BE3-A9F9-DBCC8ED29EA0}" type="pres">
      <dgm:prSet presAssocID="{1A5DD985-B71D-4352-B404-FCE854A86E74}" presName="hierChild5" presStyleCnt="0"/>
      <dgm:spPr/>
      <dgm:t>
        <a:bodyPr/>
        <a:lstStyle/>
        <a:p>
          <a:endParaRPr lang="es-EC"/>
        </a:p>
      </dgm:t>
    </dgm:pt>
    <dgm:pt modelId="{0906705A-B136-4AF8-9521-A183E78D2AEE}" type="pres">
      <dgm:prSet presAssocID="{86C923C7-8695-4618-898C-118EAD3ED1E4}" presName="hierChild3" presStyleCnt="0"/>
      <dgm:spPr/>
      <dgm:t>
        <a:bodyPr/>
        <a:lstStyle/>
        <a:p>
          <a:endParaRPr lang="es-EC"/>
        </a:p>
      </dgm:t>
    </dgm:pt>
    <dgm:pt modelId="{7A9AD41F-C32F-4320-A0D8-3C41EA847AC0}" type="pres">
      <dgm:prSet presAssocID="{8CD76BE9-73DD-439D-AC96-74EAFC7B5E20}" presName="Name96" presStyleLbl="parChTrans1D2" presStyleIdx="3" presStyleCnt="5"/>
      <dgm:spPr/>
      <dgm:t>
        <a:bodyPr/>
        <a:lstStyle/>
        <a:p>
          <a:endParaRPr lang="es-EC"/>
        </a:p>
      </dgm:t>
    </dgm:pt>
    <dgm:pt modelId="{EB90EC7E-D07A-4BB4-899D-FD2A8D258E02}" type="pres">
      <dgm:prSet presAssocID="{4B75956A-A4F4-4852-AA37-5328ECFC0445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DBAFA9DB-BEA2-4E83-B663-ACA0799C39CA}" type="pres">
      <dgm:prSet presAssocID="{4B75956A-A4F4-4852-AA37-5328ECFC0445}" presName="rootComposite3" presStyleCnt="0"/>
      <dgm:spPr/>
      <dgm:t>
        <a:bodyPr/>
        <a:lstStyle/>
        <a:p>
          <a:endParaRPr lang="es-EC"/>
        </a:p>
      </dgm:t>
    </dgm:pt>
    <dgm:pt modelId="{94008F0C-2B87-4C3F-B984-3735474794F8}" type="pres">
      <dgm:prSet presAssocID="{4B75956A-A4F4-4852-AA37-5328ECFC0445}" presName="rootText3" presStyleLbl="asst1" presStyleIdx="0" presStyleCnt="2" custScaleX="11518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B059202-7A96-4B5E-AD65-504A22C4D8C0}" type="pres">
      <dgm:prSet presAssocID="{4B75956A-A4F4-4852-AA37-5328ECFC0445}" presName="titleText3" presStyleLbl="fgAcc2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30330E3D-5DE8-418C-9C8B-2563F6C0F8F1}" type="pres">
      <dgm:prSet presAssocID="{4B75956A-A4F4-4852-AA37-5328ECFC0445}" presName="rootConnector3" presStyleLbl="asst1" presStyleIdx="0" presStyleCnt="2"/>
      <dgm:spPr/>
      <dgm:t>
        <a:bodyPr/>
        <a:lstStyle/>
        <a:p>
          <a:endParaRPr lang="es-EC"/>
        </a:p>
      </dgm:t>
    </dgm:pt>
    <dgm:pt modelId="{ED58482F-C9C1-43D3-8E0D-79D2F26369FB}" type="pres">
      <dgm:prSet presAssocID="{4B75956A-A4F4-4852-AA37-5328ECFC0445}" presName="hierChild6" presStyleCnt="0"/>
      <dgm:spPr/>
      <dgm:t>
        <a:bodyPr/>
        <a:lstStyle/>
        <a:p>
          <a:endParaRPr lang="es-EC"/>
        </a:p>
      </dgm:t>
    </dgm:pt>
    <dgm:pt modelId="{E94DBFD5-D1A3-4AD9-A7D3-D39A9EE6A4F1}" type="pres">
      <dgm:prSet presAssocID="{4B75956A-A4F4-4852-AA37-5328ECFC0445}" presName="hierChild7" presStyleCnt="0"/>
      <dgm:spPr/>
      <dgm:t>
        <a:bodyPr/>
        <a:lstStyle/>
        <a:p>
          <a:endParaRPr lang="es-EC"/>
        </a:p>
      </dgm:t>
    </dgm:pt>
    <dgm:pt modelId="{0176DEBF-79D6-400D-823C-2DAD9E34516B}" type="pres">
      <dgm:prSet presAssocID="{927B15CE-44FA-4D3C-AA41-51D171D3A2DA}" presName="Name96" presStyleLbl="parChTrans1D2" presStyleIdx="4" presStyleCnt="5"/>
      <dgm:spPr/>
      <dgm:t>
        <a:bodyPr/>
        <a:lstStyle/>
        <a:p>
          <a:endParaRPr lang="es-EC"/>
        </a:p>
      </dgm:t>
    </dgm:pt>
    <dgm:pt modelId="{1CD296E6-B28A-4DCF-9A53-2CA057CBC31E}" type="pres">
      <dgm:prSet presAssocID="{FF841838-19AA-4964-856A-4FA706BE6243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359F151E-708D-4762-A1A6-979B566E985B}" type="pres">
      <dgm:prSet presAssocID="{FF841838-19AA-4964-856A-4FA706BE6243}" presName="rootComposite3" presStyleCnt="0"/>
      <dgm:spPr/>
      <dgm:t>
        <a:bodyPr/>
        <a:lstStyle/>
        <a:p>
          <a:endParaRPr lang="es-EC"/>
        </a:p>
      </dgm:t>
    </dgm:pt>
    <dgm:pt modelId="{00FDBD6E-CF17-44ED-AD4F-2B06B98F5676}" type="pres">
      <dgm:prSet presAssocID="{FF841838-19AA-4964-856A-4FA706BE6243}" presName="rootText3" presStyleLbl="asst1" presStyleIdx="1" presStyleCnt="2" custScaleX="11425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A70881D-6FF0-497D-B4CA-080DF01A63CC}" type="pres">
      <dgm:prSet presAssocID="{FF841838-19AA-4964-856A-4FA706BE6243}" presName="titleText3" presStyleLbl="fgAcc2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FDFBCFFB-14C2-4D9E-965D-35B44F0A61DB}" type="pres">
      <dgm:prSet presAssocID="{FF841838-19AA-4964-856A-4FA706BE6243}" presName="rootConnector3" presStyleLbl="asst1" presStyleIdx="1" presStyleCnt="2"/>
      <dgm:spPr/>
      <dgm:t>
        <a:bodyPr/>
        <a:lstStyle/>
        <a:p>
          <a:endParaRPr lang="es-EC"/>
        </a:p>
      </dgm:t>
    </dgm:pt>
    <dgm:pt modelId="{A872B97B-2975-4273-9666-9A7CABBC50F0}" type="pres">
      <dgm:prSet presAssocID="{FF841838-19AA-4964-856A-4FA706BE6243}" presName="hierChild6" presStyleCnt="0"/>
      <dgm:spPr/>
      <dgm:t>
        <a:bodyPr/>
        <a:lstStyle/>
        <a:p>
          <a:endParaRPr lang="es-EC"/>
        </a:p>
      </dgm:t>
    </dgm:pt>
    <dgm:pt modelId="{EC9E152C-F705-45C4-BDBA-D398EF7ABE2B}" type="pres">
      <dgm:prSet presAssocID="{FF841838-19AA-4964-856A-4FA706BE6243}" presName="hierChild7" presStyleCnt="0"/>
      <dgm:spPr/>
      <dgm:t>
        <a:bodyPr/>
        <a:lstStyle/>
        <a:p>
          <a:endParaRPr lang="es-EC"/>
        </a:p>
      </dgm:t>
    </dgm:pt>
  </dgm:ptLst>
  <dgm:cxnLst>
    <dgm:cxn modelId="{EC4AF91F-DC59-45BC-82C0-B90BEF1A22DA}" srcId="{86C923C7-8695-4618-898C-118EAD3ED1E4}" destId="{312038AD-9D26-467A-BB5A-07ECDA19C51B}" srcOrd="1" destOrd="0" parTransId="{8B43EBF4-7C2C-4B7D-ABC5-D204C9A206D0}" sibTransId="{84429AAA-8908-41A5-89C8-19BE0AE113D0}"/>
    <dgm:cxn modelId="{2ABCAE7A-6893-431F-8D6C-5192A7DFCE3B}" type="presOf" srcId="{8CD76BE9-73DD-439D-AC96-74EAFC7B5E20}" destId="{7A9AD41F-C32F-4320-A0D8-3C41EA847AC0}" srcOrd="0" destOrd="0" presId="urn:microsoft.com/office/officeart/2008/layout/NameandTitleOrganizationalChart"/>
    <dgm:cxn modelId="{79B69ECB-BE4B-46B0-A2E5-C6F4A443B32D}" type="presOf" srcId="{1A5DD985-B71D-4352-B404-FCE854A86E74}" destId="{FF1D2E13-B5F1-4666-9BFA-1D2A3C1961A3}" srcOrd="1" destOrd="0" presId="urn:microsoft.com/office/officeart/2008/layout/NameandTitleOrganizationalChart"/>
    <dgm:cxn modelId="{8FBDA766-7DF2-42A0-901F-21C36A20C256}" type="presOf" srcId="{86C923C7-8695-4618-898C-118EAD3ED1E4}" destId="{E793678B-933D-4F78-8A8A-AAC5DF21E526}" srcOrd="1" destOrd="0" presId="urn:microsoft.com/office/officeart/2008/layout/NameandTitleOrganizationalChart"/>
    <dgm:cxn modelId="{A756F8FD-0CBC-4510-A217-044DA14C4F20}" type="presOf" srcId="{1A5DD985-B71D-4352-B404-FCE854A86E74}" destId="{AFAFDE38-5922-4C29-8362-A3442073B5D4}" srcOrd="0" destOrd="0" presId="urn:microsoft.com/office/officeart/2008/layout/NameandTitleOrganizationalChart"/>
    <dgm:cxn modelId="{6D71DEFE-5A01-4676-BC53-822D35DFB6CB}" type="presOf" srcId="{FF841838-19AA-4964-856A-4FA706BE6243}" destId="{FDFBCFFB-14C2-4D9E-965D-35B44F0A61DB}" srcOrd="1" destOrd="0" presId="urn:microsoft.com/office/officeart/2008/layout/NameandTitleOrganizationalChart"/>
    <dgm:cxn modelId="{B2304118-DFB7-487A-85E1-20CF8F7A4934}" type="presOf" srcId="{4B75956A-A4F4-4852-AA37-5328ECFC0445}" destId="{30330E3D-5DE8-418C-9C8B-2563F6C0F8F1}" srcOrd="1" destOrd="0" presId="urn:microsoft.com/office/officeart/2008/layout/NameandTitleOrganizationalChart"/>
    <dgm:cxn modelId="{F81167AE-5C6F-486B-84C8-7A30675C1C95}" type="presOf" srcId="{D868C457-1B95-48A8-976A-4BF97094F625}" destId="{6068283E-62F3-4DF9-B473-21187AADF842}" srcOrd="0" destOrd="0" presId="urn:microsoft.com/office/officeart/2008/layout/NameandTitleOrganizationalChart"/>
    <dgm:cxn modelId="{B95084A7-7668-42BE-B48D-0F9F00BB42FB}" type="presOf" srcId="{3CF850CB-EC26-48A0-A2FE-A729B5805744}" destId="{5A70881D-6FF0-497D-B4CA-080DF01A63CC}" srcOrd="0" destOrd="0" presId="urn:microsoft.com/office/officeart/2008/layout/NameandTitleOrganizationalChart"/>
    <dgm:cxn modelId="{AC2BBF54-DB11-4591-BA87-DC468CF49FA1}" srcId="{86C923C7-8695-4618-898C-118EAD3ED1E4}" destId="{4B75956A-A4F4-4852-AA37-5328ECFC0445}" srcOrd="0" destOrd="0" parTransId="{8CD76BE9-73DD-439D-AC96-74EAFC7B5E20}" sibTransId="{25986768-4FCF-487A-A5E8-AA7263D39122}"/>
    <dgm:cxn modelId="{B58C8CD2-DD8D-4992-B55A-C58BEFE96EA4}" type="presOf" srcId="{AC16AD3D-D71D-42A5-8DA3-E6D7E1E486CA}" destId="{26C99325-3B53-4E22-A504-83AFD3EBF644}" srcOrd="0" destOrd="0" presId="urn:microsoft.com/office/officeart/2008/layout/NameandTitleOrganizationalChart"/>
    <dgm:cxn modelId="{18C73F75-8001-4371-A551-B7CC2DF872D4}" type="presOf" srcId="{8B43EBF4-7C2C-4B7D-ABC5-D204C9A206D0}" destId="{83FD2C80-D2FD-4C7E-9FCA-71AEB452EA8D}" srcOrd="0" destOrd="0" presId="urn:microsoft.com/office/officeart/2008/layout/NameandTitleOrganizationalChart"/>
    <dgm:cxn modelId="{2CC36E28-B1DE-4FEF-88B4-0ECDD0D8B820}" type="presOf" srcId="{927B15CE-44FA-4D3C-AA41-51D171D3A2DA}" destId="{0176DEBF-79D6-400D-823C-2DAD9E34516B}" srcOrd="0" destOrd="0" presId="urn:microsoft.com/office/officeart/2008/layout/NameandTitleOrganizationalChart"/>
    <dgm:cxn modelId="{3C595C29-5A9E-4022-9CC6-26750F8716EB}" type="presOf" srcId="{86C923C7-8695-4618-898C-118EAD3ED1E4}" destId="{D5051DB4-5E2D-4F00-BECD-706F10DACBC2}" srcOrd="0" destOrd="0" presId="urn:microsoft.com/office/officeart/2008/layout/NameandTitleOrganizationalChart"/>
    <dgm:cxn modelId="{F9E81284-A612-4D1C-BB48-E9CF26CB6038}" type="presOf" srcId="{0994EA9D-6B8A-475B-A3CD-8E0F3D818D55}" destId="{C846414C-02E3-43D2-9080-B1CE5B9F942A}" srcOrd="0" destOrd="0" presId="urn:microsoft.com/office/officeart/2008/layout/NameandTitleOrganizationalChart"/>
    <dgm:cxn modelId="{A959363C-A928-43BE-9061-44C6CF40347A}" type="presOf" srcId="{22308FDE-254D-4D37-93B3-BA1C140699AA}" destId="{8D4C6326-C84E-4C27-9AF0-BD0BA6990F56}" srcOrd="1" destOrd="0" presId="urn:microsoft.com/office/officeart/2008/layout/NameandTitleOrganizationalChart"/>
    <dgm:cxn modelId="{BB141DA1-6BB4-46D6-BC10-16379E9B4660}" type="presOf" srcId="{FF841838-19AA-4964-856A-4FA706BE6243}" destId="{00FDBD6E-CF17-44ED-AD4F-2B06B98F5676}" srcOrd="0" destOrd="0" presId="urn:microsoft.com/office/officeart/2008/layout/NameandTitleOrganizationalChart"/>
    <dgm:cxn modelId="{5AEBD54B-2B01-411B-889F-DEDEF3ECA947}" srcId="{D868C457-1B95-48A8-976A-4BF97094F625}" destId="{86C923C7-8695-4618-898C-118EAD3ED1E4}" srcOrd="0" destOrd="0" parTransId="{376542CA-F6C5-46A9-A7F1-F9F337C97FBA}" sibTransId="{37581450-0F29-4A82-BB45-8954D346C213}"/>
    <dgm:cxn modelId="{0D60B175-B31B-4706-8BBB-8D9C26338E29}" type="presOf" srcId="{37581450-0F29-4A82-BB45-8954D346C213}" destId="{206AA796-79CC-494D-AB4B-0A6FE45A7123}" srcOrd="0" destOrd="0" presId="urn:microsoft.com/office/officeart/2008/layout/NameandTitleOrganizationalChart"/>
    <dgm:cxn modelId="{13863A5E-A2A7-41A1-A167-B354662ED136}" srcId="{86C923C7-8695-4618-898C-118EAD3ED1E4}" destId="{22308FDE-254D-4D37-93B3-BA1C140699AA}" srcOrd="2" destOrd="0" parTransId="{66E7A6A2-4D91-4D06-9180-8462F4DDA394}" sibTransId="{AC16AD3D-D71D-42A5-8DA3-E6D7E1E486CA}"/>
    <dgm:cxn modelId="{9E6EA317-7BE2-415F-BD1F-81D6492F568C}" type="presOf" srcId="{4B75956A-A4F4-4852-AA37-5328ECFC0445}" destId="{94008F0C-2B87-4C3F-B984-3735474794F8}" srcOrd="0" destOrd="0" presId="urn:microsoft.com/office/officeart/2008/layout/NameandTitleOrganizationalChart"/>
    <dgm:cxn modelId="{6C767714-14A5-43D0-AE24-5C9584E5AA7D}" type="presOf" srcId="{312038AD-9D26-467A-BB5A-07ECDA19C51B}" destId="{AAF3C90A-D8F8-4357-B890-5213BAFD44AD}" srcOrd="0" destOrd="0" presId="urn:microsoft.com/office/officeart/2008/layout/NameandTitleOrganizationalChart"/>
    <dgm:cxn modelId="{4E59135F-EE8B-4CBB-8586-A96C04E80C8C}" srcId="{86C923C7-8695-4618-898C-118EAD3ED1E4}" destId="{FF841838-19AA-4964-856A-4FA706BE6243}" srcOrd="4" destOrd="0" parTransId="{927B15CE-44FA-4D3C-AA41-51D171D3A2DA}" sibTransId="{3CF850CB-EC26-48A0-A2FE-A729B5805744}"/>
    <dgm:cxn modelId="{788CA2B9-A924-4C63-845C-F8F89B7FAED3}" type="presOf" srcId="{66E7A6A2-4D91-4D06-9180-8462F4DDA394}" destId="{C2979D31-A12A-4330-9195-9C12A9C8F62E}" srcOrd="0" destOrd="0" presId="urn:microsoft.com/office/officeart/2008/layout/NameandTitleOrganizationalChart"/>
    <dgm:cxn modelId="{87BB479E-35A5-471F-9671-7E56AD611103}" type="presOf" srcId="{312038AD-9D26-467A-BB5A-07ECDA19C51B}" destId="{DB011B4B-054D-422A-99CD-2985D1AD322D}" srcOrd="1" destOrd="0" presId="urn:microsoft.com/office/officeart/2008/layout/NameandTitleOrganizationalChart"/>
    <dgm:cxn modelId="{A1FE89FD-3942-4894-94DF-5A2F7E90B19C}" type="presOf" srcId="{22308FDE-254D-4D37-93B3-BA1C140699AA}" destId="{8E5D7830-7967-4084-B7E9-00F2984F6B9F}" srcOrd="0" destOrd="0" presId="urn:microsoft.com/office/officeart/2008/layout/NameandTitleOrganizationalChart"/>
    <dgm:cxn modelId="{024CE653-C3DE-4E59-89BA-F9B7721F35E4}" type="presOf" srcId="{25986768-4FCF-487A-A5E8-AA7263D39122}" destId="{5B059202-7A96-4B5E-AD65-504A22C4D8C0}" srcOrd="0" destOrd="0" presId="urn:microsoft.com/office/officeart/2008/layout/NameandTitleOrganizationalChart"/>
    <dgm:cxn modelId="{D4D2D56B-8D1C-4142-961F-45AF0F9E6C7D}" type="presOf" srcId="{84429AAA-8908-41A5-89C8-19BE0AE113D0}" destId="{B6A130D9-CD66-4EBD-8A41-7CDDD22BBB78}" srcOrd="0" destOrd="0" presId="urn:microsoft.com/office/officeart/2008/layout/NameandTitleOrganizationalChart"/>
    <dgm:cxn modelId="{F3F97DD1-25D6-46A7-8860-E105C256C3EE}" type="presOf" srcId="{696D5013-79AE-493D-957C-8567B4A443E6}" destId="{DA8066F7-88FB-4213-8CFC-3372020FEC6E}" srcOrd="0" destOrd="0" presId="urn:microsoft.com/office/officeart/2008/layout/NameandTitleOrganizationalChart"/>
    <dgm:cxn modelId="{63C76349-003E-4340-A8F7-4769A4B1C1E3}" srcId="{86C923C7-8695-4618-898C-118EAD3ED1E4}" destId="{1A5DD985-B71D-4352-B404-FCE854A86E74}" srcOrd="3" destOrd="0" parTransId="{0994EA9D-6B8A-475B-A3CD-8E0F3D818D55}" sibTransId="{696D5013-79AE-493D-957C-8567B4A443E6}"/>
    <dgm:cxn modelId="{6B446395-9A77-44CF-8C27-63B60313A9CF}" type="presParOf" srcId="{6068283E-62F3-4DF9-B473-21187AADF842}" destId="{C59D2D54-279E-412A-A078-65855986383B}" srcOrd="0" destOrd="0" presId="urn:microsoft.com/office/officeart/2008/layout/NameandTitleOrganizationalChart"/>
    <dgm:cxn modelId="{C2032551-B8BC-4BE6-A378-E06DB9526F05}" type="presParOf" srcId="{C59D2D54-279E-412A-A078-65855986383B}" destId="{E466CEE1-8EEC-44F1-8CBB-1991D0700109}" srcOrd="0" destOrd="0" presId="urn:microsoft.com/office/officeart/2008/layout/NameandTitleOrganizationalChart"/>
    <dgm:cxn modelId="{7C8AF069-9F8F-4752-BC09-595B6811E8A0}" type="presParOf" srcId="{E466CEE1-8EEC-44F1-8CBB-1991D0700109}" destId="{D5051DB4-5E2D-4F00-BECD-706F10DACBC2}" srcOrd="0" destOrd="0" presId="urn:microsoft.com/office/officeart/2008/layout/NameandTitleOrganizationalChart"/>
    <dgm:cxn modelId="{DE743B36-CAD3-41F6-BF2D-DAED92C32F55}" type="presParOf" srcId="{E466CEE1-8EEC-44F1-8CBB-1991D0700109}" destId="{206AA796-79CC-494D-AB4B-0A6FE45A7123}" srcOrd="1" destOrd="0" presId="urn:microsoft.com/office/officeart/2008/layout/NameandTitleOrganizationalChart"/>
    <dgm:cxn modelId="{3DFFB5F8-36F7-4654-9F87-E00AD79C9221}" type="presParOf" srcId="{E466CEE1-8EEC-44F1-8CBB-1991D0700109}" destId="{E793678B-933D-4F78-8A8A-AAC5DF21E526}" srcOrd="2" destOrd="0" presId="urn:microsoft.com/office/officeart/2008/layout/NameandTitleOrganizationalChart"/>
    <dgm:cxn modelId="{DD832596-5A2A-469D-923A-DF6DBD5A947D}" type="presParOf" srcId="{C59D2D54-279E-412A-A078-65855986383B}" destId="{6BABEFB1-B804-45E3-9CEA-D95BDC78F761}" srcOrd="1" destOrd="0" presId="urn:microsoft.com/office/officeart/2008/layout/NameandTitleOrganizationalChart"/>
    <dgm:cxn modelId="{5349F0B9-08D2-43C9-86A3-D6FFA2DBAB3C}" type="presParOf" srcId="{6BABEFB1-B804-45E3-9CEA-D95BDC78F761}" destId="{83FD2C80-D2FD-4C7E-9FCA-71AEB452EA8D}" srcOrd="0" destOrd="0" presId="urn:microsoft.com/office/officeart/2008/layout/NameandTitleOrganizationalChart"/>
    <dgm:cxn modelId="{792497F6-B710-4272-B112-2D641A0F72DB}" type="presParOf" srcId="{6BABEFB1-B804-45E3-9CEA-D95BDC78F761}" destId="{089FE7CE-6675-41EF-ABBF-AC50BE680CBD}" srcOrd="1" destOrd="0" presId="urn:microsoft.com/office/officeart/2008/layout/NameandTitleOrganizationalChart"/>
    <dgm:cxn modelId="{2EBC459B-1BED-43EF-956C-98C352B1C8B8}" type="presParOf" srcId="{089FE7CE-6675-41EF-ABBF-AC50BE680CBD}" destId="{FF5EBE64-E429-4F9A-9F7D-3CDD98BD27E4}" srcOrd="0" destOrd="0" presId="urn:microsoft.com/office/officeart/2008/layout/NameandTitleOrganizationalChart"/>
    <dgm:cxn modelId="{EDB6255D-A29F-41E8-B7EF-79E5BDEA5ABF}" type="presParOf" srcId="{FF5EBE64-E429-4F9A-9F7D-3CDD98BD27E4}" destId="{AAF3C90A-D8F8-4357-B890-5213BAFD44AD}" srcOrd="0" destOrd="0" presId="urn:microsoft.com/office/officeart/2008/layout/NameandTitleOrganizationalChart"/>
    <dgm:cxn modelId="{13310285-1B40-40FE-A643-DF10D2142EB3}" type="presParOf" srcId="{FF5EBE64-E429-4F9A-9F7D-3CDD98BD27E4}" destId="{B6A130D9-CD66-4EBD-8A41-7CDDD22BBB78}" srcOrd="1" destOrd="0" presId="urn:microsoft.com/office/officeart/2008/layout/NameandTitleOrganizationalChart"/>
    <dgm:cxn modelId="{74914C47-11AA-4AE1-9135-A55808A76CB7}" type="presParOf" srcId="{FF5EBE64-E429-4F9A-9F7D-3CDD98BD27E4}" destId="{DB011B4B-054D-422A-99CD-2985D1AD322D}" srcOrd="2" destOrd="0" presId="urn:microsoft.com/office/officeart/2008/layout/NameandTitleOrganizationalChart"/>
    <dgm:cxn modelId="{56E4FFBF-7979-45AC-A11A-931887396DBA}" type="presParOf" srcId="{089FE7CE-6675-41EF-ABBF-AC50BE680CBD}" destId="{225D8B2C-02AD-4B74-8DF7-60E3DEAB10E5}" srcOrd="1" destOrd="0" presId="urn:microsoft.com/office/officeart/2008/layout/NameandTitleOrganizationalChart"/>
    <dgm:cxn modelId="{6C83CC15-F2A9-4FE5-B2A0-C5DB9A1A25AB}" type="presParOf" srcId="{089FE7CE-6675-41EF-ABBF-AC50BE680CBD}" destId="{9BF9A745-5A3E-4F13-B76C-EB276E1DBBC5}" srcOrd="2" destOrd="0" presId="urn:microsoft.com/office/officeart/2008/layout/NameandTitleOrganizationalChart"/>
    <dgm:cxn modelId="{CCEB0386-9568-4C9D-98E5-E5360C8D27E5}" type="presParOf" srcId="{6BABEFB1-B804-45E3-9CEA-D95BDC78F761}" destId="{C2979D31-A12A-4330-9195-9C12A9C8F62E}" srcOrd="2" destOrd="0" presId="urn:microsoft.com/office/officeart/2008/layout/NameandTitleOrganizationalChart"/>
    <dgm:cxn modelId="{DB93BF3E-24C2-4D94-BAE7-2F5F9EBBEF45}" type="presParOf" srcId="{6BABEFB1-B804-45E3-9CEA-D95BDC78F761}" destId="{371F8299-E319-445F-A58A-4D010C955DB1}" srcOrd="3" destOrd="0" presId="urn:microsoft.com/office/officeart/2008/layout/NameandTitleOrganizationalChart"/>
    <dgm:cxn modelId="{474905C5-E007-4F09-A56A-CAF32DC3D48D}" type="presParOf" srcId="{371F8299-E319-445F-A58A-4D010C955DB1}" destId="{E8D486AE-BDBB-4F0B-B38E-8374D5B442A1}" srcOrd="0" destOrd="0" presId="urn:microsoft.com/office/officeart/2008/layout/NameandTitleOrganizationalChart"/>
    <dgm:cxn modelId="{5213039E-ADD6-47B1-8AC8-3730097D4562}" type="presParOf" srcId="{E8D486AE-BDBB-4F0B-B38E-8374D5B442A1}" destId="{8E5D7830-7967-4084-B7E9-00F2984F6B9F}" srcOrd="0" destOrd="0" presId="urn:microsoft.com/office/officeart/2008/layout/NameandTitleOrganizationalChart"/>
    <dgm:cxn modelId="{E2FB1D23-635F-4C89-AEED-307EB27EF02B}" type="presParOf" srcId="{E8D486AE-BDBB-4F0B-B38E-8374D5B442A1}" destId="{26C99325-3B53-4E22-A504-83AFD3EBF644}" srcOrd="1" destOrd="0" presId="urn:microsoft.com/office/officeart/2008/layout/NameandTitleOrganizationalChart"/>
    <dgm:cxn modelId="{23C90ED9-229E-4F3C-95EA-14394BF48722}" type="presParOf" srcId="{E8D486AE-BDBB-4F0B-B38E-8374D5B442A1}" destId="{8D4C6326-C84E-4C27-9AF0-BD0BA6990F56}" srcOrd="2" destOrd="0" presId="urn:microsoft.com/office/officeart/2008/layout/NameandTitleOrganizationalChart"/>
    <dgm:cxn modelId="{A8C31D59-D99F-4FAF-A189-1E3334D62ADF}" type="presParOf" srcId="{371F8299-E319-445F-A58A-4D010C955DB1}" destId="{2CEDBEAF-87C8-4ED3-8030-CD079D634A6C}" srcOrd="1" destOrd="0" presId="urn:microsoft.com/office/officeart/2008/layout/NameandTitleOrganizationalChart"/>
    <dgm:cxn modelId="{221DF252-5526-4135-9142-17648345B187}" type="presParOf" srcId="{371F8299-E319-445F-A58A-4D010C955DB1}" destId="{E7456E9F-3DA7-4C33-9AC9-E22C077FDAB9}" srcOrd="2" destOrd="0" presId="urn:microsoft.com/office/officeart/2008/layout/NameandTitleOrganizationalChart"/>
    <dgm:cxn modelId="{22FFB1C8-E7C6-41B7-9854-7D161AAB5A12}" type="presParOf" srcId="{6BABEFB1-B804-45E3-9CEA-D95BDC78F761}" destId="{C846414C-02E3-43D2-9080-B1CE5B9F942A}" srcOrd="4" destOrd="0" presId="urn:microsoft.com/office/officeart/2008/layout/NameandTitleOrganizationalChart"/>
    <dgm:cxn modelId="{684240CD-ADC8-410E-9B0A-33E7C896B1AC}" type="presParOf" srcId="{6BABEFB1-B804-45E3-9CEA-D95BDC78F761}" destId="{B0A867A8-AB5E-4FA0-99FE-31D102CDF210}" srcOrd="5" destOrd="0" presId="urn:microsoft.com/office/officeart/2008/layout/NameandTitleOrganizationalChart"/>
    <dgm:cxn modelId="{20376F88-D996-403A-BFA4-0660C8B67332}" type="presParOf" srcId="{B0A867A8-AB5E-4FA0-99FE-31D102CDF210}" destId="{64EB46E4-D228-41C6-A0FC-54147F4D46EB}" srcOrd="0" destOrd="0" presId="urn:microsoft.com/office/officeart/2008/layout/NameandTitleOrganizationalChart"/>
    <dgm:cxn modelId="{49956D34-A5BA-4E00-9BD4-2A1958941CBF}" type="presParOf" srcId="{64EB46E4-D228-41C6-A0FC-54147F4D46EB}" destId="{AFAFDE38-5922-4C29-8362-A3442073B5D4}" srcOrd="0" destOrd="0" presId="urn:microsoft.com/office/officeart/2008/layout/NameandTitleOrganizationalChart"/>
    <dgm:cxn modelId="{5BC51F8B-7936-4C1F-9FD3-3900ED58AA4F}" type="presParOf" srcId="{64EB46E4-D228-41C6-A0FC-54147F4D46EB}" destId="{DA8066F7-88FB-4213-8CFC-3372020FEC6E}" srcOrd="1" destOrd="0" presId="urn:microsoft.com/office/officeart/2008/layout/NameandTitleOrganizationalChart"/>
    <dgm:cxn modelId="{747C609F-0D60-4712-A257-0966C178EE9B}" type="presParOf" srcId="{64EB46E4-D228-41C6-A0FC-54147F4D46EB}" destId="{FF1D2E13-B5F1-4666-9BFA-1D2A3C1961A3}" srcOrd="2" destOrd="0" presId="urn:microsoft.com/office/officeart/2008/layout/NameandTitleOrganizationalChart"/>
    <dgm:cxn modelId="{509ABACC-844B-44F3-91FA-CB1044415D06}" type="presParOf" srcId="{B0A867A8-AB5E-4FA0-99FE-31D102CDF210}" destId="{C896AD2D-22EC-4A75-96F8-AABA515FF025}" srcOrd="1" destOrd="0" presId="urn:microsoft.com/office/officeart/2008/layout/NameandTitleOrganizationalChart"/>
    <dgm:cxn modelId="{59065EFF-5670-4E85-89CC-3268C11D100A}" type="presParOf" srcId="{B0A867A8-AB5E-4FA0-99FE-31D102CDF210}" destId="{62FEE0A2-3B6C-4BE3-A9F9-DBCC8ED29EA0}" srcOrd="2" destOrd="0" presId="urn:microsoft.com/office/officeart/2008/layout/NameandTitleOrganizationalChart"/>
    <dgm:cxn modelId="{2845A6DB-384D-4B71-9511-B6FDF7CEED53}" type="presParOf" srcId="{C59D2D54-279E-412A-A078-65855986383B}" destId="{0906705A-B136-4AF8-9521-A183E78D2AEE}" srcOrd="2" destOrd="0" presId="urn:microsoft.com/office/officeart/2008/layout/NameandTitleOrganizationalChart"/>
    <dgm:cxn modelId="{DF2CD494-739F-4509-B083-31BD029CA660}" type="presParOf" srcId="{0906705A-B136-4AF8-9521-A183E78D2AEE}" destId="{7A9AD41F-C32F-4320-A0D8-3C41EA847AC0}" srcOrd="0" destOrd="0" presId="urn:microsoft.com/office/officeart/2008/layout/NameandTitleOrganizationalChart"/>
    <dgm:cxn modelId="{2A585FAF-92B3-4D30-AED6-A75E271F977A}" type="presParOf" srcId="{0906705A-B136-4AF8-9521-A183E78D2AEE}" destId="{EB90EC7E-D07A-4BB4-899D-FD2A8D258E02}" srcOrd="1" destOrd="0" presId="urn:microsoft.com/office/officeart/2008/layout/NameandTitleOrganizationalChart"/>
    <dgm:cxn modelId="{90A518C1-AA30-4716-BA8C-BD5AFA5A7AD6}" type="presParOf" srcId="{EB90EC7E-D07A-4BB4-899D-FD2A8D258E02}" destId="{DBAFA9DB-BEA2-4E83-B663-ACA0799C39CA}" srcOrd="0" destOrd="0" presId="urn:microsoft.com/office/officeart/2008/layout/NameandTitleOrganizationalChart"/>
    <dgm:cxn modelId="{218E6504-1431-40CD-ADEE-F98A7E38BB6B}" type="presParOf" srcId="{DBAFA9DB-BEA2-4E83-B663-ACA0799C39CA}" destId="{94008F0C-2B87-4C3F-B984-3735474794F8}" srcOrd="0" destOrd="0" presId="urn:microsoft.com/office/officeart/2008/layout/NameandTitleOrganizationalChart"/>
    <dgm:cxn modelId="{795BE41B-D302-48B3-8173-BAB5049AB802}" type="presParOf" srcId="{DBAFA9DB-BEA2-4E83-B663-ACA0799C39CA}" destId="{5B059202-7A96-4B5E-AD65-504A22C4D8C0}" srcOrd="1" destOrd="0" presId="urn:microsoft.com/office/officeart/2008/layout/NameandTitleOrganizationalChart"/>
    <dgm:cxn modelId="{0FC864EF-DF6D-4A37-BE34-2FCB644BB3B9}" type="presParOf" srcId="{DBAFA9DB-BEA2-4E83-B663-ACA0799C39CA}" destId="{30330E3D-5DE8-418C-9C8B-2563F6C0F8F1}" srcOrd="2" destOrd="0" presId="urn:microsoft.com/office/officeart/2008/layout/NameandTitleOrganizationalChart"/>
    <dgm:cxn modelId="{11169A86-0E83-4BB7-8A5B-79DA2A498BBF}" type="presParOf" srcId="{EB90EC7E-D07A-4BB4-899D-FD2A8D258E02}" destId="{ED58482F-C9C1-43D3-8E0D-79D2F26369FB}" srcOrd="1" destOrd="0" presId="urn:microsoft.com/office/officeart/2008/layout/NameandTitleOrganizationalChart"/>
    <dgm:cxn modelId="{21A2E1D8-C786-4706-9958-098EC23B2E14}" type="presParOf" srcId="{EB90EC7E-D07A-4BB4-899D-FD2A8D258E02}" destId="{E94DBFD5-D1A3-4AD9-A7D3-D39A9EE6A4F1}" srcOrd="2" destOrd="0" presId="urn:microsoft.com/office/officeart/2008/layout/NameandTitleOrganizationalChart"/>
    <dgm:cxn modelId="{D1FB5A4B-2726-4E0B-88FC-D2D82E715B3F}" type="presParOf" srcId="{0906705A-B136-4AF8-9521-A183E78D2AEE}" destId="{0176DEBF-79D6-400D-823C-2DAD9E34516B}" srcOrd="2" destOrd="0" presId="urn:microsoft.com/office/officeart/2008/layout/NameandTitleOrganizationalChart"/>
    <dgm:cxn modelId="{80F0102A-3BD3-4205-8D3D-D25F425D00E2}" type="presParOf" srcId="{0906705A-B136-4AF8-9521-A183E78D2AEE}" destId="{1CD296E6-B28A-4DCF-9A53-2CA057CBC31E}" srcOrd="3" destOrd="0" presId="urn:microsoft.com/office/officeart/2008/layout/NameandTitleOrganizationalChart"/>
    <dgm:cxn modelId="{803D9E37-461F-4E0C-BDC4-E6DB23637B41}" type="presParOf" srcId="{1CD296E6-B28A-4DCF-9A53-2CA057CBC31E}" destId="{359F151E-708D-4762-A1A6-979B566E985B}" srcOrd="0" destOrd="0" presId="urn:microsoft.com/office/officeart/2008/layout/NameandTitleOrganizationalChart"/>
    <dgm:cxn modelId="{575D9191-35E8-4A5F-9853-38D20E038184}" type="presParOf" srcId="{359F151E-708D-4762-A1A6-979B566E985B}" destId="{00FDBD6E-CF17-44ED-AD4F-2B06B98F5676}" srcOrd="0" destOrd="0" presId="urn:microsoft.com/office/officeart/2008/layout/NameandTitleOrganizationalChart"/>
    <dgm:cxn modelId="{F2621779-B379-45B1-91EA-6A4B7F3EB4EB}" type="presParOf" srcId="{359F151E-708D-4762-A1A6-979B566E985B}" destId="{5A70881D-6FF0-497D-B4CA-080DF01A63CC}" srcOrd="1" destOrd="0" presId="urn:microsoft.com/office/officeart/2008/layout/NameandTitleOrganizationalChart"/>
    <dgm:cxn modelId="{C7B02E2C-9920-43A2-97D0-C26FD4419CFF}" type="presParOf" srcId="{359F151E-708D-4762-A1A6-979B566E985B}" destId="{FDFBCFFB-14C2-4D9E-965D-35B44F0A61DB}" srcOrd="2" destOrd="0" presId="urn:microsoft.com/office/officeart/2008/layout/NameandTitleOrganizationalChart"/>
    <dgm:cxn modelId="{288F1BEF-9692-4F28-9DC5-56C4BD28E866}" type="presParOf" srcId="{1CD296E6-B28A-4DCF-9A53-2CA057CBC31E}" destId="{A872B97B-2975-4273-9666-9A7CABBC50F0}" srcOrd="1" destOrd="0" presId="urn:microsoft.com/office/officeart/2008/layout/NameandTitleOrganizationalChart"/>
    <dgm:cxn modelId="{502DF8C4-C094-4CF8-B972-1CC4F6432C47}" type="presParOf" srcId="{1CD296E6-B28A-4DCF-9A53-2CA057CBC31E}" destId="{EC9E152C-F705-45C4-BDBA-D398EF7ABE2B}" srcOrd="2" destOrd="0" presId="urn:microsoft.com/office/officeart/2008/layout/NameandTitleOrganizationalChart"/>
  </dgm:cxnLst>
  <dgm:bg/>
  <dgm:whole>
    <a:ln w="28575">
      <a:solidFill>
        <a:schemeClr val="accent1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03C57B-4DE6-4CD9-962C-9373C5D874AE}" type="doc">
      <dgm:prSet loTypeId="urn:microsoft.com/office/officeart/2005/8/layout/bProcess3" loCatId="process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7D02441F-C18E-4AD9-B578-9C6A34BF9C21}">
      <dgm:prSet phldrT="[Texto]"/>
      <dgm:spPr/>
      <dgm:t>
        <a:bodyPr/>
        <a:lstStyle/>
        <a:p>
          <a:r>
            <a:rPr lang="es-EC" dirty="0" smtClean="0"/>
            <a:t>COTIZACIÓN</a:t>
          </a:r>
          <a:endParaRPr lang="es-EC" dirty="0"/>
        </a:p>
      </dgm:t>
    </dgm:pt>
    <dgm:pt modelId="{CE89D09C-1114-4488-834B-DBEF1DA7E7AE}" type="parTrans" cxnId="{8CC55259-AFFB-48A3-8ADA-AE51EDDE4B53}">
      <dgm:prSet/>
      <dgm:spPr/>
      <dgm:t>
        <a:bodyPr/>
        <a:lstStyle/>
        <a:p>
          <a:endParaRPr lang="es-EC"/>
        </a:p>
      </dgm:t>
    </dgm:pt>
    <dgm:pt modelId="{45959F45-C548-4A38-B91C-A1C7673D4FA2}" type="sibTrans" cxnId="{8CC55259-AFFB-48A3-8ADA-AE51EDDE4B53}">
      <dgm:prSet/>
      <dgm:spPr/>
      <dgm:t>
        <a:bodyPr/>
        <a:lstStyle/>
        <a:p>
          <a:endParaRPr lang="es-EC"/>
        </a:p>
      </dgm:t>
    </dgm:pt>
    <dgm:pt modelId="{86665CA0-9BCF-486B-929E-56478874CA95}">
      <dgm:prSet phldrT="[Texto]"/>
      <dgm:spPr/>
      <dgm:t>
        <a:bodyPr/>
        <a:lstStyle/>
        <a:p>
          <a:r>
            <a:rPr lang="es-EC" dirty="0" smtClean="0"/>
            <a:t>ORDEN DE PRODUCCIÓN</a:t>
          </a:r>
          <a:endParaRPr lang="es-EC" dirty="0"/>
        </a:p>
      </dgm:t>
    </dgm:pt>
    <dgm:pt modelId="{EADF1D4D-4629-454C-8BB2-C30787C86F9E}" type="parTrans" cxnId="{DBBD26C5-09E3-4073-BBDD-77030E765199}">
      <dgm:prSet/>
      <dgm:spPr/>
      <dgm:t>
        <a:bodyPr/>
        <a:lstStyle/>
        <a:p>
          <a:endParaRPr lang="es-EC"/>
        </a:p>
      </dgm:t>
    </dgm:pt>
    <dgm:pt modelId="{1B02B7BB-9C3B-455E-BADE-F05079D21C27}" type="sibTrans" cxnId="{DBBD26C5-09E3-4073-BBDD-77030E765199}">
      <dgm:prSet/>
      <dgm:spPr/>
      <dgm:t>
        <a:bodyPr/>
        <a:lstStyle/>
        <a:p>
          <a:endParaRPr lang="es-EC"/>
        </a:p>
      </dgm:t>
    </dgm:pt>
    <dgm:pt modelId="{26650B22-9C00-4CDD-9DE9-83FEE416B6BA}">
      <dgm:prSet phldrT="[Texto]"/>
      <dgm:spPr/>
      <dgm:t>
        <a:bodyPr/>
        <a:lstStyle/>
        <a:p>
          <a:r>
            <a:rPr lang="es-EC" dirty="0" smtClean="0"/>
            <a:t>HOJA DE COSTOS</a:t>
          </a:r>
          <a:endParaRPr lang="es-EC" dirty="0"/>
        </a:p>
      </dgm:t>
    </dgm:pt>
    <dgm:pt modelId="{3ED4EFCE-AA9B-48FF-A6DE-0ACCAFEE3936}" type="parTrans" cxnId="{F7FEEF62-1DC2-4418-80D9-02966B936E84}">
      <dgm:prSet/>
      <dgm:spPr/>
      <dgm:t>
        <a:bodyPr/>
        <a:lstStyle/>
        <a:p>
          <a:endParaRPr lang="es-EC"/>
        </a:p>
      </dgm:t>
    </dgm:pt>
    <dgm:pt modelId="{E1CB3247-E3AB-41A5-97CC-A4635D6595B0}" type="sibTrans" cxnId="{F7FEEF62-1DC2-4418-80D9-02966B936E84}">
      <dgm:prSet/>
      <dgm:spPr/>
      <dgm:t>
        <a:bodyPr/>
        <a:lstStyle/>
        <a:p>
          <a:endParaRPr lang="es-EC"/>
        </a:p>
      </dgm:t>
    </dgm:pt>
    <dgm:pt modelId="{8514767E-4EC4-48A2-8A0E-4124E57B4690}">
      <dgm:prSet phldrT="[Texto]"/>
      <dgm:spPr/>
      <dgm:t>
        <a:bodyPr/>
        <a:lstStyle/>
        <a:p>
          <a:r>
            <a:rPr lang="es-EC" dirty="0" smtClean="0"/>
            <a:t>NOTA DE DESPACHO DE MATERIALES</a:t>
          </a:r>
          <a:endParaRPr lang="es-EC" dirty="0"/>
        </a:p>
      </dgm:t>
    </dgm:pt>
    <dgm:pt modelId="{0368B84C-6F0D-4221-8DED-64FC980E3DBD}" type="parTrans" cxnId="{E1D6EA6E-020C-4412-B7F7-96DE479CB00D}">
      <dgm:prSet/>
      <dgm:spPr/>
      <dgm:t>
        <a:bodyPr/>
        <a:lstStyle/>
        <a:p>
          <a:endParaRPr lang="es-EC"/>
        </a:p>
      </dgm:t>
    </dgm:pt>
    <dgm:pt modelId="{23142F58-8D1B-4DEA-BF2D-996012C30368}" type="sibTrans" cxnId="{E1D6EA6E-020C-4412-B7F7-96DE479CB00D}">
      <dgm:prSet/>
      <dgm:spPr/>
      <dgm:t>
        <a:bodyPr/>
        <a:lstStyle/>
        <a:p>
          <a:endParaRPr lang="es-EC"/>
        </a:p>
      </dgm:t>
    </dgm:pt>
    <dgm:pt modelId="{EF425E27-2888-4CB7-9A3A-B7021E1ACD20}">
      <dgm:prSet phldrT="[Texto]"/>
      <dgm:spPr/>
      <dgm:t>
        <a:bodyPr/>
        <a:lstStyle/>
        <a:p>
          <a:r>
            <a:rPr lang="es-EC" dirty="0" smtClean="0"/>
            <a:t>LIQUIDACIÓN HOJA DE COSTOS</a:t>
          </a:r>
          <a:endParaRPr lang="es-EC" dirty="0"/>
        </a:p>
      </dgm:t>
    </dgm:pt>
    <dgm:pt modelId="{27BAA22E-3739-4C41-A4B0-AFE33CDCF0B3}" type="parTrans" cxnId="{75460FC4-4717-423E-9C65-23A5ED399306}">
      <dgm:prSet/>
      <dgm:spPr/>
      <dgm:t>
        <a:bodyPr/>
        <a:lstStyle/>
        <a:p>
          <a:endParaRPr lang="es-EC"/>
        </a:p>
      </dgm:t>
    </dgm:pt>
    <dgm:pt modelId="{C6EB0B9F-4630-4520-BFD6-14AA38CD2A16}" type="sibTrans" cxnId="{75460FC4-4717-423E-9C65-23A5ED399306}">
      <dgm:prSet/>
      <dgm:spPr/>
      <dgm:t>
        <a:bodyPr/>
        <a:lstStyle/>
        <a:p>
          <a:endParaRPr lang="es-EC"/>
        </a:p>
      </dgm:t>
    </dgm:pt>
    <dgm:pt modelId="{411F6E40-9661-4C4C-B005-C5F22E517AE5}">
      <dgm:prSet/>
      <dgm:spPr/>
      <dgm:t>
        <a:bodyPr/>
        <a:lstStyle/>
        <a:p>
          <a:r>
            <a:rPr lang="es-EC" dirty="0" smtClean="0"/>
            <a:t>NOTAS DE DEVOLUCIÓN</a:t>
          </a:r>
          <a:endParaRPr lang="es-EC" dirty="0"/>
        </a:p>
      </dgm:t>
    </dgm:pt>
    <dgm:pt modelId="{9441955E-10CA-4D38-B8A9-F943086D162B}" type="parTrans" cxnId="{536AC355-BFF1-46B9-8E61-9AEE6FD49AC9}">
      <dgm:prSet/>
      <dgm:spPr/>
      <dgm:t>
        <a:bodyPr/>
        <a:lstStyle/>
        <a:p>
          <a:endParaRPr lang="es-EC"/>
        </a:p>
      </dgm:t>
    </dgm:pt>
    <dgm:pt modelId="{E4EC0232-8248-4A79-8B4C-6998F89A9D29}" type="sibTrans" cxnId="{536AC355-BFF1-46B9-8E61-9AEE6FD49AC9}">
      <dgm:prSet/>
      <dgm:spPr/>
      <dgm:t>
        <a:bodyPr/>
        <a:lstStyle/>
        <a:p>
          <a:endParaRPr lang="es-EC"/>
        </a:p>
      </dgm:t>
    </dgm:pt>
    <dgm:pt modelId="{2D2AC2D7-3C76-42A9-9675-DCDE0D021B3C}">
      <dgm:prSet/>
      <dgm:spPr/>
      <dgm:t>
        <a:bodyPr/>
        <a:lstStyle/>
        <a:p>
          <a:r>
            <a:rPr lang="es-EC" dirty="0" smtClean="0"/>
            <a:t>CONTROL A EMPLEADOS</a:t>
          </a:r>
          <a:endParaRPr lang="es-EC" dirty="0"/>
        </a:p>
      </dgm:t>
    </dgm:pt>
    <dgm:pt modelId="{D6222257-6327-4F67-9AB4-28F02397148D}" type="parTrans" cxnId="{9B11B31F-85C9-4BB7-8A29-1A5317A9A5A3}">
      <dgm:prSet/>
      <dgm:spPr/>
      <dgm:t>
        <a:bodyPr/>
        <a:lstStyle/>
        <a:p>
          <a:endParaRPr lang="es-EC"/>
        </a:p>
      </dgm:t>
    </dgm:pt>
    <dgm:pt modelId="{8C137FE0-ED24-4934-9819-7BDEC453EF73}" type="sibTrans" cxnId="{9B11B31F-85C9-4BB7-8A29-1A5317A9A5A3}">
      <dgm:prSet/>
      <dgm:spPr/>
      <dgm:t>
        <a:bodyPr/>
        <a:lstStyle/>
        <a:p>
          <a:endParaRPr lang="es-EC"/>
        </a:p>
      </dgm:t>
    </dgm:pt>
    <dgm:pt modelId="{70BA8062-2437-4C27-860C-141FAF638682}">
      <dgm:prSet/>
      <dgm:spPr/>
      <dgm:t>
        <a:bodyPr/>
        <a:lstStyle/>
        <a:p>
          <a:r>
            <a:rPr lang="es-EC" dirty="0" smtClean="0"/>
            <a:t>ROLES DE PAGOS Y DE PROVISIONES</a:t>
          </a:r>
          <a:endParaRPr lang="es-EC" dirty="0"/>
        </a:p>
      </dgm:t>
    </dgm:pt>
    <dgm:pt modelId="{8D949F71-B7F2-4EEB-A0F2-19F44454D538}" type="parTrans" cxnId="{B15A93AF-ACE2-46C6-BF29-F409717517DC}">
      <dgm:prSet/>
      <dgm:spPr/>
      <dgm:t>
        <a:bodyPr/>
        <a:lstStyle/>
        <a:p>
          <a:endParaRPr lang="es-EC"/>
        </a:p>
      </dgm:t>
    </dgm:pt>
    <dgm:pt modelId="{FE561EB0-F5FC-4F94-B343-2BA65B539A9A}" type="sibTrans" cxnId="{B15A93AF-ACE2-46C6-BF29-F409717517DC}">
      <dgm:prSet/>
      <dgm:spPr/>
      <dgm:t>
        <a:bodyPr/>
        <a:lstStyle/>
        <a:p>
          <a:endParaRPr lang="es-EC"/>
        </a:p>
      </dgm:t>
    </dgm:pt>
    <dgm:pt modelId="{6E7C5042-C36F-41FF-BBAA-3F448493753C}">
      <dgm:prSet/>
      <dgm:spPr/>
      <dgm:t>
        <a:bodyPr/>
        <a:lstStyle/>
        <a:p>
          <a:r>
            <a:rPr lang="es-EC" dirty="0" smtClean="0"/>
            <a:t>TASA DE CIF</a:t>
          </a:r>
          <a:endParaRPr lang="es-EC" dirty="0"/>
        </a:p>
      </dgm:t>
    </dgm:pt>
    <dgm:pt modelId="{C3CD3A38-228C-4C6E-AB42-C54797B54549}" type="parTrans" cxnId="{6D06CAE1-09AA-4A19-9557-660AFF125E37}">
      <dgm:prSet/>
      <dgm:spPr/>
      <dgm:t>
        <a:bodyPr/>
        <a:lstStyle/>
        <a:p>
          <a:endParaRPr lang="es-EC"/>
        </a:p>
      </dgm:t>
    </dgm:pt>
    <dgm:pt modelId="{DB826BF1-5AE6-47D0-A29C-8905C3139FB9}" type="sibTrans" cxnId="{6D06CAE1-09AA-4A19-9557-660AFF125E37}">
      <dgm:prSet/>
      <dgm:spPr/>
      <dgm:t>
        <a:bodyPr/>
        <a:lstStyle/>
        <a:p>
          <a:endParaRPr lang="es-EC"/>
        </a:p>
      </dgm:t>
    </dgm:pt>
    <dgm:pt modelId="{9B784C47-ABEE-4393-95B9-E973FD9511D6}">
      <dgm:prSet/>
      <dgm:spPr/>
      <dgm:t>
        <a:bodyPr/>
        <a:lstStyle/>
        <a:p>
          <a:r>
            <a:rPr lang="es-EC" dirty="0" smtClean="0"/>
            <a:t>NOTA DE ARTÍCULOS TERMINADOS</a:t>
          </a:r>
          <a:endParaRPr lang="es-EC" dirty="0"/>
        </a:p>
      </dgm:t>
    </dgm:pt>
    <dgm:pt modelId="{41396181-5AC0-45B5-B315-E7F1F8A13863}" type="parTrans" cxnId="{C0CE9778-EA89-4955-8716-7E3DDAA93AFD}">
      <dgm:prSet/>
      <dgm:spPr/>
      <dgm:t>
        <a:bodyPr/>
        <a:lstStyle/>
        <a:p>
          <a:endParaRPr lang="es-EC"/>
        </a:p>
      </dgm:t>
    </dgm:pt>
    <dgm:pt modelId="{631EDD60-B4E1-43FC-89B1-C2C4487124DB}" type="sibTrans" cxnId="{C0CE9778-EA89-4955-8716-7E3DDAA93AFD}">
      <dgm:prSet/>
      <dgm:spPr/>
      <dgm:t>
        <a:bodyPr/>
        <a:lstStyle/>
        <a:p>
          <a:endParaRPr lang="es-EC"/>
        </a:p>
      </dgm:t>
    </dgm:pt>
    <dgm:pt modelId="{9CA7557E-2175-4A61-B42F-FA903F5F1E65}" type="pres">
      <dgm:prSet presAssocID="{B203C57B-4DE6-4CD9-962C-9373C5D874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979606E-8938-42AA-BFE3-2DB60F4D18B5}" type="pres">
      <dgm:prSet presAssocID="{7D02441F-C18E-4AD9-B578-9C6A34BF9C21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02E388-1CDD-460F-BAA0-5092D34CEE33}" type="pres">
      <dgm:prSet presAssocID="{45959F45-C548-4A38-B91C-A1C7673D4FA2}" presName="sibTrans" presStyleLbl="sibTrans1D1" presStyleIdx="0" presStyleCnt="9"/>
      <dgm:spPr/>
      <dgm:t>
        <a:bodyPr/>
        <a:lstStyle/>
        <a:p>
          <a:endParaRPr lang="es-EC"/>
        </a:p>
      </dgm:t>
    </dgm:pt>
    <dgm:pt modelId="{FB36AC04-3BEA-4968-8D3D-819745831B9A}" type="pres">
      <dgm:prSet presAssocID="{45959F45-C548-4A38-B91C-A1C7673D4FA2}" presName="connectorText" presStyleLbl="sibTrans1D1" presStyleIdx="0" presStyleCnt="9"/>
      <dgm:spPr/>
      <dgm:t>
        <a:bodyPr/>
        <a:lstStyle/>
        <a:p>
          <a:endParaRPr lang="es-EC"/>
        </a:p>
      </dgm:t>
    </dgm:pt>
    <dgm:pt modelId="{341D09E6-3FA9-49F8-8B1B-59E2DA521356}" type="pres">
      <dgm:prSet presAssocID="{86665CA0-9BCF-486B-929E-56478874CA95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0A8318-1B0C-453B-AC37-C4C7429587AA}" type="pres">
      <dgm:prSet presAssocID="{1B02B7BB-9C3B-455E-BADE-F05079D21C27}" presName="sibTrans" presStyleLbl="sibTrans1D1" presStyleIdx="1" presStyleCnt="9"/>
      <dgm:spPr/>
      <dgm:t>
        <a:bodyPr/>
        <a:lstStyle/>
        <a:p>
          <a:endParaRPr lang="es-EC"/>
        </a:p>
      </dgm:t>
    </dgm:pt>
    <dgm:pt modelId="{A7978922-6002-4308-99CA-8F1809DC3D81}" type="pres">
      <dgm:prSet presAssocID="{1B02B7BB-9C3B-455E-BADE-F05079D21C27}" presName="connectorText" presStyleLbl="sibTrans1D1" presStyleIdx="1" presStyleCnt="9"/>
      <dgm:spPr/>
      <dgm:t>
        <a:bodyPr/>
        <a:lstStyle/>
        <a:p>
          <a:endParaRPr lang="es-EC"/>
        </a:p>
      </dgm:t>
    </dgm:pt>
    <dgm:pt modelId="{B7B3199B-877F-4930-A30C-E60EA0B94C65}" type="pres">
      <dgm:prSet presAssocID="{26650B22-9C00-4CDD-9DE9-83FEE416B6B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AED867-BB5C-4B47-87B6-075DDFF8ED90}" type="pres">
      <dgm:prSet presAssocID="{E1CB3247-E3AB-41A5-97CC-A4635D6595B0}" presName="sibTrans" presStyleLbl="sibTrans1D1" presStyleIdx="2" presStyleCnt="9"/>
      <dgm:spPr/>
      <dgm:t>
        <a:bodyPr/>
        <a:lstStyle/>
        <a:p>
          <a:endParaRPr lang="es-EC"/>
        </a:p>
      </dgm:t>
    </dgm:pt>
    <dgm:pt modelId="{775FF8D8-8F6C-461E-80E1-E6D8F179D9C6}" type="pres">
      <dgm:prSet presAssocID="{E1CB3247-E3AB-41A5-97CC-A4635D6595B0}" presName="connectorText" presStyleLbl="sibTrans1D1" presStyleIdx="2" presStyleCnt="9"/>
      <dgm:spPr/>
      <dgm:t>
        <a:bodyPr/>
        <a:lstStyle/>
        <a:p>
          <a:endParaRPr lang="es-EC"/>
        </a:p>
      </dgm:t>
    </dgm:pt>
    <dgm:pt modelId="{5FD66A97-626F-4D10-BD31-AE25802DDB85}" type="pres">
      <dgm:prSet presAssocID="{8514767E-4EC4-48A2-8A0E-4124E57B4690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20A3ED-0631-45F9-BC98-6AB4FC3BA90A}" type="pres">
      <dgm:prSet presAssocID="{23142F58-8D1B-4DEA-BF2D-996012C30368}" presName="sibTrans" presStyleLbl="sibTrans1D1" presStyleIdx="3" presStyleCnt="9"/>
      <dgm:spPr/>
      <dgm:t>
        <a:bodyPr/>
        <a:lstStyle/>
        <a:p>
          <a:endParaRPr lang="es-EC"/>
        </a:p>
      </dgm:t>
    </dgm:pt>
    <dgm:pt modelId="{B5E36847-0C2A-44FA-975D-78687BB2319A}" type="pres">
      <dgm:prSet presAssocID="{23142F58-8D1B-4DEA-BF2D-996012C30368}" presName="connectorText" presStyleLbl="sibTrans1D1" presStyleIdx="3" presStyleCnt="9"/>
      <dgm:spPr/>
      <dgm:t>
        <a:bodyPr/>
        <a:lstStyle/>
        <a:p>
          <a:endParaRPr lang="es-EC"/>
        </a:p>
      </dgm:t>
    </dgm:pt>
    <dgm:pt modelId="{F568A25F-9507-4004-BC55-1A7137B13533}" type="pres">
      <dgm:prSet presAssocID="{411F6E40-9661-4C4C-B005-C5F22E517AE5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E28D73-0CC8-4603-AA31-2F5CBC9DBA3B}" type="pres">
      <dgm:prSet presAssocID="{E4EC0232-8248-4A79-8B4C-6998F89A9D29}" presName="sibTrans" presStyleLbl="sibTrans1D1" presStyleIdx="4" presStyleCnt="9"/>
      <dgm:spPr/>
      <dgm:t>
        <a:bodyPr/>
        <a:lstStyle/>
        <a:p>
          <a:endParaRPr lang="es-EC"/>
        </a:p>
      </dgm:t>
    </dgm:pt>
    <dgm:pt modelId="{74AA1C5F-B4D2-410F-9870-648A5B4B416E}" type="pres">
      <dgm:prSet presAssocID="{E4EC0232-8248-4A79-8B4C-6998F89A9D29}" presName="connectorText" presStyleLbl="sibTrans1D1" presStyleIdx="4" presStyleCnt="9"/>
      <dgm:spPr/>
      <dgm:t>
        <a:bodyPr/>
        <a:lstStyle/>
        <a:p>
          <a:endParaRPr lang="es-EC"/>
        </a:p>
      </dgm:t>
    </dgm:pt>
    <dgm:pt modelId="{C07ABAB9-4FAD-4444-9A92-29C8774FFA62}" type="pres">
      <dgm:prSet presAssocID="{2D2AC2D7-3C76-42A9-9675-DCDE0D021B3C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7D0DED-20CE-40F4-9B8A-20C38C55F30E}" type="pres">
      <dgm:prSet presAssocID="{8C137FE0-ED24-4934-9819-7BDEC453EF73}" presName="sibTrans" presStyleLbl="sibTrans1D1" presStyleIdx="5" presStyleCnt="9"/>
      <dgm:spPr/>
      <dgm:t>
        <a:bodyPr/>
        <a:lstStyle/>
        <a:p>
          <a:endParaRPr lang="es-EC"/>
        </a:p>
      </dgm:t>
    </dgm:pt>
    <dgm:pt modelId="{E6BA9E00-56D1-4C8A-9CA6-793E667C1B35}" type="pres">
      <dgm:prSet presAssocID="{8C137FE0-ED24-4934-9819-7BDEC453EF73}" presName="connectorText" presStyleLbl="sibTrans1D1" presStyleIdx="5" presStyleCnt="9"/>
      <dgm:spPr/>
      <dgm:t>
        <a:bodyPr/>
        <a:lstStyle/>
        <a:p>
          <a:endParaRPr lang="es-EC"/>
        </a:p>
      </dgm:t>
    </dgm:pt>
    <dgm:pt modelId="{341AB1A9-8E1E-4A33-BC49-4C6E86A6E606}" type="pres">
      <dgm:prSet presAssocID="{70BA8062-2437-4C27-860C-141FAF638682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81098E-0A83-4A09-82D4-B0BB235D8276}" type="pres">
      <dgm:prSet presAssocID="{FE561EB0-F5FC-4F94-B343-2BA65B539A9A}" presName="sibTrans" presStyleLbl="sibTrans1D1" presStyleIdx="6" presStyleCnt="9"/>
      <dgm:spPr/>
      <dgm:t>
        <a:bodyPr/>
        <a:lstStyle/>
        <a:p>
          <a:endParaRPr lang="es-EC"/>
        </a:p>
      </dgm:t>
    </dgm:pt>
    <dgm:pt modelId="{F304CDA5-4995-4441-B3DD-B71799B90684}" type="pres">
      <dgm:prSet presAssocID="{FE561EB0-F5FC-4F94-B343-2BA65B539A9A}" presName="connectorText" presStyleLbl="sibTrans1D1" presStyleIdx="6" presStyleCnt="9"/>
      <dgm:spPr/>
      <dgm:t>
        <a:bodyPr/>
        <a:lstStyle/>
        <a:p>
          <a:endParaRPr lang="es-EC"/>
        </a:p>
      </dgm:t>
    </dgm:pt>
    <dgm:pt modelId="{904BAECD-D4D1-40D8-A0D8-921DE505E09E}" type="pres">
      <dgm:prSet presAssocID="{6E7C5042-C36F-41FF-BBAA-3F448493753C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8EB284-D2D4-42A9-AD5B-E1DAA2F9E422}" type="pres">
      <dgm:prSet presAssocID="{DB826BF1-5AE6-47D0-A29C-8905C3139FB9}" presName="sibTrans" presStyleLbl="sibTrans1D1" presStyleIdx="7" presStyleCnt="9"/>
      <dgm:spPr/>
      <dgm:t>
        <a:bodyPr/>
        <a:lstStyle/>
        <a:p>
          <a:endParaRPr lang="es-EC"/>
        </a:p>
      </dgm:t>
    </dgm:pt>
    <dgm:pt modelId="{F020B99E-59CD-438E-AFC2-F7EFCBDF3F93}" type="pres">
      <dgm:prSet presAssocID="{DB826BF1-5AE6-47D0-A29C-8905C3139FB9}" presName="connectorText" presStyleLbl="sibTrans1D1" presStyleIdx="7" presStyleCnt="9"/>
      <dgm:spPr/>
      <dgm:t>
        <a:bodyPr/>
        <a:lstStyle/>
        <a:p>
          <a:endParaRPr lang="es-EC"/>
        </a:p>
      </dgm:t>
    </dgm:pt>
    <dgm:pt modelId="{507872E5-C4E1-4A0D-9747-BFE0BEAAF3F7}" type="pres">
      <dgm:prSet presAssocID="{EF425E27-2888-4CB7-9A3A-B7021E1ACD20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1ED5F1-89AE-4203-933D-7F1CA5B6C9EA}" type="pres">
      <dgm:prSet presAssocID="{C6EB0B9F-4630-4520-BFD6-14AA38CD2A16}" presName="sibTrans" presStyleLbl="sibTrans1D1" presStyleIdx="8" presStyleCnt="9"/>
      <dgm:spPr/>
      <dgm:t>
        <a:bodyPr/>
        <a:lstStyle/>
        <a:p>
          <a:endParaRPr lang="es-EC"/>
        </a:p>
      </dgm:t>
    </dgm:pt>
    <dgm:pt modelId="{1B8E5E6A-2AC6-4F38-A8A0-F0CC3868E1CA}" type="pres">
      <dgm:prSet presAssocID="{C6EB0B9F-4630-4520-BFD6-14AA38CD2A16}" presName="connectorText" presStyleLbl="sibTrans1D1" presStyleIdx="8" presStyleCnt="9"/>
      <dgm:spPr/>
      <dgm:t>
        <a:bodyPr/>
        <a:lstStyle/>
        <a:p>
          <a:endParaRPr lang="es-EC"/>
        </a:p>
      </dgm:t>
    </dgm:pt>
    <dgm:pt modelId="{89F1AB03-BB84-49DD-8D91-8937DEBDF9D4}" type="pres">
      <dgm:prSet presAssocID="{9B784C47-ABEE-4393-95B9-E973FD9511D6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F8FFB7F-F529-42B4-B99B-76EC6E69D7A3}" type="presOf" srcId="{DB826BF1-5AE6-47D0-A29C-8905C3139FB9}" destId="{058EB284-D2D4-42A9-AD5B-E1DAA2F9E422}" srcOrd="0" destOrd="0" presId="urn:microsoft.com/office/officeart/2005/8/layout/bProcess3"/>
    <dgm:cxn modelId="{1A0CF4FB-912B-4E07-934D-71AD3050E90B}" type="presOf" srcId="{1B02B7BB-9C3B-455E-BADE-F05079D21C27}" destId="{A7978922-6002-4308-99CA-8F1809DC3D81}" srcOrd="1" destOrd="0" presId="urn:microsoft.com/office/officeart/2005/8/layout/bProcess3"/>
    <dgm:cxn modelId="{E1D6EA6E-020C-4412-B7F7-96DE479CB00D}" srcId="{B203C57B-4DE6-4CD9-962C-9373C5D874AE}" destId="{8514767E-4EC4-48A2-8A0E-4124E57B4690}" srcOrd="3" destOrd="0" parTransId="{0368B84C-6F0D-4221-8DED-64FC980E3DBD}" sibTransId="{23142F58-8D1B-4DEA-BF2D-996012C30368}"/>
    <dgm:cxn modelId="{E43570C8-6A32-48D6-9BFF-A1D686F2F296}" type="presOf" srcId="{2D2AC2D7-3C76-42A9-9675-DCDE0D021B3C}" destId="{C07ABAB9-4FAD-4444-9A92-29C8774FFA62}" srcOrd="0" destOrd="0" presId="urn:microsoft.com/office/officeart/2005/8/layout/bProcess3"/>
    <dgm:cxn modelId="{9B11B31F-85C9-4BB7-8A29-1A5317A9A5A3}" srcId="{B203C57B-4DE6-4CD9-962C-9373C5D874AE}" destId="{2D2AC2D7-3C76-42A9-9675-DCDE0D021B3C}" srcOrd="5" destOrd="0" parTransId="{D6222257-6327-4F67-9AB4-28F02397148D}" sibTransId="{8C137FE0-ED24-4934-9819-7BDEC453EF73}"/>
    <dgm:cxn modelId="{A8A1D743-5910-4FEE-A630-690C4FA81C80}" type="presOf" srcId="{45959F45-C548-4A38-B91C-A1C7673D4FA2}" destId="{FB36AC04-3BEA-4968-8D3D-819745831B9A}" srcOrd="1" destOrd="0" presId="urn:microsoft.com/office/officeart/2005/8/layout/bProcess3"/>
    <dgm:cxn modelId="{F2E27623-44BC-454B-A94D-7570F0EC9AD9}" type="presOf" srcId="{E1CB3247-E3AB-41A5-97CC-A4635D6595B0}" destId="{2CAED867-BB5C-4B47-87B6-075DDFF8ED90}" srcOrd="0" destOrd="0" presId="urn:microsoft.com/office/officeart/2005/8/layout/bProcess3"/>
    <dgm:cxn modelId="{9024FC1F-3222-4690-A5D9-503FFFD382DE}" type="presOf" srcId="{23142F58-8D1B-4DEA-BF2D-996012C30368}" destId="{7D20A3ED-0631-45F9-BC98-6AB4FC3BA90A}" srcOrd="0" destOrd="0" presId="urn:microsoft.com/office/officeart/2005/8/layout/bProcess3"/>
    <dgm:cxn modelId="{E2294BF6-5F8A-40B0-9FB8-825D4567D168}" type="presOf" srcId="{C6EB0B9F-4630-4520-BFD6-14AA38CD2A16}" destId="{1B8E5E6A-2AC6-4F38-A8A0-F0CC3868E1CA}" srcOrd="1" destOrd="0" presId="urn:microsoft.com/office/officeart/2005/8/layout/bProcess3"/>
    <dgm:cxn modelId="{469CBEF4-EC46-43B7-8356-5280B7120F25}" type="presOf" srcId="{C6EB0B9F-4630-4520-BFD6-14AA38CD2A16}" destId="{571ED5F1-89AE-4203-933D-7F1CA5B6C9EA}" srcOrd="0" destOrd="0" presId="urn:microsoft.com/office/officeart/2005/8/layout/bProcess3"/>
    <dgm:cxn modelId="{0B3AD922-CC59-4841-B30F-F1966506822E}" type="presOf" srcId="{70BA8062-2437-4C27-860C-141FAF638682}" destId="{341AB1A9-8E1E-4A33-BC49-4C6E86A6E606}" srcOrd="0" destOrd="0" presId="urn:microsoft.com/office/officeart/2005/8/layout/bProcess3"/>
    <dgm:cxn modelId="{DC78E34D-7B64-48BC-B9A0-92C17835CF89}" type="presOf" srcId="{EF425E27-2888-4CB7-9A3A-B7021E1ACD20}" destId="{507872E5-C4E1-4A0D-9747-BFE0BEAAF3F7}" srcOrd="0" destOrd="0" presId="urn:microsoft.com/office/officeart/2005/8/layout/bProcess3"/>
    <dgm:cxn modelId="{75460FC4-4717-423E-9C65-23A5ED399306}" srcId="{B203C57B-4DE6-4CD9-962C-9373C5D874AE}" destId="{EF425E27-2888-4CB7-9A3A-B7021E1ACD20}" srcOrd="8" destOrd="0" parTransId="{27BAA22E-3739-4C41-A4B0-AFE33CDCF0B3}" sibTransId="{C6EB0B9F-4630-4520-BFD6-14AA38CD2A16}"/>
    <dgm:cxn modelId="{14426E75-5C11-4ADB-9CA2-B817FE1505BD}" type="presOf" srcId="{26650B22-9C00-4CDD-9DE9-83FEE416B6BA}" destId="{B7B3199B-877F-4930-A30C-E60EA0B94C65}" srcOrd="0" destOrd="0" presId="urn:microsoft.com/office/officeart/2005/8/layout/bProcess3"/>
    <dgm:cxn modelId="{57B3F8B7-871A-40C2-AE42-65C44827074E}" type="presOf" srcId="{8C137FE0-ED24-4934-9819-7BDEC453EF73}" destId="{E6BA9E00-56D1-4C8A-9CA6-793E667C1B35}" srcOrd="1" destOrd="0" presId="urn:microsoft.com/office/officeart/2005/8/layout/bProcess3"/>
    <dgm:cxn modelId="{1758BC4C-625D-47EB-9A6F-403D0B0FAE4C}" type="presOf" srcId="{9B784C47-ABEE-4393-95B9-E973FD9511D6}" destId="{89F1AB03-BB84-49DD-8D91-8937DEBDF9D4}" srcOrd="0" destOrd="0" presId="urn:microsoft.com/office/officeart/2005/8/layout/bProcess3"/>
    <dgm:cxn modelId="{F49CAD36-9825-4D0E-9FE3-4C60CDE82B93}" type="presOf" srcId="{8514767E-4EC4-48A2-8A0E-4124E57B4690}" destId="{5FD66A97-626F-4D10-BD31-AE25802DDB85}" srcOrd="0" destOrd="0" presId="urn:microsoft.com/office/officeart/2005/8/layout/bProcess3"/>
    <dgm:cxn modelId="{0A4F7976-D558-4E42-BD97-A205456DA3EC}" type="presOf" srcId="{8C137FE0-ED24-4934-9819-7BDEC453EF73}" destId="{377D0DED-20CE-40F4-9B8A-20C38C55F30E}" srcOrd="0" destOrd="0" presId="urn:microsoft.com/office/officeart/2005/8/layout/bProcess3"/>
    <dgm:cxn modelId="{FCC5AD6D-B115-4573-8B1E-BA511048B56B}" type="presOf" srcId="{FE561EB0-F5FC-4F94-B343-2BA65B539A9A}" destId="{F304CDA5-4995-4441-B3DD-B71799B90684}" srcOrd="1" destOrd="0" presId="urn:microsoft.com/office/officeart/2005/8/layout/bProcess3"/>
    <dgm:cxn modelId="{EBB8BB6E-BA79-4A40-A1F6-92E8EB18B353}" type="presOf" srcId="{6E7C5042-C36F-41FF-BBAA-3F448493753C}" destId="{904BAECD-D4D1-40D8-A0D8-921DE505E09E}" srcOrd="0" destOrd="0" presId="urn:microsoft.com/office/officeart/2005/8/layout/bProcess3"/>
    <dgm:cxn modelId="{7B06A279-18FF-4B7F-A233-0A711F7C2166}" type="presOf" srcId="{E4EC0232-8248-4A79-8B4C-6998F89A9D29}" destId="{5DE28D73-0CC8-4603-AA31-2F5CBC9DBA3B}" srcOrd="0" destOrd="0" presId="urn:microsoft.com/office/officeart/2005/8/layout/bProcess3"/>
    <dgm:cxn modelId="{536AC355-BFF1-46B9-8E61-9AEE6FD49AC9}" srcId="{B203C57B-4DE6-4CD9-962C-9373C5D874AE}" destId="{411F6E40-9661-4C4C-B005-C5F22E517AE5}" srcOrd="4" destOrd="0" parTransId="{9441955E-10CA-4D38-B8A9-F943086D162B}" sibTransId="{E4EC0232-8248-4A79-8B4C-6998F89A9D29}"/>
    <dgm:cxn modelId="{BBAC9DB0-84A0-4505-9527-0F17C8A5D591}" type="presOf" srcId="{B203C57B-4DE6-4CD9-962C-9373C5D874AE}" destId="{9CA7557E-2175-4A61-B42F-FA903F5F1E65}" srcOrd="0" destOrd="0" presId="urn:microsoft.com/office/officeart/2005/8/layout/bProcess3"/>
    <dgm:cxn modelId="{149ED762-411C-4EA8-ABA3-F1002EAE0A3B}" type="presOf" srcId="{1B02B7BB-9C3B-455E-BADE-F05079D21C27}" destId="{EA0A8318-1B0C-453B-AC37-C4C7429587AA}" srcOrd="0" destOrd="0" presId="urn:microsoft.com/office/officeart/2005/8/layout/bProcess3"/>
    <dgm:cxn modelId="{8CC55259-AFFB-48A3-8ADA-AE51EDDE4B53}" srcId="{B203C57B-4DE6-4CD9-962C-9373C5D874AE}" destId="{7D02441F-C18E-4AD9-B578-9C6A34BF9C21}" srcOrd="0" destOrd="0" parTransId="{CE89D09C-1114-4488-834B-DBEF1DA7E7AE}" sibTransId="{45959F45-C548-4A38-B91C-A1C7673D4FA2}"/>
    <dgm:cxn modelId="{F7FEEF62-1DC2-4418-80D9-02966B936E84}" srcId="{B203C57B-4DE6-4CD9-962C-9373C5D874AE}" destId="{26650B22-9C00-4CDD-9DE9-83FEE416B6BA}" srcOrd="2" destOrd="0" parTransId="{3ED4EFCE-AA9B-48FF-A6DE-0ACCAFEE3936}" sibTransId="{E1CB3247-E3AB-41A5-97CC-A4635D6595B0}"/>
    <dgm:cxn modelId="{1C80D86E-CDF4-44CF-99CA-D7D8284B318D}" type="presOf" srcId="{23142F58-8D1B-4DEA-BF2D-996012C30368}" destId="{B5E36847-0C2A-44FA-975D-78687BB2319A}" srcOrd="1" destOrd="0" presId="urn:microsoft.com/office/officeart/2005/8/layout/bProcess3"/>
    <dgm:cxn modelId="{212A275D-22BC-4D23-A686-9AFDD0CBC5B8}" type="presOf" srcId="{7D02441F-C18E-4AD9-B578-9C6A34BF9C21}" destId="{6979606E-8938-42AA-BFE3-2DB60F4D18B5}" srcOrd="0" destOrd="0" presId="urn:microsoft.com/office/officeart/2005/8/layout/bProcess3"/>
    <dgm:cxn modelId="{356CA1A4-606B-47BD-A087-F82832E4420F}" type="presOf" srcId="{45959F45-C548-4A38-B91C-A1C7673D4FA2}" destId="{F802E388-1CDD-460F-BAA0-5092D34CEE33}" srcOrd="0" destOrd="0" presId="urn:microsoft.com/office/officeart/2005/8/layout/bProcess3"/>
    <dgm:cxn modelId="{DBBD26C5-09E3-4073-BBDD-77030E765199}" srcId="{B203C57B-4DE6-4CD9-962C-9373C5D874AE}" destId="{86665CA0-9BCF-486B-929E-56478874CA95}" srcOrd="1" destOrd="0" parTransId="{EADF1D4D-4629-454C-8BB2-C30787C86F9E}" sibTransId="{1B02B7BB-9C3B-455E-BADE-F05079D21C27}"/>
    <dgm:cxn modelId="{C0CE9778-EA89-4955-8716-7E3DDAA93AFD}" srcId="{B203C57B-4DE6-4CD9-962C-9373C5D874AE}" destId="{9B784C47-ABEE-4393-95B9-E973FD9511D6}" srcOrd="9" destOrd="0" parTransId="{41396181-5AC0-45B5-B315-E7F1F8A13863}" sibTransId="{631EDD60-B4E1-43FC-89B1-C2C4487124DB}"/>
    <dgm:cxn modelId="{BB9481FD-5723-474B-B6C4-97835A5CBE83}" type="presOf" srcId="{E4EC0232-8248-4A79-8B4C-6998F89A9D29}" destId="{74AA1C5F-B4D2-410F-9870-648A5B4B416E}" srcOrd="1" destOrd="0" presId="urn:microsoft.com/office/officeart/2005/8/layout/bProcess3"/>
    <dgm:cxn modelId="{6D06CAE1-09AA-4A19-9557-660AFF125E37}" srcId="{B203C57B-4DE6-4CD9-962C-9373C5D874AE}" destId="{6E7C5042-C36F-41FF-BBAA-3F448493753C}" srcOrd="7" destOrd="0" parTransId="{C3CD3A38-228C-4C6E-AB42-C54797B54549}" sibTransId="{DB826BF1-5AE6-47D0-A29C-8905C3139FB9}"/>
    <dgm:cxn modelId="{F588EC8E-46ED-4378-8101-429C0C7D92CA}" type="presOf" srcId="{86665CA0-9BCF-486B-929E-56478874CA95}" destId="{341D09E6-3FA9-49F8-8B1B-59E2DA521356}" srcOrd="0" destOrd="0" presId="urn:microsoft.com/office/officeart/2005/8/layout/bProcess3"/>
    <dgm:cxn modelId="{88C40E8D-5322-4D59-BD4D-5CE9B7380D4E}" type="presOf" srcId="{411F6E40-9661-4C4C-B005-C5F22E517AE5}" destId="{F568A25F-9507-4004-BC55-1A7137B13533}" srcOrd="0" destOrd="0" presId="urn:microsoft.com/office/officeart/2005/8/layout/bProcess3"/>
    <dgm:cxn modelId="{524602C1-9D1F-4283-8B94-5778BC194AEE}" type="presOf" srcId="{E1CB3247-E3AB-41A5-97CC-A4635D6595B0}" destId="{775FF8D8-8F6C-461E-80E1-E6D8F179D9C6}" srcOrd="1" destOrd="0" presId="urn:microsoft.com/office/officeart/2005/8/layout/bProcess3"/>
    <dgm:cxn modelId="{B15A93AF-ACE2-46C6-BF29-F409717517DC}" srcId="{B203C57B-4DE6-4CD9-962C-9373C5D874AE}" destId="{70BA8062-2437-4C27-860C-141FAF638682}" srcOrd="6" destOrd="0" parTransId="{8D949F71-B7F2-4EEB-A0F2-19F44454D538}" sibTransId="{FE561EB0-F5FC-4F94-B343-2BA65B539A9A}"/>
    <dgm:cxn modelId="{DF9A0249-0F5F-41A6-A53F-E705A0E9DEBA}" type="presOf" srcId="{DB826BF1-5AE6-47D0-A29C-8905C3139FB9}" destId="{F020B99E-59CD-438E-AFC2-F7EFCBDF3F93}" srcOrd="1" destOrd="0" presId="urn:microsoft.com/office/officeart/2005/8/layout/bProcess3"/>
    <dgm:cxn modelId="{E824DFCC-4BC3-43A7-AC3F-8AB2404916A7}" type="presOf" srcId="{FE561EB0-F5FC-4F94-B343-2BA65B539A9A}" destId="{2A81098E-0A83-4A09-82D4-B0BB235D8276}" srcOrd="0" destOrd="0" presId="urn:microsoft.com/office/officeart/2005/8/layout/bProcess3"/>
    <dgm:cxn modelId="{23B32CCD-14F5-4713-82F6-0252ED01A05B}" type="presParOf" srcId="{9CA7557E-2175-4A61-B42F-FA903F5F1E65}" destId="{6979606E-8938-42AA-BFE3-2DB60F4D18B5}" srcOrd="0" destOrd="0" presId="urn:microsoft.com/office/officeart/2005/8/layout/bProcess3"/>
    <dgm:cxn modelId="{3FC9A89D-1FD3-42A8-A60F-401DDDED5CAB}" type="presParOf" srcId="{9CA7557E-2175-4A61-B42F-FA903F5F1E65}" destId="{F802E388-1CDD-460F-BAA0-5092D34CEE33}" srcOrd="1" destOrd="0" presId="urn:microsoft.com/office/officeart/2005/8/layout/bProcess3"/>
    <dgm:cxn modelId="{7639F783-F762-40E6-9378-D4356B5A1DCA}" type="presParOf" srcId="{F802E388-1CDD-460F-BAA0-5092D34CEE33}" destId="{FB36AC04-3BEA-4968-8D3D-819745831B9A}" srcOrd="0" destOrd="0" presId="urn:microsoft.com/office/officeart/2005/8/layout/bProcess3"/>
    <dgm:cxn modelId="{2B24F744-C034-4BC4-B28C-6F94E358D4FF}" type="presParOf" srcId="{9CA7557E-2175-4A61-B42F-FA903F5F1E65}" destId="{341D09E6-3FA9-49F8-8B1B-59E2DA521356}" srcOrd="2" destOrd="0" presId="urn:microsoft.com/office/officeart/2005/8/layout/bProcess3"/>
    <dgm:cxn modelId="{F51EB117-C6F4-44CD-999A-E24B3BA22E5B}" type="presParOf" srcId="{9CA7557E-2175-4A61-B42F-FA903F5F1E65}" destId="{EA0A8318-1B0C-453B-AC37-C4C7429587AA}" srcOrd="3" destOrd="0" presId="urn:microsoft.com/office/officeart/2005/8/layout/bProcess3"/>
    <dgm:cxn modelId="{FA1F7ADD-0501-424A-8AF9-FC25C716C992}" type="presParOf" srcId="{EA0A8318-1B0C-453B-AC37-C4C7429587AA}" destId="{A7978922-6002-4308-99CA-8F1809DC3D81}" srcOrd="0" destOrd="0" presId="urn:microsoft.com/office/officeart/2005/8/layout/bProcess3"/>
    <dgm:cxn modelId="{168D5B91-89F3-4957-A802-205685A97220}" type="presParOf" srcId="{9CA7557E-2175-4A61-B42F-FA903F5F1E65}" destId="{B7B3199B-877F-4930-A30C-E60EA0B94C65}" srcOrd="4" destOrd="0" presId="urn:microsoft.com/office/officeart/2005/8/layout/bProcess3"/>
    <dgm:cxn modelId="{6FB52FC0-B53D-45BD-ABBA-4177A22798B2}" type="presParOf" srcId="{9CA7557E-2175-4A61-B42F-FA903F5F1E65}" destId="{2CAED867-BB5C-4B47-87B6-075DDFF8ED90}" srcOrd="5" destOrd="0" presId="urn:microsoft.com/office/officeart/2005/8/layout/bProcess3"/>
    <dgm:cxn modelId="{94C3CD56-1073-4AF8-9F3E-83F5FE6AE654}" type="presParOf" srcId="{2CAED867-BB5C-4B47-87B6-075DDFF8ED90}" destId="{775FF8D8-8F6C-461E-80E1-E6D8F179D9C6}" srcOrd="0" destOrd="0" presId="urn:microsoft.com/office/officeart/2005/8/layout/bProcess3"/>
    <dgm:cxn modelId="{7F577271-9FB9-4AC3-B404-54148711315E}" type="presParOf" srcId="{9CA7557E-2175-4A61-B42F-FA903F5F1E65}" destId="{5FD66A97-626F-4D10-BD31-AE25802DDB85}" srcOrd="6" destOrd="0" presId="urn:microsoft.com/office/officeart/2005/8/layout/bProcess3"/>
    <dgm:cxn modelId="{A015B5B8-8FFD-43DA-9FD3-A39CD85C83F6}" type="presParOf" srcId="{9CA7557E-2175-4A61-B42F-FA903F5F1E65}" destId="{7D20A3ED-0631-45F9-BC98-6AB4FC3BA90A}" srcOrd="7" destOrd="0" presId="urn:microsoft.com/office/officeart/2005/8/layout/bProcess3"/>
    <dgm:cxn modelId="{BA6483B4-74CF-4957-A591-87E75BE1DA19}" type="presParOf" srcId="{7D20A3ED-0631-45F9-BC98-6AB4FC3BA90A}" destId="{B5E36847-0C2A-44FA-975D-78687BB2319A}" srcOrd="0" destOrd="0" presId="urn:microsoft.com/office/officeart/2005/8/layout/bProcess3"/>
    <dgm:cxn modelId="{47FED88E-1D1E-489D-ACA5-39AE4A62A2D5}" type="presParOf" srcId="{9CA7557E-2175-4A61-B42F-FA903F5F1E65}" destId="{F568A25F-9507-4004-BC55-1A7137B13533}" srcOrd="8" destOrd="0" presId="urn:microsoft.com/office/officeart/2005/8/layout/bProcess3"/>
    <dgm:cxn modelId="{85A8B5C4-E8F0-482D-8A5D-46FEEED7E635}" type="presParOf" srcId="{9CA7557E-2175-4A61-B42F-FA903F5F1E65}" destId="{5DE28D73-0CC8-4603-AA31-2F5CBC9DBA3B}" srcOrd="9" destOrd="0" presId="urn:microsoft.com/office/officeart/2005/8/layout/bProcess3"/>
    <dgm:cxn modelId="{DF366DF5-421E-4EB9-8E77-8BDCDDB9F24C}" type="presParOf" srcId="{5DE28D73-0CC8-4603-AA31-2F5CBC9DBA3B}" destId="{74AA1C5F-B4D2-410F-9870-648A5B4B416E}" srcOrd="0" destOrd="0" presId="urn:microsoft.com/office/officeart/2005/8/layout/bProcess3"/>
    <dgm:cxn modelId="{3B7A5208-1D81-415F-8C3A-334574C8D174}" type="presParOf" srcId="{9CA7557E-2175-4A61-B42F-FA903F5F1E65}" destId="{C07ABAB9-4FAD-4444-9A92-29C8774FFA62}" srcOrd="10" destOrd="0" presId="urn:microsoft.com/office/officeart/2005/8/layout/bProcess3"/>
    <dgm:cxn modelId="{32D8DF69-9B6F-4277-B801-BA72A9BB9658}" type="presParOf" srcId="{9CA7557E-2175-4A61-B42F-FA903F5F1E65}" destId="{377D0DED-20CE-40F4-9B8A-20C38C55F30E}" srcOrd="11" destOrd="0" presId="urn:microsoft.com/office/officeart/2005/8/layout/bProcess3"/>
    <dgm:cxn modelId="{C8EC3839-8F2B-4482-AA49-8ADC44B9BB4C}" type="presParOf" srcId="{377D0DED-20CE-40F4-9B8A-20C38C55F30E}" destId="{E6BA9E00-56D1-4C8A-9CA6-793E667C1B35}" srcOrd="0" destOrd="0" presId="urn:microsoft.com/office/officeart/2005/8/layout/bProcess3"/>
    <dgm:cxn modelId="{7511185A-4E9F-4665-BA9E-AECA409955FD}" type="presParOf" srcId="{9CA7557E-2175-4A61-B42F-FA903F5F1E65}" destId="{341AB1A9-8E1E-4A33-BC49-4C6E86A6E606}" srcOrd="12" destOrd="0" presId="urn:microsoft.com/office/officeart/2005/8/layout/bProcess3"/>
    <dgm:cxn modelId="{09030A91-04BA-474A-8DE9-3C921B54AA3E}" type="presParOf" srcId="{9CA7557E-2175-4A61-B42F-FA903F5F1E65}" destId="{2A81098E-0A83-4A09-82D4-B0BB235D8276}" srcOrd="13" destOrd="0" presId="urn:microsoft.com/office/officeart/2005/8/layout/bProcess3"/>
    <dgm:cxn modelId="{CCE97974-C1DA-4B70-85AF-03D2173AD264}" type="presParOf" srcId="{2A81098E-0A83-4A09-82D4-B0BB235D8276}" destId="{F304CDA5-4995-4441-B3DD-B71799B90684}" srcOrd="0" destOrd="0" presId="urn:microsoft.com/office/officeart/2005/8/layout/bProcess3"/>
    <dgm:cxn modelId="{5B125F85-B10F-4B33-B75B-D002F8083BB2}" type="presParOf" srcId="{9CA7557E-2175-4A61-B42F-FA903F5F1E65}" destId="{904BAECD-D4D1-40D8-A0D8-921DE505E09E}" srcOrd="14" destOrd="0" presId="urn:microsoft.com/office/officeart/2005/8/layout/bProcess3"/>
    <dgm:cxn modelId="{3402B7CC-EB03-4BF0-B7C4-8B7CC23A79F1}" type="presParOf" srcId="{9CA7557E-2175-4A61-B42F-FA903F5F1E65}" destId="{058EB284-D2D4-42A9-AD5B-E1DAA2F9E422}" srcOrd="15" destOrd="0" presId="urn:microsoft.com/office/officeart/2005/8/layout/bProcess3"/>
    <dgm:cxn modelId="{5BBB7CA5-71F6-4576-8861-790D3F997CA6}" type="presParOf" srcId="{058EB284-D2D4-42A9-AD5B-E1DAA2F9E422}" destId="{F020B99E-59CD-438E-AFC2-F7EFCBDF3F93}" srcOrd="0" destOrd="0" presId="urn:microsoft.com/office/officeart/2005/8/layout/bProcess3"/>
    <dgm:cxn modelId="{3F7568FD-E896-4B83-A41E-B3D4373BE872}" type="presParOf" srcId="{9CA7557E-2175-4A61-B42F-FA903F5F1E65}" destId="{507872E5-C4E1-4A0D-9747-BFE0BEAAF3F7}" srcOrd="16" destOrd="0" presId="urn:microsoft.com/office/officeart/2005/8/layout/bProcess3"/>
    <dgm:cxn modelId="{205F7B43-FB0C-475A-AEE6-C22C1233822D}" type="presParOf" srcId="{9CA7557E-2175-4A61-B42F-FA903F5F1E65}" destId="{571ED5F1-89AE-4203-933D-7F1CA5B6C9EA}" srcOrd="17" destOrd="0" presId="urn:microsoft.com/office/officeart/2005/8/layout/bProcess3"/>
    <dgm:cxn modelId="{920A91FA-5B6B-4B6B-9621-9E9C3378102B}" type="presParOf" srcId="{571ED5F1-89AE-4203-933D-7F1CA5B6C9EA}" destId="{1B8E5E6A-2AC6-4F38-A8A0-F0CC3868E1CA}" srcOrd="0" destOrd="0" presId="urn:microsoft.com/office/officeart/2005/8/layout/bProcess3"/>
    <dgm:cxn modelId="{B02197D4-8541-46A2-8C37-E7B24C6623BB}" type="presParOf" srcId="{9CA7557E-2175-4A61-B42F-FA903F5F1E65}" destId="{89F1AB03-BB84-49DD-8D91-8937DEBDF9D4}" srcOrd="1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A6F1AE-7608-403C-B9D2-FE23EDDD55FB}" type="doc">
      <dgm:prSet loTypeId="urn:microsoft.com/office/officeart/2005/8/layout/vList5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s-EC"/>
        </a:p>
      </dgm:t>
    </dgm:pt>
    <dgm:pt modelId="{61484130-04AD-4745-90C6-EF4EB3D31996}">
      <dgm:prSet phldrT="[Texto]"/>
      <dgm:spPr/>
      <dgm:t>
        <a:bodyPr/>
        <a:lstStyle/>
        <a:p>
          <a:r>
            <a:rPr lang="es-EC" dirty="0" smtClean="0"/>
            <a:t>CLASIFICACIÓN</a:t>
          </a:r>
          <a:endParaRPr lang="es-EC" dirty="0"/>
        </a:p>
      </dgm:t>
    </dgm:pt>
    <dgm:pt modelId="{90704B35-0777-4533-8E6E-85F6547FBCD6}" type="parTrans" cxnId="{99B455BE-180F-4018-8821-562A43C82DBD}">
      <dgm:prSet/>
      <dgm:spPr/>
      <dgm:t>
        <a:bodyPr/>
        <a:lstStyle/>
        <a:p>
          <a:endParaRPr lang="es-EC"/>
        </a:p>
      </dgm:t>
    </dgm:pt>
    <dgm:pt modelId="{778E597F-1D8F-4FF8-B345-DFDC1744D7EC}" type="sibTrans" cxnId="{99B455BE-180F-4018-8821-562A43C82DBD}">
      <dgm:prSet/>
      <dgm:spPr/>
      <dgm:t>
        <a:bodyPr/>
        <a:lstStyle/>
        <a:p>
          <a:endParaRPr lang="es-EC"/>
        </a:p>
      </dgm:t>
    </dgm:pt>
    <dgm:pt modelId="{17680D9B-9A57-494A-9B50-F25BF0EBE774}">
      <dgm:prSet phldrT="[Texto]" custT="1"/>
      <dgm:spPr/>
      <dgm:t>
        <a:bodyPr/>
        <a:lstStyle/>
        <a:p>
          <a:r>
            <a:rPr lang="es-EC" sz="1200" dirty="0" smtClean="0"/>
            <a:t>Mano de obra directa</a:t>
          </a:r>
          <a:endParaRPr lang="es-EC" sz="1200" dirty="0"/>
        </a:p>
      </dgm:t>
    </dgm:pt>
    <dgm:pt modelId="{1B31D68A-FB42-4968-8A24-9E60B5ED56B6}" type="parTrans" cxnId="{C355F210-99B7-45E5-8C7D-72192EFF2D33}">
      <dgm:prSet/>
      <dgm:spPr/>
      <dgm:t>
        <a:bodyPr/>
        <a:lstStyle/>
        <a:p>
          <a:endParaRPr lang="es-EC"/>
        </a:p>
      </dgm:t>
    </dgm:pt>
    <dgm:pt modelId="{8F970E89-569E-4A3D-A833-03F8BA3D96A2}" type="sibTrans" cxnId="{C355F210-99B7-45E5-8C7D-72192EFF2D33}">
      <dgm:prSet/>
      <dgm:spPr/>
      <dgm:t>
        <a:bodyPr/>
        <a:lstStyle/>
        <a:p>
          <a:endParaRPr lang="es-EC"/>
        </a:p>
      </dgm:t>
    </dgm:pt>
    <dgm:pt modelId="{516E1934-1220-4486-97BD-00CEC323B1D2}">
      <dgm:prSet phldrT="[Texto]" custT="1"/>
      <dgm:spPr/>
      <dgm:t>
        <a:bodyPr/>
        <a:lstStyle/>
        <a:p>
          <a:r>
            <a:rPr lang="es-EC" sz="1200" dirty="0" smtClean="0"/>
            <a:t>Mano de obra indirecta</a:t>
          </a:r>
          <a:endParaRPr lang="es-EC" sz="1200" dirty="0"/>
        </a:p>
      </dgm:t>
    </dgm:pt>
    <dgm:pt modelId="{34F217E6-461D-4D80-943D-98BEF236446D}" type="parTrans" cxnId="{F1B512D5-DD0D-4107-A089-7B470B7788CC}">
      <dgm:prSet/>
      <dgm:spPr/>
      <dgm:t>
        <a:bodyPr/>
        <a:lstStyle/>
        <a:p>
          <a:endParaRPr lang="es-EC"/>
        </a:p>
      </dgm:t>
    </dgm:pt>
    <dgm:pt modelId="{62BDC99C-74AA-42FB-9EB5-0B740484DC95}" type="sibTrans" cxnId="{F1B512D5-DD0D-4107-A089-7B470B7788CC}">
      <dgm:prSet/>
      <dgm:spPr/>
      <dgm:t>
        <a:bodyPr/>
        <a:lstStyle/>
        <a:p>
          <a:endParaRPr lang="es-EC"/>
        </a:p>
      </dgm:t>
    </dgm:pt>
    <dgm:pt modelId="{686C68BE-66F4-495D-8486-D2504E11D816}">
      <dgm:prSet phldrT="[Texto]"/>
      <dgm:spPr/>
      <dgm:t>
        <a:bodyPr/>
        <a:lstStyle/>
        <a:p>
          <a:r>
            <a:rPr lang="es-EC" dirty="0" smtClean="0"/>
            <a:t>ASPECTOS ADMINISTRATIVOS</a:t>
          </a:r>
          <a:endParaRPr lang="es-EC" dirty="0"/>
        </a:p>
      </dgm:t>
    </dgm:pt>
    <dgm:pt modelId="{AEEF0E60-FE8A-4602-B279-DE8A4F0BFE55}" type="parTrans" cxnId="{7F784935-C7EB-4D31-BCA5-95F3ED1EF85D}">
      <dgm:prSet/>
      <dgm:spPr/>
      <dgm:t>
        <a:bodyPr/>
        <a:lstStyle/>
        <a:p>
          <a:endParaRPr lang="es-EC"/>
        </a:p>
      </dgm:t>
    </dgm:pt>
    <dgm:pt modelId="{E42C705B-A12A-4A46-9012-270453099C72}" type="sibTrans" cxnId="{7F784935-C7EB-4D31-BCA5-95F3ED1EF85D}">
      <dgm:prSet/>
      <dgm:spPr/>
      <dgm:t>
        <a:bodyPr/>
        <a:lstStyle/>
        <a:p>
          <a:endParaRPr lang="es-EC"/>
        </a:p>
      </dgm:t>
    </dgm:pt>
    <dgm:pt modelId="{724FFD8E-08CC-441B-AEA5-96BF21A2BCE2}">
      <dgm:prSet phldrT="[Texto]" custT="1"/>
      <dgm:spPr/>
      <dgm:t>
        <a:bodyPr/>
        <a:lstStyle/>
        <a:p>
          <a:r>
            <a:rPr lang="es-EC" sz="1200" dirty="0" smtClean="0"/>
            <a:t>Ubicación técnica</a:t>
          </a:r>
          <a:endParaRPr lang="es-EC" sz="1200" dirty="0"/>
        </a:p>
      </dgm:t>
    </dgm:pt>
    <dgm:pt modelId="{683EFFEC-7526-4F7D-943C-251EAD7D8A1D}" type="parTrans" cxnId="{A6A6144B-544B-4DC8-A64F-09D634DF45DA}">
      <dgm:prSet/>
      <dgm:spPr/>
      <dgm:t>
        <a:bodyPr/>
        <a:lstStyle/>
        <a:p>
          <a:endParaRPr lang="es-EC"/>
        </a:p>
      </dgm:t>
    </dgm:pt>
    <dgm:pt modelId="{297BD045-DD8F-4135-9C19-62884CDD738E}" type="sibTrans" cxnId="{A6A6144B-544B-4DC8-A64F-09D634DF45DA}">
      <dgm:prSet/>
      <dgm:spPr/>
      <dgm:t>
        <a:bodyPr/>
        <a:lstStyle/>
        <a:p>
          <a:endParaRPr lang="es-EC"/>
        </a:p>
      </dgm:t>
    </dgm:pt>
    <dgm:pt modelId="{A6AEE950-BA12-446F-B803-C0FA91F037AE}">
      <dgm:prSet phldrT="[Texto]" custT="1"/>
      <dgm:spPr/>
      <dgm:t>
        <a:bodyPr/>
        <a:lstStyle/>
        <a:p>
          <a:r>
            <a:rPr lang="es-EC" sz="1200" dirty="0" smtClean="0"/>
            <a:t>Control presencia y tiempo</a:t>
          </a:r>
          <a:endParaRPr lang="es-EC" sz="1200" dirty="0"/>
        </a:p>
      </dgm:t>
    </dgm:pt>
    <dgm:pt modelId="{E23837D5-66DA-46B5-B463-5090649CEAE6}" type="parTrans" cxnId="{3D2FEB36-417B-45AF-9260-77D3244F7528}">
      <dgm:prSet/>
      <dgm:spPr/>
      <dgm:t>
        <a:bodyPr/>
        <a:lstStyle/>
        <a:p>
          <a:endParaRPr lang="es-EC"/>
        </a:p>
      </dgm:t>
    </dgm:pt>
    <dgm:pt modelId="{3E2E4C7D-00BE-4D7B-AE72-D8CB8A895BBB}" type="sibTrans" cxnId="{3D2FEB36-417B-45AF-9260-77D3244F7528}">
      <dgm:prSet/>
      <dgm:spPr/>
      <dgm:t>
        <a:bodyPr/>
        <a:lstStyle/>
        <a:p>
          <a:endParaRPr lang="es-EC"/>
        </a:p>
      </dgm:t>
    </dgm:pt>
    <dgm:pt modelId="{35D2AB28-38AD-41ED-8D29-F4708E7D830B}">
      <dgm:prSet phldrT="[Texto]"/>
      <dgm:spPr/>
      <dgm:t>
        <a:bodyPr/>
        <a:lstStyle/>
        <a:p>
          <a:r>
            <a:rPr lang="es-EC" dirty="0" smtClean="0"/>
            <a:t>DESARROLLO DEL PERSONAL</a:t>
          </a:r>
          <a:endParaRPr lang="es-EC" dirty="0"/>
        </a:p>
      </dgm:t>
    </dgm:pt>
    <dgm:pt modelId="{9295A6C6-63DF-432F-BF57-2EA598BA91A5}" type="parTrans" cxnId="{A4878E8B-3D5E-4F0D-B977-3DF7952C6CB7}">
      <dgm:prSet/>
      <dgm:spPr/>
      <dgm:t>
        <a:bodyPr/>
        <a:lstStyle/>
        <a:p>
          <a:endParaRPr lang="es-EC"/>
        </a:p>
      </dgm:t>
    </dgm:pt>
    <dgm:pt modelId="{C442ED40-3C13-46AF-BFAF-233A524F3674}" type="sibTrans" cxnId="{A4878E8B-3D5E-4F0D-B977-3DF7952C6CB7}">
      <dgm:prSet/>
      <dgm:spPr/>
      <dgm:t>
        <a:bodyPr/>
        <a:lstStyle/>
        <a:p>
          <a:endParaRPr lang="es-EC"/>
        </a:p>
      </dgm:t>
    </dgm:pt>
    <dgm:pt modelId="{EE8932AA-4022-44A9-AD21-C889EBEDFB95}">
      <dgm:prSet phldrT="[Texto]" custT="1"/>
      <dgm:spPr/>
      <dgm:t>
        <a:bodyPr/>
        <a:lstStyle/>
        <a:p>
          <a:r>
            <a:rPr lang="es-EC" sz="1200" dirty="0" smtClean="0"/>
            <a:t>Reclutamiento y selección</a:t>
          </a:r>
          <a:endParaRPr lang="es-EC" sz="1200" dirty="0"/>
        </a:p>
      </dgm:t>
    </dgm:pt>
    <dgm:pt modelId="{925097CC-95D5-4D67-863A-560B3D8F62B1}" type="parTrans" cxnId="{D9D1B28B-7254-4EFA-91CB-4C3E5FF91CE3}">
      <dgm:prSet/>
      <dgm:spPr/>
      <dgm:t>
        <a:bodyPr/>
        <a:lstStyle/>
        <a:p>
          <a:endParaRPr lang="es-EC"/>
        </a:p>
      </dgm:t>
    </dgm:pt>
    <dgm:pt modelId="{AECEEC89-97D1-4212-943A-1AD72B5FACC2}" type="sibTrans" cxnId="{D9D1B28B-7254-4EFA-91CB-4C3E5FF91CE3}">
      <dgm:prSet/>
      <dgm:spPr/>
      <dgm:t>
        <a:bodyPr/>
        <a:lstStyle/>
        <a:p>
          <a:endParaRPr lang="es-EC"/>
        </a:p>
      </dgm:t>
    </dgm:pt>
    <dgm:pt modelId="{7C5AEBB9-E377-4F60-B8DD-21542A125760}">
      <dgm:prSet phldrT="[Texto]" custT="1"/>
      <dgm:spPr/>
      <dgm:t>
        <a:bodyPr/>
        <a:lstStyle/>
        <a:p>
          <a:r>
            <a:rPr lang="es-EC" sz="1200" dirty="0" smtClean="0"/>
            <a:t>Capacitación</a:t>
          </a:r>
          <a:endParaRPr lang="es-EC" sz="1200" dirty="0"/>
        </a:p>
      </dgm:t>
    </dgm:pt>
    <dgm:pt modelId="{E7010DFE-ADA4-4064-8DCB-0C1DA97DD07B}" type="parTrans" cxnId="{EE4FF0BD-E254-49AB-9BCA-1A1CFC791007}">
      <dgm:prSet/>
      <dgm:spPr/>
      <dgm:t>
        <a:bodyPr/>
        <a:lstStyle/>
        <a:p>
          <a:endParaRPr lang="es-EC"/>
        </a:p>
      </dgm:t>
    </dgm:pt>
    <dgm:pt modelId="{B9F5ED1B-4201-4974-9AD0-2224CFBF277E}" type="sibTrans" cxnId="{EE4FF0BD-E254-49AB-9BCA-1A1CFC791007}">
      <dgm:prSet/>
      <dgm:spPr/>
      <dgm:t>
        <a:bodyPr/>
        <a:lstStyle/>
        <a:p>
          <a:endParaRPr lang="es-EC"/>
        </a:p>
      </dgm:t>
    </dgm:pt>
    <dgm:pt modelId="{A61C02E3-F8B4-4C0F-9141-CADAA4F8416A}">
      <dgm:prSet phldrT="[Texto]" custT="1"/>
      <dgm:spPr/>
      <dgm:t>
        <a:bodyPr/>
        <a:lstStyle/>
        <a:p>
          <a:r>
            <a:rPr lang="es-EC" sz="1200" dirty="0" smtClean="0"/>
            <a:t>Pago oportuno</a:t>
          </a:r>
          <a:endParaRPr lang="es-EC" sz="1200" dirty="0"/>
        </a:p>
      </dgm:t>
    </dgm:pt>
    <dgm:pt modelId="{3904D379-DDAB-460F-9EF6-F6A017D3A8C5}" type="parTrans" cxnId="{D3E8B874-B432-41CD-89E2-D51FADB9B4E8}">
      <dgm:prSet/>
      <dgm:spPr/>
      <dgm:t>
        <a:bodyPr/>
        <a:lstStyle/>
        <a:p>
          <a:endParaRPr lang="es-EC"/>
        </a:p>
      </dgm:t>
    </dgm:pt>
    <dgm:pt modelId="{78F5384E-EDFF-4ACF-9691-BDF0C2584261}" type="sibTrans" cxnId="{D3E8B874-B432-41CD-89E2-D51FADB9B4E8}">
      <dgm:prSet/>
      <dgm:spPr/>
      <dgm:t>
        <a:bodyPr/>
        <a:lstStyle/>
        <a:p>
          <a:endParaRPr lang="es-EC"/>
        </a:p>
      </dgm:t>
    </dgm:pt>
    <dgm:pt modelId="{DD4F0034-F8E2-47E6-9528-0A8D91D6CBFC}">
      <dgm:prSet phldrT="[Texto]" custT="1"/>
      <dgm:spPr/>
      <dgm:t>
        <a:bodyPr/>
        <a:lstStyle/>
        <a:p>
          <a:r>
            <a:rPr lang="es-EC" sz="1200" dirty="0" smtClean="0"/>
            <a:t>Roles de pago y provisiones</a:t>
          </a:r>
          <a:endParaRPr lang="es-EC" sz="1200" dirty="0"/>
        </a:p>
      </dgm:t>
    </dgm:pt>
    <dgm:pt modelId="{E5343E4C-C931-4C41-B322-861CA3621CD1}" type="parTrans" cxnId="{18F49CE1-EC73-4E89-97E5-65FCC6D75CA4}">
      <dgm:prSet/>
      <dgm:spPr/>
      <dgm:t>
        <a:bodyPr/>
        <a:lstStyle/>
        <a:p>
          <a:endParaRPr lang="es-EC"/>
        </a:p>
      </dgm:t>
    </dgm:pt>
    <dgm:pt modelId="{339AE5EE-6AC1-4418-87D1-AC720739C086}" type="sibTrans" cxnId="{18F49CE1-EC73-4E89-97E5-65FCC6D75CA4}">
      <dgm:prSet/>
      <dgm:spPr/>
      <dgm:t>
        <a:bodyPr/>
        <a:lstStyle/>
        <a:p>
          <a:endParaRPr lang="es-EC"/>
        </a:p>
      </dgm:t>
    </dgm:pt>
    <dgm:pt modelId="{F95BD6E3-2447-4157-98FF-92D290B442B3}">
      <dgm:prSet phldrT="[Texto]" custT="1"/>
      <dgm:spPr/>
      <dgm:t>
        <a:bodyPr/>
        <a:lstStyle/>
        <a:p>
          <a:r>
            <a:rPr lang="es-EC" sz="1200" dirty="0" smtClean="0"/>
            <a:t> Registro en hoja de costos</a:t>
          </a:r>
          <a:endParaRPr lang="es-EC" sz="1200" dirty="0"/>
        </a:p>
      </dgm:t>
    </dgm:pt>
    <dgm:pt modelId="{90024F27-7316-42AA-8E6C-D69972A420F5}" type="parTrans" cxnId="{9CF3FB76-F281-440F-8B75-4294FEA814B2}">
      <dgm:prSet/>
      <dgm:spPr/>
      <dgm:t>
        <a:bodyPr/>
        <a:lstStyle/>
        <a:p>
          <a:endParaRPr lang="es-EC"/>
        </a:p>
      </dgm:t>
    </dgm:pt>
    <dgm:pt modelId="{00DE2BC1-F58B-4792-B0B9-CCBE849C868C}" type="sibTrans" cxnId="{9CF3FB76-F281-440F-8B75-4294FEA814B2}">
      <dgm:prSet/>
      <dgm:spPr/>
      <dgm:t>
        <a:bodyPr/>
        <a:lstStyle/>
        <a:p>
          <a:endParaRPr lang="es-EC"/>
        </a:p>
      </dgm:t>
    </dgm:pt>
    <dgm:pt modelId="{8040D8B4-1C9B-40B0-82AB-D9644A090C56}" type="pres">
      <dgm:prSet presAssocID="{1CA6F1AE-7608-403C-B9D2-FE23EDDD55F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4203C2E-C898-4F68-AE68-C919565391DD}" type="pres">
      <dgm:prSet presAssocID="{61484130-04AD-4745-90C6-EF4EB3D31996}" presName="linNode" presStyleCnt="0"/>
      <dgm:spPr/>
    </dgm:pt>
    <dgm:pt modelId="{D2265446-8F7B-45F4-8A20-5F343740259C}" type="pres">
      <dgm:prSet presAssocID="{61484130-04AD-4745-90C6-EF4EB3D3199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40481E-D8CA-4B12-A096-1B488CA7D06D}" type="pres">
      <dgm:prSet presAssocID="{61484130-04AD-4745-90C6-EF4EB3D3199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5EAD55-DA82-455D-8AD9-C927C3687656}" type="pres">
      <dgm:prSet presAssocID="{778E597F-1D8F-4FF8-B345-DFDC1744D7EC}" presName="sp" presStyleCnt="0"/>
      <dgm:spPr/>
    </dgm:pt>
    <dgm:pt modelId="{8CF8A265-3F5F-46EC-8743-296C143E52D1}" type="pres">
      <dgm:prSet presAssocID="{686C68BE-66F4-495D-8486-D2504E11D816}" presName="linNode" presStyleCnt="0"/>
      <dgm:spPr/>
    </dgm:pt>
    <dgm:pt modelId="{374579C0-6D7B-4F37-B2F7-EBA966D2D61D}" type="pres">
      <dgm:prSet presAssocID="{686C68BE-66F4-495D-8486-D2504E11D81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DCD50B-BE7D-45F0-9209-95024096053D}" type="pres">
      <dgm:prSet presAssocID="{686C68BE-66F4-495D-8486-D2504E11D81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21D1A0-9FA4-492F-92BE-D46A60CC5E13}" type="pres">
      <dgm:prSet presAssocID="{E42C705B-A12A-4A46-9012-270453099C72}" presName="sp" presStyleCnt="0"/>
      <dgm:spPr/>
    </dgm:pt>
    <dgm:pt modelId="{9C480365-4BDC-4B89-8A30-78E3AC16769F}" type="pres">
      <dgm:prSet presAssocID="{35D2AB28-38AD-41ED-8D29-F4708E7D830B}" presName="linNode" presStyleCnt="0"/>
      <dgm:spPr/>
    </dgm:pt>
    <dgm:pt modelId="{BB18B095-7AD2-42F8-A96B-9F702A7EDCD8}" type="pres">
      <dgm:prSet presAssocID="{35D2AB28-38AD-41ED-8D29-F4708E7D830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A9F2B2-D86D-4B60-9491-199380E7B975}" type="pres">
      <dgm:prSet presAssocID="{35D2AB28-38AD-41ED-8D29-F4708E7D830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9D1B28B-7254-4EFA-91CB-4C3E5FF91CE3}" srcId="{35D2AB28-38AD-41ED-8D29-F4708E7D830B}" destId="{EE8932AA-4022-44A9-AD21-C889EBEDFB95}" srcOrd="0" destOrd="0" parTransId="{925097CC-95D5-4D67-863A-560B3D8F62B1}" sibTransId="{AECEEC89-97D1-4212-943A-1AD72B5FACC2}"/>
    <dgm:cxn modelId="{A4878E8B-3D5E-4F0D-B977-3DF7952C6CB7}" srcId="{1CA6F1AE-7608-403C-B9D2-FE23EDDD55FB}" destId="{35D2AB28-38AD-41ED-8D29-F4708E7D830B}" srcOrd="2" destOrd="0" parTransId="{9295A6C6-63DF-432F-BF57-2EA598BA91A5}" sibTransId="{C442ED40-3C13-46AF-BFAF-233A524F3674}"/>
    <dgm:cxn modelId="{980FD1E7-64F6-4100-8E50-77C0A480A703}" type="presOf" srcId="{1CA6F1AE-7608-403C-B9D2-FE23EDDD55FB}" destId="{8040D8B4-1C9B-40B0-82AB-D9644A090C56}" srcOrd="0" destOrd="0" presId="urn:microsoft.com/office/officeart/2005/8/layout/vList5"/>
    <dgm:cxn modelId="{4F6C0A49-9901-43A6-AD79-9ACEAA0602EC}" type="presOf" srcId="{A6AEE950-BA12-446F-B803-C0FA91F037AE}" destId="{1FDCD50B-BE7D-45F0-9209-95024096053D}" srcOrd="0" destOrd="1" presId="urn:microsoft.com/office/officeart/2005/8/layout/vList5"/>
    <dgm:cxn modelId="{7F784935-C7EB-4D31-BCA5-95F3ED1EF85D}" srcId="{1CA6F1AE-7608-403C-B9D2-FE23EDDD55FB}" destId="{686C68BE-66F4-495D-8486-D2504E11D816}" srcOrd="1" destOrd="0" parTransId="{AEEF0E60-FE8A-4602-B279-DE8A4F0BFE55}" sibTransId="{E42C705B-A12A-4A46-9012-270453099C72}"/>
    <dgm:cxn modelId="{9CF3FB76-F281-440F-8B75-4294FEA814B2}" srcId="{35D2AB28-38AD-41ED-8D29-F4708E7D830B}" destId="{F95BD6E3-2447-4157-98FF-92D290B442B3}" srcOrd="4" destOrd="0" parTransId="{90024F27-7316-42AA-8E6C-D69972A420F5}" sibTransId="{00DE2BC1-F58B-4792-B0B9-CCBE849C868C}"/>
    <dgm:cxn modelId="{D3E8B874-B432-41CD-89E2-D51FADB9B4E8}" srcId="{35D2AB28-38AD-41ED-8D29-F4708E7D830B}" destId="{A61C02E3-F8B4-4C0F-9141-CADAA4F8416A}" srcOrd="2" destOrd="0" parTransId="{3904D379-DDAB-460F-9EF6-F6A017D3A8C5}" sibTransId="{78F5384E-EDFF-4ACF-9691-BDF0C2584261}"/>
    <dgm:cxn modelId="{CE21DB88-6C68-43DA-B9D6-D0A13FC00137}" type="presOf" srcId="{516E1934-1220-4486-97BD-00CEC323B1D2}" destId="{3440481E-D8CA-4B12-A096-1B488CA7D06D}" srcOrd="0" destOrd="1" presId="urn:microsoft.com/office/officeart/2005/8/layout/vList5"/>
    <dgm:cxn modelId="{283AF6C2-E2F4-4F58-A391-6832EF029AB1}" type="presOf" srcId="{EE8932AA-4022-44A9-AD21-C889EBEDFB95}" destId="{29A9F2B2-D86D-4B60-9491-199380E7B975}" srcOrd="0" destOrd="0" presId="urn:microsoft.com/office/officeart/2005/8/layout/vList5"/>
    <dgm:cxn modelId="{1349038C-6D98-4BB0-BEAD-5098289B2AA9}" type="presOf" srcId="{686C68BE-66F4-495D-8486-D2504E11D816}" destId="{374579C0-6D7B-4F37-B2F7-EBA966D2D61D}" srcOrd="0" destOrd="0" presId="urn:microsoft.com/office/officeart/2005/8/layout/vList5"/>
    <dgm:cxn modelId="{79ECF05F-F259-4D60-BA45-64CB16D6E018}" type="presOf" srcId="{35D2AB28-38AD-41ED-8D29-F4708E7D830B}" destId="{BB18B095-7AD2-42F8-A96B-9F702A7EDCD8}" srcOrd="0" destOrd="0" presId="urn:microsoft.com/office/officeart/2005/8/layout/vList5"/>
    <dgm:cxn modelId="{5B9034CB-2177-4C80-B442-56A58770D514}" type="presOf" srcId="{F95BD6E3-2447-4157-98FF-92D290B442B3}" destId="{29A9F2B2-D86D-4B60-9491-199380E7B975}" srcOrd="0" destOrd="4" presId="urn:microsoft.com/office/officeart/2005/8/layout/vList5"/>
    <dgm:cxn modelId="{A6A6144B-544B-4DC8-A64F-09D634DF45DA}" srcId="{686C68BE-66F4-495D-8486-D2504E11D816}" destId="{724FFD8E-08CC-441B-AEA5-96BF21A2BCE2}" srcOrd="0" destOrd="0" parTransId="{683EFFEC-7526-4F7D-943C-251EAD7D8A1D}" sibTransId="{297BD045-DD8F-4135-9C19-62884CDD738E}"/>
    <dgm:cxn modelId="{B86F5A38-71AA-4AC5-B5A6-1C19D2BA47A1}" type="presOf" srcId="{17680D9B-9A57-494A-9B50-F25BF0EBE774}" destId="{3440481E-D8CA-4B12-A096-1B488CA7D06D}" srcOrd="0" destOrd="0" presId="urn:microsoft.com/office/officeart/2005/8/layout/vList5"/>
    <dgm:cxn modelId="{18F49CE1-EC73-4E89-97E5-65FCC6D75CA4}" srcId="{35D2AB28-38AD-41ED-8D29-F4708E7D830B}" destId="{DD4F0034-F8E2-47E6-9528-0A8D91D6CBFC}" srcOrd="3" destOrd="0" parTransId="{E5343E4C-C931-4C41-B322-861CA3621CD1}" sibTransId="{339AE5EE-6AC1-4418-87D1-AC720739C086}"/>
    <dgm:cxn modelId="{42629C70-9D65-4877-AF28-0998F11E9D51}" type="presOf" srcId="{61484130-04AD-4745-90C6-EF4EB3D31996}" destId="{D2265446-8F7B-45F4-8A20-5F343740259C}" srcOrd="0" destOrd="0" presId="urn:microsoft.com/office/officeart/2005/8/layout/vList5"/>
    <dgm:cxn modelId="{F1B512D5-DD0D-4107-A089-7B470B7788CC}" srcId="{61484130-04AD-4745-90C6-EF4EB3D31996}" destId="{516E1934-1220-4486-97BD-00CEC323B1D2}" srcOrd="1" destOrd="0" parTransId="{34F217E6-461D-4D80-943D-98BEF236446D}" sibTransId="{62BDC99C-74AA-42FB-9EB5-0B740484DC95}"/>
    <dgm:cxn modelId="{9438BA4D-2BF6-4B66-9082-AB5413906211}" type="presOf" srcId="{724FFD8E-08CC-441B-AEA5-96BF21A2BCE2}" destId="{1FDCD50B-BE7D-45F0-9209-95024096053D}" srcOrd="0" destOrd="0" presId="urn:microsoft.com/office/officeart/2005/8/layout/vList5"/>
    <dgm:cxn modelId="{99B455BE-180F-4018-8821-562A43C82DBD}" srcId="{1CA6F1AE-7608-403C-B9D2-FE23EDDD55FB}" destId="{61484130-04AD-4745-90C6-EF4EB3D31996}" srcOrd="0" destOrd="0" parTransId="{90704B35-0777-4533-8E6E-85F6547FBCD6}" sibTransId="{778E597F-1D8F-4FF8-B345-DFDC1744D7EC}"/>
    <dgm:cxn modelId="{BE09BCEB-F9F7-4F55-871F-43612124F69F}" type="presOf" srcId="{7C5AEBB9-E377-4F60-B8DD-21542A125760}" destId="{29A9F2B2-D86D-4B60-9491-199380E7B975}" srcOrd="0" destOrd="1" presId="urn:microsoft.com/office/officeart/2005/8/layout/vList5"/>
    <dgm:cxn modelId="{3D2FEB36-417B-45AF-9260-77D3244F7528}" srcId="{686C68BE-66F4-495D-8486-D2504E11D816}" destId="{A6AEE950-BA12-446F-B803-C0FA91F037AE}" srcOrd="1" destOrd="0" parTransId="{E23837D5-66DA-46B5-B463-5090649CEAE6}" sibTransId="{3E2E4C7D-00BE-4D7B-AE72-D8CB8A895BBB}"/>
    <dgm:cxn modelId="{EE4FF0BD-E254-49AB-9BCA-1A1CFC791007}" srcId="{35D2AB28-38AD-41ED-8D29-F4708E7D830B}" destId="{7C5AEBB9-E377-4F60-B8DD-21542A125760}" srcOrd="1" destOrd="0" parTransId="{E7010DFE-ADA4-4064-8DCB-0C1DA97DD07B}" sibTransId="{B9F5ED1B-4201-4974-9AD0-2224CFBF277E}"/>
    <dgm:cxn modelId="{C355F210-99B7-45E5-8C7D-72192EFF2D33}" srcId="{61484130-04AD-4745-90C6-EF4EB3D31996}" destId="{17680D9B-9A57-494A-9B50-F25BF0EBE774}" srcOrd="0" destOrd="0" parTransId="{1B31D68A-FB42-4968-8A24-9E60B5ED56B6}" sibTransId="{8F970E89-569E-4A3D-A833-03F8BA3D96A2}"/>
    <dgm:cxn modelId="{A29527A6-C341-488D-B91C-ED514F9A1B46}" type="presOf" srcId="{A61C02E3-F8B4-4C0F-9141-CADAA4F8416A}" destId="{29A9F2B2-D86D-4B60-9491-199380E7B975}" srcOrd="0" destOrd="2" presId="urn:microsoft.com/office/officeart/2005/8/layout/vList5"/>
    <dgm:cxn modelId="{052FC687-84BB-42F3-AECF-B5A511AD1BED}" type="presOf" srcId="{DD4F0034-F8E2-47E6-9528-0A8D91D6CBFC}" destId="{29A9F2B2-D86D-4B60-9491-199380E7B975}" srcOrd="0" destOrd="3" presId="urn:microsoft.com/office/officeart/2005/8/layout/vList5"/>
    <dgm:cxn modelId="{DB4B8893-21CA-4D15-B6FA-4DA8F5FF3CD2}" type="presParOf" srcId="{8040D8B4-1C9B-40B0-82AB-D9644A090C56}" destId="{D4203C2E-C898-4F68-AE68-C919565391DD}" srcOrd="0" destOrd="0" presId="urn:microsoft.com/office/officeart/2005/8/layout/vList5"/>
    <dgm:cxn modelId="{6050171F-5E4A-4DAC-B487-0D5318F61A03}" type="presParOf" srcId="{D4203C2E-C898-4F68-AE68-C919565391DD}" destId="{D2265446-8F7B-45F4-8A20-5F343740259C}" srcOrd="0" destOrd="0" presId="urn:microsoft.com/office/officeart/2005/8/layout/vList5"/>
    <dgm:cxn modelId="{5162441D-61C1-4B9F-8491-F4FBAE5F0EAE}" type="presParOf" srcId="{D4203C2E-C898-4F68-AE68-C919565391DD}" destId="{3440481E-D8CA-4B12-A096-1B488CA7D06D}" srcOrd="1" destOrd="0" presId="urn:microsoft.com/office/officeart/2005/8/layout/vList5"/>
    <dgm:cxn modelId="{844F6F45-F10C-40F1-B390-6E844F583951}" type="presParOf" srcId="{8040D8B4-1C9B-40B0-82AB-D9644A090C56}" destId="{1E5EAD55-DA82-455D-8AD9-C927C3687656}" srcOrd="1" destOrd="0" presId="urn:microsoft.com/office/officeart/2005/8/layout/vList5"/>
    <dgm:cxn modelId="{3E7688CA-2ECA-4217-92A1-E8CAF9F1ADFD}" type="presParOf" srcId="{8040D8B4-1C9B-40B0-82AB-D9644A090C56}" destId="{8CF8A265-3F5F-46EC-8743-296C143E52D1}" srcOrd="2" destOrd="0" presId="urn:microsoft.com/office/officeart/2005/8/layout/vList5"/>
    <dgm:cxn modelId="{7CE7156F-8B7D-4168-BAAA-FF27C40CA97F}" type="presParOf" srcId="{8CF8A265-3F5F-46EC-8743-296C143E52D1}" destId="{374579C0-6D7B-4F37-B2F7-EBA966D2D61D}" srcOrd="0" destOrd="0" presId="urn:microsoft.com/office/officeart/2005/8/layout/vList5"/>
    <dgm:cxn modelId="{26841D9A-CB5A-45CA-BF94-1BDE7510DE69}" type="presParOf" srcId="{8CF8A265-3F5F-46EC-8743-296C143E52D1}" destId="{1FDCD50B-BE7D-45F0-9209-95024096053D}" srcOrd="1" destOrd="0" presId="urn:microsoft.com/office/officeart/2005/8/layout/vList5"/>
    <dgm:cxn modelId="{98FA6D72-F6AC-466E-9259-7C46EA8FECF2}" type="presParOf" srcId="{8040D8B4-1C9B-40B0-82AB-D9644A090C56}" destId="{A921D1A0-9FA4-492F-92BE-D46A60CC5E13}" srcOrd="3" destOrd="0" presId="urn:microsoft.com/office/officeart/2005/8/layout/vList5"/>
    <dgm:cxn modelId="{4DC72BE0-CC04-4362-8CEF-A39317C59E8B}" type="presParOf" srcId="{8040D8B4-1C9B-40B0-82AB-D9644A090C56}" destId="{9C480365-4BDC-4B89-8A30-78E3AC16769F}" srcOrd="4" destOrd="0" presId="urn:microsoft.com/office/officeart/2005/8/layout/vList5"/>
    <dgm:cxn modelId="{73EF611D-B11B-4227-90C8-5BF4F7203B51}" type="presParOf" srcId="{9C480365-4BDC-4B89-8A30-78E3AC16769F}" destId="{BB18B095-7AD2-42F8-A96B-9F702A7EDCD8}" srcOrd="0" destOrd="0" presId="urn:microsoft.com/office/officeart/2005/8/layout/vList5"/>
    <dgm:cxn modelId="{02AFB271-C58D-4C2C-992C-D13FD5BFA7E1}" type="presParOf" srcId="{9C480365-4BDC-4B89-8A30-78E3AC16769F}" destId="{29A9F2B2-D86D-4B60-9491-199380E7B97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C2E1A3-45A6-4828-9915-6C48A57D4133}" type="doc">
      <dgm:prSet loTypeId="urn:microsoft.com/office/officeart/2005/8/layout/vList4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99E1F043-EABB-460B-B1CC-B42A80EA7910}">
      <dgm:prSet phldrT="[Texto]"/>
      <dgm:spPr/>
      <dgm:t>
        <a:bodyPr/>
        <a:lstStyle/>
        <a:p>
          <a:r>
            <a:rPr lang="es-EC" b="1" dirty="0" smtClean="0"/>
            <a:t>Desarrollo del Marco teórico</a:t>
          </a:r>
          <a:endParaRPr lang="es-EC" b="1" dirty="0"/>
        </a:p>
      </dgm:t>
    </dgm:pt>
    <dgm:pt modelId="{093523FC-AD41-43C1-8679-6CE81324C24D}" type="parTrans" cxnId="{81D08927-CA36-42D5-B01B-E20516C5C814}">
      <dgm:prSet/>
      <dgm:spPr/>
      <dgm:t>
        <a:bodyPr/>
        <a:lstStyle/>
        <a:p>
          <a:endParaRPr lang="es-EC" b="1"/>
        </a:p>
      </dgm:t>
    </dgm:pt>
    <dgm:pt modelId="{97CE34EE-DF70-4747-ABFA-A55C08B54B8A}" type="sibTrans" cxnId="{81D08927-CA36-42D5-B01B-E20516C5C814}">
      <dgm:prSet/>
      <dgm:spPr/>
      <dgm:t>
        <a:bodyPr/>
        <a:lstStyle/>
        <a:p>
          <a:endParaRPr lang="es-EC" b="1"/>
        </a:p>
      </dgm:t>
    </dgm:pt>
    <dgm:pt modelId="{A8258227-7697-4A46-872C-0A4541570BE5}">
      <dgm:prSet phldrT="[Texto]"/>
      <dgm:spPr/>
      <dgm:t>
        <a:bodyPr/>
        <a:lstStyle/>
        <a:p>
          <a:r>
            <a:rPr lang="es-EC" b="1" dirty="0" smtClean="0"/>
            <a:t>Diseño de procesos</a:t>
          </a:r>
          <a:endParaRPr lang="es-EC" b="1" dirty="0"/>
        </a:p>
      </dgm:t>
    </dgm:pt>
    <dgm:pt modelId="{62BC5534-E531-428C-BDBF-C2F71155B24E}" type="parTrans" cxnId="{7EBC502E-398B-467B-8CEB-E66FBC36FA9F}">
      <dgm:prSet/>
      <dgm:spPr/>
      <dgm:t>
        <a:bodyPr/>
        <a:lstStyle/>
        <a:p>
          <a:endParaRPr lang="es-EC" b="1"/>
        </a:p>
      </dgm:t>
    </dgm:pt>
    <dgm:pt modelId="{1DB5BAA3-04BE-4D6E-B052-E77085E1D5CF}" type="sibTrans" cxnId="{7EBC502E-398B-467B-8CEB-E66FBC36FA9F}">
      <dgm:prSet/>
      <dgm:spPr/>
      <dgm:t>
        <a:bodyPr/>
        <a:lstStyle/>
        <a:p>
          <a:endParaRPr lang="es-EC" b="1"/>
        </a:p>
      </dgm:t>
    </dgm:pt>
    <dgm:pt modelId="{D720C160-4B71-49E3-9666-3B64D6DDC504}">
      <dgm:prSet phldrT="[Texto]"/>
      <dgm:spPr/>
      <dgm:t>
        <a:bodyPr/>
        <a:lstStyle/>
        <a:p>
          <a:r>
            <a:rPr lang="es-EC" b="1" dirty="0" smtClean="0"/>
            <a:t>El análisis propuesto se adapta al sector</a:t>
          </a:r>
          <a:endParaRPr lang="es-EC" b="1" dirty="0"/>
        </a:p>
      </dgm:t>
    </dgm:pt>
    <dgm:pt modelId="{6ABE8AA9-E24F-40B6-8819-BB01555AA6BC}" type="parTrans" cxnId="{2D7C03E8-AC8C-4EFE-804E-6B403DD15857}">
      <dgm:prSet/>
      <dgm:spPr/>
      <dgm:t>
        <a:bodyPr/>
        <a:lstStyle/>
        <a:p>
          <a:endParaRPr lang="es-EC" b="1"/>
        </a:p>
      </dgm:t>
    </dgm:pt>
    <dgm:pt modelId="{DBFDFE46-ECAD-4E52-B7BE-A94814FF4397}" type="sibTrans" cxnId="{2D7C03E8-AC8C-4EFE-804E-6B403DD15857}">
      <dgm:prSet/>
      <dgm:spPr/>
      <dgm:t>
        <a:bodyPr/>
        <a:lstStyle/>
        <a:p>
          <a:endParaRPr lang="es-EC" b="1"/>
        </a:p>
      </dgm:t>
    </dgm:pt>
    <dgm:pt modelId="{87D2D0E1-4A11-446D-9BF4-0C46085DA7D6}">
      <dgm:prSet/>
      <dgm:spPr/>
      <dgm:t>
        <a:bodyPr/>
        <a:lstStyle/>
        <a:p>
          <a:r>
            <a:rPr lang="es-EC" b="1" dirty="0" smtClean="0"/>
            <a:t>Análisis de costos por órdenes de producción</a:t>
          </a:r>
          <a:endParaRPr lang="es-EC" b="1" dirty="0"/>
        </a:p>
      </dgm:t>
    </dgm:pt>
    <dgm:pt modelId="{8891FF7F-AE78-4FCA-947A-5193CD822D8C}" type="parTrans" cxnId="{D5FA75A5-B6AE-4CB8-A9C1-563A51ECA15A}">
      <dgm:prSet/>
      <dgm:spPr/>
      <dgm:t>
        <a:bodyPr/>
        <a:lstStyle/>
        <a:p>
          <a:endParaRPr lang="es-EC" b="1"/>
        </a:p>
      </dgm:t>
    </dgm:pt>
    <dgm:pt modelId="{365DCD60-113A-4B3A-8F1A-767B77077EE4}" type="sibTrans" cxnId="{D5FA75A5-B6AE-4CB8-A9C1-563A51ECA15A}">
      <dgm:prSet/>
      <dgm:spPr/>
      <dgm:t>
        <a:bodyPr/>
        <a:lstStyle/>
        <a:p>
          <a:endParaRPr lang="es-EC" b="1"/>
        </a:p>
      </dgm:t>
    </dgm:pt>
    <dgm:pt modelId="{8E606884-82E8-4E2C-BA9D-DAF185DB9798}">
      <dgm:prSet/>
      <dgm:spPr/>
      <dgm:t>
        <a:bodyPr/>
        <a:lstStyle/>
        <a:p>
          <a:r>
            <a:rPr lang="es-EC" b="1" dirty="0" smtClean="0"/>
            <a:t>Control de Materia Prima, Mano de Obra, CIF</a:t>
          </a:r>
          <a:endParaRPr lang="es-EC" b="1" dirty="0"/>
        </a:p>
      </dgm:t>
    </dgm:pt>
    <dgm:pt modelId="{A922FF58-D6F0-4810-AECF-20EB813B88FB}" type="parTrans" cxnId="{CAD48B2F-6504-4CF7-9C0D-B0E3497EE7C0}">
      <dgm:prSet/>
      <dgm:spPr/>
      <dgm:t>
        <a:bodyPr/>
        <a:lstStyle/>
        <a:p>
          <a:endParaRPr lang="es-EC" b="1"/>
        </a:p>
      </dgm:t>
    </dgm:pt>
    <dgm:pt modelId="{62856E37-844F-4766-B5E3-76404BE29F63}" type="sibTrans" cxnId="{CAD48B2F-6504-4CF7-9C0D-B0E3497EE7C0}">
      <dgm:prSet/>
      <dgm:spPr/>
      <dgm:t>
        <a:bodyPr/>
        <a:lstStyle/>
        <a:p>
          <a:endParaRPr lang="es-EC" b="1"/>
        </a:p>
      </dgm:t>
    </dgm:pt>
    <dgm:pt modelId="{7FFE9C9D-657B-45AD-A36F-282298DDA7B1}" type="pres">
      <dgm:prSet presAssocID="{87C2E1A3-45A6-4828-9915-6C48A57D413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87C9F14-CE6B-433B-B277-C09B5D0E5B98}" type="pres">
      <dgm:prSet presAssocID="{87D2D0E1-4A11-446D-9BF4-0C46085DA7D6}" presName="comp" presStyleCnt="0"/>
      <dgm:spPr/>
      <dgm:t>
        <a:bodyPr/>
        <a:lstStyle/>
        <a:p>
          <a:endParaRPr lang="es-EC"/>
        </a:p>
      </dgm:t>
    </dgm:pt>
    <dgm:pt modelId="{D0868829-FA0D-43E5-8486-591167A152AD}" type="pres">
      <dgm:prSet presAssocID="{87D2D0E1-4A11-446D-9BF4-0C46085DA7D6}" presName="box" presStyleLbl="node1" presStyleIdx="0" presStyleCnt="5"/>
      <dgm:spPr/>
      <dgm:t>
        <a:bodyPr/>
        <a:lstStyle/>
        <a:p>
          <a:endParaRPr lang="es-EC"/>
        </a:p>
      </dgm:t>
    </dgm:pt>
    <dgm:pt modelId="{29029B03-EE4A-4D31-B734-9FC8A5F0600B}" type="pres">
      <dgm:prSet presAssocID="{87D2D0E1-4A11-446D-9BF4-0C46085DA7D6}" presName="img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090AAF6E-A326-4D8D-86FC-18069D3E620C}" type="pres">
      <dgm:prSet presAssocID="{87D2D0E1-4A11-446D-9BF4-0C46085DA7D6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56D8E9-6E3E-497A-9F4C-036A09AAAFF8}" type="pres">
      <dgm:prSet presAssocID="{365DCD60-113A-4B3A-8F1A-767B77077EE4}" presName="spacer" presStyleCnt="0"/>
      <dgm:spPr/>
      <dgm:t>
        <a:bodyPr/>
        <a:lstStyle/>
        <a:p>
          <a:endParaRPr lang="es-EC"/>
        </a:p>
      </dgm:t>
    </dgm:pt>
    <dgm:pt modelId="{C26E8D7B-2F1B-4F05-A799-654B83E93FEF}" type="pres">
      <dgm:prSet presAssocID="{99E1F043-EABB-460B-B1CC-B42A80EA7910}" presName="comp" presStyleCnt="0"/>
      <dgm:spPr/>
      <dgm:t>
        <a:bodyPr/>
        <a:lstStyle/>
        <a:p>
          <a:endParaRPr lang="es-EC"/>
        </a:p>
      </dgm:t>
    </dgm:pt>
    <dgm:pt modelId="{07E4B175-5769-4302-8FE1-3A505D64C880}" type="pres">
      <dgm:prSet presAssocID="{99E1F043-EABB-460B-B1CC-B42A80EA7910}" presName="box" presStyleLbl="node1" presStyleIdx="1" presStyleCnt="5" custLinFactNeighborX="388" custLinFactNeighborY="6992"/>
      <dgm:spPr/>
      <dgm:t>
        <a:bodyPr/>
        <a:lstStyle/>
        <a:p>
          <a:endParaRPr lang="es-EC"/>
        </a:p>
      </dgm:t>
    </dgm:pt>
    <dgm:pt modelId="{A5003524-3788-4053-9321-816BC2C407B1}" type="pres">
      <dgm:prSet presAssocID="{99E1F043-EABB-460B-B1CC-B42A80EA7910}" presName="img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D2F27AE-D931-4AD5-ADCE-341908A65C27}" type="pres">
      <dgm:prSet presAssocID="{99E1F043-EABB-460B-B1CC-B42A80EA7910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D9648D-C42E-4445-B94D-DD1B6520E807}" type="pres">
      <dgm:prSet presAssocID="{97CE34EE-DF70-4747-ABFA-A55C08B54B8A}" presName="spacer" presStyleCnt="0"/>
      <dgm:spPr/>
      <dgm:t>
        <a:bodyPr/>
        <a:lstStyle/>
        <a:p>
          <a:endParaRPr lang="es-EC"/>
        </a:p>
      </dgm:t>
    </dgm:pt>
    <dgm:pt modelId="{1F7C4C5C-966B-49DD-A37B-D6E2BD2B261F}" type="pres">
      <dgm:prSet presAssocID="{A8258227-7697-4A46-872C-0A4541570BE5}" presName="comp" presStyleCnt="0"/>
      <dgm:spPr/>
      <dgm:t>
        <a:bodyPr/>
        <a:lstStyle/>
        <a:p>
          <a:endParaRPr lang="es-EC"/>
        </a:p>
      </dgm:t>
    </dgm:pt>
    <dgm:pt modelId="{28FD77A1-BB5D-4C20-8E0A-51B2333010F4}" type="pres">
      <dgm:prSet presAssocID="{A8258227-7697-4A46-872C-0A4541570BE5}" presName="box" presStyleLbl="node1" presStyleIdx="2" presStyleCnt="5"/>
      <dgm:spPr/>
      <dgm:t>
        <a:bodyPr/>
        <a:lstStyle/>
        <a:p>
          <a:endParaRPr lang="es-EC"/>
        </a:p>
      </dgm:t>
    </dgm:pt>
    <dgm:pt modelId="{6D42F3F3-FA60-4B6A-8C10-415C536C52D0}" type="pres">
      <dgm:prSet presAssocID="{A8258227-7697-4A46-872C-0A4541570BE5}" presName="img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3E723FCA-83CF-49C7-AEB1-8AB62876D793}" type="pres">
      <dgm:prSet presAssocID="{A8258227-7697-4A46-872C-0A4541570BE5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AABEE4-46B0-4E4C-8EB8-AD209A0DEBF3}" type="pres">
      <dgm:prSet presAssocID="{1DB5BAA3-04BE-4D6E-B052-E77085E1D5CF}" presName="spacer" presStyleCnt="0"/>
      <dgm:spPr/>
      <dgm:t>
        <a:bodyPr/>
        <a:lstStyle/>
        <a:p>
          <a:endParaRPr lang="es-EC"/>
        </a:p>
      </dgm:t>
    </dgm:pt>
    <dgm:pt modelId="{32707BA2-6B08-47F5-B219-8C27B3CEF5C6}" type="pres">
      <dgm:prSet presAssocID="{8E606884-82E8-4E2C-BA9D-DAF185DB9798}" presName="comp" presStyleCnt="0"/>
      <dgm:spPr/>
      <dgm:t>
        <a:bodyPr/>
        <a:lstStyle/>
        <a:p>
          <a:endParaRPr lang="es-EC"/>
        </a:p>
      </dgm:t>
    </dgm:pt>
    <dgm:pt modelId="{FE87F872-22C7-48C4-8CC2-B6C3DB4C15A7}" type="pres">
      <dgm:prSet presAssocID="{8E606884-82E8-4E2C-BA9D-DAF185DB9798}" presName="box" presStyleLbl="node1" presStyleIdx="3" presStyleCnt="5"/>
      <dgm:spPr/>
      <dgm:t>
        <a:bodyPr/>
        <a:lstStyle/>
        <a:p>
          <a:endParaRPr lang="es-EC"/>
        </a:p>
      </dgm:t>
    </dgm:pt>
    <dgm:pt modelId="{7F821A4F-4BC9-4430-A9FC-BAFED9D1C0CA}" type="pres">
      <dgm:prSet presAssocID="{8E606884-82E8-4E2C-BA9D-DAF185DB9798}" presName="img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D78083BD-BCDC-4C5C-BFB0-76A341DAC674}" type="pres">
      <dgm:prSet presAssocID="{8E606884-82E8-4E2C-BA9D-DAF185DB9798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17DBF4-E3AF-4EB3-8BBF-6A779E32652A}" type="pres">
      <dgm:prSet presAssocID="{62856E37-844F-4766-B5E3-76404BE29F63}" presName="spacer" presStyleCnt="0"/>
      <dgm:spPr/>
      <dgm:t>
        <a:bodyPr/>
        <a:lstStyle/>
        <a:p>
          <a:endParaRPr lang="es-EC"/>
        </a:p>
      </dgm:t>
    </dgm:pt>
    <dgm:pt modelId="{9C21656D-EEDF-47C0-ACD6-065DBEFCD167}" type="pres">
      <dgm:prSet presAssocID="{D720C160-4B71-49E3-9666-3B64D6DDC504}" presName="comp" presStyleCnt="0"/>
      <dgm:spPr/>
      <dgm:t>
        <a:bodyPr/>
        <a:lstStyle/>
        <a:p>
          <a:endParaRPr lang="es-EC"/>
        </a:p>
      </dgm:t>
    </dgm:pt>
    <dgm:pt modelId="{880E68D1-1C45-4D7C-B30D-0686A2EE2724}" type="pres">
      <dgm:prSet presAssocID="{D720C160-4B71-49E3-9666-3B64D6DDC504}" presName="box" presStyleLbl="node1" presStyleIdx="4" presStyleCnt="5"/>
      <dgm:spPr/>
      <dgm:t>
        <a:bodyPr/>
        <a:lstStyle/>
        <a:p>
          <a:endParaRPr lang="es-EC"/>
        </a:p>
      </dgm:t>
    </dgm:pt>
    <dgm:pt modelId="{98C3FBFE-4DCC-4A8D-BBAA-B30BEFB46025}" type="pres">
      <dgm:prSet presAssocID="{D720C160-4B71-49E3-9666-3B64D6DDC504}" presName="img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98C44F9-F38C-4D88-A786-0367EAF88A12}" type="pres">
      <dgm:prSet presAssocID="{D720C160-4B71-49E3-9666-3B64D6DDC504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1D08927-CA36-42D5-B01B-E20516C5C814}" srcId="{87C2E1A3-45A6-4828-9915-6C48A57D4133}" destId="{99E1F043-EABB-460B-B1CC-B42A80EA7910}" srcOrd="1" destOrd="0" parTransId="{093523FC-AD41-43C1-8679-6CE81324C24D}" sibTransId="{97CE34EE-DF70-4747-ABFA-A55C08B54B8A}"/>
    <dgm:cxn modelId="{F6D41122-A828-4B25-AA38-3B773C546DF2}" type="presOf" srcId="{A8258227-7697-4A46-872C-0A4541570BE5}" destId="{28FD77A1-BB5D-4C20-8E0A-51B2333010F4}" srcOrd="0" destOrd="0" presId="urn:microsoft.com/office/officeart/2005/8/layout/vList4"/>
    <dgm:cxn modelId="{88A6E3C1-DC5F-4FC9-9C83-978A553EEA5A}" type="presOf" srcId="{8E606884-82E8-4E2C-BA9D-DAF185DB9798}" destId="{FE87F872-22C7-48C4-8CC2-B6C3DB4C15A7}" srcOrd="0" destOrd="0" presId="urn:microsoft.com/office/officeart/2005/8/layout/vList4"/>
    <dgm:cxn modelId="{54B1DEFC-E627-4DB3-BD4D-48A47890E7ED}" type="presOf" srcId="{8E606884-82E8-4E2C-BA9D-DAF185DB9798}" destId="{D78083BD-BCDC-4C5C-BFB0-76A341DAC674}" srcOrd="1" destOrd="0" presId="urn:microsoft.com/office/officeart/2005/8/layout/vList4"/>
    <dgm:cxn modelId="{88DAAB96-5204-4EBF-9031-53B2185E60E6}" type="presOf" srcId="{99E1F043-EABB-460B-B1CC-B42A80EA7910}" destId="{ED2F27AE-D931-4AD5-ADCE-341908A65C27}" srcOrd="1" destOrd="0" presId="urn:microsoft.com/office/officeart/2005/8/layout/vList4"/>
    <dgm:cxn modelId="{2D7C03E8-AC8C-4EFE-804E-6B403DD15857}" srcId="{87C2E1A3-45A6-4828-9915-6C48A57D4133}" destId="{D720C160-4B71-49E3-9666-3B64D6DDC504}" srcOrd="4" destOrd="0" parTransId="{6ABE8AA9-E24F-40B6-8819-BB01555AA6BC}" sibTransId="{DBFDFE46-ECAD-4E52-B7BE-A94814FF4397}"/>
    <dgm:cxn modelId="{7EBC502E-398B-467B-8CEB-E66FBC36FA9F}" srcId="{87C2E1A3-45A6-4828-9915-6C48A57D4133}" destId="{A8258227-7697-4A46-872C-0A4541570BE5}" srcOrd="2" destOrd="0" parTransId="{62BC5534-E531-428C-BDBF-C2F71155B24E}" sibTransId="{1DB5BAA3-04BE-4D6E-B052-E77085E1D5CF}"/>
    <dgm:cxn modelId="{3347D58E-5F3F-4538-A095-494CE459C0E2}" type="presOf" srcId="{99E1F043-EABB-460B-B1CC-B42A80EA7910}" destId="{07E4B175-5769-4302-8FE1-3A505D64C880}" srcOrd="0" destOrd="0" presId="urn:microsoft.com/office/officeart/2005/8/layout/vList4"/>
    <dgm:cxn modelId="{E3F7B466-5AF5-4FA0-9D48-83DC92448ECC}" type="presOf" srcId="{D720C160-4B71-49E3-9666-3B64D6DDC504}" destId="{880E68D1-1C45-4D7C-B30D-0686A2EE2724}" srcOrd="0" destOrd="0" presId="urn:microsoft.com/office/officeart/2005/8/layout/vList4"/>
    <dgm:cxn modelId="{ECD54069-0B69-4D08-BB19-424C42491F45}" type="presOf" srcId="{D720C160-4B71-49E3-9666-3B64D6DDC504}" destId="{E98C44F9-F38C-4D88-A786-0367EAF88A12}" srcOrd="1" destOrd="0" presId="urn:microsoft.com/office/officeart/2005/8/layout/vList4"/>
    <dgm:cxn modelId="{D5FA75A5-B6AE-4CB8-A9C1-563A51ECA15A}" srcId="{87C2E1A3-45A6-4828-9915-6C48A57D4133}" destId="{87D2D0E1-4A11-446D-9BF4-0C46085DA7D6}" srcOrd="0" destOrd="0" parTransId="{8891FF7F-AE78-4FCA-947A-5193CD822D8C}" sibTransId="{365DCD60-113A-4B3A-8F1A-767B77077EE4}"/>
    <dgm:cxn modelId="{EEAD46FD-244B-458C-A8FC-FA433EF8D450}" type="presOf" srcId="{A8258227-7697-4A46-872C-0A4541570BE5}" destId="{3E723FCA-83CF-49C7-AEB1-8AB62876D793}" srcOrd="1" destOrd="0" presId="urn:microsoft.com/office/officeart/2005/8/layout/vList4"/>
    <dgm:cxn modelId="{134326A5-9111-4C7F-953F-AA0A4678B23C}" type="presOf" srcId="{87D2D0E1-4A11-446D-9BF4-0C46085DA7D6}" destId="{090AAF6E-A326-4D8D-86FC-18069D3E620C}" srcOrd="1" destOrd="0" presId="urn:microsoft.com/office/officeart/2005/8/layout/vList4"/>
    <dgm:cxn modelId="{AD9C3989-4539-41A8-9252-4C3936133994}" type="presOf" srcId="{87C2E1A3-45A6-4828-9915-6C48A57D4133}" destId="{7FFE9C9D-657B-45AD-A36F-282298DDA7B1}" srcOrd="0" destOrd="0" presId="urn:microsoft.com/office/officeart/2005/8/layout/vList4"/>
    <dgm:cxn modelId="{CAD48B2F-6504-4CF7-9C0D-B0E3497EE7C0}" srcId="{87C2E1A3-45A6-4828-9915-6C48A57D4133}" destId="{8E606884-82E8-4E2C-BA9D-DAF185DB9798}" srcOrd="3" destOrd="0" parTransId="{A922FF58-D6F0-4810-AECF-20EB813B88FB}" sibTransId="{62856E37-844F-4766-B5E3-76404BE29F63}"/>
    <dgm:cxn modelId="{6C77F044-72E4-466C-A1C0-0509B586D401}" type="presOf" srcId="{87D2D0E1-4A11-446D-9BF4-0C46085DA7D6}" destId="{D0868829-FA0D-43E5-8486-591167A152AD}" srcOrd="0" destOrd="0" presId="urn:microsoft.com/office/officeart/2005/8/layout/vList4"/>
    <dgm:cxn modelId="{67289296-D769-4DB2-AE92-3BC80890375D}" type="presParOf" srcId="{7FFE9C9D-657B-45AD-A36F-282298DDA7B1}" destId="{C87C9F14-CE6B-433B-B277-C09B5D0E5B98}" srcOrd="0" destOrd="0" presId="urn:microsoft.com/office/officeart/2005/8/layout/vList4"/>
    <dgm:cxn modelId="{32443B09-5EA0-47A9-8C36-6EE784A49B7D}" type="presParOf" srcId="{C87C9F14-CE6B-433B-B277-C09B5D0E5B98}" destId="{D0868829-FA0D-43E5-8486-591167A152AD}" srcOrd="0" destOrd="0" presId="urn:microsoft.com/office/officeart/2005/8/layout/vList4"/>
    <dgm:cxn modelId="{46DD09FB-AF40-42C6-831A-D349C8CFC428}" type="presParOf" srcId="{C87C9F14-CE6B-433B-B277-C09B5D0E5B98}" destId="{29029B03-EE4A-4D31-B734-9FC8A5F0600B}" srcOrd="1" destOrd="0" presId="urn:microsoft.com/office/officeart/2005/8/layout/vList4"/>
    <dgm:cxn modelId="{7A718995-64E1-4823-9EDA-A2D2035C508D}" type="presParOf" srcId="{C87C9F14-CE6B-433B-B277-C09B5D0E5B98}" destId="{090AAF6E-A326-4D8D-86FC-18069D3E620C}" srcOrd="2" destOrd="0" presId="urn:microsoft.com/office/officeart/2005/8/layout/vList4"/>
    <dgm:cxn modelId="{90DF42D8-6AEC-47AB-98B4-97EFE355A013}" type="presParOf" srcId="{7FFE9C9D-657B-45AD-A36F-282298DDA7B1}" destId="{2056D8E9-6E3E-497A-9F4C-036A09AAAFF8}" srcOrd="1" destOrd="0" presId="urn:microsoft.com/office/officeart/2005/8/layout/vList4"/>
    <dgm:cxn modelId="{54DEBA21-DAAD-446D-96FD-11DFF90FBC79}" type="presParOf" srcId="{7FFE9C9D-657B-45AD-A36F-282298DDA7B1}" destId="{C26E8D7B-2F1B-4F05-A799-654B83E93FEF}" srcOrd="2" destOrd="0" presId="urn:microsoft.com/office/officeart/2005/8/layout/vList4"/>
    <dgm:cxn modelId="{FE5D8A97-9BE3-45C9-BB61-D0D42EB69B74}" type="presParOf" srcId="{C26E8D7B-2F1B-4F05-A799-654B83E93FEF}" destId="{07E4B175-5769-4302-8FE1-3A505D64C880}" srcOrd="0" destOrd="0" presId="urn:microsoft.com/office/officeart/2005/8/layout/vList4"/>
    <dgm:cxn modelId="{CD5E46FF-FF44-435C-AD3D-EF53D1867A30}" type="presParOf" srcId="{C26E8D7B-2F1B-4F05-A799-654B83E93FEF}" destId="{A5003524-3788-4053-9321-816BC2C407B1}" srcOrd="1" destOrd="0" presId="urn:microsoft.com/office/officeart/2005/8/layout/vList4"/>
    <dgm:cxn modelId="{3381D416-84C6-4685-BE59-4668BC2C5FB6}" type="presParOf" srcId="{C26E8D7B-2F1B-4F05-A799-654B83E93FEF}" destId="{ED2F27AE-D931-4AD5-ADCE-341908A65C27}" srcOrd="2" destOrd="0" presId="urn:microsoft.com/office/officeart/2005/8/layout/vList4"/>
    <dgm:cxn modelId="{AD9DAB92-4150-4FEA-B413-1500F102501E}" type="presParOf" srcId="{7FFE9C9D-657B-45AD-A36F-282298DDA7B1}" destId="{BDD9648D-C42E-4445-B94D-DD1B6520E807}" srcOrd="3" destOrd="0" presId="urn:microsoft.com/office/officeart/2005/8/layout/vList4"/>
    <dgm:cxn modelId="{90805575-0A65-44D9-9DB8-69F47A302B9D}" type="presParOf" srcId="{7FFE9C9D-657B-45AD-A36F-282298DDA7B1}" destId="{1F7C4C5C-966B-49DD-A37B-D6E2BD2B261F}" srcOrd="4" destOrd="0" presId="urn:microsoft.com/office/officeart/2005/8/layout/vList4"/>
    <dgm:cxn modelId="{BFB25FC1-0F6A-47BC-AA24-03ABE12A8893}" type="presParOf" srcId="{1F7C4C5C-966B-49DD-A37B-D6E2BD2B261F}" destId="{28FD77A1-BB5D-4C20-8E0A-51B2333010F4}" srcOrd="0" destOrd="0" presId="urn:microsoft.com/office/officeart/2005/8/layout/vList4"/>
    <dgm:cxn modelId="{D445FC49-E1B8-4873-BA07-9B3C8355575B}" type="presParOf" srcId="{1F7C4C5C-966B-49DD-A37B-D6E2BD2B261F}" destId="{6D42F3F3-FA60-4B6A-8C10-415C536C52D0}" srcOrd="1" destOrd="0" presId="urn:microsoft.com/office/officeart/2005/8/layout/vList4"/>
    <dgm:cxn modelId="{23C12639-2867-47C9-BA2A-26D782AC9C20}" type="presParOf" srcId="{1F7C4C5C-966B-49DD-A37B-D6E2BD2B261F}" destId="{3E723FCA-83CF-49C7-AEB1-8AB62876D793}" srcOrd="2" destOrd="0" presId="urn:microsoft.com/office/officeart/2005/8/layout/vList4"/>
    <dgm:cxn modelId="{265D94E4-F39A-411A-82C8-919AF5EC678B}" type="presParOf" srcId="{7FFE9C9D-657B-45AD-A36F-282298DDA7B1}" destId="{03AABEE4-46B0-4E4C-8EB8-AD209A0DEBF3}" srcOrd="5" destOrd="0" presId="urn:microsoft.com/office/officeart/2005/8/layout/vList4"/>
    <dgm:cxn modelId="{66FFE455-03D1-4621-86F2-71290CF791E5}" type="presParOf" srcId="{7FFE9C9D-657B-45AD-A36F-282298DDA7B1}" destId="{32707BA2-6B08-47F5-B219-8C27B3CEF5C6}" srcOrd="6" destOrd="0" presId="urn:microsoft.com/office/officeart/2005/8/layout/vList4"/>
    <dgm:cxn modelId="{5FB63A85-1055-4BB4-9A10-E92396CDAB26}" type="presParOf" srcId="{32707BA2-6B08-47F5-B219-8C27B3CEF5C6}" destId="{FE87F872-22C7-48C4-8CC2-B6C3DB4C15A7}" srcOrd="0" destOrd="0" presId="urn:microsoft.com/office/officeart/2005/8/layout/vList4"/>
    <dgm:cxn modelId="{A789AB7C-091D-49B0-97B2-19C29AAC9279}" type="presParOf" srcId="{32707BA2-6B08-47F5-B219-8C27B3CEF5C6}" destId="{7F821A4F-4BC9-4430-A9FC-BAFED9D1C0CA}" srcOrd="1" destOrd="0" presId="urn:microsoft.com/office/officeart/2005/8/layout/vList4"/>
    <dgm:cxn modelId="{6F3332C3-225B-413B-8DBF-F76727AA4CD9}" type="presParOf" srcId="{32707BA2-6B08-47F5-B219-8C27B3CEF5C6}" destId="{D78083BD-BCDC-4C5C-BFB0-76A341DAC674}" srcOrd="2" destOrd="0" presId="urn:microsoft.com/office/officeart/2005/8/layout/vList4"/>
    <dgm:cxn modelId="{6CAC24C5-6384-4D01-AD4F-5646A993E19A}" type="presParOf" srcId="{7FFE9C9D-657B-45AD-A36F-282298DDA7B1}" destId="{9D17DBF4-E3AF-4EB3-8BBF-6A779E32652A}" srcOrd="7" destOrd="0" presId="urn:microsoft.com/office/officeart/2005/8/layout/vList4"/>
    <dgm:cxn modelId="{155C0FB3-26D4-400B-9D43-A10AC80FC967}" type="presParOf" srcId="{7FFE9C9D-657B-45AD-A36F-282298DDA7B1}" destId="{9C21656D-EEDF-47C0-ACD6-065DBEFCD167}" srcOrd="8" destOrd="0" presId="urn:microsoft.com/office/officeart/2005/8/layout/vList4"/>
    <dgm:cxn modelId="{32BA9565-9041-4841-BB9C-A4B6A6903E23}" type="presParOf" srcId="{9C21656D-EEDF-47C0-ACD6-065DBEFCD167}" destId="{880E68D1-1C45-4D7C-B30D-0686A2EE2724}" srcOrd="0" destOrd="0" presId="urn:microsoft.com/office/officeart/2005/8/layout/vList4"/>
    <dgm:cxn modelId="{981A6C1C-22EC-4B02-A229-D2ADE8A4210A}" type="presParOf" srcId="{9C21656D-EEDF-47C0-ACD6-065DBEFCD167}" destId="{98C3FBFE-4DCC-4A8D-BBAA-B30BEFB46025}" srcOrd="1" destOrd="0" presId="urn:microsoft.com/office/officeart/2005/8/layout/vList4"/>
    <dgm:cxn modelId="{928D25A9-071E-4C1A-ACA6-9E4D552B06C5}" type="presParOf" srcId="{9C21656D-EEDF-47C0-ACD6-065DBEFCD167}" destId="{E98C44F9-F38C-4D88-A786-0367EAF88A1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981FA6-8BA7-4E49-A4BB-4E0FD805C937}" type="doc">
      <dgm:prSet loTypeId="urn:microsoft.com/office/officeart/2008/layout/VerticalCurvedList" loCatId="list" qsTypeId="urn:microsoft.com/office/officeart/2005/8/quickstyle/3d3" qsCatId="3D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DF41C3C2-18BF-4F7F-800E-B2FB12A65314}">
      <dgm:prSet phldrT="[Texto]"/>
      <dgm:spPr/>
      <dgm:t>
        <a:bodyPr/>
        <a:lstStyle/>
        <a:p>
          <a:r>
            <a:rPr lang="es-EC" dirty="0" smtClean="0"/>
            <a:t>Se debe analizar costos</a:t>
          </a:r>
          <a:endParaRPr lang="es-EC" dirty="0"/>
        </a:p>
      </dgm:t>
    </dgm:pt>
    <dgm:pt modelId="{E6AFEFF5-7472-437F-9E4E-367772A9527A}" type="parTrans" cxnId="{B6D5FED1-862F-434B-B191-DBAF820538F6}">
      <dgm:prSet/>
      <dgm:spPr/>
      <dgm:t>
        <a:bodyPr/>
        <a:lstStyle/>
        <a:p>
          <a:endParaRPr lang="es-EC"/>
        </a:p>
      </dgm:t>
    </dgm:pt>
    <dgm:pt modelId="{6DE7D0AC-19D9-448B-B6C6-8F24A03BBB74}" type="sibTrans" cxnId="{B6D5FED1-862F-434B-B191-DBAF820538F6}">
      <dgm:prSet/>
      <dgm:spPr/>
      <dgm:t>
        <a:bodyPr/>
        <a:lstStyle/>
        <a:p>
          <a:endParaRPr lang="es-EC"/>
        </a:p>
      </dgm:t>
    </dgm:pt>
    <dgm:pt modelId="{5CFADF00-15D8-4BD7-A660-0B1A3C9960F3}">
      <dgm:prSet phldrT="[Texto]"/>
      <dgm:spPr/>
      <dgm:t>
        <a:bodyPr/>
        <a:lstStyle/>
        <a:p>
          <a:r>
            <a:rPr lang="es-EC" dirty="0" smtClean="0"/>
            <a:t>Revisar marco teórico</a:t>
          </a:r>
          <a:endParaRPr lang="es-EC" dirty="0"/>
        </a:p>
      </dgm:t>
    </dgm:pt>
    <dgm:pt modelId="{FFE01927-7FB0-44FE-8A4F-D93799B72DD0}" type="parTrans" cxnId="{ECB2C778-2AA0-4344-A144-8C194F23C121}">
      <dgm:prSet/>
      <dgm:spPr/>
      <dgm:t>
        <a:bodyPr/>
        <a:lstStyle/>
        <a:p>
          <a:endParaRPr lang="es-EC"/>
        </a:p>
      </dgm:t>
    </dgm:pt>
    <dgm:pt modelId="{A16E2537-3278-478B-B552-E65E3D93AA3D}" type="sibTrans" cxnId="{ECB2C778-2AA0-4344-A144-8C194F23C121}">
      <dgm:prSet/>
      <dgm:spPr/>
      <dgm:t>
        <a:bodyPr/>
        <a:lstStyle/>
        <a:p>
          <a:endParaRPr lang="es-EC"/>
        </a:p>
      </dgm:t>
    </dgm:pt>
    <dgm:pt modelId="{32486495-88F8-4F02-9CB5-662168932B17}">
      <dgm:prSet phldrT="[Texto]"/>
      <dgm:spPr/>
      <dgm:t>
        <a:bodyPr/>
        <a:lstStyle/>
        <a:p>
          <a:r>
            <a:rPr lang="es-EC" dirty="0" smtClean="0"/>
            <a:t>Diseñar procesos</a:t>
          </a:r>
          <a:endParaRPr lang="es-EC" dirty="0"/>
        </a:p>
      </dgm:t>
    </dgm:pt>
    <dgm:pt modelId="{1266529E-C5AE-4CDA-B9AD-A2895665A448}" type="parTrans" cxnId="{35364A9D-1376-45AF-89A3-D858E04FC517}">
      <dgm:prSet/>
      <dgm:spPr/>
      <dgm:t>
        <a:bodyPr/>
        <a:lstStyle/>
        <a:p>
          <a:endParaRPr lang="es-EC"/>
        </a:p>
      </dgm:t>
    </dgm:pt>
    <dgm:pt modelId="{74FB2D64-23B3-46A2-A22A-EC52BFC9D72F}" type="sibTrans" cxnId="{35364A9D-1376-45AF-89A3-D858E04FC517}">
      <dgm:prSet/>
      <dgm:spPr/>
      <dgm:t>
        <a:bodyPr/>
        <a:lstStyle/>
        <a:p>
          <a:endParaRPr lang="es-EC"/>
        </a:p>
      </dgm:t>
    </dgm:pt>
    <dgm:pt modelId="{70AEC128-1FBB-4C52-BBA4-46599C520E22}">
      <dgm:prSet/>
      <dgm:spPr/>
      <dgm:t>
        <a:bodyPr/>
        <a:lstStyle/>
        <a:p>
          <a:r>
            <a:rPr lang="es-EC" dirty="0" smtClean="0"/>
            <a:t>Controles de Materia Prima, Mano de Obra y CIF</a:t>
          </a:r>
          <a:endParaRPr lang="es-EC" dirty="0"/>
        </a:p>
      </dgm:t>
    </dgm:pt>
    <dgm:pt modelId="{23F72B33-7EDF-4891-B732-3E36365314AF}" type="parTrans" cxnId="{09C9F615-DF25-4FDC-B36B-2854D95866DB}">
      <dgm:prSet/>
      <dgm:spPr/>
      <dgm:t>
        <a:bodyPr/>
        <a:lstStyle/>
        <a:p>
          <a:endParaRPr lang="es-EC"/>
        </a:p>
      </dgm:t>
    </dgm:pt>
    <dgm:pt modelId="{404C7BD9-FBEE-4B8C-9C00-8686D5A01F45}" type="sibTrans" cxnId="{09C9F615-DF25-4FDC-B36B-2854D95866DB}">
      <dgm:prSet/>
      <dgm:spPr/>
      <dgm:t>
        <a:bodyPr/>
        <a:lstStyle/>
        <a:p>
          <a:endParaRPr lang="es-EC"/>
        </a:p>
      </dgm:t>
    </dgm:pt>
    <dgm:pt modelId="{6AE410BE-0D66-4113-836D-FD9492A19AD4}">
      <dgm:prSet/>
      <dgm:spPr/>
      <dgm:t>
        <a:bodyPr/>
        <a:lstStyle/>
        <a:p>
          <a:r>
            <a:rPr lang="es-EC" dirty="0" smtClean="0"/>
            <a:t>Aplicar el diseño propuesto </a:t>
          </a:r>
          <a:endParaRPr lang="es-EC" dirty="0"/>
        </a:p>
      </dgm:t>
    </dgm:pt>
    <dgm:pt modelId="{E46B9DB1-4E2C-4985-8809-652A36FE31DE}" type="parTrans" cxnId="{67EFAC5C-A745-40AE-8B76-1C9067FD6675}">
      <dgm:prSet/>
      <dgm:spPr/>
      <dgm:t>
        <a:bodyPr/>
        <a:lstStyle/>
        <a:p>
          <a:endParaRPr lang="es-EC"/>
        </a:p>
      </dgm:t>
    </dgm:pt>
    <dgm:pt modelId="{5B6E66ED-6155-4F87-AB0C-D2C5617CF918}" type="sibTrans" cxnId="{67EFAC5C-A745-40AE-8B76-1C9067FD6675}">
      <dgm:prSet/>
      <dgm:spPr/>
      <dgm:t>
        <a:bodyPr/>
        <a:lstStyle/>
        <a:p>
          <a:endParaRPr lang="es-EC"/>
        </a:p>
      </dgm:t>
    </dgm:pt>
    <dgm:pt modelId="{B6CC402F-9099-4937-AA8D-DA38E1985089}" type="pres">
      <dgm:prSet presAssocID="{A6981FA6-8BA7-4E49-A4BB-4E0FD805C93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5C32BD54-5375-409B-9015-3C7CA68A9701}" type="pres">
      <dgm:prSet presAssocID="{A6981FA6-8BA7-4E49-A4BB-4E0FD805C937}" presName="Name1" presStyleCnt="0"/>
      <dgm:spPr/>
      <dgm:t>
        <a:bodyPr/>
        <a:lstStyle/>
        <a:p>
          <a:endParaRPr lang="es-EC"/>
        </a:p>
      </dgm:t>
    </dgm:pt>
    <dgm:pt modelId="{D926431F-2B05-4C60-846A-561361167BE7}" type="pres">
      <dgm:prSet presAssocID="{A6981FA6-8BA7-4E49-A4BB-4E0FD805C937}" presName="cycle" presStyleCnt="0"/>
      <dgm:spPr/>
      <dgm:t>
        <a:bodyPr/>
        <a:lstStyle/>
        <a:p>
          <a:endParaRPr lang="es-EC"/>
        </a:p>
      </dgm:t>
    </dgm:pt>
    <dgm:pt modelId="{E75CA7A8-0839-499F-B963-5E1A7ACC2A57}" type="pres">
      <dgm:prSet presAssocID="{A6981FA6-8BA7-4E49-A4BB-4E0FD805C937}" presName="srcNode" presStyleLbl="node1" presStyleIdx="0" presStyleCnt="5"/>
      <dgm:spPr/>
      <dgm:t>
        <a:bodyPr/>
        <a:lstStyle/>
        <a:p>
          <a:endParaRPr lang="es-EC"/>
        </a:p>
      </dgm:t>
    </dgm:pt>
    <dgm:pt modelId="{69FB92BA-7250-4C05-970A-BDA4E3B5E7C3}" type="pres">
      <dgm:prSet presAssocID="{A6981FA6-8BA7-4E49-A4BB-4E0FD805C937}" presName="conn" presStyleLbl="parChTrans1D2" presStyleIdx="0" presStyleCnt="1"/>
      <dgm:spPr/>
      <dgm:t>
        <a:bodyPr/>
        <a:lstStyle/>
        <a:p>
          <a:endParaRPr lang="es-EC"/>
        </a:p>
      </dgm:t>
    </dgm:pt>
    <dgm:pt modelId="{5FF19EC5-CEBD-429F-A58D-7449295A114D}" type="pres">
      <dgm:prSet presAssocID="{A6981FA6-8BA7-4E49-A4BB-4E0FD805C937}" presName="extraNode" presStyleLbl="node1" presStyleIdx="0" presStyleCnt="5"/>
      <dgm:spPr/>
      <dgm:t>
        <a:bodyPr/>
        <a:lstStyle/>
        <a:p>
          <a:endParaRPr lang="es-EC"/>
        </a:p>
      </dgm:t>
    </dgm:pt>
    <dgm:pt modelId="{7C567A02-57DD-4770-A72D-452A569401AB}" type="pres">
      <dgm:prSet presAssocID="{A6981FA6-8BA7-4E49-A4BB-4E0FD805C937}" presName="dstNode" presStyleLbl="node1" presStyleIdx="0" presStyleCnt="5"/>
      <dgm:spPr/>
      <dgm:t>
        <a:bodyPr/>
        <a:lstStyle/>
        <a:p>
          <a:endParaRPr lang="es-EC"/>
        </a:p>
      </dgm:t>
    </dgm:pt>
    <dgm:pt modelId="{91155BDE-B62D-44B0-B9C7-36AD49903485}" type="pres">
      <dgm:prSet presAssocID="{DF41C3C2-18BF-4F7F-800E-B2FB12A6531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4333CF-4223-4A92-B2E2-210B6918FCA4}" type="pres">
      <dgm:prSet presAssocID="{DF41C3C2-18BF-4F7F-800E-B2FB12A65314}" presName="accent_1" presStyleCnt="0"/>
      <dgm:spPr/>
      <dgm:t>
        <a:bodyPr/>
        <a:lstStyle/>
        <a:p>
          <a:endParaRPr lang="es-EC"/>
        </a:p>
      </dgm:t>
    </dgm:pt>
    <dgm:pt modelId="{6840F099-CDB8-4710-845B-D970C9E9DBA8}" type="pres">
      <dgm:prSet presAssocID="{DF41C3C2-18BF-4F7F-800E-B2FB12A65314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2C9A59C0-4F05-48B9-B6F0-ABAE88C9E807}" type="pres">
      <dgm:prSet presAssocID="{5CFADF00-15D8-4BD7-A660-0B1A3C9960F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1EC2FA-6FB9-4209-BF9D-AF9F542D9D8C}" type="pres">
      <dgm:prSet presAssocID="{5CFADF00-15D8-4BD7-A660-0B1A3C9960F3}" presName="accent_2" presStyleCnt="0"/>
      <dgm:spPr/>
      <dgm:t>
        <a:bodyPr/>
        <a:lstStyle/>
        <a:p>
          <a:endParaRPr lang="es-EC"/>
        </a:p>
      </dgm:t>
    </dgm:pt>
    <dgm:pt modelId="{73362A68-455B-4615-A551-D7C6264A66D0}" type="pres">
      <dgm:prSet presAssocID="{5CFADF00-15D8-4BD7-A660-0B1A3C9960F3}" presName="accentRepeatNode" presStyleLbl="solidFgAcc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00CB82D2-F83D-460B-A622-9E5702D879FB}" type="pres">
      <dgm:prSet presAssocID="{32486495-88F8-4F02-9CB5-662168932B1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2E3B7E-AD7A-4AD5-9156-7A47E8D37D29}" type="pres">
      <dgm:prSet presAssocID="{32486495-88F8-4F02-9CB5-662168932B17}" presName="accent_3" presStyleCnt="0"/>
      <dgm:spPr/>
      <dgm:t>
        <a:bodyPr/>
        <a:lstStyle/>
        <a:p>
          <a:endParaRPr lang="es-EC"/>
        </a:p>
      </dgm:t>
    </dgm:pt>
    <dgm:pt modelId="{7DB0166D-1EAB-4D15-8BF7-CD52E9500119}" type="pres">
      <dgm:prSet presAssocID="{32486495-88F8-4F02-9CB5-662168932B17}" presName="accentRepeatNode" presStyleLbl="solidFgAcc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D605420-B0D6-4E16-BE6C-DFDC6A87882C}" type="pres">
      <dgm:prSet presAssocID="{70AEC128-1FBB-4C52-BBA4-46599C520E2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1DBC80-C521-49B7-AF1F-61C1B31E8F1D}" type="pres">
      <dgm:prSet presAssocID="{70AEC128-1FBB-4C52-BBA4-46599C520E22}" presName="accent_4" presStyleCnt="0"/>
      <dgm:spPr/>
      <dgm:t>
        <a:bodyPr/>
        <a:lstStyle/>
        <a:p>
          <a:endParaRPr lang="es-EC"/>
        </a:p>
      </dgm:t>
    </dgm:pt>
    <dgm:pt modelId="{41105FA7-8696-4302-83F6-215059075BE7}" type="pres">
      <dgm:prSet presAssocID="{70AEC128-1FBB-4C52-BBA4-46599C520E22}" presName="accentRepeatNode" presStyleLbl="solidFgAcc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04AE63F3-3798-4A43-987C-EAF4F9AFEA61}" type="pres">
      <dgm:prSet presAssocID="{6AE410BE-0D66-4113-836D-FD9492A19AD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4664B4-6030-4EC1-B72C-B598DA7A3BE7}" type="pres">
      <dgm:prSet presAssocID="{6AE410BE-0D66-4113-836D-FD9492A19AD4}" presName="accent_5" presStyleCnt="0"/>
      <dgm:spPr/>
      <dgm:t>
        <a:bodyPr/>
        <a:lstStyle/>
        <a:p>
          <a:endParaRPr lang="es-EC"/>
        </a:p>
      </dgm:t>
    </dgm:pt>
    <dgm:pt modelId="{0AB59350-B7D4-4223-A4D3-D05B8381F3FC}" type="pres">
      <dgm:prSet presAssocID="{6AE410BE-0D66-4113-836D-FD9492A19AD4}" presName="accentRepeatNode" presStyleLbl="solidFgAcc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C"/>
        </a:p>
      </dgm:t>
    </dgm:pt>
  </dgm:ptLst>
  <dgm:cxnLst>
    <dgm:cxn modelId="{B6D5FED1-862F-434B-B191-DBAF820538F6}" srcId="{A6981FA6-8BA7-4E49-A4BB-4E0FD805C937}" destId="{DF41C3C2-18BF-4F7F-800E-B2FB12A65314}" srcOrd="0" destOrd="0" parTransId="{E6AFEFF5-7472-437F-9E4E-367772A9527A}" sibTransId="{6DE7D0AC-19D9-448B-B6C6-8F24A03BBB74}"/>
    <dgm:cxn modelId="{09C9F615-DF25-4FDC-B36B-2854D95866DB}" srcId="{A6981FA6-8BA7-4E49-A4BB-4E0FD805C937}" destId="{70AEC128-1FBB-4C52-BBA4-46599C520E22}" srcOrd="3" destOrd="0" parTransId="{23F72B33-7EDF-4891-B732-3E36365314AF}" sibTransId="{404C7BD9-FBEE-4B8C-9C00-8686D5A01F45}"/>
    <dgm:cxn modelId="{ECB2C778-2AA0-4344-A144-8C194F23C121}" srcId="{A6981FA6-8BA7-4E49-A4BB-4E0FD805C937}" destId="{5CFADF00-15D8-4BD7-A660-0B1A3C9960F3}" srcOrd="1" destOrd="0" parTransId="{FFE01927-7FB0-44FE-8A4F-D93799B72DD0}" sibTransId="{A16E2537-3278-478B-B552-E65E3D93AA3D}"/>
    <dgm:cxn modelId="{67EFAC5C-A745-40AE-8B76-1C9067FD6675}" srcId="{A6981FA6-8BA7-4E49-A4BB-4E0FD805C937}" destId="{6AE410BE-0D66-4113-836D-FD9492A19AD4}" srcOrd="4" destOrd="0" parTransId="{E46B9DB1-4E2C-4985-8809-652A36FE31DE}" sibTransId="{5B6E66ED-6155-4F87-AB0C-D2C5617CF918}"/>
    <dgm:cxn modelId="{EFAB4933-193B-4D69-A566-80AC3F7D4BC8}" type="presOf" srcId="{6AE410BE-0D66-4113-836D-FD9492A19AD4}" destId="{04AE63F3-3798-4A43-987C-EAF4F9AFEA61}" srcOrd="0" destOrd="0" presId="urn:microsoft.com/office/officeart/2008/layout/VerticalCurvedList"/>
    <dgm:cxn modelId="{35364A9D-1376-45AF-89A3-D858E04FC517}" srcId="{A6981FA6-8BA7-4E49-A4BB-4E0FD805C937}" destId="{32486495-88F8-4F02-9CB5-662168932B17}" srcOrd="2" destOrd="0" parTransId="{1266529E-C5AE-4CDA-B9AD-A2895665A448}" sibTransId="{74FB2D64-23B3-46A2-A22A-EC52BFC9D72F}"/>
    <dgm:cxn modelId="{CC45D24A-F36B-4176-A167-4C44652225E9}" type="presOf" srcId="{70AEC128-1FBB-4C52-BBA4-46599C520E22}" destId="{ED605420-B0D6-4E16-BE6C-DFDC6A87882C}" srcOrd="0" destOrd="0" presId="urn:microsoft.com/office/officeart/2008/layout/VerticalCurvedList"/>
    <dgm:cxn modelId="{23488542-098E-4772-B402-3768040D7A70}" type="presOf" srcId="{6DE7D0AC-19D9-448B-B6C6-8F24A03BBB74}" destId="{69FB92BA-7250-4C05-970A-BDA4E3B5E7C3}" srcOrd="0" destOrd="0" presId="urn:microsoft.com/office/officeart/2008/layout/VerticalCurvedList"/>
    <dgm:cxn modelId="{81FEFFA7-C470-4781-9DD0-791802405FE0}" type="presOf" srcId="{DF41C3C2-18BF-4F7F-800E-B2FB12A65314}" destId="{91155BDE-B62D-44B0-B9C7-36AD49903485}" srcOrd="0" destOrd="0" presId="urn:microsoft.com/office/officeart/2008/layout/VerticalCurvedList"/>
    <dgm:cxn modelId="{B1C4CB81-2144-4C5D-936A-806FD0554759}" type="presOf" srcId="{32486495-88F8-4F02-9CB5-662168932B17}" destId="{00CB82D2-F83D-460B-A622-9E5702D879FB}" srcOrd="0" destOrd="0" presId="urn:microsoft.com/office/officeart/2008/layout/VerticalCurvedList"/>
    <dgm:cxn modelId="{9C5AC016-AFBA-43DB-9589-EA2BE0FD861F}" type="presOf" srcId="{A6981FA6-8BA7-4E49-A4BB-4E0FD805C937}" destId="{B6CC402F-9099-4937-AA8D-DA38E1985089}" srcOrd="0" destOrd="0" presId="urn:microsoft.com/office/officeart/2008/layout/VerticalCurvedList"/>
    <dgm:cxn modelId="{CA77622D-E8D1-45A1-B43B-90ACC840B360}" type="presOf" srcId="{5CFADF00-15D8-4BD7-A660-0B1A3C9960F3}" destId="{2C9A59C0-4F05-48B9-B6F0-ABAE88C9E807}" srcOrd="0" destOrd="0" presId="urn:microsoft.com/office/officeart/2008/layout/VerticalCurvedList"/>
    <dgm:cxn modelId="{231818F5-E6FD-405A-A59A-6AE68E3DAFC9}" type="presParOf" srcId="{B6CC402F-9099-4937-AA8D-DA38E1985089}" destId="{5C32BD54-5375-409B-9015-3C7CA68A9701}" srcOrd="0" destOrd="0" presId="urn:microsoft.com/office/officeart/2008/layout/VerticalCurvedList"/>
    <dgm:cxn modelId="{97E20322-A0DF-4812-B747-C5B1A498C152}" type="presParOf" srcId="{5C32BD54-5375-409B-9015-3C7CA68A9701}" destId="{D926431F-2B05-4C60-846A-561361167BE7}" srcOrd="0" destOrd="0" presId="urn:microsoft.com/office/officeart/2008/layout/VerticalCurvedList"/>
    <dgm:cxn modelId="{DCF4340E-B0F7-4BCA-91A8-EBF58D0B2905}" type="presParOf" srcId="{D926431F-2B05-4C60-846A-561361167BE7}" destId="{E75CA7A8-0839-499F-B963-5E1A7ACC2A57}" srcOrd="0" destOrd="0" presId="urn:microsoft.com/office/officeart/2008/layout/VerticalCurvedList"/>
    <dgm:cxn modelId="{427F3549-E105-47D2-9EBA-A72EFB382DAE}" type="presParOf" srcId="{D926431F-2B05-4C60-846A-561361167BE7}" destId="{69FB92BA-7250-4C05-970A-BDA4E3B5E7C3}" srcOrd="1" destOrd="0" presId="urn:microsoft.com/office/officeart/2008/layout/VerticalCurvedList"/>
    <dgm:cxn modelId="{D27CD859-E0AD-4EAD-90DF-4254BFE67746}" type="presParOf" srcId="{D926431F-2B05-4C60-846A-561361167BE7}" destId="{5FF19EC5-CEBD-429F-A58D-7449295A114D}" srcOrd="2" destOrd="0" presId="urn:microsoft.com/office/officeart/2008/layout/VerticalCurvedList"/>
    <dgm:cxn modelId="{48524BE4-8C6C-45E9-9368-F9E96B7FED8E}" type="presParOf" srcId="{D926431F-2B05-4C60-846A-561361167BE7}" destId="{7C567A02-57DD-4770-A72D-452A569401AB}" srcOrd="3" destOrd="0" presId="urn:microsoft.com/office/officeart/2008/layout/VerticalCurvedList"/>
    <dgm:cxn modelId="{DBA56F1D-909A-4BF4-A62C-8048788EB1C3}" type="presParOf" srcId="{5C32BD54-5375-409B-9015-3C7CA68A9701}" destId="{91155BDE-B62D-44B0-B9C7-36AD49903485}" srcOrd="1" destOrd="0" presId="urn:microsoft.com/office/officeart/2008/layout/VerticalCurvedList"/>
    <dgm:cxn modelId="{47E9162E-F4FB-4ADE-A7AD-980F27DA4D3D}" type="presParOf" srcId="{5C32BD54-5375-409B-9015-3C7CA68A9701}" destId="{0D4333CF-4223-4A92-B2E2-210B6918FCA4}" srcOrd="2" destOrd="0" presId="urn:microsoft.com/office/officeart/2008/layout/VerticalCurvedList"/>
    <dgm:cxn modelId="{36C48DC4-80B3-4D89-9197-92616E0A503B}" type="presParOf" srcId="{0D4333CF-4223-4A92-B2E2-210B6918FCA4}" destId="{6840F099-CDB8-4710-845B-D970C9E9DBA8}" srcOrd="0" destOrd="0" presId="urn:microsoft.com/office/officeart/2008/layout/VerticalCurvedList"/>
    <dgm:cxn modelId="{A670EEC4-39B8-402E-9C8D-5583F17B6133}" type="presParOf" srcId="{5C32BD54-5375-409B-9015-3C7CA68A9701}" destId="{2C9A59C0-4F05-48B9-B6F0-ABAE88C9E807}" srcOrd="3" destOrd="0" presId="urn:microsoft.com/office/officeart/2008/layout/VerticalCurvedList"/>
    <dgm:cxn modelId="{FB552A3C-E2FC-4853-8C3B-CF5842A2B86A}" type="presParOf" srcId="{5C32BD54-5375-409B-9015-3C7CA68A9701}" destId="{5E1EC2FA-6FB9-4209-BF9D-AF9F542D9D8C}" srcOrd="4" destOrd="0" presId="urn:microsoft.com/office/officeart/2008/layout/VerticalCurvedList"/>
    <dgm:cxn modelId="{2E930D9E-FB67-4D81-8E4E-DAAB126A1971}" type="presParOf" srcId="{5E1EC2FA-6FB9-4209-BF9D-AF9F542D9D8C}" destId="{73362A68-455B-4615-A551-D7C6264A66D0}" srcOrd="0" destOrd="0" presId="urn:microsoft.com/office/officeart/2008/layout/VerticalCurvedList"/>
    <dgm:cxn modelId="{7A07763C-18DF-4B64-8163-DB0686AF7C7E}" type="presParOf" srcId="{5C32BD54-5375-409B-9015-3C7CA68A9701}" destId="{00CB82D2-F83D-460B-A622-9E5702D879FB}" srcOrd="5" destOrd="0" presId="urn:microsoft.com/office/officeart/2008/layout/VerticalCurvedList"/>
    <dgm:cxn modelId="{BA1EF9F3-E38E-47C7-AAF7-B9B02AEC4D52}" type="presParOf" srcId="{5C32BD54-5375-409B-9015-3C7CA68A9701}" destId="{DC2E3B7E-AD7A-4AD5-9156-7A47E8D37D29}" srcOrd="6" destOrd="0" presId="urn:microsoft.com/office/officeart/2008/layout/VerticalCurvedList"/>
    <dgm:cxn modelId="{64F6017F-7E6E-4DA7-B5FD-974248B861E2}" type="presParOf" srcId="{DC2E3B7E-AD7A-4AD5-9156-7A47E8D37D29}" destId="{7DB0166D-1EAB-4D15-8BF7-CD52E9500119}" srcOrd="0" destOrd="0" presId="urn:microsoft.com/office/officeart/2008/layout/VerticalCurvedList"/>
    <dgm:cxn modelId="{940179F9-96D4-4A0F-8C91-B47E73A54D71}" type="presParOf" srcId="{5C32BD54-5375-409B-9015-3C7CA68A9701}" destId="{ED605420-B0D6-4E16-BE6C-DFDC6A87882C}" srcOrd="7" destOrd="0" presId="urn:microsoft.com/office/officeart/2008/layout/VerticalCurvedList"/>
    <dgm:cxn modelId="{10F5F134-BF9D-4ECB-8CAB-9C79527A814C}" type="presParOf" srcId="{5C32BD54-5375-409B-9015-3C7CA68A9701}" destId="{541DBC80-C521-49B7-AF1F-61C1B31E8F1D}" srcOrd="8" destOrd="0" presId="urn:microsoft.com/office/officeart/2008/layout/VerticalCurvedList"/>
    <dgm:cxn modelId="{D346B299-B3D1-461A-BA85-E55342689AEB}" type="presParOf" srcId="{541DBC80-C521-49B7-AF1F-61C1B31E8F1D}" destId="{41105FA7-8696-4302-83F6-215059075BE7}" srcOrd="0" destOrd="0" presId="urn:microsoft.com/office/officeart/2008/layout/VerticalCurvedList"/>
    <dgm:cxn modelId="{EA9B040E-2CD4-405C-903E-04388B737DB4}" type="presParOf" srcId="{5C32BD54-5375-409B-9015-3C7CA68A9701}" destId="{04AE63F3-3798-4A43-987C-EAF4F9AFEA61}" srcOrd="9" destOrd="0" presId="urn:microsoft.com/office/officeart/2008/layout/VerticalCurvedList"/>
    <dgm:cxn modelId="{9A9FAC0F-55C3-4EA7-81A2-5A9F56A0AA2B}" type="presParOf" srcId="{5C32BD54-5375-409B-9015-3C7CA68A9701}" destId="{444664B4-6030-4EC1-B72C-B598DA7A3BE7}" srcOrd="10" destOrd="0" presId="urn:microsoft.com/office/officeart/2008/layout/VerticalCurvedList"/>
    <dgm:cxn modelId="{401CC424-D58A-40FF-A2F2-5D5B8B704DAE}" type="presParOf" srcId="{444664B4-6030-4EC1-B72C-B598DA7A3BE7}" destId="{0AB59350-B7D4-4223-A4D3-D05B8381F3F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B78563-D194-4B4E-87D2-4984A17546E5}" type="doc">
      <dgm:prSet loTypeId="urn:microsoft.com/office/officeart/2005/8/layout/arrow2" loCatId="process" qsTypeId="urn:microsoft.com/office/officeart/2005/8/quickstyle/simple1" qsCatId="simple" csTypeId="urn:microsoft.com/office/officeart/2005/8/colors/colorful4" csCatId="colorful" phldr="1"/>
      <dgm:spPr/>
    </dgm:pt>
    <dgm:pt modelId="{654FE860-48F8-418F-A471-B3E4611A39C9}">
      <dgm:prSet/>
      <dgm:spPr/>
      <dgm:t>
        <a:bodyPr/>
        <a:lstStyle/>
        <a:p>
          <a:pPr algn="l"/>
          <a:r>
            <a:rPr lang="es-ES" i="0" dirty="0" smtClean="0">
              <a:ln w="9525">
                <a:round/>
                <a:headEnd/>
                <a:tailEnd/>
              </a:ln>
              <a:solidFill>
                <a:schemeClr val="accent1">
                  <a:lumMod val="50000"/>
                </a:schemeClr>
              </a:solidFill>
              <a:latin typeface="Arial Black" pitchFamily="34" charset="0"/>
            </a:rPr>
            <a:t>  GRACIAS POR                     </a:t>
          </a:r>
        </a:p>
        <a:p>
          <a:pPr algn="l"/>
          <a:r>
            <a:rPr lang="es-ES" i="0" dirty="0" smtClean="0">
              <a:ln w="9525">
                <a:round/>
                <a:headEnd/>
                <a:tailEnd/>
              </a:ln>
              <a:solidFill>
                <a:schemeClr val="accent1">
                  <a:lumMod val="50000"/>
                </a:schemeClr>
              </a:solidFill>
              <a:latin typeface="Arial Black" pitchFamily="34" charset="0"/>
            </a:rPr>
            <a:t>            SU ATENCIÓN </a:t>
          </a:r>
          <a:endParaRPr lang="es-ES" i="0" dirty="0">
            <a:ln w="9525">
              <a:round/>
              <a:headEnd/>
              <a:tailEnd/>
            </a:ln>
            <a:solidFill>
              <a:schemeClr val="accent1">
                <a:lumMod val="50000"/>
              </a:schemeClr>
            </a:solidFill>
            <a:latin typeface="Arial Black" pitchFamily="34" charset="0"/>
          </a:endParaRPr>
        </a:p>
      </dgm:t>
    </dgm:pt>
    <dgm:pt modelId="{55C35C67-98D6-4D25-B145-7A01C0606CB1}" type="parTrans" cxnId="{D0562D40-DBC5-4040-B0B5-2728D708A47F}">
      <dgm:prSet/>
      <dgm:spPr/>
      <dgm:t>
        <a:bodyPr/>
        <a:lstStyle/>
        <a:p>
          <a:endParaRPr lang="es-ES"/>
        </a:p>
      </dgm:t>
    </dgm:pt>
    <dgm:pt modelId="{6CEDB945-5D65-4CCC-93E3-D66A241C4EC3}" type="sibTrans" cxnId="{D0562D40-DBC5-4040-B0B5-2728D708A47F}">
      <dgm:prSet/>
      <dgm:spPr/>
      <dgm:t>
        <a:bodyPr/>
        <a:lstStyle/>
        <a:p>
          <a:endParaRPr lang="es-ES"/>
        </a:p>
      </dgm:t>
    </dgm:pt>
    <dgm:pt modelId="{99DE6FDA-9922-49A4-8182-405B5A544404}" type="pres">
      <dgm:prSet presAssocID="{40B78563-D194-4B4E-87D2-4984A17546E5}" presName="arrowDiagram" presStyleCnt="0">
        <dgm:presLayoutVars>
          <dgm:chMax val="5"/>
          <dgm:dir/>
          <dgm:resizeHandles val="exact"/>
        </dgm:presLayoutVars>
      </dgm:prSet>
      <dgm:spPr/>
    </dgm:pt>
    <dgm:pt modelId="{E3B0171D-8E7B-403F-BB3E-2C4D7A065FE8}" type="pres">
      <dgm:prSet presAssocID="{40B78563-D194-4B4E-87D2-4984A17546E5}" presName="arrow" presStyleLbl="bgShp" presStyleIdx="0" presStyleCnt="1" custScaleX="104343" custLinFactNeighborX="8911" custLinFactNeighborY="-1518"/>
      <dgm:spPr>
        <a:solidFill>
          <a:schemeClr val="bg1">
            <a:lumMod val="90000"/>
          </a:schemeClr>
        </a:solidFill>
      </dgm:spPr>
    </dgm:pt>
    <dgm:pt modelId="{2FE6F23B-AFE4-4763-A1F5-2E07DEB4372B}" type="pres">
      <dgm:prSet presAssocID="{40B78563-D194-4B4E-87D2-4984A17546E5}" presName="arrowDiagram1" presStyleCnt="0">
        <dgm:presLayoutVars>
          <dgm:bulletEnabled val="1"/>
        </dgm:presLayoutVars>
      </dgm:prSet>
      <dgm:spPr/>
    </dgm:pt>
    <dgm:pt modelId="{9195EA01-380F-4271-A4D7-E3B48B89C172}" type="pres">
      <dgm:prSet presAssocID="{654FE860-48F8-418F-A471-B3E4611A39C9}" presName="bullet1" presStyleLbl="node1" presStyleIdx="0" presStyleCnt="1" custLinFactNeighborY="31762"/>
      <dgm:spPr/>
    </dgm:pt>
    <dgm:pt modelId="{55C63467-BC2C-45F6-86AC-7813AA29F2F3}" type="pres">
      <dgm:prSet presAssocID="{654FE860-48F8-418F-A471-B3E4611A39C9}" presName="textBox1" presStyleLbl="revTx" presStyleIdx="0" presStyleCnt="1" custScaleX="299970" custScaleY="94783" custLinFactNeighborX="8528" custLinFactNeighborY="47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ED81BCC-E684-4A32-B8CB-D9F040F83996}" type="presOf" srcId="{40B78563-D194-4B4E-87D2-4984A17546E5}" destId="{99DE6FDA-9922-49A4-8182-405B5A544404}" srcOrd="0" destOrd="0" presId="urn:microsoft.com/office/officeart/2005/8/layout/arrow2"/>
    <dgm:cxn modelId="{D0562D40-DBC5-4040-B0B5-2728D708A47F}" srcId="{40B78563-D194-4B4E-87D2-4984A17546E5}" destId="{654FE860-48F8-418F-A471-B3E4611A39C9}" srcOrd="0" destOrd="0" parTransId="{55C35C67-98D6-4D25-B145-7A01C0606CB1}" sibTransId="{6CEDB945-5D65-4CCC-93E3-D66A241C4EC3}"/>
    <dgm:cxn modelId="{F273B6AB-49CC-48C4-980E-5566440C30E5}" type="presOf" srcId="{654FE860-48F8-418F-A471-B3E4611A39C9}" destId="{55C63467-BC2C-45F6-86AC-7813AA29F2F3}" srcOrd="0" destOrd="0" presId="urn:microsoft.com/office/officeart/2005/8/layout/arrow2"/>
    <dgm:cxn modelId="{75A99D0A-4F3C-4222-9EA0-D9FC6FDD6D90}" type="presParOf" srcId="{99DE6FDA-9922-49A4-8182-405B5A544404}" destId="{E3B0171D-8E7B-403F-BB3E-2C4D7A065FE8}" srcOrd="0" destOrd="0" presId="urn:microsoft.com/office/officeart/2005/8/layout/arrow2"/>
    <dgm:cxn modelId="{DCC452C5-0624-4C4E-A973-0D924F11ECE6}" type="presParOf" srcId="{99DE6FDA-9922-49A4-8182-405B5A544404}" destId="{2FE6F23B-AFE4-4763-A1F5-2E07DEB4372B}" srcOrd="1" destOrd="0" presId="urn:microsoft.com/office/officeart/2005/8/layout/arrow2"/>
    <dgm:cxn modelId="{D50CAB9A-1A15-4969-AF70-C2B7FD1BDDF6}" type="presParOf" srcId="{2FE6F23B-AFE4-4763-A1F5-2E07DEB4372B}" destId="{9195EA01-380F-4271-A4D7-E3B48B89C172}" srcOrd="0" destOrd="0" presId="urn:microsoft.com/office/officeart/2005/8/layout/arrow2"/>
    <dgm:cxn modelId="{F2501351-C5D0-4905-AF53-1ED0EF616B2F}" type="presParOf" srcId="{2FE6F23B-AFE4-4763-A1F5-2E07DEB4372B}" destId="{55C63467-BC2C-45F6-86AC-7813AA29F2F3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3437C-A70C-4AD7-A712-4D09DA3B445C}">
      <dsp:nvSpPr>
        <dsp:cNvPr id="0" name=""/>
        <dsp:cNvSpPr/>
      </dsp:nvSpPr>
      <dsp:spPr>
        <a:xfrm>
          <a:off x="3927951" y="2363590"/>
          <a:ext cx="2803885" cy="625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713"/>
              </a:lnTo>
              <a:lnTo>
                <a:pt x="2803885" y="372713"/>
              </a:lnTo>
              <a:lnTo>
                <a:pt x="2803885" y="625196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235F2-080C-451A-B044-A2378AE6E46F}">
      <dsp:nvSpPr>
        <dsp:cNvPr id="0" name=""/>
        <dsp:cNvSpPr/>
      </dsp:nvSpPr>
      <dsp:spPr>
        <a:xfrm>
          <a:off x="3882231" y="2363590"/>
          <a:ext cx="91440" cy="6251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5196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13CA5-4CCB-49EF-AA9A-DB83E0A34937}">
      <dsp:nvSpPr>
        <dsp:cNvPr id="0" name=""/>
        <dsp:cNvSpPr/>
      </dsp:nvSpPr>
      <dsp:spPr>
        <a:xfrm>
          <a:off x="1124065" y="2363590"/>
          <a:ext cx="2803885" cy="625196"/>
        </a:xfrm>
        <a:custGeom>
          <a:avLst/>
          <a:gdLst/>
          <a:ahLst/>
          <a:cxnLst/>
          <a:rect l="0" t="0" r="0" b="0"/>
          <a:pathLst>
            <a:path>
              <a:moveTo>
                <a:pt x="2803885" y="0"/>
              </a:moveTo>
              <a:lnTo>
                <a:pt x="2803885" y="372713"/>
              </a:lnTo>
              <a:lnTo>
                <a:pt x="0" y="372713"/>
              </a:lnTo>
              <a:lnTo>
                <a:pt x="0" y="625196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1CAA4-52C1-4C95-A55D-6F6FF0217AB8}">
      <dsp:nvSpPr>
        <dsp:cNvPr id="0" name=""/>
        <dsp:cNvSpPr/>
      </dsp:nvSpPr>
      <dsp:spPr>
        <a:xfrm>
          <a:off x="2882988" y="1281519"/>
          <a:ext cx="2089926" cy="10820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5269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chemeClr val="tx1"/>
              </a:solidFill>
            </a:rPr>
            <a:t>Transformación de metales</a:t>
          </a:r>
          <a:endParaRPr lang="es-EC" sz="1300" b="1" kern="1200" dirty="0">
            <a:solidFill>
              <a:schemeClr val="tx1"/>
            </a:solidFill>
          </a:endParaRPr>
        </a:p>
      </dsp:txBody>
      <dsp:txXfrm>
        <a:off x="2882988" y="1281519"/>
        <a:ext cx="2089926" cy="1082071"/>
      </dsp:txXfrm>
    </dsp:sp>
    <dsp:sp modelId="{89366E7E-70B9-493D-852A-4F5957A15B29}">
      <dsp:nvSpPr>
        <dsp:cNvPr id="0" name=""/>
        <dsp:cNvSpPr/>
      </dsp:nvSpPr>
      <dsp:spPr>
        <a:xfrm>
          <a:off x="3300973" y="2123130"/>
          <a:ext cx="1880933" cy="3606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smtClean="0">
              <a:solidFill>
                <a:schemeClr val="tx1"/>
              </a:solidFill>
            </a:rPr>
            <a:t>METALMECÁNICA</a:t>
          </a:r>
          <a:endParaRPr lang="es-EC" sz="1900" b="1" kern="1200" dirty="0">
            <a:solidFill>
              <a:schemeClr val="tx1"/>
            </a:solidFill>
          </a:endParaRPr>
        </a:p>
      </dsp:txBody>
      <dsp:txXfrm>
        <a:off x="3300973" y="2123130"/>
        <a:ext cx="1880933" cy="360690"/>
      </dsp:txXfrm>
    </dsp:sp>
    <dsp:sp modelId="{07170E50-DE0B-44EC-B5A1-243086794727}">
      <dsp:nvSpPr>
        <dsp:cNvPr id="0" name=""/>
        <dsp:cNvSpPr/>
      </dsp:nvSpPr>
      <dsp:spPr>
        <a:xfrm>
          <a:off x="79102" y="2988787"/>
          <a:ext cx="2089926" cy="10820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152692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 smtClean="0">
              <a:solidFill>
                <a:schemeClr val="tx1"/>
              </a:solidFill>
            </a:rPr>
            <a:t>Metálicas  comunes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 smtClean="0">
              <a:solidFill>
                <a:schemeClr val="tx1"/>
              </a:solidFill>
            </a:rPr>
            <a:t>Elaborado de metal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 smtClean="0">
              <a:solidFill>
                <a:schemeClr val="tx1"/>
              </a:solidFill>
            </a:rPr>
            <a:t>Maquinaria y equipo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 smtClean="0">
              <a:solidFill>
                <a:schemeClr val="tx1"/>
              </a:solidFill>
            </a:rPr>
            <a:t>Reparación 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b="1" kern="1200" dirty="0">
            <a:solidFill>
              <a:schemeClr val="tx1"/>
            </a:solidFill>
          </a:endParaRPr>
        </a:p>
      </dsp:txBody>
      <dsp:txXfrm>
        <a:off x="79102" y="2988787"/>
        <a:ext cx="2089926" cy="1082071"/>
      </dsp:txXfrm>
    </dsp:sp>
    <dsp:sp modelId="{EF804FCC-5CAE-4FEC-BA46-4D2C35B78BA9}">
      <dsp:nvSpPr>
        <dsp:cNvPr id="0" name=""/>
        <dsp:cNvSpPr/>
      </dsp:nvSpPr>
      <dsp:spPr>
        <a:xfrm>
          <a:off x="497087" y="3830398"/>
          <a:ext cx="1880933" cy="3606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>
              <a:solidFill>
                <a:schemeClr val="tx1"/>
              </a:solidFill>
            </a:rPr>
            <a:t>CLASIFICACIÓN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497087" y="3830398"/>
        <a:ext cx="1880933" cy="360690"/>
      </dsp:txXfrm>
    </dsp:sp>
    <dsp:sp modelId="{B9EF5B21-95B3-472F-8FDF-54EB0FA1754D}">
      <dsp:nvSpPr>
        <dsp:cNvPr id="0" name=""/>
        <dsp:cNvSpPr/>
      </dsp:nvSpPr>
      <dsp:spPr>
        <a:xfrm>
          <a:off x="2882988" y="2988787"/>
          <a:ext cx="2089926" cy="10820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52692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chemeClr val="tx1"/>
              </a:solidFill>
            </a:rPr>
            <a:t>FEDIMETAL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chemeClr val="tx1"/>
              </a:solidFill>
            </a:rPr>
            <a:t>CAPEIPI</a:t>
          </a:r>
          <a:endParaRPr lang="es-EC" sz="1300" b="1" kern="1200" dirty="0">
            <a:solidFill>
              <a:schemeClr val="tx1"/>
            </a:solidFill>
          </a:endParaRPr>
        </a:p>
      </dsp:txBody>
      <dsp:txXfrm>
        <a:off x="2882988" y="2988787"/>
        <a:ext cx="2089926" cy="1082071"/>
      </dsp:txXfrm>
    </dsp:sp>
    <dsp:sp modelId="{50C80212-9377-43F4-9F6D-939A6C55F263}">
      <dsp:nvSpPr>
        <dsp:cNvPr id="0" name=""/>
        <dsp:cNvSpPr/>
      </dsp:nvSpPr>
      <dsp:spPr>
        <a:xfrm>
          <a:off x="3300973" y="3830398"/>
          <a:ext cx="1880933" cy="3606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>
              <a:solidFill>
                <a:schemeClr val="tx1"/>
              </a:solidFill>
            </a:rPr>
            <a:t>GREMIOS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3300973" y="3830398"/>
        <a:ext cx="1880933" cy="360690"/>
      </dsp:txXfrm>
    </dsp:sp>
    <dsp:sp modelId="{E7A1B998-7058-47E0-9505-10BE2E3B6413}">
      <dsp:nvSpPr>
        <dsp:cNvPr id="0" name=""/>
        <dsp:cNvSpPr/>
      </dsp:nvSpPr>
      <dsp:spPr>
        <a:xfrm>
          <a:off x="5686874" y="2988787"/>
          <a:ext cx="2089926" cy="10820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52692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chemeClr val="tx1"/>
              </a:solidFill>
            </a:rPr>
            <a:t>Código Orgánico de la Producción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chemeClr val="tx1"/>
              </a:solidFill>
            </a:rPr>
            <a:t>MIPRO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b="1" kern="1200" dirty="0">
            <a:solidFill>
              <a:schemeClr val="tx1"/>
            </a:solidFill>
          </a:endParaRPr>
        </a:p>
      </dsp:txBody>
      <dsp:txXfrm>
        <a:off x="5686874" y="2988787"/>
        <a:ext cx="2089926" cy="1082071"/>
      </dsp:txXfrm>
    </dsp:sp>
    <dsp:sp modelId="{F02AEF54-6FB9-45F4-BF02-C3C4711D69DE}">
      <dsp:nvSpPr>
        <dsp:cNvPr id="0" name=""/>
        <dsp:cNvSpPr/>
      </dsp:nvSpPr>
      <dsp:spPr>
        <a:xfrm>
          <a:off x="6104859" y="3830398"/>
          <a:ext cx="1880933" cy="3606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smtClean="0">
              <a:solidFill>
                <a:schemeClr val="tx1"/>
              </a:solidFill>
            </a:rPr>
            <a:t>MARCO NORMATIVO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6104859" y="3830398"/>
        <a:ext cx="1880933" cy="3606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23406-B522-4F3A-B7FD-DB71556EF3BE}">
      <dsp:nvSpPr>
        <dsp:cNvPr id="0" name=""/>
        <dsp:cNvSpPr/>
      </dsp:nvSpPr>
      <dsp:spPr>
        <a:xfrm>
          <a:off x="0" y="0"/>
          <a:ext cx="6099077" cy="9202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smtClean="0">
              <a:solidFill>
                <a:schemeClr val="tx1"/>
              </a:solidFill>
            </a:rPr>
            <a:t>REGISTROS EMPÍRICOS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26954" y="26954"/>
        <a:ext cx="4998371" cy="866354"/>
      </dsp:txXfrm>
    </dsp:sp>
    <dsp:sp modelId="{CDE75E14-D646-4B9D-9D8C-49560B58E988}">
      <dsp:nvSpPr>
        <dsp:cNvPr id="0" name=""/>
        <dsp:cNvSpPr/>
      </dsp:nvSpPr>
      <dsp:spPr>
        <a:xfrm>
          <a:off x="455450" y="1048076"/>
          <a:ext cx="6099077" cy="920262"/>
        </a:xfrm>
        <a:prstGeom prst="roundRect">
          <a:avLst>
            <a:gd name="adj" fmla="val 1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smtClean="0">
              <a:solidFill>
                <a:schemeClr val="tx1"/>
              </a:solidFill>
            </a:rPr>
            <a:t>DESCONOCIMIENTO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482404" y="1075030"/>
        <a:ext cx="4991548" cy="866354"/>
      </dsp:txXfrm>
    </dsp:sp>
    <dsp:sp modelId="{5545CBA6-610A-4F53-B963-17335C75B945}">
      <dsp:nvSpPr>
        <dsp:cNvPr id="0" name=""/>
        <dsp:cNvSpPr/>
      </dsp:nvSpPr>
      <dsp:spPr>
        <a:xfrm>
          <a:off x="910901" y="2096152"/>
          <a:ext cx="6099077" cy="920262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smtClean="0">
              <a:solidFill>
                <a:schemeClr val="tx1"/>
              </a:solidFill>
            </a:rPr>
            <a:t>NO EXISTE CONTROL DE ELEMENTOS DEL COSTO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937855" y="2123106"/>
        <a:ext cx="4991548" cy="866354"/>
      </dsp:txXfrm>
    </dsp:sp>
    <dsp:sp modelId="{00637F6C-1198-4D5E-9EAD-3DDEF163D16A}">
      <dsp:nvSpPr>
        <dsp:cNvPr id="0" name=""/>
        <dsp:cNvSpPr/>
      </dsp:nvSpPr>
      <dsp:spPr>
        <a:xfrm>
          <a:off x="1366351" y="3144229"/>
          <a:ext cx="6099077" cy="920262"/>
        </a:xfrm>
        <a:prstGeom prst="roundRect">
          <a:avLst>
            <a:gd name="adj" fmla="val 1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smtClean="0">
              <a:solidFill>
                <a:schemeClr val="tx1"/>
              </a:solidFill>
            </a:rPr>
            <a:t>PRESUPUESTO LIMITADO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1393305" y="3171183"/>
        <a:ext cx="4991548" cy="866354"/>
      </dsp:txXfrm>
    </dsp:sp>
    <dsp:sp modelId="{A90B8916-055D-4EAB-8E01-4F082957C512}">
      <dsp:nvSpPr>
        <dsp:cNvPr id="0" name=""/>
        <dsp:cNvSpPr/>
      </dsp:nvSpPr>
      <dsp:spPr>
        <a:xfrm>
          <a:off x="1821802" y="4192305"/>
          <a:ext cx="6099077" cy="920262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smtClean="0">
              <a:solidFill>
                <a:schemeClr val="tx1"/>
              </a:solidFill>
            </a:rPr>
            <a:t>DIVERSIDAD DE PRODUCTOS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1848756" y="4219259"/>
        <a:ext cx="4991548" cy="866354"/>
      </dsp:txXfrm>
    </dsp:sp>
    <dsp:sp modelId="{53E13372-9C37-4724-A08F-5C27E1C46ED2}">
      <dsp:nvSpPr>
        <dsp:cNvPr id="0" name=""/>
        <dsp:cNvSpPr/>
      </dsp:nvSpPr>
      <dsp:spPr>
        <a:xfrm>
          <a:off x="5500907" y="672302"/>
          <a:ext cx="598170" cy="59817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700" kern="1200">
            <a:solidFill>
              <a:schemeClr val="tx1"/>
            </a:solidFill>
          </a:endParaRPr>
        </a:p>
      </dsp:txBody>
      <dsp:txXfrm>
        <a:off x="5635495" y="672302"/>
        <a:ext cx="328994" cy="450123"/>
      </dsp:txXfrm>
    </dsp:sp>
    <dsp:sp modelId="{749478C1-0AE0-42AA-A3B8-4C4907DD3D81}">
      <dsp:nvSpPr>
        <dsp:cNvPr id="0" name=""/>
        <dsp:cNvSpPr/>
      </dsp:nvSpPr>
      <dsp:spPr>
        <a:xfrm>
          <a:off x="5956357" y="1720379"/>
          <a:ext cx="598170" cy="59817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3572283"/>
            <a:satOff val="-4598"/>
            <a:lumOff val="-3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700" kern="1200">
            <a:solidFill>
              <a:schemeClr val="tx1"/>
            </a:solidFill>
          </a:endParaRPr>
        </a:p>
      </dsp:txBody>
      <dsp:txXfrm>
        <a:off x="6090945" y="1720379"/>
        <a:ext cx="328994" cy="450123"/>
      </dsp:txXfrm>
    </dsp:sp>
    <dsp:sp modelId="{8C2BEC95-BB99-4A59-8578-70B20FE43407}">
      <dsp:nvSpPr>
        <dsp:cNvPr id="0" name=""/>
        <dsp:cNvSpPr/>
      </dsp:nvSpPr>
      <dsp:spPr>
        <a:xfrm>
          <a:off x="6411808" y="2753117"/>
          <a:ext cx="598170" cy="59817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7144567"/>
            <a:satOff val="-9195"/>
            <a:lumOff val="-7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700" kern="1200">
            <a:solidFill>
              <a:schemeClr val="tx1"/>
            </a:solidFill>
          </a:endParaRPr>
        </a:p>
      </dsp:txBody>
      <dsp:txXfrm>
        <a:off x="6546396" y="2753117"/>
        <a:ext cx="328994" cy="450123"/>
      </dsp:txXfrm>
    </dsp:sp>
    <dsp:sp modelId="{C130F985-E122-42FC-98CB-4402CA93651B}">
      <dsp:nvSpPr>
        <dsp:cNvPr id="0" name=""/>
        <dsp:cNvSpPr/>
      </dsp:nvSpPr>
      <dsp:spPr>
        <a:xfrm>
          <a:off x="6867258" y="3811419"/>
          <a:ext cx="598170" cy="59817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700" kern="1200">
            <a:solidFill>
              <a:schemeClr val="tx1"/>
            </a:solidFill>
          </a:endParaRPr>
        </a:p>
      </dsp:txBody>
      <dsp:txXfrm>
        <a:off x="7001846" y="3811419"/>
        <a:ext cx="328994" cy="4501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6DEBF-79D6-400D-823C-2DAD9E34516B}">
      <dsp:nvSpPr>
        <dsp:cNvPr id="0" name=""/>
        <dsp:cNvSpPr/>
      </dsp:nvSpPr>
      <dsp:spPr>
        <a:xfrm>
          <a:off x="3780420" y="1211039"/>
          <a:ext cx="225073" cy="1039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9627"/>
              </a:lnTo>
              <a:lnTo>
                <a:pt x="225073" y="103962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9AD41F-C32F-4320-A0D8-3C41EA847AC0}">
      <dsp:nvSpPr>
        <dsp:cNvPr id="0" name=""/>
        <dsp:cNvSpPr/>
      </dsp:nvSpPr>
      <dsp:spPr>
        <a:xfrm>
          <a:off x="3510465" y="1211039"/>
          <a:ext cx="269954" cy="1039627"/>
        </a:xfrm>
        <a:custGeom>
          <a:avLst/>
          <a:gdLst/>
          <a:ahLst/>
          <a:cxnLst/>
          <a:rect l="0" t="0" r="0" b="0"/>
          <a:pathLst>
            <a:path>
              <a:moveTo>
                <a:pt x="269954" y="0"/>
              </a:moveTo>
              <a:lnTo>
                <a:pt x="269954" y="1039627"/>
              </a:lnTo>
              <a:lnTo>
                <a:pt x="0" y="103962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46414C-02E3-43D2-9080-B1CE5B9F942A}">
      <dsp:nvSpPr>
        <dsp:cNvPr id="0" name=""/>
        <dsp:cNvSpPr/>
      </dsp:nvSpPr>
      <dsp:spPr>
        <a:xfrm>
          <a:off x="3780420" y="1211039"/>
          <a:ext cx="2588504" cy="2079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4180"/>
              </a:lnTo>
              <a:lnTo>
                <a:pt x="2588504" y="1854180"/>
              </a:lnTo>
              <a:lnTo>
                <a:pt x="2588504" y="207925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79D31-A12A-4330-9195-9C12A9C8F62E}">
      <dsp:nvSpPr>
        <dsp:cNvPr id="0" name=""/>
        <dsp:cNvSpPr/>
      </dsp:nvSpPr>
      <dsp:spPr>
        <a:xfrm>
          <a:off x="3734700" y="1211039"/>
          <a:ext cx="91440" cy="20792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4180"/>
              </a:lnTo>
              <a:lnTo>
                <a:pt x="79543" y="1854180"/>
              </a:lnTo>
              <a:lnTo>
                <a:pt x="79543" y="207925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D2C80-D2FD-4C7E-9FCA-71AEB452EA8D}">
      <dsp:nvSpPr>
        <dsp:cNvPr id="0" name=""/>
        <dsp:cNvSpPr/>
      </dsp:nvSpPr>
      <dsp:spPr>
        <a:xfrm>
          <a:off x="1166726" y="1211039"/>
          <a:ext cx="2613693" cy="2079254"/>
        </a:xfrm>
        <a:custGeom>
          <a:avLst/>
          <a:gdLst/>
          <a:ahLst/>
          <a:cxnLst/>
          <a:rect l="0" t="0" r="0" b="0"/>
          <a:pathLst>
            <a:path>
              <a:moveTo>
                <a:pt x="2613693" y="0"/>
              </a:moveTo>
              <a:lnTo>
                <a:pt x="2613693" y="1854180"/>
              </a:lnTo>
              <a:lnTo>
                <a:pt x="0" y="1854180"/>
              </a:lnTo>
              <a:lnTo>
                <a:pt x="0" y="207925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51DB4-5E2D-4F00-BECD-706F10DACBC2}">
      <dsp:nvSpPr>
        <dsp:cNvPr id="0" name=""/>
        <dsp:cNvSpPr/>
      </dsp:nvSpPr>
      <dsp:spPr>
        <a:xfrm>
          <a:off x="2552440" y="246437"/>
          <a:ext cx="2455959" cy="96460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136116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Direccionamiento y ejecución de las actividades con el personal operativo</a:t>
          </a:r>
          <a:endParaRPr lang="es-EC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52440" y="246437"/>
        <a:ext cx="2455959" cy="964602"/>
      </dsp:txXfrm>
    </dsp:sp>
    <dsp:sp modelId="{206AA796-79CC-494D-AB4B-0A6FE45A7123}">
      <dsp:nvSpPr>
        <dsp:cNvPr id="0" name=""/>
        <dsp:cNvSpPr/>
      </dsp:nvSpPr>
      <dsp:spPr>
        <a:xfrm>
          <a:off x="3221506" y="996683"/>
          <a:ext cx="1676740" cy="321534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Gerencia</a:t>
          </a:r>
          <a:endParaRPr lang="es-EC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1506" y="996683"/>
        <a:ext cx="1676740" cy="321534"/>
      </dsp:txXfrm>
    </dsp:sp>
    <dsp:sp modelId="{AAF3C90A-D8F8-4357-B890-5213BAFD44AD}">
      <dsp:nvSpPr>
        <dsp:cNvPr id="0" name=""/>
        <dsp:cNvSpPr/>
      </dsp:nvSpPr>
      <dsp:spPr>
        <a:xfrm>
          <a:off x="74087" y="3290294"/>
          <a:ext cx="2185277" cy="96460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136116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Manejo de la contabilidad de la empresa</a:t>
          </a:r>
          <a:endParaRPr lang="es-EC" sz="10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087" y="3290294"/>
        <a:ext cx="2185277" cy="964602"/>
      </dsp:txXfrm>
    </dsp:sp>
    <dsp:sp modelId="{B6A130D9-CD66-4EBD-8A41-7CDDD22BBB78}">
      <dsp:nvSpPr>
        <dsp:cNvPr id="0" name=""/>
        <dsp:cNvSpPr/>
      </dsp:nvSpPr>
      <dsp:spPr>
        <a:xfrm>
          <a:off x="607813" y="4040540"/>
          <a:ext cx="1676740" cy="321534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Departamento contable</a:t>
          </a:r>
          <a:endParaRPr lang="es-EC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7813" y="4040540"/>
        <a:ext cx="1676740" cy="321534"/>
      </dsp:txXfrm>
    </dsp:sp>
    <dsp:sp modelId="{8E5D7830-7967-4084-B7E9-00F2984F6B9F}">
      <dsp:nvSpPr>
        <dsp:cNvPr id="0" name=""/>
        <dsp:cNvSpPr/>
      </dsp:nvSpPr>
      <dsp:spPr>
        <a:xfrm>
          <a:off x="2734701" y="3290294"/>
          <a:ext cx="2159083" cy="96460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136116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Construcción de maquinaria industrial, automatización, asesoramiento técnico, y  compra de materiales</a:t>
          </a:r>
          <a:endParaRPr lang="es-EC" sz="10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4701" y="3290294"/>
        <a:ext cx="2159083" cy="964602"/>
      </dsp:txXfrm>
    </dsp:sp>
    <dsp:sp modelId="{26C99325-3B53-4E22-A504-83AFD3EBF644}">
      <dsp:nvSpPr>
        <dsp:cNvPr id="0" name=""/>
        <dsp:cNvSpPr/>
      </dsp:nvSpPr>
      <dsp:spPr>
        <a:xfrm>
          <a:off x="3255329" y="4040540"/>
          <a:ext cx="1676740" cy="321534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Departamento Técnico</a:t>
          </a:r>
          <a:endParaRPr lang="es-EC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5329" y="4040540"/>
        <a:ext cx="1676740" cy="321534"/>
      </dsp:txXfrm>
    </dsp:sp>
    <dsp:sp modelId="{AFAFDE38-5922-4C29-8362-A3442073B5D4}">
      <dsp:nvSpPr>
        <dsp:cNvPr id="0" name=""/>
        <dsp:cNvSpPr/>
      </dsp:nvSpPr>
      <dsp:spPr>
        <a:xfrm>
          <a:off x="5382218" y="3290294"/>
          <a:ext cx="1973412" cy="96460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136116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Realiza  ventas y marketing</a:t>
          </a:r>
          <a:endParaRPr lang="es-EC" sz="10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82218" y="3290294"/>
        <a:ext cx="1973412" cy="964602"/>
      </dsp:txXfrm>
    </dsp:sp>
    <dsp:sp modelId="{DA8066F7-88FB-4213-8CFC-3372020FEC6E}">
      <dsp:nvSpPr>
        <dsp:cNvPr id="0" name=""/>
        <dsp:cNvSpPr/>
      </dsp:nvSpPr>
      <dsp:spPr>
        <a:xfrm>
          <a:off x="5810011" y="4040540"/>
          <a:ext cx="1676740" cy="321534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Departamento de  Ventas</a:t>
          </a:r>
          <a:endParaRPr lang="es-EC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10011" y="4040540"/>
        <a:ext cx="1676740" cy="321534"/>
      </dsp:txXfrm>
    </dsp:sp>
    <dsp:sp modelId="{94008F0C-2B87-4C3F-B984-3735474794F8}">
      <dsp:nvSpPr>
        <dsp:cNvPr id="0" name=""/>
        <dsp:cNvSpPr/>
      </dsp:nvSpPr>
      <dsp:spPr>
        <a:xfrm>
          <a:off x="1364572" y="1768365"/>
          <a:ext cx="2145893" cy="96460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136116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Se encarga de la recepción, digitación y archivo de documentos y dar soporte a todos los departamentos</a:t>
          </a:r>
          <a:endParaRPr lang="es-EC" sz="10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64572" y="1768365"/>
        <a:ext cx="2145893" cy="964602"/>
      </dsp:txXfrm>
    </dsp:sp>
    <dsp:sp modelId="{5B059202-7A96-4B5E-AD65-504A22C4D8C0}">
      <dsp:nvSpPr>
        <dsp:cNvPr id="0" name=""/>
        <dsp:cNvSpPr/>
      </dsp:nvSpPr>
      <dsp:spPr>
        <a:xfrm>
          <a:off x="1878605" y="2518612"/>
          <a:ext cx="1676740" cy="321534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Secretaría</a:t>
          </a:r>
          <a:endParaRPr lang="es-EC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8605" y="2518612"/>
        <a:ext cx="1676740" cy="321534"/>
      </dsp:txXfrm>
    </dsp:sp>
    <dsp:sp modelId="{00FDBD6E-CF17-44ED-AD4F-2B06B98F5676}">
      <dsp:nvSpPr>
        <dsp:cNvPr id="0" name=""/>
        <dsp:cNvSpPr/>
      </dsp:nvSpPr>
      <dsp:spPr>
        <a:xfrm>
          <a:off x="4005493" y="1768365"/>
          <a:ext cx="2128622" cy="96460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136116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Apoyo Legal en la creación de la empresa  y  cuando sea necesario</a:t>
          </a:r>
          <a:endParaRPr lang="es-EC" sz="10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05493" y="1768365"/>
        <a:ext cx="2128622" cy="964602"/>
      </dsp:txXfrm>
    </dsp:sp>
    <dsp:sp modelId="{5A70881D-6FF0-497D-B4CA-080DF01A63CC}">
      <dsp:nvSpPr>
        <dsp:cNvPr id="0" name=""/>
        <dsp:cNvSpPr/>
      </dsp:nvSpPr>
      <dsp:spPr>
        <a:xfrm>
          <a:off x="4510891" y="2518612"/>
          <a:ext cx="1676740" cy="321534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Asesoría Legal</a:t>
          </a:r>
          <a:endParaRPr lang="es-EC" sz="10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0891" y="2518612"/>
        <a:ext cx="1676740" cy="3215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2E388-1CDD-460F-BAA0-5092D34CEE33}">
      <dsp:nvSpPr>
        <dsp:cNvPr id="0" name=""/>
        <dsp:cNvSpPr/>
      </dsp:nvSpPr>
      <dsp:spPr>
        <a:xfrm>
          <a:off x="2325802" y="439747"/>
          <a:ext cx="3401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0114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486592" y="483614"/>
        <a:ext cx="18535" cy="3707"/>
      </dsp:txXfrm>
    </dsp:sp>
    <dsp:sp modelId="{6979606E-8938-42AA-BFE3-2DB60F4D18B5}">
      <dsp:nvSpPr>
        <dsp:cNvPr id="0" name=""/>
        <dsp:cNvSpPr/>
      </dsp:nvSpPr>
      <dsp:spPr>
        <a:xfrm>
          <a:off x="715798" y="1926"/>
          <a:ext cx="1611804" cy="9670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COTIZACIÓN</a:t>
          </a:r>
          <a:endParaRPr lang="es-EC" sz="1700" kern="1200" dirty="0"/>
        </a:p>
      </dsp:txBody>
      <dsp:txXfrm>
        <a:off x="715798" y="1926"/>
        <a:ext cx="1611804" cy="967082"/>
      </dsp:txXfrm>
    </dsp:sp>
    <dsp:sp modelId="{EA0A8318-1B0C-453B-AC37-C4C7429587AA}">
      <dsp:nvSpPr>
        <dsp:cNvPr id="0" name=""/>
        <dsp:cNvSpPr/>
      </dsp:nvSpPr>
      <dsp:spPr>
        <a:xfrm>
          <a:off x="4308322" y="439747"/>
          <a:ext cx="3401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0114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469111" y="483614"/>
        <a:ext cx="18535" cy="3707"/>
      </dsp:txXfrm>
    </dsp:sp>
    <dsp:sp modelId="{341D09E6-3FA9-49F8-8B1B-59E2DA521356}">
      <dsp:nvSpPr>
        <dsp:cNvPr id="0" name=""/>
        <dsp:cNvSpPr/>
      </dsp:nvSpPr>
      <dsp:spPr>
        <a:xfrm>
          <a:off x="2698317" y="1926"/>
          <a:ext cx="1611804" cy="9670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ORDEN DE PRODUCCIÓN</a:t>
          </a:r>
          <a:endParaRPr lang="es-EC" sz="1700" kern="1200" dirty="0"/>
        </a:p>
      </dsp:txBody>
      <dsp:txXfrm>
        <a:off x="2698317" y="1926"/>
        <a:ext cx="1611804" cy="967082"/>
      </dsp:txXfrm>
    </dsp:sp>
    <dsp:sp modelId="{2CAED867-BB5C-4B47-87B6-075DDFF8ED90}">
      <dsp:nvSpPr>
        <dsp:cNvPr id="0" name=""/>
        <dsp:cNvSpPr/>
      </dsp:nvSpPr>
      <dsp:spPr>
        <a:xfrm>
          <a:off x="1521700" y="967208"/>
          <a:ext cx="3965038" cy="340114"/>
        </a:xfrm>
        <a:custGeom>
          <a:avLst/>
          <a:gdLst/>
          <a:ahLst/>
          <a:cxnLst/>
          <a:rect l="0" t="0" r="0" b="0"/>
          <a:pathLst>
            <a:path>
              <a:moveTo>
                <a:pt x="3965038" y="0"/>
              </a:moveTo>
              <a:lnTo>
                <a:pt x="3965038" y="187157"/>
              </a:lnTo>
              <a:lnTo>
                <a:pt x="0" y="187157"/>
              </a:lnTo>
              <a:lnTo>
                <a:pt x="0" y="340114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404661" y="1135412"/>
        <a:ext cx="199116" cy="3707"/>
      </dsp:txXfrm>
    </dsp:sp>
    <dsp:sp modelId="{B7B3199B-877F-4930-A30C-E60EA0B94C65}">
      <dsp:nvSpPr>
        <dsp:cNvPr id="0" name=""/>
        <dsp:cNvSpPr/>
      </dsp:nvSpPr>
      <dsp:spPr>
        <a:xfrm>
          <a:off x="4680837" y="1926"/>
          <a:ext cx="1611804" cy="9670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HOJA DE COSTOS</a:t>
          </a:r>
          <a:endParaRPr lang="es-EC" sz="1700" kern="1200" dirty="0"/>
        </a:p>
      </dsp:txBody>
      <dsp:txXfrm>
        <a:off x="4680837" y="1926"/>
        <a:ext cx="1611804" cy="967082"/>
      </dsp:txXfrm>
    </dsp:sp>
    <dsp:sp modelId="{7D20A3ED-0631-45F9-BC98-6AB4FC3BA90A}">
      <dsp:nvSpPr>
        <dsp:cNvPr id="0" name=""/>
        <dsp:cNvSpPr/>
      </dsp:nvSpPr>
      <dsp:spPr>
        <a:xfrm>
          <a:off x="2325802" y="1777545"/>
          <a:ext cx="3401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0114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486592" y="1821411"/>
        <a:ext cx="18535" cy="3707"/>
      </dsp:txXfrm>
    </dsp:sp>
    <dsp:sp modelId="{5FD66A97-626F-4D10-BD31-AE25802DDB85}">
      <dsp:nvSpPr>
        <dsp:cNvPr id="0" name=""/>
        <dsp:cNvSpPr/>
      </dsp:nvSpPr>
      <dsp:spPr>
        <a:xfrm>
          <a:off x="715798" y="1339723"/>
          <a:ext cx="1611804" cy="9670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NOTA DE DESPACHO DE MATERIALES</a:t>
          </a:r>
          <a:endParaRPr lang="es-EC" sz="1700" kern="1200" dirty="0"/>
        </a:p>
      </dsp:txBody>
      <dsp:txXfrm>
        <a:off x="715798" y="1339723"/>
        <a:ext cx="1611804" cy="967082"/>
      </dsp:txXfrm>
    </dsp:sp>
    <dsp:sp modelId="{5DE28D73-0CC8-4603-AA31-2F5CBC9DBA3B}">
      <dsp:nvSpPr>
        <dsp:cNvPr id="0" name=""/>
        <dsp:cNvSpPr/>
      </dsp:nvSpPr>
      <dsp:spPr>
        <a:xfrm>
          <a:off x="4308322" y="1777545"/>
          <a:ext cx="3401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0114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469111" y="1821411"/>
        <a:ext cx="18535" cy="3707"/>
      </dsp:txXfrm>
    </dsp:sp>
    <dsp:sp modelId="{F568A25F-9507-4004-BC55-1A7137B13533}">
      <dsp:nvSpPr>
        <dsp:cNvPr id="0" name=""/>
        <dsp:cNvSpPr/>
      </dsp:nvSpPr>
      <dsp:spPr>
        <a:xfrm>
          <a:off x="2698317" y="1339723"/>
          <a:ext cx="1611804" cy="9670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NOTAS DE DEVOLUCIÓN</a:t>
          </a:r>
          <a:endParaRPr lang="es-EC" sz="1700" kern="1200" dirty="0"/>
        </a:p>
      </dsp:txBody>
      <dsp:txXfrm>
        <a:off x="2698317" y="1339723"/>
        <a:ext cx="1611804" cy="967082"/>
      </dsp:txXfrm>
    </dsp:sp>
    <dsp:sp modelId="{377D0DED-20CE-40F4-9B8A-20C38C55F30E}">
      <dsp:nvSpPr>
        <dsp:cNvPr id="0" name=""/>
        <dsp:cNvSpPr/>
      </dsp:nvSpPr>
      <dsp:spPr>
        <a:xfrm>
          <a:off x="1521700" y="2305006"/>
          <a:ext cx="3965038" cy="340114"/>
        </a:xfrm>
        <a:custGeom>
          <a:avLst/>
          <a:gdLst/>
          <a:ahLst/>
          <a:cxnLst/>
          <a:rect l="0" t="0" r="0" b="0"/>
          <a:pathLst>
            <a:path>
              <a:moveTo>
                <a:pt x="3965038" y="0"/>
              </a:moveTo>
              <a:lnTo>
                <a:pt x="3965038" y="187157"/>
              </a:lnTo>
              <a:lnTo>
                <a:pt x="0" y="187157"/>
              </a:lnTo>
              <a:lnTo>
                <a:pt x="0" y="340114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404661" y="2473210"/>
        <a:ext cx="199116" cy="3707"/>
      </dsp:txXfrm>
    </dsp:sp>
    <dsp:sp modelId="{C07ABAB9-4FAD-4444-9A92-29C8774FFA62}">
      <dsp:nvSpPr>
        <dsp:cNvPr id="0" name=""/>
        <dsp:cNvSpPr/>
      </dsp:nvSpPr>
      <dsp:spPr>
        <a:xfrm>
          <a:off x="4680837" y="1339723"/>
          <a:ext cx="1611804" cy="9670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CONTROL A EMPLEADOS</a:t>
          </a:r>
          <a:endParaRPr lang="es-EC" sz="1700" kern="1200" dirty="0"/>
        </a:p>
      </dsp:txBody>
      <dsp:txXfrm>
        <a:off x="4680837" y="1339723"/>
        <a:ext cx="1611804" cy="967082"/>
      </dsp:txXfrm>
    </dsp:sp>
    <dsp:sp modelId="{2A81098E-0A83-4A09-82D4-B0BB235D8276}">
      <dsp:nvSpPr>
        <dsp:cNvPr id="0" name=""/>
        <dsp:cNvSpPr/>
      </dsp:nvSpPr>
      <dsp:spPr>
        <a:xfrm>
          <a:off x="2325802" y="3115342"/>
          <a:ext cx="3401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0114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486592" y="3159209"/>
        <a:ext cx="18535" cy="3707"/>
      </dsp:txXfrm>
    </dsp:sp>
    <dsp:sp modelId="{341AB1A9-8E1E-4A33-BC49-4C6E86A6E606}">
      <dsp:nvSpPr>
        <dsp:cNvPr id="0" name=""/>
        <dsp:cNvSpPr/>
      </dsp:nvSpPr>
      <dsp:spPr>
        <a:xfrm>
          <a:off x="715798" y="2677521"/>
          <a:ext cx="1611804" cy="9670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ROLES DE PAGOS Y DE PROVISIONES</a:t>
          </a:r>
          <a:endParaRPr lang="es-EC" sz="1700" kern="1200" dirty="0"/>
        </a:p>
      </dsp:txBody>
      <dsp:txXfrm>
        <a:off x="715798" y="2677521"/>
        <a:ext cx="1611804" cy="967082"/>
      </dsp:txXfrm>
    </dsp:sp>
    <dsp:sp modelId="{058EB284-D2D4-42A9-AD5B-E1DAA2F9E422}">
      <dsp:nvSpPr>
        <dsp:cNvPr id="0" name=""/>
        <dsp:cNvSpPr/>
      </dsp:nvSpPr>
      <dsp:spPr>
        <a:xfrm>
          <a:off x="4308322" y="3115342"/>
          <a:ext cx="3401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0114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469111" y="3159209"/>
        <a:ext cx="18535" cy="3707"/>
      </dsp:txXfrm>
    </dsp:sp>
    <dsp:sp modelId="{904BAECD-D4D1-40D8-A0D8-921DE505E09E}">
      <dsp:nvSpPr>
        <dsp:cNvPr id="0" name=""/>
        <dsp:cNvSpPr/>
      </dsp:nvSpPr>
      <dsp:spPr>
        <a:xfrm>
          <a:off x="2698317" y="2677521"/>
          <a:ext cx="1611804" cy="9670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TASA DE CIF</a:t>
          </a:r>
          <a:endParaRPr lang="es-EC" sz="1700" kern="1200" dirty="0"/>
        </a:p>
      </dsp:txBody>
      <dsp:txXfrm>
        <a:off x="2698317" y="2677521"/>
        <a:ext cx="1611804" cy="967082"/>
      </dsp:txXfrm>
    </dsp:sp>
    <dsp:sp modelId="{571ED5F1-89AE-4203-933D-7F1CA5B6C9EA}">
      <dsp:nvSpPr>
        <dsp:cNvPr id="0" name=""/>
        <dsp:cNvSpPr/>
      </dsp:nvSpPr>
      <dsp:spPr>
        <a:xfrm>
          <a:off x="1521700" y="3642804"/>
          <a:ext cx="3965038" cy="340114"/>
        </a:xfrm>
        <a:custGeom>
          <a:avLst/>
          <a:gdLst/>
          <a:ahLst/>
          <a:cxnLst/>
          <a:rect l="0" t="0" r="0" b="0"/>
          <a:pathLst>
            <a:path>
              <a:moveTo>
                <a:pt x="3965038" y="0"/>
              </a:moveTo>
              <a:lnTo>
                <a:pt x="3965038" y="187157"/>
              </a:lnTo>
              <a:lnTo>
                <a:pt x="0" y="187157"/>
              </a:lnTo>
              <a:lnTo>
                <a:pt x="0" y="340114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404661" y="3811008"/>
        <a:ext cx="199116" cy="3707"/>
      </dsp:txXfrm>
    </dsp:sp>
    <dsp:sp modelId="{507872E5-C4E1-4A0D-9747-BFE0BEAAF3F7}">
      <dsp:nvSpPr>
        <dsp:cNvPr id="0" name=""/>
        <dsp:cNvSpPr/>
      </dsp:nvSpPr>
      <dsp:spPr>
        <a:xfrm>
          <a:off x="4680837" y="2677521"/>
          <a:ext cx="1611804" cy="9670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LIQUIDACIÓN HOJA DE COSTOS</a:t>
          </a:r>
          <a:endParaRPr lang="es-EC" sz="1700" kern="1200" dirty="0"/>
        </a:p>
      </dsp:txBody>
      <dsp:txXfrm>
        <a:off x="4680837" y="2677521"/>
        <a:ext cx="1611804" cy="967082"/>
      </dsp:txXfrm>
    </dsp:sp>
    <dsp:sp modelId="{89F1AB03-BB84-49DD-8D91-8937DEBDF9D4}">
      <dsp:nvSpPr>
        <dsp:cNvPr id="0" name=""/>
        <dsp:cNvSpPr/>
      </dsp:nvSpPr>
      <dsp:spPr>
        <a:xfrm>
          <a:off x="715798" y="4015319"/>
          <a:ext cx="1611804" cy="9670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NOTA DE ARTÍCULOS TERMINADOS</a:t>
          </a:r>
          <a:endParaRPr lang="es-EC" sz="1700" kern="1200" dirty="0"/>
        </a:p>
      </dsp:txBody>
      <dsp:txXfrm>
        <a:off x="715798" y="4015319"/>
        <a:ext cx="1611804" cy="9670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0481E-D8CA-4B12-A096-1B488CA7D06D}">
      <dsp:nvSpPr>
        <dsp:cNvPr id="0" name=""/>
        <dsp:cNvSpPr/>
      </dsp:nvSpPr>
      <dsp:spPr>
        <a:xfrm rot="5400000">
          <a:off x="3539296" y="-1280247"/>
          <a:ext cx="983921" cy="379412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Mano de obra directa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Mano de obra indirecta</a:t>
          </a:r>
          <a:endParaRPr lang="es-EC" sz="1200" kern="1200" dirty="0"/>
        </a:p>
      </dsp:txBody>
      <dsp:txXfrm rot="-5400000">
        <a:off x="2134195" y="172885"/>
        <a:ext cx="3746093" cy="887859"/>
      </dsp:txXfrm>
    </dsp:sp>
    <dsp:sp modelId="{D2265446-8F7B-45F4-8A20-5F343740259C}">
      <dsp:nvSpPr>
        <dsp:cNvPr id="0" name=""/>
        <dsp:cNvSpPr/>
      </dsp:nvSpPr>
      <dsp:spPr>
        <a:xfrm>
          <a:off x="0" y="1863"/>
          <a:ext cx="2134195" cy="12299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CLASIFICACIÓN</a:t>
          </a:r>
          <a:endParaRPr lang="es-EC" sz="1800" kern="1200" dirty="0"/>
        </a:p>
      </dsp:txBody>
      <dsp:txXfrm>
        <a:off x="60039" y="61902"/>
        <a:ext cx="2014117" cy="1109824"/>
      </dsp:txXfrm>
    </dsp:sp>
    <dsp:sp modelId="{1FDCD50B-BE7D-45F0-9209-95024096053D}">
      <dsp:nvSpPr>
        <dsp:cNvPr id="0" name=""/>
        <dsp:cNvSpPr/>
      </dsp:nvSpPr>
      <dsp:spPr>
        <a:xfrm rot="5400000">
          <a:off x="3539296" y="11149"/>
          <a:ext cx="983921" cy="379412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Ubicación técnica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Control presencia y tiempo</a:t>
          </a:r>
          <a:endParaRPr lang="es-EC" sz="1200" kern="1200" dirty="0"/>
        </a:p>
      </dsp:txBody>
      <dsp:txXfrm rot="-5400000">
        <a:off x="2134195" y="1464282"/>
        <a:ext cx="3746093" cy="887859"/>
      </dsp:txXfrm>
    </dsp:sp>
    <dsp:sp modelId="{374579C0-6D7B-4F37-B2F7-EBA966D2D61D}">
      <dsp:nvSpPr>
        <dsp:cNvPr id="0" name=""/>
        <dsp:cNvSpPr/>
      </dsp:nvSpPr>
      <dsp:spPr>
        <a:xfrm>
          <a:off x="0" y="1293260"/>
          <a:ext cx="2134195" cy="12299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ASPECTOS ADMINISTRATIVOS</a:t>
          </a:r>
          <a:endParaRPr lang="es-EC" sz="1800" kern="1200" dirty="0"/>
        </a:p>
      </dsp:txBody>
      <dsp:txXfrm>
        <a:off x="60039" y="1353299"/>
        <a:ext cx="2014117" cy="1109824"/>
      </dsp:txXfrm>
    </dsp:sp>
    <dsp:sp modelId="{29A9F2B2-D86D-4B60-9491-199380E7B975}">
      <dsp:nvSpPr>
        <dsp:cNvPr id="0" name=""/>
        <dsp:cNvSpPr/>
      </dsp:nvSpPr>
      <dsp:spPr>
        <a:xfrm rot="5400000">
          <a:off x="3539296" y="1302546"/>
          <a:ext cx="983921" cy="379412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Reclutamiento y selección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Capacitación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Pago oportuno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Roles de pago y provisiones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 Registro en hoja de costos</a:t>
          </a:r>
          <a:endParaRPr lang="es-EC" sz="1200" kern="1200" dirty="0"/>
        </a:p>
      </dsp:txBody>
      <dsp:txXfrm rot="-5400000">
        <a:off x="2134195" y="2755679"/>
        <a:ext cx="3746093" cy="887859"/>
      </dsp:txXfrm>
    </dsp:sp>
    <dsp:sp modelId="{BB18B095-7AD2-42F8-A96B-9F702A7EDCD8}">
      <dsp:nvSpPr>
        <dsp:cNvPr id="0" name=""/>
        <dsp:cNvSpPr/>
      </dsp:nvSpPr>
      <dsp:spPr>
        <a:xfrm>
          <a:off x="0" y="2584658"/>
          <a:ext cx="2134195" cy="12299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DESARROLLO DEL PERSONAL</a:t>
          </a:r>
          <a:endParaRPr lang="es-EC" sz="1800" kern="1200" dirty="0"/>
        </a:p>
      </dsp:txBody>
      <dsp:txXfrm>
        <a:off x="60039" y="2644697"/>
        <a:ext cx="2014117" cy="11098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9E172-4A79-4610-B1DD-2F1CADEB328C}" type="datetimeFigureOut">
              <a:rPr lang="es-ES" smtClean="0"/>
              <a:pPr/>
              <a:t>14/10/2015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D7560-8098-4621-B031-DB4FDCBC5E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2761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DCDB-F176-458A-B706-4F3AA7430966}" type="datetimeFigureOut">
              <a:rPr lang="es-ES" smtClean="0"/>
              <a:pPr/>
              <a:t>14/10/2015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D9F41-6C3C-4E81-B133-AA59D3043E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DCDB-F176-458A-B706-4F3AA7430966}" type="datetimeFigureOut">
              <a:rPr lang="es-ES" smtClean="0"/>
              <a:pPr/>
              <a:t>14/10/2015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D9F41-6C3C-4E81-B133-AA59D3043E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DCDB-F176-458A-B706-4F3AA7430966}" type="datetimeFigureOut">
              <a:rPr lang="es-ES" smtClean="0"/>
              <a:pPr/>
              <a:t>14/10/2015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D9F41-6C3C-4E81-B133-AA59D3043E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DCDB-F176-458A-B706-4F3AA7430966}" type="datetimeFigureOut">
              <a:rPr lang="es-ES" smtClean="0"/>
              <a:pPr/>
              <a:t>14/10/2015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D9F41-6C3C-4E81-B133-AA59D3043E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DCDB-F176-458A-B706-4F3AA7430966}" type="datetimeFigureOut">
              <a:rPr lang="es-ES" smtClean="0"/>
              <a:pPr/>
              <a:t>14/10/2015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D9F41-6C3C-4E81-B133-AA59D3043E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DCDB-F176-458A-B706-4F3AA7430966}" type="datetimeFigureOut">
              <a:rPr lang="es-ES" smtClean="0"/>
              <a:pPr/>
              <a:t>14/10/2015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D9F41-6C3C-4E81-B133-AA59D3043E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DCDB-F176-458A-B706-4F3AA7430966}" type="datetimeFigureOut">
              <a:rPr lang="es-ES" smtClean="0"/>
              <a:pPr/>
              <a:t>14/10/2015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D9F41-6C3C-4E81-B133-AA59D3043E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DCDB-F176-458A-B706-4F3AA7430966}" type="datetimeFigureOut">
              <a:rPr lang="es-ES" smtClean="0"/>
              <a:pPr/>
              <a:t>14/10/2015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D9F41-6C3C-4E81-B133-AA59D3043E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DCDB-F176-458A-B706-4F3AA7430966}" type="datetimeFigureOut">
              <a:rPr lang="es-ES" smtClean="0"/>
              <a:pPr/>
              <a:t>14/10/2015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D9F41-6C3C-4E81-B133-AA59D3043E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DCDB-F176-458A-B706-4F3AA7430966}" type="datetimeFigureOut">
              <a:rPr lang="es-ES" smtClean="0"/>
              <a:pPr/>
              <a:t>14/10/2015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D9F41-6C3C-4E81-B133-AA59D3043E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DCDB-F176-458A-B706-4F3AA7430966}" type="datetimeFigureOut">
              <a:rPr lang="es-ES" smtClean="0"/>
              <a:pPr/>
              <a:t>14/10/2015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D9F41-6C3C-4E81-B133-AA59D3043E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DDCDB-F176-458A-B706-4F3AA7430966}" type="datetimeFigureOut">
              <a:rPr lang="es-ES" smtClean="0"/>
              <a:pPr/>
              <a:t>14/10/2015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D9F41-6C3C-4E81-B133-AA59D3043E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75" y="188640"/>
            <a:ext cx="4838406" cy="124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259632" y="1556792"/>
            <a:ext cx="69847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b="1" dirty="0"/>
              <a:t>DEPARTAMENTO DE CIENCIAS </a:t>
            </a:r>
            <a:r>
              <a:rPr lang="es-EC" sz="1600" b="1" dirty="0" smtClean="0"/>
              <a:t>ECONÓMICAS,</a:t>
            </a:r>
            <a:r>
              <a:rPr lang="es-EC" sz="1600" dirty="0"/>
              <a:t> </a:t>
            </a:r>
            <a:r>
              <a:rPr lang="es-EC" sz="1600" b="1" dirty="0" smtClean="0"/>
              <a:t>ADMINISTRATIVAS </a:t>
            </a:r>
            <a:r>
              <a:rPr lang="es-EC" sz="1600" b="1" dirty="0"/>
              <a:t>Y DE </a:t>
            </a:r>
            <a:r>
              <a:rPr lang="es-EC" sz="1600" b="1" dirty="0" smtClean="0"/>
              <a:t>COMERCIO</a:t>
            </a:r>
          </a:p>
          <a:p>
            <a:pPr algn="ctr"/>
            <a:r>
              <a:rPr lang="es-EC" sz="1600" b="1" dirty="0"/>
              <a:t>CARRERA DE CONTABILIDAD Y AUDITORÍA CPA (CTE)</a:t>
            </a:r>
            <a:endParaRPr lang="es-EC" sz="1600" dirty="0"/>
          </a:p>
          <a:p>
            <a:r>
              <a:rPr lang="es-EC" sz="1600" b="1" dirty="0"/>
              <a:t> </a:t>
            </a:r>
            <a:endParaRPr lang="es-EC" sz="1600" dirty="0"/>
          </a:p>
          <a:p>
            <a:pPr algn="just"/>
            <a:endParaRPr lang="es-EC" sz="1600" dirty="0"/>
          </a:p>
        </p:txBody>
      </p:sp>
      <p:sp>
        <p:nvSpPr>
          <p:cNvPr id="3" name="2 Rectángulo"/>
          <p:cNvSpPr/>
          <p:nvPr/>
        </p:nvSpPr>
        <p:spPr>
          <a:xfrm>
            <a:off x="856654" y="2276872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 </a:t>
            </a:r>
            <a:endParaRPr lang="es-EC" sz="1600" dirty="0"/>
          </a:p>
          <a:p>
            <a:pPr algn="just"/>
            <a:r>
              <a:rPr lang="es-ES" sz="1600" b="1" dirty="0" smtClean="0"/>
              <a:t>TEMA</a:t>
            </a:r>
            <a:r>
              <a:rPr lang="es-ES" sz="1600" b="1" dirty="0"/>
              <a:t>: ANÁLISIS DE COSTOS POR ÓRDENES DE PRODUCCIÓN, PARA LAS MICROEMPRESAS METALMECÁNICAS: ÁREA DE LA CONSTRUCCIÓN DE MAQUINARIA INDUSTRIAL, EN EL VALLE DE LOS CHILLOS.</a:t>
            </a:r>
            <a:endParaRPr lang="es-EC" sz="1600" dirty="0"/>
          </a:p>
          <a:p>
            <a:r>
              <a:rPr lang="es-ES" b="1" dirty="0"/>
              <a:t> </a:t>
            </a:r>
            <a:endParaRPr lang="es-EC" dirty="0"/>
          </a:p>
          <a:p>
            <a:r>
              <a:rPr lang="es-ES" b="1" dirty="0"/>
              <a:t> </a:t>
            </a:r>
            <a:endParaRPr lang="es-ES" b="1" dirty="0" smtClean="0"/>
          </a:p>
          <a:p>
            <a:endParaRPr lang="es-EC" dirty="0"/>
          </a:p>
          <a:p>
            <a:r>
              <a:rPr lang="es-EC" sz="1600" b="1" dirty="0"/>
              <a:t>AUTORA: MORA HERRERA MIRIAM JUDITH</a:t>
            </a:r>
            <a:endParaRPr lang="es-EC" sz="1600" dirty="0"/>
          </a:p>
          <a:p>
            <a:r>
              <a:rPr lang="es-ES" sz="1600" b="1" dirty="0"/>
              <a:t> </a:t>
            </a:r>
            <a:endParaRPr lang="es-EC" sz="1600" dirty="0"/>
          </a:p>
          <a:p>
            <a:r>
              <a:rPr lang="es-EC" sz="1600" b="1" dirty="0"/>
              <a:t>DIRECTOR:</a:t>
            </a:r>
            <a:r>
              <a:rPr lang="es-EC" sz="1600" dirty="0"/>
              <a:t> </a:t>
            </a:r>
            <a:r>
              <a:rPr lang="es-EC" sz="1600" b="1" dirty="0"/>
              <a:t>ING. GARCÍA, VÍCTOR</a:t>
            </a:r>
            <a:endParaRPr lang="es-EC" sz="1600" dirty="0"/>
          </a:p>
        </p:txBody>
      </p:sp>
      <p:pic>
        <p:nvPicPr>
          <p:cNvPr id="70662" name="Picture 6" descr="D:\FOTOS MAQUINAS\20100812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95752"/>
            <a:ext cx="2016224" cy="3583995"/>
          </a:xfrm>
          <a:prstGeom prst="rect">
            <a:avLst/>
          </a:prstGeom>
          <a:noFill/>
          <a:ln w="28575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3820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129729" cy="55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203848" y="52652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HOJA DE COSTOS</a:t>
            </a:r>
            <a:endParaRPr lang="es-EC" sz="2800" b="1" dirty="0"/>
          </a:p>
        </p:txBody>
      </p:sp>
      <p:pic>
        <p:nvPicPr>
          <p:cNvPr id="4" name="3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49746"/>
            <a:ext cx="8424936" cy="5403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83876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129729" cy="55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627784" y="526526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MATERIA PRIMA</a:t>
            </a:r>
            <a:endParaRPr lang="es-EC" sz="2800" b="1" dirty="0"/>
          </a:p>
        </p:txBody>
      </p:sp>
      <p:sp>
        <p:nvSpPr>
          <p:cNvPr id="4" name="27 Rectángulo"/>
          <p:cNvSpPr/>
          <p:nvPr/>
        </p:nvSpPr>
        <p:spPr>
          <a:xfrm>
            <a:off x="2843361" y="1115517"/>
            <a:ext cx="4752975" cy="5132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C" sz="1400" b="1" dirty="0" smtClean="0">
                <a:solidFill>
                  <a:srgbClr val="520073"/>
                </a:solidFill>
                <a:effectLst/>
                <a:latin typeface="Arial"/>
                <a:ea typeface="Calibri"/>
              </a:rPr>
              <a:t>MATERIA PRIMA</a:t>
            </a:r>
            <a:endParaRPr lang="es-EC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29 Flecha abajo"/>
          <p:cNvSpPr/>
          <p:nvPr/>
        </p:nvSpPr>
        <p:spPr>
          <a:xfrm>
            <a:off x="5057185" y="1761535"/>
            <a:ext cx="378911" cy="299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6" name="31 Rectángulo"/>
          <p:cNvSpPr/>
          <p:nvPr/>
        </p:nvSpPr>
        <p:spPr>
          <a:xfrm>
            <a:off x="3707904" y="2248391"/>
            <a:ext cx="2088232" cy="4890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C" sz="1200" b="1" dirty="0" smtClean="0">
                <a:effectLst/>
                <a:latin typeface="Arial"/>
                <a:ea typeface="Calibri"/>
              </a:rPr>
              <a:t>ORDEN DE PRODUCCIÓN</a:t>
            </a:r>
            <a:endParaRPr lang="es-EC" sz="12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32 Rectángulo"/>
          <p:cNvSpPr/>
          <p:nvPr/>
        </p:nvSpPr>
        <p:spPr>
          <a:xfrm>
            <a:off x="1556395" y="3356992"/>
            <a:ext cx="2295525" cy="48577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C" sz="1000" b="1" dirty="0" smtClean="0">
                <a:latin typeface="Arial"/>
                <a:ea typeface="Times New Roman"/>
              </a:rPr>
              <a:t>CICLO DE MATERIALES</a:t>
            </a:r>
            <a:endParaRPr lang="es-EC" sz="10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33 Rectángulo"/>
          <p:cNvSpPr/>
          <p:nvPr/>
        </p:nvSpPr>
        <p:spPr>
          <a:xfrm>
            <a:off x="5336375" y="2924944"/>
            <a:ext cx="2692009" cy="133674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s-EC" sz="12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es-EC" sz="12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s-EC" sz="1200" dirty="0" smtClean="0">
                <a:effectLst/>
                <a:latin typeface="Times New Roman"/>
                <a:ea typeface="Times New Roman"/>
              </a:rPr>
              <a:t>Necesidades</a:t>
            </a:r>
            <a:endParaRPr lang="es-EC" sz="12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s-EC" sz="1200" dirty="0" smtClean="0">
                <a:latin typeface="Times New Roman"/>
                <a:ea typeface="Times New Roman"/>
              </a:rPr>
              <a:t>Cotización</a:t>
            </a:r>
          </a:p>
          <a:p>
            <a:pPr>
              <a:spcAft>
                <a:spcPts val="0"/>
              </a:spcAft>
            </a:pPr>
            <a:r>
              <a:rPr lang="es-EC" sz="1200" dirty="0" smtClean="0">
                <a:effectLst/>
                <a:latin typeface="Times New Roman"/>
                <a:ea typeface="Times New Roman"/>
              </a:rPr>
              <a:t>Orden de compra</a:t>
            </a:r>
          </a:p>
          <a:p>
            <a:pPr>
              <a:spcAft>
                <a:spcPts val="0"/>
              </a:spcAft>
            </a:pPr>
            <a:r>
              <a:rPr lang="es-EC" sz="1200" dirty="0" smtClean="0">
                <a:latin typeface="Times New Roman"/>
                <a:ea typeface="Times New Roman"/>
              </a:rPr>
              <a:t>Recepción y verificación</a:t>
            </a:r>
          </a:p>
          <a:p>
            <a:pPr>
              <a:spcAft>
                <a:spcPts val="0"/>
              </a:spcAft>
            </a:pPr>
            <a:r>
              <a:rPr lang="es-EC" sz="1200" dirty="0" smtClean="0">
                <a:effectLst/>
                <a:latin typeface="Times New Roman"/>
                <a:ea typeface="Times New Roman"/>
              </a:rPr>
              <a:t>Acondicionamiento y despacho</a:t>
            </a:r>
          </a:p>
          <a:p>
            <a:pPr>
              <a:spcAft>
                <a:spcPts val="0"/>
              </a:spcAft>
            </a:pPr>
            <a:r>
              <a:rPr lang="es-EC" sz="1200" dirty="0" smtClean="0">
                <a:latin typeface="Times New Roman"/>
                <a:ea typeface="Times New Roman"/>
              </a:rPr>
              <a:t>Devoluciones internas y externas</a:t>
            </a:r>
          </a:p>
          <a:p>
            <a:pPr>
              <a:spcAft>
                <a:spcPts val="0"/>
              </a:spcAft>
            </a:pPr>
            <a:r>
              <a:rPr lang="es-EC" sz="1200" dirty="0" smtClean="0">
                <a:effectLst/>
                <a:latin typeface="Times New Roman"/>
                <a:ea typeface="Times New Roman"/>
              </a:rPr>
              <a:t>Pago a proveedores</a:t>
            </a:r>
          </a:p>
          <a:p>
            <a:pPr>
              <a:spcAft>
                <a:spcPts val="0"/>
              </a:spcAft>
            </a:pPr>
            <a:endParaRPr lang="es-EC" sz="12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es-EC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547664" y="4293096"/>
            <a:ext cx="2295525" cy="48577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900" b="1" dirty="0" smtClean="0">
                <a:effectLst/>
                <a:latin typeface="Arial"/>
                <a:ea typeface="Calibri"/>
              </a:rPr>
              <a:t>CLASIFICACIÓN</a:t>
            </a:r>
            <a:endParaRPr lang="es-EC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336375" y="4333697"/>
            <a:ext cx="2692009" cy="64769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C" sz="1200" dirty="0" smtClean="0">
                <a:latin typeface="Times New Roman"/>
                <a:ea typeface="Times New Roman"/>
              </a:rPr>
              <a:t>Materiales directos</a:t>
            </a:r>
          </a:p>
          <a:p>
            <a:pPr>
              <a:spcAft>
                <a:spcPts val="0"/>
              </a:spcAft>
            </a:pPr>
            <a:r>
              <a:rPr lang="es-EC" sz="1200" dirty="0" smtClean="0">
                <a:effectLst/>
                <a:latin typeface="Times New Roman"/>
                <a:ea typeface="Times New Roman"/>
              </a:rPr>
              <a:t>Materiales indirectos</a:t>
            </a:r>
            <a:endParaRPr lang="es-EC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3" name="8 Rectángulo"/>
          <p:cNvSpPr/>
          <p:nvPr/>
        </p:nvSpPr>
        <p:spPr>
          <a:xfrm>
            <a:off x="1547664" y="5157192"/>
            <a:ext cx="2295525" cy="48577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900" b="1" dirty="0" smtClean="0">
                <a:effectLst/>
                <a:latin typeface="Arial"/>
                <a:ea typeface="Calibri"/>
              </a:rPr>
              <a:t>REGISTRO CONTABLE</a:t>
            </a:r>
            <a:endParaRPr lang="es-EC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4" name="42 Flecha derecha"/>
          <p:cNvSpPr/>
          <p:nvPr/>
        </p:nvSpPr>
        <p:spPr>
          <a:xfrm>
            <a:off x="1083355" y="3501008"/>
            <a:ext cx="248285" cy="190500"/>
          </a:xfrm>
          <a:prstGeom prst="rightArrow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15" name="43 Flecha derecha"/>
          <p:cNvSpPr/>
          <p:nvPr/>
        </p:nvSpPr>
        <p:spPr>
          <a:xfrm>
            <a:off x="1083355" y="4409678"/>
            <a:ext cx="248285" cy="171450"/>
          </a:xfrm>
          <a:prstGeom prst="rightArrow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16" name="44 Flecha derecha"/>
          <p:cNvSpPr/>
          <p:nvPr/>
        </p:nvSpPr>
        <p:spPr>
          <a:xfrm>
            <a:off x="1045255" y="5301208"/>
            <a:ext cx="286385" cy="161925"/>
          </a:xfrm>
          <a:prstGeom prst="rightArrow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17" name="45 Flecha derecha"/>
          <p:cNvSpPr/>
          <p:nvPr/>
        </p:nvSpPr>
        <p:spPr>
          <a:xfrm>
            <a:off x="4432419" y="3429000"/>
            <a:ext cx="715645" cy="257175"/>
          </a:xfrm>
          <a:prstGeom prst="rightArrow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cxnSp>
        <p:nvCxnSpPr>
          <p:cNvPr id="23" name="52 Conector recto de flecha"/>
          <p:cNvCxnSpPr/>
          <p:nvPr/>
        </p:nvCxnSpPr>
        <p:spPr>
          <a:xfrm>
            <a:off x="3168184" y="2492896"/>
            <a:ext cx="4677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25 Imagen" descr="http://www.global-internet-services.net/services_products/17693_5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583" y="1844824"/>
            <a:ext cx="1768257" cy="123863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41 Abrir llave"/>
          <p:cNvSpPr/>
          <p:nvPr/>
        </p:nvSpPr>
        <p:spPr>
          <a:xfrm>
            <a:off x="395536" y="1412776"/>
            <a:ext cx="855017" cy="4608512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29" name="28 Rectángulo"/>
          <p:cNvSpPr/>
          <p:nvPr/>
        </p:nvSpPr>
        <p:spPr>
          <a:xfrm>
            <a:off x="5336374" y="5085184"/>
            <a:ext cx="2692010" cy="62534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C" sz="1000" dirty="0" smtClean="0">
                <a:effectLst/>
                <a:latin typeface="Arial"/>
                <a:ea typeface="Calibri"/>
              </a:rPr>
              <a:t>Compras</a:t>
            </a:r>
          </a:p>
          <a:p>
            <a:pPr>
              <a:spcAft>
                <a:spcPts val="0"/>
              </a:spcAft>
            </a:pPr>
            <a:r>
              <a:rPr lang="es-EC" sz="1000" dirty="0" smtClean="0">
                <a:latin typeface="Arial"/>
                <a:ea typeface="Calibri"/>
              </a:rPr>
              <a:t>Devoluciones</a:t>
            </a:r>
          </a:p>
          <a:p>
            <a:pPr>
              <a:spcAft>
                <a:spcPts val="0"/>
              </a:spcAft>
            </a:pPr>
            <a:r>
              <a:rPr lang="es-EC" sz="1000" dirty="0" smtClean="0">
                <a:effectLst/>
                <a:latin typeface="Arial"/>
                <a:ea typeface="Times New Roman"/>
              </a:rPr>
              <a:t>Transferencias a centros productivos</a:t>
            </a:r>
            <a:endParaRPr lang="es-EC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31" name="52 Conector recto de flecha"/>
          <p:cNvCxnSpPr/>
          <p:nvPr/>
        </p:nvCxnSpPr>
        <p:spPr>
          <a:xfrm>
            <a:off x="5904706" y="2492896"/>
            <a:ext cx="53950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31 Rectángulo"/>
          <p:cNvSpPr/>
          <p:nvPr/>
        </p:nvSpPr>
        <p:spPr>
          <a:xfrm>
            <a:off x="6588224" y="2219910"/>
            <a:ext cx="1440160" cy="4890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C" sz="1200" b="1" dirty="0" smtClean="0">
                <a:latin typeface="Arial"/>
                <a:ea typeface="Times New Roman"/>
              </a:rPr>
              <a:t>PRESUPUESTO</a:t>
            </a:r>
            <a:endParaRPr lang="es-EC" sz="12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36" name="45 Flecha derecha"/>
          <p:cNvSpPr/>
          <p:nvPr/>
        </p:nvSpPr>
        <p:spPr>
          <a:xfrm>
            <a:off x="4432419" y="4375943"/>
            <a:ext cx="715645" cy="257175"/>
          </a:xfrm>
          <a:prstGeom prst="rightArrow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37" name="45 Flecha derecha"/>
          <p:cNvSpPr/>
          <p:nvPr/>
        </p:nvSpPr>
        <p:spPr>
          <a:xfrm>
            <a:off x="4432419" y="5301208"/>
            <a:ext cx="715645" cy="257175"/>
          </a:xfrm>
          <a:prstGeom prst="rightArrow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71681" name="71680 Llamada de flecha hacia arriba"/>
          <p:cNvSpPr/>
          <p:nvPr/>
        </p:nvSpPr>
        <p:spPr>
          <a:xfrm>
            <a:off x="1556395" y="5877272"/>
            <a:ext cx="6399981" cy="576064"/>
          </a:xfrm>
          <a:prstGeom prst="up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REGISTRO   EN   LA   HOJA   DE   COSTOS</a:t>
            </a:r>
            <a:endParaRPr lang="es-EC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8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129729" cy="55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203848" y="52652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NOTA DE DESPACHO</a:t>
            </a:r>
            <a:endParaRPr lang="es-EC" sz="2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557338"/>
            <a:ext cx="578167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40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129729" cy="55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627784" y="526526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MANO DE OBRA</a:t>
            </a:r>
            <a:endParaRPr lang="es-EC" sz="2800" b="1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210466620"/>
              </p:ext>
            </p:extLst>
          </p:nvPr>
        </p:nvGraphicFramePr>
        <p:xfrm>
          <a:off x="2100064" y="1052736"/>
          <a:ext cx="592832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88" y="5042941"/>
            <a:ext cx="1885180" cy="141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73215"/>
            <a:ext cx="1878013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38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129729" cy="55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843088"/>
            <a:ext cx="7629525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627784" y="526526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TIQUETES DE TIEMPO</a:t>
            </a:r>
            <a:endParaRPr lang="es-EC" sz="2800" b="1" dirty="0"/>
          </a:p>
        </p:txBody>
      </p:sp>
    </p:spTree>
    <p:extLst>
      <p:ext uri="{BB962C8B-B14F-4D97-AF65-F5344CB8AC3E}">
        <p14:creationId xmlns:p14="http://schemas.microsoft.com/office/powerpoint/2010/main" val="273852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129729" cy="55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453257" y="526526"/>
            <a:ext cx="6079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COSTOS INDIRECTOS DE FABRICACIÓN</a:t>
            </a:r>
            <a:endParaRPr lang="es-EC" sz="2800" b="1" dirty="0"/>
          </a:p>
        </p:txBody>
      </p:sp>
      <p:sp>
        <p:nvSpPr>
          <p:cNvPr id="2" name="1 Llamada de flecha hacia abajo"/>
          <p:cNvSpPr/>
          <p:nvPr/>
        </p:nvSpPr>
        <p:spPr>
          <a:xfrm>
            <a:off x="2195736" y="1412776"/>
            <a:ext cx="5472608" cy="792088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APLICACIÓN CIF REALES</a:t>
            </a:r>
            <a:endParaRPr lang="es-EC" dirty="0"/>
          </a:p>
        </p:txBody>
      </p:sp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2" y="2420888"/>
            <a:ext cx="4329460" cy="16287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2987824" y="4293096"/>
                <a:ext cx="4067139" cy="61837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>
                          <a:latin typeface="Cambria Math"/>
                        </a:rPr>
                        <m:t>Tasa</m:t>
                      </m:r>
                      <m:r>
                        <a:rPr lang="es-ES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>
                          <a:latin typeface="Cambria Math"/>
                        </a:rPr>
                        <m:t>predeterminada</m:t>
                      </m:r>
                      <m:r>
                        <a:rPr lang="es-ES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ES">
                              <a:latin typeface="Cambria Math"/>
                            </a:rPr>
                            <m:t>total</m:t>
                          </m:r>
                          <m:r>
                            <a:rPr lang="es-ES" i="1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S">
                              <a:latin typeface="Cambria Math"/>
                            </a:rPr>
                            <m:t>CIF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ES">
                              <a:latin typeface="Cambria Math"/>
                            </a:rPr>
                            <m:t>Horas</m:t>
                          </m:r>
                          <m:r>
                            <a:rPr lang="es-ES" i="1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S">
                              <a:latin typeface="Cambria Math"/>
                            </a:rPr>
                            <m:t>hombre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293096"/>
                <a:ext cx="4067139" cy="61837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551853"/>
              </p:ext>
            </p:extLst>
          </p:nvPr>
        </p:nvGraphicFramePr>
        <p:xfrm>
          <a:off x="5148064" y="5301208"/>
          <a:ext cx="1054100" cy="525780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1054100"/>
              </a:tblGrid>
              <a:tr h="1619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               24.196,12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5680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Rectángulo"/>
              <p:cNvSpPr/>
              <p:nvPr/>
            </p:nvSpPr>
            <p:spPr>
              <a:xfrm>
                <a:off x="4427984" y="5373216"/>
                <a:ext cx="410690" cy="369332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373216"/>
                <a:ext cx="41069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Rectángulo"/>
              <p:cNvSpPr/>
              <p:nvPr/>
            </p:nvSpPr>
            <p:spPr>
              <a:xfrm>
                <a:off x="4471226" y="6093296"/>
                <a:ext cx="1612942" cy="369332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s-EC" dirty="0" smtClean="0">
                    <a:solidFill>
                      <a:schemeClr val="tx1"/>
                    </a:solidFill>
                  </a:rPr>
                  <a:t>                4,26</a:t>
                </a:r>
                <a:endParaRPr lang="es-EC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226" y="6093296"/>
                <a:ext cx="1612942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4688" r="-1115" b="-2187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8387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129729" cy="55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453257" y="526526"/>
            <a:ext cx="6079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LIQUIDACIÓN DE HOJA DE COSTOS</a:t>
            </a:r>
            <a:endParaRPr lang="es-EC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193254"/>
            <a:ext cx="805815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38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129729" cy="55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7128792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CuadroTexto"/>
          <p:cNvSpPr txBox="1"/>
          <p:nvPr/>
        </p:nvSpPr>
        <p:spPr>
          <a:xfrm>
            <a:off x="2123728" y="796642"/>
            <a:ext cx="6079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NOTA DE INGRESO DE ARTÍCULOS TERMINADOS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30883876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129729" cy="55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11760" y="44624"/>
            <a:ext cx="6552728" cy="93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38088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ESTADO DE COSTOS DE PRODUCCIÓN Y VENTAS</a:t>
            </a:r>
            <a:endParaRPr kumimoji="0" lang="en-US" altLang="es-EC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953058"/>
              </p:ext>
            </p:extLst>
          </p:nvPr>
        </p:nvGraphicFramePr>
        <p:xfrm>
          <a:off x="2915815" y="836712"/>
          <a:ext cx="4536505" cy="361999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43261"/>
                <a:gridCol w="3079565"/>
                <a:gridCol w="1213679"/>
              </a:tblGrid>
              <a:tr h="13968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EMPRESA INDUSTRIAL XY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7" marR="40927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3968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ESTADO DE COSTOS DE PRODUCCIÓN Y VENTAS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7" marR="40927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3968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DEL 1 DE ENERO AL 31 DE DICIEMBRE DE 215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7" marR="40927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38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/>
                      </a:endParaRPr>
                    </a:p>
                  </a:txBody>
                  <a:tcPr marL="40927" marR="4092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/>
                      </a:endParaRPr>
                    </a:p>
                  </a:txBody>
                  <a:tcPr marL="40927" marR="4092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/>
                      </a:endParaRPr>
                    </a:p>
                  </a:txBody>
                  <a:tcPr marL="40927" marR="40927" marT="0" marB="0" anchor="b"/>
                </a:tc>
              </a:tr>
              <a:tr h="139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/>
                      </a:endParaRPr>
                    </a:p>
                  </a:txBody>
                  <a:tcPr marL="40927" marR="4092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Inventario inicial de materia prima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7" marR="4092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7" marR="40927" marT="0" marB="0" anchor="b"/>
                </a:tc>
              </a:tr>
              <a:tr h="236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(+)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7" marR="4092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Costo de materia prima recibida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7" marR="4092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 $        62.940,06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7" marR="40927" marT="0" marB="0" anchor="b"/>
                </a:tc>
              </a:tr>
              <a:tr h="139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(-)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7" marR="4092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Inventario final de materia prima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7" marR="4092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7" marR="40927" marT="0" marB="0" anchor="b"/>
                </a:tc>
              </a:tr>
              <a:tr h="236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(=)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7" marR="4092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Materia prima utilizada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7" marR="4092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 $        62.940,06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7" marR="40927" marT="0" marB="0" anchor="b"/>
                </a:tc>
              </a:tr>
              <a:tr h="236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(+)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7" marR="4092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Mano de obra directa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7" marR="4092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           14.860,54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7" marR="40927" marT="0" marB="0" anchor="b"/>
                </a:tc>
              </a:tr>
              <a:tr h="236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(=)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7" marR="4092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Costo Primo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7" marR="4092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 $        77.800,60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7" marR="40927" marT="0" marB="0" anchor="b"/>
                </a:tc>
              </a:tr>
              <a:tr h="236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(+)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7" marR="4092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Costos indirectos de fabricación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7" marR="4092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           24.196,12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7" marR="40927" marT="0" marB="0" anchor="b"/>
                </a:tc>
              </a:tr>
              <a:tr h="236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(=)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7" marR="4092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Costo total de manufactura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7" marR="4092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 $      101.996,72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7" marR="40927" marT="0" marB="0" anchor="b"/>
                </a:tc>
              </a:tr>
              <a:tr h="236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(+)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7" marR="4092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Inventario inicial de producción en proceso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7" marR="4092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7" marR="40927" marT="0" marB="0" anchor="b"/>
                </a:tc>
              </a:tr>
              <a:tr h="139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(-)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7" marR="4092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Inventario final de producción en proceso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7" marR="4092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7" marR="40927" marT="0" marB="0" anchor="b"/>
                </a:tc>
              </a:tr>
              <a:tr h="236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(=)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7" marR="4092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Costo total de artículos producidos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7" marR="4092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 $      101.996,72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7" marR="40927" marT="0" marB="0" anchor="b"/>
                </a:tc>
              </a:tr>
              <a:tr h="236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(+)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7" marR="4092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Inventario inicial productos terminados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7" marR="4092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7" marR="40927" marT="0" marB="0" anchor="b"/>
                </a:tc>
              </a:tr>
              <a:tr h="139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(-)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7" marR="4092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Inventario final productos terminados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7" marR="4092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7" marR="40927" marT="0" marB="0" anchor="b"/>
                </a:tc>
              </a:tr>
              <a:tr h="236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(=)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7" marR="4092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Costo de Ventas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7" marR="4092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 $      101.996,72 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7" marR="40927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38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129729" cy="55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04980355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627784" y="526526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CONCLUSIONES</a:t>
            </a:r>
            <a:endParaRPr lang="es-EC" sz="2800" b="1" dirty="0"/>
          </a:p>
        </p:txBody>
      </p:sp>
    </p:spTree>
    <p:extLst>
      <p:ext uri="{BB962C8B-B14F-4D97-AF65-F5344CB8AC3E}">
        <p14:creationId xmlns:p14="http://schemas.microsoft.com/office/powerpoint/2010/main" val="308838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129729" cy="55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112993572"/>
              </p:ext>
            </p:extLst>
          </p:nvPr>
        </p:nvGraphicFramePr>
        <p:xfrm>
          <a:off x="539552" y="1049746"/>
          <a:ext cx="806489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059832" y="52652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METALMECÁNICA</a:t>
            </a:r>
            <a:endParaRPr lang="es-EC" sz="2800" b="1" dirty="0"/>
          </a:p>
        </p:txBody>
      </p:sp>
    </p:spTree>
    <p:extLst>
      <p:ext uri="{BB962C8B-B14F-4D97-AF65-F5344CB8AC3E}">
        <p14:creationId xmlns:p14="http://schemas.microsoft.com/office/powerpoint/2010/main" val="120140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129729" cy="55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83120904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627784" y="526526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RECOMENDACIONES</a:t>
            </a:r>
            <a:endParaRPr lang="es-EC" sz="2800" b="1" dirty="0"/>
          </a:p>
        </p:txBody>
      </p:sp>
    </p:spTree>
    <p:extLst>
      <p:ext uri="{BB962C8B-B14F-4D97-AF65-F5344CB8AC3E}">
        <p14:creationId xmlns:p14="http://schemas.microsoft.com/office/powerpoint/2010/main" val="308838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129729" cy="55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122135236"/>
              </p:ext>
            </p:extLst>
          </p:nvPr>
        </p:nvGraphicFramePr>
        <p:xfrm>
          <a:off x="890284" y="1214422"/>
          <a:ext cx="7858180" cy="4778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838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129729" cy="55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616778"/>
              </p:ext>
            </p:extLst>
          </p:nvPr>
        </p:nvGraphicFramePr>
        <p:xfrm>
          <a:off x="899592" y="1268760"/>
          <a:ext cx="7632848" cy="4680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816424"/>
                <a:gridCol w="3816424"/>
              </a:tblGrid>
              <a:tr h="2340260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2340260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D:\ESPE\ESPE 10\PROYECTO\ING. VICTOR GARCÍA\101MSDCF\101MSDCF\DSC094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68" y="1340768"/>
            <a:ext cx="3069338" cy="21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ESPE\ESPE 10\PROYECTO\ING. VICTOR GARCÍA\101MSDCF\101MSDCF\DSC094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76234"/>
            <a:ext cx="3387804" cy="451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ESPE\ESPE 10\PROYECTO\ING. VICTOR GARCÍA\101MSDCF\101MSDCF\DSC094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99030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2735796" y="526526"/>
            <a:ext cx="4428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HERRAMIENTAS Y MAQUINARIA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370804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129729" cy="55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18896"/>
              </p:ext>
            </p:extLst>
          </p:nvPr>
        </p:nvGraphicFramePr>
        <p:xfrm>
          <a:off x="1619672" y="2276872"/>
          <a:ext cx="6408712" cy="2592287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602178"/>
                <a:gridCol w="1602178"/>
                <a:gridCol w="1602178"/>
                <a:gridCol w="1602178"/>
              </a:tblGrid>
              <a:tr h="802773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>
                          <a:solidFill>
                            <a:schemeClr val="tx1"/>
                          </a:solidFill>
                        </a:rPr>
                        <a:t>DETALLE</a:t>
                      </a:r>
                      <a:endParaRPr lang="es-EC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>
                          <a:solidFill>
                            <a:schemeClr val="tx1"/>
                          </a:solidFill>
                        </a:rPr>
                        <a:t>PORCENTAJE  QUE REPRESENTA</a:t>
                      </a:r>
                      <a:endParaRPr lang="es-EC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>
                          <a:solidFill>
                            <a:schemeClr val="tx1"/>
                          </a:solidFill>
                        </a:rPr>
                        <a:t>VENTAS</a:t>
                      </a:r>
                      <a:endParaRPr lang="es-EC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>
                          <a:solidFill>
                            <a:schemeClr val="tx1"/>
                          </a:solidFill>
                        </a:rPr>
                        <a:t>EMPLEO GENERADO</a:t>
                      </a:r>
                      <a:endParaRPr lang="es-EC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68631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MICROEMPRESAS</a:t>
                      </a:r>
                      <a:endParaRPr lang="es-EC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98,02 %</a:t>
                      </a:r>
                      <a:endParaRPr lang="es-EC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2,32%</a:t>
                      </a:r>
                      <a:endParaRPr lang="es-EC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72,06%</a:t>
                      </a:r>
                      <a:endParaRPr lang="es-EC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06961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PEQUEÑAS</a:t>
                      </a:r>
                      <a:endParaRPr lang="es-EC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1,60%</a:t>
                      </a:r>
                      <a:endParaRPr lang="es-EC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6,99%</a:t>
                      </a:r>
                      <a:endParaRPr lang="es-EC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11,37%</a:t>
                      </a:r>
                      <a:endParaRPr lang="es-EC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06961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MEDIANAS</a:t>
                      </a:r>
                      <a:endParaRPr lang="es-EC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0,14%</a:t>
                      </a:r>
                      <a:endParaRPr lang="es-EC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0,67%</a:t>
                      </a:r>
                      <a:endParaRPr lang="es-EC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3,76%</a:t>
                      </a:r>
                      <a:endParaRPr lang="es-EC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06961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GRANDES</a:t>
                      </a:r>
                      <a:endParaRPr lang="es-EC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0,24%</a:t>
                      </a:r>
                      <a:endParaRPr lang="es-EC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90,02%</a:t>
                      </a:r>
                      <a:endParaRPr lang="es-EC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12,81%</a:t>
                      </a:r>
                      <a:endParaRPr lang="es-EC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2 Llamada de flecha hacia abajo"/>
          <p:cNvSpPr/>
          <p:nvPr/>
        </p:nvSpPr>
        <p:spPr>
          <a:xfrm>
            <a:off x="3419872" y="1124744"/>
            <a:ext cx="2736304" cy="1008112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</a:rPr>
              <a:t>TOTAL EMPRESAS SECTOR METALMECÁNICO</a:t>
            </a:r>
          </a:p>
          <a:p>
            <a:pPr algn="ctr"/>
            <a:r>
              <a:rPr lang="es-EC" sz="1400" b="1" dirty="0" smtClean="0">
                <a:solidFill>
                  <a:schemeClr val="tx1"/>
                </a:solidFill>
              </a:rPr>
              <a:t>8.020</a:t>
            </a:r>
            <a:endParaRPr lang="es-EC" sz="1400" b="1" dirty="0">
              <a:solidFill>
                <a:schemeClr val="tx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491880" y="47667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EMPRESAS</a:t>
            </a:r>
            <a:endParaRPr lang="es-EC" sz="28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763688" y="496971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Fuente: FLACSO – MIPRO 2012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2114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129729" cy="55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491880" y="47667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PROBLEMA</a:t>
            </a:r>
            <a:endParaRPr lang="es-EC" sz="2800" b="1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894035304"/>
              </p:ext>
            </p:extLst>
          </p:nvPr>
        </p:nvGraphicFramePr>
        <p:xfrm>
          <a:off x="683568" y="1196752"/>
          <a:ext cx="792088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097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129729" cy="55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556104002"/>
              </p:ext>
            </p:extLst>
          </p:nvPr>
        </p:nvGraphicFramePr>
        <p:xfrm>
          <a:off x="827584" y="1628800"/>
          <a:ext cx="756084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059832" y="526526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ORGANIGRAMA FUNCIONAL</a:t>
            </a:r>
            <a:endParaRPr lang="es-EC" sz="2800" b="1" dirty="0"/>
          </a:p>
        </p:txBody>
      </p:sp>
    </p:spTree>
    <p:extLst>
      <p:ext uri="{BB962C8B-B14F-4D97-AF65-F5344CB8AC3E}">
        <p14:creationId xmlns:p14="http://schemas.microsoft.com/office/powerpoint/2010/main" val="308838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129729" cy="55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154 Grupo"/>
          <p:cNvGrpSpPr/>
          <p:nvPr/>
        </p:nvGrpSpPr>
        <p:grpSpPr>
          <a:xfrm>
            <a:off x="827584" y="1298048"/>
            <a:ext cx="7920880" cy="5155288"/>
            <a:chOff x="-156992" y="335385"/>
            <a:chExt cx="5547088" cy="1960140"/>
          </a:xfrm>
        </p:grpSpPr>
        <p:sp>
          <p:nvSpPr>
            <p:cNvPr id="6" name="53 Pentágono"/>
            <p:cNvSpPr/>
            <p:nvPr/>
          </p:nvSpPr>
          <p:spPr>
            <a:xfrm>
              <a:off x="1447801" y="657225"/>
              <a:ext cx="2132112" cy="342900"/>
            </a:xfrm>
            <a:prstGeom prst="homePlate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1400" b="1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PRODUCCIÓN</a:t>
              </a:r>
              <a:endParaRPr lang="es-EC" sz="1400" b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" name="54 Cheurón"/>
            <p:cNvSpPr/>
            <p:nvPr/>
          </p:nvSpPr>
          <p:spPr>
            <a:xfrm>
              <a:off x="3272117" y="657225"/>
              <a:ext cx="2117979" cy="342900"/>
            </a:xfrm>
            <a:prstGeom prst="chevron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1400" b="1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COMERCIALIZACIÓN</a:t>
              </a:r>
              <a:endParaRPr lang="es-EC" sz="1400" b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" name="55 Rectángulo"/>
            <p:cNvSpPr/>
            <p:nvPr/>
          </p:nvSpPr>
          <p:spPr>
            <a:xfrm>
              <a:off x="1447801" y="1009650"/>
              <a:ext cx="948960" cy="619125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4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Construcción de máquinas industriales</a:t>
              </a:r>
              <a:endParaRPr lang="es-EC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57 Rectángulo"/>
            <p:cNvSpPr/>
            <p:nvPr/>
          </p:nvSpPr>
          <p:spPr>
            <a:xfrm>
              <a:off x="2396761" y="1009650"/>
              <a:ext cx="900529" cy="619125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4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Asesoramiento técnico</a:t>
              </a:r>
              <a:endParaRPr lang="es-EC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60 Rectángulo"/>
            <p:cNvSpPr/>
            <p:nvPr/>
          </p:nvSpPr>
          <p:spPr>
            <a:xfrm>
              <a:off x="3297291" y="1009650"/>
              <a:ext cx="724044" cy="619125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EC" sz="14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Ventas</a:t>
              </a:r>
              <a:endParaRPr lang="es-EC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64 Rectángulo"/>
            <p:cNvSpPr/>
            <p:nvPr/>
          </p:nvSpPr>
          <p:spPr>
            <a:xfrm>
              <a:off x="1447800" y="438150"/>
              <a:ext cx="3942296" cy="219075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400" b="1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GERENTE O DUEÑO DE TALLER</a:t>
              </a:r>
              <a:endParaRPr lang="es-EC" sz="1400" b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2" name="65 Rectángulo"/>
            <p:cNvSpPr/>
            <p:nvPr/>
          </p:nvSpPr>
          <p:spPr>
            <a:xfrm>
              <a:off x="4021335" y="1009650"/>
              <a:ext cx="712590" cy="619125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EC" sz="14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Publicidad</a:t>
              </a:r>
              <a:endParaRPr lang="es-EC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3" name="66 Rectángulo"/>
            <p:cNvSpPr/>
            <p:nvPr/>
          </p:nvSpPr>
          <p:spPr>
            <a:xfrm>
              <a:off x="4733925" y="1009650"/>
              <a:ext cx="656171" cy="619125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4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Servicio al cliente</a:t>
              </a:r>
              <a:endParaRPr lang="es-EC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67 Rectángulo"/>
            <p:cNvSpPr/>
            <p:nvPr/>
          </p:nvSpPr>
          <p:spPr>
            <a:xfrm>
              <a:off x="1447800" y="1847850"/>
              <a:ext cx="3942296" cy="219075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400" b="1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FINANCIERO</a:t>
              </a:r>
              <a:endParaRPr lang="es-EC" sz="1400" b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5" name="68 Rectángulo"/>
            <p:cNvSpPr/>
            <p:nvPr/>
          </p:nvSpPr>
          <p:spPr>
            <a:xfrm>
              <a:off x="1447800" y="1628775"/>
              <a:ext cx="3942296" cy="219075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400" b="1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TALENTO HUMANO</a:t>
              </a:r>
              <a:endParaRPr lang="es-EC" sz="1400" b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6" name="69 Rectángulo"/>
            <p:cNvSpPr/>
            <p:nvPr/>
          </p:nvSpPr>
          <p:spPr>
            <a:xfrm>
              <a:off x="1447800" y="2066925"/>
              <a:ext cx="3942296" cy="219075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400" b="1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TECNOLOGÍA</a:t>
              </a:r>
              <a:endParaRPr lang="es-EC" sz="1400" b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7" name="70 Abrir llave"/>
            <p:cNvSpPr/>
            <p:nvPr/>
          </p:nvSpPr>
          <p:spPr>
            <a:xfrm>
              <a:off x="1143000" y="335385"/>
              <a:ext cx="161925" cy="321840"/>
            </a:xfrm>
            <a:prstGeom prst="leftBrace">
              <a:avLst/>
            </a:prstGeom>
            <a:noFill/>
            <a:ln w="1270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 sz="1400"/>
            </a:p>
          </p:txBody>
        </p:sp>
        <p:sp>
          <p:nvSpPr>
            <p:cNvPr id="18" name="71 Abrir llave"/>
            <p:cNvSpPr/>
            <p:nvPr/>
          </p:nvSpPr>
          <p:spPr>
            <a:xfrm>
              <a:off x="1143000" y="723900"/>
              <a:ext cx="161925" cy="885825"/>
            </a:xfrm>
            <a:prstGeom prst="leftBrace">
              <a:avLst/>
            </a:prstGeom>
            <a:noFill/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 sz="1400"/>
            </a:p>
          </p:txBody>
        </p:sp>
        <p:sp>
          <p:nvSpPr>
            <p:cNvPr id="19" name="72 Abrir llave"/>
            <p:cNvSpPr/>
            <p:nvPr/>
          </p:nvSpPr>
          <p:spPr>
            <a:xfrm>
              <a:off x="1133475" y="1638300"/>
              <a:ext cx="209550" cy="657225"/>
            </a:xfrm>
            <a:prstGeom prst="leftBrace">
              <a:avLst/>
            </a:prstGeom>
            <a:noFill/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 sz="1400"/>
            </a:p>
          </p:txBody>
        </p:sp>
        <p:sp>
          <p:nvSpPr>
            <p:cNvPr id="20" name="144 Rectángulo"/>
            <p:cNvSpPr/>
            <p:nvPr/>
          </p:nvSpPr>
          <p:spPr>
            <a:xfrm>
              <a:off x="-156992" y="397947"/>
              <a:ext cx="1195218" cy="219075"/>
            </a:xfrm>
            <a:prstGeom prst="rect">
              <a:avLst/>
            </a:prstGeom>
            <a:gradFill rotWithShape="1">
              <a:gsLst>
                <a:gs pos="0">
                  <a:srgbClr val="E7E6E6">
                    <a:tint val="93000"/>
                    <a:satMod val="150000"/>
                    <a:shade val="98000"/>
                    <a:lumMod val="102000"/>
                  </a:srgbClr>
                </a:gs>
                <a:gs pos="50000">
                  <a:srgbClr val="E7E6E6">
                    <a:tint val="98000"/>
                    <a:satMod val="130000"/>
                    <a:shade val="90000"/>
                    <a:lumMod val="103000"/>
                  </a:srgbClr>
                </a:gs>
                <a:gs pos="100000">
                  <a:srgbClr val="E7E6E6">
                    <a:shade val="63000"/>
                    <a:satMod val="120000"/>
                  </a:srgbClr>
                </a:gs>
              </a:gsLst>
              <a:lin ang="5400000" scaled="0"/>
            </a:gra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p3d extrusionH="57150">
                <a:bevelT w="38100" h="38100"/>
              </a:sp3d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400" b="1" dirty="0">
                  <a:solidFill>
                    <a:srgbClr val="385623"/>
                  </a:solidFill>
                  <a:effectLst/>
                  <a:latin typeface="Times New Roman"/>
                  <a:ea typeface="Calibri"/>
                  <a:cs typeface="Times New Roman"/>
                </a:rPr>
                <a:t>ESTRATÉGICOS</a:t>
              </a:r>
              <a:endParaRPr lang="es-EC" sz="1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1" name="147 Rectángulo"/>
            <p:cNvSpPr/>
            <p:nvPr/>
          </p:nvSpPr>
          <p:spPr>
            <a:xfrm>
              <a:off x="-156992" y="1066800"/>
              <a:ext cx="1195216" cy="219075"/>
            </a:xfrm>
            <a:prstGeom prst="rect">
              <a:avLst/>
            </a:prstGeom>
            <a:gradFill rotWithShape="1">
              <a:gsLst>
                <a:gs pos="0">
                  <a:srgbClr val="E7E6E6">
                    <a:tint val="93000"/>
                    <a:satMod val="150000"/>
                    <a:shade val="98000"/>
                    <a:lumMod val="102000"/>
                  </a:srgbClr>
                </a:gs>
                <a:gs pos="50000">
                  <a:srgbClr val="E7E6E6">
                    <a:tint val="98000"/>
                    <a:satMod val="130000"/>
                    <a:shade val="90000"/>
                    <a:lumMod val="103000"/>
                  </a:srgbClr>
                </a:gs>
                <a:gs pos="100000">
                  <a:srgbClr val="E7E6E6">
                    <a:shade val="63000"/>
                    <a:satMod val="120000"/>
                  </a:srgbClr>
                </a:gs>
              </a:gsLst>
              <a:lin ang="5400000" scaled="0"/>
            </a:gra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400" b="1">
                  <a:solidFill>
                    <a:srgbClr val="BF8F00"/>
                  </a:solidFill>
                  <a:effectLst/>
                  <a:latin typeface="Times New Roman"/>
                  <a:ea typeface="Calibri"/>
                  <a:cs typeface="Times New Roman"/>
                </a:rPr>
                <a:t>OPERATIVOS</a:t>
              </a:r>
              <a:endParaRPr lang="es-EC" sz="1400" b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2" name="152 Rectángulo"/>
            <p:cNvSpPr/>
            <p:nvPr/>
          </p:nvSpPr>
          <p:spPr>
            <a:xfrm>
              <a:off x="-156992" y="1876425"/>
              <a:ext cx="1195216" cy="219075"/>
            </a:xfrm>
            <a:prstGeom prst="rect">
              <a:avLst/>
            </a:prstGeom>
            <a:gradFill rotWithShape="1">
              <a:gsLst>
                <a:gs pos="0">
                  <a:srgbClr val="E7E6E6">
                    <a:tint val="93000"/>
                    <a:satMod val="150000"/>
                    <a:shade val="98000"/>
                    <a:lumMod val="102000"/>
                  </a:srgbClr>
                </a:gs>
                <a:gs pos="50000">
                  <a:srgbClr val="E7E6E6">
                    <a:tint val="98000"/>
                    <a:satMod val="130000"/>
                    <a:shade val="90000"/>
                    <a:lumMod val="103000"/>
                  </a:srgbClr>
                </a:gs>
                <a:gs pos="100000">
                  <a:srgbClr val="E7E6E6">
                    <a:shade val="63000"/>
                    <a:satMod val="120000"/>
                  </a:srgbClr>
                </a:gs>
              </a:gsLst>
              <a:lin ang="5400000" scaled="0"/>
            </a:gra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400" b="1">
                  <a:solidFill>
                    <a:srgbClr val="7030A0"/>
                  </a:solidFill>
                  <a:effectLst/>
                  <a:latin typeface="Times New Roman"/>
                  <a:ea typeface="Calibri"/>
                  <a:cs typeface="Times New Roman"/>
                </a:rPr>
                <a:t>APOYO</a:t>
              </a:r>
              <a:endParaRPr lang="es-EC" sz="1400" b="1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23" name="22 CuadroTexto"/>
          <p:cNvSpPr txBox="1"/>
          <p:nvPr/>
        </p:nvSpPr>
        <p:spPr>
          <a:xfrm>
            <a:off x="3419872" y="52652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CADENA DE VALOR</a:t>
            </a:r>
            <a:endParaRPr lang="es-EC" sz="2800" b="1" dirty="0"/>
          </a:p>
        </p:txBody>
      </p:sp>
    </p:spTree>
    <p:extLst>
      <p:ext uri="{BB962C8B-B14F-4D97-AF65-F5344CB8AC3E}">
        <p14:creationId xmlns:p14="http://schemas.microsoft.com/office/powerpoint/2010/main" val="308838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129729" cy="55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234559769"/>
              </p:ext>
            </p:extLst>
          </p:nvPr>
        </p:nvGraphicFramePr>
        <p:xfrm>
          <a:off x="1524000" y="1397000"/>
          <a:ext cx="700844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419872" y="52652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FLUJO OPERATIVO </a:t>
            </a:r>
            <a:endParaRPr lang="es-EC" sz="2800" b="1" dirty="0"/>
          </a:p>
        </p:txBody>
      </p:sp>
    </p:spTree>
    <p:extLst>
      <p:ext uri="{BB962C8B-B14F-4D97-AF65-F5344CB8AC3E}">
        <p14:creationId xmlns:p14="http://schemas.microsoft.com/office/powerpoint/2010/main" val="215214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129729" cy="55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987824" y="526526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ORDEN DE PRODUCCIÓN</a:t>
            </a:r>
            <a:endParaRPr lang="es-EC" sz="2800" b="1" dirty="0"/>
          </a:p>
        </p:txBody>
      </p:sp>
      <p:pic>
        <p:nvPicPr>
          <p:cNvPr id="4" name="3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632847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838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rgbClr val="BFD1E7"/>
      </a:lt1>
      <a:dk2>
        <a:srgbClr val="1F497D"/>
      </a:dk2>
      <a:lt2>
        <a:srgbClr val="EEECE1"/>
      </a:lt2>
      <a:accent1>
        <a:srgbClr val="95B3D7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4890</TotalTime>
  <Words>577</Words>
  <Application>Microsoft Office PowerPoint</Application>
  <PresentationFormat>Presentación en pantalla (4:3)</PresentationFormat>
  <Paragraphs>202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Windows XP Colossus Edition 2 Reloaded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Colossus User</dc:creator>
  <cp:lastModifiedBy>RM</cp:lastModifiedBy>
  <cp:revision>351</cp:revision>
  <dcterms:created xsi:type="dcterms:W3CDTF">2010-02-26T02:09:13Z</dcterms:created>
  <dcterms:modified xsi:type="dcterms:W3CDTF">2015-10-15T05:28:31Z</dcterms:modified>
</cp:coreProperties>
</file>